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32adb2e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932adb2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32adb2e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32adb2e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32adb2e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932adb2e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932adb2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932adb2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932adb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932adb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932adb2e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932adb2e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32adb2e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932adb2e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932adb2e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932adb2e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932adb2e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932adb2e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932adb2e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932adb2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32adb2e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32adb2e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932adb2e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932adb2e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932adb2e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932adb2e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932adb2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932adb2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932adb2e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932adb2e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932adb2e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932adb2e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932adb2e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932adb2e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932adb2e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932adb2e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32adb2e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32adb2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125"/>
            <a:ext cx="9144000" cy="4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Analysis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Married: 253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Single: 247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an almost even split between married and single customers.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Fiber Optic: 51%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DSL: 49%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Fiber optic is slightly more popular than DSL among customers.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Analysis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Yes: 246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No: 254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Slightly more customers do not have phone service compared to those who 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Movie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No: 262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Yes: 238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customers do not subscribe to streaming movie services.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Churned Customer</a:t>
            </a:r>
            <a:r>
              <a:rPr lang="en"/>
              <a:t> Analysis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Distribution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Female: 42.86%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Male: 57.14%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higher proportion of churned customers are male.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Tenure Analysis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majority of churned customers have a tenure between 0-100 months.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noticeable decrease in churn as tenure increases beyond 300 months.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Churned Customer Analysis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Married: 54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Single: 51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slight majority of churned customers are married.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Fiber Optic: 56.19%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DSL: 43.81%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churned customers had fiber optic internet service.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Churned Customer Analysis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Yes: 60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No: 45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majority of churned customers had phone service.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Movie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No: 58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Yes: 47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churned customers did not subscribe to streaming movie services.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Churned Customer Analysis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729450" y="2078875"/>
            <a:ext cx="76887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Characteristics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Churned customers tend to have lower tenure, suggesting newer customers are more likely to churn.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customers have a higher churn rate compared to females.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Fiber optic users are more prone to churn than DSL users.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phone service and not subscribing to streaming movie services are associated with higher churn rates.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Areas of Improvement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improving customer retention strategies for new customers.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reasons for higher churn among male customers and fiber optic users.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incentives or better service packages for customers with phone service and those not using streaming services.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Churned Customer Analysis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729450" y="2078875"/>
            <a:ext cx="76887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Retention Strategies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targeted retention campaigns for customers with tenure below 100 months.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customer service and engagement for male customers and those using fiber optic.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bundling services or offering discounts for customers with phone service or those considering streaming services.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77425" y="55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Customer Churn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729450" y="1375525"/>
            <a:ext cx="7688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Retention for New Customers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Onboarding Program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a comprehensive onboarding program to help new customers understand and use the services effectively.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Check-ins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regular check-ins during the first few months to address any issues or concerns promptly.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Address Gender-Specific Churn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Campaigns for Male Customers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Develop targeted retention campaigns focused on male customers, as they have a higher churn rate.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Offers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Offer personalized deals or services that cater specifically to the interests and needs of male customers.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677425" y="55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Customer Churn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729450" y="1375525"/>
            <a:ext cx="7688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3.Enhance Fiber Optic Service Experience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Quality Improvement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Investigate and resolve any issues related to fiber optic service quality.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Incentives for Loyalty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incentives, such as discounts or additional services, to encourage fiber optic users to stay.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Increase Value of Phone Service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Bundled Packages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Offer attractive bundled packages that include phone service, making it more cost-effective for customers.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Phone Service Features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 the features and reliability of the phone service to increase its perceived value.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677425" y="55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Customer Churn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729450" y="1375525"/>
            <a:ext cx="7688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5.Promote Streaming Movie Services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Trial Offers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trial offers for streaming movie services to customers who do not currently subscribe.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Personalization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data analytics to recommend personalized content, making the streaming service more appealing.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Improve Overall Customer Experience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Feedback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Collect and analyze customer feedback regularly to identify pain points and areas for improvement.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24/7 Support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24/7 customer support to address any issues promptly and improve overall satisfaction.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5" y="68775"/>
            <a:ext cx="9016700" cy="50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677425" y="55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Customer Churn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729450" y="1375525"/>
            <a:ext cx="76887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7.Data-Driven Personalization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Communication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data analytics to tailor communication and offers to individual customer preferences and behavior.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Analytics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Utilize predictive analytics to identify customers at risk of churning and proactively engage with them to address concerns.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Enhanced Engagement for High-Value Customers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Support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 priority support and personalized account management for high-value customers.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 Events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Invite high-value customers to exclusive events or webinars to strengthen their connection with the brand.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" y="40900"/>
            <a:ext cx="9096600" cy="51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501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9150"/>
            <a:ext cx="8991601" cy="506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5" y="52450"/>
            <a:ext cx="9073275" cy="5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150"/>
            <a:ext cx="8991600" cy="5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38" y="120088"/>
            <a:ext cx="8800526" cy="4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Analysis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Customer Analysis: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Distribution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Female: 47%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Male: 53%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distribution of male and female customers is almost even, with a slight majority of male customers.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Tenure Analysis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customers have a tenure between 0-100 months, with 36.9% in this category.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significant drop-off in the number of customers as tenure increases, suggesting that customer retention decreases over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