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68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6" autoAdjust="0"/>
  </p:normalViewPr>
  <p:slideViewPr>
    <p:cSldViewPr showGuides="1">
      <p:cViewPr varScale="1">
        <p:scale>
          <a:sx n="69" d="100"/>
          <a:sy n="69" d="100"/>
        </p:scale>
        <p:origin x="56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8/7/2023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8/7/2023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a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4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6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56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6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8/7/2023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8/7/2023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8/7/2023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581AE08-7FAC-4698-880E-24B2619E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53D76A-AFCE-4D96-B917-CBEF96F7D1EB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5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739A30-0701-56C3-EF96-6DEF2BCF8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ONLINE FAST FOOD ORDERING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3" y="5682344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7" name="Picture Placeholder 6" descr="Basket filled with apple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>
            <a:fillRect/>
          </a:stretch>
        </p:blipFill>
        <p:spPr/>
      </p:pic>
      <p:pic>
        <p:nvPicPr>
          <p:cNvPr id="8" name="Picture Placeholder 7" descr="Close-up of cinnamon sticks and apples beside stack of plates and forks on table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>
            <a:fillRect/>
          </a:stretch>
        </p:blipFill>
        <p:spPr>
          <a:xfrm>
            <a:off x="4769754" y="917753"/>
            <a:ext cx="2592388" cy="3314700"/>
          </a:xfrm>
        </p:spPr>
      </p:pic>
      <p:pic>
        <p:nvPicPr>
          <p:cNvPr id="9" name="Picture Placeholder 8" descr="Slice of apple pie on plate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81000"/>
            <a:ext cx="7670802" cy="10922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Features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ONLINE </a:t>
            </a:r>
            <a:r>
              <a:rPr lang="en-US" dirty="0"/>
              <a:t>FOOD ORDERING </a:t>
            </a:r>
            <a:r>
              <a:rPr lang="en-US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371601"/>
            <a:ext cx="7670802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/>
              <a:t>Accept orders from All Directions-Mobile Phone, QR </a:t>
            </a:r>
            <a:r>
              <a:rPr lang="en-US" dirty="0" smtClean="0"/>
              <a:t>Scan.</a:t>
            </a:r>
          </a:p>
          <a:p>
            <a:r>
              <a:rPr lang="en-US" dirty="0" smtClean="0"/>
              <a:t>Customers can find restaurants near to him using Google </a:t>
            </a:r>
            <a:r>
              <a:rPr lang="en-US" dirty="0"/>
              <a:t>Map.</a:t>
            </a:r>
          </a:p>
          <a:p>
            <a:r>
              <a:rPr lang="en-US" dirty="0" smtClean="0"/>
              <a:t>Helps to customers to order their food directly in home. </a:t>
            </a:r>
          </a:p>
          <a:p>
            <a:r>
              <a:rPr lang="en-US" dirty="0" smtClean="0"/>
              <a:t>Hotel owners can provide more offers through this web.</a:t>
            </a:r>
          </a:p>
          <a:p>
            <a:r>
              <a:rPr lang="en-US" dirty="0" smtClean="0"/>
              <a:t>It also can provide the food in your affordable price , customers can enter their amount and get food references.</a:t>
            </a:r>
          </a:p>
          <a:p>
            <a:r>
              <a:rPr lang="en-US" dirty="0" smtClean="0"/>
              <a:t>Ready </a:t>
            </a:r>
            <a:r>
              <a:rPr lang="en-US" dirty="0"/>
              <a:t>to use Online Payment Options Cash/credit Cards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more feature of our web is , people can upload recipes with photo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4117975-2A95-8427-AC98-1691AB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CONTACTLESS ORDERING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4 Main Aspect Of Contactless Ordering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Contactless Menu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Contactless Ordering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Contactless Payment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Contactless Receipts</a:t>
            </a:r>
          </a:p>
        </p:txBody>
      </p:sp>
    </p:spTree>
    <p:extLst>
      <p:ext uri="{BB962C8B-B14F-4D97-AF65-F5344CB8AC3E}">
        <p14:creationId xmlns:p14="http://schemas.microsoft.com/office/powerpoint/2010/main" val="4278216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4117975-2A95-8427-AC98-1691AB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CONTACTLESS MENU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How to Contactless view food menu?</a:t>
            </a:r>
          </a:p>
          <a:p>
            <a:pPr marL="45720" indent="0">
              <a:buNone/>
            </a:pPr>
            <a:r>
              <a:rPr lang="en-US" dirty="0"/>
              <a:t>        Customer to scan Online Food Menu by QR Code.</a:t>
            </a:r>
          </a:p>
        </p:txBody>
      </p:sp>
    </p:spTree>
    <p:extLst>
      <p:ext uri="{BB962C8B-B14F-4D97-AF65-F5344CB8AC3E}">
        <p14:creationId xmlns:p14="http://schemas.microsoft.com/office/powerpoint/2010/main" val="4112933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4117975-2A95-8427-AC98-1691AB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CONTACTLESS ORDERING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How to Contactless </a:t>
            </a:r>
            <a:r>
              <a:rPr lang="en-US" b="1" dirty="0" smtClean="0"/>
              <a:t>Ordering?</a:t>
            </a:r>
            <a:endParaRPr lang="en-US" b="1" dirty="0"/>
          </a:p>
          <a:p>
            <a:pPr marL="45720" indent="0">
              <a:buNone/>
            </a:pPr>
            <a:r>
              <a:rPr lang="en-US" dirty="0"/>
              <a:t>        Customer choose their </a:t>
            </a:r>
            <a:r>
              <a:rPr lang="en-US" dirty="0" smtClean="0"/>
              <a:t>favorite </a:t>
            </a:r>
            <a:r>
              <a:rPr lang="en-US" dirty="0"/>
              <a:t>food, then proceed to place order on their phone.</a:t>
            </a:r>
          </a:p>
        </p:txBody>
      </p:sp>
    </p:spTree>
    <p:extLst>
      <p:ext uri="{BB962C8B-B14F-4D97-AF65-F5344CB8AC3E}">
        <p14:creationId xmlns:p14="http://schemas.microsoft.com/office/powerpoint/2010/main" val="665796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4117975-2A95-8427-AC98-1691AB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CONTACTLESS PAYMENT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How to Contactless Payment?</a:t>
            </a:r>
          </a:p>
          <a:p>
            <a:r>
              <a:rPr lang="en-US" dirty="0"/>
              <a:t>Customer proceed to select their preferred payment method.</a:t>
            </a:r>
          </a:p>
          <a:p>
            <a:r>
              <a:rPr lang="en-US" dirty="0"/>
              <a:t>Customer can choose to pay by credit card, online bank transfer.</a:t>
            </a:r>
          </a:p>
          <a:p>
            <a:pPr marL="4572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965358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4117975-2A95-8427-AC98-1691AB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CONTACTLESS RECEIPT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How to Contactless Receipt?</a:t>
            </a:r>
          </a:p>
          <a:p>
            <a:pPr marL="45720" indent="0">
              <a:buNone/>
            </a:pPr>
            <a:r>
              <a:rPr lang="en-US" dirty="0"/>
              <a:t>Once order is confirmed , customer will receive a copy of receipt by email.</a:t>
            </a:r>
          </a:p>
          <a:p>
            <a:pPr marL="4572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42442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4117975-2A95-8427-AC98-1691AB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CONTACTLESS ORDERING?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812" y="1462088"/>
            <a:ext cx="7670802" cy="4529137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Advantages </a:t>
            </a:r>
            <a:r>
              <a:rPr lang="en-US" dirty="0"/>
              <a:t>of Contactless Ordering by using Contactless/QR Code </a:t>
            </a:r>
            <a:r>
              <a:rPr lang="en-US" dirty="0" smtClean="0"/>
              <a:t>Ordering.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Self </a:t>
            </a:r>
            <a:r>
              <a:rPr lang="en-US" dirty="0"/>
              <a:t>Service –Less Waiting </a:t>
            </a:r>
            <a:r>
              <a:rPr lang="en-US" dirty="0" smtClean="0"/>
              <a:t>Time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Zero Order Mistake by Waiter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Save Cost on Printing Food Menu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Fully Automated Ordering System</a:t>
            </a:r>
          </a:p>
          <a:p>
            <a:pPr marL="45720" indent="0">
              <a:buNone/>
            </a:pPr>
            <a:r>
              <a:rPr lang="en-US" dirty="0"/>
              <a:t>       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20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76200"/>
            <a:ext cx="3124201" cy="6400799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5" name="Picture Placeholder 4" descr="Slice of apple pie on plat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9" r="19839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C45C8CF-180A-280B-85A4-C118F8E0E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THANK </a:t>
            </a:r>
          </a:p>
          <a:p>
            <a:r>
              <a:rPr lang="en-US" sz="6000" b="1" dirty="0">
                <a:latin typeface="Algerian" panose="04020705040A02060702" pitchFamily="82" charset="0"/>
              </a:rPr>
              <a:t>   YOU..!</a:t>
            </a:r>
          </a:p>
        </p:txBody>
      </p:sp>
    </p:spTree>
    <p:extLst>
      <p:ext uri="{BB962C8B-B14F-4D97-AF65-F5344CB8AC3E}">
        <p14:creationId xmlns:p14="http://schemas.microsoft.com/office/powerpoint/2010/main" val="3497384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298</TotalTime>
  <Words>274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Cambria</vt:lpstr>
      <vt:lpstr>Garamond</vt:lpstr>
      <vt:lpstr>Wingdings</vt:lpstr>
      <vt:lpstr>Organic</vt:lpstr>
      <vt:lpstr>ONLINE FAST FOOD ORDERING</vt:lpstr>
      <vt:lpstr>               Features               ONLINE FOOD ORDERING SYSTEM </vt:lpstr>
      <vt:lpstr>CONTACTLESS ORDERING</vt:lpstr>
      <vt:lpstr>CONTACTLESS MENU</vt:lpstr>
      <vt:lpstr>CONTACTLESS ORDERING</vt:lpstr>
      <vt:lpstr>CONTACTLESS PAYMENT</vt:lpstr>
      <vt:lpstr>CONTACTLESS RECEIPT</vt:lpstr>
      <vt:lpstr>WHY CONTACTLESS ORDERING?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FAST FOOD ORDERING</dc:title>
  <dc:creator>Admin</dc:creator>
  <cp:lastModifiedBy>USER</cp:lastModifiedBy>
  <cp:revision>10</cp:revision>
  <dcterms:created xsi:type="dcterms:W3CDTF">2023-08-04T07:33:45Z</dcterms:created>
  <dcterms:modified xsi:type="dcterms:W3CDTF">2023-08-07T04:34:14Z</dcterms:modified>
</cp:coreProperties>
</file>