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2D70F-E384-9803-E3F1-EF16A3855103}" name="Oliver King" initials="OK" userId="2f8be3b40744ad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4680"/>
  </p:normalViewPr>
  <p:slideViewPr>
    <p:cSldViewPr snapToGrid="0">
      <p:cViewPr varScale="1">
        <p:scale>
          <a:sx n="127" d="100"/>
          <a:sy n="127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US"/>
          <a:t>Mohsen to update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Forecasts Generated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87" y="260271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3740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94652"/>
              </p:ext>
            </p:extLst>
          </p:nvPr>
        </p:nvGraphicFramePr>
        <p:xfrm>
          <a:off x="0" y="1912884"/>
          <a:ext cx="12192000" cy="52341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1046830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GDP.csv,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6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186095" y="1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910" y="1182116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52" y="2619248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741</Words>
  <Application>Microsoft Macintosh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Forecasts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Oliver King</cp:lastModifiedBy>
  <cp:revision>24</cp:revision>
  <dcterms:created xsi:type="dcterms:W3CDTF">2023-05-30T13:08:29Z</dcterms:created>
  <dcterms:modified xsi:type="dcterms:W3CDTF">2023-06-01T08:57:44Z</dcterms:modified>
</cp:coreProperties>
</file>