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comments/modernComment_10E_7E7632B4.xml" ContentType="application/vnd.ms-powerpoint.comments+xml"/>
  <Override PartName="/ppt/comments/modernComment_110_F816A5F4.xml" ContentType="application/vnd.ms-powerpoint.comments+xml"/>
  <Override PartName="/ppt/comments/modernComment_111_AC498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C2D70F-E384-9803-E3F1-EF16A3855103}" name="Oliver King" initials="OK" userId="2f8be3b40744adfd" providerId="Windows Live"/>
  <p188:author id="{210206AB-430C-125E-3CF9-8271501E1E77}" name="Mohsen Farrokhrouz" initials="MF" userId="ad2061eca19da9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94680"/>
  </p:normalViewPr>
  <p:slideViewPr>
    <p:cSldViewPr snapToGrid="0">
      <p:cViewPr varScale="1">
        <p:scale>
          <a:sx n="68" d="100"/>
          <a:sy n="68" d="100"/>
        </p:scale>
        <p:origin x="60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replyLst>
      <p188:reply id="{AA1D0EC5-3D60-421A-AA63-E809B7E521BE}" authorId="{210206AB-430C-125E-3CF9-8271501E1E77}" created="2023-06-01T09:24:44.788">
        <p188:txBody>
          <a:bodyPr/>
          <a:lstStyle/>
          <a:p>
            <a:r>
              <a:rPr lang="en-AU"/>
              <a:t>Rearranged and Resolved</a:t>
            </a:r>
          </a:p>
        </p188:txBody>
      </p188:reply>
    </p188:replyLst>
    <p188:txBody>
      <a:bodyPr/>
      <a:lstStyle/>
      <a:p>
        <a:r>
          <a:rPr lang="en-US"/>
          <a:t>Mohsen to update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0E_7E763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2BF87E-6BA9-D14C-A462-69E5855AC51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2C178F0-87A0-534F-9DDC-24C60329726D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12D4544-1AF7-E545-9D76-A35012D75F04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0_F816A5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AA64-DCCC-8642-B96F-C2FB15D6F5EA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38955829-74D3-BA4B-A576-27B92534B3E9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97A8BFC-A1A7-F842-B5BC-22667A616C0B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1_AC498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CB01C-B38D-0846-9CCF-E4897307FE7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D497AEE-E1F2-404C-9D6F-E96B4FB12395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6A8EBF4-B412-C140-995A-C57F3743E11A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6EB2-FA01-4BFD-AAFB-A06C68F7E8CB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B6D0-44CB-486A-BE25-CE7881018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11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03A-A14B-4DE5-A03C-A003D78AD194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68A-9EBE-4C58-A0CF-9A94687A337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C5-8483-46B4-8B64-03D8BB6EDD4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278" y="6492875"/>
            <a:ext cx="2743200" cy="365125"/>
          </a:xfrm>
        </p:spPr>
        <p:txBody>
          <a:bodyPr/>
          <a:lstStyle>
            <a:lvl1pPr algn="l">
              <a:defRPr sz="1600" b="1" i="1" u="sng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4F34D30B-D7E0-FB45-A278-C7D854F08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A5BA-DC1A-44D0-AEF4-00125352215D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40-432C-4CD2-BDB9-F21B8E6039C6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9EF-D3DF-423D-B02F-A4992B6DF41D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5C2-2B49-4D22-8F79-03C9DF57F18B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E7E8-C68D-4BD3-AB6A-F707AF362335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28F-B800-42E7-874E-2705FBAC753E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F4EF-788B-474B-A7B4-C61B78D3DEEE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ADD-F6F9-41E2-B3AA-6E6D79540949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E_7E7632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0_F816A5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1_AC498F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580322"/>
            <a:ext cx="6337798" cy="4625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OVERVIEW: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Developed a time-series model: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Time is the independent variable (x-axis)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Opted for “ARMIA family” of time-series model;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3 types: ARMA, ARIMA, SARIMA models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Determine best of these - lowest error (RMSE)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Use “For Loop” to iterate through model inputs: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This determines input combination that minimises RMSE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Resulting “optimised” model should produce lower error measure.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/>
              <a:t>… let’s see the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85D52-027C-B18B-02FB-00676EC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8" y="1065350"/>
            <a:ext cx="5204791" cy="141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8503-A864-EB90-6621-EAE20C0E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12" y="2881622"/>
            <a:ext cx="6245087" cy="141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F8869-D37F-BC5C-8703-8D117AF1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62" y="4777207"/>
            <a:ext cx="5311637" cy="184032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47D4B9-A8D7-3925-33F9-ECD40E1EA6C6}"/>
              </a:ext>
            </a:extLst>
          </p:cNvPr>
          <p:cNvSpPr/>
          <p:nvPr/>
        </p:nvSpPr>
        <p:spPr>
          <a:xfrm rot="19544805">
            <a:off x="5118603" y="2255541"/>
            <a:ext cx="1906422" cy="228991"/>
          </a:xfrm>
          <a:prstGeom prst="rightArrow">
            <a:avLst>
              <a:gd name="adj1" fmla="val 25623"/>
              <a:gd name="adj2" fmla="val 12336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100C67-DB72-A764-226D-52DA5D719766}"/>
              </a:ext>
            </a:extLst>
          </p:cNvPr>
          <p:cNvSpPr/>
          <p:nvPr/>
        </p:nvSpPr>
        <p:spPr>
          <a:xfrm rot="21041174">
            <a:off x="5224037" y="4033103"/>
            <a:ext cx="718326" cy="203987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E535D7-179D-769B-628B-3016CE5FB82B}"/>
              </a:ext>
            </a:extLst>
          </p:cNvPr>
          <p:cNvSpPr/>
          <p:nvPr/>
        </p:nvSpPr>
        <p:spPr>
          <a:xfrm rot="814490">
            <a:off x="5956806" y="5316339"/>
            <a:ext cx="899990" cy="216552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AC21D-35E9-E70F-6295-92CDEEA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1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Non-Renewable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B14E6-8093-7AFC-BA91-1F62F3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68" y="72611"/>
            <a:ext cx="4023714" cy="34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209,550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87,669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9AE7D9E-AC68-D802-AAC3-32F93823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7" y="3475049"/>
            <a:ext cx="4023714" cy="33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5F23-CC05-16B1-FFFA-CCBBE65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2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11,995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F770D87-4530-492D-6BFC-256BB7A8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245859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F743A7-38F9-4671-CF39-66166A3F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3410637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44AE2-CC26-34C2-EF36-90ED045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3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Solar Production: Australia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SARIMA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45A8EA5-2CA7-8E59-D9EE-C63DC22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171156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AF7A8-5C3B-BF20-38C8-A2040FA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3319179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56B4-A3A3-B4AF-8D5E-4A37AE3A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2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Forecasts Generated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C773-BF35-4940-FFD5-69B4BC9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1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87" y="2602714"/>
            <a:ext cx="6251110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Tableau-based interactive dashboard.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Allows users to investigate historic trends of 48 countries.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9300-C1AD-315C-BD8F-A97DB8D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23E7-2737-1776-BDCA-53CF0C8D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63740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4132-E95E-4BB3-E67E-FEBCF77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08456"/>
              </p:ext>
            </p:extLst>
          </p:nvPr>
        </p:nvGraphicFramePr>
        <p:xfrm>
          <a:off x="0" y="1767385"/>
          <a:ext cx="12192000" cy="4674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934872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77D6C-AE8D-6554-B4B1-EBD9DC9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GDP.csv,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E8F6-02BC-B155-1A40-101CD19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6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1DC3-AEBE-8566-AEF2-B178CD1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259837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64664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88" y="2081467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1D747BC-5C07-FAC3-812D-9EC8BE6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7" y="2146450"/>
            <a:ext cx="4615944" cy="2817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754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 (Part 1 / 2)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(Tableau)</vt:lpstr>
      <vt:lpstr>6. Develop Machine-Learning Model </vt:lpstr>
      <vt:lpstr>Machine-Learning Model: # 1</vt:lpstr>
      <vt:lpstr>Machine-Learning Model: # 2</vt:lpstr>
      <vt:lpstr>Machine-Learning Model: # 3</vt:lpstr>
      <vt:lpstr>Machine-Learning Model: Forecasts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Mohsen Farrokhrouz</cp:lastModifiedBy>
  <cp:revision>25</cp:revision>
  <dcterms:created xsi:type="dcterms:W3CDTF">2023-05-30T13:08:29Z</dcterms:created>
  <dcterms:modified xsi:type="dcterms:W3CDTF">2023-06-01T09:28:47Z</dcterms:modified>
</cp:coreProperties>
</file>