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6AA7-7DCB-1261-060C-89D0D984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6014F-C9DF-B28A-5937-3964449A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0611-EF3A-4133-D8B3-9ED81CF4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0C3B-0C10-C301-CC0D-40DDA1A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A3C2-E0E4-229C-8E42-232D252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28E1-0F8D-FFCB-B5CB-B9ADE10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EA227-032A-C7F4-281E-63996E889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8304-D706-5669-6869-CC94B207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84CB-163F-6F8F-41F1-1FC8486D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3014-64DC-CF7B-767C-AAF84E30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3CED0-1949-E765-ED6C-CD179B99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07274-5B14-37A0-BC22-8E4D479C3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DDF3-9F55-5680-2D76-BE450E6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978B-AC11-DFF5-8503-A4490508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C137-26B3-2F10-C812-0EAD6799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0A89-DF35-35CB-1A39-2B58F53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DACF-7E76-C648-676A-176D2C4F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1E257-80E4-5F79-AA47-EB5D1D29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9EC6-C01E-594E-E74D-8E68ECFF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BBDA-E928-6A11-BF0E-70523C4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61FD-ED7A-FBF4-B636-D3D271A1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076B-FDE2-66EB-695F-1370C54F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9D97-160D-D664-918F-611F0590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B98B-1546-3EF8-2F62-5EAC7D34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B8FB-C948-A356-0CFD-FFB9A8A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271F-71E1-43B2-3FAC-E1A22956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1936-224A-88A1-6771-EF218468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C2543-0AAC-387E-ECB4-E48B4AC4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D021-6918-FBA7-9596-36E231CD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F53E-31DB-572F-C964-E02ADC56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562E1-C6D2-A169-FC3F-7700D52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2AD-63C9-7C8E-15CD-45215B76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70BC-497D-FBD8-CB03-C936A3D3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EF454-7391-2F19-0197-10C6D2C8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CC31F-7E72-366A-CAE7-2F35F251D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7253-26EA-6D70-C936-099AA5599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1D6F9-B574-3D6E-C7C3-2DF106B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DC6A9-FAEE-FC6E-32D1-ABD2E2AD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97492-BB7C-6A75-8662-502BE2D9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9E1C-755D-41FD-BA65-1D1EC08D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73020-C267-2586-E922-5E072791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9EC92-453F-23F8-2EF5-91F1626C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F75C-5607-F6C8-B600-9E4BFDC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A6EED-8663-3A09-6B36-45F24B08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50F93-C533-BFC4-8859-6D953133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C80D-7803-DDAD-60AE-7598BC9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1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C6A8-596B-8642-E139-2A0DED02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50A9-61E3-F4D6-385D-47D0B25C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90E5-A188-794E-6006-060FC3F0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8FF68-78E5-D319-0BA5-6F7A168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BF9A-587D-1B7A-7BBD-866D312C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0CE5-5D8E-6CF7-CE56-7B48099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ECA-DDC4-DA5A-FEE7-B4C06A1E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0BE3-BF17-C737-5CC9-270B87CC3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C7C39-129D-D6AE-CEB6-BE49CC12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4F0A-67FF-FF95-8CDC-6180E5A5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308E2-6513-44BB-D212-FFB12E76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B3168-5E90-27E3-7161-E3F5E5FE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ACC7C-2152-D335-CF73-CB783859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DC61-0549-8073-5D0B-0D498919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EF53-2C1B-9AA5-8D22-612E6A249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FC55-09B6-664E-A48C-8C39C1B8D89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58CF-E66A-A4D2-4110-9ABD7D58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CDA2-1390-C75D-4739-FF615060D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104A-CDFE-3F4D-8646-FFC626E66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4FB38-D487-F8AB-C459-4B92FAC4A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Generating Electricity: Renewables vs. Non-Renewables</a:t>
            </a:r>
          </a:p>
        </p:txBody>
      </p:sp>
    </p:spTree>
    <p:extLst>
      <p:ext uri="{BB962C8B-B14F-4D97-AF65-F5344CB8AC3E}">
        <p14:creationId xmlns:p14="http://schemas.microsoft.com/office/powerpoint/2010/main" val="31866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78C38-90DA-8754-98E7-3EDFC855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Project Outline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507C-9657-6568-C5B6-E5740ABF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To </a:t>
            </a:r>
            <a:r>
              <a:rPr lang="en-US" sz="2200" dirty="0" err="1"/>
              <a:t>analyse</a:t>
            </a:r>
            <a:r>
              <a:rPr lang="en-US" sz="2200" dirty="0"/>
              <a:t> the global trends in electricity generation.</a:t>
            </a:r>
          </a:p>
          <a:p>
            <a:r>
              <a:rPr lang="en-US" sz="2200" dirty="0"/>
              <a:t>Forecast the role of renewables in meeting the world’s electricity needs.</a:t>
            </a:r>
          </a:p>
          <a:p>
            <a:r>
              <a:rPr lang="en-US" sz="2200" dirty="0"/>
              <a:t>Determine the global electricity outlook.</a:t>
            </a:r>
          </a:p>
        </p:txBody>
      </p:sp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CBEEAFDF-A0C6-8244-72FC-0138E0CF1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r="1092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49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CAE63-9917-A4F8-1B50-3B0BF2A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Approach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7BA8-3846-9889-8493-5A31A4051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700"/>
              <a:t>Source the data</a:t>
            </a:r>
          </a:p>
          <a:p>
            <a:r>
              <a:rPr lang="en-US" sz="1700"/>
              <a:t>Data cleansing (Extract, Transform, Load)</a:t>
            </a:r>
          </a:p>
          <a:p>
            <a:r>
              <a:rPr lang="en-US" sz="1700"/>
              <a:t>Cleansed data exported into database (PostgreSQL)</a:t>
            </a:r>
          </a:p>
          <a:p>
            <a:r>
              <a:rPr lang="en-US" sz="1700"/>
              <a:t>Created master-data from database using SQLAlchemy</a:t>
            </a:r>
          </a:p>
          <a:p>
            <a:r>
              <a:rPr lang="en-US" sz="1700"/>
              <a:t>Using master-data, produced Tableau visualisations</a:t>
            </a:r>
          </a:p>
          <a:p>
            <a:r>
              <a:rPr lang="en-US" sz="1700"/>
              <a:t>Using master-data, developed machine-learning model to predict and forecast electricity outlook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13E8D2FB-1280-DA5E-3C43-6976FBC94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1" r="2066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47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83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Title Page</vt:lpstr>
      <vt:lpstr>Project Outline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Oliver King</dc:creator>
  <cp:lastModifiedBy>Oliver King</cp:lastModifiedBy>
  <cp:revision>2</cp:revision>
  <dcterms:created xsi:type="dcterms:W3CDTF">2023-05-30T13:08:29Z</dcterms:created>
  <dcterms:modified xsi:type="dcterms:W3CDTF">2023-05-30T14:06:14Z</dcterms:modified>
</cp:coreProperties>
</file>