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modernComment_109_D7CE0543.xml" ContentType="application/vnd.ms-powerpoint.comments+xml"/>
  <Override PartName="/ppt/comments/modernComment_10A_FF0E7822.xml" ContentType="application/vnd.ms-powerpoint.comments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omments/modernComment_10B_F5737EDB.xml" ContentType="application/vnd.ms-powerpoint.comments+xml"/>
  <Override PartName="/ppt/comments/modernComment_10C_DD5B211C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2" r:id="rId5"/>
    <p:sldId id="258" r:id="rId6"/>
    <p:sldId id="263" r:id="rId7"/>
    <p:sldId id="265" r:id="rId8"/>
    <p:sldId id="266" r:id="rId9"/>
    <p:sldId id="267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EC2D70F-E384-9803-E3F1-EF16A3855103}" name="Oliver King" initials="OK" userId="2f8be3b40744adfd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–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44"/>
    <p:restoredTop sz="94680"/>
  </p:normalViewPr>
  <p:slideViewPr>
    <p:cSldViewPr snapToGrid="0">
      <p:cViewPr varScale="1">
        <p:scale>
          <a:sx n="127" d="100"/>
          <a:sy n="127" d="100"/>
        </p:scale>
        <p:origin x="200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omments/modernComment_109_D7CE0543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02346D9D-FE8F-6C47-AAAF-DDC1CE26BB63}" authorId="{0EC2D70F-E384-9803-E3F1-EF16A3855103}" created="2023-05-31T12:22:21.143">
    <pc:sldMkLst xmlns:pc="http://schemas.microsoft.com/office/powerpoint/2013/main/command">
      <pc:docMk/>
      <pc:sldMk cId="3620603203" sldId="265"/>
    </pc:sldMkLst>
    <p188:txBody>
      <a:bodyPr/>
      <a:lstStyle/>
      <a:p>
        <a:r>
          <a:rPr lang="en-US"/>
          <a:t>Shweta to update:
- include technical information on standardisation of country codes (merges and manual updates).
- include use of melt function (to convert to one date per row for each country).
- use of for loop to transform annual data to monthly data (for GDP and population).</a:t>
        </a:r>
      </a:p>
    </p188:txBody>
  </p188:cm>
</p188:cmLst>
</file>

<file path=ppt/comments/modernComment_10A_FF0E7822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851D44DB-B8F8-C34C-9D3A-CF80DD193749}" authorId="{0EC2D70F-E384-9803-E3F1-EF16A3855103}" created="2023-05-31T12:22:49.988">
    <pc:sldMkLst xmlns:pc="http://schemas.microsoft.com/office/powerpoint/2013/main/command">
      <pc:docMk/>
      <pc:sldMk cId="4279138338" sldId="266"/>
    </pc:sldMkLst>
    <p188:txBody>
      <a:bodyPr/>
      <a:lstStyle/>
      <a:p>
        <a:r>
          <a:rPr lang="en-US"/>
          <a:t>Make process boxes smaller</a:t>
        </a:r>
      </a:p>
    </p188:txBody>
  </p188:cm>
  <p188:cm id="{CEE2D432-0A1F-D545-A37D-2188DE1991A9}" authorId="{0EC2D70F-E384-9803-E3F1-EF16A3855103}" created="2023-05-31T12:23:30.603">
    <pc:sldMkLst xmlns:pc="http://schemas.microsoft.com/office/powerpoint/2013/main/command">
      <pc:docMk/>
      <pc:sldMk cId="4279138338" sldId="266"/>
    </pc:sldMkLst>
    <p188:txBody>
      <a:bodyPr/>
      <a:lstStyle/>
      <a:p>
        <a:r>
          <a:rPr lang="en-US"/>
          <a:t>Include Quick DBD ER diagram</a:t>
        </a:r>
      </a:p>
    </p188:txBody>
  </p188:cm>
</p188:cmLst>
</file>

<file path=ppt/comments/modernComment_10B_F5737EDB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F73C72B4-9F0B-7940-9243-79358B95BB43}" authorId="{0EC2D70F-E384-9803-E3F1-EF16A3855103}" created="2023-05-31T12:26:28.894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4117987035" sldId="267"/>
      <ac:spMk id="3" creationId="{97817015-EDDD-71A7-5B9F-77642F1574A2}"/>
    </ac:deMkLst>
    <p188:txBody>
      <a:bodyPr/>
      <a:lstStyle/>
      <a:p>
        <a:r>
          <a:rPr lang="en-US"/>
          <a:t>Mohsen to update</a:t>
        </a:r>
      </a:p>
    </p188:txBody>
  </p188:cm>
</p188:cmLst>
</file>

<file path=ppt/comments/modernComment_10C_DD5B211C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54FD716A-17C2-4449-B266-9B9BB5BD3D26}" authorId="{0EC2D70F-E384-9803-E3F1-EF16A3855103}" created="2023-05-31T12:29:31.759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713736988" sldId="268"/>
      <ac:spMk id="8" creationId="{C210AE1D-4386-F821-6C9B-6F551CFF3CEC}"/>
    </ac:deMkLst>
    <p188:txBody>
      <a:bodyPr/>
      <a:lstStyle/>
      <a:p>
        <a:r>
          <a:rPr lang="en-US"/>
          <a:t>Oliver to update</a:t>
        </a:r>
      </a:p>
    </p188:txBody>
  </p188:cm>
  <p188:cm id="{6B1BF885-C458-BD41-9D24-7A7F100E2576}" authorId="{0EC2D70F-E384-9803-E3F1-EF16A3855103}" created="2023-05-31T12:36:44.589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713736988" sldId="268"/>
      <ac:spMk id="8" creationId="{C210AE1D-4386-F821-6C9B-6F551CFF3CEC}"/>
    </ac:deMkLst>
    <p188:txBody>
      <a:bodyPr/>
      <a:lstStyle/>
      <a:p>
        <a:r>
          <a:rPr lang="en-US"/>
          <a:t>Include results of model iteration (lowering error) maybe in a table</a:t>
        </a:r>
      </a:p>
    </p188:txBody>
  </p188:cm>
  <p188:cm id="{CF71381E-B040-744C-8FD0-6E9EDFC85CB9}" authorId="{0EC2D70F-E384-9803-E3F1-EF16A3855103}" created="2023-05-31T12:36:53.011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713736988" sldId="268"/>
      <ac:spMk id="8" creationId="{C210AE1D-4386-F821-6C9B-6F551CFF3CEC}"/>
    </ac:deMkLst>
    <p188:txBody>
      <a:bodyPr/>
      <a:lstStyle/>
      <a:p>
        <a:r>
          <a:rPr lang="en-US"/>
          <a:t>Include graphs</a:t>
        </a:r>
      </a:p>
    </p188:txBody>
  </p188:cm>
</p188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AD1DA9-4C09-1740-8685-7F7C82914C75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B7EAE4D8-817B-0546-A572-06E6D63807F1}">
      <dgm:prSet custT="1"/>
      <dgm:spPr/>
      <dgm:t>
        <a:bodyPr/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stem Font Regular"/>
            <a:buChar char="−"/>
          </a:pPr>
          <a:r>
            <a:rPr lang="en-US" sz="1800" kern="1200" dirty="0">
              <a:latin typeface="Calibri" panose="020F0502020204030204"/>
              <a:ea typeface="+mn-ea"/>
              <a:cs typeface="+mn-cs"/>
            </a:rPr>
            <a:t>Cleanse data (Extract, Transform, Load)</a:t>
          </a:r>
          <a:endParaRPr lang="en-AU" sz="1800" kern="1200" dirty="0">
            <a:latin typeface="Calibri" panose="020F0502020204030204"/>
            <a:ea typeface="+mn-ea"/>
            <a:cs typeface="+mn-cs"/>
          </a:endParaRPr>
        </a:p>
      </dgm:t>
    </dgm:pt>
    <dgm:pt modelId="{D091E800-B433-CE4C-A66F-F008AB528AB0}" type="parTrans" cxnId="{AA3989D2-BDB2-3E44-91A5-8F0BF5B9BE27}">
      <dgm:prSet/>
      <dgm:spPr/>
      <dgm:t>
        <a:bodyPr/>
        <a:lstStyle/>
        <a:p>
          <a:endParaRPr lang="en-GB"/>
        </a:p>
      </dgm:t>
    </dgm:pt>
    <dgm:pt modelId="{AF18E21B-1E70-8543-86DE-0D2B1774F0C3}" type="sibTrans" cxnId="{AA3989D2-BDB2-3E44-91A5-8F0BF5B9BE27}">
      <dgm:prSet/>
      <dgm:spPr/>
      <dgm:t>
        <a:bodyPr/>
        <a:lstStyle/>
        <a:p>
          <a:endParaRPr lang="en-GB"/>
        </a:p>
      </dgm:t>
    </dgm:pt>
    <dgm:pt modelId="{53506C35-F3DF-2544-B56E-E4D90B5E4331}">
      <dgm:prSet custT="1"/>
      <dgm:spPr/>
      <dgm:t>
        <a:bodyPr/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stem Font Regular"/>
            <a:buChar char="−"/>
          </a:pPr>
          <a:r>
            <a:rPr lang="en-US" sz="1800" kern="1200" dirty="0">
              <a:latin typeface="Calibri" panose="020F0502020204030204"/>
              <a:ea typeface="+mn-ea"/>
              <a:cs typeface="+mn-cs"/>
            </a:rPr>
            <a:t>Export data into database (PostgreSQL)</a:t>
          </a:r>
          <a:endParaRPr lang="en-AU" sz="1800" kern="1200" dirty="0">
            <a:latin typeface="Calibri" panose="020F0502020204030204"/>
            <a:ea typeface="+mn-ea"/>
            <a:cs typeface="+mn-cs"/>
          </a:endParaRPr>
        </a:p>
      </dgm:t>
    </dgm:pt>
    <dgm:pt modelId="{25C8C944-AE17-B64B-904D-15E10A5BFAC0}" type="parTrans" cxnId="{398A58A0-DB71-D447-8DF8-96FDC84D9B88}">
      <dgm:prSet/>
      <dgm:spPr/>
      <dgm:t>
        <a:bodyPr/>
        <a:lstStyle/>
        <a:p>
          <a:endParaRPr lang="en-GB"/>
        </a:p>
      </dgm:t>
    </dgm:pt>
    <dgm:pt modelId="{E9AE0E25-60DF-3546-9312-C6CA7A8BDF65}" type="sibTrans" cxnId="{398A58A0-DB71-D447-8DF8-96FDC84D9B88}">
      <dgm:prSet/>
      <dgm:spPr/>
      <dgm:t>
        <a:bodyPr/>
        <a:lstStyle/>
        <a:p>
          <a:endParaRPr lang="en-GB"/>
        </a:p>
      </dgm:t>
    </dgm:pt>
    <dgm:pt modelId="{5A9FC67B-0900-4E4B-AD7D-7F51FC3DAFC7}">
      <dgm:prSet custT="1"/>
      <dgm:spPr/>
      <dgm:t>
        <a:bodyPr/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stem Font Regular"/>
            <a:buChar char="−"/>
          </a:pPr>
          <a:r>
            <a:rPr lang="en-US" sz="1800" kern="1200" dirty="0">
              <a:latin typeface="Calibri" panose="020F0502020204030204"/>
              <a:ea typeface="+mn-ea"/>
              <a:cs typeface="+mn-cs"/>
            </a:rPr>
            <a:t>Retrieve data from database (</a:t>
          </a:r>
          <a:r>
            <a:rPr lang="en-US" sz="1800" kern="1200" dirty="0" err="1">
              <a:latin typeface="Calibri" panose="020F0502020204030204"/>
              <a:ea typeface="+mn-ea"/>
              <a:cs typeface="+mn-cs"/>
            </a:rPr>
            <a:t>SQLAlchemy</a:t>
          </a:r>
          <a:r>
            <a:rPr lang="en-US" sz="1800" kern="1200" dirty="0">
              <a:latin typeface="Calibri" panose="020F0502020204030204"/>
              <a:ea typeface="+mn-ea"/>
              <a:cs typeface="+mn-cs"/>
            </a:rPr>
            <a:t>)</a:t>
          </a:r>
          <a:endParaRPr lang="en-AU" sz="1800" kern="1200" dirty="0">
            <a:latin typeface="Calibri" panose="020F0502020204030204"/>
            <a:ea typeface="+mn-ea"/>
            <a:cs typeface="+mn-cs"/>
          </a:endParaRPr>
        </a:p>
      </dgm:t>
    </dgm:pt>
    <dgm:pt modelId="{51022BE6-4BB0-5349-97AA-6B1906D47201}" type="parTrans" cxnId="{184E39FE-6616-2E42-A60A-C54666E26899}">
      <dgm:prSet/>
      <dgm:spPr/>
      <dgm:t>
        <a:bodyPr/>
        <a:lstStyle/>
        <a:p>
          <a:endParaRPr lang="en-GB"/>
        </a:p>
      </dgm:t>
    </dgm:pt>
    <dgm:pt modelId="{FA40CAF9-96B4-7946-A979-D1BAF5981AA9}" type="sibTrans" cxnId="{184E39FE-6616-2E42-A60A-C54666E26899}">
      <dgm:prSet/>
      <dgm:spPr/>
      <dgm:t>
        <a:bodyPr/>
        <a:lstStyle/>
        <a:p>
          <a:endParaRPr lang="en-GB"/>
        </a:p>
      </dgm:t>
    </dgm:pt>
    <dgm:pt modelId="{2226237A-BBDD-F240-B636-696E5A3F73FA}">
      <dgm:prSet custT="1"/>
      <dgm:spPr/>
      <dgm:t>
        <a:bodyPr/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stem Font Regular"/>
            <a:buChar char="−"/>
          </a:pPr>
          <a:r>
            <a:rPr lang="en-US" sz="1800" kern="1200" dirty="0">
              <a:latin typeface="Calibri" panose="020F0502020204030204"/>
              <a:ea typeface="+mn-ea"/>
              <a:cs typeface="+mn-cs"/>
            </a:rPr>
            <a:t>Develop interactive dashboard (Tableau)</a:t>
          </a:r>
          <a:endParaRPr lang="en-AU" sz="1800" kern="1200" dirty="0">
            <a:latin typeface="Calibri" panose="020F0502020204030204"/>
            <a:ea typeface="+mn-ea"/>
            <a:cs typeface="+mn-cs"/>
          </a:endParaRPr>
        </a:p>
      </dgm:t>
    </dgm:pt>
    <dgm:pt modelId="{166FD673-124C-1243-885C-0DCC45700B96}" type="parTrans" cxnId="{6B76A52E-4B59-9841-A066-7BC4DED5E464}">
      <dgm:prSet/>
      <dgm:spPr/>
      <dgm:t>
        <a:bodyPr/>
        <a:lstStyle/>
        <a:p>
          <a:endParaRPr lang="en-GB"/>
        </a:p>
      </dgm:t>
    </dgm:pt>
    <dgm:pt modelId="{2F8C3794-C210-F342-97DD-16FAE25302CC}" type="sibTrans" cxnId="{6B76A52E-4B59-9841-A066-7BC4DED5E464}">
      <dgm:prSet/>
      <dgm:spPr/>
      <dgm:t>
        <a:bodyPr/>
        <a:lstStyle/>
        <a:p>
          <a:endParaRPr lang="en-GB"/>
        </a:p>
      </dgm:t>
    </dgm:pt>
    <dgm:pt modelId="{0D9C7901-612C-414D-8C10-F384F68D2A27}">
      <dgm:prSet/>
      <dgm:spPr/>
      <dgm:t>
        <a:bodyPr/>
        <a:lstStyle/>
        <a:p>
          <a:pPr>
            <a:buFont typeface="System Font Regular"/>
            <a:buChar char="−"/>
          </a:pPr>
          <a:r>
            <a:rPr lang="en-US" dirty="0"/>
            <a:t>Develop machine-learning model to predict and forecast electricity outlook (ARMA, ARIMA, SARIMA)</a:t>
          </a:r>
          <a:endParaRPr lang="en-AU" dirty="0"/>
        </a:p>
      </dgm:t>
    </dgm:pt>
    <dgm:pt modelId="{31EF4A52-C675-6D40-8DE1-4FA8E2EE6E48}" type="parTrans" cxnId="{629BE2F7-C452-1D44-ADA9-F01755A75A6D}">
      <dgm:prSet/>
      <dgm:spPr/>
      <dgm:t>
        <a:bodyPr/>
        <a:lstStyle/>
        <a:p>
          <a:endParaRPr lang="en-GB"/>
        </a:p>
      </dgm:t>
    </dgm:pt>
    <dgm:pt modelId="{6AEA3A65-F887-C54E-AA9E-4AC096FB6ECB}" type="sibTrans" cxnId="{629BE2F7-C452-1D44-ADA9-F01755A75A6D}">
      <dgm:prSet/>
      <dgm:spPr/>
      <dgm:t>
        <a:bodyPr/>
        <a:lstStyle/>
        <a:p>
          <a:endParaRPr lang="en-GB"/>
        </a:p>
      </dgm:t>
    </dgm:pt>
    <dgm:pt modelId="{19F60B9A-F6F3-3045-A587-B2B518082C4F}">
      <dgm:prSet/>
      <dgm:spPr/>
      <dgm:t>
        <a:bodyPr/>
        <a:lstStyle/>
        <a:p>
          <a:r>
            <a:rPr lang="en-US" dirty="0"/>
            <a:t>1</a:t>
          </a:r>
          <a:endParaRPr lang="en-AU" dirty="0"/>
        </a:p>
      </dgm:t>
    </dgm:pt>
    <dgm:pt modelId="{2C70B312-D2F7-B540-9E35-1D73BFF274D1}" type="sibTrans" cxnId="{00DDE86B-2926-8B48-9BD2-190A17697D7F}">
      <dgm:prSet/>
      <dgm:spPr/>
      <dgm:t>
        <a:bodyPr/>
        <a:lstStyle/>
        <a:p>
          <a:endParaRPr lang="en-GB"/>
        </a:p>
      </dgm:t>
    </dgm:pt>
    <dgm:pt modelId="{F31E8743-D360-7343-A450-C2C8684FEF73}" type="parTrans" cxnId="{00DDE86B-2926-8B48-9BD2-190A17697D7F}">
      <dgm:prSet/>
      <dgm:spPr/>
      <dgm:t>
        <a:bodyPr/>
        <a:lstStyle/>
        <a:p>
          <a:endParaRPr lang="en-GB"/>
        </a:p>
      </dgm:t>
    </dgm:pt>
    <dgm:pt modelId="{1316ED57-B987-A746-8491-E847B0D65357}">
      <dgm:prSet custT="1"/>
      <dgm:spPr/>
      <dgm:t>
        <a:bodyPr/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stem Font Regular"/>
            <a:buChar char="−"/>
          </a:pPr>
          <a:r>
            <a:rPr lang="en-US" sz="1800" kern="1200" dirty="0">
              <a:latin typeface="Calibri" panose="020F0502020204030204"/>
              <a:ea typeface="+mn-ea"/>
              <a:cs typeface="+mn-cs"/>
            </a:rPr>
            <a:t>Source data</a:t>
          </a:r>
          <a:endParaRPr lang="en-GB" sz="1800" kern="1200" dirty="0">
            <a:latin typeface="Calibri" panose="020F0502020204030204"/>
            <a:ea typeface="+mn-ea"/>
            <a:cs typeface="+mn-cs"/>
          </a:endParaRPr>
        </a:p>
      </dgm:t>
    </dgm:pt>
    <dgm:pt modelId="{714A4B8E-37D0-884F-8899-974210EE1C78}" type="parTrans" cxnId="{D3586587-2F7A-B847-ACCC-D0CA5B2D0961}">
      <dgm:prSet/>
      <dgm:spPr/>
      <dgm:t>
        <a:bodyPr/>
        <a:lstStyle/>
        <a:p>
          <a:endParaRPr lang="en-GB"/>
        </a:p>
      </dgm:t>
    </dgm:pt>
    <dgm:pt modelId="{799D8249-EC17-D54F-8EE1-FFCC2A1D2A4D}" type="sibTrans" cxnId="{D3586587-2F7A-B847-ACCC-D0CA5B2D0961}">
      <dgm:prSet/>
      <dgm:spPr/>
      <dgm:t>
        <a:bodyPr/>
        <a:lstStyle/>
        <a:p>
          <a:endParaRPr lang="en-GB"/>
        </a:p>
      </dgm:t>
    </dgm:pt>
    <dgm:pt modelId="{50AF8974-B3BB-2B40-8D42-BD4F702D6681}">
      <dgm:prSet/>
      <dgm:spPr/>
      <dgm:t>
        <a:bodyPr/>
        <a:lstStyle/>
        <a:p>
          <a:r>
            <a:rPr lang="en-GB" dirty="0"/>
            <a:t>2</a:t>
          </a:r>
        </a:p>
      </dgm:t>
    </dgm:pt>
    <dgm:pt modelId="{FD2F736E-22AE-D447-AE09-07CE8AD0C5E9}" type="parTrans" cxnId="{1917E7BA-400B-9F4D-B108-4A7E170725D5}">
      <dgm:prSet/>
      <dgm:spPr/>
      <dgm:t>
        <a:bodyPr/>
        <a:lstStyle/>
        <a:p>
          <a:endParaRPr lang="en-GB"/>
        </a:p>
      </dgm:t>
    </dgm:pt>
    <dgm:pt modelId="{CCE225D1-D334-0E45-BF38-F3A32623ADFF}" type="sibTrans" cxnId="{1917E7BA-400B-9F4D-B108-4A7E170725D5}">
      <dgm:prSet/>
      <dgm:spPr/>
      <dgm:t>
        <a:bodyPr/>
        <a:lstStyle/>
        <a:p>
          <a:endParaRPr lang="en-GB"/>
        </a:p>
      </dgm:t>
    </dgm:pt>
    <dgm:pt modelId="{0C74DDE5-75CB-124B-B5C4-976264A60AC4}">
      <dgm:prSet/>
      <dgm:spPr/>
      <dgm:t>
        <a:bodyPr/>
        <a:lstStyle/>
        <a:p>
          <a:r>
            <a:rPr lang="en-AU" dirty="0"/>
            <a:t>3</a:t>
          </a:r>
        </a:p>
      </dgm:t>
    </dgm:pt>
    <dgm:pt modelId="{11E74EC9-CFC6-0245-AEB4-732046EE4A0C}" type="parTrans" cxnId="{0ECF10C0-D8AA-BA49-95F8-85013340264D}">
      <dgm:prSet/>
      <dgm:spPr/>
      <dgm:t>
        <a:bodyPr/>
        <a:lstStyle/>
        <a:p>
          <a:endParaRPr lang="en-GB"/>
        </a:p>
      </dgm:t>
    </dgm:pt>
    <dgm:pt modelId="{F8AAE6A5-A344-7E4F-833A-420297D9A041}" type="sibTrans" cxnId="{0ECF10C0-D8AA-BA49-95F8-85013340264D}">
      <dgm:prSet/>
      <dgm:spPr/>
      <dgm:t>
        <a:bodyPr/>
        <a:lstStyle/>
        <a:p>
          <a:endParaRPr lang="en-GB"/>
        </a:p>
      </dgm:t>
    </dgm:pt>
    <dgm:pt modelId="{A06E0055-4D58-BD41-8E67-874541574EE3}">
      <dgm:prSet/>
      <dgm:spPr/>
      <dgm:t>
        <a:bodyPr/>
        <a:lstStyle/>
        <a:p>
          <a:r>
            <a:rPr lang="en-AU" dirty="0"/>
            <a:t>4</a:t>
          </a:r>
        </a:p>
      </dgm:t>
    </dgm:pt>
    <dgm:pt modelId="{DD52F45B-E9ED-664C-8524-83BF33958E53}" type="parTrans" cxnId="{1F18E2D4-B90A-994E-86A4-A8A04244B008}">
      <dgm:prSet/>
      <dgm:spPr/>
      <dgm:t>
        <a:bodyPr/>
        <a:lstStyle/>
        <a:p>
          <a:endParaRPr lang="en-GB"/>
        </a:p>
      </dgm:t>
    </dgm:pt>
    <dgm:pt modelId="{72B2DA33-1A18-BA42-96BD-18F259505E92}" type="sibTrans" cxnId="{1F18E2D4-B90A-994E-86A4-A8A04244B008}">
      <dgm:prSet/>
      <dgm:spPr/>
      <dgm:t>
        <a:bodyPr/>
        <a:lstStyle/>
        <a:p>
          <a:endParaRPr lang="en-GB"/>
        </a:p>
      </dgm:t>
    </dgm:pt>
    <dgm:pt modelId="{A62FF51C-C761-DC4D-8D4D-A4BEEEE1E40E}">
      <dgm:prSet/>
      <dgm:spPr/>
      <dgm:t>
        <a:bodyPr/>
        <a:lstStyle/>
        <a:p>
          <a:r>
            <a:rPr lang="en-AU" dirty="0"/>
            <a:t>5</a:t>
          </a:r>
        </a:p>
      </dgm:t>
    </dgm:pt>
    <dgm:pt modelId="{0675E263-70A6-4446-A2D9-D2D6110F48A2}" type="parTrans" cxnId="{D7D5EAA7-3AEF-414D-BFFA-6D989D535776}">
      <dgm:prSet/>
      <dgm:spPr/>
      <dgm:t>
        <a:bodyPr/>
        <a:lstStyle/>
        <a:p>
          <a:endParaRPr lang="en-GB"/>
        </a:p>
      </dgm:t>
    </dgm:pt>
    <dgm:pt modelId="{9A7E60D6-57BD-7444-8122-73BE6CE07FB4}" type="sibTrans" cxnId="{D7D5EAA7-3AEF-414D-BFFA-6D989D535776}">
      <dgm:prSet/>
      <dgm:spPr/>
      <dgm:t>
        <a:bodyPr/>
        <a:lstStyle/>
        <a:p>
          <a:endParaRPr lang="en-GB"/>
        </a:p>
      </dgm:t>
    </dgm:pt>
    <dgm:pt modelId="{8C09917D-F319-6142-A4DE-ED412CA9C4D0}">
      <dgm:prSet/>
      <dgm:spPr/>
      <dgm:t>
        <a:bodyPr/>
        <a:lstStyle/>
        <a:p>
          <a:r>
            <a:rPr lang="en-AU" dirty="0"/>
            <a:t>6</a:t>
          </a:r>
        </a:p>
      </dgm:t>
    </dgm:pt>
    <dgm:pt modelId="{299A30EA-2E31-754C-85D7-D98E62DA0CFD}" type="parTrans" cxnId="{6246E909-4B11-8248-BA8E-74D6E1F54D7E}">
      <dgm:prSet/>
      <dgm:spPr/>
      <dgm:t>
        <a:bodyPr/>
        <a:lstStyle/>
        <a:p>
          <a:endParaRPr lang="en-GB"/>
        </a:p>
      </dgm:t>
    </dgm:pt>
    <dgm:pt modelId="{4F9F2558-4FD0-EB48-B430-12BA76F9B426}" type="sibTrans" cxnId="{6246E909-4B11-8248-BA8E-74D6E1F54D7E}">
      <dgm:prSet/>
      <dgm:spPr/>
      <dgm:t>
        <a:bodyPr/>
        <a:lstStyle/>
        <a:p>
          <a:endParaRPr lang="en-GB"/>
        </a:p>
      </dgm:t>
    </dgm:pt>
    <dgm:pt modelId="{C8FB3212-F9BD-714B-91A2-0DFF71DAFF28}" type="pres">
      <dgm:prSet presAssocID="{F3AD1DA9-4C09-1740-8685-7F7C82914C75}" presName="linearFlow" presStyleCnt="0">
        <dgm:presLayoutVars>
          <dgm:dir/>
          <dgm:animLvl val="lvl"/>
          <dgm:resizeHandles val="exact"/>
        </dgm:presLayoutVars>
      </dgm:prSet>
      <dgm:spPr/>
    </dgm:pt>
    <dgm:pt modelId="{AA0B54B9-90C9-EE4B-B02D-D8A9B91113BF}" type="pres">
      <dgm:prSet presAssocID="{19F60B9A-F6F3-3045-A587-B2B518082C4F}" presName="composite" presStyleCnt="0"/>
      <dgm:spPr/>
    </dgm:pt>
    <dgm:pt modelId="{E2E8E3C3-6FDF-9446-98CF-6A830EDBB04D}" type="pres">
      <dgm:prSet presAssocID="{19F60B9A-F6F3-3045-A587-B2B518082C4F}" presName="parentText" presStyleLbl="alignNode1" presStyleIdx="0" presStyleCnt="6">
        <dgm:presLayoutVars>
          <dgm:chMax val="1"/>
          <dgm:bulletEnabled val="1"/>
        </dgm:presLayoutVars>
      </dgm:prSet>
      <dgm:spPr/>
    </dgm:pt>
    <dgm:pt modelId="{BF5814CC-75DE-454F-9842-D5F74FDAFBF9}" type="pres">
      <dgm:prSet presAssocID="{19F60B9A-F6F3-3045-A587-B2B518082C4F}" presName="descendantText" presStyleLbl="alignAcc1" presStyleIdx="0" presStyleCnt="6">
        <dgm:presLayoutVars>
          <dgm:bulletEnabled val="1"/>
        </dgm:presLayoutVars>
      </dgm:prSet>
      <dgm:spPr/>
    </dgm:pt>
    <dgm:pt modelId="{F2FDD3F1-8DBD-164D-BDE4-A4A8964BCC1B}" type="pres">
      <dgm:prSet presAssocID="{2C70B312-D2F7-B540-9E35-1D73BFF274D1}" presName="sp" presStyleCnt="0"/>
      <dgm:spPr/>
    </dgm:pt>
    <dgm:pt modelId="{F9A7D7C8-B523-5F47-8C8D-A271AA19940B}" type="pres">
      <dgm:prSet presAssocID="{50AF8974-B3BB-2B40-8D42-BD4F702D6681}" presName="composite" presStyleCnt="0"/>
      <dgm:spPr/>
    </dgm:pt>
    <dgm:pt modelId="{81EB66CF-0842-4240-8CF1-4635DDB5DA37}" type="pres">
      <dgm:prSet presAssocID="{50AF8974-B3BB-2B40-8D42-BD4F702D6681}" presName="parentText" presStyleLbl="alignNode1" presStyleIdx="1" presStyleCnt="6">
        <dgm:presLayoutVars>
          <dgm:chMax val="1"/>
          <dgm:bulletEnabled val="1"/>
        </dgm:presLayoutVars>
      </dgm:prSet>
      <dgm:spPr/>
    </dgm:pt>
    <dgm:pt modelId="{6EE28908-DD59-2847-929A-38C430F0B19F}" type="pres">
      <dgm:prSet presAssocID="{50AF8974-B3BB-2B40-8D42-BD4F702D6681}" presName="descendantText" presStyleLbl="alignAcc1" presStyleIdx="1" presStyleCnt="6">
        <dgm:presLayoutVars>
          <dgm:bulletEnabled val="1"/>
        </dgm:presLayoutVars>
      </dgm:prSet>
      <dgm:spPr/>
    </dgm:pt>
    <dgm:pt modelId="{4DE24256-2779-AD41-BBE2-9654223D2533}" type="pres">
      <dgm:prSet presAssocID="{CCE225D1-D334-0E45-BF38-F3A32623ADFF}" presName="sp" presStyleCnt="0"/>
      <dgm:spPr/>
    </dgm:pt>
    <dgm:pt modelId="{74DBF0C9-B6ED-DD41-87A6-8D4FD8AEE162}" type="pres">
      <dgm:prSet presAssocID="{0C74DDE5-75CB-124B-B5C4-976264A60AC4}" presName="composite" presStyleCnt="0"/>
      <dgm:spPr/>
    </dgm:pt>
    <dgm:pt modelId="{F0F316E0-926D-5E44-AE5A-D486244BC255}" type="pres">
      <dgm:prSet presAssocID="{0C74DDE5-75CB-124B-B5C4-976264A60AC4}" presName="parentText" presStyleLbl="alignNode1" presStyleIdx="2" presStyleCnt="6">
        <dgm:presLayoutVars>
          <dgm:chMax val="1"/>
          <dgm:bulletEnabled val="1"/>
        </dgm:presLayoutVars>
      </dgm:prSet>
      <dgm:spPr/>
    </dgm:pt>
    <dgm:pt modelId="{795231E4-136C-B740-B02A-B37AAF33483C}" type="pres">
      <dgm:prSet presAssocID="{0C74DDE5-75CB-124B-B5C4-976264A60AC4}" presName="descendantText" presStyleLbl="alignAcc1" presStyleIdx="2" presStyleCnt="6" custLinFactNeighborX="0" custLinFactNeighborY="1964">
        <dgm:presLayoutVars>
          <dgm:bulletEnabled val="1"/>
        </dgm:presLayoutVars>
      </dgm:prSet>
      <dgm:spPr/>
    </dgm:pt>
    <dgm:pt modelId="{A9032B49-08A0-C04C-92DD-AC2354FEFD00}" type="pres">
      <dgm:prSet presAssocID="{F8AAE6A5-A344-7E4F-833A-420297D9A041}" presName="sp" presStyleCnt="0"/>
      <dgm:spPr/>
    </dgm:pt>
    <dgm:pt modelId="{A3374547-2506-6446-B844-02A4E65AD745}" type="pres">
      <dgm:prSet presAssocID="{A06E0055-4D58-BD41-8E67-874541574EE3}" presName="composite" presStyleCnt="0"/>
      <dgm:spPr/>
    </dgm:pt>
    <dgm:pt modelId="{FC420762-C8C7-D843-9B91-39162E67B737}" type="pres">
      <dgm:prSet presAssocID="{A06E0055-4D58-BD41-8E67-874541574EE3}" presName="parentText" presStyleLbl="alignNode1" presStyleIdx="3" presStyleCnt="6">
        <dgm:presLayoutVars>
          <dgm:chMax val="1"/>
          <dgm:bulletEnabled val="1"/>
        </dgm:presLayoutVars>
      </dgm:prSet>
      <dgm:spPr/>
    </dgm:pt>
    <dgm:pt modelId="{F90A1F0C-642F-7E48-84ED-B9BF19060718}" type="pres">
      <dgm:prSet presAssocID="{A06E0055-4D58-BD41-8E67-874541574EE3}" presName="descendantText" presStyleLbl="alignAcc1" presStyleIdx="3" presStyleCnt="6">
        <dgm:presLayoutVars>
          <dgm:bulletEnabled val="1"/>
        </dgm:presLayoutVars>
      </dgm:prSet>
      <dgm:spPr/>
    </dgm:pt>
    <dgm:pt modelId="{2571DE1D-4C6D-B34B-9D2E-CDC713B0A9F9}" type="pres">
      <dgm:prSet presAssocID="{72B2DA33-1A18-BA42-96BD-18F259505E92}" presName="sp" presStyleCnt="0"/>
      <dgm:spPr/>
    </dgm:pt>
    <dgm:pt modelId="{4CB2CD98-D570-F448-8C62-FC73AF12117B}" type="pres">
      <dgm:prSet presAssocID="{A62FF51C-C761-DC4D-8D4D-A4BEEEE1E40E}" presName="composite" presStyleCnt="0"/>
      <dgm:spPr/>
    </dgm:pt>
    <dgm:pt modelId="{A9925412-98E5-754D-AD61-0A7C67317DFA}" type="pres">
      <dgm:prSet presAssocID="{A62FF51C-C761-DC4D-8D4D-A4BEEEE1E40E}" presName="parentText" presStyleLbl="alignNode1" presStyleIdx="4" presStyleCnt="6">
        <dgm:presLayoutVars>
          <dgm:chMax val="1"/>
          <dgm:bulletEnabled val="1"/>
        </dgm:presLayoutVars>
      </dgm:prSet>
      <dgm:spPr/>
    </dgm:pt>
    <dgm:pt modelId="{63D2E7AD-D9DC-554C-A9D5-CC3A0C436858}" type="pres">
      <dgm:prSet presAssocID="{A62FF51C-C761-DC4D-8D4D-A4BEEEE1E40E}" presName="descendantText" presStyleLbl="alignAcc1" presStyleIdx="4" presStyleCnt="6" custLinFactNeighborX="4988" custLinFactNeighborY="-3598">
        <dgm:presLayoutVars>
          <dgm:bulletEnabled val="1"/>
        </dgm:presLayoutVars>
      </dgm:prSet>
      <dgm:spPr/>
    </dgm:pt>
    <dgm:pt modelId="{DDEB099F-7F03-9D4B-865A-90500704EBC8}" type="pres">
      <dgm:prSet presAssocID="{9A7E60D6-57BD-7444-8122-73BE6CE07FB4}" presName="sp" presStyleCnt="0"/>
      <dgm:spPr/>
    </dgm:pt>
    <dgm:pt modelId="{9AF5CDAB-02DA-BF4D-AA5C-81AFC0FD08A1}" type="pres">
      <dgm:prSet presAssocID="{8C09917D-F319-6142-A4DE-ED412CA9C4D0}" presName="composite" presStyleCnt="0"/>
      <dgm:spPr/>
    </dgm:pt>
    <dgm:pt modelId="{40E341A3-41E2-C74A-BB3F-B33FD9347302}" type="pres">
      <dgm:prSet presAssocID="{8C09917D-F319-6142-A4DE-ED412CA9C4D0}" presName="parentText" presStyleLbl="alignNode1" presStyleIdx="5" presStyleCnt="6">
        <dgm:presLayoutVars>
          <dgm:chMax val="1"/>
          <dgm:bulletEnabled val="1"/>
        </dgm:presLayoutVars>
      </dgm:prSet>
      <dgm:spPr/>
    </dgm:pt>
    <dgm:pt modelId="{BE46A97C-D8D2-AD4C-9C24-F4DADCA0B89D}" type="pres">
      <dgm:prSet presAssocID="{8C09917D-F319-6142-A4DE-ED412CA9C4D0}" presName="descendantText" presStyleLbl="alignAcc1" presStyleIdx="5" presStyleCnt="6">
        <dgm:presLayoutVars>
          <dgm:bulletEnabled val="1"/>
        </dgm:presLayoutVars>
      </dgm:prSet>
      <dgm:spPr/>
    </dgm:pt>
  </dgm:ptLst>
  <dgm:cxnLst>
    <dgm:cxn modelId="{6246E909-4B11-8248-BA8E-74D6E1F54D7E}" srcId="{F3AD1DA9-4C09-1740-8685-7F7C82914C75}" destId="{8C09917D-F319-6142-A4DE-ED412CA9C4D0}" srcOrd="5" destOrd="0" parTransId="{299A30EA-2E31-754C-85D7-D98E62DA0CFD}" sibTransId="{4F9F2558-4FD0-EB48-B430-12BA76F9B426}"/>
    <dgm:cxn modelId="{30138927-B428-5D4E-BBA6-EC19C84D7D23}" type="presOf" srcId="{5A9FC67B-0900-4E4B-AD7D-7F51FC3DAFC7}" destId="{F90A1F0C-642F-7E48-84ED-B9BF19060718}" srcOrd="0" destOrd="0" presId="urn:microsoft.com/office/officeart/2005/8/layout/chevron2"/>
    <dgm:cxn modelId="{6B76A52E-4B59-9841-A066-7BC4DED5E464}" srcId="{A62FF51C-C761-DC4D-8D4D-A4BEEEE1E40E}" destId="{2226237A-BBDD-F240-B636-696E5A3F73FA}" srcOrd="0" destOrd="0" parTransId="{166FD673-124C-1243-885C-0DCC45700B96}" sibTransId="{2F8C3794-C210-F342-97DD-16FAE25302CC}"/>
    <dgm:cxn modelId="{C9EC3C36-59A0-1B41-837F-8DA9C4297046}" type="presOf" srcId="{50AF8974-B3BB-2B40-8D42-BD4F702D6681}" destId="{81EB66CF-0842-4240-8CF1-4635DDB5DA37}" srcOrd="0" destOrd="0" presId="urn:microsoft.com/office/officeart/2005/8/layout/chevron2"/>
    <dgm:cxn modelId="{AE090E3A-494E-3440-B0E8-2741125156EB}" type="presOf" srcId="{F3AD1DA9-4C09-1740-8685-7F7C82914C75}" destId="{C8FB3212-F9BD-714B-91A2-0DFF71DAFF28}" srcOrd="0" destOrd="0" presId="urn:microsoft.com/office/officeart/2005/8/layout/chevron2"/>
    <dgm:cxn modelId="{54A7BE53-1483-E04B-8795-D1F2BFC6B3ED}" type="presOf" srcId="{B7EAE4D8-817B-0546-A572-06E6D63807F1}" destId="{6EE28908-DD59-2847-929A-38C430F0B19F}" srcOrd="0" destOrd="0" presId="urn:microsoft.com/office/officeart/2005/8/layout/chevron2"/>
    <dgm:cxn modelId="{E542E056-4172-6A4D-BD2F-4F3C53081B6F}" type="presOf" srcId="{19F60B9A-F6F3-3045-A587-B2B518082C4F}" destId="{E2E8E3C3-6FDF-9446-98CF-6A830EDBB04D}" srcOrd="0" destOrd="0" presId="urn:microsoft.com/office/officeart/2005/8/layout/chevron2"/>
    <dgm:cxn modelId="{794D3A5B-1F66-9441-9FF2-549747AADA21}" type="presOf" srcId="{0C74DDE5-75CB-124B-B5C4-976264A60AC4}" destId="{F0F316E0-926D-5E44-AE5A-D486244BC255}" srcOrd="0" destOrd="0" presId="urn:microsoft.com/office/officeart/2005/8/layout/chevron2"/>
    <dgm:cxn modelId="{6794A463-5F1A-D340-A8E8-BF92611A31F7}" type="presOf" srcId="{2226237A-BBDD-F240-B636-696E5A3F73FA}" destId="{63D2E7AD-D9DC-554C-A9D5-CC3A0C436858}" srcOrd="0" destOrd="0" presId="urn:microsoft.com/office/officeart/2005/8/layout/chevron2"/>
    <dgm:cxn modelId="{1EA8AB67-2E27-1246-8A44-BDEF417AAA48}" type="presOf" srcId="{A62FF51C-C761-DC4D-8D4D-A4BEEEE1E40E}" destId="{A9925412-98E5-754D-AD61-0A7C67317DFA}" srcOrd="0" destOrd="0" presId="urn:microsoft.com/office/officeart/2005/8/layout/chevron2"/>
    <dgm:cxn modelId="{7ED4FE68-08C0-EE43-9F16-3A32B6BC0C16}" type="presOf" srcId="{8C09917D-F319-6142-A4DE-ED412CA9C4D0}" destId="{40E341A3-41E2-C74A-BB3F-B33FD9347302}" srcOrd="0" destOrd="0" presId="urn:microsoft.com/office/officeart/2005/8/layout/chevron2"/>
    <dgm:cxn modelId="{00DDE86B-2926-8B48-9BD2-190A17697D7F}" srcId="{F3AD1DA9-4C09-1740-8685-7F7C82914C75}" destId="{19F60B9A-F6F3-3045-A587-B2B518082C4F}" srcOrd="0" destOrd="0" parTransId="{F31E8743-D360-7343-A450-C2C8684FEF73}" sibTransId="{2C70B312-D2F7-B540-9E35-1D73BFF274D1}"/>
    <dgm:cxn modelId="{474DCA6E-482E-A64A-8E5E-B008E0B3D745}" type="presOf" srcId="{A06E0055-4D58-BD41-8E67-874541574EE3}" destId="{FC420762-C8C7-D843-9B91-39162E67B737}" srcOrd="0" destOrd="0" presId="urn:microsoft.com/office/officeart/2005/8/layout/chevron2"/>
    <dgm:cxn modelId="{AE043973-D797-F747-9F54-A45D0B37DCC0}" type="presOf" srcId="{1316ED57-B987-A746-8491-E847B0D65357}" destId="{BF5814CC-75DE-454F-9842-D5F74FDAFBF9}" srcOrd="0" destOrd="0" presId="urn:microsoft.com/office/officeart/2005/8/layout/chevron2"/>
    <dgm:cxn modelId="{D3586587-2F7A-B847-ACCC-D0CA5B2D0961}" srcId="{19F60B9A-F6F3-3045-A587-B2B518082C4F}" destId="{1316ED57-B987-A746-8491-E847B0D65357}" srcOrd="0" destOrd="0" parTransId="{714A4B8E-37D0-884F-8899-974210EE1C78}" sibTransId="{799D8249-EC17-D54F-8EE1-FFCC2A1D2A4D}"/>
    <dgm:cxn modelId="{398A58A0-DB71-D447-8DF8-96FDC84D9B88}" srcId="{0C74DDE5-75CB-124B-B5C4-976264A60AC4}" destId="{53506C35-F3DF-2544-B56E-E4D90B5E4331}" srcOrd="0" destOrd="0" parTransId="{25C8C944-AE17-B64B-904D-15E10A5BFAC0}" sibTransId="{E9AE0E25-60DF-3546-9312-C6CA7A8BDF65}"/>
    <dgm:cxn modelId="{D7D5EAA7-3AEF-414D-BFFA-6D989D535776}" srcId="{F3AD1DA9-4C09-1740-8685-7F7C82914C75}" destId="{A62FF51C-C761-DC4D-8D4D-A4BEEEE1E40E}" srcOrd="4" destOrd="0" parTransId="{0675E263-70A6-4446-A2D9-D2D6110F48A2}" sibTransId="{9A7E60D6-57BD-7444-8122-73BE6CE07FB4}"/>
    <dgm:cxn modelId="{1917E7BA-400B-9F4D-B108-4A7E170725D5}" srcId="{F3AD1DA9-4C09-1740-8685-7F7C82914C75}" destId="{50AF8974-B3BB-2B40-8D42-BD4F702D6681}" srcOrd="1" destOrd="0" parTransId="{FD2F736E-22AE-D447-AE09-07CE8AD0C5E9}" sibTransId="{CCE225D1-D334-0E45-BF38-F3A32623ADFF}"/>
    <dgm:cxn modelId="{0ECF10C0-D8AA-BA49-95F8-85013340264D}" srcId="{F3AD1DA9-4C09-1740-8685-7F7C82914C75}" destId="{0C74DDE5-75CB-124B-B5C4-976264A60AC4}" srcOrd="2" destOrd="0" parTransId="{11E74EC9-CFC6-0245-AEB4-732046EE4A0C}" sibTransId="{F8AAE6A5-A344-7E4F-833A-420297D9A041}"/>
    <dgm:cxn modelId="{D84CB0C7-4C45-A04A-8137-805E6AC3C7FE}" type="presOf" srcId="{53506C35-F3DF-2544-B56E-E4D90B5E4331}" destId="{795231E4-136C-B740-B02A-B37AAF33483C}" srcOrd="0" destOrd="0" presId="urn:microsoft.com/office/officeart/2005/8/layout/chevron2"/>
    <dgm:cxn modelId="{AA3989D2-BDB2-3E44-91A5-8F0BF5B9BE27}" srcId="{50AF8974-B3BB-2B40-8D42-BD4F702D6681}" destId="{B7EAE4D8-817B-0546-A572-06E6D63807F1}" srcOrd="0" destOrd="0" parTransId="{D091E800-B433-CE4C-A66F-F008AB528AB0}" sibTransId="{AF18E21B-1E70-8543-86DE-0D2B1774F0C3}"/>
    <dgm:cxn modelId="{1F18E2D4-B90A-994E-86A4-A8A04244B008}" srcId="{F3AD1DA9-4C09-1740-8685-7F7C82914C75}" destId="{A06E0055-4D58-BD41-8E67-874541574EE3}" srcOrd="3" destOrd="0" parTransId="{DD52F45B-E9ED-664C-8524-83BF33958E53}" sibTransId="{72B2DA33-1A18-BA42-96BD-18F259505E92}"/>
    <dgm:cxn modelId="{629BE2F7-C452-1D44-ADA9-F01755A75A6D}" srcId="{8C09917D-F319-6142-A4DE-ED412CA9C4D0}" destId="{0D9C7901-612C-414D-8C10-F384F68D2A27}" srcOrd="0" destOrd="0" parTransId="{31EF4A52-C675-6D40-8DE1-4FA8E2EE6E48}" sibTransId="{6AEA3A65-F887-C54E-AA9E-4AC096FB6ECB}"/>
    <dgm:cxn modelId="{777112F9-3A1B-094E-815B-69CBB32720A3}" type="presOf" srcId="{0D9C7901-612C-414D-8C10-F384F68D2A27}" destId="{BE46A97C-D8D2-AD4C-9C24-F4DADCA0B89D}" srcOrd="0" destOrd="0" presId="urn:microsoft.com/office/officeart/2005/8/layout/chevron2"/>
    <dgm:cxn modelId="{184E39FE-6616-2E42-A60A-C54666E26899}" srcId="{A06E0055-4D58-BD41-8E67-874541574EE3}" destId="{5A9FC67B-0900-4E4B-AD7D-7F51FC3DAFC7}" srcOrd="0" destOrd="0" parTransId="{51022BE6-4BB0-5349-97AA-6B1906D47201}" sibTransId="{FA40CAF9-96B4-7946-A979-D1BAF5981AA9}"/>
    <dgm:cxn modelId="{CDAF8421-1E9E-2E4C-AFA4-C44006FF8495}" type="presParOf" srcId="{C8FB3212-F9BD-714B-91A2-0DFF71DAFF28}" destId="{AA0B54B9-90C9-EE4B-B02D-D8A9B91113BF}" srcOrd="0" destOrd="0" presId="urn:microsoft.com/office/officeart/2005/8/layout/chevron2"/>
    <dgm:cxn modelId="{300D90C4-1542-FD4E-9712-BC5FFEB8C923}" type="presParOf" srcId="{AA0B54B9-90C9-EE4B-B02D-D8A9B91113BF}" destId="{E2E8E3C3-6FDF-9446-98CF-6A830EDBB04D}" srcOrd="0" destOrd="0" presId="urn:microsoft.com/office/officeart/2005/8/layout/chevron2"/>
    <dgm:cxn modelId="{83E1245B-3D01-6F41-905F-0C319B96743E}" type="presParOf" srcId="{AA0B54B9-90C9-EE4B-B02D-D8A9B91113BF}" destId="{BF5814CC-75DE-454F-9842-D5F74FDAFBF9}" srcOrd="1" destOrd="0" presId="urn:microsoft.com/office/officeart/2005/8/layout/chevron2"/>
    <dgm:cxn modelId="{EE52D441-DEA7-254A-862A-34912A59FF2D}" type="presParOf" srcId="{C8FB3212-F9BD-714B-91A2-0DFF71DAFF28}" destId="{F2FDD3F1-8DBD-164D-BDE4-A4A8964BCC1B}" srcOrd="1" destOrd="0" presId="urn:microsoft.com/office/officeart/2005/8/layout/chevron2"/>
    <dgm:cxn modelId="{F29301D9-FFF6-F64A-94E6-A374759B607A}" type="presParOf" srcId="{C8FB3212-F9BD-714B-91A2-0DFF71DAFF28}" destId="{F9A7D7C8-B523-5F47-8C8D-A271AA19940B}" srcOrd="2" destOrd="0" presId="urn:microsoft.com/office/officeart/2005/8/layout/chevron2"/>
    <dgm:cxn modelId="{D632B025-8C99-2C4F-AAB1-A49547424959}" type="presParOf" srcId="{F9A7D7C8-B523-5F47-8C8D-A271AA19940B}" destId="{81EB66CF-0842-4240-8CF1-4635DDB5DA37}" srcOrd="0" destOrd="0" presId="urn:microsoft.com/office/officeart/2005/8/layout/chevron2"/>
    <dgm:cxn modelId="{9400A32F-0C10-2A4D-A2D8-53E64F91D644}" type="presParOf" srcId="{F9A7D7C8-B523-5F47-8C8D-A271AA19940B}" destId="{6EE28908-DD59-2847-929A-38C430F0B19F}" srcOrd="1" destOrd="0" presId="urn:microsoft.com/office/officeart/2005/8/layout/chevron2"/>
    <dgm:cxn modelId="{DE4B00DB-F478-4C48-BB34-62319D4E23E1}" type="presParOf" srcId="{C8FB3212-F9BD-714B-91A2-0DFF71DAFF28}" destId="{4DE24256-2779-AD41-BBE2-9654223D2533}" srcOrd="3" destOrd="0" presId="urn:microsoft.com/office/officeart/2005/8/layout/chevron2"/>
    <dgm:cxn modelId="{1A1B6F09-A083-B44B-81E9-55501C913EE7}" type="presParOf" srcId="{C8FB3212-F9BD-714B-91A2-0DFF71DAFF28}" destId="{74DBF0C9-B6ED-DD41-87A6-8D4FD8AEE162}" srcOrd="4" destOrd="0" presId="urn:microsoft.com/office/officeart/2005/8/layout/chevron2"/>
    <dgm:cxn modelId="{108B8266-1E40-8441-8334-7AAF0B6A3234}" type="presParOf" srcId="{74DBF0C9-B6ED-DD41-87A6-8D4FD8AEE162}" destId="{F0F316E0-926D-5E44-AE5A-D486244BC255}" srcOrd="0" destOrd="0" presId="urn:microsoft.com/office/officeart/2005/8/layout/chevron2"/>
    <dgm:cxn modelId="{32805881-4080-2946-A490-B218B68A858B}" type="presParOf" srcId="{74DBF0C9-B6ED-DD41-87A6-8D4FD8AEE162}" destId="{795231E4-136C-B740-B02A-B37AAF33483C}" srcOrd="1" destOrd="0" presId="urn:microsoft.com/office/officeart/2005/8/layout/chevron2"/>
    <dgm:cxn modelId="{5D6A279A-321F-F24C-B949-2F66AE5038E6}" type="presParOf" srcId="{C8FB3212-F9BD-714B-91A2-0DFF71DAFF28}" destId="{A9032B49-08A0-C04C-92DD-AC2354FEFD00}" srcOrd="5" destOrd="0" presId="urn:microsoft.com/office/officeart/2005/8/layout/chevron2"/>
    <dgm:cxn modelId="{8235A671-2538-044D-A861-92A136C1F816}" type="presParOf" srcId="{C8FB3212-F9BD-714B-91A2-0DFF71DAFF28}" destId="{A3374547-2506-6446-B844-02A4E65AD745}" srcOrd="6" destOrd="0" presId="urn:microsoft.com/office/officeart/2005/8/layout/chevron2"/>
    <dgm:cxn modelId="{C521D61E-2330-144C-A985-8C223A072062}" type="presParOf" srcId="{A3374547-2506-6446-B844-02A4E65AD745}" destId="{FC420762-C8C7-D843-9B91-39162E67B737}" srcOrd="0" destOrd="0" presId="urn:microsoft.com/office/officeart/2005/8/layout/chevron2"/>
    <dgm:cxn modelId="{708F0689-9554-D042-98CB-43A9CA4EA23E}" type="presParOf" srcId="{A3374547-2506-6446-B844-02A4E65AD745}" destId="{F90A1F0C-642F-7E48-84ED-B9BF19060718}" srcOrd="1" destOrd="0" presId="urn:microsoft.com/office/officeart/2005/8/layout/chevron2"/>
    <dgm:cxn modelId="{92391171-AE3E-114C-8FCA-00AB49B6FA3F}" type="presParOf" srcId="{C8FB3212-F9BD-714B-91A2-0DFF71DAFF28}" destId="{2571DE1D-4C6D-B34B-9D2E-CDC713B0A9F9}" srcOrd="7" destOrd="0" presId="urn:microsoft.com/office/officeart/2005/8/layout/chevron2"/>
    <dgm:cxn modelId="{8B9CB4D5-19BF-8F45-8747-665BB171190A}" type="presParOf" srcId="{C8FB3212-F9BD-714B-91A2-0DFF71DAFF28}" destId="{4CB2CD98-D570-F448-8C62-FC73AF12117B}" srcOrd="8" destOrd="0" presId="urn:microsoft.com/office/officeart/2005/8/layout/chevron2"/>
    <dgm:cxn modelId="{8B4D6E15-52E7-4C4B-9C47-8671A7037A6B}" type="presParOf" srcId="{4CB2CD98-D570-F448-8C62-FC73AF12117B}" destId="{A9925412-98E5-754D-AD61-0A7C67317DFA}" srcOrd="0" destOrd="0" presId="urn:microsoft.com/office/officeart/2005/8/layout/chevron2"/>
    <dgm:cxn modelId="{EE828D9C-1334-F148-9AFD-39993646FEB6}" type="presParOf" srcId="{4CB2CD98-D570-F448-8C62-FC73AF12117B}" destId="{63D2E7AD-D9DC-554C-A9D5-CC3A0C436858}" srcOrd="1" destOrd="0" presId="urn:microsoft.com/office/officeart/2005/8/layout/chevron2"/>
    <dgm:cxn modelId="{D834A45C-4B36-1E4E-ACA0-1DB22DB3DEC5}" type="presParOf" srcId="{C8FB3212-F9BD-714B-91A2-0DFF71DAFF28}" destId="{DDEB099F-7F03-9D4B-865A-90500704EBC8}" srcOrd="9" destOrd="0" presId="urn:microsoft.com/office/officeart/2005/8/layout/chevron2"/>
    <dgm:cxn modelId="{1D071800-80AD-FA40-A902-D087E8BEBBC6}" type="presParOf" srcId="{C8FB3212-F9BD-714B-91A2-0DFF71DAFF28}" destId="{9AF5CDAB-02DA-BF4D-AA5C-81AFC0FD08A1}" srcOrd="10" destOrd="0" presId="urn:microsoft.com/office/officeart/2005/8/layout/chevron2"/>
    <dgm:cxn modelId="{2EBF700C-613F-044F-AA79-2DF528909B1A}" type="presParOf" srcId="{9AF5CDAB-02DA-BF4D-AA5C-81AFC0FD08A1}" destId="{40E341A3-41E2-C74A-BB3F-B33FD9347302}" srcOrd="0" destOrd="0" presId="urn:microsoft.com/office/officeart/2005/8/layout/chevron2"/>
    <dgm:cxn modelId="{513AD632-07BE-914A-8DED-6F7A067D2E90}" type="presParOf" srcId="{9AF5CDAB-02DA-BF4D-AA5C-81AFC0FD08A1}" destId="{BE46A97C-D8D2-AD4C-9C24-F4DADCA0B89D}" srcOrd="1" destOrd="0" presId="urn:microsoft.com/office/officeart/2005/8/layout/chevron2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C78B4C1-F6FA-4A49-802F-77977558D053}" type="doc">
      <dgm:prSet loTypeId="urn:microsoft.com/office/officeart/2005/8/layout/process1" loCatId="process" qsTypeId="urn:microsoft.com/office/officeart/2005/8/quickstyle/simple5" qsCatId="simple" csTypeId="urn:microsoft.com/office/officeart/2005/8/colors/accent1_2" csCatId="accent1" phldr="1"/>
      <dgm:spPr/>
    </dgm:pt>
    <dgm:pt modelId="{67E6D007-BDC1-954F-B9D1-B487462B0B09}">
      <dgm:prSet phldrT="[Text]"/>
      <dgm:spPr/>
      <dgm:t>
        <a:bodyPr/>
        <a:lstStyle/>
        <a:p>
          <a:r>
            <a:rPr lang="en-GB" dirty="0"/>
            <a:t>Create tables</a:t>
          </a:r>
        </a:p>
      </dgm:t>
    </dgm:pt>
    <dgm:pt modelId="{88E1F8CF-130C-A94A-A510-1B29BB6637BF}" type="parTrans" cxnId="{A201FAB6-AFFE-704D-84FB-42C566B438BB}">
      <dgm:prSet/>
      <dgm:spPr/>
      <dgm:t>
        <a:bodyPr/>
        <a:lstStyle/>
        <a:p>
          <a:endParaRPr lang="en-GB"/>
        </a:p>
      </dgm:t>
    </dgm:pt>
    <dgm:pt modelId="{7DB915FC-2CF5-B54C-B10C-4A01354DF7A2}" type="sibTrans" cxnId="{A201FAB6-AFFE-704D-84FB-42C566B438BB}">
      <dgm:prSet/>
      <dgm:spPr/>
      <dgm:t>
        <a:bodyPr/>
        <a:lstStyle/>
        <a:p>
          <a:endParaRPr lang="en-GB"/>
        </a:p>
      </dgm:t>
    </dgm:pt>
    <dgm:pt modelId="{54C580C9-5B36-D643-A90A-488254D81868}">
      <dgm:prSet phldrT="[Text]"/>
      <dgm:spPr/>
      <dgm:t>
        <a:bodyPr/>
        <a:lstStyle/>
        <a:p>
          <a:r>
            <a:rPr lang="en-GB" dirty="0"/>
            <a:t>Import CSV data</a:t>
          </a:r>
        </a:p>
      </dgm:t>
    </dgm:pt>
    <dgm:pt modelId="{71204BC0-967A-E443-BE47-48E16FFCCCD8}" type="parTrans" cxnId="{9BFBC51D-441C-A147-8E73-298CDC8F73C0}">
      <dgm:prSet/>
      <dgm:spPr/>
      <dgm:t>
        <a:bodyPr/>
        <a:lstStyle/>
        <a:p>
          <a:endParaRPr lang="en-GB"/>
        </a:p>
      </dgm:t>
    </dgm:pt>
    <dgm:pt modelId="{8FA9DF7E-8289-9F42-BD53-43860EBE5B1D}" type="sibTrans" cxnId="{9BFBC51D-441C-A147-8E73-298CDC8F73C0}">
      <dgm:prSet/>
      <dgm:spPr/>
      <dgm:t>
        <a:bodyPr/>
        <a:lstStyle/>
        <a:p>
          <a:endParaRPr lang="en-GB"/>
        </a:p>
      </dgm:t>
    </dgm:pt>
    <dgm:pt modelId="{0A340C7F-32D6-DB45-A542-F6602CBD8AA4}">
      <dgm:prSet phldrT="[Text]"/>
      <dgm:spPr/>
      <dgm:t>
        <a:bodyPr/>
        <a:lstStyle/>
        <a:p>
          <a:r>
            <a:rPr lang="en-GB" dirty="0"/>
            <a:t>Join on standardised 3-digit "Country Code"</a:t>
          </a:r>
        </a:p>
      </dgm:t>
    </dgm:pt>
    <dgm:pt modelId="{3A041A63-C458-1942-9BFC-FE7B403EF74D}" type="parTrans" cxnId="{B5F04D9F-4B5C-1949-AE2C-541CD1CC4A69}">
      <dgm:prSet/>
      <dgm:spPr/>
      <dgm:t>
        <a:bodyPr/>
        <a:lstStyle/>
        <a:p>
          <a:endParaRPr lang="en-GB"/>
        </a:p>
      </dgm:t>
    </dgm:pt>
    <dgm:pt modelId="{871D0F82-E88C-A341-BDA3-8AE5B319B8F6}" type="sibTrans" cxnId="{B5F04D9F-4B5C-1949-AE2C-541CD1CC4A69}">
      <dgm:prSet/>
      <dgm:spPr/>
      <dgm:t>
        <a:bodyPr/>
        <a:lstStyle/>
        <a:p>
          <a:endParaRPr lang="en-GB"/>
        </a:p>
      </dgm:t>
    </dgm:pt>
    <dgm:pt modelId="{0383DBEB-1EB5-ED4B-8B76-8874630F2B5A}" type="pres">
      <dgm:prSet presAssocID="{5C78B4C1-F6FA-4A49-802F-77977558D053}" presName="Name0" presStyleCnt="0">
        <dgm:presLayoutVars>
          <dgm:dir/>
          <dgm:resizeHandles val="exact"/>
        </dgm:presLayoutVars>
      </dgm:prSet>
      <dgm:spPr/>
    </dgm:pt>
    <dgm:pt modelId="{4FA7BACE-16B2-7640-9D09-D7EEE61BCC93}" type="pres">
      <dgm:prSet presAssocID="{67E6D007-BDC1-954F-B9D1-B487462B0B09}" presName="node" presStyleLbl="node1" presStyleIdx="0" presStyleCnt="3">
        <dgm:presLayoutVars>
          <dgm:bulletEnabled val="1"/>
        </dgm:presLayoutVars>
      </dgm:prSet>
      <dgm:spPr/>
    </dgm:pt>
    <dgm:pt modelId="{E536B646-A176-7840-BCB8-094919D1E361}" type="pres">
      <dgm:prSet presAssocID="{7DB915FC-2CF5-B54C-B10C-4A01354DF7A2}" presName="sibTrans" presStyleLbl="sibTrans2D1" presStyleIdx="0" presStyleCnt="2"/>
      <dgm:spPr/>
    </dgm:pt>
    <dgm:pt modelId="{91ACF063-DCE2-7943-BF66-A0A32AEB25C7}" type="pres">
      <dgm:prSet presAssocID="{7DB915FC-2CF5-B54C-B10C-4A01354DF7A2}" presName="connectorText" presStyleLbl="sibTrans2D1" presStyleIdx="0" presStyleCnt="2"/>
      <dgm:spPr/>
    </dgm:pt>
    <dgm:pt modelId="{5E3241E2-CB33-2541-9A91-BDA2252E8DA2}" type="pres">
      <dgm:prSet presAssocID="{54C580C9-5B36-D643-A90A-488254D81868}" presName="node" presStyleLbl="node1" presStyleIdx="1" presStyleCnt="3">
        <dgm:presLayoutVars>
          <dgm:bulletEnabled val="1"/>
        </dgm:presLayoutVars>
      </dgm:prSet>
      <dgm:spPr/>
    </dgm:pt>
    <dgm:pt modelId="{ADABC1C7-73EF-454B-91B5-A7D2E2AF0126}" type="pres">
      <dgm:prSet presAssocID="{8FA9DF7E-8289-9F42-BD53-43860EBE5B1D}" presName="sibTrans" presStyleLbl="sibTrans2D1" presStyleIdx="1" presStyleCnt="2"/>
      <dgm:spPr/>
    </dgm:pt>
    <dgm:pt modelId="{A6883639-7DF9-2C4B-B8B0-DA8F9A4E7F51}" type="pres">
      <dgm:prSet presAssocID="{8FA9DF7E-8289-9F42-BD53-43860EBE5B1D}" presName="connectorText" presStyleLbl="sibTrans2D1" presStyleIdx="1" presStyleCnt="2"/>
      <dgm:spPr/>
    </dgm:pt>
    <dgm:pt modelId="{AC12D06C-3899-344D-B715-D5AD64585665}" type="pres">
      <dgm:prSet presAssocID="{0A340C7F-32D6-DB45-A542-F6602CBD8AA4}" presName="node" presStyleLbl="node1" presStyleIdx="2" presStyleCnt="3">
        <dgm:presLayoutVars>
          <dgm:bulletEnabled val="1"/>
        </dgm:presLayoutVars>
      </dgm:prSet>
      <dgm:spPr/>
    </dgm:pt>
  </dgm:ptLst>
  <dgm:cxnLst>
    <dgm:cxn modelId="{6BD5730E-F2F9-954E-AA19-942022A1AC7E}" type="presOf" srcId="{5C78B4C1-F6FA-4A49-802F-77977558D053}" destId="{0383DBEB-1EB5-ED4B-8B76-8874630F2B5A}" srcOrd="0" destOrd="0" presId="urn:microsoft.com/office/officeart/2005/8/layout/process1"/>
    <dgm:cxn modelId="{9BFBC51D-441C-A147-8E73-298CDC8F73C0}" srcId="{5C78B4C1-F6FA-4A49-802F-77977558D053}" destId="{54C580C9-5B36-D643-A90A-488254D81868}" srcOrd="1" destOrd="0" parTransId="{71204BC0-967A-E443-BE47-48E16FFCCCD8}" sibTransId="{8FA9DF7E-8289-9F42-BD53-43860EBE5B1D}"/>
    <dgm:cxn modelId="{7E5A9A3C-B93B-B748-8ACA-7F6CFE5EC466}" type="presOf" srcId="{7DB915FC-2CF5-B54C-B10C-4A01354DF7A2}" destId="{91ACF063-DCE2-7943-BF66-A0A32AEB25C7}" srcOrd="1" destOrd="0" presId="urn:microsoft.com/office/officeart/2005/8/layout/process1"/>
    <dgm:cxn modelId="{14A4615E-9773-E248-B7A7-C2B280D1146C}" type="presOf" srcId="{67E6D007-BDC1-954F-B9D1-B487462B0B09}" destId="{4FA7BACE-16B2-7640-9D09-D7EEE61BCC93}" srcOrd="0" destOrd="0" presId="urn:microsoft.com/office/officeart/2005/8/layout/process1"/>
    <dgm:cxn modelId="{2D9BB15E-5DFC-4449-BEAE-9037D9CB2C36}" type="presOf" srcId="{54C580C9-5B36-D643-A90A-488254D81868}" destId="{5E3241E2-CB33-2541-9A91-BDA2252E8DA2}" srcOrd="0" destOrd="0" presId="urn:microsoft.com/office/officeart/2005/8/layout/process1"/>
    <dgm:cxn modelId="{EA909D72-EC79-6C46-8628-ADAF41978467}" type="presOf" srcId="{8FA9DF7E-8289-9F42-BD53-43860EBE5B1D}" destId="{ADABC1C7-73EF-454B-91B5-A7D2E2AF0126}" srcOrd="0" destOrd="0" presId="urn:microsoft.com/office/officeart/2005/8/layout/process1"/>
    <dgm:cxn modelId="{E9E2657A-2646-EA46-9A56-2FD731A7EC45}" type="presOf" srcId="{0A340C7F-32D6-DB45-A542-F6602CBD8AA4}" destId="{AC12D06C-3899-344D-B715-D5AD64585665}" srcOrd="0" destOrd="0" presId="urn:microsoft.com/office/officeart/2005/8/layout/process1"/>
    <dgm:cxn modelId="{89C46F96-7D86-324D-BDF0-F8A6B4F43A80}" type="presOf" srcId="{7DB915FC-2CF5-B54C-B10C-4A01354DF7A2}" destId="{E536B646-A176-7840-BCB8-094919D1E361}" srcOrd="0" destOrd="0" presId="urn:microsoft.com/office/officeart/2005/8/layout/process1"/>
    <dgm:cxn modelId="{B5F04D9F-4B5C-1949-AE2C-541CD1CC4A69}" srcId="{5C78B4C1-F6FA-4A49-802F-77977558D053}" destId="{0A340C7F-32D6-DB45-A542-F6602CBD8AA4}" srcOrd="2" destOrd="0" parTransId="{3A041A63-C458-1942-9BFC-FE7B403EF74D}" sibTransId="{871D0F82-E88C-A341-BDA3-8AE5B319B8F6}"/>
    <dgm:cxn modelId="{A201FAB6-AFFE-704D-84FB-42C566B438BB}" srcId="{5C78B4C1-F6FA-4A49-802F-77977558D053}" destId="{67E6D007-BDC1-954F-B9D1-B487462B0B09}" srcOrd="0" destOrd="0" parTransId="{88E1F8CF-130C-A94A-A510-1B29BB6637BF}" sibTransId="{7DB915FC-2CF5-B54C-B10C-4A01354DF7A2}"/>
    <dgm:cxn modelId="{ABA4FDE8-5B98-6D4C-B4EE-09D93E8C7A80}" type="presOf" srcId="{8FA9DF7E-8289-9F42-BD53-43860EBE5B1D}" destId="{A6883639-7DF9-2C4B-B8B0-DA8F9A4E7F51}" srcOrd="1" destOrd="0" presId="urn:microsoft.com/office/officeart/2005/8/layout/process1"/>
    <dgm:cxn modelId="{F80B8F0F-3368-2C45-B0DD-54F33A551848}" type="presParOf" srcId="{0383DBEB-1EB5-ED4B-8B76-8874630F2B5A}" destId="{4FA7BACE-16B2-7640-9D09-D7EEE61BCC93}" srcOrd="0" destOrd="0" presId="urn:microsoft.com/office/officeart/2005/8/layout/process1"/>
    <dgm:cxn modelId="{1F0E0A6A-8339-CE4C-AD73-FA5023EE3FE8}" type="presParOf" srcId="{0383DBEB-1EB5-ED4B-8B76-8874630F2B5A}" destId="{E536B646-A176-7840-BCB8-094919D1E361}" srcOrd="1" destOrd="0" presId="urn:microsoft.com/office/officeart/2005/8/layout/process1"/>
    <dgm:cxn modelId="{9818D152-1846-ED47-B986-99D196A9AC20}" type="presParOf" srcId="{E536B646-A176-7840-BCB8-094919D1E361}" destId="{91ACF063-DCE2-7943-BF66-A0A32AEB25C7}" srcOrd="0" destOrd="0" presId="urn:microsoft.com/office/officeart/2005/8/layout/process1"/>
    <dgm:cxn modelId="{F0452824-0B0F-FE4C-8C47-2E203782CEBD}" type="presParOf" srcId="{0383DBEB-1EB5-ED4B-8B76-8874630F2B5A}" destId="{5E3241E2-CB33-2541-9A91-BDA2252E8DA2}" srcOrd="2" destOrd="0" presId="urn:microsoft.com/office/officeart/2005/8/layout/process1"/>
    <dgm:cxn modelId="{7B58DA2C-BC34-B349-94C2-793F52710A55}" type="presParOf" srcId="{0383DBEB-1EB5-ED4B-8B76-8874630F2B5A}" destId="{ADABC1C7-73EF-454B-91B5-A7D2E2AF0126}" srcOrd="3" destOrd="0" presId="urn:microsoft.com/office/officeart/2005/8/layout/process1"/>
    <dgm:cxn modelId="{8D2197C8-F2F1-104C-87F6-E250643628E4}" type="presParOf" srcId="{ADABC1C7-73EF-454B-91B5-A7D2E2AF0126}" destId="{A6883639-7DF9-2C4B-B8B0-DA8F9A4E7F51}" srcOrd="0" destOrd="0" presId="urn:microsoft.com/office/officeart/2005/8/layout/process1"/>
    <dgm:cxn modelId="{13C832B4-B114-FE45-B5EB-353B430973B3}" type="presParOf" srcId="{0383DBEB-1EB5-ED4B-8B76-8874630F2B5A}" destId="{AC12D06C-3899-344D-B715-D5AD64585665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C78B4C1-F6FA-4A49-802F-77977558D053}" type="doc">
      <dgm:prSet loTypeId="urn:microsoft.com/office/officeart/2005/8/layout/process1" loCatId="process" qsTypeId="urn:microsoft.com/office/officeart/2005/8/quickstyle/simple5" qsCatId="simple" csTypeId="urn:microsoft.com/office/officeart/2005/8/colors/accent1_2" csCatId="accent1" phldr="1"/>
      <dgm:spPr/>
    </dgm:pt>
    <dgm:pt modelId="{67E6D007-BDC1-954F-B9D1-B487462B0B09}">
      <dgm:prSet phldrT="[Text]"/>
      <dgm:spPr/>
      <dgm:t>
        <a:bodyPr/>
        <a:lstStyle/>
        <a:p>
          <a:r>
            <a:rPr lang="en-GB" dirty="0"/>
            <a:t>Create engine</a:t>
          </a:r>
        </a:p>
      </dgm:t>
    </dgm:pt>
    <dgm:pt modelId="{88E1F8CF-130C-A94A-A510-1B29BB6637BF}" type="parTrans" cxnId="{A201FAB6-AFFE-704D-84FB-42C566B438BB}">
      <dgm:prSet/>
      <dgm:spPr/>
      <dgm:t>
        <a:bodyPr/>
        <a:lstStyle/>
        <a:p>
          <a:endParaRPr lang="en-GB"/>
        </a:p>
      </dgm:t>
    </dgm:pt>
    <dgm:pt modelId="{7DB915FC-2CF5-B54C-B10C-4A01354DF7A2}" type="sibTrans" cxnId="{A201FAB6-AFFE-704D-84FB-42C566B438BB}">
      <dgm:prSet/>
      <dgm:spPr/>
      <dgm:t>
        <a:bodyPr/>
        <a:lstStyle/>
        <a:p>
          <a:endParaRPr lang="en-GB"/>
        </a:p>
      </dgm:t>
    </dgm:pt>
    <dgm:pt modelId="{54C580C9-5B36-D643-A90A-488254D81868}">
      <dgm:prSet phldrT="[Text]"/>
      <dgm:spPr/>
      <dgm:t>
        <a:bodyPr/>
        <a:lstStyle/>
        <a:p>
          <a:r>
            <a:rPr lang="en-GB" dirty="0"/>
            <a:t>Connect to local host (.</a:t>
          </a:r>
          <a:r>
            <a:rPr lang="en-GB" dirty="0" err="1"/>
            <a:t>gitignore</a:t>
          </a:r>
          <a:r>
            <a:rPr lang="en-GB" dirty="0"/>
            <a:t> password)</a:t>
          </a:r>
        </a:p>
      </dgm:t>
    </dgm:pt>
    <dgm:pt modelId="{71204BC0-967A-E443-BE47-48E16FFCCCD8}" type="parTrans" cxnId="{9BFBC51D-441C-A147-8E73-298CDC8F73C0}">
      <dgm:prSet/>
      <dgm:spPr/>
      <dgm:t>
        <a:bodyPr/>
        <a:lstStyle/>
        <a:p>
          <a:endParaRPr lang="en-GB"/>
        </a:p>
      </dgm:t>
    </dgm:pt>
    <dgm:pt modelId="{8FA9DF7E-8289-9F42-BD53-43860EBE5B1D}" type="sibTrans" cxnId="{9BFBC51D-441C-A147-8E73-298CDC8F73C0}">
      <dgm:prSet/>
      <dgm:spPr/>
      <dgm:t>
        <a:bodyPr/>
        <a:lstStyle/>
        <a:p>
          <a:endParaRPr lang="en-GB"/>
        </a:p>
      </dgm:t>
    </dgm:pt>
    <dgm:pt modelId="{0A340C7F-32D6-DB45-A542-F6602CBD8AA4}">
      <dgm:prSet phldrT="[Text]"/>
      <dgm:spPr/>
      <dgm:t>
        <a:bodyPr/>
        <a:lstStyle/>
        <a:p>
          <a:r>
            <a:rPr lang="en-GB" dirty="0"/>
            <a:t>Read in data for modelling</a:t>
          </a:r>
        </a:p>
      </dgm:t>
    </dgm:pt>
    <dgm:pt modelId="{3A041A63-C458-1942-9BFC-FE7B403EF74D}" type="parTrans" cxnId="{B5F04D9F-4B5C-1949-AE2C-541CD1CC4A69}">
      <dgm:prSet/>
      <dgm:spPr/>
      <dgm:t>
        <a:bodyPr/>
        <a:lstStyle/>
        <a:p>
          <a:endParaRPr lang="en-GB"/>
        </a:p>
      </dgm:t>
    </dgm:pt>
    <dgm:pt modelId="{871D0F82-E88C-A341-BDA3-8AE5B319B8F6}" type="sibTrans" cxnId="{B5F04D9F-4B5C-1949-AE2C-541CD1CC4A69}">
      <dgm:prSet/>
      <dgm:spPr/>
      <dgm:t>
        <a:bodyPr/>
        <a:lstStyle/>
        <a:p>
          <a:endParaRPr lang="en-GB"/>
        </a:p>
      </dgm:t>
    </dgm:pt>
    <dgm:pt modelId="{0383DBEB-1EB5-ED4B-8B76-8874630F2B5A}" type="pres">
      <dgm:prSet presAssocID="{5C78B4C1-F6FA-4A49-802F-77977558D053}" presName="Name0" presStyleCnt="0">
        <dgm:presLayoutVars>
          <dgm:dir/>
          <dgm:resizeHandles val="exact"/>
        </dgm:presLayoutVars>
      </dgm:prSet>
      <dgm:spPr/>
    </dgm:pt>
    <dgm:pt modelId="{4FA7BACE-16B2-7640-9D09-D7EEE61BCC93}" type="pres">
      <dgm:prSet presAssocID="{67E6D007-BDC1-954F-B9D1-B487462B0B09}" presName="node" presStyleLbl="node1" presStyleIdx="0" presStyleCnt="3">
        <dgm:presLayoutVars>
          <dgm:bulletEnabled val="1"/>
        </dgm:presLayoutVars>
      </dgm:prSet>
      <dgm:spPr/>
    </dgm:pt>
    <dgm:pt modelId="{E536B646-A176-7840-BCB8-094919D1E361}" type="pres">
      <dgm:prSet presAssocID="{7DB915FC-2CF5-B54C-B10C-4A01354DF7A2}" presName="sibTrans" presStyleLbl="sibTrans2D1" presStyleIdx="0" presStyleCnt="2"/>
      <dgm:spPr/>
    </dgm:pt>
    <dgm:pt modelId="{91ACF063-DCE2-7943-BF66-A0A32AEB25C7}" type="pres">
      <dgm:prSet presAssocID="{7DB915FC-2CF5-B54C-B10C-4A01354DF7A2}" presName="connectorText" presStyleLbl="sibTrans2D1" presStyleIdx="0" presStyleCnt="2"/>
      <dgm:spPr/>
    </dgm:pt>
    <dgm:pt modelId="{5E3241E2-CB33-2541-9A91-BDA2252E8DA2}" type="pres">
      <dgm:prSet presAssocID="{54C580C9-5B36-D643-A90A-488254D81868}" presName="node" presStyleLbl="node1" presStyleIdx="1" presStyleCnt="3">
        <dgm:presLayoutVars>
          <dgm:bulletEnabled val="1"/>
        </dgm:presLayoutVars>
      </dgm:prSet>
      <dgm:spPr/>
    </dgm:pt>
    <dgm:pt modelId="{ADABC1C7-73EF-454B-91B5-A7D2E2AF0126}" type="pres">
      <dgm:prSet presAssocID="{8FA9DF7E-8289-9F42-BD53-43860EBE5B1D}" presName="sibTrans" presStyleLbl="sibTrans2D1" presStyleIdx="1" presStyleCnt="2"/>
      <dgm:spPr/>
    </dgm:pt>
    <dgm:pt modelId="{A6883639-7DF9-2C4B-B8B0-DA8F9A4E7F51}" type="pres">
      <dgm:prSet presAssocID="{8FA9DF7E-8289-9F42-BD53-43860EBE5B1D}" presName="connectorText" presStyleLbl="sibTrans2D1" presStyleIdx="1" presStyleCnt="2"/>
      <dgm:spPr/>
    </dgm:pt>
    <dgm:pt modelId="{AC12D06C-3899-344D-B715-D5AD64585665}" type="pres">
      <dgm:prSet presAssocID="{0A340C7F-32D6-DB45-A542-F6602CBD8AA4}" presName="node" presStyleLbl="node1" presStyleIdx="2" presStyleCnt="3">
        <dgm:presLayoutVars>
          <dgm:bulletEnabled val="1"/>
        </dgm:presLayoutVars>
      </dgm:prSet>
      <dgm:spPr/>
    </dgm:pt>
  </dgm:ptLst>
  <dgm:cxnLst>
    <dgm:cxn modelId="{6BD5730E-F2F9-954E-AA19-942022A1AC7E}" type="presOf" srcId="{5C78B4C1-F6FA-4A49-802F-77977558D053}" destId="{0383DBEB-1EB5-ED4B-8B76-8874630F2B5A}" srcOrd="0" destOrd="0" presId="urn:microsoft.com/office/officeart/2005/8/layout/process1"/>
    <dgm:cxn modelId="{9BFBC51D-441C-A147-8E73-298CDC8F73C0}" srcId="{5C78B4C1-F6FA-4A49-802F-77977558D053}" destId="{54C580C9-5B36-D643-A90A-488254D81868}" srcOrd="1" destOrd="0" parTransId="{71204BC0-967A-E443-BE47-48E16FFCCCD8}" sibTransId="{8FA9DF7E-8289-9F42-BD53-43860EBE5B1D}"/>
    <dgm:cxn modelId="{7E5A9A3C-B93B-B748-8ACA-7F6CFE5EC466}" type="presOf" srcId="{7DB915FC-2CF5-B54C-B10C-4A01354DF7A2}" destId="{91ACF063-DCE2-7943-BF66-A0A32AEB25C7}" srcOrd="1" destOrd="0" presId="urn:microsoft.com/office/officeart/2005/8/layout/process1"/>
    <dgm:cxn modelId="{14A4615E-9773-E248-B7A7-C2B280D1146C}" type="presOf" srcId="{67E6D007-BDC1-954F-B9D1-B487462B0B09}" destId="{4FA7BACE-16B2-7640-9D09-D7EEE61BCC93}" srcOrd="0" destOrd="0" presId="urn:microsoft.com/office/officeart/2005/8/layout/process1"/>
    <dgm:cxn modelId="{2D9BB15E-5DFC-4449-BEAE-9037D9CB2C36}" type="presOf" srcId="{54C580C9-5B36-D643-A90A-488254D81868}" destId="{5E3241E2-CB33-2541-9A91-BDA2252E8DA2}" srcOrd="0" destOrd="0" presId="urn:microsoft.com/office/officeart/2005/8/layout/process1"/>
    <dgm:cxn modelId="{EA909D72-EC79-6C46-8628-ADAF41978467}" type="presOf" srcId="{8FA9DF7E-8289-9F42-BD53-43860EBE5B1D}" destId="{ADABC1C7-73EF-454B-91B5-A7D2E2AF0126}" srcOrd="0" destOrd="0" presId="urn:microsoft.com/office/officeart/2005/8/layout/process1"/>
    <dgm:cxn modelId="{E9E2657A-2646-EA46-9A56-2FD731A7EC45}" type="presOf" srcId="{0A340C7F-32D6-DB45-A542-F6602CBD8AA4}" destId="{AC12D06C-3899-344D-B715-D5AD64585665}" srcOrd="0" destOrd="0" presId="urn:microsoft.com/office/officeart/2005/8/layout/process1"/>
    <dgm:cxn modelId="{89C46F96-7D86-324D-BDF0-F8A6B4F43A80}" type="presOf" srcId="{7DB915FC-2CF5-B54C-B10C-4A01354DF7A2}" destId="{E536B646-A176-7840-BCB8-094919D1E361}" srcOrd="0" destOrd="0" presId="urn:microsoft.com/office/officeart/2005/8/layout/process1"/>
    <dgm:cxn modelId="{B5F04D9F-4B5C-1949-AE2C-541CD1CC4A69}" srcId="{5C78B4C1-F6FA-4A49-802F-77977558D053}" destId="{0A340C7F-32D6-DB45-A542-F6602CBD8AA4}" srcOrd="2" destOrd="0" parTransId="{3A041A63-C458-1942-9BFC-FE7B403EF74D}" sibTransId="{871D0F82-E88C-A341-BDA3-8AE5B319B8F6}"/>
    <dgm:cxn modelId="{A201FAB6-AFFE-704D-84FB-42C566B438BB}" srcId="{5C78B4C1-F6FA-4A49-802F-77977558D053}" destId="{67E6D007-BDC1-954F-B9D1-B487462B0B09}" srcOrd="0" destOrd="0" parTransId="{88E1F8CF-130C-A94A-A510-1B29BB6637BF}" sibTransId="{7DB915FC-2CF5-B54C-B10C-4A01354DF7A2}"/>
    <dgm:cxn modelId="{ABA4FDE8-5B98-6D4C-B4EE-09D93E8C7A80}" type="presOf" srcId="{8FA9DF7E-8289-9F42-BD53-43860EBE5B1D}" destId="{A6883639-7DF9-2C4B-B8B0-DA8F9A4E7F51}" srcOrd="1" destOrd="0" presId="urn:microsoft.com/office/officeart/2005/8/layout/process1"/>
    <dgm:cxn modelId="{F80B8F0F-3368-2C45-B0DD-54F33A551848}" type="presParOf" srcId="{0383DBEB-1EB5-ED4B-8B76-8874630F2B5A}" destId="{4FA7BACE-16B2-7640-9D09-D7EEE61BCC93}" srcOrd="0" destOrd="0" presId="urn:microsoft.com/office/officeart/2005/8/layout/process1"/>
    <dgm:cxn modelId="{1F0E0A6A-8339-CE4C-AD73-FA5023EE3FE8}" type="presParOf" srcId="{0383DBEB-1EB5-ED4B-8B76-8874630F2B5A}" destId="{E536B646-A176-7840-BCB8-094919D1E361}" srcOrd="1" destOrd="0" presId="urn:microsoft.com/office/officeart/2005/8/layout/process1"/>
    <dgm:cxn modelId="{9818D152-1846-ED47-B986-99D196A9AC20}" type="presParOf" srcId="{E536B646-A176-7840-BCB8-094919D1E361}" destId="{91ACF063-DCE2-7943-BF66-A0A32AEB25C7}" srcOrd="0" destOrd="0" presId="urn:microsoft.com/office/officeart/2005/8/layout/process1"/>
    <dgm:cxn modelId="{F0452824-0B0F-FE4C-8C47-2E203782CEBD}" type="presParOf" srcId="{0383DBEB-1EB5-ED4B-8B76-8874630F2B5A}" destId="{5E3241E2-CB33-2541-9A91-BDA2252E8DA2}" srcOrd="2" destOrd="0" presId="urn:microsoft.com/office/officeart/2005/8/layout/process1"/>
    <dgm:cxn modelId="{7B58DA2C-BC34-B349-94C2-793F52710A55}" type="presParOf" srcId="{0383DBEB-1EB5-ED4B-8B76-8874630F2B5A}" destId="{ADABC1C7-73EF-454B-91B5-A7D2E2AF0126}" srcOrd="3" destOrd="0" presId="urn:microsoft.com/office/officeart/2005/8/layout/process1"/>
    <dgm:cxn modelId="{8D2197C8-F2F1-104C-87F6-E250643628E4}" type="presParOf" srcId="{ADABC1C7-73EF-454B-91B5-A7D2E2AF0126}" destId="{A6883639-7DF9-2C4B-B8B0-DA8F9A4E7F51}" srcOrd="0" destOrd="0" presId="urn:microsoft.com/office/officeart/2005/8/layout/process1"/>
    <dgm:cxn modelId="{13C832B4-B114-FE45-B5EB-353B430973B3}" type="presParOf" srcId="{0383DBEB-1EB5-ED4B-8B76-8874630F2B5A}" destId="{AC12D06C-3899-344D-B715-D5AD64585665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E8E3C3-6FDF-9446-98CF-6A830EDBB04D}">
      <dsp:nvSpPr>
        <dsp:cNvPr id="0" name=""/>
        <dsp:cNvSpPr/>
      </dsp:nvSpPr>
      <dsp:spPr>
        <a:xfrm rot="5400000">
          <a:off x="-134822" y="135014"/>
          <a:ext cx="898816" cy="62917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1</a:t>
          </a:r>
          <a:endParaRPr lang="en-AU" sz="1700" kern="1200" dirty="0"/>
        </a:p>
      </dsp:txBody>
      <dsp:txXfrm rot="-5400000">
        <a:off x="1" y="314778"/>
        <a:ext cx="629171" cy="269645"/>
      </dsp:txXfrm>
    </dsp:sp>
    <dsp:sp modelId="{BF5814CC-75DE-454F-9842-D5F74FDAFBF9}">
      <dsp:nvSpPr>
        <dsp:cNvPr id="0" name=""/>
        <dsp:cNvSpPr/>
      </dsp:nvSpPr>
      <dsp:spPr>
        <a:xfrm rot="5400000">
          <a:off x="3181515" y="-2552151"/>
          <a:ext cx="584230" cy="568891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stem Font Regular"/>
            <a:buChar char="−"/>
          </a:pPr>
          <a:r>
            <a:rPr lang="en-US" sz="1800" kern="1200" dirty="0">
              <a:latin typeface="Calibri" panose="020F0502020204030204"/>
              <a:ea typeface="+mn-ea"/>
              <a:cs typeface="+mn-cs"/>
            </a:rPr>
            <a:t>Source data</a:t>
          </a:r>
          <a:endParaRPr lang="en-GB" sz="1800" kern="1200" dirty="0">
            <a:latin typeface="Calibri" panose="020F0502020204030204"/>
            <a:ea typeface="+mn-ea"/>
            <a:cs typeface="+mn-cs"/>
          </a:endParaRPr>
        </a:p>
      </dsp:txBody>
      <dsp:txXfrm rot="-5400000">
        <a:off x="629171" y="28713"/>
        <a:ext cx="5660398" cy="527190"/>
      </dsp:txXfrm>
    </dsp:sp>
    <dsp:sp modelId="{81EB66CF-0842-4240-8CF1-4635DDB5DA37}">
      <dsp:nvSpPr>
        <dsp:cNvPr id="0" name=""/>
        <dsp:cNvSpPr/>
      </dsp:nvSpPr>
      <dsp:spPr>
        <a:xfrm rot="5400000">
          <a:off x="-134822" y="935614"/>
          <a:ext cx="898816" cy="62917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2</a:t>
          </a:r>
        </a:p>
      </dsp:txBody>
      <dsp:txXfrm rot="-5400000">
        <a:off x="1" y="1115378"/>
        <a:ext cx="629171" cy="269645"/>
      </dsp:txXfrm>
    </dsp:sp>
    <dsp:sp modelId="{6EE28908-DD59-2847-929A-38C430F0B19F}">
      <dsp:nvSpPr>
        <dsp:cNvPr id="0" name=""/>
        <dsp:cNvSpPr/>
      </dsp:nvSpPr>
      <dsp:spPr>
        <a:xfrm rot="5400000">
          <a:off x="3181515" y="-1751551"/>
          <a:ext cx="584230" cy="568891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stem Font Regular"/>
            <a:buChar char="−"/>
          </a:pPr>
          <a:r>
            <a:rPr lang="en-US" sz="1800" kern="1200" dirty="0">
              <a:latin typeface="Calibri" panose="020F0502020204030204"/>
              <a:ea typeface="+mn-ea"/>
              <a:cs typeface="+mn-cs"/>
            </a:rPr>
            <a:t>Cleanse data (Extract, Transform, Load)</a:t>
          </a:r>
          <a:endParaRPr lang="en-AU" sz="1800" kern="1200" dirty="0">
            <a:latin typeface="Calibri" panose="020F0502020204030204"/>
            <a:ea typeface="+mn-ea"/>
            <a:cs typeface="+mn-cs"/>
          </a:endParaRPr>
        </a:p>
      </dsp:txBody>
      <dsp:txXfrm rot="-5400000">
        <a:off x="629171" y="829313"/>
        <a:ext cx="5660398" cy="527190"/>
      </dsp:txXfrm>
    </dsp:sp>
    <dsp:sp modelId="{F0F316E0-926D-5E44-AE5A-D486244BC255}">
      <dsp:nvSpPr>
        <dsp:cNvPr id="0" name=""/>
        <dsp:cNvSpPr/>
      </dsp:nvSpPr>
      <dsp:spPr>
        <a:xfrm rot="5400000">
          <a:off x="-134822" y="1736214"/>
          <a:ext cx="898816" cy="62917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700" kern="1200" dirty="0"/>
            <a:t>3</a:t>
          </a:r>
        </a:p>
      </dsp:txBody>
      <dsp:txXfrm rot="-5400000">
        <a:off x="1" y="1915978"/>
        <a:ext cx="629171" cy="269645"/>
      </dsp:txXfrm>
    </dsp:sp>
    <dsp:sp modelId="{795231E4-136C-B740-B02A-B37AAF33483C}">
      <dsp:nvSpPr>
        <dsp:cNvPr id="0" name=""/>
        <dsp:cNvSpPr/>
      </dsp:nvSpPr>
      <dsp:spPr>
        <a:xfrm rot="5400000">
          <a:off x="3181515" y="-939477"/>
          <a:ext cx="584230" cy="568891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stem Font Regular"/>
            <a:buChar char="−"/>
          </a:pPr>
          <a:r>
            <a:rPr lang="en-US" sz="1800" kern="1200" dirty="0">
              <a:latin typeface="Calibri" panose="020F0502020204030204"/>
              <a:ea typeface="+mn-ea"/>
              <a:cs typeface="+mn-cs"/>
            </a:rPr>
            <a:t>Export data into database (PostgreSQL)</a:t>
          </a:r>
          <a:endParaRPr lang="en-AU" sz="1800" kern="1200" dirty="0">
            <a:latin typeface="Calibri" panose="020F0502020204030204"/>
            <a:ea typeface="+mn-ea"/>
            <a:cs typeface="+mn-cs"/>
          </a:endParaRPr>
        </a:p>
      </dsp:txBody>
      <dsp:txXfrm rot="-5400000">
        <a:off x="629171" y="1641387"/>
        <a:ext cx="5660398" cy="527190"/>
      </dsp:txXfrm>
    </dsp:sp>
    <dsp:sp modelId="{FC420762-C8C7-D843-9B91-39162E67B737}">
      <dsp:nvSpPr>
        <dsp:cNvPr id="0" name=""/>
        <dsp:cNvSpPr/>
      </dsp:nvSpPr>
      <dsp:spPr>
        <a:xfrm rot="5400000">
          <a:off x="-134822" y="2536814"/>
          <a:ext cx="898816" cy="62917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700" kern="1200" dirty="0"/>
            <a:t>4</a:t>
          </a:r>
        </a:p>
      </dsp:txBody>
      <dsp:txXfrm rot="-5400000">
        <a:off x="1" y="2716578"/>
        <a:ext cx="629171" cy="269645"/>
      </dsp:txXfrm>
    </dsp:sp>
    <dsp:sp modelId="{F90A1F0C-642F-7E48-84ED-B9BF19060718}">
      <dsp:nvSpPr>
        <dsp:cNvPr id="0" name=""/>
        <dsp:cNvSpPr/>
      </dsp:nvSpPr>
      <dsp:spPr>
        <a:xfrm rot="5400000">
          <a:off x="3181515" y="-150351"/>
          <a:ext cx="584230" cy="568891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stem Font Regular"/>
            <a:buChar char="−"/>
          </a:pPr>
          <a:r>
            <a:rPr lang="en-US" sz="1800" kern="1200" dirty="0">
              <a:latin typeface="Calibri" panose="020F0502020204030204"/>
              <a:ea typeface="+mn-ea"/>
              <a:cs typeface="+mn-cs"/>
            </a:rPr>
            <a:t>Retrieve data from database (</a:t>
          </a:r>
          <a:r>
            <a:rPr lang="en-US" sz="1800" kern="1200" dirty="0" err="1">
              <a:latin typeface="Calibri" panose="020F0502020204030204"/>
              <a:ea typeface="+mn-ea"/>
              <a:cs typeface="+mn-cs"/>
            </a:rPr>
            <a:t>SQLAlchemy</a:t>
          </a:r>
          <a:r>
            <a:rPr lang="en-US" sz="1800" kern="1200" dirty="0">
              <a:latin typeface="Calibri" panose="020F0502020204030204"/>
              <a:ea typeface="+mn-ea"/>
              <a:cs typeface="+mn-cs"/>
            </a:rPr>
            <a:t>)</a:t>
          </a:r>
          <a:endParaRPr lang="en-AU" sz="1800" kern="1200" dirty="0">
            <a:latin typeface="Calibri" panose="020F0502020204030204"/>
            <a:ea typeface="+mn-ea"/>
            <a:cs typeface="+mn-cs"/>
          </a:endParaRPr>
        </a:p>
      </dsp:txBody>
      <dsp:txXfrm rot="-5400000">
        <a:off x="629171" y="2430513"/>
        <a:ext cx="5660398" cy="527190"/>
      </dsp:txXfrm>
    </dsp:sp>
    <dsp:sp modelId="{A9925412-98E5-754D-AD61-0A7C67317DFA}">
      <dsp:nvSpPr>
        <dsp:cNvPr id="0" name=""/>
        <dsp:cNvSpPr/>
      </dsp:nvSpPr>
      <dsp:spPr>
        <a:xfrm rot="5400000">
          <a:off x="-134822" y="3337414"/>
          <a:ext cx="898816" cy="62917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700" kern="1200" dirty="0"/>
            <a:t>5</a:t>
          </a:r>
        </a:p>
      </dsp:txBody>
      <dsp:txXfrm rot="-5400000">
        <a:off x="1" y="3517178"/>
        <a:ext cx="629171" cy="269645"/>
      </dsp:txXfrm>
    </dsp:sp>
    <dsp:sp modelId="{63D2E7AD-D9DC-554C-A9D5-CC3A0C436858}">
      <dsp:nvSpPr>
        <dsp:cNvPr id="0" name=""/>
        <dsp:cNvSpPr/>
      </dsp:nvSpPr>
      <dsp:spPr>
        <a:xfrm rot="5400000">
          <a:off x="3181515" y="629227"/>
          <a:ext cx="584230" cy="568891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stem Font Regular"/>
            <a:buChar char="−"/>
          </a:pPr>
          <a:r>
            <a:rPr lang="en-US" sz="1800" kern="1200" dirty="0">
              <a:latin typeface="Calibri" panose="020F0502020204030204"/>
              <a:ea typeface="+mn-ea"/>
              <a:cs typeface="+mn-cs"/>
            </a:rPr>
            <a:t>Develop interactive dashboard (Tableau)</a:t>
          </a:r>
          <a:endParaRPr lang="en-AU" sz="1800" kern="1200" dirty="0">
            <a:latin typeface="Calibri" panose="020F0502020204030204"/>
            <a:ea typeface="+mn-ea"/>
            <a:cs typeface="+mn-cs"/>
          </a:endParaRPr>
        </a:p>
      </dsp:txBody>
      <dsp:txXfrm rot="-5400000">
        <a:off x="629171" y="3210091"/>
        <a:ext cx="5660398" cy="527190"/>
      </dsp:txXfrm>
    </dsp:sp>
    <dsp:sp modelId="{40E341A3-41E2-C74A-BB3F-B33FD9347302}">
      <dsp:nvSpPr>
        <dsp:cNvPr id="0" name=""/>
        <dsp:cNvSpPr/>
      </dsp:nvSpPr>
      <dsp:spPr>
        <a:xfrm rot="5400000">
          <a:off x="-134822" y="4138014"/>
          <a:ext cx="898816" cy="62917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700" kern="1200" dirty="0"/>
            <a:t>6</a:t>
          </a:r>
        </a:p>
      </dsp:txBody>
      <dsp:txXfrm rot="-5400000">
        <a:off x="1" y="4317778"/>
        <a:ext cx="629171" cy="269645"/>
      </dsp:txXfrm>
    </dsp:sp>
    <dsp:sp modelId="{BE46A97C-D8D2-AD4C-9C24-F4DADCA0B89D}">
      <dsp:nvSpPr>
        <dsp:cNvPr id="0" name=""/>
        <dsp:cNvSpPr/>
      </dsp:nvSpPr>
      <dsp:spPr>
        <a:xfrm rot="5400000">
          <a:off x="3181515" y="1450848"/>
          <a:ext cx="584230" cy="568891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stem Font Regular"/>
            <a:buChar char="−"/>
          </a:pPr>
          <a:r>
            <a:rPr lang="en-US" sz="1800" kern="1200" dirty="0"/>
            <a:t>Develop machine-learning model to predict and forecast electricity outlook (ARMA, ARIMA, SARIMA)</a:t>
          </a:r>
          <a:endParaRPr lang="en-AU" sz="1800" kern="1200" dirty="0"/>
        </a:p>
      </dsp:txBody>
      <dsp:txXfrm rot="-5400000">
        <a:off x="629171" y="4031712"/>
        <a:ext cx="5660398" cy="5271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A7BACE-16B2-7640-9D09-D7EEE61BCC93}">
      <dsp:nvSpPr>
        <dsp:cNvPr id="0" name=""/>
        <dsp:cNvSpPr/>
      </dsp:nvSpPr>
      <dsp:spPr>
        <a:xfrm>
          <a:off x="9242" y="0"/>
          <a:ext cx="2762398" cy="9491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Create tables</a:t>
          </a:r>
        </a:p>
      </dsp:txBody>
      <dsp:txXfrm>
        <a:off x="37040" y="27798"/>
        <a:ext cx="2706802" cy="893509"/>
      </dsp:txXfrm>
    </dsp:sp>
    <dsp:sp modelId="{E536B646-A176-7840-BCB8-094919D1E361}">
      <dsp:nvSpPr>
        <dsp:cNvPr id="0" name=""/>
        <dsp:cNvSpPr/>
      </dsp:nvSpPr>
      <dsp:spPr>
        <a:xfrm>
          <a:off x="3047880" y="132015"/>
          <a:ext cx="585628" cy="68507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700" kern="1200"/>
        </a:p>
      </dsp:txBody>
      <dsp:txXfrm>
        <a:off x="3047880" y="269030"/>
        <a:ext cx="409940" cy="411044"/>
      </dsp:txXfrm>
    </dsp:sp>
    <dsp:sp modelId="{5E3241E2-CB33-2541-9A91-BDA2252E8DA2}">
      <dsp:nvSpPr>
        <dsp:cNvPr id="0" name=""/>
        <dsp:cNvSpPr/>
      </dsp:nvSpPr>
      <dsp:spPr>
        <a:xfrm>
          <a:off x="3876600" y="0"/>
          <a:ext cx="2762398" cy="9491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Import CSV data</a:t>
          </a:r>
        </a:p>
      </dsp:txBody>
      <dsp:txXfrm>
        <a:off x="3904398" y="27798"/>
        <a:ext cx="2706802" cy="893509"/>
      </dsp:txXfrm>
    </dsp:sp>
    <dsp:sp modelId="{ADABC1C7-73EF-454B-91B5-A7D2E2AF0126}">
      <dsp:nvSpPr>
        <dsp:cNvPr id="0" name=""/>
        <dsp:cNvSpPr/>
      </dsp:nvSpPr>
      <dsp:spPr>
        <a:xfrm>
          <a:off x="6915239" y="132015"/>
          <a:ext cx="585628" cy="68507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700" kern="1200"/>
        </a:p>
      </dsp:txBody>
      <dsp:txXfrm>
        <a:off x="6915239" y="269030"/>
        <a:ext cx="409940" cy="411044"/>
      </dsp:txXfrm>
    </dsp:sp>
    <dsp:sp modelId="{AC12D06C-3899-344D-B715-D5AD64585665}">
      <dsp:nvSpPr>
        <dsp:cNvPr id="0" name=""/>
        <dsp:cNvSpPr/>
      </dsp:nvSpPr>
      <dsp:spPr>
        <a:xfrm>
          <a:off x="7743958" y="0"/>
          <a:ext cx="2762398" cy="9491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Join on standardised 3-digit "Country Code"</a:t>
          </a:r>
        </a:p>
      </dsp:txBody>
      <dsp:txXfrm>
        <a:off x="7771756" y="27798"/>
        <a:ext cx="2706802" cy="89350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A7BACE-16B2-7640-9D09-D7EEE61BCC93}">
      <dsp:nvSpPr>
        <dsp:cNvPr id="0" name=""/>
        <dsp:cNvSpPr/>
      </dsp:nvSpPr>
      <dsp:spPr>
        <a:xfrm>
          <a:off x="9242" y="0"/>
          <a:ext cx="2762398" cy="9491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Create engine</a:t>
          </a:r>
        </a:p>
      </dsp:txBody>
      <dsp:txXfrm>
        <a:off x="37040" y="27798"/>
        <a:ext cx="2706802" cy="893509"/>
      </dsp:txXfrm>
    </dsp:sp>
    <dsp:sp modelId="{E536B646-A176-7840-BCB8-094919D1E361}">
      <dsp:nvSpPr>
        <dsp:cNvPr id="0" name=""/>
        <dsp:cNvSpPr/>
      </dsp:nvSpPr>
      <dsp:spPr>
        <a:xfrm>
          <a:off x="3047880" y="132015"/>
          <a:ext cx="585628" cy="68507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800" kern="1200"/>
        </a:p>
      </dsp:txBody>
      <dsp:txXfrm>
        <a:off x="3047880" y="269030"/>
        <a:ext cx="409940" cy="411044"/>
      </dsp:txXfrm>
    </dsp:sp>
    <dsp:sp modelId="{5E3241E2-CB33-2541-9A91-BDA2252E8DA2}">
      <dsp:nvSpPr>
        <dsp:cNvPr id="0" name=""/>
        <dsp:cNvSpPr/>
      </dsp:nvSpPr>
      <dsp:spPr>
        <a:xfrm>
          <a:off x="3876600" y="0"/>
          <a:ext cx="2762398" cy="9491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Connect to local host (.</a:t>
          </a:r>
          <a:r>
            <a:rPr lang="en-GB" sz="2300" kern="1200" dirty="0" err="1"/>
            <a:t>gitignore</a:t>
          </a:r>
          <a:r>
            <a:rPr lang="en-GB" sz="2300" kern="1200" dirty="0"/>
            <a:t> password)</a:t>
          </a:r>
        </a:p>
      </dsp:txBody>
      <dsp:txXfrm>
        <a:off x="3904398" y="27798"/>
        <a:ext cx="2706802" cy="893509"/>
      </dsp:txXfrm>
    </dsp:sp>
    <dsp:sp modelId="{ADABC1C7-73EF-454B-91B5-A7D2E2AF0126}">
      <dsp:nvSpPr>
        <dsp:cNvPr id="0" name=""/>
        <dsp:cNvSpPr/>
      </dsp:nvSpPr>
      <dsp:spPr>
        <a:xfrm>
          <a:off x="6915239" y="132015"/>
          <a:ext cx="585628" cy="68507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800" kern="1200"/>
        </a:p>
      </dsp:txBody>
      <dsp:txXfrm>
        <a:off x="6915239" y="269030"/>
        <a:ext cx="409940" cy="411044"/>
      </dsp:txXfrm>
    </dsp:sp>
    <dsp:sp modelId="{AC12D06C-3899-344D-B715-D5AD64585665}">
      <dsp:nvSpPr>
        <dsp:cNvPr id="0" name=""/>
        <dsp:cNvSpPr/>
      </dsp:nvSpPr>
      <dsp:spPr>
        <a:xfrm>
          <a:off x="7743958" y="0"/>
          <a:ext cx="2762398" cy="9491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Read in data for modelling</a:t>
          </a:r>
        </a:p>
      </dsp:txBody>
      <dsp:txXfrm>
        <a:off x="7771756" y="27798"/>
        <a:ext cx="2706802" cy="8935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36AA7-7DCB-1261-060C-89D0D98474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76014F-C9DF-B28A-5937-3964449A45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600611-EF3A-4133-D8B3-9ED81CF48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7FC55-09B6-664E-A48C-8C39C1B8D896}" type="datetimeFigureOut">
              <a:rPr lang="en-US" smtClean="0"/>
              <a:t>5/31/23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1E0C3B-0C10-C301-CC0D-40DDA1A1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5DA3C2-E0E4-229C-8E42-232D25204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4D30B-D7E0-FB45-A278-C7D854F08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527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E28E1-0F8D-FFCB-B5CB-B9ADE10C5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4EA227-032A-C7F4-281E-63996E889A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28304-D706-5669-6869-CC94B207E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7FC55-09B6-664E-A48C-8C39C1B8D896}" type="datetimeFigureOut">
              <a:rPr lang="en-US" smtClean="0"/>
              <a:t>5/31/23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6F84CB-163F-6F8F-41F1-1FC8486DD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4B3014-64DC-CF7B-767C-AAF84E300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4D30B-D7E0-FB45-A278-C7D854F08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688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E3CED0-1949-E765-ED6C-CD179B9983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F07274-5B14-37A0-BC22-8E4D479C33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A0DDF3-9F55-5680-2D76-BE450E62E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7FC55-09B6-664E-A48C-8C39C1B8D896}" type="datetimeFigureOut">
              <a:rPr lang="en-US" smtClean="0"/>
              <a:t>5/31/23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97978B-AC11-DFF5-8503-A4490508C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BDC137-26B3-2F10-C812-0EAD6799B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4D30B-D7E0-FB45-A278-C7D854F08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328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E0A89-DF35-35CB-1A39-2B58F53EF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4DACF-7E76-C648-676A-176D2C4F8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11E257-80E4-5F79-AA47-EB5D1D294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7FC55-09B6-664E-A48C-8C39C1B8D896}" type="datetimeFigureOut">
              <a:rPr lang="en-US" smtClean="0"/>
              <a:t>5/31/23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A9EC6-C01E-594E-E74D-8E68ECFF3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B5BBDA-E928-6A11-BF0E-70523C41C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4D30B-D7E0-FB45-A278-C7D854F08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173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F61FD-ED7A-FBF4-B636-D3D271A1E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D8076B-FDE2-66EB-695F-1370C54FFF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CB9D97-160D-D664-918F-611F05908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7FC55-09B6-664E-A48C-8C39C1B8D896}" type="datetimeFigureOut">
              <a:rPr lang="en-US" smtClean="0"/>
              <a:t>5/31/23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85B98B-1546-3EF8-2F62-5EAC7D348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F4B8FB-C948-A356-0CFD-FFB9A8A1A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4D30B-D7E0-FB45-A278-C7D854F08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284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7271F-71E1-43B2-3FAC-E1A22956D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01936-224A-88A1-6771-EF218468DB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8C2543-0AAC-387E-ECB4-E48B4AC45E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37D021-6918-FBA7-9596-36E231CD8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7FC55-09B6-664E-A48C-8C39C1B8D896}" type="datetimeFigureOut">
              <a:rPr lang="en-US" smtClean="0"/>
              <a:t>5/31/23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C2F53E-31DB-572F-C964-E02ADC560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1562E1-C6D2-A169-FC3F-7700D521D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4D30B-D7E0-FB45-A278-C7D854F08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683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132AD-63C9-7C8E-15CD-45215B76A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7C70BC-497D-FBD8-CB03-C936A3D31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3EF454-7391-2F19-0197-10C6D2C864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DCC31F-7E72-366A-CAE7-2F35F251D6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4C7253-26EA-6D70-C936-099AA5599C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71D6F9-B574-3D6E-C7C3-2DF106B01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7FC55-09B6-664E-A48C-8C39C1B8D896}" type="datetimeFigureOut">
              <a:rPr lang="en-US" smtClean="0"/>
              <a:t>5/31/23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CDC6A9-FAEE-FC6E-32D1-ABD2E2ADB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797492-BB7C-6A75-8662-502BE2D96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4D30B-D7E0-FB45-A278-C7D854F08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582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B9E1C-755D-41FD-BA65-1D1EC08DD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673020-C267-2586-E922-5E0727913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7FC55-09B6-664E-A48C-8C39C1B8D896}" type="datetimeFigureOut">
              <a:rPr lang="en-US" smtClean="0"/>
              <a:t>5/31/23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39EC92-453F-23F8-2EF5-91F1626C4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47F75C-5607-F6C8-B600-9E4BFDC62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4D30B-D7E0-FB45-A278-C7D854F08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677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0A6EED-8663-3A09-6B36-45F24B082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7FC55-09B6-664E-A48C-8C39C1B8D896}" type="datetimeFigureOut">
              <a:rPr lang="en-US" smtClean="0"/>
              <a:t>5/31/23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C50F93-C533-BFC4-8859-6D953133E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2DC80D-7803-DDAD-60AE-7598BC916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4D30B-D7E0-FB45-A278-C7D854F08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012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DC6A8-596B-8642-E139-2A0DED025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650A9-61E3-F4D6-385D-47D0B25CBF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0E90E5-A188-794E-6006-060FC3F055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58FF68-78E5-D319-0BA5-6F7A168BA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7FC55-09B6-664E-A48C-8C39C1B8D896}" type="datetimeFigureOut">
              <a:rPr lang="en-US" smtClean="0"/>
              <a:t>5/31/23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D3BF9A-587D-1B7A-7BBD-866D312CA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410CE5-5D8E-6CF7-CE56-7B4809988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4D30B-D7E0-FB45-A278-C7D854F08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335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80ECA-DDC4-DA5A-FEE7-B4C06A1E5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E00BE3-BF17-C737-5CC9-270B87CC34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4C7C39-129D-D6AE-CEB6-BE49CC1253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CB4F0A-67FF-FF95-8CDC-6180E5A50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7FC55-09B6-664E-A48C-8C39C1B8D896}" type="datetimeFigureOut">
              <a:rPr lang="en-US" smtClean="0"/>
              <a:t>5/31/23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0308E2-6513-44BB-D212-FFB12E766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6B3168-5E90-27E3-7161-E3F5E5FEF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4D30B-D7E0-FB45-A278-C7D854F08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054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8ACC7C-2152-D335-CF73-CB7838590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73DC61-0549-8073-5D0B-0D498919E3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C4EF53-2C1B-9AA5-8D22-612E6A2497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17FC55-09B6-664E-A48C-8C39C1B8D896}" type="datetimeFigureOut">
              <a:rPr lang="en-US" smtClean="0"/>
              <a:t>5/31/23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A058CF-E66A-A4D2-4110-9ABD7D5877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85CDA2-1390-C75D-4739-FF615060DC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34D30B-D7E0-FB45-A278-C7D854F08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556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microsoft.com/office/2018/10/relationships/comments" Target="../comments/modernComment_10C_DD5B211C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microsoft.com/office/2018/10/relationships/comments" Target="../comments/modernComment_109_D7CE05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13" Type="http://schemas.microsoft.com/office/2007/relationships/diagramDrawing" Target="../diagrams/drawing3.xml"/><Relationship Id="rId3" Type="http://schemas.openxmlformats.org/officeDocument/2006/relationships/image" Target="../media/image8.jpg"/><Relationship Id="rId7" Type="http://schemas.openxmlformats.org/officeDocument/2006/relationships/diagramColors" Target="../diagrams/colors2.xml"/><Relationship Id="rId12" Type="http://schemas.openxmlformats.org/officeDocument/2006/relationships/diagramColors" Target="../diagrams/colors3.xml"/><Relationship Id="rId2" Type="http://schemas.microsoft.com/office/2018/10/relationships/comments" Target="../comments/modernComment_10A_FF0E782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11" Type="http://schemas.openxmlformats.org/officeDocument/2006/relationships/diagramQuickStyle" Target="../diagrams/quickStyle3.xml"/><Relationship Id="rId5" Type="http://schemas.openxmlformats.org/officeDocument/2006/relationships/diagramLayout" Target="../diagrams/layout2.xml"/><Relationship Id="rId10" Type="http://schemas.openxmlformats.org/officeDocument/2006/relationships/diagramLayout" Target="../diagrams/layout3.xml"/><Relationship Id="rId4" Type="http://schemas.openxmlformats.org/officeDocument/2006/relationships/diagramData" Target="../diagrams/data2.xml"/><Relationship Id="rId9" Type="http://schemas.openxmlformats.org/officeDocument/2006/relationships/diagramData" Target="../diagrams/data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microsoft.com/office/2018/10/relationships/comments" Target="../comments/modernComment_10B_F5737EDB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4E104A-CDFE-3F4D-8646-FFC626E66F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29200" y="640080"/>
            <a:ext cx="6845968" cy="3566160"/>
          </a:xfrm>
        </p:spPr>
        <p:txBody>
          <a:bodyPr anchor="ctr">
            <a:normAutofit/>
          </a:bodyPr>
          <a:lstStyle/>
          <a:p>
            <a:r>
              <a:rPr lang="en-US" sz="5400" dirty="0"/>
              <a:t>Generating Electricity:</a:t>
            </a:r>
            <a:br>
              <a:rPr lang="en-US" sz="5400" dirty="0"/>
            </a:br>
            <a:br>
              <a:rPr lang="en-US" sz="5400" dirty="0"/>
            </a:br>
            <a:r>
              <a:rPr lang="en-US" sz="4000" dirty="0"/>
              <a:t>Renewables &amp; Non-Renewables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B4FB38-D487-F8AB-C459-4B92FAC4A8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97760" y="4636008"/>
            <a:ext cx="6251111" cy="1572768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Shweta Jain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Mohsen </a:t>
            </a:r>
            <a:r>
              <a:rPr lang="en-US" dirty="0" err="1"/>
              <a:t>Farrokhrouz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Oliver King</a:t>
            </a:r>
          </a:p>
        </p:txBody>
      </p:sp>
      <p:pic>
        <p:nvPicPr>
          <p:cNvPr id="5" name="Picture 4" descr="Smoke from a factory">
            <a:extLst>
              <a:ext uri="{FF2B5EF4-FFF2-40B4-BE49-F238E27FC236}">
                <a16:creationId xmlns:a16="http://schemas.microsoft.com/office/drawing/2014/main" id="{44D08894-E37C-AF80-BC55-7612BB83A1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267" r="30402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63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8F106-8D88-C209-A956-433AB8F08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195" y="327025"/>
            <a:ext cx="7102824" cy="887821"/>
          </a:xfrm>
        </p:spPr>
        <p:txBody>
          <a:bodyPr anchor="b">
            <a:normAutofit/>
          </a:bodyPr>
          <a:lstStyle/>
          <a:p>
            <a:r>
              <a:rPr lang="en-US" sz="3600" b="1" dirty="0"/>
              <a:t>6. Develop Machine-Learning Model </a:t>
            </a:r>
            <a:endParaRPr lang="en-US" sz="36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210AE1D-4386-F821-6C9B-6F551CFF3C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13" y="1724297"/>
            <a:ext cx="6337798" cy="4481242"/>
          </a:xfrm>
        </p:spPr>
        <p:txBody>
          <a:bodyPr anchor="t">
            <a:normAutofit/>
          </a:bodyPr>
          <a:lstStyle/>
          <a:p>
            <a:r>
              <a:rPr lang="en-US" sz="1800" i="1" dirty="0"/>
              <a:t>Used Google </a:t>
            </a:r>
            <a:r>
              <a:rPr lang="en-US" sz="1800" i="1" dirty="0" err="1"/>
              <a:t>Colab</a:t>
            </a:r>
            <a:endParaRPr lang="en-US" sz="1800" i="1" dirty="0"/>
          </a:p>
          <a:p>
            <a:r>
              <a:rPr lang="en-US" sz="1800" i="1" dirty="0"/>
              <a:t>Time-series model – ARMIA family</a:t>
            </a:r>
          </a:p>
          <a:p>
            <a:r>
              <a:rPr lang="en-US" sz="1800" i="1" dirty="0"/>
              <a:t>Test ARMA, ARIMA, SARIMA</a:t>
            </a:r>
          </a:p>
          <a:p>
            <a:r>
              <a:rPr lang="en-US" sz="1800" i="1" dirty="0"/>
              <a:t>Used “For Loop” to iterate through a range of model inputs and print results:</a:t>
            </a:r>
          </a:p>
          <a:p>
            <a:pPr lvl="1"/>
            <a:r>
              <a:rPr lang="en-US" sz="1400" i="1" dirty="0"/>
              <a:t>Seeking to </a:t>
            </a:r>
            <a:r>
              <a:rPr lang="en-US" sz="1400" i="1" dirty="0" err="1"/>
              <a:t>minimise</a:t>
            </a:r>
            <a:r>
              <a:rPr lang="en-US" sz="1400" i="1" dirty="0"/>
              <a:t> Root Mean Square Error (RMSE)</a:t>
            </a:r>
          </a:p>
        </p:txBody>
      </p:sp>
      <p:pic>
        <p:nvPicPr>
          <p:cNvPr id="10" name="Picture 9" descr="Computer script on a screen">
            <a:extLst>
              <a:ext uri="{FF2B5EF4-FFF2-40B4-BE49-F238E27FC236}">
                <a16:creationId xmlns:a16="http://schemas.microsoft.com/office/drawing/2014/main" id="{EFDFD0E6-ECC6-9F32-D2FA-05E22492CF7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2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  <a14:imgEffect>
                      <a14:saturation sat="66000"/>
                    </a14:imgEffect>
                  </a14:imgLayer>
                </a14:imgProps>
              </a:ext>
            </a:extLst>
          </a:blip>
          <a:srcRect l="96" r="39293" b="-2"/>
          <a:stretch/>
        </p:blipFill>
        <p:spPr>
          <a:xfrm>
            <a:off x="7351018" y="1588"/>
            <a:ext cx="6225645" cy="6856412"/>
          </a:xfrm>
          <a:custGeom>
            <a:avLst/>
            <a:gdLst/>
            <a:ahLst/>
            <a:cxnLst/>
            <a:rect l="l" t="t" r="r" b="b"/>
            <a:pathLst>
              <a:path w="5620032" h="6856412">
                <a:moveTo>
                  <a:pt x="13187" y="0"/>
                </a:moveTo>
                <a:lnTo>
                  <a:pt x="5620032" y="0"/>
                </a:lnTo>
                <a:lnTo>
                  <a:pt x="5620032" y="6856412"/>
                </a:lnTo>
                <a:lnTo>
                  <a:pt x="0" y="6856412"/>
                </a:lnTo>
                <a:lnTo>
                  <a:pt x="64318" y="6298274"/>
                </a:lnTo>
                <a:cubicBezTo>
                  <a:pt x="203221" y="4970220"/>
                  <a:pt x="240510" y="3632077"/>
                  <a:pt x="97152" y="2276000"/>
                </a:cubicBezTo>
                <a:cubicBezTo>
                  <a:pt x="35713" y="1694824"/>
                  <a:pt x="7455" y="1116942"/>
                  <a:pt x="6154" y="541737"/>
                </a:cubicBezTo>
                <a:close/>
              </a:path>
            </a:pathLst>
          </a:custGeom>
          <a:solidFill>
            <a:schemeClr val="tx1"/>
          </a:solidFill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9A3A618-C514-B577-926B-07A3725630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013" y="1217023"/>
            <a:ext cx="5765800" cy="35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73698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5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278C38-90DA-8754-98E7-3EDFC8551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 dirty="0"/>
              <a:t>Project Goals</a:t>
            </a:r>
          </a:p>
        </p:txBody>
      </p:sp>
      <p:sp>
        <p:nvSpPr>
          <p:cNvPr id="2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1507C-9657-6568-C5B6-E5740ABF2E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166" y="2872899"/>
            <a:ext cx="5002924" cy="3320668"/>
          </a:xfrm>
        </p:spPr>
        <p:txBody>
          <a:bodyPr>
            <a:normAutofit/>
          </a:bodyPr>
          <a:lstStyle/>
          <a:p>
            <a:pPr marL="457200" indent="-457200">
              <a:spcBef>
                <a:spcPts val="1800"/>
              </a:spcBef>
              <a:buFont typeface="+mj-lt"/>
              <a:buAutoNum type="arabicPeriod"/>
            </a:pPr>
            <a:r>
              <a:rPr lang="en-US" sz="2200" dirty="0"/>
              <a:t>To analyse electricity-generation trends:</a:t>
            </a:r>
          </a:p>
          <a:p>
            <a:pPr lvl="1">
              <a:spcBef>
                <a:spcPts val="1800"/>
              </a:spcBef>
            </a:pPr>
            <a:r>
              <a:rPr lang="en-US" sz="1800" dirty="0"/>
              <a:t>Compare and contrast different approaches to electricity generation around the world.</a:t>
            </a:r>
          </a:p>
          <a:p>
            <a:pPr marL="457200" indent="-457200">
              <a:spcBef>
                <a:spcPts val="1800"/>
              </a:spcBef>
              <a:buFont typeface="+mj-lt"/>
              <a:buAutoNum type="arabicPeriod"/>
            </a:pPr>
            <a:r>
              <a:rPr lang="en-US" sz="2200" dirty="0"/>
              <a:t>Use forecasts to determine the global electricity outlook:</a:t>
            </a:r>
          </a:p>
          <a:p>
            <a:pPr lvl="1">
              <a:spcBef>
                <a:spcPts val="1800"/>
              </a:spcBef>
            </a:pPr>
            <a:r>
              <a:rPr lang="en-US" sz="1800" dirty="0"/>
              <a:t>Specifically, the growth of renewable electricity production.</a:t>
            </a:r>
          </a:p>
        </p:txBody>
      </p:sp>
      <p:pic>
        <p:nvPicPr>
          <p:cNvPr id="5" name="Picture 4" descr="Wind turbines against blue sky">
            <a:extLst>
              <a:ext uri="{FF2B5EF4-FFF2-40B4-BE49-F238E27FC236}">
                <a16:creationId xmlns:a16="http://schemas.microsoft.com/office/drawing/2014/main" id="{CBEEAFDF-A0C6-8244-72FC-0138E0CF1E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872" r="10921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374944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DBB38C-C901-46D8-8082-FB566C3EA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US" sz="5400" dirty="0"/>
              <a:t>Analysis (Part 1 / 2)</a:t>
            </a:r>
          </a:p>
        </p:txBody>
      </p:sp>
      <p:pic>
        <p:nvPicPr>
          <p:cNvPr id="5" name="Picture 4" descr="Graph on document with pen">
            <a:extLst>
              <a:ext uri="{FF2B5EF4-FFF2-40B4-BE49-F238E27FC236}">
                <a16:creationId xmlns:a16="http://schemas.microsoft.com/office/drawing/2014/main" id="{E9224FB5-0921-30ED-F2F8-094674A40A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791" r="19878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8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D68AB-E760-FB99-E40B-51E26EDCB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3787" y="2602714"/>
            <a:ext cx="6251110" cy="348386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i="1" dirty="0"/>
              <a:t>Analyse electricity-generation trends:</a:t>
            </a:r>
          </a:p>
          <a:p>
            <a:pPr>
              <a:lnSpc>
                <a:spcPct val="100000"/>
              </a:lnSpc>
              <a:spcBef>
                <a:spcPts val="2200"/>
              </a:spcBef>
            </a:pPr>
            <a:r>
              <a:rPr lang="en-US" sz="2200" dirty="0"/>
              <a:t>Tableau-based interactive dashboard.</a:t>
            </a:r>
          </a:p>
          <a:p>
            <a:pPr>
              <a:lnSpc>
                <a:spcPct val="100000"/>
              </a:lnSpc>
              <a:spcBef>
                <a:spcPts val="2200"/>
              </a:spcBef>
            </a:pPr>
            <a:r>
              <a:rPr lang="en-US" sz="2200" dirty="0"/>
              <a:t>Allows users to investigate historic trends of 48 countries.</a:t>
            </a:r>
          </a:p>
        </p:txBody>
      </p:sp>
    </p:spTree>
    <p:extLst>
      <p:ext uri="{BB962C8B-B14F-4D97-AF65-F5344CB8AC3E}">
        <p14:creationId xmlns:p14="http://schemas.microsoft.com/office/powerpoint/2010/main" val="4174875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DBB38C-C901-46D8-8082-FB566C3EA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US" sz="5400" dirty="0"/>
              <a:t>Analysis (Part 2 / 2)</a:t>
            </a:r>
          </a:p>
        </p:txBody>
      </p:sp>
      <p:pic>
        <p:nvPicPr>
          <p:cNvPr id="5" name="Picture 4" descr="Graph on document with pen">
            <a:extLst>
              <a:ext uri="{FF2B5EF4-FFF2-40B4-BE49-F238E27FC236}">
                <a16:creationId xmlns:a16="http://schemas.microsoft.com/office/drawing/2014/main" id="{E9224FB5-0921-30ED-F2F8-094674A40A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792" r="19877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2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D68AB-E760-FB99-E40B-51E26EDCB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/>
              <a:t>Forecast the global electricity outlook:</a:t>
            </a:r>
          </a:p>
          <a:p>
            <a:pPr>
              <a:spcBef>
                <a:spcPts val="2200"/>
              </a:spcBef>
            </a:pPr>
            <a:r>
              <a:rPr lang="en-US" sz="2200" dirty="0"/>
              <a:t>Using machine-learning to model and forecast:</a:t>
            </a:r>
          </a:p>
          <a:p>
            <a:pPr marL="914400" lvl="1" indent="-457200">
              <a:spcBef>
                <a:spcPts val="220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FF0000"/>
                </a:solidFill>
              </a:rPr>
              <a:t>Solar-based electricity-generation in Australia.</a:t>
            </a:r>
          </a:p>
          <a:p>
            <a:pPr marL="914400" lvl="1" indent="-457200">
              <a:spcBef>
                <a:spcPts val="2200"/>
              </a:spcBef>
              <a:buFont typeface="+mj-lt"/>
              <a:buAutoNum type="arabicPeriod"/>
            </a:pPr>
            <a:r>
              <a:rPr lang="en-US" sz="1800" dirty="0"/>
              <a:t>Growth of Renewable-based electricity-generation globally.</a:t>
            </a:r>
          </a:p>
          <a:p>
            <a:pPr marL="914400" lvl="1" indent="-457200">
              <a:spcBef>
                <a:spcPts val="2200"/>
              </a:spcBef>
              <a:buFont typeface="+mj-lt"/>
              <a:buAutoNum type="arabicPeriod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21301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26">
            <a:extLst>
              <a:ext uri="{FF2B5EF4-FFF2-40B4-BE49-F238E27FC236}">
                <a16:creationId xmlns:a16="http://schemas.microsoft.com/office/drawing/2014/main" id="{D1D34770-47A8-402C-AF23-2B653F2D8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2CAE63-9917-A4F8-1B50-3B0BF2ACE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80" y="368298"/>
            <a:ext cx="6002110" cy="711202"/>
          </a:xfrm>
        </p:spPr>
        <p:txBody>
          <a:bodyPr>
            <a:normAutofit/>
          </a:bodyPr>
          <a:lstStyle/>
          <a:p>
            <a:r>
              <a:rPr lang="en-US" sz="4000" b="1" u="sng" dirty="0"/>
              <a:t>Approach</a:t>
            </a:r>
          </a:p>
        </p:txBody>
      </p:sp>
      <p:pic>
        <p:nvPicPr>
          <p:cNvPr id="5" name="Picture 4" descr="Illuminated server room panel">
            <a:extLst>
              <a:ext uri="{FF2B5EF4-FFF2-40B4-BE49-F238E27FC236}">
                <a16:creationId xmlns:a16="http://schemas.microsoft.com/office/drawing/2014/main" id="{13E8D2FB-1280-DA5E-3C43-6976FBC94A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560" r="29846" b="-1"/>
          <a:stretch/>
        </p:blipFill>
        <p:spPr>
          <a:xfrm>
            <a:off x="7199440" y="10"/>
            <a:ext cx="4992560" cy="6857990"/>
          </a:xfrm>
          <a:prstGeom prst="rect">
            <a:avLst/>
          </a:prstGeom>
          <a:effectLst/>
        </p:spPr>
      </p:pic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3FA2F18-3E40-F93C-A662-2B88CD8E2A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2363740"/>
              </p:ext>
            </p:extLst>
          </p:nvPr>
        </p:nvGraphicFramePr>
        <p:xfrm>
          <a:off x="520700" y="1231900"/>
          <a:ext cx="6318090" cy="4902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9476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 of large maze">
            <a:extLst>
              <a:ext uri="{FF2B5EF4-FFF2-40B4-BE49-F238E27FC236}">
                <a16:creationId xmlns:a16="http://schemas.microsoft.com/office/drawing/2014/main" id="{4D4E200C-F1DF-32D1-46A4-24B1D54BBD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620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B45FB37-7782-3BCC-EE64-E92243C5E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1. Source Data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FF027E7-0DA5-C58A-3FE8-0197451AA6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9094652"/>
              </p:ext>
            </p:extLst>
          </p:nvPr>
        </p:nvGraphicFramePr>
        <p:xfrm>
          <a:off x="0" y="1912884"/>
          <a:ext cx="12192000" cy="523415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6320119">
                  <a:extLst>
                    <a:ext uri="{9D8B030D-6E8A-4147-A177-3AD203B41FA5}">
                      <a16:colId xmlns:a16="http://schemas.microsoft.com/office/drawing/2014/main" val="189260770"/>
                    </a:ext>
                  </a:extLst>
                </a:gridCol>
                <a:gridCol w="1100510">
                  <a:extLst>
                    <a:ext uri="{9D8B030D-6E8A-4147-A177-3AD203B41FA5}">
                      <a16:colId xmlns:a16="http://schemas.microsoft.com/office/drawing/2014/main" val="2234452924"/>
                    </a:ext>
                  </a:extLst>
                </a:gridCol>
                <a:gridCol w="2653460">
                  <a:extLst>
                    <a:ext uri="{9D8B030D-6E8A-4147-A177-3AD203B41FA5}">
                      <a16:colId xmlns:a16="http://schemas.microsoft.com/office/drawing/2014/main" val="3859966440"/>
                    </a:ext>
                  </a:extLst>
                </a:gridCol>
                <a:gridCol w="2117911">
                  <a:extLst>
                    <a:ext uri="{9D8B030D-6E8A-4147-A177-3AD203B41FA5}">
                      <a16:colId xmlns:a16="http://schemas.microsoft.com/office/drawing/2014/main" val="2851033717"/>
                    </a:ext>
                  </a:extLst>
                </a:gridCol>
              </a:tblGrid>
              <a:tr h="1046830">
                <a:tc>
                  <a:txBody>
                    <a:bodyPr/>
                    <a:lstStyle/>
                    <a:p>
                      <a:r>
                        <a:rPr lang="en-US" sz="2000" dirty="0"/>
                        <a:t>Title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Format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Source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Data Frequency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2999653"/>
                  </a:ext>
                </a:extLst>
              </a:tr>
              <a:tr h="10468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Electricity Generation (by Generation-type and Country)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CSV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International Energy Agency (IEA)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Monthly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0363638"/>
                  </a:ext>
                </a:extLst>
              </a:tr>
              <a:tr h="104683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Population (by Country)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CSV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World Bank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Annual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5200854"/>
                  </a:ext>
                </a:extLst>
              </a:tr>
              <a:tr h="104683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GDP (by Country)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CSV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World Bank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Annual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0402145"/>
                  </a:ext>
                </a:extLst>
              </a:tr>
              <a:tr h="104683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Continent/Region/Country/Country Code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CSV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GitHub user: “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lukes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”</a:t>
                      </a:r>
                    </a:p>
                    <a:p>
                      <a:pPr algn="ctr"/>
                      <a:r>
                        <a:rPr lang="en-US" i="1" dirty="0">
                          <a:solidFill>
                            <a:schemeClr val="tx1"/>
                          </a:solidFill>
                        </a:rPr>
                        <a:t>(via Kaggle)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Single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55492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4079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1D34770-47A8-402C-AF23-2B653F2D8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346D9B-5E5C-455A-3E89-61387BB02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9700" y="211142"/>
            <a:ext cx="6002110" cy="1495425"/>
          </a:xfrm>
        </p:spPr>
        <p:txBody>
          <a:bodyPr>
            <a:normAutofit/>
          </a:bodyPr>
          <a:lstStyle/>
          <a:p>
            <a:r>
              <a:rPr lang="en-US" sz="3600" b="1" dirty="0"/>
              <a:t>2. Cleanse Data</a:t>
            </a:r>
            <a:br>
              <a:rPr lang="en-US" sz="3600" b="1" dirty="0"/>
            </a:br>
            <a:r>
              <a:rPr lang="en-US" sz="3600" b="1" dirty="0"/>
              <a:t>(Extract, Transform, Load)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02F96-95F0-C2B4-EB19-BAB43EF3C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1160" y="2243530"/>
            <a:ext cx="6002110" cy="4229091"/>
          </a:xfrm>
        </p:spPr>
        <p:txBody>
          <a:bodyPr>
            <a:normAutofit fontScale="92500" lnSpcReduction="20000"/>
          </a:bodyPr>
          <a:lstStyle/>
          <a:p>
            <a:pPr marL="0" indent="0">
              <a:spcBef>
                <a:spcPts val="2200"/>
              </a:spcBef>
              <a:buNone/>
            </a:pPr>
            <a:r>
              <a:rPr lang="en-US" sz="2400" i="1" dirty="0"/>
              <a:t>Undertook process to clean, normalize and standardize data in preparation for modelling:</a:t>
            </a:r>
          </a:p>
          <a:p>
            <a:pPr>
              <a:spcBef>
                <a:spcPts val="2200"/>
              </a:spcBef>
            </a:pPr>
            <a:r>
              <a:rPr lang="en-US" sz="2000" dirty="0"/>
              <a:t>Read in multiple CSV files</a:t>
            </a:r>
          </a:p>
          <a:p>
            <a:pPr>
              <a:spcBef>
                <a:spcPts val="2200"/>
              </a:spcBef>
            </a:pPr>
            <a:r>
              <a:rPr lang="en-US" sz="2000" dirty="0"/>
              <a:t>Removed countries with insufficient/null data points</a:t>
            </a:r>
          </a:p>
          <a:p>
            <a:pPr>
              <a:spcBef>
                <a:spcPts val="2200"/>
              </a:spcBef>
            </a:pPr>
            <a:r>
              <a:rPr lang="en-US" sz="2000" dirty="0"/>
              <a:t>Standardised all datasets with 3-digit country codes (ISO 3166-1) </a:t>
            </a:r>
            <a:r>
              <a:rPr lang="en-US" sz="2000" i="1" dirty="0"/>
              <a:t>include technical info on how we did this (merges and manual updates)(mention why we focused on country-code)</a:t>
            </a:r>
            <a:endParaRPr lang="en-US" sz="2000" dirty="0"/>
          </a:p>
          <a:p>
            <a:pPr>
              <a:spcBef>
                <a:spcPts val="2200"/>
              </a:spcBef>
            </a:pPr>
            <a:r>
              <a:rPr lang="en-US" sz="2000" dirty="0"/>
              <a:t>Transformed GDP and Population data (from annual to monthly)</a:t>
            </a:r>
          </a:p>
          <a:p>
            <a:pPr>
              <a:spcBef>
                <a:spcPts val="2200"/>
              </a:spcBef>
            </a:pPr>
            <a:r>
              <a:rPr lang="en-US" sz="2000" i="1" dirty="0"/>
              <a:t>Use of melt function to convert to one date per row for each country.</a:t>
            </a:r>
          </a:p>
          <a:p>
            <a:pPr>
              <a:spcBef>
                <a:spcPts val="2200"/>
              </a:spcBef>
            </a:pPr>
            <a:endParaRPr lang="en-US" sz="2000" i="1" dirty="0"/>
          </a:p>
        </p:txBody>
      </p:sp>
      <p:pic>
        <p:nvPicPr>
          <p:cNvPr id="5" name="Picture 4" descr="Graph">
            <a:extLst>
              <a:ext uri="{FF2B5EF4-FFF2-40B4-BE49-F238E27FC236}">
                <a16:creationId xmlns:a16="http://schemas.microsoft.com/office/drawing/2014/main" id="{51810672-C507-ACE8-1B96-DF416A7241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617" r="32883"/>
          <a:stretch/>
        </p:blipFill>
        <p:spPr>
          <a:xfrm>
            <a:off x="0" y="0"/>
            <a:ext cx="4992560" cy="6857990"/>
          </a:xfrm>
          <a:prstGeom prst="rect">
            <a:avLst/>
          </a:prstGeom>
          <a:effectLst/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C446ADE-9E45-6E99-5046-39F9D6C10B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5472" y="1706567"/>
            <a:ext cx="5765800" cy="3556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BF86360-BDFB-373D-896E-EB4E940EFB9E}"/>
              </a:ext>
            </a:extLst>
          </p:cNvPr>
          <p:cNvSpPr txBox="1"/>
          <p:nvPr/>
        </p:nvSpPr>
        <p:spPr>
          <a:xfrm>
            <a:off x="9004041" y="317241"/>
            <a:ext cx="2587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SHWETA TO UPDATE</a:t>
            </a:r>
          </a:p>
        </p:txBody>
      </p:sp>
    </p:spTree>
    <p:extLst>
      <p:ext uri="{BB962C8B-B14F-4D97-AF65-F5344CB8AC3E}">
        <p14:creationId xmlns:p14="http://schemas.microsoft.com/office/powerpoint/2010/main" val="3620603203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lluminated server room panel">
            <a:extLst>
              <a:ext uri="{FF2B5EF4-FFF2-40B4-BE49-F238E27FC236}">
                <a16:creationId xmlns:a16="http://schemas.microsoft.com/office/drawing/2014/main" id="{1655B1A0-4E94-E2BB-C010-6BB3D375E16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0" y="-13024"/>
            <a:ext cx="12192000" cy="81260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78231C1-60CF-C308-9455-70BB1F22A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kern="1200" dirty="0">
                <a:ea typeface="+mn-ea"/>
                <a:cs typeface="+mn-cs"/>
              </a:rPr>
              <a:t>3. Export data into database (PostgreSQL)</a:t>
            </a:r>
            <a:endParaRPr lang="en-US" sz="3600" b="1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F23B00A-2605-5EC5-BA48-3C8D1E7751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1283854"/>
              </p:ext>
            </p:extLst>
          </p:nvPr>
        </p:nvGraphicFramePr>
        <p:xfrm>
          <a:off x="670034" y="1690688"/>
          <a:ext cx="10515600" cy="9491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49B401F-600A-D568-42A9-15CEC90AE6EF}"/>
              </a:ext>
            </a:extLst>
          </p:cNvPr>
          <p:cNvSpPr txBox="1"/>
          <p:nvPr/>
        </p:nvSpPr>
        <p:spPr>
          <a:xfrm>
            <a:off x="838200" y="3105834"/>
            <a:ext cx="10515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latin typeface="+mj-lt"/>
              </a:rPr>
              <a:t>4</a:t>
            </a:r>
            <a:r>
              <a:rPr lang="en-US" sz="3600" b="1" kern="1200" dirty="0">
                <a:latin typeface="+mj-lt"/>
                <a:ea typeface="+mn-ea"/>
                <a:cs typeface="+mn-cs"/>
              </a:rPr>
              <a:t>. Retrieve data from database (</a:t>
            </a:r>
            <a:r>
              <a:rPr lang="en-US" sz="3600" b="1" kern="1200" dirty="0" err="1">
                <a:latin typeface="+mj-lt"/>
                <a:ea typeface="+mn-ea"/>
                <a:cs typeface="+mn-cs"/>
              </a:rPr>
              <a:t>SQLAlchemy</a:t>
            </a:r>
            <a:r>
              <a:rPr lang="en-US" sz="3600" b="1" kern="1200" dirty="0">
                <a:latin typeface="+mj-lt"/>
                <a:ea typeface="+mn-ea"/>
                <a:cs typeface="+mn-cs"/>
              </a:rPr>
              <a:t>)</a:t>
            </a:r>
            <a:endParaRPr lang="en-US" sz="3600" dirty="0">
              <a:latin typeface="+mj-lt"/>
            </a:endParaRPr>
          </a:p>
        </p:txBody>
      </p:sp>
      <p:graphicFrame>
        <p:nvGraphicFramePr>
          <p:cNvPr id="12" name="Content Placeholder 3">
            <a:extLst>
              <a:ext uri="{FF2B5EF4-FFF2-40B4-BE49-F238E27FC236}">
                <a16:creationId xmlns:a16="http://schemas.microsoft.com/office/drawing/2014/main" id="{B193A81C-71B5-9B3D-7221-897E18B1EF7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4271527"/>
              </p:ext>
            </p:extLst>
          </p:nvPr>
        </p:nvGraphicFramePr>
        <p:xfrm>
          <a:off x="670034" y="4218206"/>
          <a:ext cx="10515600" cy="9491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1F2A7D3B-662F-9EBF-4044-3C96B3AD2FB5}"/>
              </a:ext>
            </a:extLst>
          </p:cNvPr>
          <p:cNvSpPr txBox="1"/>
          <p:nvPr/>
        </p:nvSpPr>
        <p:spPr>
          <a:xfrm>
            <a:off x="7949682" y="365125"/>
            <a:ext cx="3676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INCLUDE QUICK-DBD DIAGRAM</a:t>
            </a:r>
          </a:p>
        </p:txBody>
      </p:sp>
    </p:spTree>
    <p:extLst>
      <p:ext uri="{BB962C8B-B14F-4D97-AF65-F5344CB8AC3E}">
        <p14:creationId xmlns:p14="http://schemas.microsoft.com/office/powerpoint/2010/main" val="427913833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94E4D846-3AFC-4F86-8C35-24B0542A2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4" descr="A world map made of pins and strings">
            <a:extLst>
              <a:ext uri="{FF2B5EF4-FFF2-40B4-BE49-F238E27FC236}">
                <a16:creationId xmlns:a16="http://schemas.microsoft.com/office/drawing/2014/main" id="{BBE696F4-2DAF-7848-9147-1F6F5F0A1F7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628" r="-1" b="-1"/>
          <a:stretch/>
        </p:blipFill>
        <p:spPr>
          <a:xfrm>
            <a:off x="-186095" y="10"/>
            <a:ext cx="8325260" cy="6857990"/>
          </a:xfrm>
          <a:prstGeom prst="rect">
            <a:avLst/>
          </a:prstGeom>
        </p:spPr>
      </p:pic>
      <p:sp>
        <p:nvSpPr>
          <p:cNvPr id="19" name="Rectangle 10">
            <a:extLst>
              <a:ext uri="{FF2B5EF4-FFF2-40B4-BE49-F238E27FC236}">
                <a16:creationId xmlns:a16="http://schemas.microsoft.com/office/drawing/2014/main" id="{284781B9-12CB-45C3-907A-9ED93FF72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435399" y="0"/>
            <a:ext cx="9756601" cy="6858000"/>
          </a:xfrm>
          <a:prstGeom prst="rect">
            <a:avLst/>
          </a:prstGeom>
          <a:gradFill>
            <a:gsLst>
              <a:gs pos="53000">
                <a:schemeClr val="bg1"/>
              </a:gs>
              <a:gs pos="35000">
                <a:schemeClr val="bg1">
                  <a:alpha val="76000"/>
                </a:schemeClr>
              </a:gs>
              <a:gs pos="19000">
                <a:schemeClr val="bg1">
                  <a:alpha val="4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D9564F-E5D8-3E0A-B5C7-820378DB6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6910" y="1182116"/>
            <a:ext cx="6311704" cy="1103884"/>
          </a:xfrm>
        </p:spPr>
        <p:txBody>
          <a:bodyPr anchor="b">
            <a:noAutofit/>
          </a:bodyPr>
          <a:lstStyle/>
          <a:p>
            <a:r>
              <a:rPr lang="en-US" sz="3600" b="1" dirty="0"/>
              <a:t>5. </a:t>
            </a:r>
            <a:r>
              <a:rPr lang="en-US" sz="3600" b="1" kern="1200" dirty="0">
                <a:ea typeface="+mn-ea"/>
                <a:cs typeface="+mn-cs"/>
              </a:rPr>
              <a:t>Develop Interactive Dashboard (Tableau)</a:t>
            </a:r>
            <a:endParaRPr lang="en-US" sz="3600" b="1" dirty="0"/>
          </a:p>
        </p:txBody>
      </p:sp>
      <p:sp>
        <p:nvSpPr>
          <p:cNvPr id="20" name="Rectangle 1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687333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Rectangle 1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3018" y="2443480"/>
            <a:ext cx="3218688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17015-EDDD-71A7-5B9F-77642F1574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3352" y="2619248"/>
            <a:ext cx="5356024" cy="3306064"/>
          </a:xfrm>
        </p:spPr>
        <p:txBody>
          <a:bodyPr anchor="t">
            <a:normAutofit/>
          </a:bodyPr>
          <a:lstStyle/>
          <a:p>
            <a:r>
              <a:rPr lang="en-US" sz="1700" dirty="0"/>
              <a:t>Purpose of dashboard (what does it tell user).</a:t>
            </a:r>
          </a:p>
          <a:p>
            <a:r>
              <a:rPr lang="en-US" sz="1700" dirty="0"/>
              <a:t>Why each element has been included.</a:t>
            </a:r>
          </a:p>
          <a:p>
            <a:r>
              <a:rPr lang="en-US" sz="1700" dirty="0"/>
              <a:t>Technical Features.</a:t>
            </a:r>
          </a:p>
          <a:p>
            <a:r>
              <a:rPr lang="en-US" sz="1700" dirty="0"/>
              <a:t>Skills and processes used.</a:t>
            </a:r>
          </a:p>
          <a:p>
            <a:r>
              <a:rPr lang="en-US" sz="1700" dirty="0"/>
              <a:t>Use of the map layers, filters, new measures, combined charts.</a:t>
            </a:r>
          </a:p>
          <a:p>
            <a:r>
              <a:rPr lang="en-US" sz="1700" dirty="0"/>
              <a:t>Multiple data sources used and creating the relationship between each.</a:t>
            </a:r>
          </a:p>
          <a:p>
            <a:endParaRPr lang="en-US" sz="1700" dirty="0"/>
          </a:p>
          <a:p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4117987035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359</TotalTime>
  <Words>477</Words>
  <Application>Microsoft Macintosh PowerPoint</Application>
  <PresentationFormat>Widescreen</PresentationFormat>
  <Paragraphs>83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System Font Regular</vt:lpstr>
      <vt:lpstr>Office Theme</vt:lpstr>
      <vt:lpstr>Generating Electricity:  Renewables &amp; Non-Renewables</vt:lpstr>
      <vt:lpstr>Project Goals</vt:lpstr>
      <vt:lpstr>Analysis (Part 1 / 2)</vt:lpstr>
      <vt:lpstr>Analysis (Part 2 / 2)</vt:lpstr>
      <vt:lpstr>Approach</vt:lpstr>
      <vt:lpstr>1. Source Data</vt:lpstr>
      <vt:lpstr>2. Cleanse Data (Extract, Transform, Load)</vt:lpstr>
      <vt:lpstr>3. Export data into database (PostgreSQL)</vt:lpstr>
      <vt:lpstr>5. Develop Interactive Dashboard (Tableau)</vt:lpstr>
      <vt:lpstr>6. Develop Machine-Learning Model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Page</dc:title>
  <dc:creator>Oliver King</dc:creator>
  <cp:lastModifiedBy>Oliver King</cp:lastModifiedBy>
  <cp:revision>16</cp:revision>
  <dcterms:created xsi:type="dcterms:W3CDTF">2023-05-30T13:08:29Z</dcterms:created>
  <dcterms:modified xsi:type="dcterms:W3CDTF">2023-05-31T12:39:34Z</dcterms:modified>
</cp:coreProperties>
</file>