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7_F23CEFE2.xml" ContentType="application/vnd.ms-powerpoint.comments+xml"/>
  <Override PartName="/ppt/comments/modernComment_109_D7CE0543.xml" ContentType="application/vnd.ms-powerpoint.comments+xml"/>
  <Override PartName="/ppt/comments/modernComment_10A_FF0E7822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13_245BD992.xml" ContentType="application/vnd.ms-powerpoint.comments+xml"/>
  <Override PartName="/ppt/comments/modernComment_10B_F5737EDB.xml" ContentType="application/vnd.ms-powerpoint.comments+xml"/>
  <Override PartName="/ppt/comments/modernComment_10C_DD5B211C.xml" ContentType="application/vnd.ms-powerpoint.comments+xml"/>
  <Override PartName="/ppt/comments/modernComment_10E_7E7632B4.xml" ContentType="application/vnd.ms-powerpoint.comments+xml"/>
  <Override PartName="/ppt/comments/modernComment_110_F816A5F4.xml" ContentType="application/vnd.ms-powerpoint.comments+xml"/>
  <Override PartName="/ppt/comments/modernComment_111_AC498FC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58" r:id="rId6"/>
    <p:sldId id="263" r:id="rId7"/>
    <p:sldId id="265" r:id="rId8"/>
    <p:sldId id="266" r:id="rId9"/>
    <p:sldId id="275" r:id="rId10"/>
    <p:sldId id="267" r:id="rId11"/>
    <p:sldId id="268" r:id="rId12"/>
    <p:sldId id="270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3BBA03-47CF-A23B-0EAD-0C3C24D02891}" name="Shweta Jain" initials="SJ" userId="S::shweta.jain@alsglobal.com::c34a702d-a6a5-40eb-a3d1-b1dd006dded0" providerId="AD"/>
  <p188:author id="{0EC2D70F-E384-9803-E3F1-EF16A3855103}" name="Oliver King" initials="OK" userId="2f8be3b40744adfd" providerId="Windows Live"/>
  <p188:author id="{210206AB-430C-125E-3CF9-8271501E1E77}" name="Mohsen Farrokhrouz" initials="MF" userId="ad2061eca19da9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2"/>
    <p:restoredTop sz="94680"/>
  </p:normalViewPr>
  <p:slideViewPr>
    <p:cSldViewPr snapToGrid="0">
      <p:cViewPr varScale="1">
        <p:scale>
          <a:sx n="60" d="100"/>
          <a:sy n="60" d="100"/>
        </p:scale>
        <p:origin x="232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7_F23CEF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8CF4ED-AFB8-4E3A-9EBB-6442FFC3F3A4}" authorId="{423BBA03-47CF-A23B-0EAD-0C3C24D02891}" created="2023-06-18T11:58:56.042">
    <pc:sldMkLst xmlns:pc="http://schemas.microsoft.com/office/powerpoint/2013/main/command">
      <pc:docMk/>
      <pc:sldMk cId="4064079842" sldId="263"/>
    </pc:sldMkLst>
    <p188:txBody>
      <a:bodyPr/>
      <a:lstStyle/>
      <a:p>
        <a:r>
          <a:rPr lang="en-AU"/>
          <a:t>Hide this slide</a:t>
        </a:r>
      </a:p>
    </p188:txBody>
  </p188:cm>
</p188:cmLst>
</file>

<file path=ppt/comments/modernComment_109_D7CE05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346D9D-FE8F-6C47-AAAF-DDC1CE26BB63}" authorId="{0EC2D70F-E384-9803-E3F1-EF16A3855103}" created="2023-05-31T12:22:21.143">
    <pc:sldMkLst xmlns:pc="http://schemas.microsoft.com/office/powerpoint/2013/main/command">
      <pc:docMk/>
      <pc:sldMk cId="3620603203" sldId="265"/>
    </pc:sldMkLst>
    <p188:txBody>
      <a:bodyPr/>
      <a:lstStyle/>
      <a:p>
        <a:r>
          <a:rPr lang="en-US"/>
          <a:t>Shweta to update:
- include technical information on standardisation of country codes (merges and manual updates).
- include use of melt function (to convert to one date per row for each country).
- use of for loop to transform annual data to monthly data (for GDP and population).</a:t>
        </a:r>
      </a:p>
    </p188:txBody>
  </p188:cm>
</p188:cmLst>
</file>

<file path=ppt/comments/modernComment_10A_FF0E78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1D44DB-B8F8-C34C-9D3A-CF80DD193749}" authorId="{0EC2D70F-E384-9803-E3F1-EF16A3855103}" created="2023-05-31T12:22:49.988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Make process boxes smaller</a:t>
        </a:r>
      </a:p>
    </p188:txBody>
  </p188:cm>
  <p188:cm id="{CEE2D432-0A1F-D545-A37D-2188DE1991A9}" authorId="{0EC2D70F-E384-9803-E3F1-EF16A3855103}" created="2023-05-31T12:23:30.603">
    <pc:sldMkLst xmlns:pc="http://schemas.microsoft.com/office/powerpoint/2013/main/command">
      <pc:docMk/>
      <pc:sldMk cId="4279138338" sldId="266"/>
    </pc:sldMkLst>
    <p188:txBody>
      <a:bodyPr/>
      <a:lstStyle/>
      <a:p>
        <a:r>
          <a:rPr lang="en-US"/>
          <a:t>Include Quick DBD ER diagram</a:t>
        </a:r>
      </a:p>
    </p188:txBody>
  </p188:cm>
</p188:cmLst>
</file>

<file path=ppt/comments/modernComment_10B_F5737E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3C72B4-9F0B-7940-9243-79358B95BB43}" authorId="{0EC2D70F-E384-9803-E3F1-EF16A3855103}" created="2023-05-31T12:26:28.8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replyLst>
      <p188:reply id="{AA1D0EC5-3D60-421A-AA63-E809B7E521BE}" authorId="{210206AB-430C-125E-3CF9-8271501E1E77}" created="2023-06-01T09:24:44.788">
        <p188:txBody>
          <a:bodyPr/>
          <a:lstStyle/>
          <a:p>
            <a:r>
              <a:rPr lang="en-AU"/>
              <a:t>Rearranged and Resolved</a:t>
            </a:r>
          </a:p>
        </p188:txBody>
      </p188:reply>
    </p188:replyLst>
    <p188:txBody>
      <a:bodyPr/>
      <a:lstStyle/>
      <a:p>
        <a:r>
          <a:rPr lang="en-US"/>
          <a:t>Mohsen to update</a:t>
        </a:r>
      </a:p>
    </p188:txBody>
  </p188:cm>
  <p188:cm id="{4E7CDCC7-874F-4E9A-8C18-568CA4E2CCF9}" authorId="{423BBA03-47CF-A23B-0EAD-0C3C24D02891}" created="2023-06-18T12:04:09.7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17987035" sldId="267"/>
      <ac:spMk id="3" creationId="{97817015-EDDD-71A7-5B9F-77642F1574A2}"/>
    </ac:deMkLst>
    <p188:txBody>
      <a:bodyPr/>
      <a:lstStyle/>
      <a:p>
        <a:r>
          <a:rPr lang="en-AU"/>
          <a:t>Take out the animation</a:t>
        </a:r>
      </a:p>
    </p188:txBody>
  </p188:cm>
</p188:cmLst>
</file>

<file path=ppt/comments/modernComment_10C_DD5B21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FD716A-17C2-4449-B266-9B9BB5BD3D26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6B1BF885-C458-BD41-9D24-7A7F100E2576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F71381E-B040-744C-8FD0-6E9EDFC85CB9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3736988" sldId="268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0E_7E7632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2BF87E-6BA9-D14C-A462-69E5855AC51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2C178F0-87A0-534F-9DDC-24C60329726D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12D4544-1AF7-E545-9D76-A35012D75F04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1675444" sldId="270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0_F816A5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85AA64-DCCC-8642-B96F-C2FB15D6F5EA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38955829-74D3-BA4B-A576-27B92534B3E9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C97A8BFC-A1A7-F842-B5BC-22667A616C0B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2233844" sldId="272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1_AC498F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CB01C-B38D-0846-9CCF-E4897307FE73}" authorId="{0EC2D70F-E384-9803-E3F1-EF16A3855103}" status="resolved" created="2023-05-31T12:29:31.75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Oliver to update</a:t>
        </a:r>
      </a:p>
    </p188:txBody>
  </p188:cm>
  <p188:cm id="{FD497AEE-E1F2-404C-9D6F-E96B4FB12395}" authorId="{0EC2D70F-E384-9803-E3F1-EF16A3855103}" status="resolved" created="2023-05-31T12:36:44.58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results of model iteration (lowering error) maybe in a table</a:t>
        </a:r>
      </a:p>
    </p188:txBody>
  </p188:cm>
  <p188:cm id="{46A8EBF4-B412-C140-995A-C57F3743E11A}" authorId="{0EC2D70F-E384-9803-E3F1-EF16A3855103}" status="resolved" created="2023-05-31T12:36:53.0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502088" sldId="273"/>
      <ac:spMk id="8" creationId="{C210AE1D-4386-F821-6C9B-6F551CFF3CEC}"/>
    </ac:deMkLst>
    <p188:txBody>
      <a:bodyPr/>
      <a:lstStyle/>
      <a:p>
        <a:r>
          <a:rPr lang="en-US"/>
          <a:t>Include graphs</a:t>
        </a:r>
      </a:p>
    </p188:txBody>
  </p188:cm>
</p188:cmLst>
</file>

<file path=ppt/comments/modernComment_113_245BD9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AA88F1-8BCA-4976-80D9-71EE5CCDA742}" authorId="{423BBA03-47CF-A23B-0EAD-0C3C24D02891}" created="2023-06-18T12:03:40.469">
    <pc:sldMkLst xmlns:pc="http://schemas.microsoft.com/office/powerpoint/2013/main/command">
      <pc:docMk/>
      <pc:sldMk cId="609999250" sldId="275"/>
    </pc:sldMkLst>
    <p188:txBody>
      <a:bodyPr/>
      <a:lstStyle/>
      <a:p>
        <a:r>
          <a:rPr lang="en-AU"/>
          <a:t>Take out animation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D1DA9-4C09-1740-8685-7F7C82914C7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7EAE4D8-817B-0546-A572-06E6D63807F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D091E800-B433-CE4C-A66F-F008AB528AB0}" type="parTrans" cxnId="{AA3989D2-BDB2-3E44-91A5-8F0BF5B9BE27}">
      <dgm:prSet/>
      <dgm:spPr/>
      <dgm:t>
        <a:bodyPr/>
        <a:lstStyle/>
        <a:p>
          <a:endParaRPr lang="en-GB"/>
        </a:p>
      </dgm:t>
    </dgm:pt>
    <dgm:pt modelId="{AF18E21B-1E70-8543-86DE-0D2B1774F0C3}" type="sibTrans" cxnId="{AA3989D2-BDB2-3E44-91A5-8F0BF5B9BE27}">
      <dgm:prSet/>
      <dgm:spPr/>
      <dgm:t>
        <a:bodyPr/>
        <a:lstStyle/>
        <a:p>
          <a:endParaRPr lang="en-GB"/>
        </a:p>
      </dgm:t>
    </dgm:pt>
    <dgm:pt modelId="{53506C35-F3DF-2544-B56E-E4D90B5E4331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25C8C944-AE17-B64B-904D-15E10A5BFAC0}" type="parTrans" cxnId="{398A58A0-DB71-D447-8DF8-96FDC84D9B88}">
      <dgm:prSet/>
      <dgm:spPr/>
      <dgm:t>
        <a:bodyPr/>
        <a:lstStyle/>
        <a:p>
          <a:endParaRPr lang="en-GB"/>
        </a:p>
      </dgm:t>
    </dgm:pt>
    <dgm:pt modelId="{E9AE0E25-60DF-3546-9312-C6CA7A8BDF65}" type="sibTrans" cxnId="{398A58A0-DB71-D447-8DF8-96FDC84D9B88}">
      <dgm:prSet/>
      <dgm:spPr/>
      <dgm:t>
        <a:bodyPr/>
        <a:lstStyle/>
        <a:p>
          <a:endParaRPr lang="en-GB"/>
        </a:p>
      </dgm:t>
    </dgm:pt>
    <dgm:pt modelId="{5A9FC67B-0900-4E4B-AD7D-7F51FC3DAFC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51022BE6-4BB0-5349-97AA-6B1906D47201}" type="parTrans" cxnId="{184E39FE-6616-2E42-A60A-C54666E26899}">
      <dgm:prSet/>
      <dgm:spPr/>
      <dgm:t>
        <a:bodyPr/>
        <a:lstStyle/>
        <a:p>
          <a:endParaRPr lang="en-GB"/>
        </a:p>
      </dgm:t>
    </dgm:pt>
    <dgm:pt modelId="{FA40CAF9-96B4-7946-A979-D1BAF5981AA9}" type="sibTrans" cxnId="{184E39FE-6616-2E42-A60A-C54666E26899}">
      <dgm:prSet/>
      <dgm:spPr/>
      <dgm:t>
        <a:bodyPr/>
        <a:lstStyle/>
        <a:p>
          <a:endParaRPr lang="en-GB"/>
        </a:p>
      </dgm:t>
    </dgm:pt>
    <dgm:pt modelId="{2226237A-BBDD-F240-B636-696E5A3F73FA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(Power BI &amp; 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gm:t>
    </dgm:pt>
    <dgm:pt modelId="{166FD673-124C-1243-885C-0DCC45700B96}" type="parTrans" cxnId="{6B76A52E-4B59-9841-A066-7BC4DED5E464}">
      <dgm:prSet/>
      <dgm:spPr/>
      <dgm:t>
        <a:bodyPr/>
        <a:lstStyle/>
        <a:p>
          <a:endParaRPr lang="en-GB"/>
        </a:p>
      </dgm:t>
    </dgm:pt>
    <dgm:pt modelId="{2F8C3794-C210-F342-97DD-16FAE25302CC}" type="sibTrans" cxnId="{6B76A52E-4B59-9841-A066-7BC4DED5E464}">
      <dgm:prSet/>
      <dgm:spPr/>
      <dgm:t>
        <a:bodyPr/>
        <a:lstStyle/>
        <a:p>
          <a:endParaRPr lang="en-GB"/>
        </a:p>
      </dgm:t>
    </dgm:pt>
    <dgm:pt modelId="{0D9C7901-612C-414D-8C10-F384F68D2A27}">
      <dgm:prSet/>
      <dgm:spPr/>
      <dgm:t>
        <a:bodyPr/>
        <a:lstStyle/>
        <a:p>
          <a:pPr>
            <a:buFont typeface="System Font Regular"/>
            <a:buChar char="−"/>
          </a:pPr>
          <a:r>
            <a:rPr lang="en-US" dirty="0"/>
            <a:t>Develop machine-learning model to predict and forecast electricity outlook (ARMA, ARIMA, SARIMA, LSTM)</a:t>
          </a:r>
          <a:endParaRPr lang="en-AU" dirty="0"/>
        </a:p>
      </dgm:t>
    </dgm:pt>
    <dgm:pt modelId="{31EF4A52-C675-6D40-8DE1-4FA8E2EE6E48}" type="parTrans" cxnId="{629BE2F7-C452-1D44-ADA9-F01755A75A6D}">
      <dgm:prSet/>
      <dgm:spPr/>
      <dgm:t>
        <a:bodyPr/>
        <a:lstStyle/>
        <a:p>
          <a:endParaRPr lang="en-GB"/>
        </a:p>
      </dgm:t>
    </dgm:pt>
    <dgm:pt modelId="{6AEA3A65-F887-C54E-AA9E-4AC096FB6ECB}" type="sibTrans" cxnId="{629BE2F7-C452-1D44-ADA9-F01755A75A6D}">
      <dgm:prSet/>
      <dgm:spPr/>
      <dgm:t>
        <a:bodyPr/>
        <a:lstStyle/>
        <a:p>
          <a:endParaRPr lang="en-GB"/>
        </a:p>
      </dgm:t>
    </dgm:pt>
    <dgm:pt modelId="{19F60B9A-F6F3-3045-A587-B2B518082C4F}">
      <dgm:prSet/>
      <dgm:spPr/>
      <dgm:t>
        <a:bodyPr/>
        <a:lstStyle/>
        <a:p>
          <a:r>
            <a:rPr lang="en-US" dirty="0"/>
            <a:t>1</a:t>
          </a:r>
          <a:endParaRPr lang="en-AU" dirty="0"/>
        </a:p>
      </dgm:t>
    </dgm:pt>
    <dgm:pt modelId="{2C70B312-D2F7-B540-9E35-1D73BFF274D1}" type="sibTrans" cxnId="{00DDE86B-2926-8B48-9BD2-190A17697D7F}">
      <dgm:prSet/>
      <dgm:spPr/>
      <dgm:t>
        <a:bodyPr/>
        <a:lstStyle/>
        <a:p>
          <a:endParaRPr lang="en-GB"/>
        </a:p>
      </dgm:t>
    </dgm:pt>
    <dgm:pt modelId="{F31E8743-D360-7343-A450-C2C8684FEF73}" type="parTrans" cxnId="{00DDE86B-2926-8B48-9BD2-190A17697D7F}">
      <dgm:prSet/>
      <dgm:spPr/>
      <dgm:t>
        <a:bodyPr/>
        <a:lstStyle/>
        <a:p>
          <a:endParaRPr lang="en-GB"/>
        </a:p>
      </dgm:t>
    </dgm:pt>
    <dgm:pt modelId="{1316ED57-B987-A746-8491-E847B0D6535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gm:t>
    </dgm:pt>
    <dgm:pt modelId="{714A4B8E-37D0-884F-8899-974210EE1C78}" type="parTrans" cxnId="{D3586587-2F7A-B847-ACCC-D0CA5B2D0961}">
      <dgm:prSet/>
      <dgm:spPr/>
      <dgm:t>
        <a:bodyPr/>
        <a:lstStyle/>
        <a:p>
          <a:endParaRPr lang="en-GB"/>
        </a:p>
      </dgm:t>
    </dgm:pt>
    <dgm:pt modelId="{799D8249-EC17-D54F-8EE1-FFCC2A1D2A4D}" type="sibTrans" cxnId="{D3586587-2F7A-B847-ACCC-D0CA5B2D0961}">
      <dgm:prSet/>
      <dgm:spPr/>
      <dgm:t>
        <a:bodyPr/>
        <a:lstStyle/>
        <a:p>
          <a:endParaRPr lang="en-GB"/>
        </a:p>
      </dgm:t>
    </dgm:pt>
    <dgm:pt modelId="{50AF8974-B3BB-2B40-8D42-BD4F702D6681}">
      <dgm:prSet/>
      <dgm:spPr/>
      <dgm:t>
        <a:bodyPr/>
        <a:lstStyle/>
        <a:p>
          <a:r>
            <a:rPr lang="en-GB" dirty="0"/>
            <a:t>2</a:t>
          </a:r>
        </a:p>
      </dgm:t>
    </dgm:pt>
    <dgm:pt modelId="{FD2F736E-22AE-D447-AE09-07CE8AD0C5E9}" type="parTrans" cxnId="{1917E7BA-400B-9F4D-B108-4A7E170725D5}">
      <dgm:prSet/>
      <dgm:spPr/>
      <dgm:t>
        <a:bodyPr/>
        <a:lstStyle/>
        <a:p>
          <a:endParaRPr lang="en-GB"/>
        </a:p>
      </dgm:t>
    </dgm:pt>
    <dgm:pt modelId="{CCE225D1-D334-0E45-BF38-F3A32623ADFF}" type="sibTrans" cxnId="{1917E7BA-400B-9F4D-B108-4A7E170725D5}">
      <dgm:prSet/>
      <dgm:spPr/>
      <dgm:t>
        <a:bodyPr/>
        <a:lstStyle/>
        <a:p>
          <a:endParaRPr lang="en-GB"/>
        </a:p>
      </dgm:t>
    </dgm:pt>
    <dgm:pt modelId="{0C74DDE5-75CB-124B-B5C4-976264A60AC4}">
      <dgm:prSet/>
      <dgm:spPr/>
      <dgm:t>
        <a:bodyPr/>
        <a:lstStyle/>
        <a:p>
          <a:r>
            <a:rPr lang="en-AU" dirty="0"/>
            <a:t>3</a:t>
          </a:r>
        </a:p>
      </dgm:t>
    </dgm:pt>
    <dgm:pt modelId="{11E74EC9-CFC6-0245-AEB4-732046EE4A0C}" type="parTrans" cxnId="{0ECF10C0-D8AA-BA49-95F8-85013340264D}">
      <dgm:prSet/>
      <dgm:spPr/>
      <dgm:t>
        <a:bodyPr/>
        <a:lstStyle/>
        <a:p>
          <a:endParaRPr lang="en-GB"/>
        </a:p>
      </dgm:t>
    </dgm:pt>
    <dgm:pt modelId="{F8AAE6A5-A344-7E4F-833A-420297D9A041}" type="sibTrans" cxnId="{0ECF10C0-D8AA-BA49-95F8-85013340264D}">
      <dgm:prSet/>
      <dgm:spPr/>
      <dgm:t>
        <a:bodyPr/>
        <a:lstStyle/>
        <a:p>
          <a:endParaRPr lang="en-GB"/>
        </a:p>
      </dgm:t>
    </dgm:pt>
    <dgm:pt modelId="{A06E0055-4D58-BD41-8E67-874541574EE3}">
      <dgm:prSet/>
      <dgm:spPr/>
      <dgm:t>
        <a:bodyPr/>
        <a:lstStyle/>
        <a:p>
          <a:r>
            <a:rPr lang="en-AU" dirty="0"/>
            <a:t>4</a:t>
          </a:r>
        </a:p>
      </dgm:t>
    </dgm:pt>
    <dgm:pt modelId="{DD52F45B-E9ED-664C-8524-83BF33958E53}" type="parTrans" cxnId="{1F18E2D4-B90A-994E-86A4-A8A04244B008}">
      <dgm:prSet/>
      <dgm:spPr/>
      <dgm:t>
        <a:bodyPr/>
        <a:lstStyle/>
        <a:p>
          <a:endParaRPr lang="en-GB"/>
        </a:p>
      </dgm:t>
    </dgm:pt>
    <dgm:pt modelId="{72B2DA33-1A18-BA42-96BD-18F259505E92}" type="sibTrans" cxnId="{1F18E2D4-B90A-994E-86A4-A8A04244B008}">
      <dgm:prSet/>
      <dgm:spPr/>
      <dgm:t>
        <a:bodyPr/>
        <a:lstStyle/>
        <a:p>
          <a:endParaRPr lang="en-GB"/>
        </a:p>
      </dgm:t>
    </dgm:pt>
    <dgm:pt modelId="{A62FF51C-C761-DC4D-8D4D-A4BEEEE1E40E}">
      <dgm:prSet/>
      <dgm:spPr/>
      <dgm:t>
        <a:bodyPr/>
        <a:lstStyle/>
        <a:p>
          <a:r>
            <a:rPr lang="en-AU" dirty="0"/>
            <a:t>5</a:t>
          </a:r>
        </a:p>
      </dgm:t>
    </dgm:pt>
    <dgm:pt modelId="{0675E263-70A6-4446-A2D9-D2D6110F48A2}" type="parTrans" cxnId="{D7D5EAA7-3AEF-414D-BFFA-6D989D535776}">
      <dgm:prSet/>
      <dgm:spPr/>
      <dgm:t>
        <a:bodyPr/>
        <a:lstStyle/>
        <a:p>
          <a:endParaRPr lang="en-GB"/>
        </a:p>
      </dgm:t>
    </dgm:pt>
    <dgm:pt modelId="{9A7E60D6-57BD-7444-8122-73BE6CE07FB4}" type="sibTrans" cxnId="{D7D5EAA7-3AEF-414D-BFFA-6D989D535776}">
      <dgm:prSet/>
      <dgm:spPr/>
      <dgm:t>
        <a:bodyPr/>
        <a:lstStyle/>
        <a:p>
          <a:endParaRPr lang="en-GB"/>
        </a:p>
      </dgm:t>
    </dgm:pt>
    <dgm:pt modelId="{8C09917D-F319-6142-A4DE-ED412CA9C4D0}">
      <dgm:prSet/>
      <dgm:spPr/>
      <dgm:t>
        <a:bodyPr/>
        <a:lstStyle/>
        <a:p>
          <a:r>
            <a:rPr lang="en-AU" dirty="0"/>
            <a:t>6</a:t>
          </a:r>
        </a:p>
      </dgm:t>
    </dgm:pt>
    <dgm:pt modelId="{299A30EA-2E31-754C-85D7-D98E62DA0CFD}" type="parTrans" cxnId="{6246E909-4B11-8248-BA8E-74D6E1F54D7E}">
      <dgm:prSet/>
      <dgm:spPr/>
      <dgm:t>
        <a:bodyPr/>
        <a:lstStyle/>
        <a:p>
          <a:endParaRPr lang="en-GB"/>
        </a:p>
      </dgm:t>
    </dgm:pt>
    <dgm:pt modelId="{4F9F2558-4FD0-EB48-B430-12BA76F9B426}" type="sibTrans" cxnId="{6246E909-4B11-8248-BA8E-74D6E1F54D7E}">
      <dgm:prSet/>
      <dgm:spPr/>
      <dgm:t>
        <a:bodyPr/>
        <a:lstStyle/>
        <a:p>
          <a:endParaRPr lang="en-GB"/>
        </a:p>
      </dgm:t>
    </dgm:pt>
    <dgm:pt modelId="{C8FB3212-F9BD-714B-91A2-0DFF71DAFF28}" type="pres">
      <dgm:prSet presAssocID="{F3AD1DA9-4C09-1740-8685-7F7C82914C75}" presName="linearFlow" presStyleCnt="0">
        <dgm:presLayoutVars>
          <dgm:dir/>
          <dgm:animLvl val="lvl"/>
          <dgm:resizeHandles val="exact"/>
        </dgm:presLayoutVars>
      </dgm:prSet>
      <dgm:spPr/>
    </dgm:pt>
    <dgm:pt modelId="{AA0B54B9-90C9-EE4B-B02D-D8A9B91113BF}" type="pres">
      <dgm:prSet presAssocID="{19F60B9A-F6F3-3045-A587-B2B518082C4F}" presName="composite" presStyleCnt="0"/>
      <dgm:spPr/>
    </dgm:pt>
    <dgm:pt modelId="{E2E8E3C3-6FDF-9446-98CF-6A830EDBB04D}" type="pres">
      <dgm:prSet presAssocID="{19F60B9A-F6F3-3045-A587-B2B518082C4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F5814CC-75DE-454F-9842-D5F74FDAFBF9}" type="pres">
      <dgm:prSet presAssocID="{19F60B9A-F6F3-3045-A587-B2B518082C4F}" presName="descendantText" presStyleLbl="alignAcc1" presStyleIdx="0" presStyleCnt="6">
        <dgm:presLayoutVars>
          <dgm:bulletEnabled val="1"/>
        </dgm:presLayoutVars>
      </dgm:prSet>
      <dgm:spPr/>
    </dgm:pt>
    <dgm:pt modelId="{F2FDD3F1-8DBD-164D-BDE4-A4A8964BCC1B}" type="pres">
      <dgm:prSet presAssocID="{2C70B312-D2F7-B540-9E35-1D73BFF274D1}" presName="sp" presStyleCnt="0"/>
      <dgm:spPr/>
    </dgm:pt>
    <dgm:pt modelId="{F9A7D7C8-B523-5F47-8C8D-A271AA19940B}" type="pres">
      <dgm:prSet presAssocID="{50AF8974-B3BB-2B40-8D42-BD4F702D6681}" presName="composite" presStyleCnt="0"/>
      <dgm:spPr/>
    </dgm:pt>
    <dgm:pt modelId="{81EB66CF-0842-4240-8CF1-4635DDB5DA37}" type="pres">
      <dgm:prSet presAssocID="{50AF8974-B3BB-2B40-8D42-BD4F702D6681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6EE28908-DD59-2847-929A-38C430F0B19F}" type="pres">
      <dgm:prSet presAssocID="{50AF8974-B3BB-2B40-8D42-BD4F702D6681}" presName="descendantText" presStyleLbl="alignAcc1" presStyleIdx="1" presStyleCnt="6">
        <dgm:presLayoutVars>
          <dgm:bulletEnabled val="1"/>
        </dgm:presLayoutVars>
      </dgm:prSet>
      <dgm:spPr/>
    </dgm:pt>
    <dgm:pt modelId="{4DE24256-2779-AD41-BBE2-9654223D2533}" type="pres">
      <dgm:prSet presAssocID="{CCE225D1-D334-0E45-BF38-F3A32623ADFF}" presName="sp" presStyleCnt="0"/>
      <dgm:spPr/>
    </dgm:pt>
    <dgm:pt modelId="{74DBF0C9-B6ED-DD41-87A6-8D4FD8AEE162}" type="pres">
      <dgm:prSet presAssocID="{0C74DDE5-75CB-124B-B5C4-976264A60AC4}" presName="composite" presStyleCnt="0"/>
      <dgm:spPr/>
    </dgm:pt>
    <dgm:pt modelId="{F0F316E0-926D-5E44-AE5A-D486244BC255}" type="pres">
      <dgm:prSet presAssocID="{0C74DDE5-75CB-124B-B5C4-976264A60AC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95231E4-136C-B740-B02A-B37AAF33483C}" type="pres">
      <dgm:prSet presAssocID="{0C74DDE5-75CB-124B-B5C4-976264A60AC4}" presName="descendantText" presStyleLbl="alignAcc1" presStyleIdx="2" presStyleCnt="6" custLinFactNeighborX="0" custLinFactNeighborY="1964">
        <dgm:presLayoutVars>
          <dgm:bulletEnabled val="1"/>
        </dgm:presLayoutVars>
      </dgm:prSet>
      <dgm:spPr/>
    </dgm:pt>
    <dgm:pt modelId="{A9032B49-08A0-C04C-92DD-AC2354FEFD00}" type="pres">
      <dgm:prSet presAssocID="{F8AAE6A5-A344-7E4F-833A-420297D9A041}" presName="sp" presStyleCnt="0"/>
      <dgm:spPr/>
    </dgm:pt>
    <dgm:pt modelId="{A3374547-2506-6446-B844-02A4E65AD745}" type="pres">
      <dgm:prSet presAssocID="{A06E0055-4D58-BD41-8E67-874541574EE3}" presName="composite" presStyleCnt="0"/>
      <dgm:spPr/>
    </dgm:pt>
    <dgm:pt modelId="{FC420762-C8C7-D843-9B91-39162E67B737}" type="pres">
      <dgm:prSet presAssocID="{A06E0055-4D58-BD41-8E67-874541574E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F90A1F0C-642F-7E48-84ED-B9BF19060718}" type="pres">
      <dgm:prSet presAssocID="{A06E0055-4D58-BD41-8E67-874541574EE3}" presName="descendantText" presStyleLbl="alignAcc1" presStyleIdx="3" presStyleCnt="6">
        <dgm:presLayoutVars>
          <dgm:bulletEnabled val="1"/>
        </dgm:presLayoutVars>
      </dgm:prSet>
      <dgm:spPr/>
    </dgm:pt>
    <dgm:pt modelId="{2571DE1D-4C6D-B34B-9D2E-CDC713B0A9F9}" type="pres">
      <dgm:prSet presAssocID="{72B2DA33-1A18-BA42-96BD-18F259505E92}" presName="sp" presStyleCnt="0"/>
      <dgm:spPr/>
    </dgm:pt>
    <dgm:pt modelId="{4CB2CD98-D570-F448-8C62-FC73AF12117B}" type="pres">
      <dgm:prSet presAssocID="{A62FF51C-C761-DC4D-8D4D-A4BEEEE1E40E}" presName="composite" presStyleCnt="0"/>
      <dgm:spPr/>
    </dgm:pt>
    <dgm:pt modelId="{A9925412-98E5-754D-AD61-0A7C67317DFA}" type="pres">
      <dgm:prSet presAssocID="{A62FF51C-C761-DC4D-8D4D-A4BEEEE1E40E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D2E7AD-D9DC-554C-A9D5-CC3A0C436858}" type="pres">
      <dgm:prSet presAssocID="{A62FF51C-C761-DC4D-8D4D-A4BEEEE1E40E}" presName="descendantText" presStyleLbl="alignAcc1" presStyleIdx="4" presStyleCnt="6" custLinFactNeighborX="4988" custLinFactNeighborY="-3598">
        <dgm:presLayoutVars>
          <dgm:bulletEnabled val="1"/>
        </dgm:presLayoutVars>
      </dgm:prSet>
      <dgm:spPr/>
    </dgm:pt>
    <dgm:pt modelId="{DDEB099F-7F03-9D4B-865A-90500704EBC8}" type="pres">
      <dgm:prSet presAssocID="{9A7E60D6-57BD-7444-8122-73BE6CE07FB4}" presName="sp" presStyleCnt="0"/>
      <dgm:spPr/>
    </dgm:pt>
    <dgm:pt modelId="{9AF5CDAB-02DA-BF4D-AA5C-81AFC0FD08A1}" type="pres">
      <dgm:prSet presAssocID="{8C09917D-F319-6142-A4DE-ED412CA9C4D0}" presName="composite" presStyleCnt="0"/>
      <dgm:spPr/>
    </dgm:pt>
    <dgm:pt modelId="{40E341A3-41E2-C74A-BB3F-B33FD9347302}" type="pres">
      <dgm:prSet presAssocID="{8C09917D-F319-6142-A4DE-ED412CA9C4D0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E46A97C-D8D2-AD4C-9C24-F4DADCA0B89D}" type="pres">
      <dgm:prSet presAssocID="{8C09917D-F319-6142-A4DE-ED412CA9C4D0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46E909-4B11-8248-BA8E-74D6E1F54D7E}" srcId="{F3AD1DA9-4C09-1740-8685-7F7C82914C75}" destId="{8C09917D-F319-6142-A4DE-ED412CA9C4D0}" srcOrd="5" destOrd="0" parTransId="{299A30EA-2E31-754C-85D7-D98E62DA0CFD}" sibTransId="{4F9F2558-4FD0-EB48-B430-12BA76F9B426}"/>
    <dgm:cxn modelId="{30138927-B428-5D4E-BBA6-EC19C84D7D23}" type="presOf" srcId="{5A9FC67B-0900-4E4B-AD7D-7F51FC3DAFC7}" destId="{F90A1F0C-642F-7E48-84ED-B9BF19060718}" srcOrd="0" destOrd="0" presId="urn:microsoft.com/office/officeart/2005/8/layout/chevron2"/>
    <dgm:cxn modelId="{6B76A52E-4B59-9841-A066-7BC4DED5E464}" srcId="{A62FF51C-C761-DC4D-8D4D-A4BEEEE1E40E}" destId="{2226237A-BBDD-F240-B636-696E5A3F73FA}" srcOrd="0" destOrd="0" parTransId="{166FD673-124C-1243-885C-0DCC45700B96}" sibTransId="{2F8C3794-C210-F342-97DD-16FAE25302CC}"/>
    <dgm:cxn modelId="{C9EC3C36-59A0-1B41-837F-8DA9C4297046}" type="presOf" srcId="{50AF8974-B3BB-2B40-8D42-BD4F702D6681}" destId="{81EB66CF-0842-4240-8CF1-4635DDB5DA37}" srcOrd="0" destOrd="0" presId="urn:microsoft.com/office/officeart/2005/8/layout/chevron2"/>
    <dgm:cxn modelId="{AE090E3A-494E-3440-B0E8-2741125156EB}" type="presOf" srcId="{F3AD1DA9-4C09-1740-8685-7F7C82914C75}" destId="{C8FB3212-F9BD-714B-91A2-0DFF71DAFF28}" srcOrd="0" destOrd="0" presId="urn:microsoft.com/office/officeart/2005/8/layout/chevron2"/>
    <dgm:cxn modelId="{794D3A5B-1F66-9441-9FF2-549747AADA21}" type="presOf" srcId="{0C74DDE5-75CB-124B-B5C4-976264A60AC4}" destId="{F0F316E0-926D-5E44-AE5A-D486244BC255}" srcOrd="0" destOrd="0" presId="urn:microsoft.com/office/officeart/2005/8/layout/chevron2"/>
    <dgm:cxn modelId="{6794A463-5F1A-D340-A8E8-BF92611A31F7}" type="presOf" srcId="{2226237A-BBDD-F240-B636-696E5A3F73FA}" destId="{63D2E7AD-D9DC-554C-A9D5-CC3A0C436858}" srcOrd="0" destOrd="0" presId="urn:microsoft.com/office/officeart/2005/8/layout/chevron2"/>
    <dgm:cxn modelId="{1EA8AB67-2E27-1246-8A44-BDEF417AAA48}" type="presOf" srcId="{A62FF51C-C761-DC4D-8D4D-A4BEEEE1E40E}" destId="{A9925412-98E5-754D-AD61-0A7C67317DFA}" srcOrd="0" destOrd="0" presId="urn:microsoft.com/office/officeart/2005/8/layout/chevron2"/>
    <dgm:cxn modelId="{7ED4FE68-08C0-EE43-9F16-3A32B6BC0C16}" type="presOf" srcId="{8C09917D-F319-6142-A4DE-ED412CA9C4D0}" destId="{40E341A3-41E2-C74A-BB3F-B33FD9347302}" srcOrd="0" destOrd="0" presId="urn:microsoft.com/office/officeart/2005/8/layout/chevron2"/>
    <dgm:cxn modelId="{00DDE86B-2926-8B48-9BD2-190A17697D7F}" srcId="{F3AD1DA9-4C09-1740-8685-7F7C82914C75}" destId="{19F60B9A-F6F3-3045-A587-B2B518082C4F}" srcOrd="0" destOrd="0" parTransId="{F31E8743-D360-7343-A450-C2C8684FEF73}" sibTransId="{2C70B312-D2F7-B540-9E35-1D73BFF274D1}"/>
    <dgm:cxn modelId="{474DCA6E-482E-A64A-8E5E-B008E0B3D745}" type="presOf" srcId="{A06E0055-4D58-BD41-8E67-874541574EE3}" destId="{FC420762-C8C7-D843-9B91-39162E67B737}" srcOrd="0" destOrd="0" presId="urn:microsoft.com/office/officeart/2005/8/layout/chevron2"/>
    <dgm:cxn modelId="{AE043973-D797-F747-9F54-A45D0B37DCC0}" type="presOf" srcId="{1316ED57-B987-A746-8491-E847B0D65357}" destId="{BF5814CC-75DE-454F-9842-D5F74FDAFBF9}" srcOrd="0" destOrd="0" presId="urn:microsoft.com/office/officeart/2005/8/layout/chevron2"/>
    <dgm:cxn modelId="{54A7BE53-1483-E04B-8795-D1F2BFC6B3ED}" type="presOf" srcId="{B7EAE4D8-817B-0546-A572-06E6D63807F1}" destId="{6EE28908-DD59-2847-929A-38C430F0B19F}" srcOrd="0" destOrd="0" presId="urn:microsoft.com/office/officeart/2005/8/layout/chevron2"/>
    <dgm:cxn modelId="{E542E056-4172-6A4D-BD2F-4F3C53081B6F}" type="presOf" srcId="{19F60B9A-F6F3-3045-A587-B2B518082C4F}" destId="{E2E8E3C3-6FDF-9446-98CF-6A830EDBB04D}" srcOrd="0" destOrd="0" presId="urn:microsoft.com/office/officeart/2005/8/layout/chevron2"/>
    <dgm:cxn modelId="{D3586587-2F7A-B847-ACCC-D0CA5B2D0961}" srcId="{19F60B9A-F6F3-3045-A587-B2B518082C4F}" destId="{1316ED57-B987-A746-8491-E847B0D65357}" srcOrd="0" destOrd="0" parTransId="{714A4B8E-37D0-884F-8899-974210EE1C78}" sibTransId="{799D8249-EC17-D54F-8EE1-FFCC2A1D2A4D}"/>
    <dgm:cxn modelId="{398A58A0-DB71-D447-8DF8-96FDC84D9B88}" srcId="{0C74DDE5-75CB-124B-B5C4-976264A60AC4}" destId="{53506C35-F3DF-2544-B56E-E4D90B5E4331}" srcOrd="0" destOrd="0" parTransId="{25C8C944-AE17-B64B-904D-15E10A5BFAC0}" sibTransId="{E9AE0E25-60DF-3546-9312-C6CA7A8BDF65}"/>
    <dgm:cxn modelId="{D7D5EAA7-3AEF-414D-BFFA-6D989D535776}" srcId="{F3AD1DA9-4C09-1740-8685-7F7C82914C75}" destId="{A62FF51C-C761-DC4D-8D4D-A4BEEEE1E40E}" srcOrd="4" destOrd="0" parTransId="{0675E263-70A6-4446-A2D9-D2D6110F48A2}" sibTransId="{9A7E60D6-57BD-7444-8122-73BE6CE07FB4}"/>
    <dgm:cxn modelId="{1917E7BA-400B-9F4D-B108-4A7E170725D5}" srcId="{F3AD1DA9-4C09-1740-8685-7F7C82914C75}" destId="{50AF8974-B3BB-2B40-8D42-BD4F702D6681}" srcOrd="1" destOrd="0" parTransId="{FD2F736E-22AE-D447-AE09-07CE8AD0C5E9}" sibTransId="{CCE225D1-D334-0E45-BF38-F3A32623ADFF}"/>
    <dgm:cxn modelId="{0ECF10C0-D8AA-BA49-95F8-85013340264D}" srcId="{F3AD1DA9-4C09-1740-8685-7F7C82914C75}" destId="{0C74DDE5-75CB-124B-B5C4-976264A60AC4}" srcOrd="2" destOrd="0" parTransId="{11E74EC9-CFC6-0245-AEB4-732046EE4A0C}" sibTransId="{F8AAE6A5-A344-7E4F-833A-420297D9A041}"/>
    <dgm:cxn modelId="{D84CB0C7-4C45-A04A-8137-805E6AC3C7FE}" type="presOf" srcId="{53506C35-F3DF-2544-B56E-E4D90B5E4331}" destId="{795231E4-136C-B740-B02A-B37AAF33483C}" srcOrd="0" destOrd="0" presId="urn:microsoft.com/office/officeart/2005/8/layout/chevron2"/>
    <dgm:cxn modelId="{AA3989D2-BDB2-3E44-91A5-8F0BF5B9BE27}" srcId="{50AF8974-B3BB-2B40-8D42-BD4F702D6681}" destId="{B7EAE4D8-817B-0546-A572-06E6D63807F1}" srcOrd="0" destOrd="0" parTransId="{D091E800-B433-CE4C-A66F-F008AB528AB0}" sibTransId="{AF18E21B-1E70-8543-86DE-0D2B1774F0C3}"/>
    <dgm:cxn modelId="{1F18E2D4-B90A-994E-86A4-A8A04244B008}" srcId="{F3AD1DA9-4C09-1740-8685-7F7C82914C75}" destId="{A06E0055-4D58-BD41-8E67-874541574EE3}" srcOrd="3" destOrd="0" parTransId="{DD52F45B-E9ED-664C-8524-83BF33958E53}" sibTransId="{72B2DA33-1A18-BA42-96BD-18F259505E92}"/>
    <dgm:cxn modelId="{629BE2F7-C452-1D44-ADA9-F01755A75A6D}" srcId="{8C09917D-F319-6142-A4DE-ED412CA9C4D0}" destId="{0D9C7901-612C-414D-8C10-F384F68D2A27}" srcOrd="0" destOrd="0" parTransId="{31EF4A52-C675-6D40-8DE1-4FA8E2EE6E48}" sibTransId="{6AEA3A65-F887-C54E-AA9E-4AC096FB6ECB}"/>
    <dgm:cxn modelId="{777112F9-3A1B-094E-815B-69CBB32720A3}" type="presOf" srcId="{0D9C7901-612C-414D-8C10-F384F68D2A27}" destId="{BE46A97C-D8D2-AD4C-9C24-F4DADCA0B89D}" srcOrd="0" destOrd="0" presId="urn:microsoft.com/office/officeart/2005/8/layout/chevron2"/>
    <dgm:cxn modelId="{184E39FE-6616-2E42-A60A-C54666E26899}" srcId="{A06E0055-4D58-BD41-8E67-874541574EE3}" destId="{5A9FC67B-0900-4E4B-AD7D-7F51FC3DAFC7}" srcOrd="0" destOrd="0" parTransId="{51022BE6-4BB0-5349-97AA-6B1906D47201}" sibTransId="{FA40CAF9-96B4-7946-A979-D1BAF5981AA9}"/>
    <dgm:cxn modelId="{CDAF8421-1E9E-2E4C-AFA4-C44006FF8495}" type="presParOf" srcId="{C8FB3212-F9BD-714B-91A2-0DFF71DAFF28}" destId="{AA0B54B9-90C9-EE4B-B02D-D8A9B91113BF}" srcOrd="0" destOrd="0" presId="urn:microsoft.com/office/officeart/2005/8/layout/chevron2"/>
    <dgm:cxn modelId="{300D90C4-1542-FD4E-9712-BC5FFEB8C923}" type="presParOf" srcId="{AA0B54B9-90C9-EE4B-B02D-D8A9B91113BF}" destId="{E2E8E3C3-6FDF-9446-98CF-6A830EDBB04D}" srcOrd="0" destOrd="0" presId="urn:microsoft.com/office/officeart/2005/8/layout/chevron2"/>
    <dgm:cxn modelId="{83E1245B-3D01-6F41-905F-0C319B96743E}" type="presParOf" srcId="{AA0B54B9-90C9-EE4B-B02D-D8A9B91113BF}" destId="{BF5814CC-75DE-454F-9842-D5F74FDAFBF9}" srcOrd="1" destOrd="0" presId="urn:microsoft.com/office/officeart/2005/8/layout/chevron2"/>
    <dgm:cxn modelId="{EE52D441-DEA7-254A-862A-34912A59FF2D}" type="presParOf" srcId="{C8FB3212-F9BD-714B-91A2-0DFF71DAFF28}" destId="{F2FDD3F1-8DBD-164D-BDE4-A4A8964BCC1B}" srcOrd="1" destOrd="0" presId="urn:microsoft.com/office/officeart/2005/8/layout/chevron2"/>
    <dgm:cxn modelId="{F29301D9-FFF6-F64A-94E6-A374759B607A}" type="presParOf" srcId="{C8FB3212-F9BD-714B-91A2-0DFF71DAFF28}" destId="{F9A7D7C8-B523-5F47-8C8D-A271AA19940B}" srcOrd="2" destOrd="0" presId="urn:microsoft.com/office/officeart/2005/8/layout/chevron2"/>
    <dgm:cxn modelId="{D632B025-8C99-2C4F-AAB1-A49547424959}" type="presParOf" srcId="{F9A7D7C8-B523-5F47-8C8D-A271AA19940B}" destId="{81EB66CF-0842-4240-8CF1-4635DDB5DA37}" srcOrd="0" destOrd="0" presId="urn:microsoft.com/office/officeart/2005/8/layout/chevron2"/>
    <dgm:cxn modelId="{9400A32F-0C10-2A4D-A2D8-53E64F91D644}" type="presParOf" srcId="{F9A7D7C8-B523-5F47-8C8D-A271AA19940B}" destId="{6EE28908-DD59-2847-929A-38C430F0B19F}" srcOrd="1" destOrd="0" presId="urn:microsoft.com/office/officeart/2005/8/layout/chevron2"/>
    <dgm:cxn modelId="{DE4B00DB-F478-4C48-BB34-62319D4E23E1}" type="presParOf" srcId="{C8FB3212-F9BD-714B-91A2-0DFF71DAFF28}" destId="{4DE24256-2779-AD41-BBE2-9654223D2533}" srcOrd="3" destOrd="0" presId="urn:microsoft.com/office/officeart/2005/8/layout/chevron2"/>
    <dgm:cxn modelId="{1A1B6F09-A083-B44B-81E9-55501C913EE7}" type="presParOf" srcId="{C8FB3212-F9BD-714B-91A2-0DFF71DAFF28}" destId="{74DBF0C9-B6ED-DD41-87A6-8D4FD8AEE162}" srcOrd="4" destOrd="0" presId="urn:microsoft.com/office/officeart/2005/8/layout/chevron2"/>
    <dgm:cxn modelId="{108B8266-1E40-8441-8334-7AAF0B6A3234}" type="presParOf" srcId="{74DBF0C9-B6ED-DD41-87A6-8D4FD8AEE162}" destId="{F0F316E0-926D-5E44-AE5A-D486244BC255}" srcOrd="0" destOrd="0" presId="urn:microsoft.com/office/officeart/2005/8/layout/chevron2"/>
    <dgm:cxn modelId="{32805881-4080-2946-A490-B218B68A858B}" type="presParOf" srcId="{74DBF0C9-B6ED-DD41-87A6-8D4FD8AEE162}" destId="{795231E4-136C-B740-B02A-B37AAF33483C}" srcOrd="1" destOrd="0" presId="urn:microsoft.com/office/officeart/2005/8/layout/chevron2"/>
    <dgm:cxn modelId="{5D6A279A-321F-F24C-B949-2F66AE5038E6}" type="presParOf" srcId="{C8FB3212-F9BD-714B-91A2-0DFF71DAFF28}" destId="{A9032B49-08A0-C04C-92DD-AC2354FEFD00}" srcOrd="5" destOrd="0" presId="urn:microsoft.com/office/officeart/2005/8/layout/chevron2"/>
    <dgm:cxn modelId="{8235A671-2538-044D-A861-92A136C1F816}" type="presParOf" srcId="{C8FB3212-F9BD-714B-91A2-0DFF71DAFF28}" destId="{A3374547-2506-6446-B844-02A4E65AD745}" srcOrd="6" destOrd="0" presId="urn:microsoft.com/office/officeart/2005/8/layout/chevron2"/>
    <dgm:cxn modelId="{C521D61E-2330-144C-A985-8C223A072062}" type="presParOf" srcId="{A3374547-2506-6446-B844-02A4E65AD745}" destId="{FC420762-C8C7-D843-9B91-39162E67B737}" srcOrd="0" destOrd="0" presId="urn:microsoft.com/office/officeart/2005/8/layout/chevron2"/>
    <dgm:cxn modelId="{708F0689-9554-D042-98CB-43A9CA4EA23E}" type="presParOf" srcId="{A3374547-2506-6446-B844-02A4E65AD745}" destId="{F90A1F0C-642F-7E48-84ED-B9BF19060718}" srcOrd="1" destOrd="0" presId="urn:microsoft.com/office/officeart/2005/8/layout/chevron2"/>
    <dgm:cxn modelId="{92391171-AE3E-114C-8FCA-00AB49B6FA3F}" type="presParOf" srcId="{C8FB3212-F9BD-714B-91A2-0DFF71DAFF28}" destId="{2571DE1D-4C6D-B34B-9D2E-CDC713B0A9F9}" srcOrd="7" destOrd="0" presId="urn:microsoft.com/office/officeart/2005/8/layout/chevron2"/>
    <dgm:cxn modelId="{8B9CB4D5-19BF-8F45-8747-665BB171190A}" type="presParOf" srcId="{C8FB3212-F9BD-714B-91A2-0DFF71DAFF28}" destId="{4CB2CD98-D570-F448-8C62-FC73AF12117B}" srcOrd="8" destOrd="0" presId="urn:microsoft.com/office/officeart/2005/8/layout/chevron2"/>
    <dgm:cxn modelId="{8B4D6E15-52E7-4C4B-9C47-8671A7037A6B}" type="presParOf" srcId="{4CB2CD98-D570-F448-8C62-FC73AF12117B}" destId="{A9925412-98E5-754D-AD61-0A7C67317DFA}" srcOrd="0" destOrd="0" presId="urn:microsoft.com/office/officeart/2005/8/layout/chevron2"/>
    <dgm:cxn modelId="{EE828D9C-1334-F148-9AFD-39993646FEB6}" type="presParOf" srcId="{4CB2CD98-D570-F448-8C62-FC73AF12117B}" destId="{63D2E7AD-D9DC-554C-A9D5-CC3A0C436858}" srcOrd="1" destOrd="0" presId="urn:microsoft.com/office/officeart/2005/8/layout/chevron2"/>
    <dgm:cxn modelId="{D834A45C-4B36-1E4E-ACA0-1DB22DB3DEC5}" type="presParOf" srcId="{C8FB3212-F9BD-714B-91A2-0DFF71DAFF28}" destId="{DDEB099F-7F03-9D4B-865A-90500704EBC8}" srcOrd="9" destOrd="0" presId="urn:microsoft.com/office/officeart/2005/8/layout/chevron2"/>
    <dgm:cxn modelId="{1D071800-80AD-FA40-A902-D087E8BEBBC6}" type="presParOf" srcId="{C8FB3212-F9BD-714B-91A2-0DFF71DAFF28}" destId="{9AF5CDAB-02DA-BF4D-AA5C-81AFC0FD08A1}" srcOrd="10" destOrd="0" presId="urn:microsoft.com/office/officeart/2005/8/layout/chevron2"/>
    <dgm:cxn modelId="{2EBF700C-613F-044F-AA79-2DF528909B1A}" type="presParOf" srcId="{9AF5CDAB-02DA-BF4D-AA5C-81AFC0FD08A1}" destId="{40E341A3-41E2-C74A-BB3F-B33FD9347302}" srcOrd="0" destOrd="0" presId="urn:microsoft.com/office/officeart/2005/8/layout/chevron2"/>
    <dgm:cxn modelId="{513AD632-07BE-914A-8DED-6F7A067D2E90}" type="presParOf" srcId="{9AF5CDAB-02DA-BF4D-AA5C-81AFC0FD08A1}" destId="{BE46A97C-D8D2-AD4C-9C24-F4DADCA0B89D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tables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Import CSV data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Join on standardised 3-digit "Country Code"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2431DEF-B242-7D4D-96B5-A382C34D31D5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9F6A177A-CFC4-9941-ADE8-73FCF0BEE511}" type="pres">
      <dgm:prSet presAssocID="{5C78B4C1-F6FA-4A49-802F-77977558D053}" presName="dummyMaxCanvas" presStyleCnt="0">
        <dgm:presLayoutVars/>
      </dgm:prSet>
      <dgm:spPr/>
    </dgm:pt>
    <dgm:pt modelId="{6555F19B-99E4-6045-9CEE-AB156959FB3D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B89E0286-90F6-FA4E-9319-306A4ECB30BE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E78E61CD-FE56-AA4A-8B62-DBB00AAFEA37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4B658781-0E55-1748-8089-3AA7BEFB3F03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52DFAA29-E20E-7B49-9364-A3B187AE7BB9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F1008043-5531-674D-AEDD-508480640BBB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4A1D98D7-C048-2D49-8745-B322FD03E23C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23C868A0-4E91-7F41-823A-DFBCC013988E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684D08-F3E9-F748-A567-849E61E20AF1}" type="presOf" srcId="{54C580C9-5B36-D643-A90A-488254D81868}" destId="{B89E0286-90F6-FA4E-9319-306A4ECB30BE}" srcOrd="0" destOrd="0" presId="urn:microsoft.com/office/officeart/2005/8/layout/vProcess5"/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E6A09921-F6F3-AE4D-8B3B-0D24290B60F8}" type="presOf" srcId="{54C580C9-5B36-D643-A90A-488254D81868}" destId="{4A1D98D7-C048-2D49-8745-B322FD03E23C}" srcOrd="1" destOrd="0" presId="urn:microsoft.com/office/officeart/2005/8/layout/vProcess5"/>
    <dgm:cxn modelId="{0BC70A24-3DCA-684D-881F-29274536FDF3}" type="presOf" srcId="{8FA9DF7E-8289-9F42-BD53-43860EBE5B1D}" destId="{52DFAA29-E20E-7B49-9364-A3B187AE7BB9}" srcOrd="0" destOrd="0" presId="urn:microsoft.com/office/officeart/2005/8/layout/vProcess5"/>
    <dgm:cxn modelId="{93A1F24B-73D5-8843-BED8-DA33160EE57C}" type="presOf" srcId="{5C78B4C1-F6FA-4A49-802F-77977558D053}" destId="{C2431DEF-B242-7D4D-96B5-A382C34D31D5}" srcOrd="0" destOrd="0" presId="urn:microsoft.com/office/officeart/2005/8/layout/vProcess5"/>
    <dgm:cxn modelId="{FDFF8982-248A-D649-B5FE-ED38E03ED9EB}" type="presOf" srcId="{67E6D007-BDC1-954F-B9D1-B487462B0B09}" destId="{6555F19B-99E4-6045-9CEE-AB156959FB3D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D782A1A0-773C-0A40-8F36-47453D321004}" type="presOf" srcId="{67E6D007-BDC1-954F-B9D1-B487462B0B09}" destId="{F1008043-5531-674D-AEDD-508480640BBB}" srcOrd="1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93A643DF-DFC5-BA4D-9CE0-92682E73E8F7}" type="presOf" srcId="{0A340C7F-32D6-DB45-A542-F6602CBD8AA4}" destId="{23C868A0-4E91-7F41-823A-DFBCC013988E}" srcOrd="1" destOrd="0" presId="urn:microsoft.com/office/officeart/2005/8/layout/vProcess5"/>
    <dgm:cxn modelId="{7FB1B2F6-8DB0-414F-A2B6-79D461707897}" type="presOf" srcId="{0A340C7F-32D6-DB45-A542-F6602CBD8AA4}" destId="{E78E61CD-FE56-AA4A-8B62-DBB00AAFEA37}" srcOrd="0" destOrd="0" presId="urn:microsoft.com/office/officeart/2005/8/layout/vProcess5"/>
    <dgm:cxn modelId="{5B03F3F8-CCC4-8E45-9F9A-9F0C4FE68AF0}" type="presOf" srcId="{7DB915FC-2CF5-B54C-B10C-4A01354DF7A2}" destId="{4B658781-0E55-1748-8089-3AA7BEFB3F03}" srcOrd="0" destOrd="0" presId="urn:microsoft.com/office/officeart/2005/8/layout/vProcess5"/>
    <dgm:cxn modelId="{6B976745-E012-C241-A644-A69DC6DECE88}" type="presParOf" srcId="{C2431DEF-B242-7D4D-96B5-A382C34D31D5}" destId="{9F6A177A-CFC4-9941-ADE8-73FCF0BEE511}" srcOrd="0" destOrd="0" presId="urn:microsoft.com/office/officeart/2005/8/layout/vProcess5"/>
    <dgm:cxn modelId="{F6178E93-68BD-A342-AFE0-59770203A391}" type="presParOf" srcId="{C2431DEF-B242-7D4D-96B5-A382C34D31D5}" destId="{6555F19B-99E4-6045-9CEE-AB156959FB3D}" srcOrd="1" destOrd="0" presId="urn:microsoft.com/office/officeart/2005/8/layout/vProcess5"/>
    <dgm:cxn modelId="{1A23A9C9-4340-D14E-A3A5-6743327A1CDB}" type="presParOf" srcId="{C2431DEF-B242-7D4D-96B5-A382C34D31D5}" destId="{B89E0286-90F6-FA4E-9319-306A4ECB30BE}" srcOrd="2" destOrd="0" presId="urn:microsoft.com/office/officeart/2005/8/layout/vProcess5"/>
    <dgm:cxn modelId="{FFFF369B-DBEE-4A49-A208-9881BA61B7DD}" type="presParOf" srcId="{C2431DEF-B242-7D4D-96B5-A382C34D31D5}" destId="{E78E61CD-FE56-AA4A-8B62-DBB00AAFEA37}" srcOrd="3" destOrd="0" presId="urn:microsoft.com/office/officeart/2005/8/layout/vProcess5"/>
    <dgm:cxn modelId="{46ED6B12-EC43-6044-91EE-A15444F2EECA}" type="presParOf" srcId="{C2431DEF-B242-7D4D-96B5-A382C34D31D5}" destId="{4B658781-0E55-1748-8089-3AA7BEFB3F03}" srcOrd="4" destOrd="0" presId="urn:microsoft.com/office/officeart/2005/8/layout/vProcess5"/>
    <dgm:cxn modelId="{3B5D4410-4E42-FE42-BA1B-47208E651573}" type="presParOf" srcId="{C2431DEF-B242-7D4D-96B5-A382C34D31D5}" destId="{52DFAA29-E20E-7B49-9364-A3B187AE7BB9}" srcOrd="5" destOrd="0" presId="urn:microsoft.com/office/officeart/2005/8/layout/vProcess5"/>
    <dgm:cxn modelId="{1DEC812D-8CAC-4B44-9EA2-AEA47D722683}" type="presParOf" srcId="{C2431DEF-B242-7D4D-96B5-A382C34D31D5}" destId="{F1008043-5531-674D-AEDD-508480640BBB}" srcOrd="6" destOrd="0" presId="urn:microsoft.com/office/officeart/2005/8/layout/vProcess5"/>
    <dgm:cxn modelId="{C4F8A11E-4586-3942-89FC-65E053470490}" type="presParOf" srcId="{C2431DEF-B242-7D4D-96B5-A382C34D31D5}" destId="{4A1D98D7-C048-2D49-8745-B322FD03E23C}" srcOrd="7" destOrd="0" presId="urn:microsoft.com/office/officeart/2005/8/layout/vProcess5"/>
    <dgm:cxn modelId="{FA567038-1714-D944-9630-D6F46BA30584}" type="presParOf" srcId="{C2431DEF-B242-7D4D-96B5-A382C34D31D5}" destId="{23C868A0-4E91-7F41-823A-DFBCC013988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8B4C1-F6FA-4A49-802F-77977558D05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</dgm:pt>
    <dgm:pt modelId="{67E6D007-BDC1-954F-B9D1-B487462B0B09}">
      <dgm:prSet phldrT="[Text]"/>
      <dgm:spPr/>
      <dgm:t>
        <a:bodyPr/>
        <a:lstStyle/>
        <a:p>
          <a:r>
            <a:rPr lang="en-GB" dirty="0"/>
            <a:t>Create engine</a:t>
          </a:r>
        </a:p>
      </dgm:t>
    </dgm:pt>
    <dgm:pt modelId="{88E1F8CF-130C-A94A-A510-1B29BB6637BF}" type="parTrans" cxnId="{A201FAB6-AFFE-704D-84FB-42C566B438BB}">
      <dgm:prSet/>
      <dgm:spPr/>
      <dgm:t>
        <a:bodyPr/>
        <a:lstStyle/>
        <a:p>
          <a:endParaRPr lang="en-GB"/>
        </a:p>
      </dgm:t>
    </dgm:pt>
    <dgm:pt modelId="{7DB915FC-2CF5-B54C-B10C-4A01354DF7A2}" type="sibTrans" cxnId="{A201FAB6-AFFE-704D-84FB-42C566B438BB}">
      <dgm:prSet/>
      <dgm:spPr/>
      <dgm:t>
        <a:bodyPr/>
        <a:lstStyle/>
        <a:p>
          <a:endParaRPr lang="en-GB"/>
        </a:p>
      </dgm:t>
    </dgm:pt>
    <dgm:pt modelId="{54C580C9-5B36-D643-A90A-488254D81868}">
      <dgm:prSet phldrT="[Text]"/>
      <dgm:spPr/>
      <dgm:t>
        <a:bodyPr/>
        <a:lstStyle/>
        <a:p>
          <a:r>
            <a:rPr lang="en-GB" dirty="0"/>
            <a:t>Connect to local host (.</a:t>
          </a:r>
          <a:r>
            <a:rPr lang="en-GB" dirty="0" err="1"/>
            <a:t>gitignore</a:t>
          </a:r>
          <a:r>
            <a:rPr lang="en-GB" dirty="0"/>
            <a:t> password)</a:t>
          </a:r>
        </a:p>
      </dgm:t>
    </dgm:pt>
    <dgm:pt modelId="{71204BC0-967A-E443-BE47-48E16FFCCCD8}" type="parTrans" cxnId="{9BFBC51D-441C-A147-8E73-298CDC8F73C0}">
      <dgm:prSet/>
      <dgm:spPr/>
      <dgm:t>
        <a:bodyPr/>
        <a:lstStyle/>
        <a:p>
          <a:endParaRPr lang="en-GB"/>
        </a:p>
      </dgm:t>
    </dgm:pt>
    <dgm:pt modelId="{8FA9DF7E-8289-9F42-BD53-43860EBE5B1D}" type="sibTrans" cxnId="{9BFBC51D-441C-A147-8E73-298CDC8F73C0}">
      <dgm:prSet/>
      <dgm:spPr/>
      <dgm:t>
        <a:bodyPr/>
        <a:lstStyle/>
        <a:p>
          <a:endParaRPr lang="en-GB"/>
        </a:p>
      </dgm:t>
    </dgm:pt>
    <dgm:pt modelId="{0A340C7F-32D6-DB45-A542-F6602CBD8AA4}">
      <dgm:prSet phldrT="[Text]"/>
      <dgm:spPr/>
      <dgm:t>
        <a:bodyPr/>
        <a:lstStyle/>
        <a:p>
          <a:r>
            <a:rPr lang="en-GB" dirty="0"/>
            <a:t>Read in data for modelling</a:t>
          </a:r>
        </a:p>
      </dgm:t>
    </dgm:pt>
    <dgm:pt modelId="{3A041A63-C458-1942-9BFC-FE7B403EF74D}" type="parTrans" cxnId="{B5F04D9F-4B5C-1949-AE2C-541CD1CC4A69}">
      <dgm:prSet/>
      <dgm:spPr/>
      <dgm:t>
        <a:bodyPr/>
        <a:lstStyle/>
        <a:p>
          <a:endParaRPr lang="en-GB"/>
        </a:p>
      </dgm:t>
    </dgm:pt>
    <dgm:pt modelId="{871D0F82-E88C-A341-BDA3-8AE5B319B8F6}" type="sibTrans" cxnId="{B5F04D9F-4B5C-1949-AE2C-541CD1CC4A69}">
      <dgm:prSet/>
      <dgm:spPr/>
      <dgm:t>
        <a:bodyPr/>
        <a:lstStyle/>
        <a:p>
          <a:endParaRPr lang="en-GB"/>
        </a:p>
      </dgm:t>
    </dgm:pt>
    <dgm:pt modelId="{C12A2760-6D71-8F49-9935-F481E4E0C218}" type="pres">
      <dgm:prSet presAssocID="{5C78B4C1-F6FA-4A49-802F-77977558D053}" presName="outerComposite" presStyleCnt="0">
        <dgm:presLayoutVars>
          <dgm:chMax val="5"/>
          <dgm:dir/>
          <dgm:resizeHandles val="exact"/>
        </dgm:presLayoutVars>
      </dgm:prSet>
      <dgm:spPr/>
    </dgm:pt>
    <dgm:pt modelId="{A2DB713E-476C-DB4D-9510-AA6B859C93FD}" type="pres">
      <dgm:prSet presAssocID="{5C78B4C1-F6FA-4A49-802F-77977558D053}" presName="dummyMaxCanvas" presStyleCnt="0">
        <dgm:presLayoutVars/>
      </dgm:prSet>
      <dgm:spPr/>
    </dgm:pt>
    <dgm:pt modelId="{B0CC14DC-810A-5D44-B981-AB60551693A3}" type="pres">
      <dgm:prSet presAssocID="{5C78B4C1-F6FA-4A49-802F-77977558D053}" presName="ThreeNodes_1" presStyleLbl="node1" presStyleIdx="0" presStyleCnt="3">
        <dgm:presLayoutVars>
          <dgm:bulletEnabled val="1"/>
        </dgm:presLayoutVars>
      </dgm:prSet>
      <dgm:spPr/>
    </dgm:pt>
    <dgm:pt modelId="{1EF8BC82-0735-CC46-BB8A-E654A08F5E14}" type="pres">
      <dgm:prSet presAssocID="{5C78B4C1-F6FA-4A49-802F-77977558D053}" presName="ThreeNodes_2" presStyleLbl="node1" presStyleIdx="1" presStyleCnt="3">
        <dgm:presLayoutVars>
          <dgm:bulletEnabled val="1"/>
        </dgm:presLayoutVars>
      </dgm:prSet>
      <dgm:spPr/>
    </dgm:pt>
    <dgm:pt modelId="{4EE19A8D-CB9C-7A4E-9284-7259C93DA212}" type="pres">
      <dgm:prSet presAssocID="{5C78B4C1-F6FA-4A49-802F-77977558D053}" presName="ThreeNodes_3" presStyleLbl="node1" presStyleIdx="2" presStyleCnt="3">
        <dgm:presLayoutVars>
          <dgm:bulletEnabled val="1"/>
        </dgm:presLayoutVars>
      </dgm:prSet>
      <dgm:spPr/>
    </dgm:pt>
    <dgm:pt modelId="{29B37D13-0E36-3848-82FB-3D91C6B22D40}" type="pres">
      <dgm:prSet presAssocID="{5C78B4C1-F6FA-4A49-802F-77977558D053}" presName="ThreeConn_1-2" presStyleLbl="fgAccFollowNode1" presStyleIdx="0" presStyleCnt="2">
        <dgm:presLayoutVars>
          <dgm:bulletEnabled val="1"/>
        </dgm:presLayoutVars>
      </dgm:prSet>
      <dgm:spPr/>
    </dgm:pt>
    <dgm:pt modelId="{99474D39-C8BC-4B4B-9829-8E88047990F3}" type="pres">
      <dgm:prSet presAssocID="{5C78B4C1-F6FA-4A49-802F-77977558D053}" presName="ThreeConn_2-3" presStyleLbl="fgAccFollowNode1" presStyleIdx="1" presStyleCnt="2">
        <dgm:presLayoutVars>
          <dgm:bulletEnabled val="1"/>
        </dgm:presLayoutVars>
      </dgm:prSet>
      <dgm:spPr/>
    </dgm:pt>
    <dgm:pt modelId="{C88B943C-7D44-1746-B4AF-B9DA5962E75A}" type="pres">
      <dgm:prSet presAssocID="{5C78B4C1-F6FA-4A49-802F-77977558D053}" presName="ThreeNodes_1_text" presStyleLbl="node1" presStyleIdx="2" presStyleCnt="3">
        <dgm:presLayoutVars>
          <dgm:bulletEnabled val="1"/>
        </dgm:presLayoutVars>
      </dgm:prSet>
      <dgm:spPr/>
    </dgm:pt>
    <dgm:pt modelId="{AE9A4F57-D1CD-8748-8ED3-32A08F84F1A7}" type="pres">
      <dgm:prSet presAssocID="{5C78B4C1-F6FA-4A49-802F-77977558D053}" presName="ThreeNodes_2_text" presStyleLbl="node1" presStyleIdx="2" presStyleCnt="3">
        <dgm:presLayoutVars>
          <dgm:bulletEnabled val="1"/>
        </dgm:presLayoutVars>
      </dgm:prSet>
      <dgm:spPr/>
    </dgm:pt>
    <dgm:pt modelId="{9815FFFB-2873-DA48-B072-A4D63622ACD0}" type="pres">
      <dgm:prSet presAssocID="{5C78B4C1-F6FA-4A49-802F-77977558D0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FBC51D-441C-A147-8E73-298CDC8F73C0}" srcId="{5C78B4C1-F6FA-4A49-802F-77977558D053}" destId="{54C580C9-5B36-D643-A90A-488254D81868}" srcOrd="1" destOrd="0" parTransId="{71204BC0-967A-E443-BE47-48E16FFCCCD8}" sibTransId="{8FA9DF7E-8289-9F42-BD53-43860EBE5B1D}"/>
    <dgm:cxn modelId="{78F0342D-96D3-C449-B7C5-BC321DA0D11A}" type="presOf" srcId="{0A340C7F-32D6-DB45-A542-F6602CBD8AA4}" destId="{9815FFFB-2873-DA48-B072-A4D63622ACD0}" srcOrd="1" destOrd="0" presId="urn:microsoft.com/office/officeart/2005/8/layout/vProcess5"/>
    <dgm:cxn modelId="{0554F667-0113-2C4C-BE28-1805A527F2D6}" type="presOf" srcId="{7DB915FC-2CF5-B54C-B10C-4A01354DF7A2}" destId="{29B37D13-0E36-3848-82FB-3D91C6B22D40}" srcOrd="0" destOrd="0" presId="urn:microsoft.com/office/officeart/2005/8/layout/vProcess5"/>
    <dgm:cxn modelId="{F3E3A56D-63E4-1943-9A18-A30F3AED8E9D}" type="presOf" srcId="{8FA9DF7E-8289-9F42-BD53-43860EBE5B1D}" destId="{99474D39-C8BC-4B4B-9829-8E88047990F3}" srcOrd="0" destOrd="0" presId="urn:microsoft.com/office/officeart/2005/8/layout/vProcess5"/>
    <dgm:cxn modelId="{D5936358-88E1-C142-BD92-8003DA0F8BA8}" type="presOf" srcId="{54C580C9-5B36-D643-A90A-488254D81868}" destId="{AE9A4F57-D1CD-8748-8ED3-32A08F84F1A7}" srcOrd="1" destOrd="0" presId="urn:microsoft.com/office/officeart/2005/8/layout/vProcess5"/>
    <dgm:cxn modelId="{4DD6D09E-0C5E-F04F-BD44-771206F9AF5E}" type="presOf" srcId="{54C580C9-5B36-D643-A90A-488254D81868}" destId="{1EF8BC82-0735-CC46-BB8A-E654A08F5E14}" srcOrd="0" destOrd="0" presId="urn:microsoft.com/office/officeart/2005/8/layout/vProcess5"/>
    <dgm:cxn modelId="{B5F04D9F-4B5C-1949-AE2C-541CD1CC4A69}" srcId="{5C78B4C1-F6FA-4A49-802F-77977558D053}" destId="{0A340C7F-32D6-DB45-A542-F6602CBD8AA4}" srcOrd="2" destOrd="0" parTransId="{3A041A63-C458-1942-9BFC-FE7B403EF74D}" sibTransId="{871D0F82-E88C-A341-BDA3-8AE5B319B8F6}"/>
    <dgm:cxn modelId="{34867BAE-1FA6-BA49-A712-973E905ACFF1}" type="presOf" srcId="{67E6D007-BDC1-954F-B9D1-B487462B0B09}" destId="{B0CC14DC-810A-5D44-B981-AB60551693A3}" srcOrd="0" destOrd="0" presId="urn:microsoft.com/office/officeart/2005/8/layout/vProcess5"/>
    <dgm:cxn modelId="{A201FAB6-AFFE-704D-84FB-42C566B438BB}" srcId="{5C78B4C1-F6FA-4A49-802F-77977558D053}" destId="{67E6D007-BDC1-954F-B9D1-B487462B0B09}" srcOrd="0" destOrd="0" parTransId="{88E1F8CF-130C-A94A-A510-1B29BB6637BF}" sibTransId="{7DB915FC-2CF5-B54C-B10C-4A01354DF7A2}"/>
    <dgm:cxn modelId="{09D77AC2-B9BE-B34E-B55D-0EE20512F104}" type="presOf" srcId="{0A340C7F-32D6-DB45-A542-F6602CBD8AA4}" destId="{4EE19A8D-CB9C-7A4E-9284-7259C93DA212}" srcOrd="0" destOrd="0" presId="urn:microsoft.com/office/officeart/2005/8/layout/vProcess5"/>
    <dgm:cxn modelId="{BFA195C2-30C3-9249-A915-34AD60ED7683}" type="presOf" srcId="{67E6D007-BDC1-954F-B9D1-B487462B0B09}" destId="{C88B943C-7D44-1746-B4AF-B9DA5962E75A}" srcOrd="1" destOrd="0" presId="urn:microsoft.com/office/officeart/2005/8/layout/vProcess5"/>
    <dgm:cxn modelId="{BAF2FDC9-DFBC-294A-9C03-64E9005AAC26}" type="presOf" srcId="{5C78B4C1-F6FA-4A49-802F-77977558D053}" destId="{C12A2760-6D71-8F49-9935-F481E4E0C218}" srcOrd="0" destOrd="0" presId="urn:microsoft.com/office/officeart/2005/8/layout/vProcess5"/>
    <dgm:cxn modelId="{3DF3B263-C46E-D44F-957E-310B04E1ECE2}" type="presParOf" srcId="{C12A2760-6D71-8F49-9935-F481E4E0C218}" destId="{A2DB713E-476C-DB4D-9510-AA6B859C93FD}" srcOrd="0" destOrd="0" presId="urn:microsoft.com/office/officeart/2005/8/layout/vProcess5"/>
    <dgm:cxn modelId="{CC44AAB1-BB22-3D4C-BA3D-29AED007E953}" type="presParOf" srcId="{C12A2760-6D71-8F49-9935-F481E4E0C218}" destId="{B0CC14DC-810A-5D44-B981-AB60551693A3}" srcOrd="1" destOrd="0" presId="urn:microsoft.com/office/officeart/2005/8/layout/vProcess5"/>
    <dgm:cxn modelId="{F5F769A7-054F-064A-9BBE-51A196397ABA}" type="presParOf" srcId="{C12A2760-6D71-8F49-9935-F481E4E0C218}" destId="{1EF8BC82-0735-CC46-BB8A-E654A08F5E14}" srcOrd="2" destOrd="0" presId="urn:microsoft.com/office/officeart/2005/8/layout/vProcess5"/>
    <dgm:cxn modelId="{BFBE6962-76B8-CA46-B092-B47451D752A0}" type="presParOf" srcId="{C12A2760-6D71-8F49-9935-F481E4E0C218}" destId="{4EE19A8D-CB9C-7A4E-9284-7259C93DA212}" srcOrd="3" destOrd="0" presId="urn:microsoft.com/office/officeart/2005/8/layout/vProcess5"/>
    <dgm:cxn modelId="{61811BA1-CAE6-3345-958D-DB6945FDA72A}" type="presParOf" srcId="{C12A2760-6D71-8F49-9935-F481E4E0C218}" destId="{29B37D13-0E36-3848-82FB-3D91C6B22D40}" srcOrd="4" destOrd="0" presId="urn:microsoft.com/office/officeart/2005/8/layout/vProcess5"/>
    <dgm:cxn modelId="{30E6CD13-F1D5-B64B-BCE2-B75C1E966BB4}" type="presParOf" srcId="{C12A2760-6D71-8F49-9935-F481E4E0C218}" destId="{99474D39-C8BC-4B4B-9829-8E88047990F3}" srcOrd="5" destOrd="0" presId="urn:microsoft.com/office/officeart/2005/8/layout/vProcess5"/>
    <dgm:cxn modelId="{1E9304AE-5E34-F14A-A4AD-AEC2C5B9E171}" type="presParOf" srcId="{C12A2760-6D71-8F49-9935-F481E4E0C218}" destId="{C88B943C-7D44-1746-B4AF-B9DA5962E75A}" srcOrd="6" destOrd="0" presId="urn:microsoft.com/office/officeart/2005/8/layout/vProcess5"/>
    <dgm:cxn modelId="{3A19ADD1-B04B-AE4D-AE1B-7DC79A50DA8B}" type="presParOf" srcId="{C12A2760-6D71-8F49-9935-F481E4E0C218}" destId="{AE9A4F57-D1CD-8748-8ED3-32A08F84F1A7}" srcOrd="7" destOrd="0" presId="urn:microsoft.com/office/officeart/2005/8/layout/vProcess5"/>
    <dgm:cxn modelId="{C7A4BA47-4360-B242-9762-697A68F80453}" type="presParOf" srcId="{C12A2760-6D71-8F49-9935-F481E4E0C218}" destId="{9815FFFB-2873-DA48-B072-A4D63622AC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8E3C3-6FDF-9446-98CF-6A830EDBB04D}">
      <dsp:nvSpPr>
        <dsp:cNvPr id="0" name=""/>
        <dsp:cNvSpPr/>
      </dsp:nvSpPr>
      <dsp:spPr>
        <a:xfrm rot="5400000">
          <a:off x="-134822" y="135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  <a:endParaRPr lang="en-AU" sz="1700" kern="1200" dirty="0"/>
        </a:p>
      </dsp:txBody>
      <dsp:txXfrm rot="-5400000">
        <a:off x="1" y="314778"/>
        <a:ext cx="629171" cy="269645"/>
      </dsp:txXfrm>
    </dsp:sp>
    <dsp:sp modelId="{BF5814CC-75DE-454F-9842-D5F74FDAFBF9}">
      <dsp:nvSpPr>
        <dsp:cNvPr id="0" name=""/>
        <dsp:cNvSpPr/>
      </dsp:nvSpPr>
      <dsp:spPr>
        <a:xfrm rot="5400000">
          <a:off x="3181515" y="-25521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Source data</a:t>
          </a:r>
          <a:endParaRPr lang="en-GB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8713"/>
        <a:ext cx="5660398" cy="527190"/>
      </dsp:txXfrm>
    </dsp:sp>
    <dsp:sp modelId="{81EB66CF-0842-4240-8CF1-4635DDB5DA37}">
      <dsp:nvSpPr>
        <dsp:cNvPr id="0" name=""/>
        <dsp:cNvSpPr/>
      </dsp:nvSpPr>
      <dsp:spPr>
        <a:xfrm rot="5400000">
          <a:off x="-134822" y="9356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2</a:t>
          </a:r>
        </a:p>
      </dsp:txBody>
      <dsp:txXfrm rot="-5400000">
        <a:off x="1" y="1115378"/>
        <a:ext cx="629171" cy="269645"/>
      </dsp:txXfrm>
    </dsp:sp>
    <dsp:sp modelId="{6EE28908-DD59-2847-929A-38C430F0B19F}">
      <dsp:nvSpPr>
        <dsp:cNvPr id="0" name=""/>
        <dsp:cNvSpPr/>
      </dsp:nvSpPr>
      <dsp:spPr>
        <a:xfrm rot="5400000">
          <a:off x="3181515" y="-17515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Cleanse data (Extract, Transform, Load)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829313"/>
        <a:ext cx="5660398" cy="527190"/>
      </dsp:txXfrm>
    </dsp:sp>
    <dsp:sp modelId="{F0F316E0-926D-5E44-AE5A-D486244BC255}">
      <dsp:nvSpPr>
        <dsp:cNvPr id="0" name=""/>
        <dsp:cNvSpPr/>
      </dsp:nvSpPr>
      <dsp:spPr>
        <a:xfrm rot="5400000">
          <a:off x="-134822" y="17362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</a:t>
          </a:r>
        </a:p>
      </dsp:txBody>
      <dsp:txXfrm rot="-5400000">
        <a:off x="1" y="1915978"/>
        <a:ext cx="629171" cy="269645"/>
      </dsp:txXfrm>
    </dsp:sp>
    <dsp:sp modelId="{795231E4-136C-B740-B02A-B37AAF33483C}">
      <dsp:nvSpPr>
        <dsp:cNvPr id="0" name=""/>
        <dsp:cNvSpPr/>
      </dsp:nvSpPr>
      <dsp:spPr>
        <a:xfrm rot="5400000">
          <a:off x="3181515" y="-93947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Export data into database (PostgreSQL)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1641387"/>
        <a:ext cx="5660398" cy="527190"/>
      </dsp:txXfrm>
    </dsp:sp>
    <dsp:sp modelId="{FC420762-C8C7-D843-9B91-39162E67B737}">
      <dsp:nvSpPr>
        <dsp:cNvPr id="0" name=""/>
        <dsp:cNvSpPr/>
      </dsp:nvSpPr>
      <dsp:spPr>
        <a:xfrm rot="5400000">
          <a:off x="-134822" y="25368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</a:t>
          </a:r>
        </a:p>
      </dsp:txBody>
      <dsp:txXfrm rot="-5400000">
        <a:off x="1" y="2716578"/>
        <a:ext cx="629171" cy="269645"/>
      </dsp:txXfrm>
    </dsp:sp>
    <dsp:sp modelId="{F90A1F0C-642F-7E48-84ED-B9BF19060718}">
      <dsp:nvSpPr>
        <dsp:cNvPr id="0" name=""/>
        <dsp:cNvSpPr/>
      </dsp:nvSpPr>
      <dsp:spPr>
        <a:xfrm rot="5400000">
          <a:off x="3181515" y="-150351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Retrieve data from database (</a:t>
          </a:r>
          <a:r>
            <a:rPr lang="en-US" sz="1800" kern="1200" dirty="0" err="1">
              <a:latin typeface="Calibri" panose="020F0502020204030204"/>
              <a:ea typeface="+mn-ea"/>
              <a:cs typeface="+mn-cs"/>
            </a:rPr>
            <a:t>SQLAlchemy</a:t>
          </a:r>
          <a:r>
            <a:rPr lang="en-US" sz="1800" kern="1200" dirty="0">
              <a:latin typeface="Calibri" panose="020F0502020204030204"/>
              <a:ea typeface="+mn-ea"/>
              <a:cs typeface="+mn-cs"/>
            </a:rPr>
            <a:t>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2430513"/>
        <a:ext cx="5660398" cy="527190"/>
      </dsp:txXfrm>
    </dsp:sp>
    <dsp:sp modelId="{A9925412-98E5-754D-AD61-0A7C67317DFA}">
      <dsp:nvSpPr>
        <dsp:cNvPr id="0" name=""/>
        <dsp:cNvSpPr/>
      </dsp:nvSpPr>
      <dsp:spPr>
        <a:xfrm rot="5400000">
          <a:off x="-134822" y="33374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</a:t>
          </a:r>
        </a:p>
      </dsp:txBody>
      <dsp:txXfrm rot="-5400000">
        <a:off x="1" y="3517178"/>
        <a:ext cx="629171" cy="269645"/>
      </dsp:txXfrm>
    </dsp:sp>
    <dsp:sp modelId="{63D2E7AD-D9DC-554C-A9D5-CC3A0C436858}">
      <dsp:nvSpPr>
        <dsp:cNvPr id="0" name=""/>
        <dsp:cNvSpPr/>
      </dsp:nvSpPr>
      <dsp:spPr>
        <a:xfrm rot="5400000">
          <a:off x="3181515" y="629227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>
              <a:latin typeface="Calibri" panose="020F0502020204030204"/>
              <a:ea typeface="+mn-ea"/>
              <a:cs typeface="+mn-cs"/>
            </a:rPr>
            <a:t>Develop interactive dashboard (Power BI &amp; Tableau)</a:t>
          </a:r>
          <a:endParaRPr lang="en-AU" sz="1800" kern="1200" dirty="0">
            <a:latin typeface="Calibri" panose="020F0502020204030204"/>
            <a:ea typeface="+mn-ea"/>
            <a:cs typeface="+mn-cs"/>
          </a:endParaRPr>
        </a:p>
      </dsp:txBody>
      <dsp:txXfrm rot="-5400000">
        <a:off x="629171" y="3210091"/>
        <a:ext cx="5660398" cy="527190"/>
      </dsp:txXfrm>
    </dsp:sp>
    <dsp:sp modelId="{40E341A3-41E2-C74A-BB3F-B33FD9347302}">
      <dsp:nvSpPr>
        <dsp:cNvPr id="0" name=""/>
        <dsp:cNvSpPr/>
      </dsp:nvSpPr>
      <dsp:spPr>
        <a:xfrm rot="5400000">
          <a:off x="-134822" y="4138014"/>
          <a:ext cx="898816" cy="6291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</a:t>
          </a:r>
        </a:p>
      </dsp:txBody>
      <dsp:txXfrm rot="-5400000">
        <a:off x="1" y="4317778"/>
        <a:ext cx="629171" cy="269645"/>
      </dsp:txXfrm>
    </dsp:sp>
    <dsp:sp modelId="{BE46A97C-D8D2-AD4C-9C24-F4DADCA0B89D}">
      <dsp:nvSpPr>
        <dsp:cNvPr id="0" name=""/>
        <dsp:cNvSpPr/>
      </dsp:nvSpPr>
      <dsp:spPr>
        <a:xfrm rot="5400000">
          <a:off x="3181515" y="1450848"/>
          <a:ext cx="584230" cy="56889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stem Font Regular"/>
            <a:buChar char="−"/>
          </a:pPr>
          <a:r>
            <a:rPr lang="en-US" sz="1800" kern="1200" dirty="0"/>
            <a:t>Develop machine-learning model to predict and forecast electricity outlook (ARMA, ARIMA, SARIMA, LSTM)</a:t>
          </a:r>
          <a:endParaRPr lang="en-AU" sz="1800" kern="1200" dirty="0"/>
        </a:p>
      </dsp:txBody>
      <dsp:txXfrm rot="-5400000">
        <a:off x="629171" y="4031712"/>
        <a:ext cx="5660398" cy="527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5F19B-99E4-6045-9CEE-AB156959FB3D}">
      <dsp:nvSpPr>
        <dsp:cNvPr id="0" name=""/>
        <dsp:cNvSpPr/>
      </dsp:nvSpPr>
      <dsp:spPr>
        <a:xfrm>
          <a:off x="0" y="0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Create tables</a:t>
          </a:r>
        </a:p>
      </dsp:txBody>
      <dsp:txXfrm>
        <a:off x="13926" y="13926"/>
        <a:ext cx="3492695" cy="447628"/>
      </dsp:txXfrm>
    </dsp:sp>
    <dsp:sp modelId="{B89E0286-90F6-FA4E-9319-306A4ECB30BE}">
      <dsp:nvSpPr>
        <dsp:cNvPr id="0" name=""/>
        <dsp:cNvSpPr/>
      </dsp:nvSpPr>
      <dsp:spPr>
        <a:xfrm>
          <a:off x="353450" y="554726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Import CSV data</a:t>
          </a:r>
        </a:p>
      </dsp:txBody>
      <dsp:txXfrm>
        <a:off x="367376" y="568652"/>
        <a:ext cx="3315410" cy="447628"/>
      </dsp:txXfrm>
    </dsp:sp>
    <dsp:sp modelId="{E78E61CD-FE56-AA4A-8B62-DBB00AAFEA37}">
      <dsp:nvSpPr>
        <dsp:cNvPr id="0" name=""/>
        <dsp:cNvSpPr/>
      </dsp:nvSpPr>
      <dsp:spPr>
        <a:xfrm>
          <a:off x="706901" y="1109453"/>
          <a:ext cx="4005775" cy="47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Join on standardised 3-digit "Country Code"</a:t>
          </a:r>
        </a:p>
      </dsp:txBody>
      <dsp:txXfrm>
        <a:off x="720827" y="1123379"/>
        <a:ext cx="3315410" cy="447628"/>
      </dsp:txXfrm>
    </dsp:sp>
    <dsp:sp modelId="{4B658781-0E55-1748-8089-3AA7BEFB3F03}">
      <dsp:nvSpPr>
        <dsp:cNvPr id="0" name=""/>
        <dsp:cNvSpPr/>
      </dsp:nvSpPr>
      <dsp:spPr>
        <a:xfrm>
          <a:off x="3696713" y="360572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66252" y="360572"/>
        <a:ext cx="169984" cy="232569"/>
      </dsp:txXfrm>
    </dsp:sp>
    <dsp:sp modelId="{52DFAA29-E20E-7B49-9364-A3B187AE7BB9}">
      <dsp:nvSpPr>
        <dsp:cNvPr id="0" name=""/>
        <dsp:cNvSpPr/>
      </dsp:nvSpPr>
      <dsp:spPr>
        <a:xfrm>
          <a:off x="4050164" y="912129"/>
          <a:ext cx="309062" cy="3090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119703" y="912129"/>
        <a:ext cx="169984" cy="232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C14DC-810A-5D44-B981-AB60551693A3}">
      <dsp:nvSpPr>
        <dsp:cNvPr id="0" name=""/>
        <dsp:cNvSpPr/>
      </dsp:nvSpPr>
      <dsp:spPr>
        <a:xfrm>
          <a:off x="0" y="0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engine</a:t>
          </a:r>
        </a:p>
      </dsp:txBody>
      <dsp:txXfrm>
        <a:off x="17316" y="17316"/>
        <a:ext cx="4304478" cy="556586"/>
      </dsp:txXfrm>
    </dsp:sp>
    <dsp:sp modelId="{1EF8BC82-0735-CC46-BB8A-E654A08F5E14}">
      <dsp:nvSpPr>
        <dsp:cNvPr id="0" name=""/>
        <dsp:cNvSpPr/>
      </dsp:nvSpPr>
      <dsp:spPr>
        <a:xfrm>
          <a:off x="436098" y="689754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Connect to local host (.</a:t>
          </a:r>
          <a:r>
            <a:rPr lang="en-GB" sz="1700" kern="1200" dirty="0" err="1"/>
            <a:t>gitignore</a:t>
          </a:r>
          <a:r>
            <a:rPr lang="en-GB" sz="1700" kern="1200" dirty="0"/>
            <a:t> password)</a:t>
          </a:r>
        </a:p>
      </dsp:txBody>
      <dsp:txXfrm>
        <a:off x="453414" y="707070"/>
        <a:ext cx="4087426" cy="556586"/>
      </dsp:txXfrm>
    </dsp:sp>
    <dsp:sp modelId="{4EE19A8D-CB9C-7A4E-9284-7259C93DA212}">
      <dsp:nvSpPr>
        <dsp:cNvPr id="0" name=""/>
        <dsp:cNvSpPr/>
      </dsp:nvSpPr>
      <dsp:spPr>
        <a:xfrm>
          <a:off x="872196" y="1379508"/>
          <a:ext cx="4942448" cy="5912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Read in data for modelling</a:t>
          </a:r>
        </a:p>
      </dsp:txBody>
      <dsp:txXfrm>
        <a:off x="889512" y="1396824"/>
        <a:ext cx="4087426" cy="556586"/>
      </dsp:txXfrm>
    </dsp:sp>
    <dsp:sp modelId="{29B37D13-0E36-3848-82FB-3D91C6B22D40}">
      <dsp:nvSpPr>
        <dsp:cNvPr id="0" name=""/>
        <dsp:cNvSpPr/>
      </dsp:nvSpPr>
      <dsp:spPr>
        <a:xfrm>
          <a:off x="4558156" y="448340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644621" y="448340"/>
        <a:ext cx="211361" cy="289179"/>
      </dsp:txXfrm>
    </dsp:sp>
    <dsp:sp modelId="{99474D39-C8BC-4B4B-9829-8E88047990F3}">
      <dsp:nvSpPr>
        <dsp:cNvPr id="0" name=""/>
        <dsp:cNvSpPr/>
      </dsp:nvSpPr>
      <dsp:spPr>
        <a:xfrm>
          <a:off x="4994254" y="1134153"/>
          <a:ext cx="384291" cy="3842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5080719" y="1134153"/>
        <a:ext cx="211361" cy="289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6EB2-FA01-4BFD-AAFB-A06C68F7E8CB}" type="datetimeFigureOut">
              <a:rPr lang="en-AU" smtClean="0"/>
              <a:t>18/06/2023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2B6D0-44CB-486A-BE25-CE7881018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11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AA7-7DCB-1261-060C-89D0D9847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014F-C9DF-B28A-5937-3964449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0611-EF3A-4133-D8B3-9ED81CF4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03A-A14B-4DE5-A03C-A003D78AD194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0C3B-0C10-C301-CC0D-40DDA1A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A3C2-E0E4-229C-8E42-232D2520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28E1-0F8D-FFCB-B5CB-B9ADE10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EA227-032A-C7F4-281E-63996E889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8304-D706-5669-6869-CC94B207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D68A-9EBE-4C58-A0CF-9A94687A3376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84CB-163F-6F8F-41F1-1FC8486D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3014-64DC-CF7B-767C-AAF84E30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3CED0-1949-E765-ED6C-CD179B99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7274-5B14-37A0-BC22-8E4D479C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DDF3-9F55-5680-2D76-BE450E62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5C5-8483-46B4-8B64-03D8BB6EDD43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978B-AC11-DFF5-8503-A449050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C137-26B3-2F10-C812-0EAD6799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A89-DF35-35CB-1A39-2B58F53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4DACF-7E76-C648-676A-176D2C4F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9EC6-C01E-594E-E74D-8E68ECFF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BBDA-E928-6A11-BF0E-70523C4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278" y="6492875"/>
            <a:ext cx="2743200" cy="365125"/>
          </a:xfrm>
        </p:spPr>
        <p:txBody>
          <a:bodyPr/>
          <a:lstStyle>
            <a:lvl1pPr algn="l">
              <a:defRPr sz="1600" b="1" i="1" u="sng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fld id="{4F34D30B-D7E0-FB45-A278-C7D854F085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61FD-ED7A-FBF4-B636-D3D271A1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076B-FDE2-66EB-695F-1370C54F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9D97-160D-D664-918F-611F059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A5BA-DC1A-44D0-AEF4-00125352215D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B98B-1546-3EF8-2F62-5EAC7D3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B8FB-C948-A356-0CFD-FFB9A8A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271F-71E1-43B2-3FAC-E1A22956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1936-224A-88A1-6771-EF218468D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2543-0AAC-387E-ECB4-E48B4AC45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7D021-6918-FBA7-9596-36E231CD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40-432C-4CD2-BDB9-F21B8E6039C6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F53E-31DB-572F-C964-E02ADC56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62E1-C6D2-A169-FC3F-7700D521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2AD-63C9-7C8E-15CD-45215B76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70BC-497D-FBD8-CB03-C936A3D3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EF454-7391-2F19-0197-10C6D2C8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C31F-7E72-366A-CAE7-2F35F251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7253-26EA-6D70-C936-099AA559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1D6F9-B574-3D6E-C7C3-2DF106B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9EF-D3DF-423D-B02F-A4992B6DF41D}" type="datetime1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DC6A9-FAEE-FC6E-32D1-ABD2E2AD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97492-BB7C-6A75-8662-502BE2D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9E1C-755D-41FD-BA65-1D1EC08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73020-C267-2586-E922-5E072791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5C2-2B49-4D22-8F79-03C9DF57F18B}" type="datetime1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9EC92-453F-23F8-2EF5-91F1626C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F75C-5607-F6C8-B600-9E4BFDC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A6EED-8663-3A09-6B36-45F24B0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E7E8-C68D-4BD3-AB6A-F707AF362335}" type="datetime1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50F93-C533-BFC4-8859-6D95313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C80D-7803-DDAD-60AE-7598BC91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C6A8-596B-8642-E139-2A0DED02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50A9-61E3-F4D6-385D-47D0B25C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E90E5-A188-794E-6006-060FC3F0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FF68-78E5-D319-0BA5-6F7A168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128F-B800-42E7-874E-2705FBAC753E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3BF9A-587D-1B7A-7BBD-866D312C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0CE5-5D8E-6CF7-CE56-7B480998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ECA-DDC4-DA5A-FEE7-B4C06A1E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00BE3-BF17-C737-5CC9-270B87CC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7C39-129D-D6AE-CEB6-BE49CC12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4F0A-67FF-FF95-8CDC-6180E5A5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F4EF-788B-474B-A7B4-C61B78D3DEEE}" type="datetime1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308E2-6513-44BB-D212-FFB12E76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B3168-5E90-27E3-7161-E3F5E5F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CC7C-2152-D335-CF73-CB783859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DC61-0549-8073-5D0B-0D498919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EF53-2C1B-9AA5-8D22-612E6A249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59ADD-F6F9-41E2-B3AA-6E6D79540949}" type="datetime1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58CF-E66A-A4D2-4110-9ABD7D58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5CDA2-1390-C75D-4739-FF615060D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D30B-D7E0-FB45-A278-C7D854F08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0B_F5737ED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C_DD5B211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E_7E7632B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0_F816A5F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11_AC498FC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8/10/relationships/comments" Target="../comments/modernComment_107_F23CEF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9_D7CE05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microsoft.com/office/2018/10/relationships/comments" Target="../comments/modernComment_10A_FF0E78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13_245BD9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pp.powerbi.com/view?r=eyJrIjoiYzg0YmM2YjktNzAyNy00NzZhLWIwYmYtNzllOTIzYTA5ZTE4IiwidCI6IjdhOTVhZDY1LTU1ZWUtNDFlMy1iYTQ2LWFjYmRmNjA1ZWUzZCJ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E104A-CDFE-3F4D-8646-FFC626E66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40080"/>
            <a:ext cx="6845968" cy="356616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Generating Electricity:</a:t>
            </a:r>
            <a:br>
              <a:rPr lang="en-US" sz="5400" dirty="0"/>
            </a:br>
            <a:br>
              <a:rPr lang="en-US" sz="5400" dirty="0"/>
            </a:br>
            <a:r>
              <a:rPr lang="en-US" sz="4000" dirty="0"/>
              <a:t>Renewables &amp; Non-Renewables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FB38-D487-F8AB-C459-4B92FAC4A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Shweta Jain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Mohsen </a:t>
            </a:r>
            <a:r>
              <a:rPr lang="en-US" dirty="0" err="1"/>
              <a:t>Farrokhrouz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Oliver King</a:t>
            </a:r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44D08894-E37C-AF80-BC55-7612BB83A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7" r="304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259837" y="23916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" y="464664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(Tableau)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188" y="2081467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Why each element has been included.</a:t>
            </a:r>
          </a:p>
          <a:p>
            <a:r>
              <a:rPr lang="en-US" sz="1700" dirty="0"/>
              <a:t>Technical Features.</a:t>
            </a:r>
          </a:p>
          <a:p>
            <a:r>
              <a:rPr lang="en-US" sz="1700" dirty="0"/>
              <a:t>Skills and processes used.</a:t>
            </a:r>
          </a:p>
          <a:p>
            <a:r>
              <a:rPr lang="en-US" sz="1700" dirty="0"/>
              <a:t>Use of the map layers, filters, new measures, combined charts.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01D747BC-5C07-FAC3-812D-9EC8BE66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7" y="2146450"/>
            <a:ext cx="4615944" cy="28178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7DCF-E041-900D-790C-1B7B11D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738324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6. Develop Machine-Learning Model 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580322"/>
            <a:ext cx="6337798" cy="462521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/>
              <a:t>OVERVIEW: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Developed a time-series model: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Time is the independent variable (x-axis)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Opted for “ARMIA family” of time-series model;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3 types: ARMA, ARIMA, SARIMA models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Determine best of these - lowest error (RMSE)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Use “For Loop” to iterate through model inputs:</a:t>
            </a:r>
          </a:p>
          <a:p>
            <a:pPr lvl="1">
              <a:spcBef>
                <a:spcPts val="1800"/>
              </a:spcBef>
            </a:pPr>
            <a:r>
              <a:rPr lang="en-US" sz="1400" dirty="0"/>
              <a:t>This determines input combination that minimises RMSE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Resulting “optimised” model should produce lower error measure.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i="1" dirty="0"/>
              <a:t>… let’s see the 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963418"/>
            <a:ext cx="5765800" cy="35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D85D52-027C-B18B-02FB-00676ECE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08" y="1065350"/>
            <a:ext cx="5204791" cy="1410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98503-A864-EB90-6621-EAE20C0E9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12" y="2881622"/>
            <a:ext cx="6245087" cy="141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F8869-D37F-BC5C-8703-8D117AF1A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62" y="4777207"/>
            <a:ext cx="5311637" cy="184032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547D4B9-A8D7-3925-33F9-ECD40E1EA6C6}"/>
              </a:ext>
            </a:extLst>
          </p:cNvPr>
          <p:cNvSpPr/>
          <p:nvPr/>
        </p:nvSpPr>
        <p:spPr>
          <a:xfrm rot="19544805">
            <a:off x="5118603" y="2255541"/>
            <a:ext cx="1906422" cy="228991"/>
          </a:xfrm>
          <a:prstGeom prst="rightArrow">
            <a:avLst>
              <a:gd name="adj1" fmla="val 25623"/>
              <a:gd name="adj2" fmla="val 123360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7100C67-DB72-A764-226D-52DA5D719766}"/>
              </a:ext>
            </a:extLst>
          </p:cNvPr>
          <p:cNvSpPr/>
          <p:nvPr/>
        </p:nvSpPr>
        <p:spPr>
          <a:xfrm rot="21041174">
            <a:off x="5224037" y="4033103"/>
            <a:ext cx="718326" cy="203987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2E535D7-179D-769B-628B-3016CE5FB82B}"/>
              </a:ext>
            </a:extLst>
          </p:cNvPr>
          <p:cNvSpPr/>
          <p:nvPr/>
        </p:nvSpPr>
        <p:spPr>
          <a:xfrm rot="814490">
            <a:off x="5956806" y="5316339"/>
            <a:ext cx="899990" cy="216552"/>
          </a:xfrm>
          <a:prstGeom prst="rightArrow">
            <a:avLst>
              <a:gd name="adj1" fmla="val 25623"/>
              <a:gd name="adj2" fmla="val 93231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3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AC21D-35E9-E70F-6295-92CDEEA9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6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1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Non-Renewable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B14E6-8093-7AFC-BA91-1F62F35AE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68" y="72611"/>
            <a:ext cx="4023714" cy="34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93,053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209,550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91,579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87,669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9AE7D9E-AC68-D802-AAC3-32F93823F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37" y="3475049"/>
            <a:ext cx="4023714" cy="338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E5F23-CC05-16B1-FFFA-CCBBE652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4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2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Renewable Production: Global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38,725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18,686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ARMA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ARMA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11,995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F770D87-4530-492D-6BFC-256BB7A8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245859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F743A7-38F9-4671-CF39-66166A3F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20" y="3410637"/>
            <a:ext cx="4015332" cy="32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44AE2-CC26-34C2-EF36-90ED045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38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# 3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10AE1D-4386-F821-6C9B-6F551CFF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3" y="1203602"/>
            <a:ext cx="6565830" cy="50019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Electricity Generated from Solar Production: Australia</a:t>
            </a:r>
          </a:p>
          <a:p>
            <a:pPr marL="0" indent="0">
              <a:buNone/>
            </a:pPr>
            <a:endParaRPr lang="en-US" sz="2000" i="1" u="sng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Select Model-type:</a:t>
            </a:r>
          </a:p>
          <a:p>
            <a:pPr marL="0" indent="0">
              <a:buNone/>
            </a:pPr>
            <a:r>
              <a:rPr lang="en-US" sz="1800" dirty="0"/>
              <a:t>	Tested each model type: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Optimise:</a:t>
            </a:r>
          </a:p>
          <a:p>
            <a:pPr marL="0" indent="0">
              <a:buNone/>
            </a:pPr>
            <a:r>
              <a:rPr lang="en-US" sz="1800" dirty="0"/>
              <a:t>	Run ’for loop’ on range of p, d, q inputs: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9972180-3C49-E9ED-67ED-00C22CDA249D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2696885"/>
          <a:ext cx="3438939" cy="1242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761">
                  <a:extLst>
                    <a:ext uri="{9D8B030D-6E8A-4147-A177-3AD203B41FA5}">
                      <a16:colId xmlns:a16="http://schemas.microsoft.com/office/drawing/2014/main" val="754295320"/>
                    </a:ext>
                  </a:extLst>
                </a:gridCol>
                <a:gridCol w="1277178">
                  <a:extLst>
                    <a:ext uri="{9D8B030D-6E8A-4147-A177-3AD203B41FA5}">
                      <a16:colId xmlns:a16="http://schemas.microsoft.com/office/drawing/2014/main" val="1306992251"/>
                    </a:ext>
                  </a:extLst>
                </a:gridCol>
              </a:tblGrid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7126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34770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511109"/>
                  </a:ext>
                </a:extLst>
              </a:tr>
              <a:tr h="310598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2818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6A1D4F-9D30-41E7-2F9D-AC83E11CAF32}"/>
              </a:ext>
            </a:extLst>
          </p:cNvPr>
          <p:cNvGraphicFramePr>
            <a:graphicFrameLocks noGrp="1"/>
          </p:cNvGraphicFramePr>
          <p:nvPr/>
        </p:nvGraphicFramePr>
        <p:xfrm>
          <a:off x="1473132" y="4945058"/>
          <a:ext cx="3451018" cy="975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770">
                  <a:extLst>
                    <a:ext uri="{9D8B030D-6E8A-4147-A177-3AD203B41FA5}">
                      <a16:colId xmlns:a16="http://schemas.microsoft.com/office/drawing/2014/main" val="4200679468"/>
                    </a:ext>
                  </a:extLst>
                </a:gridCol>
                <a:gridCol w="1278248">
                  <a:extLst>
                    <a:ext uri="{9D8B030D-6E8A-4147-A177-3AD203B41FA5}">
                      <a16:colId xmlns:a16="http://schemas.microsoft.com/office/drawing/2014/main" val="2933361331"/>
                    </a:ext>
                  </a:extLst>
                </a:gridCol>
              </a:tblGrid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59519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/>
                        <a:t>SARIMA (v1)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8250"/>
                  </a:ext>
                </a:extLst>
              </a:tr>
              <a:tr h="325001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SARIMA (v2) </a:t>
                      </a:r>
                      <a:r>
                        <a:rPr lang="en-US" sz="1400" i="1" dirty="0">
                          <a:highlight>
                            <a:srgbClr val="FFFF00"/>
                          </a:highlight>
                        </a:rPr>
                        <a:t>optimised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14978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45A8EA5-2CA7-8E59-D9EE-C63DC221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171156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AAF7A8-5C3B-BF20-38C8-A2040FAE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19" y="3319179"/>
            <a:ext cx="3913532" cy="321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256B4-A3A3-B4AF-8D5E-4A37AE3A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20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ARMA, ARIMA and SARIMA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56F53-5A35-CB29-B236-4DA4B447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47458"/>
            <a:ext cx="5792565" cy="4753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D9CF0-2819-0CAF-639D-8F462B040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8220"/>
            <a:ext cx="5949155" cy="47433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106-8D88-C209-A956-433AB8F0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5" y="327026"/>
            <a:ext cx="7102824" cy="438288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Machine-Learning Model: LSTM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3A618-C514-B577-926B-07A37256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517" y="765314"/>
            <a:ext cx="5765800" cy="355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B40AD-DC22-C6A4-402B-13CC6FC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91BA952B-84B9-4239-AB9E-B843D0CA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3" y="1559202"/>
            <a:ext cx="5838902" cy="4306190"/>
          </a:xfrm>
          <a:prstGeom prst="rect">
            <a:avLst/>
          </a:prstGeom>
        </p:spPr>
      </p:pic>
      <p:pic>
        <p:nvPicPr>
          <p:cNvPr id="8" name="Picture 7" descr="A picture containing text, screenshot, plot, font&#10;&#10;Description automatically generated">
            <a:extLst>
              <a:ext uri="{FF2B5EF4-FFF2-40B4-BE49-F238E27FC236}">
                <a16:creationId xmlns:a16="http://schemas.microsoft.com/office/drawing/2014/main" id="{752BCE21-9D9A-4525-88E4-8D4D0AAA9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9201"/>
            <a:ext cx="5932740" cy="43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78C38-90DA-8754-98E7-3EDFC855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507C-9657-6568-C5B6-E5740ABF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" y="2872899"/>
            <a:ext cx="5002924" cy="3320668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To analyse electricity-generation trends: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Compare and contrast different approaches to electricity generation around the world.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200" dirty="0"/>
              <a:t>Use forecasts to determine the global electricity outlook:</a:t>
            </a:r>
          </a:p>
          <a:p>
            <a:pPr lvl="1">
              <a:spcBef>
                <a:spcPts val="1800"/>
              </a:spcBef>
            </a:pPr>
            <a:r>
              <a:rPr lang="en-US" sz="1800" dirty="0"/>
              <a:t>Specifically, the growth of renewable electricity production.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CBEEAFDF-A0C6-8244-72FC-0138E0CF1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092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C773-BF35-4940-FFD5-69B4BC9F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936034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1" r="1987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626" y="2429811"/>
            <a:ext cx="6391245" cy="409900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Analyse electricity-generation trends: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Power BI and Tableau-based interactive dashboard for 48 countries.</a:t>
            </a:r>
          </a:p>
          <a:p>
            <a:pPr marL="0" indent="0">
              <a:buNone/>
            </a:pPr>
            <a:r>
              <a:rPr lang="en-US" i="1" dirty="0"/>
              <a:t>Forecast the Australia/global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Renewables and Non-Renewables electricity-generation in Australia </a:t>
            </a:r>
          </a:p>
          <a:p>
            <a:pPr marL="457200" lvl="1" indent="0">
              <a:spcBef>
                <a:spcPts val="220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2200"/>
              </a:spcBef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9300-C1AD-315C-BD8F-A97DB8D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7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B38C-C901-46D8-8082-FB566C3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 (Part 2 / 2)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9224FB5-0921-30ED-F2F8-094674A40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2" r="19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68AB-E760-FB99-E40B-51E26EDC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Forecast the global electricity outlook:</a:t>
            </a:r>
          </a:p>
          <a:p>
            <a:pPr>
              <a:spcBef>
                <a:spcPts val="2200"/>
              </a:spcBef>
            </a:pPr>
            <a:r>
              <a:rPr lang="en-US" sz="2200" dirty="0"/>
              <a:t>Using machine-learning to model and forecast: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Growth of Renewable-based electricity-generation globally.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Renewables and Non-Renewables electricity-generation in Australia 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r>
              <a:rPr lang="en-US" sz="1800" dirty="0"/>
              <a:t>Solar-based electricity-generation in Australia.</a:t>
            </a:r>
          </a:p>
          <a:p>
            <a:pPr marL="914400" lvl="1" indent="-457200">
              <a:spcBef>
                <a:spcPts val="2200"/>
              </a:spcBef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23E7-2737-1776-BDCA-53CF0C8D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CAE63-9917-A4F8-1B50-3B0BF2A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80" y="368298"/>
            <a:ext cx="6002110" cy="711202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Approach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13E8D2FB-1280-DA5E-3C43-6976FBC94A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0" r="2984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A2F18-3E40-F93C-A662-2B88CD8E2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23047"/>
              </p:ext>
            </p:extLst>
          </p:nvPr>
        </p:nvGraphicFramePr>
        <p:xfrm>
          <a:off x="520700" y="1231900"/>
          <a:ext cx="6318090" cy="4902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04132-E95E-4BB3-E67E-FEBCF775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 of large maze">
            <a:extLst>
              <a:ext uri="{FF2B5EF4-FFF2-40B4-BE49-F238E27FC236}">
                <a16:creationId xmlns:a16="http://schemas.microsoft.com/office/drawing/2014/main" id="{4D4E200C-F1DF-32D1-46A4-24B1D54B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5FB37-7782-3BCC-EE64-E92243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1. Source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027E7-0DA5-C58A-3FE8-0197451A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08456"/>
              </p:ext>
            </p:extLst>
          </p:nvPr>
        </p:nvGraphicFramePr>
        <p:xfrm>
          <a:off x="0" y="1767385"/>
          <a:ext cx="12192000" cy="4674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20119">
                  <a:extLst>
                    <a:ext uri="{9D8B030D-6E8A-4147-A177-3AD203B41FA5}">
                      <a16:colId xmlns:a16="http://schemas.microsoft.com/office/drawing/2014/main" val="189260770"/>
                    </a:ext>
                  </a:extLst>
                </a:gridCol>
                <a:gridCol w="1100510">
                  <a:extLst>
                    <a:ext uri="{9D8B030D-6E8A-4147-A177-3AD203B41FA5}">
                      <a16:colId xmlns:a16="http://schemas.microsoft.com/office/drawing/2014/main" val="2234452924"/>
                    </a:ext>
                  </a:extLst>
                </a:gridCol>
                <a:gridCol w="2653460">
                  <a:extLst>
                    <a:ext uri="{9D8B030D-6E8A-4147-A177-3AD203B41FA5}">
                      <a16:colId xmlns:a16="http://schemas.microsoft.com/office/drawing/2014/main" val="3859966440"/>
                    </a:ext>
                  </a:extLst>
                </a:gridCol>
                <a:gridCol w="2117911">
                  <a:extLst>
                    <a:ext uri="{9D8B030D-6E8A-4147-A177-3AD203B41FA5}">
                      <a16:colId xmlns:a16="http://schemas.microsoft.com/office/drawing/2014/main" val="2851033717"/>
                    </a:ext>
                  </a:extLst>
                </a:gridCol>
              </a:tblGrid>
              <a:tr h="934872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999653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Electricity Generation (by Generation-type and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International Energy Agency (IEA)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363638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Population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200854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GDP (by Country)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 Bank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402145"/>
                  </a:ext>
                </a:extLst>
              </a:tr>
              <a:tr h="93487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Continent/Region/Country/Country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GitHub user: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lukes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(via Kaggle)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4929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77D6C-AE8D-6554-B4B1-EBD9DC9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98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6D9B-5E5C-455A-3E89-61387BB0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519" y="211142"/>
            <a:ext cx="6932503" cy="845127"/>
          </a:xfrm>
        </p:spPr>
        <p:txBody>
          <a:bodyPr>
            <a:normAutofit/>
          </a:bodyPr>
          <a:lstStyle/>
          <a:p>
            <a:r>
              <a:rPr lang="en-US" sz="3000" b="1" dirty="0"/>
              <a:t>2. Cleanse Data (Extract, Transform, Load)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2F96-95F0-C2B4-EB19-BAB43E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160" y="1267412"/>
            <a:ext cx="6002110" cy="520521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en-US" sz="2400" i="1" dirty="0"/>
              <a:t>Undertook process to clean, normalize and standardize data in preparation for modelling: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Read in multiple CSV files from various open sources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Removed countries with insufficient/null data points from MES_0123.csv, GDP.csv continents2.csv and population.csv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Standardised all datasets with 3-digit country codes (ISO 3166-1)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Transformed GDP and Population data (from annual to monthly)</a:t>
            </a:r>
          </a:p>
          <a:p>
            <a:pPr>
              <a:spcBef>
                <a:spcPts val="1500"/>
              </a:spcBef>
            </a:pPr>
            <a:r>
              <a:rPr lang="en-US" sz="2000" dirty="0"/>
              <a:t>Python functions used: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melt function to convert to one date per row for each country.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reindex to rearrange the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rename function to rename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drop function to drop columns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lambda function to calculate the difference between current column value with previous values</a:t>
            </a:r>
          </a:p>
          <a:p>
            <a:pPr lvl="1">
              <a:spcBef>
                <a:spcPts val="1500"/>
              </a:spcBef>
            </a:pPr>
            <a:r>
              <a:rPr lang="en-US" sz="1600" i="1" dirty="0"/>
              <a:t>Used merge function to merge the datasets</a:t>
            </a:r>
            <a:endParaRPr lang="en-US" sz="2000" i="1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1810672-C507-ACE8-1B96-DF416A724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17" r="32883"/>
          <a:stretch/>
        </p:blipFill>
        <p:spPr>
          <a:xfrm>
            <a:off x="0" y="0"/>
            <a:ext cx="4992560" cy="68579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46ADE-9E45-6E99-5046-39F9D6C1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518" y="911811"/>
            <a:ext cx="5765800" cy="355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E8F6-02BC-B155-1A40-101CD19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3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CC13B-A083-D626-E61E-EEDBB3CC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58" y="452333"/>
            <a:ext cx="7730532" cy="5591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231C1-60CF-C308-9455-70BB1F2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92090"/>
            <a:ext cx="7345345" cy="912745"/>
          </a:xfrm>
        </p:spPr>
        <p:txBody>
          <a:bodyPr>
            <a:normAutofit fontScale="90000"/>
          </a:bodyPr>
          <a:lstStyle/>
          <a:p>
            <a:r>
              <a:rPr lang="en-US" sz="3000" b="1" kern="1200" dirty="0">
                <a:ea typeface="+mn-ea"/>
                <a:cs typeface="+mn-cs"/>
              </a:rPr>
              <a:t>3. Export data into database</a:t>
            </a:r>
            <a:br>
              <a:rPr lang="en-US" sz="3000" b="1" kern="1200" dirty="0">
                <a:ea typeface="+mn-ea"/>
                <a:cs typeface="+mn-cs"/>
              </a:rPr>
            </a:br>
            <a:r>
              <a:rPr lang="en-US" sz="3000" b="1" kern="1200" dirty="0">
                <a:ea typeface="+mn-ea"/>
                <a:cs typeface="+mn-cs"/>
              </a:rPr>
              <a:t>(PostgreSQL)</a:t>
            </a:r>
            <a:endParaRPr lang="en-US" sz="3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3B00A-2605-5EC5-BA48-3C8D1E775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58536"/>
              </p:ext>
            </p:extLst>
          </p:nvPr>
        </p:nvGraphicFramePr>
        <p:xfrm>
          <a:off x="281354" y="1272526"/>
          <a:ext cx="4712677" cy="1584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9B401F-600A-D568-42A9-15CEC90AE6EF}"/>
              </a:ext>
            </a:extLst>
          </p:cNvPr>
          <p:cNvSpPr txBox="1"/>
          <p:nvPr/>
        </p:nvSpPr>
        <p:spPr>
          <a:xfrm>
            <a:off x="150725" y="3322175"/>
            <a:ext cx="7345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latin typeface="+mj-lt"/>
              </a:rPr>
              <a:t>4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. Retrieve data from database</a:t>
            </a:r>
          </a:p>
          <a:p>
            <a:r>
              <a:rPr lang="en-US" sz="2700" b="1" kern="1200" dirty="0">
                <a:latin typeface="+mj-lt"/>
                <a:ea typeface="+mn-ea"/>
                <a:cs typeface="+mn-cs"/>
              </a:rPr>
              <a:t>(</a:t>
            </a:r>
            <a:r>
              <a:rPr lang="en-US" sz="2700" b="1" kern="1200" dirty="0" err="1">
                <a:latin typeface="+mj-lt"/>
                <a:ea typeface="+mn-ea"/>
                <a:cs typeface="+mn-cs"/>
              </a:rPr>
              <a:t>SQLAlchemy</a:t>
            </a:r>
            <a:r>
              <a:rPr lang="en-US" sz="2700" b="1" kern="1200" dirty="0">
                <a:latin typeface="+mj-lt"/>
                <a:ea typeface="+mn-ea"/>
                <a:cs typeface="+mn-cs"/>
              </a:rPr>
              <a:t>)</a:t>
            </a:r>
            <a:endParaRPr lang="en-US" sz="2700" dirty="0">
              <a:latin typeface="+mj-lt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193A81C-71B5-9B3D-7221-897E18B1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24753"/>
              </p:ext>
            </p:extLst>
          </p:nvPr>
        </p:nvGraphicFramePr>
        <p:xfrm>
          <a:off x="281355" y="4340888"/>
          <a:ext cx="5814645" cy="197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1DC3-AEBE-8566-AEF2-B178CD1D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83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 world map made of pins and strings">
            <a:extLst>
              <a:ext uri="{FF2B5EF4-FFF2-40B4-BE49-F238E27FC236}">
                <a16:creationId xmlns:a16="http://schemas.microsoft.com/office/drawing/2014/main" id="{BBE696F4-2DAF-7848-9147-1F6F5F0A1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8" r="-1" b="-1"/>
          <a:stretch/>
        </p:blipFill>
        <p:spPr>
          <a:xfrm>
            <a:off x="-546915" y="239160"/>
            <a:ext cx="8325260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564F-E5D8-3E0A-B5C7-820378D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" y="464664"/>
            <a:ext cx="6311704" cy="1103884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5. </a:t>
            </a:r>
            <a:r>
              <a:rPr lang="en-US" sz="3600" b="1" kern="1200" dirty="0">
                <a:ea typeface="+mn-ea"/>
                <a:cs typeface="+mn-cs"/>
              </a:rPr>
              <a:t>Develop Interactive Dashboard (</a:t>
            </a:r>
            <a:r>
              <a:rPr lang="en-US" sz="3600" b="1" dirty="0">
                <a:ea typeface="+mn-ea"/>
                <a:cs typeface="+mn-cs"/>
              </a:rPr>
              <a:t>Power BI</a:t>
            </a:r>
            <a:r>
              <a:rPr lang="en-US" sz="3600" b="1" kern="1200" dirty="0">
                <a:ea typeface="+mn-ea"/>
                <a:cs typeface="+mn-cs"/>
              </a:rPr>
              <a:t>) </a:t>
            </a:r>
            <a:endParaRPr lang="en-US" sz="3600" b="1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7015-EDDD-71A7-5B9F-77642F15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188" y="2081467"/>
            <a:ext cx="5356024" cy="3306064"/>
          </a:xfrm>
        </p:spPr>
        <p:txBody>
          <a:bodyPr anchor="t">
            <a:normAutofit/>
          </a:bodyPr>
          <a:lstStyle/>
          <a:p>
            <a:r>
              <a:rPr lang="en-US" sz="1700" dirty="0"/>
              <a:t>Purpose of dashboard (what does it tell user).</a:t>
            </a:r>
          </a:p>
          <a:p>
            <a:r>
              <a:rPr lang="en-US" sz="1700" dirty="0"/>
              <a:t>Click </a:t>
            </a:r>
            <a:r>
              <a:rPr lang="en-US" sz="1700" dirty="0">
                <a:hlinkClick r:id="rId4"/>
              </a:rPr>
              <a:t>here</a:t>
            </a:r>
            <a:r>
              <a:rPr lang="en-US" sz="1700" dirty="0"/>
              <a:t> </a:t>
            </a:r>
          </a:p>
          <a:p>
            <a:r>
              <a:rPr lang="en-US" sz="1700" dirty="0"/>
              <a:t>Use of the map layers, filters, new measures, combined charts.</a:t>
            </a:r>
          </a:p>
          <a:p>
            <a:r>
              <a:rPr lang="en-US" sz="1700" dirty="0"/>
              <a:t>Multiple data sources used and creating the relationship between each.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7DCF-E041-900D-790C-1B7B11D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D30B-D7E0-FB45-A278-C7D854F0854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67F68-5A38-4508-B59B-B43944D53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8" y="2081467"/>
            <a:ext cx="6096001" cy="34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840</Words>
  <Application>Microsoft Office PowerPoint</Application>
  <PresentationFormat>Widescreen</PresentationFormat>
  <Paragraphs>194</Paragraphs>
  <Slides>16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System Font Regular</vt:lpstr>
      <vt:lpstr>Office Theme</vt:lpstr>
      <vt:lpstr>Generating Electricity:  Renewables &amp; Non-Renewables</vt:lpstr>
      <vt:lpstr>Project Goals</vt:lpstr>
      <vt:lpstr>Analysis</vt:lpstr>
      <vt:lpstr>Analysis (Part 2 / 2)</vt:lpstr>
      <vt:lpstr>Approach</vt:lpstr>
      <vt:lpstr>1. Source Data</vt:lpstr>
      <vt:lpstr>2. Cleanse Data (Extract, Transform, Load)</vt:lpstr>
      <vt:lpstr>3. Export data into database (PostgreSQL)</vt:lpstr>
      <vt:lpstr>5. Develop Interactive Dashboard (Power BI) </vt:lpstr>
      <vt:lpstr>5. Develop Interactive Dashboard (Tableau)</vt:lpstr>
      <vt:lpstr>6. Develop Machine-Learning Model </vt:lpstr>
      <vt:lpstr>Machine-Learning Model: # 1</vt:lpstr>
      <vt:lpstr>Machine-Learning Model: # 2</vt:lpstr>
      <vt:lpstr>Machine-Learning Model: # 3</vt:lpstr>
      <vt:lpstr>Machine-Learning Model: ARMA, ARIMA and SARIMA</vt:lpstr>
      <vt:lpstr>Machine-Learning Model: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Oliver King</dc:creator>
  <cp:lastModifiedBy>Shweta Jain</cp:lastModifiedBy>
  <cp:revision>32</cp:revision>
  <dcterms:created xsi:type="dcterms:W3CDTF">2023-05-30T13:08:29Z</dcterms:created>
  <dcterms:modified xsi:type="dcterms:W3CDTF">2023-06-18T12:27:44Z</dcterms:modified>
</cp:coreProperties>
</file>