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5.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6.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7.xml" ContentType="application/vnd.openxmlformats-officedocument.theme+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8.xml" ContentType="application/vnd.openxmlformats-officedocument.theme+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9.xml" ContentType="application/vnd.openxmlformats-officedocument.theme+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theme/theme10.xml" ContentType="application/vnd.openxmlformats-officedocument.theme+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707" r:id="rId3"/>
    <p:sldMasterId id="2147483721" r:id="rId4"/>
    <p:sldMasterId id="2147483745" r:id="rId5"/>
    <p:sldMasterId id="2147483769" r:id="rId6"/>
    <p:sldMasterId id="2147483781" r:id="rId7"/>
    <p:sldMasterId id="2147483804" r:id="rId8"/>
    <p:sldMasterId id="2147483818" r:id="rId9"/>
    <p:sldMasterId id="2147483842" r:id="rId10"/>
    <p:sldMasterId id="2147483912" r:id="rId11"/>
  </p:sldMasterIdLst>
  <p:sldIdLst>
    <p:sldId id="256" r:id="rId12"/>
    <p:sldId id="275"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6" r:id="rId31"/>
    <p:sldId id="27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a:xfrm>
            <a:off x="1016000" y="6324601"/>
            <a:ext cx="3860800" cy="365125"/>
          </a:xfrm>
        </p:spPr>
        <p:txBody>
          <a:bodyPr/>
          <a:lstStyle/>
          <a:p>
            <a:endParaRPr lang="en-US"/>
          </a:p>
        </p:txBody>
      </p:sp>
      <p:sp>
        <p:nvSpPr>
          <p:cNvPr id="6" name="Slide Number Placeholder 5"/>
          <p:cNvSpPr>
            <a:spLocks noGrp="1"/>
          </p:cNvSpPr>
          <p:nvPr>
            <p:ph type="sldNum" sz="quarter" idx="12"/>
          </p:nvPr>
        </p:nvSpPr>
        <p:spPr/>
        <p:txBody>
          <a:bodyPr/>
          <a:lstStyle/>
          <a:p>
            <a:fld id="{F714622D-3455-4319-BD09-E477221EF9C7}" type="slidenum">
              <a:rPr lang="en-US" smtClean="0"/>
              <a:t>‹#›</a:t>
            </a:fld>
            <a:endParaRPr lang="en-US"/>
          </a:p>
        </p:txBody>
      </p:sp>
    </p:spTree>
    <p:extLst>
      <p:ext uri="{BB962C8B-B14F-4D97-AF65-F5344CB8AC3E}">
        <p14:creationId xmlns:p14="http://schemas.microsoft.com/office/powerpoint/2010/main" val="20195369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EC10A-7CB6-45E9-B69B-81FDC51FEF00}"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4622D-3455-4319-BD09-E477221EF9C7}" type="slidenum">
              <a:rPr lang="en-US" smtClean="0"/>
              <a:t>‹#›</a:t>
            </a:fld>
            <a:endParaRPr lang="en-US"/>
          </a:p>
        </p:txBody>
      </p:sp>
    </p:spTree>
    <p:extLst>
      <p:ext uri="{BB962C8B-B14F-4D97-AF65-F5344CB8AC3E}">
        <p14:creationId xmlns:p14="http://schemas.microsoft.com/office/powerpoint/2010/main" val="324640235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EC10A-7CB6-45E9-B69B-81FDC51FEF00}" type="datetimeFigureOut">
              <a:rPr lang="en-US" smtClean="0"/>
              <a:t>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4622D-3455-4319-BD09-E477221EF9C7}" type="slidenum">
              <a:rPr lang="en-US" smtClean="0"/>
              <a:t>‹#›</a:t>
            </a:fld>
            <a:endParaRPr lang="en-US"/>
          </a:p>
        </p:txBody>
      </p:sp>
    </p:spTree>
    <p:extLst>
      <p:ext uri="{BB962C8B-B14F-4D97-AF65-F5344CB8AC3E}">
        <p14:creationId xmlns:p14="http://schemas.microsoft.com/office/powerpoint/2010/main" val="36072156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EC10A-7CB6-45E9-B69B-81FDC51FEF00}" type="datetimeFigureOut">
              <a:rPr lang="en-US" smtClean="0"/>
              <a:t>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4622D-3455-4319-BD09-E477221EF9C7}" type="slidenum">
              <a:rPr lang="en-US" smtClean="0"/>
              <a:t>‹#›</a:t>
            </a:fld>
            <a:endParaRPr lang="en-US"/>
          </a:p>
        </p:txBody>
      </p:sp>
    </p:spTree>
    <p:extLst>
      <p:ext uri="{BB962C8B-B14F-4D97-AF65-F5344CB8AC3E}">
        <p14:creationId xmlns:p14="http://schemas.microsoft.com/office/powerpoint/2010/main" val="283626828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EC10A-7CB6-45E9-B69B-81FDC51FEF00}"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4622D-3455-4319-BD09-E477221EF9C7}" type="slidenum">
              <a:rPr lang="en-US" smtClean="0"/>
              <a:t>‹#›</a:t>
            </a:fld>
            <a:endParaRPr lang="en-US"/>
          </a:p>
        </p:txBody>
      </p:sp>
    </p:spTree>
    <p:extLst>
      <p:ext uri="{BB962C8B-B14F-4D97-AF65-F5344CB8AC3E}">
        <p14:creationId xmlns:p14="http://schemas.microsoft.com/office/powerpoint/2010/main" val="392948181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EC10A-7CB6-45E9-B69B-81FDC51FEF00}"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4622D-3455-4319-BD09-E477221EF9C7}" type="slidenum">
              <a:rPr lang="en-US" smtClean="0"/>
              <a:t>‹#›</a:t>
            </a:fld>
            <a:endParaRPr lang="en-US"/>
          </a:p>
        </p:txBody>
      </p:sp>
    </p:spTree>
    <p:extLst>
      <p:ext uri="{BB962C8B-B14F-4D97-AF65-F5344CB8AC3E}">
        <p14:creationId xmlns:p14="http://schemas.microsoft.com/office/powerpoint/2010/main" val="907811061"/>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10295107"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9448800" y="0"/>
            <a:ext cx="2743200" cy="2819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Rectangle 7"/>
          <p:cNvSpPr/>
          <p:nvPr/>
        </p:nvSpPr>
        <p:spPr>
          <a:xfrm>
            <a:off x="0" y="6019800"/>
            <a:ext cx="3454400" cy="838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 name="Rectangle 1028"/>
          <p:cNvSpPr>
            <a:spLocks noChangeArrowheads="1"/>
          </p:cNvSpPr>
          <p:nvPr/>
        </p:nvSpPr>
        <p:spPr bwMode="auto">
          <a:xfrm>
            <a:off x="3108765" y="101600"/>
            <a:ext cx="265006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 typeface="Arial" charset="0"/>
              <a:buNone/>
            </a:pPr>
            <a:r>
              <a:rPr lang="en-US" sz="1100" b="1" dirty="0">
                <a:solidFill>
                  <a:srgbClr val="D8F1FD"/>
                </a:solidFill>
              </a:rPr>
              <a:t>www.persistentsys.com</a:t>
            </a:r>
          </a:p>
        </p:txBody>
      </p:sp>
      <p:pic>
        <p:nvPicPr>
          <p:cNvPr id="6" name="Picture 19" descr="PNG logo for PPT_small size"/>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375659" y="101601"/>
            <a:ext cx="2103303" cy="179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203204" y="6542089"/>
            <a:ext cx="2529417" cy="230832"/>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fontAlgn="auto" hangingPunct="1">
              <a:spcBef>
                <a:spcPts val="0"/>
              </a:spcBef>
              <a:spcAft>
                <a:spcPts val="0"/>
              </a:spcAft>
              <a:defRPr/>
            </a:pPr>
            <a:r>
              <a:rPr lang="en-US" sz="900" dirty="0" smtClean="0">
                <a:solidFill>
                  <a:schemeClr val="tx1">
                    <a:lumMod val="50000"/>
                    <a:lumOff val="50000"/>
                  </a:schemeClr>
                </a:solidFill>
                <a:cs typeface="+mn-cs"/>
              </a:rPr>
              <a:t>© 2014 Persistent Systems Ltd </a:t>
            </a:r>
          </a:p>
        </p:txBody>
      </p:sp>
      <p:sp>
        <p:nvSpPr>
          <p:cNvPr id="2" name="Title 1"/>
          <p:cNvSpPr>
            <a:spLocks noGrp="1"/>
          </p:cNvSpPr>
          <p:nvPr>
            <p:ph type="ctrTitle"/>
          </p:nvPr>
        </p:nvSpPr>
        <p:spPr>
          <a:xfrm>
            <a:off x="768406" y="3022600"/>
            <a:ext cx="9425461" cy="1219200"/>
          </a:xfrm>
        </p:spPr>
        <p:txBody>
          <a:bodyPr anchor="b"/>
          <a:lstStyle>
            <a:lvl1pPr>
              <a:defRPr sz="3200" b="1">
                <a:solidFill>
                  <a:schemeClr val="accent1"/>
                </a:solidFill>
                <a:latin typeface="Arial"/>
                <a:cs typeface="Arial"/>
              </a:defRPr>
            </a:lvl1pPr>
          </a:lstStyle>
          <a:p>
            <a:r>
              <a:rPr lang="en-US" smtClean="0"/>
              <a:t>Click to edit Master title style</a:t>
            </a:r>
            <a:endParaRPr lang="en-US" dirty="0"/>
          </a:p>
        </p:txBody>
      </p:sp>
      <p:sp>
        <p:nvSpPr>
          <p:cNvPr id="3" name="Subtitle 2"/>
          <p:cNvSpPr>
            <a:spLocks noGrp="1"/>
          </p:cNvSpPr>
          <p:nvPr>
            <p:ph type="subTitle" idx="1"/>
          </p:nvPr>
        </p:nvSpPr>
        <p:spPr>
          <a:xfrm>
            <a:off x="770390" y="4343401"/>
            <a:ext cx="9423477" cy="612757"/>
          </a:xfrm>
        </p:spPr>
        <p:txBody>
          <a:bodyPr/>
          <a:lstStyle>
            <a:lvl1pPr marL="0" indent="0" algn="l">
              <a:buNone/>
              <a:defRPr sz="2000" b="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08772764"/>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58217436"/>
      </p:ext>
    </p:extLst>
  </p:cSld>
  <p:clrMapOvr>
    <a:masterClrMapping/>
  </p:clrMapOvr>
  <p:timing>
    <p:tnLst>
      <p:par>
        <p:cTn id="1" dur="indefinite" restart="never" nodeType="tmRoot"/>
      </p:par>
    </p:tnLst>
  </p:timing>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2830791492"/>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2800" b="1" kern="1200" dirty="0">
                <a:solidFill>
                  <a:srgbClr val="006899"/>
                </a:solidFill>
                <a:latin typeface="Arial" pitchFamily="-112" charset="0"/>
                <a:ea typeface="ＭＳ Ｐゴシック" pitchFamily="-112" charset="-128"/>
                <a:cs typeface="ＭＳ Ｐゴシック" pitchFamily="-112" charset="-128"/>
              </a:defRPr>
            </a:lvl1pPr>
          </a:lstStyle>
          <a:p>
            <a:r>
              <a:rPr lang="en-US" smtClean="0"/>
              <a:t>Click to edit Master title style</a:t>
            </a:r>
            <a:endParaRPr lang="en-US" dirty="0"/>
          </a:p>
        </p:txBody>
      </p:sp>
      <p:sp>
        <p:nvSpPr>
          <p:cNvPr id="3" name="Content Placeholder 2"/>
          <p:cNvSpPr>
            <a:spLocks noGrp="1"/>
          </p:cNvSpPr>
          <p:nvPr>
            <p:ph idx="1"/>
          </p:nvPr>
        </p:nvSpPr>
        <p:spPr>
          <a:xfrm>
            <a:off x="711200" y="1908175"/>
            <a:ext cx="8534400" cy="4141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6258888"/>
      </p:ext>
    </p:extLst>
  </p:cSld>
  <p:clrMapOvr>
    <a:masterClrMapping/>
  </p:clrMapOvr>
  <p:timing>
    <p:tnLst>
      <p:par>
        <p:cTn id="1" dur="indefinite" restart="never" nodeType="tmRoot"/>
      </p:par>
    </p:tnLst>
  </p:timing>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3" name="Picture 8"/>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9448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a:off x="12613219" y="215423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sz="1800" dirty="0"/>
          </a:p>
        </p:txBody>
      </p:sp>
      <p:sp>
        <p:nvSpPr>
          <p:cNvPr id="6" name="TextBox 5"/>
          <p:cNvSpPr txBox="1">
            <a:spLocks noChangeArrowheads="1"/>
          </p:cNvSpPr>
          <p:nvPr/>
        </p:nvSpPr>
        <p:spPr bwMode="auto">
          <a:xfrm>
            <a:off x="203201" y="6616700"/>
            <a:ext cx="1802096" cy="230832"/>
          </a:xfrm>
          <a:prstGeom prst="rect">
            <a:avLst/>
          </a:prstGeom>
          <a:noFill/>
          <a:ln>
            <a:noFill/>
          </a:ln>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fontAlgn="auto" hangingPunct="1">
              <a:spcBef>
                <a:spcPts val="0"/>
              </a:spcBef>
              <a:spcAft>
                <a:spcPts val="0"/>
              </a:spcAft>
              <a:defRPr/>
            </a:pPr>
            <a:r>
              <a:rPr lang="en-US" sz="900" dirty="0" smtClean="0">
                <a:solidFill>
                  <a:schemeClr val="bg1">
                    <a:lumMod val="50000"/>
                  </a:schemeClr>
                </a:solidFill>
                <a:cs typeface="+mn-cs"/>
              </a:rPr>
              <a:t>© 2014 Persistent Systems Ltd </a:t>
            </a:r>
          </a:p>
        </p:txBody>
      </p:sp>
      <p:sp>
        <p:nvSpPr>
          <p:cNvPr id="7" name="Rectangle 1028"/>
          <p:cNvSpPr>
            <a:spLocks noChangeArrowheads="1"/>
          </p:cNvSpPr>
          <p:nvPr/>
        </p:nvSpPr>
        <p:spPr bwMode="auto">
          <a:xfrm>
            <a:off x="4159251" y="76200"/>
            <a:ext cx="2647949"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 typeface="Arial" charset="0"/>
              <a:buNone/>
            </a:pPr>
            <a:r>
              <a:rPr lang="en-US" sz="1100" b="1" dirty="0">
                <a:solidFill>
                  <a:srgbClr val="D8F1FD"/>
                </a:solidFill>
              </a:rPr>
              <a:t>www.persistentsys.com</a:t>
            </a:r>
          </a:p>
        </p:txBody>
      </p:sp>
      <p:sp>
        <p:nvSpPr>
          <p:cNvPr id="2" name="Title 1"/>
          <p:cNvSpPr>
            <a:spLocks noGrp="1"/>
          </p:cNvSpPr>
          <p:nvPr>
            <p:ph type="title"/>
          </p:nvPr>
        </p:nvSpPr>
        <p:spPr>
          <a:xfrm>
            <a:off x="1016108" y="3336020"/>
            <a:ext cx="10363200" cy="1362075"/>
          </a:xfrm>
        </p:spPr>
        <p:txBody>
          <a:bodyPr anchor="t">
            <a:normAutofit/>
          </a:bodyPr>
          <a:lstStyle>
            <a:lvl1pPr algn="l">
              <a:defRPr sz="3200" b="1" cap="none" baseline="0">
                <a:solidFill>
                  <a:schemeClr val="accent1"/>
                </a:solidFill>
              </a:defRPr>
            </a:lvl1pPr>
          </a:lstStyle>
          <a:p>
            <a:r>
              <a:rPr lang="en-US" smtClean="0"/>
              <a:t>Click to edit Master title style</a:t>
            </a:r>
            <a:endParaRPr lang="en-US" dirty="0"/>
          </a:p>
        </p:txBody>
      </p:sp>
      <p:sp>
        <p:nvSpPr>
          <p:cNvPr id="8" name="Rectangle 7"/>
          <p:cNvSpPr/>
          <p:nvPr/>
        </p:nvSpPr>
        <p:spPr>
          <a:xfrm>
            <a:off x="8940800" y="2"/>
            <a:ext cx="3251200" cy="21542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4" name="Picture 7" descr="Persistent Logo_full colour.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707823" y="457201"/>
            <a:ext cx="1717155" cy="1501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7795181"/>
      </p:ext>
    </p:extLst>
  </p:cSld>
  <p:clrMapOvr>
    <a:masterClrMapping/>
  </p:clrMapOvr>
  <p:timing>
    <p:tnLst>
      <p:par>
        <p:cTn id="1" dur="indefinite" restart="never" nodeType="tmRoot"/>
      </p:par>
    </p:tnLst>
  </p:timing>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11200" y="1295401"/>
            <a:ext cx="5384800" cy="4876800"/>
          </a:xfrm>
        </p:spPr>
        <p:txBody>
          <a:bodyPr/>
          <a:lstStyle>
            <a:lvl1pPr>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99200" y="1295401"/>
            <a:ext cx="5384800" cy="4876800"/>
          </a:xfrm>
        </p:spPr>
        <p:txBody>
          <a:bodyPr/>
          <a:lstStyle>
            <a:lvl1pPr>
              <a:defRPr sz="2000"/>
            </a:lvl1pPr>
            <a:lvl2pPr marL="363538" indent="-363538">
              <a:defRPr sz="1800"/>
            </a:lvl2pPr>
            <a:lvl3pPr marL="363538" indent="-363538">
              <a:defRPr sz="1800"/>
            </a:lvl3pPr>
            <a:lvl4pPr marL="363538" indent="-363538">
              <a:defRPr sz="1600"/>
            </a:lvl4pPr>
            <a:lvl5pPr marL="363538" indent="-363538">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067845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EC10A-7CB6-45E9-B69B-81FDC51FEF00}"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4622D-3455-4319-BD09-E477221EF9C7}" type="slidenum">
              <a:rPr lang="en-US" smtClean="0"/>
              <a:t>‹#›</a:t>
            </a:fld>
            <a:endParaRPr lang="en-US"/>
          </a:p>
        </p:txBody>
      </p:sp>
    </p:spTree>
    <p:extLst>
      <p:ext uri="{BB962C8B-B14F-4D97-AF65-F5344CB8AC3E}">
        <p14:creationId xmlns:p14="http://schemas.microsoft.com/office/powerpoint/2010/main" val="276995765"/>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06400" y="5486402"/>
            <a:ext cx="5384800" cy="639763"/>
          </a:xfrm>
        </p:spPr>
        <p:txBody>
          <a:bodyPr anchor="b"/>
          <a:lstStyle>
            <a:lvl1pPr marL="0" indent="0">
              <a:buNone/>
              <a:defRPr sz="1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0" y="1295402"/>
            <a:ext cx="6098117" cy="4191001"/>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02405" y="5486402"/>
            <a:ext cx="5384799" cy="639763"/>
          </a:xfrm>
        </p:spPr>
        <p:txBody>
          <a:bodyPr anchor="b"/>
          <a:lstStyle>
            <a:lvl1pPr marL="0" indent="0">
              <a:buNone/>
              <a:defRPr sz="1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96003" y="1295402"/>
            <a:ext cx="6095999" cy="4191001"/>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6432421"/>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99289870"/>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988531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1"/>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766733" y="1435103"/>
            <a:ext cx="6815667" cy="469106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75820474"/>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376862"/>
            <a:ext cx="10972800" cy="566739"/>
          </a:xfrm>
        </p:spPr>
        <p:txBody>
          <a:bodyPr anchor="b">
            <a:normAutofit/>
          </a:bodyPr>
          <a:lstStyle>
            <a:lvl1pPr algn="l">
              <a:defRPr sz="1000" b="0">
                <a:solidFill>
                  <a:srgbClr val="404040"/>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609600" y="1219200"/>
            <a:ext cx="109728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2602204666"/>
      </p:ext>
    </p:extLst>
  </p:cSld>
  <p:clrMapOvr>
    <a:masterClrMapping/>
  </p:clrMapOvr>
  <p:timing>
    <p:tnLst>
      <p:par>
        <p:cTn id="1" dur="indefinite" restart="never" nodeType="tmRoot"/>
      </p:par>
    </p:tnLst>
  </p:timing>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ntact Layout">
    <p:spTree>
      <p:nvGrpSpPr>
        <p:cNvPr id="1" name=""/>
        <p:cNvGrpSpPr/>
        <p:nvPr/>
      </p:nvGrpSpPr>
      <p:grpSpPr>
        <a:xfrm>
          <a:off x="0" y="0"/>
          <a:ext cx="0" cy="0"/>
          <a:chOff x="0" y="0"/>
          <a:chExt cx="0" cy="0"/>
        </a:xfrm>
      </p:grpSpPr>
      <p:pic>
        <p:nvPicPr>
          <p:cNvPr id="3" name="Picture 8"/>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9245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2"/>
          <p:cNvSpPr txBox="1">
            <a:spLocks noChangeArrowheads="1"/>
          </p:cNvSpPr>
          <p:nvPr/>
        </p:nvSpPr>
        <p:spPr bwMode="auto">
          <a:xfrm>
            <a:off x="-133351" y="6437315"/>
            <a:ext cx="950384" cy="276999"/>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fontAlgn="auto" hangingPunct="1">
              <a:spcBef>
                <a:spcPts val="0"/>
              </a:spcBef>
              <a:spcAft>
                <a:spcPts val="0"/>
              </a:spcAft>
              <a:defRPr/>
            </a:pPr>
            <a:fld id="{3BC63087-840A-47AF-9013-C813B237DC88}" type="slidenum">
              <a:rPr lang="en-US" sz="1200" b="1" smtClean="0">
                <a:solidFill>
                  <a:schemeClr val="bg1"/>
                </a:solidFill>
                <a:cs typeface="+mn-cs"/>
              </a:rPr>
              <a:pPr algn="ctr" eaLnBrk="1" fontAlgn="auto" hangingPunct="1">
                <a:spcBef>
                  <a:spcPts val="0"/>
                </a:spcBef>
                <a:spcAft>
                  <a:spcPts val="0"/>
                </a:spcAft>
                <a:defRPr/>
              </a:pPr>
              <a:t>‹#›</a:t>
            </a:fld>
            <a:endParaRPr lang="en-US" sz="1200" b="1" dirty="0" smtClean="0">
              <a:solidFill>
                <a:schemeClr val="bg1"/>
              </a:solidFill>
              <a:cs typeface="+mn-cs"/>
            </a:endParaRPr>
          </a:p>
        </p:txBody>
      </p:sp>
      <p:sp>
        <p:nvSpPr>
          <p:cNvPr id="6" name="TextBox 5"/>
          <p:cNvSpPr txBox="1">
            <a:spLocks noChangeArrowheads="1"/>
          </p:cNvSpPr>
          <p:nvPr/>
        </p:nvSpPr>
        <p:spPr bwMode="auto">
          <a:xfrm>
            <a:off x="203201" y="6616700"/>
            <a:ext cx="1802096" cy="230832"/>
          </a:xfrm>
          <a:prstGeom prst="rect">
            <a:avLst/>
          </a:prstGeom>
          <a:noFill/>
          <a:ln>
            <a:noFill/>
          </a:ln>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fontAlgn="auto" hangingPunct="1">
              <a:spcBef>
                <a:spcPts val="0"/>
              </a:spcBef>
              <a:spcAft>
                <a:spcPts val="0"/>
              </a:spcAft>
              <a:defRPr/>
            </a:pPr>
            <a:r>
              <a:rPr lang="en-US" sz="900" dirty="0" smtClean="0">
                <a:solidFill>
                  <a:schemeClr val="bg1">
                    <a:lumMod val="50000"/>
                  </a:schemeClr>
                </a:solidFill>
                <a:cs typeface="+mn-cs"/>
              </a:rPr>
              <a:t>© 2013 Persistent Systems Ltd </a:t>
            </a:r>
          </a:p>
        </p:txBody>
      </p:sp>
      <p:sp>
        <p:nvSpPr>
          <p:cNvPr id="2" name="Title 1"/>
          <p:cNvSpPr>
            <a:spLocks noGrp="1"/>
          </p:cNvSpPr>
          <p:nvPr>
            <p:ph type="title"/>
          </p:nvPr>
        </p:nvSpPr>
        <p:spPr>
          <a:xfrm>
            <a:off x="765544" y="2390382"/>
            <a:ext cx="11036312" cy="912812"/>
          </a:xfrm>
        </p:spPr>
        <p:txBody>
          <a:bodyPr/>
          <a:lstStyle>
            <a:lvl1pPr>
              <a:defRPr/>
            </a:lvl1pPr>
          </a:lstStyle>
          <a:p>
            <a:r>
              <a:rPr lang="en-US" smtClean="0"/>
              <a:t>Click to edit Master title style</a:t>
            </a:r>
            <a:endParaRPr lang="en-US" dirty="0"/>
          </a:p>
        </p:txBody>
      </p:sp>
      <p:sp>
        <p:nvSpPr>
          <p:cNvPr id="7" name="Rectangle 6"/>
          <p:cNvSpPr/>
          <p:nvPr/>
        </p:nvSpPr>
        <p:spPr>
          <a:xfrm>
            <a:off x="9042400" y="0"/>
            <a:ext cx="3149600" cy="2108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4" name="Picture 9"/>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652000" y="389636"/>
            <a:ext cx="1694688" cy="1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9953920"/>
      </p:ext>
    </p:extLst>
  </p:cSld>
  <p:clrMapOvr>
    <a:masterClrMapping/>
  </p:clrMapOvr>
  <p:timing>
    <p:tnLst>
      <p:par>
        <p:cTn id="1" dur="indefinite" restart="never" nodeType="tmRoot"/>
      </p:par>
    </p:tnLst>
  </p:timing>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ext Placeholder 2"/>
          <p:cNvSpPr>
            <a:spLocks noGrp="1"/>
          </p:cNvSpPr>
          <p:nvPr>
            <p:ph type="body" sz="quarter" idx="10"/>
          </p:nvPr>
        </p:nvSpPr>
        <p:spPr>
          <a:xfrm>
            <a:off x="11379200" y="6705600"/>
            <a:ext cx="1219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1765925"/>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89540217"/>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3023582990"/>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2654837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10295107"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9448800" y="0"/>
            <a:ext cx="2743200" cy="2819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Rectangle 7"/>
          <p:cNvSpPr/>
          <p:nvPr/>
        </p:nvSpPr>
        <p:spPr>
          <a:xfrm>
            <a:off x="0" y="6019800"/>
            <a:ext cx="3454400" cy="838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 name="Rectangle 1028"/>
          <p:cNvSpPr>
            <a:spLocks noChangeArrowheads="1"/>
          </p:cNvSpPr>
          <p:nvPr/>
        </p:nvSpPr>
        <p:spPr bwMode="auto">
          <a:xfrm>
            <a:off x="3108765" y="101600"/>
            <a:ext cx="265006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 typeface="Arial" charset="0"/>
              <a:buNone/>
            </a:pPr>
            <a:r>
              <a:rPr lang="en-US" sz="1100" b="1" dirty="0">
                <a:solidFill>
                  <a:srgbClr val="D8F1FD"/>
                </a:solidFill>
              </a:rPr>
              <a:t>www.persistentsys.com</a:t>
            </a:r>
          </a:p>
        </p:txBody>
      </p:sp>
      <p:pic>
        <p:nvPicPr>
          <p:cNvPr id="6" name="Picture 19" descr="PNG logo for PPT_small size"/>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375659" y="101601"/>
            <a:ext cx="2103303" cy="179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203204" y="6542089"/>
            <a:ext cx="2529417" cy="230832"/>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fontAlgn="auto" hangingPunct="1">
              <a:spcBef>
                <a:spcPts val="0"/>
              </a:spcBef>
              <a:spcAft>
                <a:spcPts val="0"/>
              </a:spcAft>
              <a:defRPr/>
            </a:pPr>
            <a:r>
              <a:rPr lang="en-US" sz="900" dirty="0" smtClean="0">
                <a:solidFill>
                  <a:schemeClr val="tx1">
                    <a:lumMod val="50000"/>
                    <a:lumOff val="50000"/>
                  </a:schemeClr>
                </a:solidFill>
                <a:cs typeface="+mn-cs"/>
              </a:rPr>
              <a:t>© 2014 Persistent Systems Ltd </a:t>
            </a:r>
          </a:p>
        </p:txBody>
      </p:sp>
      <p:sp>
        <p:nvSpPr>
          <p:cNvPr id="2" name="Title 1"/>
          <p:cNvSpPr>
            <a:spLocks noGrp="1"/>
          </p:cNvSpPr>
          <p:nvPr>
            <p:ph type="ctrTitle"/>
          </p:nvPr>
        </p:nvSpPr>
        <p:spPr>
          <a:xfrm>
            <a:off x="768406" y="3022600"/>
            <a:ext cx="9425461" cy="1219200"/>
          </a:xfrm>
        </p:spPr>
        <p:txBody>
          <a:bodyPr anchor="b"/>
          <a:lstStyle>
            <a:lvl1pPr>
              <a:defRPr sz="3200" b="1">
                <a:solidFill>
                  <a:schemeClr val="accent1"/>
                </a:solidFill>
                <a:latin typeface="Arial"/>
                <a:cs typeface="Arial"/>
              </a:defRPr>
            </a:lvl1pPr>
          </a:lstStyle>
          <a:p>
            <a:r>
              <a:rPr lang="en-US" smtClean="0"/>
              <a:t>Click to edit Master title style</a:t>
            </a:r>
            <a:endParaRPr lang="en-US" dirty="0"/>
          </a:p>
        </p:txBody>
      </p:sp>
      <p:sp>
        <p:nvSpPr>
          <p:cNvPr id="3" name="Subtitle 2"/>
          <p:cNvSpPr>
            <a:spLocks noGrp="1"/>
          </p:cNvSpPr>
          <p:nvPr>
            <p:ph type="subTitle" idx="1"/>
          </p:nvPr>
        </p:nvSpPr>
        <p:spPr>
          <a:xfrm>
            <a:off x="770390" y="4343401"/>
            <a:ext cx="9423477" cy="612757"/>
          </a:xfrm>
        </p:spPr>
        <p:txBody>
          <a:bodyPr/>
          <a:lstStyle>
            <a:lvl1pPr marL="0" indent="0" algn="l">
              <a:buNone/>
              <a:defRPr sz="2000" b="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167442581"/>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1845954455"/>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ext Placeholder 2"/>
          <p:cNvSpPr>
            <a:spLocks noGrp="1"/>
          </p:cNvSpPr>
          <p:nvPr>
            <p:ph type="body" sz="quarter" idx="10"/>
          </p:nvPr>
        </p:nvSpPr>
        <p:spPr>
          <a:xfrm>
            <a:off x="11379200" y="6705600"/>
            <a:ext cx="1219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8584213"/>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3551046532"/>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2126613436"/>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12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3617995535"/>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3831537165"/>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a:xfrm>
            <a:off x="1016000" y="6324601"/>
            <a:ext cx="3860800" cy="365125"/>
          </a:xfrm>
        </p:spPr>
        <p:txBody>
          <a:bodyPr/>
          <a:lstStyle/>
          <a:p>
            <a:r>
              <a:rPr lang="en-US" smtClean="0"/>
              <a:t>(c) 2016 Persistent System Ltd</a:t>
            </a:r>
            <a:endParaRPr lang="en-US" dirty="0"/>
          </a:p>
        </p:txBody>
      </p:sp>
      <p:sp>
        <p:nvSpPr>
          <p:cNvPr id="6" name="Slide Number Placeholder 5"/>
          <p:cNvSpPr>
            <a:spLocks noGrp="1"/>
          </p:cNvSpPr>
          <p:nvPr>
            <p:ph type="sldNum" sz="quarter" idx="12"/>
          </p:nvPr>
        </p:nvSpPr>
        <p:spPr/>
        <p:txBody>
          <a:bodyPr/>
          <a:lstStyle/>
          <a:p>
            <a:fld id="{B80BED6D-7F21-404E-88EE-93A5E0C7C82E}" type="slidenum">
              <a:rPr lang="en-US" smtClean="0"/>
              <a:pPr/>
              <a:t>‹#›</a:t>
            </a:fld>
            <a:endParaRPr lang="en-US" dirty="0"/>
          </a:p>
        </p:txBody>
      </p:sp>
    </p:spTree>
    <p:extLst>
      <p:ext uri="{BB962C8B-B14F-4D97-AF65-F5344CB8AC3E}">
        <p14:creationId xmlns:p14="http://schemas.microsoft.com/office/powerpoint/2010/main" val="138897669"/>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sz="1050"/>
            </a:lvl1pPr>
          </a:lstStyle>
          <a:p>
            <a:r>
              <a:rPr lang="en-US" smtClean="0"/>
              <a:t>(c) 2016 Persistent System Ltd</a:t>
            </a:r>
            <a:endParaRPr lang="en-US" dirty="0"/>
          </a:p>
        </p:txBody>
      </p:sp>
      <p:sp>
        <p:nvSpPr>
          <p:cNvPr id="6" name="Slide Number Placeholder 5"/>
          <p:cNvSpPr>
            <a:spLocks noGrp="1"/>
          </p:cNvSpPr>
          <p:nvPr>
            <p:ph type="sldNum" sz="quarter" idx="12"/>
          </p:nvPr>
        </p:nvSpPr>
        <p:spPr/>
        <p:txBody>
          <a:bodyPr/>
          <a:lstStyle>
            <a:lvl1pPr>
              <a:defRPr sz="1050"/>
            </a:lvl1pPr>
          </a:lstStyle>
          <a:p>
            <a:fld id="{B80BED6D-7F21-404E-88EE-93A5E0C7C82E}" type="slidenum">
              <a:rPr lang="en-US" smtClean="0"/>
              <a:pPr/>
              <a:t>‹#›</a:t>
            </a:fld>
            <a:endParaRPr lang="en-US" dirty="0"/>
          </a:p>
        </p:txBody>
      </p:sp>
    </p:spTree>
    <p:extLst>
      <p:ext uri="{BB962C8B-B14F-4D97-AF65-F5344CB8AC3E}">
        <p14:creationId xmlns:p14="http://schemas.microsoft.com/office/powerpoint/2010/main" val="4260017383"/>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 2016 Persistent System Ltd</a:t>
            </a:r>
            <a:endParaRPr lang="en-US" dirty="0"/>
          </a:p>
        </p:txBody>
      </p:sp>
      <p:sp>
        <p:nvSpPr>
          <p:cNvPr id="6" name="Slide Number Placeholder 5"/>
          <p:cNvSpPr>
            <a:spLocks noGrp="1"/>
          </p:cNvSpPr>
          <p:nvPr>
            <p:ph type="sldNum" sz="quarter" idx="12"/>
          </p:nvPr>
        </p:nvSpPr>
        <p:spPr/>
        <p:txBody>
          <a:bodyPr/>
          <a:lstStyle/>
          <a:p>
            <a:fld id="{B80BED6D-7F21-404E-88EE-93A5E0C7C82E}" type="slidenum">
              <a:rPr lang="en-US" smtClean="0"/>
              <a:pPr/>
              <a:t>‹#›</a:t>
            </a:fld>
            <a:endParaRPr lang="en-US" dirty="0"/>
          </a:p>
        </p:txBody>
      </p:sp>
    </p:spTree>
    <p:extLst>
      <p:ext uri="{BB962C8B-B14F-4D97-AF65-F5344CB8AC3E}">
        <p14:creationId xmlns:p14="http://schemas.microsoft.com/office/powerpoint/2010/main" val="1217179416"/>
      </p:ext>
    </p:extLst>
  </p:cSld>
  <p:clrMapOvr>
    <a:masterClrMapping/>
  </p:clrMapOvr>
  <p:timing>
    <p:tnLst>
      <p:par>
        <p:cTn id="1" dur="indefinite" restart="never" nodeType="tmRoot"/>
      </p:par>
    </p:tnLst>
  </p:timing>
  <p:hf sldNum="0"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 2016 Persistent System Ltd</a:t>
            </a:r>
            <a:endParaRPr lang="en-US" dirty="0"/>
          </a:p>
        </p:txBody>
      </p:sp>
      <p:sp>
        <p:nvSpPr>
          <p:cNvPr id="7" name="Slide Number Placeholder 6"/>
          <p:cNvSpPr>
            <a:spLocks noGrp="1"/>
          </p:cNvSpPr>
          <p:nvPr>
            <p:ph type="sldNum" sz="quarter" idx="12"/>
          </p:nvPr>
        </p:nvSpPr>
        <p:spPr/>
        <p:txBody>
          <a:bodyPr/>
          <a:lstStyle/>
          <a:p>
            <a:fld id="{B80BED6D-7F21-404E-88EE-93A5E0C7C82E}" type="slidenum">
              <a:rPr lang="en-US" smtClean="0"/>
              <a:pPr/>
              <a:t>‹#›</a:t>
            </a:fld>
            <a:endParaRPr lang="en-US" dirty="0"/>
          </a:p>
        </p:txBody>
      </p:sp>
    </p:spTree>
    <p:extLst>
      <p:ext uri="{BB962C8B-B14F-4D97-AF65-F5344CB8AC3E}">
        <p14:creationId xmlns:p14="http://schemas.microsoft.com/office/powerpoint/2010/main" val="1144448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035614148"/>
      </p:ext>
    </p:extLst>
  </p:cSld>
  <p:clrMapOvr>
    <a:masterClrMapping/>
  </p:clrMapOvr>
  <p:timing>
    <p:tnLst>
      <p:par>
        <p:cTn id="1" dur="indefinite" restart="never" nodeType="tmRoot"/>
      </p:par>
    </p:tnLst>
  </p:timing>
  <p:hf sldNum="0"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smtClean="0"/>
              <a:t>(c) 2016 Persistent System Ltd</a:t>
            </a:r>
            <a:endParaRPr lang="en-US" dirty="0"/>
          </a:p>
        </p:txBody>
      </p:sp>
      <p:sp>
        <p:nvSpPr>
          <p:cNvPr id="9" name="Slide Number Placeholder 8"/>
          <p:cNvSpPr>
            <a:spLocks noGrp="1"/>
          </p:cNvSpPr>
          <p:nvPr>
            <p:ph type="sldNum" sz="quarter" idx="12"/>
          </p:nvPr>
        </p:nvSpPr>
        <p:spPr/>
        <p:txBody>
          <a:bodyPr/>
          <a:lstStyle/>
          <a:p>
            <a:fld id="{B80BED6D-7F21-404E-88EE-93A5E0C7C82E}" type="slidenum">
              <a:rPr lang="en-US" smtClean="0"/>
              <a:pPr/>
              <a:t>‹#›</a:t>
            </a:fld>
            <a:endParaRPr lang="en-US" dirty="0"/>
          </a:p>
        </p:txBody>
      </p:sp>
    </p:spTree>
    <p:extLst>
      <p:ext uri="{BB962C8B-B14F-4D97-AF65-F5344CB8AC3E}">
        <p14:creationId xmlns:p14="http://schemas.microsoft.com/office/powerpoint/2010/main" val="109449884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 2016 Persistent System Ltd</a:t>
            </a:r>
            <a:endParaRPr lang="en-US" dirty="0"/>
          </a:p>
        </p:txBody>
      </p:sp>
      <p:sp>
        <p:nvSpPr>
          <p:cNvPr id="5" name="Slide Number Placeholder 4"/>
          <p:cNvSpPr>
            <a:spLocks noGrp="1"/>
          </p:cNvSpPr>
          <p:nvPr>
            <p:ph type="sldNum" sz="quarter" idx="12"/>
          </p:nvPr>
        </p:nvSpPr>
        <p:spPr/>
        <p:txBody>
          <a:bodyPr/>
          <a:lstStyle/>
          <a:p>
            <a:fld id="{B80BED6D-7F21-404E-88EE-93A5E0C7C82E}" type="slidenum">
              <a:rPr lang="en-US" smtClean="0"/>
              <a:pPr/>
              <a:t>‹#›</a:t>
            </a:fld>
            <a:endParaRPr lang="en-US" dirty="0"/>
          </a:p>
        </p:txBody>
      </p:sp>
    </p:spTree>
    <p:extLst>
      <p:ext uri="{BB962C8B-B14F-4D97-AF65-F5344CB8AC3E}">
        <p14:creationId xmlns:p14="http://schemas.microsoft.com/office/powerpoint/2010/main" val="369209360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(c) 2016 Persistent System Ltd</a:t>
            </a:r>
            <a:endParaRPr lang="en-US" dirty="0"/>
          </a:p>
        </p:txBody>
      </p:sp>
      <p:sp>
        <p:nvSpPr>
          <p:cNvPr id="4" name="Slide Number Placeholder 3"/>
          <p:cNvSpPr>
            <a:spLocks noGrp="1"/>
          </p:cNvSpPr>
          <p:nvPr>
            <p:ph type="sldNum" sz="quarter" idx="12"/>
          </p:nvPr>
        </p:nvSpPr>
        <p:spPr/>
        <p:txBody>
          <a:bodyPr/>
          <a:lstStyle/>
          <a:p>
            <a:fld id="{B80BED6D-7F21-404E-88EE-93A5E0C7C82E}" type="slidenum">
              <a:rPr lang="en-US" smtClean="0"/>
              <a:pPr/>
              <a:t>‹#›</a:t>
            </a:fld>
            <a:endParaRPr lang="en-US" dirty="0"/>
          </a:p>
        </p:txBody>
      </p:sp>
    </p:spTree>
    <p:extLst>
      <p:ext uri="{BB962C8B-B14F-4D97-AF65-F5344CB8AC3E}">
        <p14:creationId xmlns:p14="http://schemas.microsoft.com/office/powerpoint/2010/main" val="150382181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 2016 Persistent System Ltd</a:t>
            </a:r>
            <a:endParaRPr lang="en-US" dirty="0"/>
          </a:p>
        </p:txBody>
      </p:sp>
      <p:sp>
        <p:nvSpPr>
          <p:cNvPr id="7" name="Slide Number Placeholder 6"/>
          <p:cNvSpPr>
            <a:spLocks noGrp="1"/>
          </p:cNvSpPr>
          <p:nvPr>
            <p:ph type="sldNum" sz="quarter" idx="12"/>
          </p:nvPr>
        </p:nvSpPr>
        <p:spPr/>
        <p:txBody>
          <a:bodyPr/>
          <a:lstStyle/>
          <a:p>
            <a:fld id="{B80BED6D-7F21-404E-88EE-93A5E0C7C82E}" type="slidenum">
              <a:rPr lang="en-US" smtClean="0"/>
              <a:pPr/>
              <a:t>‹#›</a:t>
            </a:fld>
            <a:endParaRPr lang="en-US" dirty="0"/>
          </a:p>
        </p:txBody>
      </p:sp>
    </p:spTree>
    <p:extLst>
      <p:ext uri="{BB962C8B-B14F-4D97-AF65-F5344CB8AC3E}">
        <p14:creationId xmlns:p14="http://schemas.microsoft.com/office/powerpoint/2010/main" val="225218078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 2016 Persistent System Ltd</a:t>
            </a:r>
            <a:endParaRPr lang="en-US" dirty="0"/>
          </a:p>
        </p:txBody>
      </p:sp>
      <p:sp>
        <p:nvSpPr>
          <p:cNvPr id="7" name="Slide Number Placeholder 6"/>
          <p:cNvSpPr>
            <a:spLocks noGrp="1"/>
          </p:cNvSpPr>
          <p:nvPr>
            <p:ph type="sldNum" sz="quarter" idx="12"/>
          </p:nvPr>
        </p:nvSpPr>
        <p:spPr/>
        <p:txBody>
          <a:bodyPr/>
          <a:lstStyle/>
          <a:p>
            <a:fld id="{B80BED6D-7F21-404E-88EE-93A5E0C7C82E}" type="slidenum">
              <a:rPr lang="en-US" smtClean="0"/>
              <a:pPr/>
              <a:t>‹#›</a:t>
            </a:fld>
            <a:endParaRPr lang="en-US" dirty="0"/>
          </a:p>
        </p:txBody>
      </p:sp>
    </p:spTree>
    <p:extLst>
      <p:ext uri="{BB962C8B-B14F-4D97-AF65-F5344CB8AC3E}">
        <p14:creationId xmlns:p14="http://schemas.microsoft.com/office/powerpoint/2010/main" val="4084165024"/>
      </p:ext>
    </p:extLst>
  </p:cSld>
  <p:clrMapOvr>
    <a:masterClrMapping/>
  </p:clrMapOvr>
  <p:hf sldNum="0"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 2016 Persistent System Ltd</a:t>
            </a:r>
            <a:endParaRPr lang="en-US" dirty="0"/>
          </a:p>
        </p:txBody>
      </p:sp>
      <p:sp>
        <p:nvSpPr>
          <p:cNvPr id="6" name="Slide Number Placeholder 5"/>
          <p:cNvSpPr>
            <a:spLocks noGrp="1"/>
          </p:cNvSpPr>
          <p:nvPr>
            <p:ph type="sldNum" sz="quarter" idx="12"/>
          </p:nvPr>
        </p:nvSpPr>
        <p:spPr/>
        <p:txBody>
          <a:bodyPr/>
          <a:lstStyle/>
          <a:p>
            <a:fld id="{B80BED6D-7F21-404E-88EE-93A5E0C7C82E}" type="slidenum">
              <a:rPr lang="en-US" smtClean="0"/>
              <a:pPr/>
              <a:t>‹#›</a:t>
            </a:fld>
            <a:endParaRPr lang="en-US" dirty="0"/>
          </a:p>
        </p:txBody>
      </p:sp>
    </p:spTree>
    <p:extLst>
      <p:ext uri="{BB962C8B-B14F-4D97-AF65-F5344CB8AC3E}">
        <p14:creationId xmlns:p14="http://schemas.microsoft.com/office/powerpoint/2010/main" val="1383623788"/>
      </p:ext>
    </p:extLst>
  </p:cSld>
  <p:clrMapOvr>
    <a:masterClrMapping/>
  </p:clrMapOvr>
  <p:hf sldNum="0"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 2016 Persistent System Ltd</a:t>
            </a:r>
            <a:endParaRPr lang="en-US" dirty="0"/>
          </a:p>
        </p:txBody>
      </p:sp>
      <p:sp>
        <p:nvSpPr>
          <p:cNvPr id="6" name="Slide Number Placeholder 5"/>
          <p:cNvSpPr>
            <a:spLocks noGrp="1"/>
          </p:cNvSpPr>
          <p:nvPr>
            <p:ph type="sldNum" sz="quarter" idx="12"/>
          </p:nvPr>
        </p:nvSpPr>
        <p:spPr/>
        <p:txBody>
          <a:bodyPr/>
          <a:lstStyle/>
          <a:p>
            <a:fld id="{B80BED6D-7F21-404E-88EE-93A5E0C7C82E}" type="slidenum">
              <a:rPr lang="en-US" smtClean="0"/>
              <a:pPr/>
              <a:t>‹#›</a:t>
            </a:fld>
            <a:endParaRPr lang="en-US" dirty="0"/>
          </a:p>
        </p:txBody>
      </p:sp>
    </p:spTree>
    <p:extLst>
      <p:ext uri="{BB962C8B-B14F-4D97-AF65-F5344CB8AC3E}">
        <p14:creationId xmlns:p14="http://schemas.microsoft.com/office/powerpoint/2010/main" val="3754943296"/>
      </p:ext>
    </p:extLst>
  </p:cSld>
  <p:clrMapOvr>
    <a:masterClrMapping/>
  </p:clrMapOvr>
  <p:timing>
    <p:tnLst>
      <p:par>
        <p:cTn id="1" dur="indefinite" restart="never" nodeType="tmRoot"/>
      </p:par>
    </p:tnLst>
  </p:timing>
  <p:hf sldNum="0"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ext Placeholder 2"/>
          <p:cNvSpPr>
            <a:spLocks noGrp="1"/>
          </p:cNvSpPr>
          <p:nvPr>
            <p:ph type="body" sz="quarter" idx="10"/>
          </p:nvPr>
        </p:nvSpPr>
        <p:spPr>
          <a:xfrm>
            <a:off x="11379200" y="6705600"/>
            <a:ext cx="1219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1222841"/>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1008984198"/>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10295107"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9448800" y="0"/>
            <a:ext cx="2743200" cy="2819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Rectangle 7"/>
          <p:cNvSpPr/>
          <p:nvPr/>
        </p:nvSpPr>
        <p:spPr>
          <a:xfrm>
            <a:off x="0" y="6019800"/>
            <a:ext cx="3454400" cy="838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 name="Rectangle 1028"/>
          <p:cNvSpPr>
            <a:spLocks noChangeArrowheads="1"/>
          </p:cNvSpPr>
          <p:nvPr/>
        </p:nvSpPr>
        <p:spPr bwMode="auto">
          <a:xfrm>
            <a:off x="3108765" y="101600"/>
            <a:ext cx="265006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 typeface="Arial" charset="0"/>
              <a:buNone/>
            </a:pPr>
            <a:r>
              <a:rPr lang="en-US" sz="1100" b="1" dirty="0">
                <a:solidFill>
                  <a:srgbClr val="D8F1FD"/>
                </a:solidFill>
              </a:rPr>
              <a:t>www.persistentsys.com</a:t>
            </a:r>
          </a:p>
        </p:txBody>
      </p:sp>
      <p:pic>
        <p:nvPicPr>
          <p:cNvPr id="6" name="Picture 19" descr="PNG logo for PPT_small size"/>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375659" y="101601"/>
            <a:ext cx="2103303" cy="179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203204" y="6542089"/>
            <a:ext cx="2529417" cy="230832"/>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fontAlgn="auto" hangingPunct="1">
              <a:spcBef>
                <a:spcPts val="0"/>
              </a:spcBef>
              <a:spcAft>
                <a:spcPts val="0"/>
              </a:spcAft>
              <a:defRPr/>
            </a:pPr>
            <a:r>
              <a:rPr lang="en-US" sz="900" dirty="0" smtClean="0">
                <a:solidFill>
                  <a:schemeClr val="tx1">
                    <a:lumMod val="50000"/>
                    <a:lumOff val="50000"/>
                  </a:schemeClr>
                </a:solidFill>
                <a:cs typeface="+mn-cs"/>
              </a:rPr>
              <a:t>© 2016 Persistent Systems Ltd </a:t>
            </a:r>
          </a:p>
        </p:txBody>
      </p:sp>
      <p:sp>
        <p:nvSpPr>
          <p:cNvPr id="2" name="Title 1"/>
          <p:cNvSpPr>
            <a:spLocks noGrp="1"/>
          </p:cNvSpPr>
          <p:nvPr>
            <p:ph type="ctrTitle"/>
          </p:nvPr>
        </p:nvSpPr>
        <p:spPr>
          <a:xfrm>
            <a:off x="768406" y="3022600"/>
            <a:ext cx="9425461" cy="1219200"/>
          </a:xfrm>
        </p:spPr>
        <p:txBody>
          <a:bodyPr anchor="b"/>
          <a:lstStyle>
            <a:lvl1pPr>
              <a:defRPr sz="3200" b="1">
                <a:solidFill>
                  <a:schemeClr val="accent1"/>
                </a:solidFill>
                <a:latin typeface="Arial"/>
                <a:cs typeface="Arial"/>
              </a:defRPr>
            </a:lvl1pPr>
          </a:lstStyle>
          <a:p>
            <a:r>
              <a:rPr lang="en-US" smtClean="0"/>
              <a:t>Click to edit Master title style</a:t>
            </a:r>
            <a:endParaRPr lang="en-US" dirty="0"/>
          </a:p>
        </p:txBody>
      </p:sp>
      <p:sp>
        <p:nvSpPr>
          <p:cNvPr id="3" name="Subtitle 2"/>
          <p:cNvSpPr>
            <a:spLocks noGrp="1"/>
          </p:cNvSpPr>
          <p:nvPr>
            <p:ph type="subTitle" idx="1"/>
          </p:nvPr>
        </p:nvSpPr>
        <p:spPr>
          <a:xfrm>
            <a:off x="770390" y="4343401"/>
            <a:ext cx="9423477" cy="612757"/>
          </a:xfrm>
        </p:spPr>
        <p:txBody>
          <a:bodyPr/>
          <a:lstStyle>
            <a:lvl1pPr marL="0" indent="0" algn="l">
              <a:buNone/>
              <a:defRPr sz="2000" b="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40813162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3122793888"/>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520549452"/>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ext Placeholder 2"/>
          <p:cNvSpPr>
            <a:spLocks noGrp="1"/>
          </p:cNvSpPr>
          <p:nvPr>
            <p:ph type="body" sz="quarter" idx="10"/>
          </p:nvPr>
        </p:nvSpPr>
        <p:spPr>
          <a:xfrm>
            <a:off x="11379200" y="6705600"/>
            <a:ext cx="1219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6663459"/>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6365281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2800" b="1" kern="1200" dirty="0">
                <a:solidFill>
                  <a:srgbClr val="006899"/>
                </a:solidFill>
                <a:latin typeface="Arial" pitchFamily="-112" charset="0"/>
                <a:ea typeface="ＭＳ Ｐゴシック" pitchFamily="-112" charset="-128"/>
                <a:cs typeface="ＭＳ Ｐゴシック" pitchFamily="-112" charset="-128"/>
              </a:defRPr>
            </a:lvl1pPr>
          </a:lstStyle>
          <a:p>
            <a:r>
              <a:rPr lang="en-US" smtClean="0"/>
              <a:t>Click to edit Master title style</a:t>
            </a:r>
            <a:endParaRPr lang="en-US" dirty="0"/>
          </a:p>
        </p:txBody>
      </p:sp>
      <p:sp>
        <p:nvSpPr>
          <p:cNvPr id="3" name="Content Placeholder 2"/>
          <p:cNvSpPr>
            <a:spLocks noGrp="1"/>
          </p:cNvSpPr>
          <p:nvPr>
            <p:ph idx="1"/>
          </p:nvPr>
        </p:nvSpPr>
        <p:spPr>
          <a:xfrm>
            <a:off x="711200" y="1908175"/>
            <a:ext cx="8534400" cy="4141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2169632"/>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3" name="Picture 8"/>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9448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a:off x="12613219" y="215423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sz="1800" dirty="0"/>
          </a:p>
        </p:txBody>
      </p:sp>
      <p:sp>
        <p:nvSpPr>
          <p:cNvPr id="6" name="TextBox 5"/>
          <p:cNvSpPr txBox="1">
            <a:spLocks noChangeArrowheads="1"/>
          </p:cNvSpPr>
          <p:nvPr/>
        </p:nvSpPr>
        <p:spPr bwMode="auto">
          <a:xfrm>
            <a:off x="203201" y="6616700"/>
            <a:ext cx="1802096" cy="230832"/>
          </a:xfrm>
          <a:prstGeom prst="rect">
            <a:avLst/>
          </a:prstGeom>
          <a:noFill/>
          <a:ln>
            <a:noFill/>
          </a:ln>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fontAlgn="auto" hangingPunct="1">
              <a:spcBef>
                <a:spcPts val="0"/>
              </a:spcBef>
              <a:spcAft>
                <a:spcPts val="0"/>
              </a:spcAft>
              <a:defRPr/>
            </a:pPr>
            <a:r>
              <a:rPr lang="en-US" sz="900" dirty="0" smtClean="0">
                <a:solidFill>
                  <a:schemeClr val="bg1">
                    <a:lumMod val="50000"/>
                  </a:schemeClr>
                </a:solidFill>
                <a:cs typeface="+mn-cs"/>
              </a:rPr>
              <a:t>© 2016 Persistent Systems Ltd </a:t>
            </a:r>
          </a:p>
        </p:txBody>
      </p:sp>
      <p:sp>
        <p:nvSpPr>
          <p:cNvPr id="7" name="Rectangle 1028"/>
          <p:cNvSpPr>
            <a:spLocks noChangeArrowheads="1"/>
          </p:cNvSpPr>
          <p:nvPr/>
        </p:nvSpPr>
        <p:spPr bwMode="auto">
          <a:xfrm>
            <a:off x="4159251" y="76200"/>
            <a:ext cx="2647949"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 typeface="Arial" charset="0"/>
              <a:buNone/>
            </a:pPr>
            <a:r>
              <a:rPr lang="en-US" sz="1100" b="1" dirty="0">
                <a:solidFill>
                  <a:srgbClr val="D8F1FD"/>
                </a:solidFill>
              </a:rPr>
              <a:t>www.persistentsys.com</a:t>
            </a:r>
          </a:p>
        </p:txBody>
      </p:sp>
      <p:sp>
        <p:nvSpPr>
          <p:cNvPr id="2" name="Title 1"/>
          <p:cNvSpPr>
            <a:spLocks noGrp="1"/>
          </p:cNvSpPr>
          <p:nvPr>
            <p:ph type="title"/>
          </p:nvPr>
        </p:nvSpPr>
        <p:spPr>
          <a:xfrm>
            <a:off x="1016108" y="3336020"/>
            <a:ext cx="10363200" cy="1362075"/>
          </a:xfrm>
        </p:spPr>
        <p:txBody>
          <a:bodyPr anchor="t">
            <a:normAutofit/>
          </a:bodyPr>
          <a:lstStyle>
            <a:lvl1pPr algn="l">
              <a:defRPr sz="3200" b="1" cap="none" baseline="0">
                <a:solidFill>
                  <a:schemeClr val="accent1"/>
                </a:solidFill>
              </a:defRPr>
            </a:lvl1pPr>
          </a:lstStyle>
          <a:p>
            <a:r>
              <a:rPr lang="en-US" smtClean="0"/>
              <a:t>Click to edit Master title style</a:t>
            </a:r>
            <a:endParaRPr lang="en-US" dirty="0"/>
          </a:p>
        </p:txBody>
      </p:sp>
      <p:sp>
        <p:nvSpPr>
          <p:cNvPr id="8" name="Rectangle 7"/>
          <p:cNvSpPr/>
          <p:nvPr/>
        </p:nvSpPr>
        <p:spPr>
          <a:xfrm>
            <a:off x="8940800" y="2"/>
            <a:ext cx="3251200" cy="21542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4" name="Picture 7" descr="Persistent Logo_full colour.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707823" y="457201"/>
            <a:ext cx="1717155" cy="1501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391635"/>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11200" y="1295401"/>
            <a:ext cx="5384800" cy="4876800"/>
          </a:xfrm>
        </p:spPr>
        <p:txBody>
          <a:bodyPr/>
          <a:lstStyle>
            <a:lvl1pPr>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99200" y="1295401"/>
            <a:ext cx="5384800" cy="4876800"/>
          </a:xfrm>
        </p:spPr>
        <p:txBody>
          <a:bodyPr/>
          <a:lstStyle>
            <a:lvl1pPr>
              <a:defRPr sz="2000"/>
            </a:lvl1pPr>
            <a:lvl2pPr marL="363538" indent="-363538">
              <a:defRPr sz="1800"/>
            </a:lvl2pPr>
            <a:lvl3pPr marL="363538" indent="-363538">
              <a:defRPr sz="1800"/>
            </a:lvl3pPr>
            <a:lvl4pPr marL="363538" indent="-363538">
              <a:defRPr sz="1600"/>
            </a:lvl4pPr>
            <a:lvl5pPr marL="363538" indent="-363538">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7938861"/>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06400" y="5486402"/>
            <a:ext cx="5384800" cy="639763"/>
          </a:xfrm>
        </p:spPr>
        <p:txBody>
          <a:bodyPr anchor="b"/>
          <a:lstStyle>
            <a:lvl1pPr marL="0" indent="0">
              <a:buNone/>
              <a:defRPr sz="1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0" y="1295402"/>
            <a:ext cx="6098117" cy="4191001"/>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02405" y="5486402"/>
            <a:ext cx="5384799" cy="639763"/>
          </a:xfrm>
        </p:spPr>
        <p:txBody>
          <a:bodyPr anchor="b"/>
          <a:lstStyle>
            <a:lvl1pPr marL="0" indent="0">
              <a:buNone/>
              <a:defRPr sz="1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96003" y="1295402"/>
            <a:ext cx="6095999" cy="4191001"/>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9082559"/>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9940932"/>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939431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1"/>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766733" y="1435103"/>
            <a:ext cx="6815667" cy="469106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5141366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2800" b="1" kern="1200" dirty="0">
                <a:solidFill>
                  <a:srgbClr val="006899"/>
                </a:solidFill>
                <a:latin typeface="Arial" pitchFamily="-112" charset="0"/>
                <a:ea typeface="ＭＳ Ｐゴシック" pitchFamily="-112" charset="-128"/>
                <a:cs typeface="ＭＳ Ｐゴシック" pitchFamily="-112" charset="-128"/>
              </a:defRPr>
            </a:lvl1pPr>
          </a:lstStyle>
          <a:p>
            <a:r>
              <a:rPr lang="en-US" smtClean="0"/>
              <a:t>Click to edit Master title style</a:t>
            </a:r>
            <a:endParaRPr lang="en-US" dirty="0"/>
          </a:p>
        </p:txBody>
      </p:sp>
      <p:sp>
        <p:nvSpPr>
          <p:cNvPr id="3" name="Content Placeholder 2"/>
          <p:cNvSpPr>
            <a:spLocks noGrp="1"/>
          </p:cNvSpPr>
          <p:nvPr>
            <p:ph idx="1"/>
          </p:nvPr>
        </p:nvSpPr>
        <p:spPr>
          <a:xfrm>
            <a:off x="711200" y="1908175"/>
            <a:ext cx="8534400" cy="4141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3234052"/>
      </p:ext>
    </p:extLst>
  </p:cSld>
  <p:clrMapOvr>
    <a:masterClrMapping/>
  </p:clrMapOvr>
  <p:timing>
    <p:tnLst>
      <p:par>
        <p:cTn id="1" dur="indefinite" restart="never" nodeType="tmRoot"/>
      </p:par>
    </p:tnLst>
  </p:timing>
  <p:hf sldNum="0"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376862"/>
            <a:ext cx="10972800" cy="566739"/>
          </a:xfrm>
        </p:spPr>
        <p:txBody>
          <a:bodyPr anchor="b">
            <a:normAutofit/>
          </a:bodyPr>
          <a:lstStyle>
            <a:lvl1pPr algn="l">
              <a:defRPr sz="1000" b="0">
                <a:solidFill>
                  <a:srgbClr val="404040"/>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609600" y="1219200"/>
            <a:ext cx="109728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3577256424"/>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Contact Layout">
    <p:spTree>
      <p:nvGrpSpPr>
        <p:cNvPr id="1" name=""/>
        <p:cNvGrpSpPr/>
        <p:nvPr/>
      </p:nvGrpSpPr>
      <p:grpSpPr>
        <a:xfrm>
          <a:off x="0" y="0"/>
          <a:ext cx="0" cy="0"/>
          <a:chOff x="0" y="0"/>
          <a:chExt cx="0" cy="0"/>
        </a:xfrm>
      </p:grpSpPr>
      <p:pic>
        <p:nvPicPr>
          <p:cNvPr id="3" name="Picture 8"/>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9245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2"/>
          <p:cNvSpPr txBox="1">
            <a:spLocks noChangeArrowheads="1"/>
          </p:cNvSpPr>
          <p:nvPr/>
        </p:nvSpPr>
        <p:spPr bwMode="auto">
          <a:xfrm>
            <a:off x="-133351" y="6437315"/>
            <a:ext cx="950384" cy="276999"/>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fontAlgn="auto" hangingPunct="1">
              <a:spcBef>
                <a:spcPts val="0"/>
              </a:spcBef>
              <a:spcAft>
                <a:spcPts val="0"/>
              </a:spcAft>
              <a:defRPr/>
            </a:pPr>
            <a:fld id="{3BC63087-840A-47AF-9013-C813B237DC88}" type="slidenum">
              <a:rPr lang="en-US" sz="1200" b="1" smtClean="0">
                <a:solidFill>
                  <a:schemeClr val="bg1"/>
                </a:solidFill>
                <a:cs typeface="+mn-cs"/>
              </a:rPr>
              <a:pPr algn="ctr" eaLnBrk="1" fontAlgn="auto" hangingPunct="1">
                <a:spcBef>
                  <a:spcPts val="0"/>
                </a:spcBef>
                <a:spcAft>
                  <a:spcPts val="0"/>
                </a:spcAft>
                <a:defRPr/>
              </a:pPr>
              <a:t>‹#›</a:t>
            </a:fld>
            <a:endParaRPr lang="en-US" sz="1200" b="1" dirty="0" smtClean="0">
              <a:solidFill>
                <a:schemeClr val="bg1"/>
              </a:solidFill>
              <a:cs typeface="+mn-cs"/>
            </a:endParaRPr>
          </a:p>
        </p:txBody>
      </p:sp>
      <p:sp>
        <p:nvSpPr>
          <p:cNvPr id="6" name="TextBox 5"/>
          <p:cNvSpPr txBox="1">
            <a:spLocks noChangeArrowheads="1"/>
          </p:cNvSpPr>
          <p:nvPr/>
        </p:nvSpPr>
        <p:spPr bwMode="auto">
          <a:xfrm>
            <a:off x="203201" y="6616700"/>
            <a:ext cx="1802096" cy="230832"/>
          </a:xfrm>
          <a:prstGeom prst="rect">
            <a:avLst/>
          </a:prstGeom>
          <a:noFill/>
          <a:ln>
            <a:noFill/>
          </a:ln>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fontAlgn="auto" hangingPunct="1">
              <a:spcBef>
                <a:spcPts val="0"/>
              </a:spcBef>
              <a:spcAft>
                <a:spcPts val="0"/>
              </a:spcAft>
              <a:defRPr/>
            </a:pPr>
            <a:r>
              <a:rPr lang="en-US" sz="900" dirty="0" smtClean="0">
                <a:solidFill>
                  <a:schemeClr val="bg1">
                    <a:lumMod val="50000"/>
                  </a:schemeClr>
                </a:solidFill>
                <a:cs typeface="+mn-cs"/>
              </a:rPr>
              <a:t>© 2013 Persistent Systems Ltd </a:t>
            </a:r>
          </a:p>
        </p:txBody>
      </p:sp>
      <p:sp>
        <p:nvSpPr>
          <p:cNvPr id="2" name="Title 1"/>
          <p:cNvSpPr>
            <a:spLocks noGrp="1"/>
          </p:cNvSpPr>
          <p:nvPr>
            <p:ph type="title"/>
          </p:nvPr>
        </p:nvSpPr>
        <p:spPr>
          <a:xfrm>
            <a:off x="765544" y="2390382"/>
            <a:ext cx="11036312" cy="912812"/>
          </a:xfrm>
        </p:spPr>
        <p:txBody>
          <a:bodyPr/>
          <a:lstStyle>
            <a:lvl1pPr>
              <a:defRPr/>
            </a:lvl1pPr>
          </a:lstStyle>
          <a:p>
            <a:r>
              <a:rPr lang="en-US" smtClean="0"/>
              <a:t>Click to edit Master title style</a:t>
            </a:r>
            <a:endParaRPr lang="en-US" dirty="0"/>
          </a:p>
        </p:txBody>
      </p:sp>
      <p:sp>
        <p:nvSpPr>
          <p:cNvPr id="7" name="Rectangle 6"/>
          <p:cNvSpPr/>
          <p:nvPr/>
        </p:nvSpPr>
        <p:spPr>
          <a:xfrm>
            <a:off x="9042400" y="0"/>
            <a:ext cx="3149600" cy="2108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4" name="Picture 9"/>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652000" y="389636"/>
            <a:ext cx="1694688" cy="1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6683559"/>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2940273957"/>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3350593492"/>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1925096890"/>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1790497417"/>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2902312296"/>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ext Placeholder 2"/>
          <p:cNvSpPr>
            <a:spLocks noGrp="1"/>
          </p:cNvSpPr>
          <p:nvPr>
            <p:ph type="body" sz="quarter" idx="10"/>
          </p:nvPr>
        </p:nvSpPr>
        <p:spPr>
          <a:xfrm>
            <a:off x="11379200" y="6705600"/>
            <a:ext cx="1219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8694644"/>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1723604710"/>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116307405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3" name="Picture 8"/>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9448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a:off x="12613219" y="215423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sz="1800" dirty="0"/>
          </a:p>
        </p:txBody>
      </p:sp>
      <p:sp>
        <p:nvSpPr>
          <p:cNvPr id="6" name="TextBox 5"/>
          <p:cNvSpPr txBox="1">
            <a:spLocks noChangeArrowheads="1"/>
          </p:cNvSpPr>
          <p:nvPr/>
        </p:nvSpPr>
        <p:spPr bwMode="auto">
          <a:xfrm>
            <a:off x="203201" y="6616700"/>
            <a:ext cx="1802096" cy="230832"/>
          </a:xfrm>
          <a:prstGeom prst="rect">
            <a:avLst/>
          </a:prstGeom>
          <a:noFill/>
          <a:ln>
            <a:noFill/>
          </a:ln>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fontAlgn="auto" hangingPunct="1">
              <a:spcBef>
                <a:spcPts val="0"/>
              </a:spcBef>
              <a:spcAft>
                <a:spcPts val="0"/>
              </a:spcAft>
              <a:defRPr/>
            </a:pPr>
            <a:r>
              <a:rPr lang="en-US" sz="900" dirty="0" smtClean="0">
                <a:solidFill>
                  <a:schemeClr val="bg1">
                    <a:lumMod val="50000"/>
                  </a:schemeClr>
                </a:solidFill>
                <a:cs typeface="+mn-cs"/>
              </a:rPr>
              <a:t>© 2014 Persistent Systems Ltd </a:t>
            </a:r>
          </a:p>
        </p:txBody>
      </p:sp>
      <p:sp>
        <p:nvSpPr>
          <p:cNvPr id="7" name="Rectangle 1028"/>
          <p:cNvSpPr>
            <a:spLocks noChangeArrowheads="1"/>
          </p:cNvSpPr>
          <p:nvPr/>
        </p:nvSpPr>
        <p:spPr bwMode="auto">
          <a:xfrm>
            <a:off x="4159251" y="76200"/>
            <a:ext cx="2647949"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 typeface="Arial" charset="0"/>
              <a:buNone/>
            </a:pPr>
            <a:r>
              <a:rPr lang="en-US" sz="1100" b="1" dirty="0">
                <a:solidFill>
                  <a:srgbClr val="D8F1FD"/>
                </a:solidFill>
              </a:rPr>
              <a:t>www.persistentsys.com</a:t>
            </a:r>
          </a:p>
        </p:txBody>
      </p:sp>
      <p:sp>
        <p:nvSpPr>
          <p:cNvPr id="2" name="Title 1"/>
          <p:cNvSpPr>
            <a:spLocks noGrp="1"/>
          </p:cNvSpPr>
          <p:nvPr>
            <p:ph type="title"/>
          </p:nvPr>
        </p:nvSpPr>
        <p:spPr>
          <a:xfrm>
            <a:off x="1016108" y="3336020"/>
            <a:ext cx="10363200" cy="1362075"/>
          </a:xfrm>
        </p:spPr>
        <p:txBody>
          <a:bodyPr anchor="t">
            <a:normAutofit/>
          </a:bodyPr>
          <a:lstStyle>
            <a:lvl1pPr algn="l">
              <a:defRPr sz="3200" b="1" cap="none" baseline="0">
                <a:solidFill>
                  <a:schemeClr val="accent1"/>
                </a:solidFill>
              </a:defRPr>
            </a:lvl1pPr>
          </a:lstStyle>
          <a:p>
            <a:r>
              <a:rPr lang="en-US" smtClean="0"/>
              <a:t>Click to edit Master title style</a:t>
            </a:r>
            <a:endParaRPr lang="en-US" dirty="0"/>
          </a:p>
        </p:txBody>
      </p:sp>
      <p:sp>
        <p:nvSpPr>
          <p:cNvPr id="8" name="Rectangle 7"/>
          <p:cNvSpPr/>
          <p:nvPr/>
        </p:nvSpPr>
        <p:spPr>
          <a:xfrm>
            <a:off x="8940800" y="2"/>
            <a:ext cx="3251200" cy="21542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4" name="Picture 7" descr="Persistent Logo_full colour.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707823" y="457201"/>
            <a:ext cx="1717155" cy="1501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487019"/>
      </p:ext>
    </p:extLst>
  </p:cSld>
  <p:clrMapOvr>
    <a:masterClrMapping/>
  </p:clrMapOvr>
  <p:timing>
    <p:tnLst>
      <p:par>
        <p:cTn id="1" dur="indefinite" restart="never" nodeType="tmRoot"/>
      </p:par>
    </p:tnLst>
  </p:timing>
  <p:hf sldNum="0"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12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3617484428"/>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2082728640"/>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10295107"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9448800" y="0"/>
            <a:ext cx="2743200" cy="2819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
        <p:nvSpPr>
          <p:cNvPr id="8" name="Rectangle 7"/>
          <p:cNvSpPr/>
          <p:nvPr/>
        </p:nvSpPr>
        <p:spPr>
          <a:xfrm>
            <a:off x="0" y="6019800"/>
            <a:ext cx="3454400" cy="838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
        <p:nvSpPr>
          <p:cNvPr id="5" name="Rectangle 1028"/>
          <p:cNvSpPr>
            <a:spLocks noChangeArrowheads="1"/>
          </p:cNvSpPr>
          <p:nvPr/>
        </p:nvSpPr>
        <p:spPr bwMode="auto">
          <a:xfrm>
            <a:off x="3108765" y="101600"/>
            <a:ext cx="265006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 typeface="Arial" charset="0"/>
              <a:buNone/>
            </a:pPr>
            <a:r>
              <a:rPr lang="en-US" sz="1100" b="1" dirty="0">
                <a:solidFill>
                  <a:srgbClr val="D8F1FD"/>
                </a:solidFill>
              </a:rPr>
              <a:t>www.persistentsys.com</a:t>
            </a:r>
          </a:p>
        </p:txBody>
      </p:sp>
      <p:pic>
        <p:nvPicPr>
          <p:cNvPr id="6" name="Picture 19" descr="PNG logo for PPT_small size"/>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375659" y="101601"/>
            <a:ext cx="2103303" cy="179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203204" y="6542089"/>
            <a:ext cx="2529417" cy="230832"/>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defRPr/>
            </a:pPr>
            <a:r>
              <a:rPr lang="en-US" sz="900" dirty="0" smtClean="0">
                <a:solidFill>
                  <a:prstClr val="black">
                    <a:lumMod val="50000"/>
                    <a:lumOff val="50000"/>
                  </a:prstClr>
                </a:solidFill>
              </a:rPr>
              <a:t>© 2016 Persistent Systems Ltd </a:t>
            </a:r>
          </a:p>
        </p:txBody>
      </p:sp>
      <p:sp>
        <p:nvSpPr>
          <p:cNvPr id="2" name="Title 1"/>
          <p:cNvSpPr>
            <a:spLocks noGrp="1"/>
          </p:cNvSpPr>
          <p:nvPr>
            <p:ph type="ctrTitle"/>
          </p:nvPr>
        </p:nvSpPr>
        <p:spPr>
          <a:xfrm>
            <a:off x="768406" y="3022600"/>
            <a:ext cx="9425461" cy="1219200"/>
          </a:xfrm>
        </p:spPr>
        <p:txBody>
          <a:bodyPr anchor="b"/>
          <a:lstStyle>
            <a:lvl1pPr>
              <a:defRPr sz="3200" b="1">
                <a:solidFill>
                  <a:schemeClr val="accent1"/>
                </a:solidFill>
                <a:latin typeface="Arial"/>
                <a:cs typeface="Arial"/>
              </a:defRPr>
            </a:lvl1pPr>
          </a:lstStyle>
          <a:p>
            <a:r>
              <a:rPr lang="en-US" smtClean="0"/>
              <a:t>Click to edit Master title style</a:t>
            </a:r>
            <a:endParaRPr lang="en-US" dirty="0"/>
          </a:p>
        </p:txBody>
      </p:sp>
      <p:sp>
        <p:nvSpPr>
          <p:cNvPr id="3" name="Subtitle 2"/>
          <p:cNvSpPr>
            <a:spLocks noGrp="1"/>
          </p:cNvSpPr>
          <p:nvPr>
            <p:ph type="subTitle" idx="1"/>
          </p:nvPr>
        </p:nvSpPr>
        <p:spPr>
          <a:xfrm>
            <a:off x="770390" y="4343401"/>
            <a:ext cx="9423477" cy="612757"/>
          </a:xfrm>
        </p:spPr>
        <p:txBody>
          <a:bodyPr/>
          <a:lstStyle>
            <a:lvl1pPr marL="0" indent="0" algn="l">
              <a:buNone/>
              <a:defRPr sz="2000" b="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72156314"/>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065635846"/>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ext Placeholder 2"/>
          <p:cNvSpPr>
            <a:spLocks noGrp="1"/>
          </p:cNvSpPr>
          <p:nvPr>
            <p:ph type="body" sz="quarter" idx="10"/>
          </p:nvPr>
        </p:nvSpPr>
        <p:spPr>
          <a:xfrm>
            <a:off x="11379200" y="6705600"/>
            <a:ext cx="1219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7244545"/>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193961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2800" b="1" kern="1200" dirty="0">
                <a:solidFill>
                  <a:srgbClr val="006899"/>
                </a:solidFill>
                <a:latin typeface="Arial" pitchFamily="-112" charset="0"/>
                <a:ea typeface="ＭＳ Ｐゴシック" pitchFamily="-112" charset="-128"/>
                <a:cs typeface="ＭＳ Ｐゴシック" pitchFamily="-112" charset="-128"/>
              </a:defRPr>
            </a:lvl1pPr>
          </a:lstStyle>
          <a:p>
            <a:r>
              <a:rPr lang="en-US" smtClean="0"/>
              <a:t>Click to edit Master title style</a:t>
            </a:r>
            <a:endParaRPr lang="en-US" dirty="0"/>
          </a:p>
        </p:txBody>
      </p:sp>
      <p:sp>
        <p:nvSpPr>
          <p:cNvPr id="3" name="Content Placeholder 2"/>
          <p:cNvSpPr>
            <a:spLocks noGrp="1"/>
          </p:cNvSpPr>
          <p:nvPr>
            <p:ph idx="1"/>
          </p:nvPr>
        </p:nvSpPr>
        <p:spPr>
          <a:xfrm>
            <a:off x="711200" y="1908175"/>
            <a:ext cx="8534400" cy="4141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6788121"/>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3" name="Picture 8"/>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9448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a:off x="12613219" y="215423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sz="1800" dirty="0">
              <a:solidFill>
                <a:prstClr val="black"/>
              </a:solidFill>
            </a:endParaRPr>
          </a:p>
        </p:txBody>
      </p:sp>
      <p:sp>
        <p:nvSpPr>
          <p:cNvPr id="6" name="TextBox 5"/>
          <p:cNvSpPr txBox="1">
            <a:spLocks noChangeArrowheads="1"/>
          </p:cNvSpPr>
          <p:nvPr/>
        </p:nvSpPr>
        <p:spPr bwMode="auto">
          <a:xfrm>
            <a:off x="203201" y="6616700"/>
            <a:ext cx="1802096" cy="230832"/>
          </a:xfrm>
          <a:prstGeom prst="rect">
            <a:avLst/>
          </a:prstGeom>
          <a:noFill/>
          <a:ln>
            <a:noFill/>
          </a:ln>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defRPr/>
            </a:pPr>
            <a:r>
              <a:rPr lang="en-US" sz="900" dirty="0" smtClean="0">
                <a:solidFill>
                  <a:prstClr val="white">
                    <a:lumMod val="50000"/>
                  </a:prstClr>
                </a:solidFill>
              </a:rPr>
              <a:t>© 2016 Persistent Systems Ltd </a:t>
            </a:r>
          </a:p>
        </p:txBody>
      </p:sp>
      <p:sp>
        <p:nvSpPr>
          <p:cNvPr id="7" name="Rectangle 1028"/>
          <p:cNvSpPr>
            <a:spLocks noChangeArrowheads="1"/>
          </p:cNvSpPr>
          <p:nvPr/>
        </p:nvSpPr>
        <p:spPr bwMode="auto">
          <a:xfrm>
            <a:off x="4159251" y="76200"/>
            <a:ext cx="2647949"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 typeface="Arial" charset="0"/>
              <a:buNone/>
            </a:pPr>
            <a:r>
              <a:rPr lang="en-US" sz="1100" b="1" dirty="0">
                <a:solidFill>
                  <a:srgbClr val="D8F1FD"/>
                </a:solidFill>
              </a:rPr>
              <a:t>www.persistentsys.com</a:t>
            </a:r>
          </a:p>
        </p:txBody>
      </p:sp>
      <p:sp>
        <p:nvSpPr>
          <p:cNvPr id="2" name="Title 1"/>
          <p:cNvSpPr>
            <a:spLocks noGrp="1"/>
          </p:cNvSpPr>
          <p:nvPr>
            <p:ph type="title"/>
          </p:nvPr>
        </p:nvSpPr>
        <p:spPr>
          <a:xfrm>
            <a:off x="1016108" y="3336020"/>
            <a:ext cx="10363200" cy="1362075"/>
          </a:xfrm>
        </p:spPr>
        <p:txBody>
          <a:bodyPr anchor="t">
            <a:normAutofit/>
          </a:bodyPr>
          <a:lstStyle>
            <a:lvl1pPr algn="l">
              <a:defRPr sz="3200" b="1" cap="none" baseline="0">
                <a:solidFill>
                  <a:schemeClr val="accent1"/>
                </a:solidFill>
              </a:defRPr>
            </a:lvl1pPr>
          </a:lstStyle>
          <a:p>
            <a:r>
              <a:rPr lang="en-US" smtClean="0"/>
              <a:t>Click to edit Master title style</a:t>
            </a:r>
            <a:endParaRPr lang="en-US" dirty="0"/>
          </a:p>
        </p:txBody>
      </p:sp>
      <p:sp>
        <p:nvSpPr>
          <p:cNvPr id="8" name="Rectangle 7"/>
          <p:cNvSpPr/>
          <p:nvPr/>
        </p:nvSpPr>
        <p:spPr>
          <a:xfrm>
            <a:off x="8940800" y="2"/>
            <a:ext cx="3251200" cy="21542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pic>
        <p:nvPicPr>
          <p:cNvPr id="4" name="Picture 7" descr="Persistent Logo_full colour.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707823" y="457201"/>
            <a:ext cx="1717155" cy="1501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1590017"/>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11200" y="1295401"/>
            <a:ext cx="5384800" cy="4876800"/>
          </a:xfrm>
        </p:spPr>
        <p:txBody>
          <a:bodyPr/>
          <a:lstStyle>
            <a:lvl1pPr>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99200" y="1295401"/>
            <a:ext cx="5384800" cy="4876800"/>
          </a:xfrm>
        </p:spPr>
        <p:txBody>
          <a:bodyPr/>
          <a:lstStyle>
            <a:lvl1pPr>
              <a:defRPr sz="2000"/>
            </a:lvl1pPr>
            <a:lvl2pPr marL="363538" indent="-363538">
              <a:defRPr sz="1800"/>
            </a:lvl2pPr>
            <a:lvl3pPr marL="363538" indent="-363538">
              <a:defRPr sz="1800"/>
            </a:lvl3pPr>
            <a:lvl4pPr marL="363538" indent="-363538">
              <a:defRPr sz="1600"/>
            </a:lvl4pPr>
            <a:lvl5pPr marL="363538" indent="-363538">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326117"/>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06400" y="5486402"/>
            <a:ext cx="5384800" cy="639763"/>
          </a:xfrm>
        </p:spPr>
        <p:txBody>
          <a:bodyPr anchor="b"/>
          <a:lstStyle>
            <a:lvl1pPr marL="0" indent="0">
              <a:buNone/>
              <a:defRPr sz="1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0" y="1295402"/>
            <a:ext cx="6098117" cy="4191001"/>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02405" y="5486402"/>
            <a:ext cx="5384799" cy="639763"/>
          </a:xfrm>
        </p:spPr>
        <p:txBody>
          <a:bodyPr anchor="b"/>
          <a:lstStyle>
            <a:lvl1pPr marL="0" indent="0">
              <a:buNone/>
              <a:defRPr sz="1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96003" y="1295402"/>
            <a:ext cx="6095999" cy="4191001"/>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72387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11200" y="1295401"/>
            <a:ext cx="5384800" cy="4876800"/>
          </a:xfrm>
        </p:spPr>
        <p:txBody>
          <a:bodyPr/>
          <a:lstStyle>
            <a:lvl1pPr>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99200" y="1295401"/>
            <a:ext cx="5384800" cy="4876800"/>
          </a:xfrm>
        </p:spPr>
        <p:txBody>
          <a:bodyPr/>
          <a:lstStyle>
            <a:lvl1pPr>
              <a:defRPr sz="2000"/>
            </a:lvl1pPr>
            <a:lvl2pPr marL="363538" indent="-363538">
              <a:defRPr sz="1800"/>
            </a:lvl2pPr>
            <a:lvl3pPr marL="363538" indent="-363538">
              <a:defRPr sz="1800"/>
            </a:lvl3pPr>
            <a:lvl4pPr marL="363538" indent="-363538">
              <a:defRPr sz="1600"/>
            </a:lvl4pPr>
            <a:lvl5pPr marL="363538" indent="-363538">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4797267"/>
      </p:ext>
    </p:extLst>
  </p:cSld>
  <p:clrMapOvr>
    <a:masterClrMapping/>
  </p:clrMapOvr>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00403087"/>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374784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1"/>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766733" y="1435103"/>
            <a:ext cx="6815667" cy="469106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88879163"/>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376862"/>
            <a:ext cx="10972800" cy="566739"/>
          </a:xfrm>
        </p:spPr>
        <p:txBody>
          <a:bodyPr anchor="b">
            <a:normAutofit/>
          </a:bodyPr>
          <a:lstStyle>
            <a:lvl1pPr algn="l">
              <a:defRPr sz="1000" b="0">
                <a:solidFill>
                  <a:srgbClr val="404040"/>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609600" y="1219200"/>
            <a:ext cx="109728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865222358"/>
      </p:ext>
    </p:extLst>
  </p:cSld>
  <p:clrMapOvr>
    <a:masterClrMapping/>
  </p:clrMapOvr>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Contact Layout">
    <p:spTree>
      <p:nvGrpSpPr>
        <p:cNvPr id="1" name=""/>
        <p:cNvGrpSpPr/>
        <p:nvPr/>
      </p:nvGrpSpPr>
      <p:grpSpPr>
        <a:xfrm>
          <a:off x="0" y="0"/>
          <a:ext cx="0" cy="0"/>
          <a:chOff x="0" y="0"/>
          <a:chExt cx="0" cy="0"/>
        </a:xfrm>
      </p:grpSpPr>
      <p:pic>
        <p:nvPicPr>
          <p:cNvPr id="3" name="Picture 8"/>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9245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2"/>
          <p:cNvSpPr txBox="1">
            <a:spLocks noChangeArrowheads="1"/>
          </p:cNvSpPr>
          <p:nvPr/>
        </p:nvSpPr>
        <p:spPr bwMode="auto">
          <a:xfrm>
            <a:off x="-133351" y="6437315"/>
            <a:ext cx="950384" cy="276999"/>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fld id="{3BC63087-840A-47AF-9013-C813B237DC88}" type="slidenum">
              <a:rPr lang="en-US" sz="1200" b="1" smtClean="0">
                <a:solidFill>
                  <a:prstClr val="white"/>
                </a:solidFill>
              </a:rPr>
              <a:pPr algn="ctr" eaLnBrk="1" hangingPunct="1">
                <a:defRPr/>
              </a:pPr>
              <a:t>‹#›</a:t>
            </a:fld>
            <a:endParaRPr lang="en-US" sz="1200" b="1" dirty="0" smtClean="0">
              <a:solidFill>
                <a:prstClr val="white"/>
              </a:solidFill>
            </a:endParaRPr>
          </a:p>
        </p:txBody>
      </p:sp>
      <p:sp>
        <p:nvSpPr>
          <p:cNvPr id="6" name="TextBox 5"/>
          <p:cNvSpPr txBox="1">
            <a:spLocks noChangeArrowheads="1"/>
          </p:cNvSpPr>
          <p:nvPr/>
        </p:nvSpPr>
        <p:spPr bwMode="auto">
          <a:xfrm>
            <a:off x="203201" y="6616700"/>
            <a:ext cx="1802096" cy="230832"/>
          </a:xfrm>
          <a:prstGeom prst="rect">
            <a:avLst/>
          </a:prstGeom>
          <a:noFill/>
          <a:ln>
            <a:noFill/>
          </a:ln>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defRPr/>
            </a:pPr>
            <a:r>
              <a:rPr lang="en-US" sz="900" dirty="0" smtClean="0">
                <a:solidFill>
                  <a:prstClr val="white">
                    <a:lumMod val="50000"/>
                  </a:prstClr>
                </a:solidFill>
              </a:rPr>
              <a:t>© 2013 Persistent Systems Ltd </a:t>
            </a:r>
          </a:p>
        </p:txBody>
      </p:sp>
      <p:sp>
        <p:nvSpPr>
          <p:cNvPr id="2" name="Title 1"/>
          <p:cNvSpPr>
            <a:spLocks noGrp="1"/>
          </p:cNvSpPr>
          <p:nvPr>
            <p:ph type="title"/>
          </p:nvPr>
        </p:nvSpPr>
        <p:spPr>
          <a:xfrm>
            <a:off x="765544" y="2390382"/>
            <a:ext cx="11036312" cy="912812"/>
          </a:xfrm>
        </p:spPr>
        <p:txBody>
          <a:bodyPr/>
          <a:lstStyle>
            <a:lvl1pPr>
              <a:defRPr/>
            </a:lvl1pPr>
          </a:lstStyle>
          <a:p>
            <a:r>
              <a:rPr lang="en-US" smtClean="0"/>
              <a:t>Click to edit Master title style</a:t>
            </a:r>
            <a:endParaRPr lang="en-US" dirty="0"/>
          </a:p>
        </p:txBody>
      </p:sp>
      <p:sp>
        <p:nvSpPr>
          <p:cNvPr id="7" name="Rectangle 6"/>
          <p:cNvSpPr/>
          <p:nvPr/>
        </p:nvSpPr>
        <p:spPr>
          <a:xfrm>
            <a:off x="9042400" y="0"/>
            <a:ext cx="3149600" cy="2108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pic>
        <p:nvPicPr>
          <p:cNvPr id="4" name="Picture 9"/>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652000" y="389636"/>
            <a:ext cx="1694688" cy="1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7700798"/>
      </p:ext>
    </p:extLst>
  </p:cSld>
  <p:clrMapOvr>
    <a:masterClrMapping/>
  </p:clrMapOvr>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3676862476"/>
      </p:ext>
    </p:extLst>
  </p:cSld>
  <p:clrMapOvr>
    <a:masterClrMapping/>
  </p:clrMapOvr>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3842708160"/>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2202201772"/>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1185795993"/>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47494152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06400" y="5486402"/>
            <a:ext cx="5384800" cy="639763"/>
          </a:xfrm>
        </p:spPr>
        <p:txBody>
          <a:bodyPr anchor="b"/>
          <a:lstStyle>
            <a:lvl1pPr marL="0" indent="0">
              <a:buNone/>
              <a:defRPr sz="1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0" y="1295402"/>
            <a:ext cx="6098117" cy="4191001"/>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02405" y="5486402"/>
            <a:ext cx="5384799" cy="639763"/>
          </a:xfrm>
        </p:spPr>
        <p:txBody>
          <a:bodyPr anchor="b"/>
          <a:lstStyle>
            <a:lvl1pPr marL="0" indent="0">
              <a:buNone/>
              <a:defRPr sz="1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96003" y="1295402"/>
            <a:ext cx="6095999" cy="4191001"/>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4883359"/>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ext Placeholder 2"/>
          <p:cNvSpPr>
            <a:spLocks noGrp="1"/>
          </p:cNvSpPr>
          <p:nvPr>
            <p:ph type="body" sz="quarter" idx="10"/>
          </p:nvPr>
        </p:nvSpPr>
        <p:spPr>
          <a:xfrm>
            <a:off x="11379200" y="6705600"/>
            <a:ext cx="1219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2747236"/>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1382366504"/>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3028428071"/>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12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596613316"/>
      </p:ext>
    </p:extLst>
  </p:cSld>
  <p:clrMapOvr>
    <a:masterClrMapping/>
  </p:clrMapOvr>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2634082804"/>
      </p:ext>
    </p:extLst>
  </p:cSld>
  <p:clrMapOvr>
    <a:masterClrMapping/>
  </p:clrMapOvr>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9691252"/>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8447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4075876"/>
      </p:ext>
    </p:extLst>
  </p:cSld>
  <p:clrMapOvr>
    <a:masterClrMapping/>
  </p:clrMapOvr>
  <p:hf sldNum="0" hdr="0" ftr="0" dt="0"/>
</p:sldLayout>
</file>

<file path=ppt/slideLayouts/slideLayout1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09511918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50590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72168791"/>
      </p:ext>
    </p:extLst>
  </p:cSld>
  <p:clrMapOvr>
    <a:masterClrMapping/>
  </p:clrMapOvr>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950217"/>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56617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74861350"/>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2/16/2019</a:t>
            </a:fld>
            <a:endParaRPr lang="en-US" dirty="0"/>
          </a:p>
        </p:txBody>
      </p:sp>
    </p:spTree>
    <p:extLst>
      <p:ext uri="{BB962C8B-B14F-4D97-AF65-F5344CB8AC3E}">
        <p14:creationId xmlns:p14="http://schemas.microsoft.com/office/powerpoint/2010/main" val="3446254244"/>
      </p:ext>
    </p:extLst>
  </p:cSld>
  <p:clrMapOvr>
    <a:masterClrMapping/>
  </p:clrMapOvr>
  <p:hf sldNum="0" hdr="0" ftr="0" dt="0"/>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1EC10A-7CB6-45E9-B69B-81FDC51FEF00}"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4622D-3455-4319-BD09-E477221EF9C7}" type="slidenum">
              <a:rPr lang="en-US" smtClean="0"/>
              <a:t>‹#›</a:t>
            </a:fld>
            <a:endParaRPr lang="en-US"/>
          </a:p>
        </p:txBody>
      </p:sp>
    </p:spTree>
    <p:extLst>
      <p:ext uri="{BB962C8B-B14F-4D97-AF65-F5344CB8AC3E}">
        <p14:creationId xmlns:p14="http://schemas.microsoft.com/office/powerpoint/2010/main" val="249259807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1EC10A-7CB6-45E9-B69B-81FDC51FEF00}"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4622D-3455-4319-BD09-E477221EF9C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92986252"/>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1EC10A-7CB6-45E9-B69B-81FDC51FEF00}"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4622D-3455-4319-BD09-E477221EF9C7}" type="slidenum">
              <a:rPr lang="en-US" smtClean="0"/>
              <a:t>‹#›</a:t>
            </a:fld>
            <a:endParaRPr lang="en-US"/>
          </a:p>
        </p:txBody>
      </p:sp>
    </p:spTree>
    <p:extLst>
      <p:ext uri="{BB962C8B-B14F-4D97-AF65-F5344CB8AC3E}">
        <p14:creationId xmlns:p14="http://schemas.microsoft.com/office/powerpoint/2010/main" val="119242661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1EC10A-7CB6-45E9-B69B-81FDC51FEF00}"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4622D-3455-4319-BD09-E477221EF9C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1100075"/>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1EC10A-7CB6-45E9-B69B-81FDC51FEF00}"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4622D-3455-4319-BD09-E477221EF9C7}" type="slidenum">
              <a:rPr lang="en-US" smtClean="0"/>
              <a:t>‹#›</a:t>
            </a:fld>
            <a:endParaRPr lang="en-US"/>
          </a:p>
        </p:txBody>
      </p:sp>
    </p:spTree>
    <p:extLst>
      <p:ext uri="{BB962C8B-B14F-4D97-AF65-F5344CB8AC3E}">
        <p14:creationId xmlns:p14="http://schemas.microsoft.com/office/powerpoint/2010/main" val="176971687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71654468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sz="1050"/>
            </a:lvl1pPr>
          </a:lstStyle>
          <a:p>
            <a:endParaRPr lang="en-US"/>
          </a:p>
        </p:txBody>
      </p:sp>
      <p:sp>
        <p:nvSpPr>
          <p:cNvPr id="6" name="Slide Number Placeholder 5"/>
          <p:cNvSpPr>
            <a:spLocks noGrp="1"/>
          </p:cNvSpPr>
          <p:nvPr>
            <p:ph type="sldNum" sz="quarter" idx="12"/>
          </p:nvPr>
        </p:nvSpPr>
        <p:spPr/>
        <p:txBody>
          <a:bodyPr/>
          <a:lstStyle>
            <a:lvl1pPr>
              <a:defRPr sz="1050"/>
            </a:lvl1pPr>
          </a:lstStyle>
          <a:p>
            <a:fld id="{F714622D-3455-4319-BD09-E477221EF9C7}" type="slidenum">
              <a:rPr lang="en-US" smtClean="0"/>
              <a:t>‹#›</a:t>
            </a:fld>
            <a:endParaRPr lang="en-US"/>
          </a:p>
        </p:txBody>
      </p:sp>
    </p:spTree>
    <p:extLst>
      <p:ext uri="{BB962C8B-B14F-4D97-AF65-F5344CB8AC3E}">
        <p14:creationId xmlns:p14="http://schemas.microsoft.com/office/powerpoint/2010/main" val="235764462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259286"/>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51927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1"/>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766733" y="1435103"/>
            <a:ext cx="6815667" cy="469106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1922975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376862"/>
            <a:ext cx="10972800" cy="566739"/>
          </a:xfrm>
        </p:spPr>
        <p:txBody>
          <a:bodyPr anchor="b">
            <a:normAutofit/>
          </a:bodyPr>
          <a:lstStyle>
            <a:lvl1pPr algn="l">
              <a:defRPr sz="1000" b="0">
                <a:solidFill>
                  <a:srgbClr val="404040"/>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609600" y="1219200"/>
            <a:ext cx="109728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3903041828"/>
      </p:ext>
    </p:extLst>
  </p:cSld>
  <p:clrMapOvr>
    <a:masterClrMapping/>
  </p:clrMapOvr>
  <p:timing>
    <p:tnLst>
      <p:par>
        <p:cTn id="1" dur="indefinite" restart="never" nodeType="tmRoot"/>
      </p:par>
    </p:tnLst>
  </p:timing>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act Layout">
    <p:spTree>
      <p:nvGrpSpPr>
        <p:cNvPr id="1" name=""/>
        <p:cNvGrpSpPr/>
        <p:nvPr/>
      </p:nvGrpSpPr>
      <p:grpSpPr>
        <a:xfrm>
          <a:off x="0" y="0"/>
          <a:ext cx="0" cy="0"/>
          <a:chOff x="0" y="0"/>
          <a:chExt cx="0" cy="0"/>
        </a:xfrm>
      </p:grpSpPr>
      <p:pic>
        <p:nvPicPr>
          <p:cNvPr id="3" name="Picture 8"/>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9245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2"/>
          <p:cNvSpPr txBox="1">
            <a:spLocks noChangeArrowheads="1"/>
          </p:cNvSpPr>
          <p:nvPr/>
        </p:nvSpPr>
        <p:spPr bwMode="auto">
          <a:xfrm>
            <a:off x="-133351" y="6437315"/>
            <a:ext cx="950384" cy="276999"/>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fontAlgn="auto" hangingPunct="1">
              <a:spcBef>
                <a:spcPts val="0"/>
              </a:spcBef>
              <a:spcAft>
                <a:spcPts val="0"/>
              </a:spcAft>
              <a:defRPr/>
            </a:pPr>
            <a:fld id="{3BC63087-840A-47AF-9013-C813B237DC88}" type="slidenum">
              <a:rPr lang="en-US" sz="1200" b="1" smtClean="0">
                <a:solidFill>
                  <a:schemeClr val="bg1"/>
                </a:solidFill>
                <a:cs typeface="+mn-cs"/>
              </a:rPr>
              <a:pPr algn="ctr" eaLnBrk="1" fontAlgn="auto" hangingPunct="1">
                <a:spcBef>
                  <a:spcPts val="0"/>
                </a:spcBef>
                <a:spcAft>
                  <a:spcPts val="0"/>
                </a:spcAft>
                <a:defRPr/>
              </a:pPr>
              <a:t>‹#›</a:t>
            </a:fld>
            <a:endParaRPr lang="en-US" sz="1200" b="1" dirty="0" smtClean="0">
              <a:solidFill>
                <a:schemeClr val="bg1"/>
              </a:solidFill>
              <a:cs typeface="+mn-cs"/>
            </a:endParaRPr>
          </a:p>
        </p:txBody>
      </p:sp>
      <p:sp>
        <p:nvSpPr>
          <p:cNvPr id="6" name="TextBox 5"/>
          <p:cNvSpPr txBox="1">
            <a:spLocks noChangeArrowheads="1"/>
          </p:cNvSpPr>
          <p:nvPr/>
        </p:nvSpPr>
        <p:spPr bwMode="auto">
          <a:xfrm>
            <a:off x="203201" y="6616700"/>
            <a:ext cx="1802096" cy="230832"/>
          </a:xfrm>
          <a:prstGeom prst="rect">
            <a:avLst/>
          </a:prstGeom>
          <a:noFill/>
          <a:ln>
            <a:noFill/>
          </a:ln>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fontAlgn="auto" hangingPunct="1">
              <a:spcBef>
                <a:spcPts val="0"/>
              </a:spcBef>
              <a:spcAft>
                <a:spcPts val="0"/>
              </a:spcAft>
              <a:defRPr/>
            </a:pPr>
            <a:r>
              <a:rPr lang="en-US" sz="900" dirty="0" smtClean="0">
                <a:solidFill>
                  <a:schemeClr val="bg1">
                    <a:lumMod val="50000"/>
                  </a:schemeClr>
                </a:solidFill>
                <a:cs typeface="+mn-cs"/>
              </a:rPr>
              <a:t>© 2013 Persistent Systems Ltd </a:t>
            </a:r>
          </a:p>
        </p:txBody>
      </p:sp>
      <p:sp>
        <p:nvSpPr>
          <p:cNvPr id="2" name="Title 1"/>
          <p:cNvSpPr>
            <a:spLocks noGrp="1"/>
          </p:cNvSpPr>
          <p:nvPr>
            <p:ph type="title"/>
          </p:nvPr>
        </p:nvSpPr>
        <p:spPr>
          <a:xfrm>
            <a:off x="765544" y="2390382"/>
            <a:ext cx="11036312" cy="912812"/>
          </a:xfrm>
        </p:spPr>
        <p:txBody>
          <a:bodyPr/>
          <a:lstStyle>
            <a:lvl1pPr>
              <a:defRPr/>
            </a:lvl1pPr>
          </a:lstStyle>
          <a:p>
            <a:r>
              <a:rPr lang="en-US" smtClean="0"/>
              <a:t>Click to edit Master title style</a:t>
            </a:r>
            <a:endParaRPr lang="en-US" dirty="0"/>
          </a:p>
        </p:txBody>
      </p:sp>
      <p:sp>
        <p:nvSpPr>
          <p:cNvPr id="7" name="Rectangle 6"/>
          <p:cNvSpPr/>
          <p:nvPr/>
        </p:nvSpPr>
        <p:spPr>
          <a:xfrm>
            <a:off x="9042400" y="0"/>
            <a:ext cx="3149600" cy="2108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4" name="Picture 9"/>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652000" y="389636"/>
            <a:ext cx="1694688" cy="1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199210"/>
      </p:ext>
    </p:extLst>
  </p:cSld>
  <p:clrMapOvr>
    <a:masterClrMapping/>
  </p:clrMapOvr>
  <p:timing>
    <p:tnLst>
      <p:par>
        <p:cTn id="1" dur="indefinite" restart="never" nodeType="tmRoot"/>
      </p:par>
    </p:tnLst>
  </p:timing>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ext Placeholder 2"/>
          <p:cNvSpPr>
            <a:spLocks noGrp="1"/>
          </p:cNvSpPr>
          <p:nvPr>
            <p:ph type="body" sz="quarter" idx="10"/>
          </p:nvPr>
        </p:nvSpPr>
        <p:spPr>
          <a:xfrm>
            <a:off x="11379200" y="6705600"/>
            <a:ext cx="1219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879105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208333460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330177681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111339260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408753353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ext Placeholder 2"/>
          <p:cNvSpPr>
            <a:spLocks noGrp="1"/>
          </p:cNvSpPr>
          <p:nvPr>
            <p:ph type="body" sz="quarter" idx="10"/>
          </p:nvPr>
        </p:nvSpPr>
        <p:spPr>
          <a:xfrm>
            <a:off x="11379200" y="6705600"/>
            <a:ext cx="1219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50987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1EC10A-7CB6-45E9-B69B-81FDC51FEF00}"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4622D-3455-4319-BD09-E477221EF9C7}" type="slidenum">
              <a:rPr lang="en-US" smtClean="0"/>
              <a:t>‹#›</a:t>
            </a:fld>
            <a:endParaRPr lang="en-US"/>
          </a:p>
        </p:txBody>
      </p:sp>
    </p:spTree>
    <p:extLst>
      <p:ext uri="{BB962C8B-B14F-4D97-AF65-F5344CB8AC3E}">
        <p14:creationId xmlns:p14="http://schemas.microsoft.com/office/powerpoint/2010/main" val="295388704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296734444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81493413"/>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2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16910773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331699171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a:xfrm>
            <a:off x="1016000" y="6324601"/>
            <a:ext cx="3860800" cy="365125"/>
          </a:xfrm>
        </p:spPr>
        <p:txBody>
          <a:bodyPr/>
          <a:lstStyle/>
          <a:p>
            <a:r>
              <a:rPr lang="en-US" smtClean="0"/>
              <a:t>(c) 2016 Persistent System Ltd</a:t>
            </a:r>
            <a:endParaRPr lang="en-US" dirty="0"/>
          </a:p>
        </p:txBody>
      </p:sp>
      <p:sp>
        <p:nvSpPr>
          <p:cNvPr id="6" name="Slide Number Placeholder 5"/>
          <p:cNvSpPr>
            <a:spLocks noGrp="1"/>
          </p:cNvSpPr>
          <p:nvPr>
            <p:ph type="sldNum" sz="quarter" idx="12"/>
          </p:nvPr>
        </p:nvSpPr>
        <p:spPr/>
        <p:txBody>
          <a:bodyPr/>
          <a:lstStyle/>
          <a:p>
            <a:fld id="{B80BED6D-7F21-404E-88EE-93A5E0C7C82E}" type="slidenum">
              <a:rPr lang="en-US" smtClean="0"/>
              <a:pPr/>
              <a:t>‹#›</a:t>
            </a:fld>
            <a:endParaRPr lang="en-US" dirty="0"/>
          </a:p>
        </p:txBody>
      </p:sp>
    </p:spTree>
    <p:extLst>
      <p:ext uri="{BB962C8B-B14F-4D97-AF65-F5344CB8AC3E}">
        <p14:creationId xmlns:p14="http://schemas.microsoft.com/office/powerpoint/2010/main" val="13337145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sz="1050"/>
            </a:lvl1pPr>
          </a:lstStyle>
          <a:p>
            <a:r>
              <a:rPr lang="en-US" smtClean="0"/>
              <a:t>(c) 2016 Persistent System Ltd</a:t>
            </a:r>
            <a:endParaRPr lang="en-US" dirty="0"/>
          </a:p>
        </p:txBody>
      </p:sp>
      <p:sp>
        <p:nvSpPr>
          <p:cNvPr id="6" name="Slide Number Placeholder 5"/>
          <p:cNvSpPr>
            <a:spLocks noGrp="1"/>
          </p:cNvSpPr>
          <p:nvPr>
            <p:ph type="sldNum" sz="quarter" idx="12"/>
          </p:nvPr>
        </p:nvSpPr>
        <p:spPr/>
        <p:txBody>
          <a:bodyPr/>
          <a:lstStyle>
            <a:lvl1pPr>
              <a:defRPr sz="1050"/>
            </a:lvl1pPr>
          </a:lstStyle>
          <a:p>
            <a:fld id="{B80BED6D-7F21-404E-88EE-93A5E0C7C82E}" type="slidenum">
              <a:rPr lang="en-US" smtClean="0"/>
              <a:pPr/>
              <a:t>‹#›</a:t>
            </a:fld>
            <a:endParaRPr lang="en-US" dirty="0"/>
          </a:p>
        </p:txBody>
      </p:sp>
    </p:spTree>
    <p:extLst>
      <p:ext uri="{BB962C8B-B14F-4D97-AF65-F5344CB8AC3E}">
        <p14:creationId xmlns:p14="http://schemas.microsoft.com/office/powerpoint/2010/main" val="107400572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 2016 Persistent System Ltd</a:t>
            </a:r>
            <a:endParaRPr lang="en-US" dirty="0"/>
          </a:p>
        </p:txBody>
      </p:sp>
      <p:sp>
        <p:nvSpPr>
          <p:cNvPr id="6" name="Slide Number Placeholder 5"/>
          <p:cNvSpPr>
            <a:spLocks noGrp="1"/>
          </p:cNvSpPr>
          <p:nvPr>
            <p:ph type="sldNum" sz="quarter" idx="12"/>
          </p:nvPr>
        </p:nvSpPr>
        <p:spPr/>
        <p:txBody>
          <a:bodyPr/>
          <a:lstStyle/>
          <a:p>
            <a:fld id="{B80BED6D-7F21-404E-88EE-93A5E0C7C82E}" type="slidenum">
              <a:rPr lang="en-US" smtClean="0"/>
              <a:pPr/>
              <a:t>‹#›</a:t>
            </a:fld>
            <a:endParaRPr lang="en-US" dirty="0"/>
          </a:p>
        </p:txBody>
      </p:sp>
    </p:spTree>
    <p:extLst>
      <p:ext uri="{BB962C8B-B14F-4D97-AF65-F5344CB8AC3E}">
        <p14:creationId xmlns:p14="http://schemas.microsoft.com/office/powerpoint/2010/main" val="1408159369"/>
      </p:ext>
    </p:extLst>
  </p:cSld>
  <p:clrMapOvr>
    <a:masterClrMapping/>
  </p:clrMapOvr>
  <p:timing>
    <p:tnLst>
      <p:par>
        <p:cTn id="1" dur="indefinite" restart="never" nodeType="tmRoot"/>
      </p:par>
    </p:tnLst>
  </p:timing>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 2016 Persistent System Ltd</a:t>
            </a:r>
            <a:endParaRPr lang="en-US" dirty="0"/>
          </a:p>
        </p:txBody>
      </p:sp>
      <p:sp>
        <p:nvSpPr>
          <p:cNvPr id="7" name="Slide Number Placeholder 6"/>
          <p:cNvSpPr>
            <a:spLocks noGrp="1"/>
          </p:cNvSpPr>
          <p:nvPr>
            <p:ph type="sldNum" sz="quarter" idx="12"/>
          </p:nvPr>
        </p:nvSpPr>
        <p:spPr/>
        <p:txBody>
          <a:bodyPr/>
          <a:lstStyle/>
          <a:p>
            <a:fld id="{B80BED6D-7F21-404E-88EE-93A5E0C7C82E}" type="slidenum">
              <a:rPr lang="en-US" smtClean="0"/>
              <a:pPr/>
              <a:t>‹#›</a:t>
            </a:fld>
            <a:endParaRPr lang="en-US" dirty="0"/>
          </a:p>
        </p:txBody>
      </p:sp>
    </p:spTree>
    <p:extLst>
      <p:ext uri="{BB962C8B-B14F-4D97-AF65-F5344CB8AC3E}">
        <p14:creationId xmlns:p14="http://schemas.microsoft.com/office/powerpoint/2010/main" val="9730558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smtClean="0"/>
              <a:t>(c) 2016 Persistent System Ltd</a:t>
            </a:r>
            <a:endParaRPr lang="en-US" dirty="0"/>
          </a:p>
        </p:txBody>
      </p:sp>
      <p:sp>
        <p:nvSpPr>
          <p:cNvPr id="9" name="Slide Number Placeholder 8"/>
          <p:cNvSpPr>
            <a:spLocks noGrp="1"/>
          </p:cNvSpPr>
          <p:nvPr>
            <p:ph type="sldNum" sz="quarter" idx="12"/>
          </p:nvPr>
        </p:nvSpPr>
        <p:spPr/>
        <p:txBody>
          <a:bodyPr/>
          <a:lstStyle/>
          <a:p>
            <a:fld id="{B80BED6D-7F21-404E-88EE-93A5E0C7C82E}" type="slidenum">
              <a:rPr lang="en-US" smtClean="0"/>
              <a:pPr/>
              <a:t>‹#›</a:t>
            </a:fld>
            <a:endParaRPr lang="en-US" dirty="0"/>
          </a:p>
        </p:txBody>
      </p:sp>
    </p:spTree>
    <p:extLst>
      <p:ext uri="{BB962C8B-B14F-4D97-AF65-F5344CB8AC3E}">
        <p14:creationId xmlns:p14="http://schemas.microsoft.com/office/powerpoint/2010/main" val="20561810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 2016 Persistent System Ltd</a:t>
            </a:r>
            <a:endParaRPr lang="en-US" dirty="0"/>
          </a:p>
        </p:txBody>
      </p:sp>
      <p:sp>
        <p:nvSpPr>
          <p:cNvPr id="5" name="Slide Number Placeholder 4"/>
          <p:cNvSpPr>
            <a:spLocks noGrp="1"/>
          </p:cNvSpPr>
          <p:nvPr>
            <p:ph type="sldNum" sz="quarter" idx="12"/>
          </p:nvPr>
        </p:nvSpPr>
        <p:spPr/>
        <p:txBody>
          <a:bodyPr/>
          <a:lstStyle/>
          <a:p>
            <a:fld id="{B80BED6D-7F21-404E-88EE-93A5E0C7C82E}" type="slidenum">
              <a:rPr lang="en-US" smtClean="0"/>
              <a:pPr/>
              <a:t>‹#›</a:t>
            </a:fld>
            <a:endParaRPr lang="en-US" dirty="0"/>
          </a:p>
        </p:txBody>
      </p:sp>
    </p:spTree>
    <p:extLst>
      <p:ext uri="{BB962C8B-B14F-4D97-AF65-F5344CB8AC3E}">
        <p14:creationId xmlns:p14="http://schemas.microsoft.com/office/powerpoint/2010/main" val="2821698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1EC10A-7CB6-45E9-B69B-81FDC51FEF00}" type="datetimeFigureOut">
              <a:rPr lang="en-US" smtClean="0"/>
              <a:t>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4622D-3455-4319-BD09-E477221EF9C7}" type="slidenum">
              <a:rPr lang="en-US" smtClean="0"/>
              <a:t>‹#›</a:t>
            </a:fld>
            <a:endParaRPr lang="en-US"/>
          </a:p>
        </p:txBody>
      </p:sp>
    </p:spTree>
    <p:extLst>
      <p:ext uri="{BB962C8B-B14F-4D97-AF65-F5344CB8AC3E}">
        <p14:creationId xmlns:p14="http://schemas.microsoft.com/office/powerpoint/2010/main" val="19401663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(c) 2016 Persistent System Ltd</a:t>
            </a:r>
            <a:endParaRPr lang="en-US" dirty="0"/>
          </a:p>
        </p:txBody>
      </p:sp>
      <p:sp>
        <p:nvSpPr>
          <p:cNvPr id="4" name="Slide Number Placeholder 3"/>
          <p:cNvSpPr>
            <a:spLocks noGrp="1"/>
          </p:cNvSpPr>
          <p:nvPr>
            <p:ph type="sldNum" sz="quarter" idx="12"/>
          </p:nvPr>
        </p:nvSpPr>
        <p:spPr/>
        <p:txBody>
          <a:bodyPr/>
          <a:lstStyle/>
          <a:p>
            <a:fld id="{B80BED6D-7F21-404E-88EE-93A5E0C7C82E}" type="slidenum">
              <a:rPr lang="en-US" smtClean="0"/>
              <a:pPr/>
              <a:t>‹#›</a:t>
            </a:fld>
            <a:endParaRPr lang="en-US" dirty="0"/>
          </a:p>
        </p:txBody>
      </p:sp>
    </p:spTree>
    <p:extLst>
      <p:ext uri="{BB962C8B-B14F-4D97-AF65-F5344CB8AC3E}">
        <p14:creationId xmlns:p14="http://schemas.microsoft.com/office/powerpoint/2010/main" val="12272984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 2016 Persistent System Ltd</a:t>
            </a:r>
            <a:endParaRPr lang="en-US" dirty="0"/>
          </a:p>
        </p:txBody>
      </p:sp>
      <p:sp>
        <p:nvSpPr>
          <p:cNvPr id="7" name="Slide Number Placeholder 6"/>
          <p:cNvSpPr>
            <a:spLocks noGrp="1"/>
          </p:cNvSpPr>
          <p:nvPr>
            <p:ph type="sldNum" sz="quarter" idx="12"/>
          </p:nvPr>
        </p:nvSpPr>
        <p:spPr/>
        <p:txBody>
          <a:bodyPr/>
          <a:lstStyle/>
          <a:p>
            <a:fld id="{B80BED6D-7F21-404E-88EE-93A5E0C7C82E}" type="slidenum">
              <a:rPr lang="en-US" smtClean="0"/>
              <a:pPr/>
              <a:t>‹#›</a:t>
            </a:fld>
            <a:endParaRPr lang="en-US" dirty="0"/>
          </a:p>
        </p:txBody>
      </p:sp>
    </p:spTree>
    <p:extLst>
      <p:ext uri="{BB962C8B-B14F-4D97-AF65-F5344CB8AC3E}">
        <p14:creationId xmlns:p14="http://schemas.microsoft.com/office/powerpoint/2010/main" val="5769058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 2016 Persistent System Ltd</a:t>
            </a:r>
            <a:endParaRPr lang="en-US" dirty="0"/>
          </a:p>
        </p:txBody>
      </p:sp>
      <p:sp>
        <p:nvSpPr>
          <p:cNvPr id="7" name="Slide Number Placeholder 6"/>
          <p:cNvSpPr>
            <a:spLocks noGrp="1"/>
          </p:cNvSpPr>
          <p:nvPr>
            <p:ph type="sldNum" sz="quarter" idx="12"/>
          </p:nvPr>
        </p:nvSpPr>
        <p:spPr/>
        <p:txBody>
          <a:bodyPr/>
          <a:lstStyle/>
          <a:p>
            <a:fld id="{B80BED6D-7F21-404E-88EE-93A5E0C7C82E}" type="slidenum">
              <a:rPr lang="en-US" smtClean="0"/>
              <a:pPr/>
              <a:t>‹#›</a:t>
            </a:fld>
            <a:endParaRPr lang="en-US" dirty="0"/>
          </a:p>
        </p:txBody>
      </p:sp>
    </p:spTree>
    <p:extLst>
      <p:ext uri="{BB962C8B-B14F-4D97-AF65-F5344CB8AC3E}">
        <p14:creationId xmlns:p14="http://schemas.microsoft.com/office/powerpoint/2010/main" val="1063412524"/>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 2016 Persistent System Ltd</a:t>
            </a:r>
            <a:endParaRPr lang="en-US" dirty="0"/>
          </a:p>
        </p:txBody>
      </p:sp>
      <p:sp>
        <p:nvSpPr>
          <p:cNvPr id="6" name="Slide Number Placeholder 5"/>
          <p:cNvSpPr>
            <a:spLocks noGrp="1"/>
          </p:cNvSpPr>
          <p:nvPr>
            <p:ph type="sldNum" sz="quarter" idx="12"/>
          </p:nvPr>
        </p:nvSpPr>
        <p:spPr/>
        <p:txBody>
          <a:bodyPr/>
          <a:lstStyle/>
          <a:p>
            <a:fld id="{B80BED6D-7F21-404E-88EE-93A5E0C7C82E}" type="slidenum">
              <a:rPr lang="en-US" smtClean="0"/>
              <a:pPr/>
              <a:t>‹#›</a:t>
            </a:fld>
            <a:endParaRPr lang="en-US" dirty="0"/>
          </a:p>
        </p:txBody>
      </p:sp>
    </p:spTree>
    <p:extLst>
      <p:ext uri="{BB962C8B-B14F-4D97-AF65-F5344CB8AC3E}">
        <p14:creationId xmlns:p14="http://schemas.microsoft.com/office/powerpoint/2010/main" val="2860681462"/>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 2016 Persistent System Ltd</a:t>
            </a:r>
            <a:endParaRPr lang="en-US" dirty="0"/>
          </a:p>
        </p:txBody>
      </p:sp>
      <p:sp>
        <p:nvSpPr>
          <p:cNvPr id="6" name="Slide Number Placeholder 5"/>
          <p:cNvSpPr>
            <a:spLocks noGrp="1"/>
          </p:cNvSpPr>
          <p:nvPr>
            <p:ph type="sldNum" sz="quarter" idx="12"/>
          </p:nvPr>
        </p:nvSpPr>
        <p:spPr/>
        <p:txBody>
          <a:bodyPr/>
          <a:lstStyle/>
          <a:p>
            <a:fld id="{B80BED6D-7F21-404E-88EE-93A5E0C7C82E}" type="slidenum">
              <a:rPr lang="en-US" smtClean="0"/>
              <a:pPr/>
              <a:t>‹#›</a:t>
            </a:fld>
            <a:endParaRPr lang="en-US" dirty="0"/>
          </a:p>
        </p:txBody>
      </p:sp>
    </p:spTree>
    <p:extLst>
      <p:ext uri="{BB962C8B-B14F-4D97-AF65-F5344CB8AC3E}">
        <p14:creationId xmlns:p14="http://schemas.microsoft.com/office/powerpoint/2010/main" val="1300805684"/>
      </p:ext>
    </p:extLst>
  </p:cSld>
  <p:clrMapOvr>
    <a:masterClrMapping/>
  </p:clrMapOvr>
  <p:timing>
    <p:tnLst>
      <p:par>
        <p:cTn id="1" dur="indefinite" restart="never" nodeType="tmRoot"/>
      </p:par>
    </p:tnLst>
  </p:timing>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ext Placeholder 2"/>
          <p:cNvSpPr>
            <a:spLocks noGrp="1"/>
          </p:cNvSpPr>
          <p:nvPr>
            <p:ph type="body" sz="quarter" idx="10"/>
          </p:nvPr>
        </p:nvSpPr>
        <p:spPr>
          <a:xfrm>
            <a:off x="11379200" y="6705600"/>
            <a:ext cx="1219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828488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21468952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10295107"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9448800" y="0"/>
            <a:ext cx="2743200" cy="2819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Rectangle 7"/>
          <p:cNvSpPr/>
          <p:nvPr/>
        </p:nvSpPr>
        <p:spPr>
          <a:xfrm>
            <a:off x="0" y="6019800"/>
            <a:ext cx="3454400" cy="838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 name="Rectangle 1028"/>
          <p:cNvSpPr>
            <a:spLocks noChangeArrowheads="1"/>
          </p:cNvSpPr>
          <p:nvPr/>
        </p:nvSpPr>
        <p:spPr bwMode="auto">
          <a:xfrm>
            <a:off x="3108765" y="101600"/>
            <a:ext cx="265006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 typeface="Arial" charset="0"/>
              <a:buNone/>
            </a:pPr>
            <a:r>
              <a:rPr lang="en-US" sz="1100" b="1" dirty="0">
                <a:solidFill>
                  <a:srgbClr val="D8F1FD"/>
                </a:solidFill>
              </a:rPr>
              <a:t>www.persistentsys.com</a:t>
            </a:r>
          </a:p>
        </p:txBody>
      </p:sp>
      <p:pic>
        <p:nvPicPr>
          <p:cNvPr id="6" name="Picture 19" descr="PNG logo for PPT_small size"/>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375659" y="101601"/>
            <a:ext cx="2103303" cy="179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203204" y="6542089"/>
            <a:ext cx="2529417" cy="230832"/>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fontAlgn="auto" hangingPunct="1">
              <a:spcBef>
                <a:spcPts val="0"/>
              </a:spcBef>
              <a:spcAft>
                <a:spcPts val="0"/>
              </a:spcAft>
              <a:defRPr/>
            </a:pPr>
            <a:r>
              <a:rPr lang="en-US" sz="900" dirty="0" smtClean="0">
                <a:solidFill>
                  <a:schemeClr val="tx1">
                    <a:lumMod val="50000"/>
                    <a:lumOff val="50000"/>
                  </a:schemeClr>
                </a:solidFill>
                <a:cs typeface="+mn-cs"/>
              </a:rPr>
              <a:t>© 2016 Persistent Systems Ltd </a:t>
            </a:r>
          </a:p>
        </p:txBody>
      </p:sp>
      <p:sp>
        <p:nvSpPr>
          <p:cNvPr id="2" name="Title 1"/>
          <p:cNvSpPr>
            <a:spLocks noGrp="1"/>
          </p:cNvSpPr>
          <p:nvPr>
            <p:ph type="ctrTitle"/>
          </p:nvPr>
        </p:nvSpPr>
        <p:spPr>
          <a:xfrm>
            <a:off x="768406" y="3022600"/>
            <a:ext cx="9425461" cy="1219200"/>
          </a:xfrm>
        </p:spPr>
        <p:txBody>
          <a:bodyPr anchor="b"/>
          <a:lstStyle>
            <a:lvl1pPr>
              <a:defRPr sz="3200" b="1">
                <a:solidFill>
                  <a:schemeClr val="accent1"/>
                </a:solidFill>
                <a:latin typeface="Arial"/>
                <a:cs typeface="Arial"/>
              </a:defRPr>
            </a:lvl1pPr>
          </a:lstStyle>
          <a:p>
            <a:r>
              <a:rPr lang="en-US" smtClean="0"/>
              <a:t>Click to edit Master title style</a:t>
            </a:r>
            <a:endParaRPr lang="en-US" dirty="0"/>
          </a:p>
        </p:txBody>
      </p:sp>
      <p:sp>
        <p:nvSpPr>
          <p:cNvPr id="3" name="Subtitle 2"/>
          <p:cNvSpPr>
            <a:spLocks noGrp="1"/>
          </p:cNvSpPr>
          <p:nvPr>
            <p:ph type="subTitle" idx="1"/>
          </p:nvPr>
        </p:nvSpPr>
        <p:spPr>
          <a:xfrm>
            <a:off x="770390" y="4343401"/>
            <a:ext cx="9423477" cy="612757"/>
          </a:xfrm>
        </p:spPr>
        <p:txBody>
          <a:bodyPr/>
          <a:lstStyle>
            <a:lvl1pPr marL="0" indent="0" algn="l">
              <a:buNone/>
              <a:defRPr sz="2000" b="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86732882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21196841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ext Placeholder 2"/>
          <p:cNvSpPr>
            <a:spLocks noGrp="1"/>
          </p:cNvSpPr>
          <p:nvPr>
            <p:ph type="body" sz="quarter" idx="10"/>
          </p:nvPr>
        </p:nvSpPr>
        <p:spPr>
          <a:xfrm>
            <a:off x="11379200" y="6705600"/>
            <a:ext cx="1219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12603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1EC10A-7CB6-45E9-B69B-81FDC51FEF00}" type="datetimeFigureOut">
              <a:rPr lang="en-US" smtClean="0"/>
              <a:t>2/16/2019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14622D-3455-4319-BD09-E477221EF9C7}" type="slidenum">
              <a:rPr lang="en-US" smtClean="0"/>
              <a:t>‹#›</a:t>
            </a:fld>
            <a:endParaRPr lang="en-US"/>
          </a:p>
        </p:txBody>
      </p:sp>
    </p:spTree>
    <p:extLst>
      <p:ext uri="{BB962C8B-B14F-4D97-AF65-F5344CB8AC3E}">
        <p14:creationId xmlns:p14="http://schemas.microsoft.com/office/powerpoint/2010/main" val="3358838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0348965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2800" b="1" kern="1200" dirty="0">
                <a:solidFill>
                  <a:srgbClr val="006899"/>
                </a:solidFill>
                <a:latin typeface="Arial" pitchFamily="-112" charset="0"/>
                <a:ea typeface="ＭＳ Ｐゴシック" pitchFamily="-112" charset="-128"/>
                <a:cs typeface="ＭＳ Ｐゴシック" pitchFamily="-112" charset="-128"/>
              </a:defRPr>
            </a:lvl1pPr>
          </a:lstStyle>
          <a:p>
            <a:r>
              <a:rPr lang="en-US" smtClean="0"/>
              <a:t>Click to edit Master title style</a:t>
            </a:r>
            <a:endParaRPr lang="en-US" dirty="0"/>
          </a:p>
        </p:txBody>
      </p:sp>
      <p:sp>
        <p:nvSpPr>
          <p:cNvPr id="3" name="Content Placeholder 2"/>
          <p:cNvSpPr>
            <a:spLocks noGrp="1"/>
          </p:cNvSpPr>
          <p:nvPr>
            <p:ph idx="1"/>
          </p:nvPr>
        </p:nvSpPr>
        <p:spPr>
          <a:xfrm>
            <a:off x="711200" y="1908175"/>
            <a:ext cx="8534400" cy="4141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341647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3" name="Picture 8"/>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9448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a:off x="12613219" y="215423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sz="1800" dirty="0"/>
          </a:p>
        </p:txBody>
      </p:sp>
      <p:sp>
        <p:nvSpPr>
          <p:cNvPr id="6" name="TextBox 5"/>
          <p:cNvSpPr txBox="1">
            <a:spLocks noChangeArrowheads="1"/>
          </p:cNvSpPr>
          <p:nvPr/>
        </p:nvSpPr>
        <p:spPr bwMode="auto">
          <a:xfrm>
            <a:off x="203201" y="6616700"/>
            <a:ext cx="1802096" cy="230832"/>
          </a:xfrm>
          <a:prstGeom prst="rect">
            <a:avLst/>
          </a:prstGeom>
          <a:noFill/>
          <a:ln>
            <a:noFill/>
          </a:ln>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fontAlgn="auto" hangingPunct="1">
              <a:spcBef>
                <a:spcPts val="0"/>
              </a:spcBef>
              <a:spcAft>
                <a:spcPts val="0"/>
              </a:spcAft>
              <a:defRPr/>
            </a:pPr>
            <a:r>
              <a:rPr lang="en-US" sz="900" dirty="0" smtClean="0">
                <a:solidFill>
                  <a:schemeClr val="bg1">
                    <a:lumMod val="50000"/>
                  </a:schemeClr>
                </a:solidFill>
                <a:cs typeface="+mn-cs"/>
              </a:rPr>
              <a:t>© 2016 Persistent Systems Ltd </a:t>
            </a:r>
          </a:p>
        </p:txBody>
      </p:sp>
      <p:sp>
        <p:nvSpPr>
          <p:cNvPr id="7" name="Rectangle 1028"/>
          <p:cNvSpPr>
            <a:spLocks noChangeArrowheads="1"/>
          </p:cNvSpPr>
          <p:nvPr/>
        </p:nvSpPr>
        <p:spPr bwMode="auto">
          <a:xfrm>
            <a:off x="4159251" y="76200"/>
            <a:ext cx="2647949"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 typeface="Arial" charset="0"/>
              <a:buNone/>
            </a:pPr>
            <a:r>
              <a:rPr lang="en-US" sz="1100" b="1" dirty="0">
                <a:solidFill>
                  <a:srgbClr val="D8F1FD"/>
                </a:solidFill>
              </a:rPr>
              <a:t>www.persistentsys.com</a:t>
            </a:r>
          </a:p>
        </p:txBody>
      </p:sp>
      <p:sp>
        <p:nvSpPr>
          <p:cNvPr id="2" name="Title 1"/>
          <p:cNvSpPr>
            <a:spLocks noGrp="1"/>
          </p:cNvSpPr>
          <p:nvPr>
            <p:ph type="title"/>
          </p:nvPr>
        </p:nvSpPr>
        <p:spPr>
          <a:xfrm>
            <a:off x="1016108" y="3336020"/>
            <a:ext cx="10363200" cy="1362075"/>
          </a:xfrm>
        </p:spPr>
        <p:txBody>
          <a:bodyPr anchor="t">
            <a:normAutofit/>
          </a:bodyPr>
          <a:lstStyle>
            <a:lvl1pPr algn="l">
              <a:defRPr sz="3200" b="1" cap="none" baseline="0">
                <a:solidFill>
                  <a:schemeClr val="accent1"/>
                </a:solidFill>
              </a:defRPr>
            </a:lvl1pPr>
          </a:lstStyle>
          <a:p>
            <a:r>
              <a:rPr lang="en-US" smtClean="0"/>
              <a:t>Click to edit Master title style</a:t>
            </a:r>
            <a:endParaRPr lang="en-US" dirty="0"/>
          </a:p>
        </p:txBody>
      </p:sp>
      <p:sp>
        <p:nvSpPr>
          <p:cNvPr id="8" name="Rectangle 7"/>
          <p:cNvSpPr/>
          <p:nvPr/>
        </p:nvSpPr>
        <p:spPr>
          <a:xfrm>
            <a:off x="8940800" y="2"/>
            <a:ext cx="3251200" cy="21542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4" name="Picture 7" descr="Persistent Logo_full colour.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707823" y="457201"/>
            <a:ext cx="1717155" cy="1501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7577941"/>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11200" y="1295401"/>
            <a:ext cx="5384800" cy="4876800"/>
          </a:xfrm>
        </p:spPr>
        <p:txBody>
          <a:bodyPr/>
          <a:lstStyle>
            <a:lvl1pPr>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99200" y="1295401"/>
            <a:ext cx="5384800" cy="4876800"/>
          </a:xfrm>
        </p:spPr>
        <p:txBody>
          <a:bodyPr/>
          <a:lstStyle>
            <a:lvl1pPr>
              <a:defRPr sz="2000"/>
            </a:lvl1pPr>
            <a:lvl2pPr marL="363538" indent="-363538">
              <a:defRPr sz="1800"/>
            </a:lvl2pPr>
            <a:lvl3pPr marL="363538" indent="-363538">
              <a:defRPr sz="1800"/>
            </a:lvl3pPr>
            <a:lvl4pPr marL="363538" indent="-363538">
              <a:defRPr sz="1600"/>
            </a:lvl4pPr>
            <a:lvl5pPr marL="363538" indent="-363538">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6685738"/>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06400" y="5486402"/>
            <a:ext cx="5384800" cy="639763"/>
          </a:xfrm>
        </p:spPr>
        <p:txBody>
          <a:bodyPr anchor="b"/>
          <a:lstStyle>
            <a:lvl1pPr marL="0" indent="0">
              <a:buNone/>
              <a:defRPr sz="1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0" y="1295402"/>
            <a:ext cx="6098117" cy="4191001"/>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02405" y="5486402"/>
            <a:ext cx="5384799" cy="639763"/>
          </a:xfrm>
        </p:spPr>
        <p:txBody>
          <a:bodyPr anchor="b"/>
          <a:lstStyle>
            <a:lvl1pPr marL="0" indent="0">
              <a:buNone/>
              <a:defRPr sz="1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96003" y="1295402"/>
            <a:ext cx="6095999" cy="4191001"/>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3601338"/>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77808"/>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84463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1"/>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766733" y="1435103"/>
            <a:ext cx="6815667" cy="469106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5868460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376862"/>
            <a:ext cx="10972800" cy="566739"/>
          </a:xfrm>
        </p:spPr>
        <p:txBody>
          <a:bodyPr anchor="b">
            <a:normAutofit/>
          </a:bodyPr>
          <a:lstStyle>
            <a:lvl1pPr algn="l">
              <a:defRPr sz="1000" b="0">
                <a:solidFill>
                  <a:srgbClr val="404040"/>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609600" y="1219200"/>
            <a:ext cx="109728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3985108022"/>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ontact Layout">
    <p:spTree>
      <p:nvGrpSpPr>
        <p:cNvPr id="1" name=""/>
        <p:cNvGrpSpPr/>
        <p:nvPr/>
      </p:nvGrpSpPr>
      <p:grpSpPr>
        <a:xfrm>
          <a:off x="0" y="0"/>
          <a:ext cx="0" cy="0"/>
          <a:chOff x="0" y="0"/>
          <a:chExt cx="0" cy="0"/>
        </a:xfrm>
      </p:grpSpPr>
      <p:pic>
        <p:nvPicPr>
          <p:cNvPr id="3" name="Picture 8"/>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9245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2"/>
          <p:cNvSpPr txBox="1">
            <a:spLocks noChangeArrowheads="1"/>
          </p:cNvSpPr>
          <p:nvPr/>
        </p:nvSpPr>
        <p:spPr bwMode="auto">
          <a:xfrm>
            <a:off x="-133351" y="6437315"/>
            <a:ext cx="950384" cy="276999"/>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fontAlgn="auto" hangingPunct="1">
              <a:spcBef>
                <a:spcPts val="0"/>
              </a:spcBef>
              <a:spcAft>
                <a:spcPts val="0"/>
              </a:spcAft>
              <a:defRPr/>
            </a:pPr>
            <a:fld id="{3BC63087-840A-47AF-9013-C813B237DC88}" type="slidenum">
              <a:rPr lang="en-US" sz="1200" b="1" smtClean="0">
                <a:solidFill>
                  <a:schemeClr val="bg1"/>
                </a:solidFill>
                <a:cs typeface="+mn-cs"/>
              </a:rPr>
              <a:pPr algn="ctr" eaLnBrk="1" fontAlgn="auto" hangingPunct="1">
                <a:spcBef>
                  <a:spcPts val="0"/>
                </a:spcBef>
                <a:spcAft>
                  <a:spcPts val="0"/>
                </a:spcAft>
                <a:defRPr/>
              </a:pPr>
              <a:t>‹#›</a:t>
            </a:fld>
            <a:endParaRPr lang="en-US" sz="1200" b="1" dirty="0" smtClean="0">
              <a:solidFill>
                <a:schemeClr val="bg1"/>
              </a:solidFill>
              <a:cs typeface="+mn-cs"/>
            </a:endParaRPr>
          </a:p>
        </p:txBody>
      </p:sp>
      <p:sp>
        <p:nvSpPr>
          <p:cNvPr id="6" name="TextBox 5"/>
          <p:cNvSpPr txBox="1">
            <a:spLocks noChangeArrowheads="1"/>
          </p:cNvSpPr>
          <p:nvPr/>
        </p:nvSpPr>
        <p:spPr bwMode="auto">
          <a:xfrm>
            <a:off x="203201" y="6616700"/>
            <a:ext cx="1802096" cy="230832"/>
          </a:xfrm>
          <a:prstGeom prst="rect">
            <a:avLst/>
          </a:prstGeom>
          <a:noFill/>
          <a:ln>
            <a:noFill/>
          </a:ln>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fontAlgn="auto" hangingPunct="1">
              <a:spcBef>
                <a:spcPts val="0"/>
              </a:spcBef>
              <a:spcAft>
                <a:spcPts val="0"/>
              </a:spcAft>
              <a:defRPr/>
            </a:pPr>
            <a:r>
              <a:rPr lang="en-US" sz="900" dirty="0" smtClean="0">
                <a:solidFill>
                  <a:schemeClr val="bg1">
                    <a:lumMod val="50000"/>
                  </a:schemeClr>
                </a:solidFill>
                <a:cs typeface="+mn-cs"/>
              </a:rPr>
              <a:t>© 2013 Persistent Systems Ltd </a:t>
            </a:r>
          </a:p>
        </p:txBody>
      </p:sp>
      <p:sp>
        <p:nvSpPr>
          <p:cNvPr id="2" name="Title 1"/>
          <p:cNvSpPr>
            <a:spLocks noGrp="1"/>
          </p:cNvSpPr>
          <p:nvPr>
            <p:ph type="title"/>
          </p:nvPr>
        </p:nvSpPr>
        <p:spPr>
          <a:xfrm>
            <a:off x="765544" y="2390382"/>
            <a:ext cx="11036312" cy="912812"/>
          </a:xfrm>
        </p:spPr>
        <p:txBody>
          <a:bodyPr/>
          <a:lstStyle>
            <a:lvl1pPr>
              <a:defRPr/>
            </a:lvl1pPr>
          </a:lstStyle>
          <a:p>
            <a:r>
              <a:rPr lang="en-US" smtClean="0"/>
              <a:t>Click to edit Master title style</a:t>
            </a:r>
            <a:endParaRPr lang="en-US" dirty="0"/>
          </a:p>
        </p:txBody>
      </p:sp>
      <p:sp>
        <p:nvSpPr>
          <p:cNvPr id="7" name="Rectangle 6"/>
          <p:cNvSpPr/>
          <p:nvPr/>
        </p:nvSpPr>
        <p:spPr>
          <a:xfrm>
            <a:off x="9042400" y="0"/>
            <a:ext cx="3149600" cy="2108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4" name="Picture 9"/>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652000" y="389636"/>
            <a:ext cx="1694688" cy="1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34947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1EC10A-7CB6-45E9-B69B-81FDC51FEF00}" type="datetimeFigureOut">
              <a:rPr lang="en-US" smtClean="0"/>
              <a:t>2/16/2019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14622D-3455-4319-BD09-E477221EF9C7}" type="slidenum">
              <a:rPr lang="en-US" smtClean="0"/>
              <a:t>‹#›</a:t>
            </a:fld>
            <a:endParaRPr lang="en-US"/>
          </a:p>
        </p:txBody>
      </p:sp>
    </p:spTree>
    <p:extLst>
      <p:ext uri="{BB962C8B-B14F-4D97-AF65-F5344CB8AC3E}">
        <p14:creationId xmlns:p14="http://schemas.microsoft.com/office/powerpoint/2010/main" val="393703005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1424743828"/>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277038613"/>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799039272"/>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3404944910"/>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2519348776"/>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ext Placeholder 2"/>
          <p:cNvSpPr>
            <a:spLocks noGrp="1"/>
          </p:cNvSpPr>
          <p:nvPr>
            <p:ph type="body" sz="quarter" idx="10"/>
          </p:nvPr>
        </p:nvSpPr>
        <p:spPr>
          <a:xfrm>
            <a:off x="11379200" y="6705600"/>
            <a:ext cx="1219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0822754"/>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251485903"/>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433701255"/>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2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1956288481"/>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39448324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EC10A-7CB6-45E9-B69B-81FDC51FEF00}" type="datetimeFigureOut">
              <a:rPr lang="en-US" smtClean="0"/>
              <a:t>2/16/2019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14622D-3455-4319-BD09-E477221EF9C7}" type="slidenum">
              <a:rPr lang="en-US" smtClean="0"/>
              <a:t>‹#›</a:t>
            </a:fld>
            <a:endParaRPr lang="en-US"/>
          </a:p>
        </p:txBody>
      </p:sp>
    </p:spTree>
    <p:extLst>
      <p:ext uri="{BB962C8B-B14F-4D97-AF65-F5344CB8AC3E}">
        <p14:creationId xmlns:p14="http://schemas.microsoft.com/office/powerpoint/2010/main" val="23282314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10295107"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9448800" y="0"/>
            <a:ext cx="2743200" cy="2819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
        <p:nvSpPr>
          <p:cNvPr id="8" name="Rectangle 7"/>
          <p:cNvSpPr/>
          <p:nvPr/>
        </p:nvSpPr>
        <p:spPr>
          <a:xfrm>
            <a:off x="0" y="6019800"/>
            <a:ext cx="3454400" cy="838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
        <p:nvSpPr>
          <p:cNvPr id="5" name="Rectangle 1028"/>
          <p:cNvSpPr>
            <a:spLocks noChangeArrowheads="1"/>
          </p:cNvSpPr>
          <p:nvPr/>
        </p:nvSpPr>
        <p:spPr bwMode="auto">
          <a:xfrm>
            <a:off x="3108765" y="101600"/>
            <a:ext cx="265006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 typeface="Arial" charset="0"/>
              <a:buNone/>
            </a:pPr>
            <a:r>
              <a:rPr lang="en-US" sz="1100" b="1" dirty="0">
                <a:solidFill>
                  <a:srgbClr val="D8F1FD"/>
                </a:solidFill>
              </a:rPr>
              <a:t>www.persistentsys.com</a:t>
            </a:r>
          </a:p>
        </p:txBody>
      </p:sp>
      <p:pic>
        <p:nvPicPr>
          <p:cNvPr id="6" name="Picture 19" descr="PNG logo for PPT_small size"/>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375659" y="101601"/>
            <a:ext cx="2103303" cy="179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203204" y="6542089"/>
            <a:ext cx="2529417" cy="230832"/>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defRPr/>
            </a:pPr>
            <a:r>
              <a:rPr lang="en-US" sz="900" dirty="0" smtClean="0">
                <a:solidFill>
                  <a:prstClr val="black">
                    <a:lumMod val="50000"/>
                    <a:lumOff val="50000"/>
                  </a:prstClr>
                </a:solidFill>
              </a:rPr>
              <a:t>© 2016 Persistent Systems Ltd </a:t>
            </a:r>
          </a:p>
        </p:txBody>
      </p:sp>
      <p:sp>
        <p:nvSpPr>
          <p:cNvPr id="2" name="Title 1"/>
          <p:cNvSpPr>
            <a:spLocks noGrp="1"/>
          </p:cNvSpPr>
          <p:nvPr>
            <p:ph type="ctrTitle"/>
          </p:nvPr>
        </p:nvSpPr>
        <p:spPr>
          <a:xfrm>
            <a:off x="768406" y="3022600"/>
            <a:ext cx="9425461" cy="1219200"/>
          </a:xfrm>
        </p:spPr>
        <p:txBody>
          <a:bodyPr anchor="b"/>
          <a:lstStyle>
            <a:lvl1pPr>
              <a:defRPr sz="3200" b="1">
                <a:solidFill>
                  <a:schemeClr val="accent1"/>
                </a:solidFill>
                <a:latin typeface="Arial"/>
                <a:cs typeface="Arial"/>
              </a:defRPr>
            </a:lvl1pPr>
          </a:lstStyle>
          <a:p>
            <a:r>
              <a:rPr lang="en-US" smtClean="0"/>
              <a:t>Click to edit Master title style</a:t>
            </a:r>
            <a:endParaRPr lang="en-US" dirty="0"/>
          </a:p>
        </p:txBody>
      </p:sp>
      <p:sp>
        <p:nvSpPr>
          <p:cNvPr id="3" name="Subtitle 2"/>
          <p:cNvSpPr>
            <a:spLocks noGrp="1"/>
          </p:cNvSpPr>
          <p:nvPr>
            <p:ph type="subTitle" idx="1"/>
          </p:nvPr>
        </p:nvSpPr>
        <p:spPr>
          <a:xfrm>
            <a:off x="770390" y="4343401"/>
            <a:ext cx="9423477" cy="612757"/>
          </a:xfrm>
        </p:spPr>
        <p:txBody>
          <a:bodyPr/>
          <a:lstStyle>
            <a:lvl1pPr marL="0" indent="0" algn="l">
              <a:buNone/>
              <a:defRPr sz="2000" b="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296567864"/>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95351594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ext Placeholder 2"/>
          <p:cNvSpPr>
            <a:spLocks noGrp="1"/>
          </p:cNvSpPr>
          <p:nvPr>
            <p:ph type="body" sz="quarter" idx="10"/>
          </p:nvPr>
        </p:nvSpPr>
        <p:spPr>
          <a:xfrm>
            <a:off x="11379200" y="6705600"/>
            <a:ext cx="1219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9419339"/>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531920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2800" b="1" kern="1200" dirty="0">
                <a:solidFill>
                  <a:srgbClr val="006899"/>
                </a:solidFill>
                <a:latin typeface="Arial" pitchFamily="-112" charset="0"/>
                <a:ea typeface="ＭＳ Ｐゴシック" pitchFamily="-112" charset="-128"/>
                <a:cs typeface="ＭＳ Ｐゴシック" pitchFamily="-112" charset="-128"/>
              </a:defRPr>
            </a:lvl1pPr>
          </a:lstStyle>
          <a:p>
            <a:r>
              <a:rPr lang="en-US" smtClean="0"/>
              <a:t>Click to edit Master title style</a:t>
            </a:r>
            <a:endParaRPr lang="en-US" dirty="0"/>
          </a:p>
        </p:txBody>
      </p:sp>
      <p:sp>
        <p:nvSpPr>
          <p:cNvPr id="3" name="Content Placeholder 2"/>
          <p:cNvSpPr>
            <a:spLocks noGrp="1"/>
          </p:cNvSpPr>
          <p:nvPr>
            <p:ph idx="1"/>
          </p:nvPr>
        </p:nvSpPr>
        <p:spPr>
          <a:xfrm>
            <a:off x="711200" y="1908175"/>
            <a:ext cx="8534400" cy="4141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7259607"/>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3" name="Picture 8"/>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9448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a:off x="12613219" y="215423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sz="1800" dirty="0">
              <a:solidFill>
                <a:prstClr val="black"/>
              </a:solidFill>
            </a:endParaRPr>
          </a:p>
        </p:txBody>
      </p:sp>
      <p:sp>
        <p:nvSpPr>
          <p:cNvPr id="6" name="TextBox 5"/>
          <p:cNvSpPr txBox="1">
            <a:spLocks noChangeArrowheads="1"/>
          </p:cNvSpPr>
          <p:nvPr/>
        </p:nvSpPr>
        <p:spPr bwMode="auto">
          <a:xfrm>
            <a:off x="203201" y="6616700"/>
            <a:ext cx="1802096" cy="230832"/>
          </a:xfrm>
          <a:prstGeom prst="rect">
            <a:avLst/>
          </a:prstGeom>
          <a:noFill/>
          <a:ln>
            <a:noFill/>
          </a:ln>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defRPr/>
            </a:pPr>
            <a:r>
              <a:rPr lang="en-US" sz="900" dirty="0" smtClean="0">
                <a:solidFill>
                  <a:prstClr val="white">
                    <a:lumMod val="50000"/>
                  </a:prstClr>
                </a:solidFill>
              </a:rPr>
              <a:t>© 2016 Persistent Systems Ltd </a:t>
            </a:r>
          </a:p>
        </p:txBody>
      </p:sp>
      <p:sp>
        <p:nvSpPr>
          <p:cNvPr id="7" name="Rectangle 1028"/>
          <p:cNvSpPr>
            <a:spLocks noChangeArrowheads="1"/>
          </p:cNvSpPr>
          <p:nvPr/>
        </p:nvSpPr>
        <p:spPr bwMode="auto">
          <a:xfrm>
            <a:off x="4159251" y="76200"/>
            <a:ext cx="2647949"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 typeface="Arial" charset="0"/>
              <a:buNone/>
            </a:pPr>
            <a:r>
              <a:rPr lang="en-US" sz="1100" b="1" dirty="0">
                <a:solidFill>
                  <a:srgbClr val="D8F1FD"/>
                </a:solidFill>
              </a:rPr>
              <a:t>www.persistentsys.com</a:t>
            </a:r>
          </a:p>
        </p:txBody>
      </p:sp>
      <p:sp>
        <p:nvSpPr>
          <p:cNvPr id="2" name="Title 1"/>
          <p:cNvSpPr>
            <a:spLocks noGrp="1"/>
          </p:cNvSpPr>
          <p:nvPr>
            <p:ph type="title"/>
          </p:nvPr>
        </p:nvSpPr>
        <p:spPr>
          <a:xfrm>
            <a:off x="1016108" y="3336020"/>
            <a:ext cx="10363200" cy="1362075"/>
          </a:xfrm>
        </p:spPr>
        <p:txBody>
          <a:bodyPr anchor="t">
            <a:normAutofit/>
          </a:bodyPr>
          <a:lstStyle>
            <a:lvl1pPr algn="l">
              <a:defRPr sz="3200" b="1" cap="none" baseline="0">
                <a:solidFill>
                  <a:schemeClr val="accent1"/>
                </a:solidFill>
              </a:defRPr>
            </a:lvl1pPr>
          </a:lstStyle>
          <a:p>
            <a:r>
              <a:rPr lang="en-US" smtClean="0"/>
              <a:t>Click to edit Master title style</a:t>
            </a:r>
            <a:endParaRPr lang="en-US" dirty="0"/>
          </a:p>
        </p:txBody>
      </p:sp>
      <p:sp>
        <p:nvSpPr>
          <p:cNvPr id="8" name="Rectangle 7"/>
          <p:cNvSpPr/>
          <p:nvPr/>
        </p:nvSpPr>
        <p:spPr>
          <a:xfrm>
            <a:off x="8940800" y="2"/>
            <a:ext cx="3251200" cy="21542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pic>
        <p:nvPicPr>
          <p:cNvPr id="4" name="Picture 7" descr="Persistent Logo_full colour.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707823" y="457201"/>
            <a:ext cx="1717155" cy="1501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3815703"/>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11200" y="1295401"/>
            <a:ext cx="5384800" cy="4876800"/>
          </a:xfrm>
        </p:spPr>
        <p:txBody>
          <a:bodyPr/>
          <a:lstStyle>
            <a:lvl1pPr>
              <a:defRPr sz="20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99200" y="1295401"/>
            <a:ext cx="5384800" cy="4876800"/>
          </a:xfrm>
        </p:spPr>
        <p:txBody>
          <a:bodyPr/>
          <a:lstStyle>
            <a:lvl1pPr>
              <a:defRPr sz="2000"/>
            </a:lvl1pPr>
            <a:lvl2pPr marL="363538" indent="-363538">
              <a:defRPr sz="1800"/>
            </a:lvl2pPr>
            <a:lvl3pPr marL="363538" indent="-363538">
              <a:defRPr sz="1800"/>
            </a:lvl3pPr>
            <a:lvl4pPr marL="363538" indent="-363538">
              <a:defRPr sz="1600"/>
            </a:lvl4pPr>
            <a:lvl5pPr marL="363538" indent="-363538">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379199"/>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06400" y="5486402"/>
            <a:ext cx="5384800" cy="639763"/>
          </a:xfrm>
        </p:spPr>
        <p:txBody>
          <a:bodyPr anchor="b"/>
          <a:lstStyle>
            <a:lvl1pPr marL="0" indent="0">
              <a:buNone/>
              <a:defRPr sz="1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0" y="1295402"/>
            <a:ext cx="6098117" cy="4191001"/>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02405" y="5486402"/>
            <a:ext cx="5384799" cy="639763"/>
          </a:xfrm>
        </p:spPr>
        <p:txBody>
          <a:bodyPr anchor="b"/>
          <a:lstStyle>
            <a:lvl1pPr marL="0" indent="0">
              <a:buNone/>
              <a:defRPr sz="1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96003" y="1295402"/>
            <a:ext cx="6095999" cy="4191001"/>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6834228"/>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85305494"/>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999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EC10A-7CB6-45E9-B69B-81FDC51FEF00}" type="datetimeFigureOut">
              <a:rPr lang="en-US" smtClean="0"/>
              <a:t>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4622D-3455-4319-BD09-E477221EF9C7}" type="slidenum">
              <a:rPr lang="en-US" smtClean="0"/>
              <a:t>‹#›</a:t>
            </a:fld>
            <a:endParaRPr lang="en-US"/>
          </a:p>
        </p:txBody>
      </p:sp>
    </p:spTree>
    <p:extLst>
      <p:ext uri="{BB962C8B-B14F-4D97-AF65-F5344CB8AC3E}">
        <p14:creationId xmlns:p14="http://schemas.microsoft.com/office/powerpoint/2010/main" val="361878807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1"/>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766733" y="1435103"/>
            <a:ext cx="6815667" cy="469106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52251699"/>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376862"/>
            <a:ext cx="10972800" cy="566739"/>
          </a:xfrm>
        </p:spPr>
        <p:txBody>
          <a:bodyPr anchor="b">
            <a:normAutofit/>
          </a:bodyPr>
          <a:lstStyle>
            <a:lvl1pPr algn="l">
              <a:defRPr sz="1000" b="0">
                <a:solidFill>
                  <a:srgbClr val="404040"/>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609600" y="1219200"/>
            <a:ext cx="109728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442978552"/>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Contact Layout">
    <p:spTree>
      <p:nvGrpSpPr>
        <p:cNvPr id="1" name=""/>
        <p:cNvGrpSpPr/>
        <p:nvPr/>
      </p:nvGrpSpPr>
      <p:grpSpPr>
        <a:xfrm>
          <a:off x="0" y="0"/>
          <a:ext cx="0" cy="0"/>
          <a:chOff x="0" y="0"/>
          <a:chExt cx="0" cy="0"/>
        </a:xfrm>
      </p:grpSpPr>
      <p:pic>
        <p:nvPicPr>
          <p:cNvPr id="3" name="Picture 8"/>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9245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2"/>
          <p:cNvSpPr txBox="1">
            <a:spLocks noChangeArrowheads="1"/>
          </p:cNvSpPr>
          <p:nvPr/>
        </p:nvSpPr>
        <p:spPr bwMode="auto">
          <a:xfrm>
            <a:off x="-133351" y="6437315"/>
            <a:ext cx="950384" cy="276999"/>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fld id="{3BC63087-840A-47AF-9013-C813B237DC88}" type="slidenum">
              <a:rPr lang="en-US" sz="1200" b="1" smtClean="0">
                <a:solidFill>
                  <a:prstClr val="white"/>
                </a:solidFill>
              </a:rPr>
              <a:pPr algn="ctr" eaLnBrk="1" hangingPunct="1">
                <a:defRPr/>
              </a:pPr>
              <a:t>‹#›</a:t>
            </a:fld>
            <a:endParaRPr lang="en-US" sz="1200" b="1" dirty="0" smtClean="0">
              <a:solidFill>
                <a:prstClr val="white"/>
              </a:solidFill>
            </a:endParaRPr>
          </a:p>
        </p:txBody>
      </p:sp>
      <p:sp>
        <p:nvSpPr>
          <p:cNvPr id="6" name="TextBox 5"/>
          <p:cNvSpPr txBox="1">
            <a:spLocks noChangeArrowheads="1"/>
          </p:cNvSpPr>
          <p:nvPr/>
        </p:nvSpPr>
        <p:spPr bwMode="auto">
          <a:xfrm>
            <a:off x="203201" y="6616700"/>
            <a:ext cx="1802096" cy="230832"/>
          </a:xfrm>
          <a:prstGeom prst="rect">
            <a:avLst/>
          </a:prstGeom>
          <a:noFill/>
          <a:ln>
            <a:noFill/>
          </a:ln>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defRPr/>
            </a:pPr>
            <a:r>
              <a:rPr lang="en-US" sz="900" dirty="0" smtClean="0">
                <a:solidFill>
                  <a:prstClr val="white">
                    <a:lumMod val="50000"/>
                  </a:prstClr>
                </a:solidFill>
              </a:rPr>
              <a:t>© 2013 Persistent Systems Ltd </a:t>
            </a:r>
          </a:p>
        </p:txBody>
      </p:sp>
      <p:sp>
        <p:nvSpPr>
          <p:cNvPr id="2" name="Title 1"/>
          <p:cNvSpPr>
            <a:spLocks noGrp="1"/>
          </p:cNvSpPr>
          <p:nvPr>
            <p:ph type="title"/>
          </p:nvPr>
        </p:nvSpPr>
        <p:spPr>
          <a:xfrm>
            <a:off x="765544" y="2390382"/>
            <a:ext cx="11036312" cy="912812"/>
          </a:xfrm>
        </p:spPr>
        <p:txBody>
          <a:bodyPr/>
          <a:lstStyle>
            <a:lvl1pPr>
              <a:defRPr/>
            </a:lvl1pPr>
          </a:lstStyle>
          <a:p>
            <a:r>
              <a:rPr lang="en-US" smtClean="0"/>
              <a:t>Click to edit Master title style</a:t>
            </a:r>
            <a:endParaRPr lang="en-US" dirty="0"/>
          </a:p>
        </p:txBody>
      </p:sp>
      <p:sp>
        <p:nvSpPr>
          <p:cNvPr id="7" name="Rectangle 6"/>
          <p:cNvSpPr/>
          <p:nvPr/>
        </p:nvSpPr>
        <p:spPr>
          <a:xfrm>
            <a:off x="9042400" y="0"/>
            <a:ext cx="3149600" cy="2108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pic>
        <p:nvPicPr>
          <p:cNvPr id="4" name="Picture 9"/>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652000" y="389636"/>
            <a:ext cx="1694688" cy="1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6296848"/>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1588624575"/>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4016543506"/>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735481434"/>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2821036905"/>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407775327"/>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ext Placeholder 2"/>
          <p:cNvSpPr>
            <a:spLocks noGrp="1"/>
          </p:cNvSpPr>
          <p:nvPr>
            <p:ph type="body" sz="quarter" idx="10"/>
          </p:nvPr>
        </p:nvSpPr>
        <p:spPr>
          <a:xfrm>
            <a:off x="11379200" y="6705600"/>
            <a:ext cx="1219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1941442"/>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24987794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EC10A-7CB6-45E9-B69B-81FDC51FEF00}" type="datetimeFigureOut">
              <a:rPr lang="en-US" smtClean="0"/>
              <a:t>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4622D-3455-4319-BD09-E477221EF9C7}" type="slidenum">
              <a:rPr lang="en-US" smtClean="0"/>
              <a:t>‹#›</a:t>
            </a:fld>
            <a:endParaRPr lang="en-US"/>
          </a:p>
        </p:txBody>
      </p:sp>
    </p:spTree>
    <p:extLst>
      <p:ext uri="{BB962C8B-B14F-4D97-AF65-F5344CB8AC3E}">
        <p14:creationId xmlns:p14="http://schemas.microsoft.com/office/powerpoint/2010/main" val="363970316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59294379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2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307532365"/>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4" name="Text Placeholder 2"/>
          <p:cNvSpPr>
            <a:spLocks noGrp="1"/>
          </p:cNvSpPr>
          <p:nvPr>
            <p:ph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ts val="600"/>
              </a:spcBef>
              <a:defRPr sz="1050" baseline="0">
                <a:solidFill>
                  <a:schemeClr val="tx2"/>
                </a:solidFill>
                <a:latin typeface="Calibri" panose="020F0502020204030204" pitchFamily="34" charset="0"/>
              </a:defRPr>
            </a:lvl1pPr>
            <a:lvl2pPr>
              <a:spcBef>
                <a:spcPts val="600"/>
              </a:spcBef>
              <a:defRPr sz="1050" baseline="0">
                <a:solidFill>
                  <a:schemeClr val="tx2"/>
                </a:solidFill>
                <a:latin typeface="Calibri" panose="020F0502020204030204" pitchFamily="34" charset="0"/>
              </a:defRPr>
            </a:lvl2pPr>
            <a:lvl3pPr>
              <a:spcBef>
                <a:spcPts val="600"/>
              </a:spcBef>
              <a:defRPr sz="1050" baseline="0">
                <a:solidFill>
                  <a:schemeClr val="tx2"/>
                </a:solidFill>
                <a:latin typeface="Calibri" panose="020F0502020204030204" pitchFamily="34" charset="0"/>
              </a:defRPr>
            </a:lvl3pPr>
            <a:lvl4pPr>
              <a:spcBef>
                <a:spcPts val="600"/>
              </a:spcBef>
              <a:defRPr sz="1050" baseline="0">
                <a:solidFill>
                  <a:schemeClr val="tx2"/>
                </a:solidFill>
                <a:latin typeface="Calibri" panose="020F0502020204030204" pitchFamily="34" charset="0"/>
              </a:defRPr>
            </a:lvl4pPr>
            <a:lvl5pPr>
              <a:spcBef>
                <a:spcPts val="600"/>
              </a:spcBef>
              <a:defRPr sz="1050" baseline="0">
                <a:solidFill>
                  <a:schemeClr val="tx2"/>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baseline="0">
                <a:latin typeface="Calibri" panose="020F0502020204030204" pitchFamily="34" charset="0"/>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1691575111"/>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a:xfrm>
            <a:off x="1016000" y="6324601"/>
            <a:ext cx="3860800" cy="365125"/>
          </a:xfrm>
        </p:spPr>
        <p:txBody>
          <a:bodyPr/>
          <a:lstStyle/>
          <a:p>
            <a:endParaRPr lang="en-US"/>
          </a:p>
        </p:txBody>
      </p:sp>
      <p:sp>
        <p:nvSpPr>
          <p:cNvPr id="6" name="Slide Number Placeholder 5"/>
          <p:cNvSpPr>
            <a:spLocks noGrp="1"/>
          </p:cNvSpPr>
          <p:nvPr>
            <p:ph type="sldNum" sz="quarter" idx="12"/>
          </p:nvPr>
        </p:nvSpPr>
        <p:spPr/>
        <p:txBody>
          <a:bodyPr/>
          <a:lstStyle/>
          <a:p>
            <a:fld id="{F714622D-3455-4319-BD09-E477221EF9C7}" type="slidenum">
              <a:rPr lang="en-US" smtClean="0"/>
              <a:t>‹#›</a:t>
            </a:fld>
            <a:endParaRPr lang="en-US"/>
          </a:p>
        </p:txBody>
      </p:sp>
    </p:spTree>
    <p:extLst>
      <p:ext uri="{BB962C8B-B14F-4D97-AF65-F5344CB8AC3E}">
        <p14:creationId xmlns:p14="http://schemas.microsoft.com/office/powerpoint/2010/main" val="1942294714"/>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sz="1050"/>
            </a:lvl1pPr>
          </a:lstStyle>
          <a:p>
            <a:endParaRPr lang="en-US"/>
          </a:p>
        </p:txBody>
      </p:sp>
      <p:sp>
        <p:nvSpPr>
          <p:cNvPr id="6" name="Slide Number Placeholder 5"/>
          <p:cNvSpPr>
            <a:spLocks noGrp="1"/>
          </p:cNvSpPr>
          <p:nvPr>
            <p:ph type="sldNum" sz="quarter" idx="12"/>
          </p:nvPr>
        </p:nvSpPr>
        <p:spPr/>
        <p:txBody>
          <a:bodyPr/>
          <a:lstStyle>
            <a:lvl1pPr>
              <a:defRPr sz="1050"/>
            </a:lvl1pPr>
          </a:lstStyle>
          <a:p>
            <a:fld id="{F714622D-3455-4319-BD09-E477221EF9C7}" type="slidenum">
              <a:rPr lang="en-US" smtClean="0"/>
              <a:t>‹#›</a:t>
            </a:fld>
            <a:endParaRPr lang="en-US"/>
          </a:p>
        </p:txBody>
      </p:sp>
    </p:spTree>
    <p:extLst>
      <p:ext uri="{BB962C8B-B14F-4D97-AF65-F5344CB8AC3E}">
        <p14:creationId xmlns:p14="http://schemas.microsoft.com/office/powerpoint/2010/main" val="890098503"/>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1EC10A-7CB6-45E9-B69B-81FDC51FEF00}"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4622D-3455-4319-BD09-E477221EF9C7}" type="slidenum">
              <a:rPr lang="en-US" smtClean="0"/>
              <a:t>‹#›</a:t>
            </a:fld>
            <a:endParaRPr lang="en-US"/>
          </a:p>
        </p:txBody>
      </p:sp>
    </p:spTree>
    <p:extLst>
      <p:ext uri="{BB962C8B-B14F-4D97-AF65-F5344CB8AC3E}">
        <p14:creationId xmlns:p14="http://schemas.microsoft.com/office/powerpoint/2010/main" val="2503605638"/>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1EC10A-7CB6-45E9-B69B-81FDC51FEF00}" type="datetimeFigureOut">
              <a:rPr lang="en-US" smtClean="0"/>
              <a:t>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4622D-3455-4319-BD09-E477221EF9C7}" type="slidenum">
              <a:rPr lang="en-US" smtClean="0"/>
              <a:t>‹#›</a:t>
            </a:fld>
            <a:endParaRPr lang="en-US"/>
          </a:p>
        </p:txBody>
      </p:sp>
    </p:spTree>
    <p:extLst>
      <p:ext uri="{BB962C8B-B14F-4D97-AF65-F5344CB8AC3E}">
        <p14:creationId xmlns:p14="http://schemas.microsoft.com/office/powerpoint/2010/main" val="100547657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1EC10A-7CB6-45E9-B69B-81FDC51FEF00}" type="datetimeFigureOut">
              <a:rPr lang="en-US" smtClean="0"/>
              <a:t>2/16/2019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14622D-3455-4319-BD09-E477221EF9C7}" type="slidenum">
              <a:rPr lang="en-US" smtClean="0"/>
              <a:t>‹#›</a:t>
            </a:fld>
            <a:endParaRPr lang="en-US"/>
          </a:p>
        </p:txBody>
      </p:sp>
    </p:spTree>
    <p:extLst>
      <p:ext uri="{BB962C8B-B14F-4D97-AF65-F5344CB8AC3E}">
        <p14:creationId xmlns:p14="http://schemas.microsoft.com/office/powerpoint/2010/main" val="147898289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1EC10A-7CB6-45E9-B69B-81FDC51FEF00}" type="datetimeFigureOut">
              <a:rPr lang="en-US" smtClean="0"/>
              <a:t>2/16/2019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14622D-3455-4319-BD09-E477221EF9C7}" type="slidenum">
              <a:rPr lang="en-US" smtClean="0"/>
              <a:t>‹#›</a:t>
            </a:fld>
            <a:endParaRPr lang="en-US"/>
          </a:p>
        </p:txBody>
      </p:sp>
    </p:spTree>
    <p:extLst>
      <p:ext uri="{BB962C8B-B14F-4D97-AF65-F5344CB8AC3E}">
        <p14:creationId xmlns:p14="http://schemas.microsoft.com/office/powerpoint/2010/main" val="134901766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EC10A-7CB6-45E9-B69B-81FDC51FEF00}" type="datetimeFigureOut">
              <a:rPr lang="en-US" smtClean="0"/>
              <a:t>2/16/2019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14622D-3455-4319-BD09-E477221EF9C7}" type="slidenum">
              <a:rPr lang="en-US" smtClean="0"/>
              <a:t>‹#›</a:t>
            </a:fld>
            <a:endParaRPr lang="en-US"/>
          </a:p>
        </p:txBody>
      </p:sp>
    </p:spTree>
    <p:extLst>
      <p:ext uri="{BB962C8B-B14F-4D97-AF65-F5344CB8AC3E}">
        <p14:creationId xmlns:p14="http://schemas.microsoft.com/office/powerpoint/2010/main" val="3093161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69.xml"/><Relationship Id="rId13" Type="http://schemas.openxmlformats.org/officeDocument/2006/relationships/slideLayout" Target="../slideLayouts/slideLayout174.xml"/><Relationship Id="rId18" Type="http://schemas.openxmlformats.org/officeDocument/2006/relationships/slideLayout" Target="../slideLayouts/slideLayout179.xml"/><Relationship Id="rId3" Type="http://schemas.openxmlformats.org/officeDocument/2006/relationships/slideLayout" Target="../slideLayouts/slideLayout164.xml"/><Relationship Id="rId21" Type="http://schemas.openxmlformats.org/officeDocument/2006/relationships/slideLayout" Target="../slideLayouts/slideLayout182.xml"/><Relationship Id="rId7" Type="http://schemas.openxmlformats.org/officeDocument/2006/relationships/slideLayout" Target="../slideLayouts/slideLayout168.xml"/><Relationship Id="rId12" Type="http://schemas.openxmlformats.org/officeDocument/2006/relationships/slideLayout" Target="../slideLayouts/slideLayout173.xml"/><Relationship Id="rId17" Type="http://schemas.openxmlformats.org/officeDocument/2006/relationships/slideLayout" Target="../slideLayouts/slideLayout178.xml"/><Relationship Id="rId25" Type="http://schemas.openxmlformats.org/officeDocument/2006/relationships/image" Target="../media/image1.jpeg"/><Relationship Id="rId2" Type="http://schemas.openxmlformats.org/officeDocument/2006/relationships/slideLayout" Target="../slideLayouts/slideLayout163.xml"/><Relationship Id="rId16" Type="http://schemas.openxmlformats.org/officeDocument/2006/relationships/slideLayout" Target="../slideLayouts/slideLayout177.xml"/><Relationship Id="rId20" Type="http://schemas.openxmlformats.org/officeDocument/2006/relationships/slideLayout" Target="../slideLayouts/slideLayout181.xml"/><Relationship Id="rId1" Type="http://schemas.openxmlformats.org/officeDocument/2006/relationships/slideLayout" Target="../slideLayouts/slideLayout162.xml"/><Relationship Id="rId6" Type="http://schemas.openxmlformats.org/officeDocument/2006/relationships/slideLayout" Target="../slideLayouts/slideLayout167.xml"/><Relationship Id="rId11" Type="http://schemas.openxmlformats.org/officeDocument/2006/relationships/slideLayout" Target="../slideLayouts/slideLayout172.xml"/><Relationship Id="rId24" Type="http://schemas.openxmlformats.org/officeDocument/2006/relationships/theme" Target="../theme/theme10.xml"/><Relationship Id="rId5" Type="http://schemas.openxmlformats.org/officeDocument/2006/relationships/slideLayout" Target="../slideLayouts/slideLayout166.xml"/><Relationship Id="rId15" Type="http://schemas.openxmlformats.org/officeDocument/2006/relationships/slideLayout" Target="../slideLayouts/slideLayout176.xml"/><Relationship Id="rId23" Type="http://schemas.openxmlformats.org/officeDocument/2006/relationships/slideLayout" Target="../slideLayouts/slideLayout184.xml"/><Relationship Id="rId10" Type="http://schemas.openxmlformats.org/officeDocument/2006/relationships/slideLayout" Target="../slideLayouts/slideLayout171.xml"/><Relationship Id="rId19" Type="http://schemas.openxmlformats.org/officeDocument/2006/relationships/slideLayout" Target="../slideLayouts/slideLayout180.xml"/><Relationship Id="rId4" Type="http://schemas.openxmlformats.org/officeDocument/2006/relationships/slideLayout" Target="../slideLayouts/slideLayout165.xml"/><Relationship Id="rId9" Type="http://schemas.openxmlformats.org/officeDocument/2006/relationships/slideLayout" Target="../slideLayouts/slideLayout170.xml"/><Relationship Id="rId14" Type="http://schemas.openxmlformats.org/officeDocument/2006/relationships/slideLayout" Target="../slideLayouts/slideLayout175.xml"/><Relationship Id="rId22" Type="http://schemas.openxmlformats.org/officeDocument/2006/relationships/slideLayout" Target="../slideLayouts/slideLayout18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92.xml"/><Relationship Id="rId13" Type="http://schemas.openxmlformats.org/officeDocument/2006/relationships/slideLayout" Target="../slideLayouts/slideLayout197.xml"/><Relationship Id="rId3" Type="http://schemas.openxmlformats.org/officeDocument/2006/relationships/slideLayout" Target="../slideLayouts/slideLayout187.xml"/><Relationship Id="rId7" Type="http://schemas.openxmlformats.org/officeDocument/2006/relationships/slideLayout" Target="../slideLayouts/slideLayout191.xml"/><Relationship Id="rId12" Type="http://schemas.openxmlformats.org/officeDocument/2006/relationships/slideLayout" Target="../slideLayouts/slideLayout196.xml"/><Relationship Id="rId17" Type="http://schemas.openxmlformats.org/officeDocument/2006/relationships/theme" Target="../theme/theme11.xml"/><Relationship Id="rId2" Type="http://schemas.openxmlformats.org/officeDocument/2006/relationships/slideLayout" Target="../slideLayouts/slideLayout186.xml"/><Relationship Id="rId16" Type="http://schemas.openxmlformats.org/officeDocument/2006/relationships/slideLayout" Target="../slideLayouts/slideLayout200.xml"/><Relationship Id="rId1" Type="http://schemas.openxmlformats.org/officeDocument/2006/relationships/slideLayout" Target="../slideLayouts/slideLayout185.xml"/><Relationship Id="rId6" Type="http://schemas.openxmlformats.org/officeDocument/2006/relationships/slideLayout" Target="../slideLayouts/slideLayout190.xml"/><Relationship Id="rId11" Type="http://schemas.openxmlformats.org/officeDocument/2006/relationships/slideLayout" Target="../slideLayouts/slideLayout195.xml"/><Relationship Id="rId5" Type="http://schemas.openxmlformats.org/officeDocument/2006/relationships/slideLayout" Target="../slideLayouts/slideLayout189.xml"/><Relationship Id="rId15" Type="http://schemas.openxmlformats.org/officeDocument/2006/relationships/slideLayout" Target="../slideLayouts/slideLayout199.xml"/><Relationship Id="rId10" Type="http://schemas.openxmlformats.org/officeDocument/2006/relationships/slideLayout" Target="../slideLayouts/slideLayout194.xml"/><Relationship Id="rId4" Type="http://schemas.openxmlformats.org/officeDocument/2006/relationships/slideLayout" Target="../slideLayouts/slideLayout188.xml"/><Relationship Id="rId9" Type="http://schemas.openxmlformats.org/officeDocument/2006/relationships/slideLayout" Target="../slideLayouts/slideLayout193.xml"/><Relationship Id="rId14" Type="http://schemas.openxmlformats.org/officeDocument/2006/relationships/slideLayout" Target="../slideLayouts/slideLayout19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1.jpeg"/><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image" Target="../media/image1.jpeg"/><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4.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image" Target="../media/image1.jpeg"/><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theme" Target="../theme/theme5.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0.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theme" Target="../theme/theme6.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1.xml"/><Relationship Id="rId13" Type="http://schemas.openxmlformats.org/officeDocument/2006/relationships/slideLayout" Target="../slideLayouts/slideLayout116.xml"/><Relationship Id="rId18" Type="http://schemas.openxmlformats.org/officeDocument/2006/relationships/slideLayout" Target="../slideLayouts/slideLayout121.xml"/><Relationship Id="rId3" Type="http://schemas.openxmlformats.org/officeDocument/2006/relationships/slideLayout" Target="../slideLayouts/slideLayout106.xml"/><Relationship Id="rId21" Type="http://schemas.openxmlformats.org/officeDocument/2006/relationships/slideLayout" Target="../slideLayouts/slideLayout124.xml"/><Relationship Id="rId7" Type="http://schemas.openxmlformats.org/officeDocument/2006/relationships/slideLayout" Target="../slideLayouts/slideLayout110.xml"/><Relationship Id="rId12" Type="http://schemas.openxmlformats.org/officeDocument/2006/relationships/slideLayout" Target="../slideLayouts/slideLayout115.xml"/><Relationship Id="rId17" Type="http://schemas.openxmlformats.org/officeDocument/2006/relationships/slideLayout" Target="../slideLayouts/slideLayout120.xml"/><Relationship Id="rId2" Type="http://schemas.openxmlformats.org/officeDocument/2006/relationships/slideLayout" Target="../slideLayouts/slideLayout105.xml"/><Relationship Id="rId16" Type="http://schemas.openxmlformats.org/officeDocument/2006/relationships/slideLayout" Target="../slideLayouts/slideLayout119.xml"/><Relationship Id="rId20" Type="http://schemas.openxmlformats.org/officeDocument/2006/relationships/slideLayout" Target="../slideLayouts/slideLayout123.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24" Type="http://schemas.openxmlformats.org/officeDocument/2006/relationships/image" Target="../media/image1.jpeg"/><Relationship Id="rId5" Type="http://schemas.openxmlformats.org/officeDocument/2006/relationships/slideLayout" Target="../slideLayouts/slideLayout108.xml"/><Relationship Id="rId15" Type="http://schemas.openxmlformats.org/officeDocument/2006/relationships/slideLayout" Target="../slideLayouts/slideLayout118.xml"/><Relationship Id="rId23" Type="http://schemas.openxmlformats.org/officeDocument/2006/relationships/theme" Target="../theme/theme7.xml"/><Relationship Id="rId10" Type="http://schemas.openxmlformats.org/officeDocument/2006/relationships/slideLayout" Target="../slideLayouts/slideLayout113.xml"/><Relationship Id="rId19" Type="http://schemas.openxmlformats.org/officeDocument/2006/relationships/slideLayout" Target="../slideLayouts/slideLayout122.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slideLayout" Target="../slideLayouts/slideLayout117.xml"/><Relationship Id="rId22" Type="http://schemas.openxmlformats.org/officeDocument/2006/relationships/slideLayout" Target="../slideLayouts/slideLayout12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33.xml"/><Relationship Id="rId13" Type="http://schemas.openxmlformats.org/officeDocument/2006/relationships/slideLayout" Target="../slideLayouts/slideLayout138.xml"/><Relationship Id="rId3" Type="http://schemas.openxmlformats.org/officeDocument/2006/relationships/slideLayout" Target="../slideLayouts/slideLayout128.xml"/><Relationship Id="rId7" Type="http://schemas.openxmlformats.org/officeDocument/2006/relationships/slideLayout" Target="../slideLayouts/slideLayout132.xml"/><Relationship Id="rId12" Type="http://schemas.openxmlformats.org/officeDocument/2006/relationships/slideLayout" Target="../slideLayouts/slideLayout137.xml"/><Relationship Id="rId2" Type="http://schemas.openxmlformats.org/officeDocument/2006/relationships/slideLayout" Target="../slideLayouts/slideLayout127.xml"/><Relationship Id="rId1" Type="http://schemas.openxmlformats.org/officeDocument/2006/relationships/slideLayout" Target="../slideLayouts/slideLayout126.xml"/><Relationship Id="rId6" Type="http://schemas.openxmlformats.org/officeDocument/2006/relationships/slideLayout" Target="../slideLayouts/slideLayout131.xml"/><Relationship Id="rId11" Type="http://schemas.openxmlformats.org/officeDocument/2006/relationships/slideLayout" Target="../slideLayouts/slideLayout136.xml"/><Relationship Id="rId5" Type="http://schemas.openxmlformats.org/officeDocument/2006/relationships/slideLayout" Target="../slideLayouts/slideLayout130.xml"/><Relationship Id="rId10" Type="http://schemas.openxmlformats.org/officeDocument/2006/relationships/slideLayout" Target="../slideLayouts/slideLayout135.xml"/><Relationship Id="rId4" Type="http://schemas.openxmlformats.org/officeDocument/2006/relationships/slideLayout" Target="../slideLayouts/slideLayout129.xml"/><Relationship Id="rId9" Type="http://schemas.openxmlformats.org/officeDocument/2006/relationships/slideLayout" Target="../slideLayouts/slideLayout134.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46.xml"/><Relationship Id="rId13" Type="http://schemas.openxmlformats.org/officeDocument/2006/relationships/slideLayout" Target="../slideLayouts/slideLayout151.xml"/><Relationship Id="rId18" Type="http://schemas.openxmlformats.org/officeDocument/2006/relationships/slideLayout" Target="../slideLayouts/slideLayout156.xml"/><Relationship Id="rId3" Type="http://schemas.openxmlformats.org/officeDocument/2006/relationships/slideLayout" Target="../slideLayouts/slideLayout141.xml"/><Relationship Id="rId21" Type="http://schemas.openxmlformats.org/officeDocument/2006/relationships/slideLayout" Target="../slideLayouts/slideLayout159.xml"/><Relationship Id="rId7" Type="http://schemas.openxmlformats.org/officeDocument/2006/relationships/slideLayout" Target="../slideLayouts/slideLayout145.xml"/><Relationship Id="rId12" Type="http://schemas.openxmlformats.org/officeDocument/2006/relationships/slideLayout" Target="../slideLayouts/slideLayout150.xml"/><Relationship Id="rId17" Type="http://schemas.openxmlformats.org/officeDocument/2006/relationships/slideLayout" Target="../slideLayouts/slideLayout155.xml"/><Relationship Id="rId25" Type="http://schemas.openxmlformats.org/officeDocument/2006/relationships/image" Target="../media/image1.jpeg"/><Relationship Id="rId2" Type="http://schemas.openxmlformats.org/officeDocument/2006/relationships/slideLayout" Target="../slideLayouts/slideLayout140.xml"/><Relationship Id="rId16" Type="http://schemas.openxmlformats.org/officeDocument/2006/relationships/slideLayout" Target="../slideLayouts/slideLayout154.xml"/><Relationship Id="rId20" Type="http://schemas.openxmlformats.org/officeDocument/2006/relationships/slideLayout" Target="../slideLayouts/slideLayout158.xml"/><Relationship Id="rId1" Type="http://schemas.openxmlformats.org/officeDocument/2006/relationships/slideLayout" Target="../slideLayouts/slideLayout139.xml"/><Relationship Id="rId6" Type="http://schemas.openxmlformats.org/officeDocument/2006/relationships/slideLayout" Target="../slideLayouts/slideLayout144.xml"/><Relationship Id="rId11" Type="http://schemas.openxmlformats.org/officeDocument/2006/relationships/slideLayout" Target="../slideLayouts/slideLayout149.xml"/><Relationship Id="rId24" Type="http://schemas.openxmlformats.org/officeDocument/2006/relationships/theme" Target="../theme/theme9.xml"/><Relationship Id="rId5" Type="http://schemas.openxmlformats.org/officeDocument/2006/relationships/slideLayout" Target="../slideLayouts/slideLayout143.xml"/><Relationship Id="rId15" Type="http://schemas.openxmlformats.org/officeDocument/2006/relationships/slideLayout" Target="../slideLayouts/slideLayout153.xml"/><Relationship Id="rId23" Type="http://schemas.openxmlformats.org/officeDocument/2006/relationships/slideLayout" Target="../slideLayouts/slideLayout161.xml"/><Relationship Id="rId10" Type="http://schemas.openxmlformats.org/officeDocument/2006/relationships/slideLayout" Target="../slideLayouts/slideLayout148.xml"/><Relationship Id="rId19" Type="http://schemas.openxmlformats.org/officeDocument/2006/relationships/slideLayout" Target="../slideLayouts/slideLayout157.xml"/><Relationship Id="rId4" Type="http://schemas.openxmlformats.org/officeDocument/2006/relationships/slideLayout" Target="../slideLayouts/slideLayout142.xml"/><Relationship Id="rId9" Type="http://schemas.openxmlformats.org/officeDocument/2006/relationships/slideLayout" Target="../slideLayouts/slideLayout147.xml"/><Relationship Id="rId14" Type="http://schemas.openxmlformats.org/officeDocument/2006/relationships/slideLayout" Target="../slideLayouts/slideLayout152.xml"/><Relationship Id="rId22" Type="http://schemas.openxmlformats.org/officeDocument/2006/relationships/slideLayout" Target="../slideLayouts/slideLayout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EC10A-7CB6-45E9-B69B-81FDC51FEF00}" type="datetimeFigureOut">
              <a:rPr lang="en-US" smtClean="0"/>
              <a:t>2/16/2019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4622D-3455-4319-BD09-E477221EF9C7}" type="slidenum">
              <a:rPr lang="en-US" smtClean="0"/>
              <a:t>‹#›</a:t>
            </a:fld>
            <a:endParaRPr lang="en-US"/>
          </a:p>
        </p:txBody>
      </p:sp>
    </p:spTree>
    <p:extLst>
      <p:ext uri="{BB962C8B-B14F-4D97-AF65-F5344CB8AC3E}">
        <p14:creationId xmlns:p14="http://schemas.microsoft.com/office/powerpoint/2010/main" val="3693798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cstate="print">
            <a:lum/>
          </a:blip>
          <a:srcRect/>
          <a:stretch>
            <a:fillRect/>
          </a:stretch>
        </a:blipFill>
        <a:effectLst/>
      </p:bgPr>
    </p:bg>
    <p:spTree>
      <p:nvGrpSpPr>
        <p:cNvPr id="1" name=""/>
        <p:cNvGrpSpPr/>
        <p:nvPr/>
      </p:nvGrpSpPr>
      <p:grpSpPr>
        <a:xfrm>
          <a:off x="0" y="0"/>
          <a:ext cx="0" cy="0"/>
          <a:chOff x="0" y="0"/>
          <a:chExt cx="0" cy="0"/>
        </a:xfrm>
      </p:grpSpPr>
      <p:sp>
        <p:nvSpPr>
          <p:cNvPr id="1028" name="Text Placeholder 2"/>
          <p:cNvSpPr>
            <a:spLocks noGrp="1"/>
          </p:cNvSpPr>
          <p:nvPr>
            <p:ph type="body"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1" name="TextBox 10"/>
          <p:cNvSpPr txBox="1">
            <a:spLocks noChangeArrowheads="1"/>
          </p:cNvSpPr>
          <p:nvPr/>
        </p:nvSpPr>
        <p:spPr bwMode="auto">
          <a:xfrm>
            <a:off x="9586384" y="6608764"/>
            <a:ext cx="1802096" cy="230832"/>
          </a:xfrm>
          <a:prstGeom prst="rect">
            <a:avLst/>
          </a:prstGeom>
          <a:noFill/>
          <a:ln>
            <a:noFill/>
          </a:ln>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defRPr/>
            </a:pPr>
            <a:r>
              <a:rPr lang="en-US" sz="900" dirty="0" smtClean="0">
                <a:solidFill>
                  <a:prstClr val="white">
                    <a:lumMod val="50000"/>
                  </a:prstClr>
                </a:solidFill>
              </a:rPr>
              <a:t>© 2016 Persistent Systems Ltd </a:t>
            </a:r>
          </a:p>
        </p:txBody>
      </p:sp>
      <p:sp>
        <p:nvSpPr>
          <p:cNvPr id="1032" name="TextBox 12"/>
          <p:cNvSpPr txBox="1">
            <a:spLocks noChangeArrowheads="1"/>
          </p:cNvSpPr>
          <p:nvPr/>
        </p:nvSpPr>
        <p:spPr bwMode="auto">
          <a:xfrm>
            <a:off x="-219665" y="6423259"/>
            <a:ext cx="950384" cy="276999"/>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fld id="{26F96CE2-93CF-406C-ACE5-0A3BBE01630B}" type="slidenum">
              <a:rPr lang="en-US" sz="1200" b="1" smtClean="0">
                <a:solidFill>
                  <a:prstClr val="white"/>
                </a:solidFill>
              </a:rPr>
              <a:pPr algn="ctr" eaLnBrk="1" hangingPunct="1">
                <a:defRPr/>
              </a:pPr>
              <a:t>‹#›</a:t>
            </a:fld>
            <a:endParaRPr lang="en-US" sz="1200" b="1" dirty="0" smtClean="0">
              <a:solidFill>
                <a:prstClr val="white"/>
              </a:solidFill>
            </a:endParaRPr>
          </a:p>
        </p:txBody>
      </p:sp>
    </p:spTree>
    <p:extLst>
      <p:ext uri="{BB962C8B-B14F-4D97-AF65-F5344CB8AC3E}">
        <p14:creationId xmlns:p14="http://schemas.microsoft.com/office/powerpoint/2010/main" val="3903839552"/>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0" r:id="rId18"/>
    <p:sldLayoutId id="2147483861" r:id="rId19"/>
    <p:sldLayoutId id="2147483862" r:id="rId20"/>
    <p:sldLayoutId id="2147483863" r:id="rId21"/>
    <p:sldLayoutId id="2147483864" r:id="rId22"/>
    <p:sldLayoutId id="2147483865" r:id="rId23"/>
  </p:sldLayoutIdLst>
  <p:timing>
    <p:tnLst>
      <p:par>
        <p:cTn id="1" dur="indefinite" restart="never" nodeType="tmRoot"/>
      </p:par>
    </p:tnLst>
  </p:timing>
  <p:hf sldNum="0" hdr="0" ftr="0" dt="0"/>
  <p:txStyles>
    <p:titleStyle>
      <a:lvl1pPr algn="l" defTabSz="457200" rtl="0" eaLnBrk="1" fontAlgn="base" hangingPunct="1">
        <a:spcBef>
          <a:spcPct val="0"/>
        </a:spcBef>
        <a:spcAft>
          <a:spcPct val="0"/>
        </a:spcAft>
        <a:defRPr sz="2800" b="1" kern="1200">
          <a:solidFill>
            <a:srgbClr val="006899"/>
          </a:solidFill>
          <a:latin typeface="Arial" pitchFamily="-112" charset="0"/>
          <a:ea typeface="ＭＳ Ｐゴシック" pitchFamily="-112" charset="-128"/>
          <a:cs typeface="ＭＳ Ｐゴシック" pitchFamily="-112" charset="-128"/>
        </a:defRPr>
      </a:lvl1pPr>
      <a:lvl2pPr algn="l" defTabSz="457200" rtl="0" eaLnBrk="1" fontAlgn="base" hangingPunct="1">
        <a:spcBef>
          <a:spcPct val="0"/>
        </a:spcBef>
        <a:spcAft>
          <a:spcPct val="0"/>
        </a:spcAft>
        <a:defRPr sz="2800" b="1">
          <a:solidFill>
            <a:srgbClr val="006899"/>
          </a:solidFill>
          <a:latin typeface="Arial" pitchFamily="-112" charset="0"/>
          <a:ea typeface="ＭＳ Ｐゴシック" pitchFamily="-112" charset="-128"/>
          <a:cs typeface="ＭＳ Ｐゴシック" pitchFamily="-112" charset="-128"/>
        </a:defRPr>
      </a:lvl2pPr>
      <a:lvl3pPr algn="l" defTabSz="457200" rtl="0" eaLnBrk="1" fontAlgn="base" hangingPunct="1">
        <a:spcBef>
          <a:spcPct val="0"/>
        </a:spcBef>
        <a:spcAft>
          <a:spcPct val="0"/>
        </a:spcAft>
        <a:defRPr sz="2800" b="1">
          <a:solidFill>
            <a:srgbClr val="006899"/>
          </a:solidFill>
          <a:latin typeface="Arial" pitchFamily="-112" charset="0"/>
          <a:ea typeface="ＭＳ Ｐゴシック" pitchFamily="-112" charset="-128"/>
          <a:cs typeface="ＭＳ Ｐゴシック" pitchFamily="-112" charset="-128"/>
        </a:defRPr>
      </a:lvl3pPr>
      <a:lvl4pPr algn="l" defTabSz="457200" rtl="0" eaLnBrk="1" fontAlgn="base" hangingPunct="1">
        <a:spcBef>
          <a:spcPct val="0"/>
        </a:spcBef>
        <a:spcAft>
          <a:spcPct val="0"/>
        </a:spcAft>
        <a:defRPr sz="2800" b="1">
          <a:solidFill>
            <a:srgbClr val="006899"/>
          </a:solidFill>
          <a:latin typeface="Arial" pitchFamily="-112" charset="0"/>
          <a:ea typeface="ＭＳ Ｐゴシック" pitchFamily="-112" charset="-128"/>
          <a:cs typeface="ＭＳ Ｐゴシック" pitchFamily="-112" charset="-128"/>
        </a:defRPr>
      </a:lvl4pPr>
      <a:lvl5pPr algn="l" defTabSz="457200" rtl="0" eaLnBrk="1" fontAlgn="base" hangingPunct="1">
        <a:spcBef>
          <a:spcPct val="0"/>
        </a:spcBef>
        <a:spcAft>
          <a:spcPct val="0"/>
        </a:spcAft>
        <a:defRPr sz="2800" b="1">
          <a:solidFill>
            <a:srgbClr val="006899"/>
          </a:solidFill>
          <a:latin typeface="Arial" pitchFamily="-112" charset="0"/>
          <a:ea typeface="ＭＳ Ｐゴシック" pitchFamily="-112" charset="-128"/>
          <a:cs typeface="ＭＳ Ｐゴシック" pitchFamily="-112" charset="-128"/>
        </a:defRPr>
      </a:lvl5pPr>
      <a:lvl6pPr marL="457200" algn="l" defTabSz="457200" rtl="0" eaLnBrk="1" fontAlgn="base" hangingPunct="1">
        <a:spcBef>
          <a:spcPct val="0"/>
        </a:spcBef>
        <a:spcAft>
          <a:spcPct val="0"/>
        </a:spcAft>
        <a:defRPr sz="2400" b="1">
          <a:solidFill>
            <a:srgbClr val="006899"/>
          </a:solidFill>
          <a:latin typeface="Verdana" pitchFamily="-112" charset="0"/>
          <a:ea typeface="ＭＳ Ｐゴシック" pitchFamily="-112" charset="-128"/>
        </a:defRPr>
      </a:lvl6pPr>
      <a:lvl7pPr marL="914400" algn="l" defTabSz="457200" rtl="0" eaLnBrk="1" fontAlgn="base" hangingPunct="1">
        <a:spcBef>
          <a:spcPct val="0"/>
        </a:spcBef>
        <a:spcAft>
          <a:spcPct val="0"/>
        </a:spcAft>
        <a:defRPr sz="2400" b="1">
          <a:solidFill>
            <a:srgbClr val="006899"/>
          </a:solidFill>
          <a:latin typeface="Verdana" pitchFamily="-112" charset="0"/>
          <a:ea typeface="ＭＳ Ｐゴシック" pitchFamily="-112" charset="-128"/>
        </a:defRPr>
      </a:lvl7pPr>
      <a:lvl8pPr marL="1371600" algn="l" defTabSz="457200" rtl="0" eaLnBrk="1" fontAlgn="base" hangingPunct="1">
        <a:spcBef>
          <a:spcPct val="0"/>
        </a:spcBef>
        <a:spcAft>
          <a:spcPct val="0"/>
        </a:spcAft>
        <a:defRPr sz="2400" b="1">
          <a:solidFill>
            <a:srgbClr val="006899"/>
          </a:solidFill>
          <a:latin typeface="Verdana" pitchFamily="-112" charset="0"/>
          <a:ea typeface="ＭＳ Ｐゴシック" pitchFamily="-112" charset="-128"/>
        </a:defRPr>
      </a:lvl8pPr>
      <a:lvl9pPr marL="1828800" algn="l" defTabSz="457200" rtl="0" eaLnBrk="1" fontAlgn="base" hangingPunct="1">
        <a:spcBef>
          <a:spcPct val="0"/>
        </a:spcBef>
        <a:spcAft>
          <a:spcPct val="0"/>
        </a:spcAft>
        <a:defRPr sz="2400" b="1">
          <a:solidFill>
            <a:srgbClr val="006899"/>
          </a:solidFill>
          <a:latin typeface="Verdana" pitchFamily="-112" charset="0"/>
          <a:ea typeface="ＭＳ Ｐゴシック" pitchFamily="-112" charset="-128"/>
        </a:defRPr>
      </a:lvl9pPr>
    </p:titleStyle>
    <p:bodyStyle>
      <a:lvl1pPr marL="231775" indent="-231775" algn="l" defTabSz="457200" rtl="0" eaLnBrk="1" fontAlgn="base" hangingPunct="1">
        <a:spcBef>
          <a:spcPct val="20000"/>
        </a:spcBef>
        <a:spcAft>
          <a:spcPct val="0"/>
        </a:spcAft>
        <a:buClr>
          <a:srgbClr val="006899"/>
        </a:buClr>
        <a:buFont typeface="Wingdings 2" pitchFamily="18" charset="2"/>
        <a:buChar char=""/>
        <a:defRPr sz="2000" kern="1200">
          <a:solidFill>
            <a:srgbClr val="404040"/>
          </a:solidFill>
          <a:latin typeface="Arial" pitchFamily="-112" charset="0"/>
          <a:ea typeface="ＭＳ Ｐゴシック" pitchFamily="-112" charset="-128"/>
          <a:cs typeface="ＭＳ Ｐゴシック" pitchFamily="-112" charset="-128"/>
        </a:defRPr>
      </a:lvl1pPr>
      <a:lvl2pPr marL="509588" indent="-222250" algn="l" defTabSz="457200" rtl="0" eaLnBrk="1" fontAlgn="base" hangingPunct="1">
        <a:spcBef>
          <a:spcPct val="20000"/>
        </a:spcBef>
        <a:spcAft>
          <a:spcPct val="0"/>
        </a:spcAft>
        <a:buClr>
          <a:srgbClr val="8DC63F"/>
        </a:buClr>
        <a:buFont typeface="Wingdings 2" pitchFamily="18" charset="2"/>
        <a:buChar char=""/>
        <a:defRPr kern="1200">
          <a:solidFill>
            <a:srgbClr val="404040"/>
          </a:solidFill>
          <a:latin typeface="Arial" pitchFamily="-112" charset="0"/>
          <a:ea typeface="ＭＳ Ｐゴシック" pitchFamily="-112" charset="-128"/>
          <a:cs typeface="ＭＳ Ｐゴシック" pitchFamily="-112" charset="-128"/>
        </a:defRPr>
      </a:lvl2pPr>
      <a:lvl3pPr marL="796925" indent="-222250" algn="l" defTabSz="457200" rtl="0" eaLnBrk="1" fontAlgn="base" hangingPunct="1">
        <a:spcBef>
          <a:spcPct val="20000"/>
        </a:spcBef>
        <a:spcAft>
          <a:spcPct val="0"/>
        </a:spcAft>
        <a:buClr>
          <a:schemeClr val="accent1"/>
        </a:buClr>
        <a:buFont typeface="Wingdings 2" pitchFamily="18" charset="2"/>
        <a:buChar char=""/>
        <a:defRPr sz="1600" kern="1200">
          <a:solidFill>
            <a:srgbClr val="404040"/>
          </a:solidFill>
          <a:latin typeface="Arial" pitchFamily="-112" charset="0"/>
          <a:ea typeface="ＭＳ Ｐゴシック" pitchFamily="-112" charset="-128"/>
          <a:cs typeface="ＭＳ Ｐゴシック" pitchFamily="-112" charset="-128"/>
        </a:defRPr>
      </a:lvl3pPr>
      <a:lvl4pPr marL="1031875" indent="-169863" algn="l" defTabSz="457200" rtl="0" eaLnBrk="1" fontAlgn="base" hangingPunct="1">
        <a:spcBef>
          <a:spcPct val="20000"/>
        </a:spcBef>
        <a:spcAft>
          <a:spcPct val="0"/>
        </a:spcAft>
        <a:buClr>
          <a:srgbClr val="8DC63F"/>
        </a:buClr>
        <a:buFont typeface="Wingdings 2" pitchFamily="18" charset="2"/>
        <a:buChar char=""/>
        <a:defRPr sz="1400" kern="1200">
          <a:solidFill>
            <a:srgbClr val="404040"/>
          </a:solidFill>
          <a:latin typeface="Arial" pitchFamily="-112" charset="0"/>
          <a:ea typeface="ＭＳ Ｐゴシック" pitchFamily="-112" charset="-128"/>
          <a:cs typeface="ＭＳ Ｐゴシック" pitchFamily="-112" charset="-128"/>
        </a:defRPr>
      </a:lvl4pPr>
      <a:lvl5pPr marL="1201738" indent="-117475" algn="l" defTabSz="457200" rtl="0" eaLnBrk="1" fontAlgn="base" hangingPunct="1">
        <a:spcBef>
          <a:spcPct val="20000"/>
        </a:spcBef>
        <a:spcAft>
          <a:spcPct val="0"/>
        </a:spcAft>
        <a:buClr>
          <a:schemeClr val="accent1"/>
        </a:buClr>
        <a:buFont typeface="Arial" charset="0"/>
        <a:buChar char="•"/>
        <a:defRPr sz="1200" kern="1200">
          <a:solidFill>
            <a:srgbClr val="404040"/>
          </a:solidFill>
          <a:latin typeface="Arial" pitchFamily="-112" charset="0"/>
          <a:ea typeface="ＭＳ Ｐゴシック" pitchFamily="-112" charset="-128"/>
          <a:cs typeface="ＭＳ Ｐゴシック" pitchFamily="-112"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1EC10A-7CB6-45E9-B69B-81FDC51FEF00}" type="datetimeFigureOut">
              <a:rPr lang="en-US" smtClean="0"/>
              <a:t>2/16/2019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14622D-3455-4319-BD09-E477221EF9C7}" type="slidenum">
              <a:rPr lang="en-US" smtClean="0"/>
              <a:t>‹#›</a:t>
            </a:fld>
            <a:endParaRPr lang="en-US"/>
          </a:p>
        </p:txBody>
      </p:sp>
    </p:spTree>
    <p:extLst>
      <p:ext uri="{BB962C8B-B14F-4D97-AF65-F5344CB8AC3E}">
        <p14:creationId xmlns:p14="http://schemas.microsoft.com/office/powerpoint/2010/main" val="463236950"/>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4" cstate="print">
            <a:lum/>
          </a:blip>
          <a:srcRect/>
          <a:stretch>
            <a:fillRect/>
          </a:stretch>
        </a:blipFill>
        <a:effectLst/>
      </p:bgPr>
    </p:bg>
    <p:spTree>
      <p:nvGrpSpPr>
        <p:cNvPr id="1" name=""/>
        <p:cNvGrpSpPr/>
        <p:nvPr/>
      </p:nvGrpSpPr>
      <p:grpSpPr>
        <a:xfrm>
          <a:off x="0" y="0"/>
          <a:ext cx="0" cy="0"/>
          <a:chOff x="0" y="0"/>
          <a:chExt cx="0" cy="0"/>
        </a:xfrm>
      </p:grpSpPr>
      <p:sp>
        <p:nvSpPr>
          <p:cNvPr id="1028" name="Text Placeholder 2"/>
          <p:cNvSpPr>
            <a:spLocks noGrp="1"/>
          </p:cNvSpPr>
          <p:nvPr>
            <p:ph type="body"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1" name="TextBox 10"/>
          <p:cNvSpPr txBox="1">
            <a:spLocks noChangeArrowheads="1"/>
          </p:cNvSpPr>
          <p:nvPr/>
        </p:nvSpPr>
        <p:spPr bwMode="auto">
          <a:xfrm>
            <a:off x="9586384" y="6608764"/>
            <a:ext cx="1802096" cy="230832"/>
          </a:xfrm>
          <a:prstGeom prst="rect">
            <a:avLst/>
          </a:prstGeom>
          <a:noFill/>
          <a:ln>
            <a:noFill/>
          </a:ln>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fontAlgn="auto" hangingPunct="1">
              <a:spcBef>
                <a:spcPts val="0"/>
              </a:spcBef>
              <a:spcAft>
                <a:spcPts val="0"/>
              </a:spcAft>
              <a:defRPr/>
            </a:pPr>
            <a:r>
              <a:rPr lang="en-US" sz="900" dirty="0" smtClean="0">
                <a:solidFill>
                  <a:schemeClr val="bg1">
                    <a:lumMod val="50000"/>
                  </a:schemeClr>
                </a:solidFill>
                <a:cs typeface="+mn-cs"/>
              </a:rPr>
              <a:t>© 2014 Persistent Systems Ltd </a:t>
            </a:r>
          </a:p>
        </p:txBody>
      </p:sp>
      <p:sp>
        <p:nvSpPr>
          <p:cNvPr id="1032" name="TextBox 12"/>
          <p:cNvSpPr txBox="1">
            <a:spLocks noChangeArrowheads="1"/>
          </p:cNvSpPr>
          <p:nvPr/>
        </p:nvSpPr>
        <p:spPr bwMode="auto">
          <a:xfrm>
            <a:off x="-219665" y="6423259"/>
            <a:ext cx="950384" cy="276999"/>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fontAlgn="auto" hangingPunct="1">
              <a:spcBef>
                <a:spcPts val="0"/>
              </a:spcBef>
              <a:spcAft>
                <a:spcPts val="0"/>
              </a:spcAft>
              <a:defRPr/>
            </a:pPr>
            <a:fld id="{26F96CE2-93CF-406C-ACE5-0A3BBE01630B}" type="slidenum">
              <a:rPr lang="en-US" sz="1200" b="1" smtClean="0">
                <a:solidFill>
                  <a:schemeClr val="bg1"/>
                </a:solidFill>
                <a:cs typeface="+mn-cs"/>
              </a:rPr>
              <a:pPr algn="ctr" eaLnBrk="1" fontAlgn="auto" hangingPunct="1">
                <a:spcBef>
                  <a:spcPts val="0"/>
                </a:spcBef>
                <a:spcAft>
                  <a:spcPts val="0"/>
                </a:spcAft>
                <a:defRPr/>
              </a:pPr>
              <a:t>‹#›</a:t>
            </a:fld>
            <a:endParaRPr lang="en-US" sz="1200" b="1" dirty="0" smtClean="0">
              <a:solidFill>
                <a:schemeClr val="bg1"/>
              </a:solidFill>
              <a:cs typeface="+mn-cs"/>
            </a:endParaRPr>
          </a:p>
        </p:txBody>
      </p:sp>
    </p:spTree>
    <p:extLst>
      <p:ext uri="{BB962C8B-B14F-4D97-AF65-F5344CB8AC3E}">
        <p14:creationId xmlns:p14="http://schemas.microsoft.com/office/powerpoint/2010/main" val="26809181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Lst>
  <p:timing>
    <p:tnLst>
      <p:par>
        <p:cTn id="1" dur="indefinite" restart="never" nodeType="tmRoot"/>
      </p:par>
    </p:tnLst>
  </p:timing>
  <p:hf sldNum="0" hdr="0" ftr="0" dt="0"/>
  <p:txStyles>
    <p:titleStyle>
      <a:lvl1pPr algn="l" defTabSz="457200" rtl="0" eaLnBrk="1" fontAlgn="base" hangingPunct="1">
        <a:spcBef>
          <a:spcPct val="0"/>
        </a:spcBef>
        <a:spcAft>
          <a:spcPct val="0"/>
        </a:spcAft>
        <a:defRPr sz="2800" b="1" kern="1200">
          <a:solidFill>
            <a:srgbClr val="006899"/>
          </a:solidFill>
          <a:latin typeface="Arial" pitchFamily="-112" charset="0"/>
          <a:ea typeface="ＭＳ Ｐゴシック" pitchFamily="-112" charset="-128"/>
          <a:cs typeface="ＭＳ Ｐゴシック" pitchFamily="-112" charset="-128"/>
        </a:defRPr>
      </a:lvl1pPr>
      <a:lvl2pPr algn="l" defTabSz="457200" rtl="0" eaLnBrk="1" fontAlgn="base" hangingPunct="1">
        <a:spcBef>
          <a:spcPct val="0"/>
        </a:spcBef>
        <a:spcAft>
          <a:spcPct val="0"/>
        </a:spcAft>
        <a:defRPr sz="2800" b="1">
          <a:solidFill>
            <a:srgbClr val="006899"/>
          </a:solidFill>
          <a:latin typeface="Arial" pitchFamily="-112" charset="0"/>
          <a:ea typeface="ＭＳ Ｐゴシック" pitchFamily="-112" charset="-128"/>
          <a:cs typeface="ＭＳ Ｐゴシック" pitchFamily="-112" charset="-128"/>
        </a:defRPr>
      </a:lvl2pPr>
      <a:lvl3pPr algn="l" defTabSz="457200" rtl="0" eaLnBrk="1" fontAlgn="base" hangingPunct="1">
        <a:spcBef>
          <a:spcPct val="0"/>
        </a:spcBef>
        <a:spcAft>
          <a:spcPct val="0"/>
        </a:spcAft>
        <a:defRPr sz="2800" b="1">
          <a:solidFill>
            <a:srgbClr val="006899"/>
          </a:solidFill>
          <a:latin typeface="Arial" pitchFamily="-112" charset="0"/>
          <a:ea typeface="ＭＳ Ｐゴシック" pitchFamily="-112" charset="-128"/>
          <a:cs typeface="ＭＳ Ｐゴシック" pitchFamily="-112" charset="-128"/>
        </a:defRPr>
      </a:lvl3pPr>
      <a:lvl4pPr algn="l" defTabSz="457200" rtl="0" eaLnBrk="1" fontAlgn="base" hangingPunct="1">
        <a:spcBef>
          <a:spcPct val="0"/>
        </a:spcBef>
        <a:spcAft>
          <a:spcPct val="0"/>
        </a:spcAft>
        <a:defRPr sz="2800" b="1">
          <a:solidFill>
            <a:srgbClr val="006899"/>
          </a:solidFill>
          <a:latin typeface="Arial" pitchFamily="-112" charset="0"/>
          <a:ea typeface="ＭＳ Ｐゴシック" pitchFamily="-112" charset="-128"/>
          <a:cs typeface="ＭＳ Ｐゴシック" pitchFamily="-112" charset="-128"/>
        </a:defRPr>
      </a:lvl4pPr>
      <a:lvl5pPr algn="l" defTabSz="457200" rtl="0" eaLnBrk="1" fontAlgn="base" hangingPunct="1">
        <a:spcBef>
          <a:spcPct val="0"/>
        </a:spcBef>
        <a:spcAft>
          <a:spcPct val="0"/>
        </a:spcAft>
        <a:defRPr sz="2800" b="1">
          <a:solidFill>
            <a:srgbClr val="006899"/>
          </a:solidFill>
          <a:latin typeface="Arial" pitchFamily="-112" charset="0"/>
          <a:ea typeface="ＭＳ Ｐゴシック" pitchFamily="-112" charset="-128"/>
          <a:cs typeface="ＭＳ Ｐゴシック" pitchFamily="-112" charset="-128"/>
        </a:defRPr>
      </a:lvl5pPr>
      <a:lvl6pPr marL="457200" algn="l" defTabSz="457200" rtl="0" eaLnBrk="1" fontAlgn="base" hangingPunct="1">
        <a:spcBef>
          <a:spcPct val="0"/>
        </a:spcBef>
        <a:spcAft>
          <a:spcPct val="0"/>
        </a:spcAft>
        <a:defRPr sz="2400" b="1">
          <a:solidFill>
            <a:srgbClr val="006899"/>
          </a:solidFill>
          <a:latin typeface="Verdana" pitchFamily="-112" charset="0"/>
          <a:ea typeface="ＭＳ Ｐゴシック" pitchFamily="-112" charset="-128"/>
        </a:defRPr>
      </a:lvl6pPr>
      <a:lvl7pPr marL="914400" algn="l" defTabSz="457200" rtl="0" eaLnBrk="1" fontAlgn="base" hangingPunct="1">
        <a:spcBef>
          <a:spcPct val="0"/>
        </a:spcBef>
        <a:spcAft>
          <a:spcPct val="0"/>
        </a:spcAft>
        <a:defRPr sz="2400" b="1">
          <a:solidFill>
            <a:srgbClr val="006899"/>
          </a:solidFill>
          <a:latin typeface="Verdana" pitchFamily="-112" charset="0"/>
          <a:ea typeface="ＭＳ Ｐゴシック" pitchFamily="-112" charset="-128"/>
        </a:defRPr>
      </a:lvl7pPr>
      <a:lvl8pPr marL="1371600" algn="l" defTabSz="457200" rtl="0" eaLnBrk="1" fontAlgn="base" hangingPunct="1">
        <a:spcBef>
          <a:spcPct val="0"/>
        </a:spcBef>
        <a:spcAft>
          <a:spcPct val="0"/>
        </a:spcAft>
        <a:defRPr sz="2400" b="1">
          <a:solidFill>
            <a:srgbClr val="006899"/>
          </a:solidFill>
          <a:latin typeface="Verdana" pitchFamily="-112" charset="0"/>
          <a:ea typeface="ＭＳ Ｐゴシック" pitchFamily="-112" charset="-128"/>
        </a:defRPr>
      </a:lvl8pPr>
      <a:lvl9pPr marL="1828800" algn="l" defTabSz="457200" rtl="0" eaLnBrk="1" fontAlgn="base" hangingPunct="1">
        <a:spcBef>
          <a:spcPct val="0"/>
        </a:spcBef>
        <a:spcAft>
          <a:spcPct val="0"/>
        </a:spcAft>
        <a:defRPr sz="2400" b="1">
          <a:solidFill>
            <a:srgbClr val="006899"/>
          </a:solidFill>
          <a:latin typeface="Verdana" pitchFamily="-112" charset="0"/>
          <a:ea typeface="ＭＳ Ｐゴシック" pitchFamily="-112" charset="-128"/>
        </a:defRPr>
      </a:lvl9pPr>
    </p:titleStyle>
    <p:bodyStyle>
      <a:lvl1pPr marL="231775" indent="-231775" algn="l" defTabSz="457200" rtl="0" eaLnBrk="1" fontAlgn="base" hangingPunct="1">
        <a:spcBef>
          <a:spcPct val="20000"/>
        </a:spcBef>
        <a:spcAft>
          <a:spcPct val="0"/>
        </a:spcAft>
        <a:buClr>
          <a:srgbClr val="006899"/>
        </a:buClr>
        <a:buFont typeface="Wingdings 2" pitchFamily="18" charset="2"/>
        <a:buChar char=""/>
        <a:defRPr sz="2000" kern="1200">
          <a:solidFill>
            <a:srgbClr val="404040"/>
          </a:solidFill>
          <a:latin typeface="Arial" pitchFamily="-112" charset="0"/>
          <a:ea typeface="ＭＳ Ｐゴシック" pitchFamily="-112" charset="-128"/>
          <a:cs typeface="ＭＳ Ｐゴシック" pitchFamily="-112" charset="-128"/>
        </a:defRPr>
      </a:lvl1pPr>
      <a:lvl2pPr marL="509588" indent="-222250" algn="l" defTabSz="457200" rtl="0" eaLnBrk="1" fontAlgn="base" hangingPunct="1">
        <a:spcBef>
          <a:spcPct val="20000"/>
        </a:spcBef>
        <a:spcAft>
          <a:spcPct val="0"/>
        </a:spcAft>
        <a:buClr>
          <a:srgbClr val="8DC63F"/>
        </a:buClr>
        <a:buFont typeface="Wingdings 2" pitchFamily="18" charset="2"/>
        <a:buChar char=""/>
        <a:defRPr kern="1200">
          <a:solidFill>
            <a:srgbClr val="404040"/>
          </a:solidFill>
          <a:latin typeface="Arial" pitchFamily="-112" charset="0"/>
          <a:ea typeface="ＭＳ Ｐゴシック" pitchFamily="-112" charset="-128"/>
          <a:cs typeface="ＭＳ Ｐゴシック" pitchFamily="-112" charset="-128"/>
        </a:defRPr>
      </a:lvl2pPr>
      <a:lvl3pPr marL="796925" indent="-222250" algn="l" defTabSz="457200" rtl="0" eaLnBrk="1" fontAlgn="base" hangingPunct="1">
        <a:spcBef>
          <a:spcPct val="20000"/>
        </a:spcBef>
        <a:spcAft>
          <a:spcPct val="0"/>
        </a:spcAft>
        <a:buClr>
          <a:schemeClr val="accent1"/>
        </a:buClr>
        <a:buFont typeface="Wingdings 2" pitchFamily="18" charset="2"/>
        <a:buChar char=""/>
        <a:defRPr sz="1600" kern="1200">
          <a:solidFill>
            <a:srgbClr val="404040"/>
          </a:solidFill>
          <a:latin typeface="Arial" pitchFamily="-112" charset="0"/>
          <a:ea typeface="ＭＳ Ｐゴシック" pitchFamily="-112" charset="-128"/>
          <a:cs typeface="ＭＳ Ｐゴシック" pitchFamily="-112" charset="-128"/>
        </a:defRPr>
      </a:lvl3pPr>
      <a:lvl4pPr marL="1031875" indent="-169863" algn="l" defTabSz="457200" rtl="0" eaLnBrk="1" fontAlgn="base" hangingPunct="1">
        <a:spcBef>
          <a:spcPct val="20000"/>
        </a:spcBef>
        <a:spcAft>
          <a:spcPct val="0"/>
        </a:spcAft>
        <a:buClr>
          <a:srgbClr val="8DC63F"/>
        </a:buClr>
        <a:buFont typeface="Wingdings 2" pitchFamily="18" charset="2"/>
        <a:buChar char=""/>
        <a:defRPr sz="1400" kern="1200">
          <a:solidFill>
            <a:srgbClr val="404040"/>
          </a:solidFill>
          <a:latin typeface="Arial" pitchFamily="-112" charset="0"/>
          <a:ea typeface="ＭＳ Ｐゴシック" pitchFamily="-112" charset="-128"/>
          <a:cs typeface="ＭＳ Ｐゴシック" pitchFamily="-112" charset="-128"/>
        </a:defRPr>
      </a:lvl4pPr>
      <a:lvl5pPr marL="1201738" indent="-117475" algn="l" defTabSz="457200" rtl="0" eaLnBrk="1" fontAlgn="base" hangingPunct="1">
        <a:spcBef>
          <a:spcPct val="20000"/>
        </a:spcBef>
        <a:spcAft>
          <a:spcPct val="0"/>
        </a:spcAft>
        <a:buClr>
          <a:schemeClr val="accent1"/>
        </a:buClr>
        <a:buFont typeface="Arial" charset="0"/>
        <a:buChar char="•"/>
        <a:defRPr sz="1200" kern="1200">
          <a:solidFill>
            <a:srgbClr val="404040"/>
          </a:solidFill>
          <a:latin typeface="Arial" pitchFamily="-112" charset="0"/>
          <a:ea typeface="ＭＳ Ｐゴシック" pitchFamily="-112" charset="-128"/>
          <a:cs typeface="ＭＳ Ｐゴシック" pitchFamily="-112"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Persistent Systems Ltd</a:t>
            </a: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BED6D-7F21-404E-88EE-93A5E0C7C82E}" type="slidenum">
              <a:rPr lang="en-US" smtClean="0"/>
              <a:pPr/>
              <a:t>‹#›</a:t>
            </a:fld>
            <a:endParaRPr lang="en-US" dirty="0"/>
          </a:p>
        </p:txBody>
      </p:sp>
    </p:spTree>
    <p:extLst>
      <p:ext uri="{BB962C8B-B14F-4D97-AF65-F5344CB8AC3E}">
        <p14:creationId xmlns:p14="http://schemas.microsoft.com/office/powerpoint/2010/main" val="112649468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cstate="print">
            <a:lum/>
          </a:blip>
          <a:srcRect/>
          <a:stretch>
            <a:fillRect/>
          </a:stretch>
        </a:blipFill>
        <a:effectLst/>
      </p:bgPr>
    </p:bg>
    <p:spTree>
      <p:nvGrpSpPr>
        <p:cNvPr id="1" name=""/>
        <p:cNvGrpSpPr/>
        <p:nvPr/>
      </p:nvGrpSpPr>
      <p:grpSpPr>
        <a:xfrm>
          <a:off x="0" y="0"/>
          <a:ext cx="0" cy="0"/>
          <a:chOff x="0" y="0"/>
          <a:chExt cx="0" cy="0"/>
        </a:xfrm>
      </p:grpSpPr>
      <p:sp>
        <p:nvSpPr>
          <p:cNvPr id="1028" name="Text Placeholder 2"/>
          <p:cNvSpPr>
            <a:spLocks noGrp="1"/>
          </p:cNvSpPr>
          <p:nvPr>
            <p:ph type="body"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1" name="TextBox 10"/>
          <p:cNvSpPr txBox="1">
            <a:spLocks noChangeArrowheads="1"/>
          </p:cNvSpPr>
          <p:nvPr/>
        </p:nvSpPr>
        <p:spPr bwMode="auto">
          <a:xfrm>
            <a:off x="9586384" y="6608764"/>
            <a:ext cx="1802096" cy="230832"/>
          </a:xfrm>
          <a:prstGeom prst="rect">
            <a:avLst/>
          </a:prstGeom>
          <a:noFill/>
          <a:ln>
            <a:noFill/>
          </a:ln>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fontAlgn="auto" hangingPunct="1">
              <a:spcBef>
                <a:spcPts val="0"/>
              </a:spcBef>
              <a:spcAft>
                <a:spcPts val="0"/>
              </a:spcAft>
              <a:defRPr/>
            </a:pPr>
            <a:r>
              <a:rPr lang="en-US" sz="900" dirty="0" smtClean="0">
                <a:solidFill>
                  <a:schemeClr val="bg1">
                    <a:lumMod val="50000"/>
                  </a:schemeClr>
                </a:solidFill>
                <a:cs typeface="+mn-cs"/>
              </a:rPr>
              <a:t>© 2016 Persistent Systems Ltd </a:t>
            </a:r>
          </a:p>
        </p:txBody>
      </p:sp>
      <p:sp>
        <p:nvSpPr>
          <p:cNvPr id="1032" name="TextBox 12"/>
          <p:cNvSpPr txBox="1">
            <a:spLocks noChangeArrowheads="1"/>
          </p:cNvSpPr>
          <p:nvPr/>
        </p:nvSpPr>
        <p:spPr bwMode="auto">
          <a:xfrm>
            <a:off x="-219665" y="6423259"/>
            <a:ext cx="950384" cy="276999"/>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fontAlgn="auto" hangingPunct="1">
              <a:spcBef>
                <a:spcPts val="0"/>
              </a:spcBef>
              <a:spcAft>
                <a:spcPts val="0"/>
              </a:spcAft>
              <a:defRPr/>
            </a:pPr>
            <a:fld id="{26F96CE2-93CF-406C-ACE5-0A3BBE01630B}" type="slidenum">
              <a:rPr lang="en-US" sz="1200" b="1" smtClean="0">
                <a:solidFill>
                  <a:schemeClr val="bg1"/>
                </a:solidFill>
                <a:cs typeface="+mn-cs"/>
              </a:rPr>
              <a:pPr algn="ctr" eaLnBrk="1" fontAlgn="auto" hangingPunct="1">
                <a:spcBef>
                  <a:spcPts val="0"/>
                </a:spcBef>
                <a:spcAft>
                  <a:spcPts val="0"/>
                </a:spcAft>
                <a:defRPr/>
              </a:pPr>
              <a:t>‹#›</a:t>
            </a:fld>
            <a:endParaRPr lang="en-US" sz="1200" b="1" dirty="0" smtClean="0">
              <a:solidFill>
                <a:schemeClr val="bg1"/>
              </a:solidFill>
              <a:cs typeface="+mn-cs"/>
            </a:endParaRPr>
          </a:p>
        </p:txBody>
      </p:sp>
    </p:spTree>
    <p:extLst>
      <p:ext uri="{BB962C8B-B14F-4D97-AF65-F5344CB8AC3E}">
        <p14:creationId xmlns:p14="http://schemas.microsoft.com/office/powerpoint/2010/main" val="3034671075"/>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4" r:id="rId23"/>
  </p:sldLayoutIdLst>
  <p:timing>
    <p:tnLst>
      <p:par>
        <p:cTn id="1" dur="indefinite" restart="never" nodeType="tmRoot"/>
      </p:par>
    </p:tnLst>
  </p:timing>
  <p:hf sldNum="0" hdr="0" ftr="0" dt="0"/>
  <p:txStyles>
    <p:titleStyle>
      <a:lvl1pPr algn="l" defTabSz="457200" rtl="0" eaLnBrk="1" fontAlgn="base" hangingPunct="1">
        <a:spcBef>
          <a:spcPct val="0"/>
        </a:spcBef>
        <a:spcAft>
          <a:spcPct val="0"/>
        </a:spcAft>
        <a:defRPr sz="2800" b="1" kern="1200">
          <a:solidFill>
            <a:srgbClr val="006899"/>
          </a:solidFill>
          <a:latin typeface="Arial" pitchFamily="-112" charset="0"/>
          <a:ea typeface="ＭＳ Ｐゴシック" pitchFamily="-112" charset="-128"/>
          <a:cs typeface="ＭＳ Ｐゴシック" pitchFamily="-112" charset="-128"/>
        </a:defRPr>
      </a:lvl1pPr>
      <a:lvl2pPr algn="l" defTabSz="457200" rtl="0" eaLnBrk="1" fontAlgn="base" hangingPunct="1">
        <a:spcBef>
          <a:spcPct val="0"/>
        </a:spcBef>
        <a:spcAft>
          <a:spcPct val="0"/>
        </a:spcAft>
        <a:defRPr sz="2800" b="1">
          <a:solidFill>
            <a:srgbClr val="006899"/>
          </a:solidFill>
          <a:latin typeface="Arial" pitchFamily="-112" charset="0"/>
          <a:ea typeface="ＭＳ Ｐゴシック" pitchFamily="-112" charset="-128"/>
          <a:cs typeface="ＭＳ Ｐゴシック" pitchFamily="-112" charset="-128"/>
        </a:defRPr>
      </a:lvl2pPr>
      <a:lvl3pPr algn="l" defTabSz="457200" rtl="0" eaLnBrk="1" fontAlgn="base" hangingPunct="1">
        <a:spcBef>
          <a:spcPct val="0"/>
        </a:spcBef>
        <a:spcAft>
          <a:spcPct val="0"/>
        </a:spcAft>
        <a:defRPr sz="2800" b="1">
          <a:solidFill>
            <a:srgbClr val="006899"/>
          </a:solidFill>
          <a:latin typeface="Arial" pitchFamily="-112" charset="0"/>
          <a:ea typeface="ＭＳ Ｐゴシック" pitchFamily="-112" charset="-128"/>
          <a:cs typeface="ＭＳ Ｐゴシック" pitchFamily="-112" charset="-128"/>
        </a:defRPr>
      </a:lvl3pPr>
      <a:lvl4pPr algn="l" defTabSz="457200" rtl="0" eaLnBrk="1" fontAlgn="base" hangingPunct="1">
        <a:spcBef>
          <a:spcPct val="0"/>
        </a:spcBef>
        <a:spcAft>
          <a:spcPct val="0"/>
        </a:spcAft>
        <a:defRPr sz="2800" b="1">
          <a:solidFill>
            <a:srgbClr val="006899"/>
          </a:solidFill>
          <a:latin typeface="Arial" pitchFamily="-112" charset="0"/>
          <a:ea typeface="ＭＳ Ｐゴシック" pitchFamily="-112" charset="-128"/>
          <a:cs typeface="ＭＳ Ｐゴシック" pitchFamily="-112" charset="-128"/>
        </a:defRPr>
      </a:lvl4pPr>
      <a:lvl5pPr algn="l" defTabSz="457200" rtl="0" eaLnBrk="1" fontAlgn="base" hangingPunct="1">
        <a:spcBef>
          <a:spcPct val="0"/>
        </a:spcBef>
        <a:spcAft>
          <a:spcPct val="0"/>
        </a:spcAft>
        <a:defRPr sz="2800" b="1">
          <a:solidFill>
            <a:srgbClr val="006899"/>
          </a:solidFill>
          <a:latin typeface="Arial" pitchFamily="-112" charset="0"/>
          <a:ea typeface="ＭＳ Ｐゴシック" pitchFamily="-112" charset="-128"/>
          <a:cs typeface="ＭＳ Ｐゴシック" pitchFamily="-112" charset="-128"/>
        </a:defRPr>
      </a:lvl5pPr>
      <a:lvl6pPr marL="457200" algn="l" defTabSz="457200" rtl="0" eaLnBrk="1" fontAlgn="base" hangingPunct="1">
        <a:spcBef>
          <a:spcPct val="0"/>
        </a:spcBef>
        <a:spcAft>
          <a:spcPct val="0"/>
        </a:spcAft>
        <a:defRPr sz="2400" b="1">
          <a:solidFill>
            <a:srgbClr val="006899"/>
          </a:solidFill>
          <a:latin typeface="Verdana" pitchFamily="-112" charset="0"/>
          <a:ea typeface="ＭＳ Ｐゴシック" pitchFamily="-112" charset="-128"/>
        </a:defRPr>
      </a:lvl6pPr>
      <a:lvl7pPr marL="914400" algn="l" defTabSz="457200" rtl="0" eaLnBrk="1" fontAlgn="base" hangingPunct="1">
        <a:spcBef>
          <a:spcPct val="0"/>
        </a:spcBef>
        <a:spcAft>
          <a:spcPct val="0"/>
        </a:spcAft>
        <a:defRPr sz="2400" b="1">
          <a:solidFill>
            <a:srgbClr val="006899"/>
          </a:solidFill>
          <a:latin typeface="Verdana" pitchFamily="-112" charset="0"/>
          <a:ea typeface="ＭＳ Ｐゴシック" pitchFamily="-112" charset="-128"/>
        </a:defRPr>
      </a:lvl7pPr>
      <a:lvl8pPr marL="1371600" algn="l" defTabSz="457200" rtl="0" eaLnBrk="1" fontAlgn="base" hangingPunct="1">
        <a:spcBef>
          <a:spcPct val="0"/>
        </a:spcBef>
        <a:spcAft>
          <a:spcPct val="0"/>
        </a:spcAft>
        <a:defRPr sz="2400" b="1">
          <a:solidFill>
            <a:srgbClr val="006899"/>
          </a:solidFill>
          <a:latin typeface="Verdana" pitchFamily="-112" charset="0"/>
          <a:ea typeface="ＭＳ Ｐゴシック" pitchFamily="-112" charset="-128"/>
        </a:defRPr>
      </a:lvl8pPr>
      <a:lvl9pPr marL="1828800" algn="l" defTabSz="457200" rtl="0" eaLnBrk="1" fontAlgn="base" hangingPunct="1">
        <a:spcBef>
          <a:spcPct val="0"/>
        </a:spcBef>
        <a:spcAft>
          <a:spcPct val="0"/>
        </a:spcAft>
        <a:defRPr sz="2400" b="1">
          <a:solidFill>
            <a:srgbClr val="006899"/>
          </a:solidFill>
          <a:latin typeface="Verdana" pitchFamily="-112" charset="0"/>
          <a:ea typeface="ＭＳ Ｐゴシック" pitchFamily="-112" charset="-128"/>
        </a:defRPr>
      </a:lvl9pPr>
    </p:titleStyle>
    <p:bodyStyle>
      <a:lvl1pPr marL="231775" indent="-231775" algn="l" defTabSz="457200" rtl="0" eaLnBrk="1" fontAlgn="base" hangingPunct="1">
        <a:spcBef>
          <a:spcPct val="20000"/>
        </a:spcBef>
        <a:spcAft>
          <a:spcPct val="0"/>
        </a:spcAft>
        <a:buClr>
          <a:srgbClr val="006899"/>
        </a:buClr>
        <a:buFont typeface="Wingdings 2" pitchFamily="18" charset="2"/>
        <a:buChar char=""/>
        <a:defRPr sz="2000" kern="1200">
          <a:solidFill>
            <a:srgbClr val="404040"/>
          </a:solidFill>
          <a:latin typeface="Arial" pitchFamily="-112" charset="0"/>
          <a:ea typeface="ＭＳ Ｐゴシック" pitchFamily="-112" charset="-128"/>
          <a:cs typeface="ＭＳ Ｐゴシック" pitchFamily="-112" charset="-128"/>
        </a:defRPr>
      </a:lvl1pPr>
      <a:lvl2pPr marL="509588" indent="-222250" algn="l" defTabSz="457200" rtl="0" eaLnBrk="1" fontAlgn="base" hangingPunct="1">
        <a:spcBef>
          <a:spcPct val="20000"/>
        </a:spcBef>
        <a:spcAft>
          <a:spcPct val="0"/>
        </a:spcAft>
        <a:buClr>
          <a:srgbClr val="8DC63F"/>
        </a:buClr>
        <a:buFont typeface="Wingdings 2" pitchFamily="18" charset="2"/>
        <a:buChar char=""/>
        <a:defRPr kern="1200">
          <a:solidFill>
            <a:srgbClr val="404040"/>
          </a:solidFill>
          <a:latin typeface="Arial" pitchFamily="-112" charset="0"/>
          <a:ea typeface="ＭＳ Ｐゴシック" pitchFamily="-112" charset="-128"/>
          <a:cs typeface="ＭＳ Ｐゴシック" pitchFamily="-112" charset="-128"/>
        </a:defRPr>
      </a:lvl2pPr>
      <a:lvl3pPr marL="796925" indent="-222250" algn="l" defTabSz="457200" rtl="0" eaLnBrk="1" fontAlgn="base" hangingPunct="1">
        <a:spcBef>
          <a:spcPct val="20000"/>
        </a:spcBef>
        <a:spcAft>
          <a:spcPct val="0"/>
        </a:spcAft>
        <a:buClr>
          <a:schemeClr val="accent1"/>
        </a:buClr>
        <a:buFont typeface="Wingdings 2" pitchFamily="18" charset="2"/>
        <a:buChar char=""/>
        <a:defRPr sz="1600" kern="1200">
          <a:solidFill>
            <a:srgbClr val="404040"/>
          </a:solidFill>
          <a:latin typeface="Arial" pitchFamily="-112" charset="0"/>
          <a:ea typeface="ＭＳ Ｐゴシック" pitchFamily="-112" charset="-128"/>
          <a:cs typeface="ＭＳ Ｐゴシック" pitchFamily="-112" charset="-128"/>
        </a:defRPr>
      </a:lvl3pPr>
      <a:lvl4pPr marL="1031875" indent="-169863" algn="l" defTabSz="457200" rtl="0" eaLnBrk="1" fontAlgn="base" hangingPunct="1">
        <a:spcBef>
          <a:spcPct val="20000"/>
        </a:spcBef>
        <a:spcAft>
          <a:spcPct val="0"/>
        </a:spcAft>
        <a:buClr>
          <a:srgbClr val="8DC63F"/>
        </a:buClr>
        <a:buFont typeface="Wingdings 2" pitchFamily="18" charset="2"/>
        <a:buChar char=""/>
        <a:defRPr sz="1400" kern="1200">
          <a:solidFill>
            <a:srgbClr val="404040"/>
          </a:solidFill>
          <a:latin typeface="Arial" pitchFamily="-112" charset="0"/>
          <a:ea typeface="ＭＳ Ｐゴシック" pitchFamily="-112" charset="-128"/>
          <a:cs typeface="ＭＳ Ｐゴシック" pitchFamily="-112" charset="-128"/>
        </a:defRPr>
      </a:lvl4pPr>
      <a:lvl5pPr marL="1201738" indent="-117475" algn="l" defTabSz="457200" rtl="0" eaLnBrk="1" fontAlgn="base" hangingPunct="1">
        <a:spcBef>
          <a:spcPct val="20000"/>
        </a:spcBef>
        <a:spcAft>
          <a:spcPct val="0"/>
        </a:spcAft>
        <a:buClr>
          <a:schemeClr val="accent1"/>
        </a:buClr>
        <a:buFont typeface="Arial" charset="0"/>
        <a:buChar char="•"/>
        <a:defRPr sz="1200" kern="1200">
          <a:solidFill>
            <a:srgbClr val="404040"/>
          </a:solidFill>
          <a:latin typeface="Arial" pitchFamily="-112" charset="0"/>
          <a:ea typeface="ＭＳ Ｐゴシック" pitchFamily="-112" charset="-128"/>
          <a:cs typeface="ＭＳ Ｐゴシック" pitchFamily="-112"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cstate="print">
            <a:lum/>
          </a:blip>
          <a:srcRect/>
          <a:stretch>
            <a:fillRect/>
          </a:stretch>
        </a:blipFill>
        <a:effectLst/>
      </p:bgPr>
    </p:bg>
    <p:spTree>
      <p:nvGrpSpPr>
        <p:cNvPr id="1" name=""/>
        <p:cNvGrpSpPr/>
        <p:nvPr/>
      </p:nvGrpSpPr>
      <p:grpSpPr>
        <a:xfrm>
          <a:off x="0" y="0"/>
          <a:ext cx="0" cy="0"/>
          <a:chOff x="0" y="0"/>
          <a:chExt cx="0" cy="0"/>
        </a:xfrm>
      </p:grpSpPr>
      <p:sp>
        <p:nvSpPr>
          <p:cNvPr id="1028" name="Text Placeholder 2"/>
          <p:cNvSpPr>
            <a:spLocks noGrp="1"/>
          </p:cNvSpPr>
          <p:nvPr>
            <p:ph type="body"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1" name="TextBox 10"/>
          <p:cNvSpPr txBox="1">
            <a:spLocks noChangeArrowheads="1"/>
          </p:cNvSpPr>
          <p:nvPr/>
        </p:nvSpPr>
        <p:spPr bwMode="auto">
          <a:xfrm>
            <a:off x="9586384" y="6608764"/>
            <a:ext cx="1802096" cy="230832"/>
          </a:xfrm>
          <a:prstGeom prst="rect">
            <a:avLst/>
          </a:prstGeom>
          <a:noFill/>
          <a:ln>
            <a:noFill/>
          </a:ln>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defRPr/>
            </a:pPr>
            <a:r>
              <a:rPr lang="en-US" sz="900" dirty="0" smtClean="0">
                <a:solidFill>
                  <a:prstClr val="white">
                    <a:lumMod val="50000"/>
                  </a:prstClr>
                </a:solidFill>
              </a:rPr>
              <a:t>© 2016 Persistent Systems Ltd </a:t>
            </a:r>
          </a:p>
        </p:txBody>
      </p:sp>
      <p:sp>
        <p:nvSpPr>
          <p:cNvPr id="1032" name="TextBox 12"/>
          <p:cNvSpPr txBox="1">
            <a:spLocks noChangeArrowheads="1"/>
          </p:cNvSpPr>
          <p:nvPr/>
        </p:nvSpPr>
        <p:spPr bwMode="auto">
          <a:xfrm>
            <a:off x="-219665" y="6423259"/>
            <a:ext cx="950384" cy="276999"/>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fld id="{26F96CE2-93CF-406C-ACE5-0A3BBE01630B}" type="slidenum">
              <a:rPr lang="en-US" sz="1200" b="1" smtClean="0">
                <a:solidFill>
                  <a:prstClr val="white"/>
                </a:solidFill>
              </a:rPr>
              <a:pPr algn="ctr" eaLnBrk="1" hangingPunct="1">
                <a:defRPr/>
              </a:pPr>
              <a:t>‹#›</a:t>
            </a:fld>
            <a:endParaRPr lang="en-US" sz="1200" b="1" dirty="0" smtClean="0">
              <a:solidFill>
                <a:prstClr val="white"/>
              </a:solidFill>
            </a:endParaRPr>
          </a:p>
        </p:txBody>
      </p:sp>
    </p:spTree>
    <p:extLst>
      <p:ext uri="{BB962C8B-B14F-4D97-AF65-F5344CB8AC3E}">
        <p14:creationId xmlns:p14="http://schemas.microsoft.com/office/powerpoint/2010/main" val="284685991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Lst>
  <p:timing>
    <p:tnLst>
      <p:par>
        <p:cTn id="1" dur="indefinite" restart="never" nodeType="tmRoot"/>
      </p:par>
    </p:tnLst>
  </p:timing>
  <p:hf sldNum="0" hdr="0" ftr="0" dt="0"/>
  <p:txStyles>
    <p:titleStyle>
      <a:lvl1pPr algn="l" defTabSz="457200" rtl="0" eaLnBrk="1" fontAlgn="base" hangingPunct="1">
        <a:spcBef>
          <a:spcPct val="0"/>
        </a:spcBef>
        <a:spcAft>
          <a:spcPct val="0"/>
        </a:spcAft>
        <a:defRPr sz="2800" b="1" kern="1200">
          <a:solidFill>
            <a:srgbClr val="006899"/>
          </a:solidFill>
          <a:latin typeface="Arial" pitchFamily="-112" charset="0"/>
          <a:ea typeface="ＭＳ Ｐゴシック" pitchFamily="-112" charset="-128"/>
          <a:cs typeface="ＭＳ Ｐゴシック" pitchFamily="-112" charset="-128"/>
        </a:defRPr>
      </a:lvl1pPr>
      <a:lvl2pPr algn="l" defTabSz="457200" rtl="0" eaLnBrk="1" fontAlgn="base" hangingPunct="1">
        <a:spcBef>
          <a:spcPct val="0"/>
        </a:spcBef>
        <a:spcAft>
          <a:spcPct val="0"/>
        </a:spcAft>
        <a:defRPr sz="2800" b="1">
          <a:solidFill>
            <a:srgbClr val="006899"/>
          </a:solidFill>
          <a:latin typeface="Arial" pitchFamily="-112" charset="0"/>
          <a:ea typeface="ＭＳ Ｐゴシック" pitchFamily="-112" charset="-128"/>
          <a:cs typeface="ＭＳ Ｐゴシック" pitchFamily="-112" charset="-128"/>
        </a:defRPr>
      </a:lvl2pPr>
      <a:lvl3pPr algn="l" defTabSz="457200" rtl="0" eaLnBrk="1" fontAlgn="base" hangingPunct="1">
        <a:spcBef>
          <a:spcPct val="0"/>
        </a:spcBef>
        <a:spcAft>
          <a:spcPct val="0"/>
        </a:spcAft>
        <a:defRPr sz="2800" b="1">
          <a:solidFill>
            <a:srgbClr val="006899"/>
          </a:solidFill>
          <a:latin typeface="Arial" pitchFamily="-112" charset="0"/>
          <a:ea typeface="ＭＳ Ｐゴシック" pitchFamily="-112" charset="-128"/>
          <a:cs typeface="ＭＳ Ｐゴシック" pitchFamily="-112" charset="-128"/>
        </a:defRPr>
      </a:lvl3pPr>
      <a:lvl4pPr algn="l" defTabSz="457200" rtl="0" eaLnBrk="1" fontAlgn="base" hangingPunct="1">
        <a:spcBef>
          <a:spcPct val="0"/>
        </a:spcBef>
        <a:spcAft>
          <a:spcPct val="0"/>
        </a:spcAft>
        <a:defRPr sz="2800" b="1">
          <a:solidFill>
            <a:srgbClr val="006899"/>
          </a:solidFill>
          <a:latin typeface="Arial" pitchFamily="-112" charset="0"/>
          <a:ea typeface="ＭＳ Ｐゴシック" pitchFamily="-112" charset="-128"/>
          <a:cs typeface="ＭＳ Ｐゴシック" pitchFamily="-112" charset="-128"/>
        </a:defRPr>
      </a:lvl4pPr>
      <a:lvl5pPr algn="l" defTabSz="457200" rtl="0" eaLnBrk="1" fontAlgn="base" hangingPunct="1">
        <a:spcBef>
          <a:spcPct val="0"/>
        </a:spcBef>
        <a:spcAft>
          <a:spcPct val="0"/>
        </a:spcAft>
        <a:defRPr sz="2800" b="1">
          <a:solidFill>
            <a:srgbClr val="006899"/>
          </a:solidFill>
          <a:latin typeface="Arial" pitchFamily="-112" charset="0"/>
          <a:ea typeface="ＭＳ Ｐゴシック" pitchFamily="-112" charset="-128"/>
          <a:cs typeface="ＭＳ Ｐゴシック" pitchFamily="-112" charset="-128"/>
        </a:defRPr>
      </a:lvl5pPr>
      <a:lvl6pPr marL="457200" algn="l" defTabSz="457200" rtl="0" eaLnBrk="1" fontAlgn="base" hangingPunct="1">
        <a:spcBef>
          <a:spcPct val="0"/>
        </a:spcBef>
        <a:spcAft>
          <a:spcPct val="0"/>
        </a:spcAft>
        <a:defRPr sz="2400" b="1">
          <a:solidFill>
            <a:srgbClr val="006899"/>
          </a:solidFill>
          <a:latin typeface="Verdana" pitchFamily="-112" charset="0"/>
          <a:ea typeface="ＭＳ Ｐゴシック" pitchFamily="-112" charset="-128"/>
        </a:defRPr>
      </a:lvl6pPr>
      <a:lvl7pPr marL="914400" algn="l" defTabSz="457200" rtl="0" eaLnBrk="1" fontAlgn="base" hangingPunct="1">
        <a:spcBef>
          <a:spcPct val="0"/>
        </a:spcBef>
        <a:spcAft>
          <a:spcPct val="0"/>
        </a:spcAft>
        <a:defRPr sz="2400" b="1">
          <a:solidFill>
            <a:srgbClr val="006899"/>
          </a:solidFill>
          <a:latin typeface="Verdana" pitchFamily="-112" charset="0"/>
          <a:ea typeface="ＭＳ Ｐゴシック" pitchFamily="-112" charset="-128"/>
        </a:defRPr>
      </a:lvl7pPr>
      <a:lvl8pPr marL="1371600" algn="l" defTabSz="457200" rtl="0" eaLnBrk="1" fontAlgn="base" hangingPunct="1">
        <a:spcBef>
          <a:spcPct val="0"/>
        </a:spcBef>
        <a:spcAft>
          <a:spcPct val="0"/>
        </a:spcAft>
        <a:defRPr sz="2400" b="1">
          <a:solidFill>
            <a:srgbClr val="006899"/>
          </a:solidFill>
          <a:latin typeface="Verdana" pitchFamily="-112" charset="0"/>
          <a:ea typeface="ＭＳ Ｐゴシック" pitchFamily="-112" charset="-128"/>
        </a:defRPr>
      </a:lvl8pPr>
      <a:lvl9pPr marL="1828800" algn="l" defTabSz="457200" rtl="0" eaLnBrk="1" fontAlgn="base" hangingPunct="1">
        <a:spcBef>
          <a:spcPct val="0"/>
        </a:spcBef>
        <a:spcAft>
          <a:spcPct val="0"/>
        </a:spcAft>
        <a:defRPr sz="2400" b="1">
          <a:solidFill>
            <a:srgbClr val="006899"/>
          </a:solidFill>
          <a:latin typeface="Verdana" pitchFamily="-112" charset="0"/>
          <a:ea typeface="ＭＳ Ｐゴシック" pitchFamily="-112" charset="-128"/>
        </a:defRPr>
      </a:lvl9pPr>
    </p:titleStyle>
    <p:bodyStyle>
      <a:lvl1pPr marL="231775" indent="-231775" algn="l" defTabSz="457200" rtl="0" eaLnBrk="1" fontAlgn="base" hangingPunct="1">
        <a:spcBef>
          <a:spcPct val="20000"/>
        </a:spcBef>
        <a:spcAft>
          <a:spcPct val="0"/>
        </a:spcAft>
        <a:buClr>
          <a:srgbClr val="006899"/>
        </a:buClr>
        <a:buFont typeface="Wingdings 2" pitchFamily="18" charset="2"/>
        <a:buChar char=""/>
        <a:defRPr sz="2000" kern="1200">
          <a:solidFill>
            <a:srgbClr val="404040"/>
          </a:solidFill>
          <a:latin typeface="Arial" pitchFamily="-112" charset="0"/>
          <a:ea typeface="ＭＳ Ｐゴシック" pitchFamily="-112" charset="-128"/>
          <a:cs typeface="ＭＳ Ｐゴシック" pitchFamily="-112" charset="-128"/>
        </a:defRPr>
      </a:lvl1pPr>
      <a:lvl2pPr marL="509588" indent="-222250" algn="l" defTabSz="457200" rtl="0" eaLnBrk="1" fontAlgn="base" hangingPunct="1">
        <a:spcBef>
          <a:spcPct val="20000"/>
        </a:spcBef>
        <a:spcAft>
          <a:spcPct val="0"/>
        </a:spcAft>
        <a:buClr>
          <a:srgbClr val="8DC63F"/>
        </a:buClr>
        <a:buFont typeface="Wingdings 2" pitchFamily="18" charset="2"/>
        <a:buChar char=""/>
        <a:defRPr kern="1200">
          <a:solidFill>
            <a:srgbClr val="404040"/>
          </a:solidFill>
          <a:latin typeface="Arial" pitchFamily="-112" charset="0"/>
          <a:ea typeface="ＭＳ Ｐゴシック" pitchFamily="-112" charset="-128"/>
          <a:cs typeface="ＭＳ Ｐゴシック" pitchFamily="-112" charset="-128"/>
        </a:defRPr>
      </a:lvl2pPr>
      <a:lvl3pPr marL="796925" indent="-222250" algn="l" defTabSz="457200" rtl="0" eaLnBrk="1" fontAlgn="base" hangingPunct="1">
        <a:spcBef>
          <a:spcPct val="20000"/>
        </a:spcBef>
        <a:spcAft>
          <a:spcPct val="0"/>
        </a:spcAft>
        <a:buClr>
          <a:schemeClr val="accent1"/>
        </a:buClr>
        <a:buFont typeface="Wingdings 2" pitchFamily="18" charset="2"/>
        <a:buChar char=""/>
        <a:defRPr sz="1600" kern="1200">
          <a:solidFill>
            <a:srgbClr val="404040"/>
          </a:solidFill>
          <a:latin typeface="Arial" pitchFamily="-112" charset="0"/>
          <a:ea typeface="ＭＳ Ｐゴシック" pitchFamily="-112" charset="-128"/>
          <a:cs typeface="ＭＳ Ｐゴシック" pitchFamily="-112" charset="-128"/>
        </a:defRPr>
      </a:lvl3pPr>
      <a:lvl4pPr marL="1031875" indent="-169863" algn="l" defTabSz="457200" rtl="0" eaLnBrk="1" fontAlgn="base" hangingPunct="1">
        <a:spcBef>
          <a:spcPct val="20000"/>
        </a:spcBef>
        <a:spcAft>
          <a:spcPct val="0"/>
        </a:spcAft>
        <a:buClr>
          <a:srgbClr val="8DC63F"/>
        </a:buClr>
        <a:buFont typeface="Wingdings 2" pitchFamily="18" charset="2"/>
        <a:buChar char=""/>
        <a:defRPr sz="1400" kern="1200">
          <a:solidFill>
            <a:srgbClr val="404040"/>
          </a:solidFill>
          <a:latin typeface="Arial" pitchFamily="-112" charset="0"/>
          <a:ea typeface="ＭＳ Ｐゴシック" pitchFamily="-112" charset="-128"/>
          <a:cs typeface="ＭＳ Ｐゴシック" pitchFamily="-112" charset="-128"/>
        </a:defRPr>
      </a:lvl4pPr>
      <a:lvl5pPr marL="1201738" indent="-117475" algn="l" defTabSz="457200" rtl="0" eaLnBrk="1" fontAlgn="base" hangingPunct="1">
        <a:spcBef>
          <a:spcPct val="20000"/>
        </a:spcBef>
        <a:spcAft>
          <a:spcPct val="0"/>
        </a:spcAft>
        <a:buClr>
          <a:schemeClr val="accent1"/>
        </a:buClr>
        <a:buFont typeface="Arial" charset="0"/>
        <a:buChar char="•"/>
        <a:defRPr sz="1200" kern="1200">
          <a:solidFill>
            <a:srgbClr val="404040"/>
          </a:solidFill>
          <a:latin typeface="Arial" pitchFamily="-112" charset="0"/>
          <a:ea typeface="ＭＳ Ｐゴシック" pitchFamily="-112" charset="-128"/>
          <a:cs typeface="ＭＳ Ｐゴシック" pitchFamily="-112"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EC10A-7CB6-45E9-B69B-81FDC51FEF00}" type="datetimeFigureOut">
              <a:rPr lang="en-US" smtClean="0"/>
              <a:t>2/16/2019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4622D-3455-4319-BD09-E477221EF9C7}" type="slidenum">
              <a:rPr lang="en-US" smtClean="0"/>
              <a:t>‹#›</a:t>
            </a:fld>
            <a:endParaRPr lang="en-US"/>
          </a:p>
        </p:txBody>
      </p:sp>
    </p:spTree>
    <p:extLst>
      <p:ext uri="{BB962C8B-B14F-4D97-AF65-F5344CB8AC3E}">
        <p14:creationId xmlns:p14="http://schemas.microsoft.com/office/powerpoint/2010/main" val="3965144382"/>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4" cstate="print">
            <a:lum/>
          </a:blip>
          <a:srcRect/>
          <a:stretch>
            <a:fillRect/>
          </a:stretch>
        </a:blipFill>
        <a:effectLst/>
      </p:bgPr>
    </p:bg>
    <p:spTree>
      <p:nvGrpSpPr>
        <p:cNvPr id="1" name=""/>
        <p:cNvGrpSpPr/>
        <p:nvPr/>
      </p:nvGrpSpPr>
      <p:grpSpPr>
        <a:xfrm>
          <a:off x="0" y="0"/>
          <a:ext cx="0" cy="0"/>
          <a:chOff x="0" y="0"/>
          <a:chExt cx="0" cy="0"/>
        </a:xfrm>
      </p:grpSpPr>
      <p:sp>
        <p:nvSpPr>
          <p:cNvPr id="1028" name="Text Placeholder 2"/>
          <p:cNvSpPr>
            <a:spLocks noGrp="1"/>
          </p:cNvSpPr>
          <p:nvPr>
            <p:ph type="body"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1" name="TextBox 10"/>
          <p:cNvSpPr txBox="1">
            <a:spLocks noChangeArrowheads="1"/>
          </p:cNvSpPr>
          <p:nvPr/>
        </p:nvSpPr>
        <p:spPr bwMode="auto">
          <a:xfrm>
            <a:off x="9586384" y="6608764"/>
            <a:ext cx="1802096" cy="230832"/>
          </a:xfrm>
          <a:prstGeom prst="rect">
            <a:avLst/>
          </a:prstGeom>
          <a:noFill/>
          <a:ln>
            <a:noFill/>
          </a:ln>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fontAlgn="auto" hangingPunct="1">
              <a:spcBef>
                <a:spcPts val="0"/>
              </a:spcBef>
              <a:spcAft>
                <a:spcPts val="0"/>
              </a:spcAft>
              <a:defRPr/>
            </a:pPr>
            <a:r>
              <a:rPr lang="en-US" sz="900" dirty="0" smtClean="0">
                <a:solidFill>
                  <a:schemeClr val="bg1">
                    <a:lumMod val="50000"/>
                  </a:schemeClr>
                </a:solidFill>
                <a:cs typeface="+mn-cs"/>
              </a:rPr>
              <a:t>© 2014 Persistent Systems Ltd </a:t>
            </a:r>
          </a:p>
        </p:txBody>
      </p:sp>
      <p:sp>
        <p:nvSpPr>
          <p:cNvPr id="1032" name="TextBox 12"/>
          <p:cNvSpPr txBox="1">
            <a:spLocks noChangeArrowheads="1"/>
          </p:cNvSpPr>
          <p:nvPr/>
        </p:nvSpPr>
        <p:spPr bwMode="auto">
          <a:xfrm>
            <a:off x="-219665" y="6423259"/>
            <a:ext cx="950384" cy="276999"/>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fontAlgn="auto" hangingPunct="1">
              <a:spcBef>
                <a:spcPts val="0"/>
              </a:spcBef>
              <a:spcAft>
                <a:spcPts val="0"/>
              </a:spcAft>
              <a:defRPr/>
            </a:pPr>
            <a:fld id="{26F96CE2-93CF-406C-ACE5-0A3BBE01630B}" type="slidenum">
              <a:rPr lang="en-US" sz="1200" b="1" smtClean="0">
                <a:solidFill>
                  <a:schemeClr val="bg1"/>
                </a:solidFill>
                <a:cs typeface="+mn-cs"/>
              </a:rPr>
              <a:pPr algn="ctr" eaLnBrk="1" fontAlgn="auto" hangingPunct="1">
                <a:spcBef>
                  <a:spcPts val="0"/>
                </a:spcBef>
                <a:spcAft>
                  <a:spcPts val="0"/>
                </a:spcAft>
                <a:defRPr/>
              </a:pPr>
              <a:t>‹#›</a:t>
            </a:fld>
            <a:endParaRPr lang="en-US" sz="1200" b="1" dirty="0" smtClean="0">
              <a:solidFill>
                <a:schemeClr val="bg1"/>
              </a:solidFill>
              <a:cs typeface="+mn-cs"/>
            </a:endParaRPr>
          </a:p>
        </p:txBody>
      </p:sp>
    </p:spTree>
    <p:extLst>
      <p:ext uri="{BB962C8B-B14F-4D97-AF65-F5344CB8AC3E}">
        <p14:creationId xmlns:p14="http://schemas.microsoft.com/office/powerpoint/2010/main" val="3781878296"/>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 id="2147483803" r:id="rId22"/>
  </p:sldLayoutIdLst>
  <p:timing>
    <p:tnLst>
      <p:par>
        <p:cTn id="1" dur="indefinite" restart="never" nodeType="tmRoot"/>
      </p:par>
    </p:tnLst>
  </p:timing>
  <p:hf sldNum="0" hdr="0" ftr="0" dt="0"/>
  <p:txStyles>
    <p:titleStyle>
      <a:lvl1pPr algn="l" defTabSz="457200" rtl="0" eaLnBrk="1" fontAlgn="base" hangingPunct="1">
        <a:spcBef>
          <a:spcPct val="0"/>
        </a:spcBef>
        <a:spcAft>
          <a:spcPct val="0"/>
        </a:spcAft>
        <a:defRPr sz="2800" b="1" kern="1200">
          <a:solidFill>
            <a:srgbClr val="006899"/>
          </a:solidFill>
          <a:latin typeface="Arial" pitchFamily="-112" charset="0"/>
          <a:ea typeface="ＭＳ Ｐゴシック" pitchFamily="-112" charset="-128"/>
          <a:cs typeface="ＭＳ Ｐゴシック" pitchFamily="-112" charset="-128"/>
        </a:defRPr>
      </a:lvl1pPr>
      <a:lvl2pPr algn="l" defTabSz="457200" rtl="0" eaLnBrk="1" fontAlgn="base" hangingPunct="1">
        <a:spcBef>
          <a:spcPct val="0"/>
        </a:spcBef>
        <a:spcAft>
          <a:spcPct val="0"/>
        </a:spcAft>
        <a:defRPr sz="2800" b="1">
          <a:solidFill>
            <a:srgbClr val="006899"/>
          </a:solidFill>
          <a:latin typeface="Arial" pitchFamily="-112" charset="0"/>
          <a:ea typeface="ＭＳ Ｐゴシック" pitchFamily="-112" charset="-128"/>
          <a:cs typeface="ＭＳ Ｐゴシック" pitchFamily="-112" charset="-128"/>
        </a:defRPr>
      </a:lvl2pPr>
      <a:lvl3pPr algn="l" defTabSz="457200" rtl="0" eaLnBrk="1" fontAlgn="base" hangingPunct="1">
        <a:spcBef>
          <a:spcPct val="0"/>
        </a:spcBef>
        <a:spcAft>
          <a:spcPct val="0"/>
        </a:spcAft>
        <a:defRPr sz="2800" b="1">
          <a:solidFill>
            <a:srgbClr val="006899"/>
          </a:solidFill>
          <a:latin typeface="Arial" pitchFamily="-112" charset="0"/>
          <a:ea typeface="ＭＳ Ｐゴシック" pitchFamily="-112" charset="-128"/>
          <a:cs typeface="ＭＳ Ｐゴシック" pitchFamily="-112" charset="-128"/>
        </a:defRPr>
      </a:lvl3pPr>
      <a:lvl4pPr algn="l" defTabSz="457200" rtl="0" eaLnBrk="1" fontAlgn="base" hangingPunct="1">
        <a:spcBef>
          <a:spcPct val="0"/>
        </a:spcBef>
        <a:spcAft>
          <a:spcPct val="0"/>
        </a:spcAft>
        <a:defRPr sz="2800" b="1">
          <a:solidFill>
            <a:srgbClr val="006899"/>
          </a:solidFill>
          <a:latin typeface="Arial" pitchFamily="-112" charset="0"/>
          <a:ea typeface="ＭＳ Ｐゴシック" pitchFamily="-112" charset="-128"/>
          <a:cs typeface="ＭＳ Ｐゴシック" pitchFamily="-112" charset="-128"/>
        </a:defRPr>
      </a:lvl4pPr>
      <a:lvl5pPr algn="l" defTabSz="457200" rtl="0" eaLnBrk="1" fontAlgn="base" hangingPunct="1">
        <a:spcBef>
          <a:spcPct val="0"/>
        </a:spcBef>
        <a:spcAft>
          <a:spcPct val="0"/>
        </a:spcAft>
        <a:defRPr sz="2800" b="1">
          <a:solidFill>
            <a:srgbClr val="006899"/>
          </a:solidFill>
          <a:latin typeface="Arial" pitchFamily="-112" charset="0"/>
          <a:ea typeface="ＭＳ Ｐゴシック" pitchFamily="-112" charset="-128"/>
          <a:cs typeface="ＭＳ Ｐゴシック" pitchFamily="-112" charset="-128"/>
        </a:defRPr>
      </a:lvl5pPr>
      <a:lvl6pPr marL="457200" algn="l" defTabSz="457200" rtl="0" eaLnBrk="1" fontAlgn="base" hangingPunct="1">
        <a:spcBef>
          <a:spcPct val="0"/>
        </a:spcBef>
        <a:spcAft>
          <a:spcPct val="0"/>
        </a:spcAft>
        <a:defRPr sz="2400" b="1">
          <a:solidFill>
            <a:srgbClr val="006899"/>
          </a:solidFill>
          <a:latin typeface="Verdana" pitchFamily="-112" charset="0"/>
          <a:ea typeface="ＭＳ Ｐゴシック" pitchFamily="-112" charset="-128"/>
        </a:defRPr>
      </a:lvl6pPr>
      <a:lvl7pPr marL="914400" algn="l" defTabSz="457200" rtl="0" eaLnBrk="1" fontAlgn="base" hangingPunct="1">
        <a:spcBef>
          <a:spcPct val="0"/>
        </a:spcBef>
        <a:spcAft>
          <a:spcPct val="0"/>
        </a:spcAft>
        <a:defRPr sz="2400" b="1">
          <a:solidFill>
            <a:srgbClr val="006899"/>
          </a:solidFill>
          <a:latin typeface="Verdana" pitchFamily="-112" charset="0"/>
          <a:ea typeface="ＭＳ Ｐゴシック" pitchFamily="-112" charset="-128"/>
        </a:defRPr>
      </a:lvl7pPr>
      <a:lvl8pPr marL="1371600" algn="l" defTabSz="457200" rtl="0" eaLnBrk="1" fontAlgn="base" hangingPunct="1">
        <a:spcBef>
          <a:spcPct val="0"/>
        </a:spcBef>
        <a:spcAft>
          <a:spcPct val="0"/>
        </a:spcAft>
        <a:defRPr sz="2400" b="1">
          <a:solidFill>
            <a:srgbClr val="006899"/>
          </a:solidFill>
          <a:latin typeface="Verdana" pitchFamily="-112" charset="0"/>
          <a:ea typeface="ＭＳ Ｐゴシック" pitchFamily="-112" charset="-128"/>
        </a:defRPr>
      </a:lvl8pPr>
      <a:lvl9pPr marL="1828800" algn="l" defTabSz="457200" rtl="0" eaLnBrk="1" fontAlgn="base" hangingPunct="1">
        <a:spcBef>
          <a:spcPct val="0"/>
        </a:spcBef>
        <a:spcAft>
          <a:spcPct val="0"/>
        </a:spcAft>
        <a:defRPr sz="2400" b="1">
          <a:solidFill>
            <a:srgbClr val="006899"/>
          </a:solidFill>
          <a:latin typeface="Verdana" pitchFamily="-112" charset="0"/>
          <a:ea typeface="ＭＳ Ｐゴシック" pitchFamily="-112" charset="-128"/>
        </a:defRPr>
      </a:lvl9pPr>
    </p:titleStyle>
    <p:bodyStyle>
      <a:lvl1pPr marL="231775" indent="-231775" algn="l" defTabSz="457200" rtl="0" eaLnBrk="1" fontAlgn="base" hangingPunct="1">
        <a:spcBef>
          <a:spcPct val="20000"/>
        </a:spcBef>
        <a:spcAft>
          <a:spcPct val="0"/>
        </a:spcAft>
        <a:buClr>
          <a:srgbClr val="006899"/>
        </a:buClr>
        <a:buFont typeface="Wingdings 2" pitchFamily="18" charset="2"/>
        <a:buChar char=""/>
        <a:defRPr sz="2000" kern="1200">
          <a:solidFill>
            <a:srgbClr val="404040"/>
          </a:solidFill>
          <a:latin typeface="Arial" pitchFamily="-112" charset="0"/>
          <a:ea typeface="ＭＳ Ｐゴシック" pitchFamily="-112" charset="-128"/>
          <a:cs typeface="ＭＳ Ｐゴシック" pitchFamily="-112" charset="-128"/>
        </a:defRPr>
      </a:lvl1pPr>
      <a:lvl2pPr marL="509588" indent="-222250" algn="l" defTabSz="457200" rtl="0" eaLnBrk="1" fontAlgn="base" hangingPunct="1">
        <a:spcBef>
          <a:spcPct val="20000"/>
        </a:spcBef>
        <a:spcAft>
          <a:spcPct val="0"/>
        </a:spcAft>
        <a:buClr>
          <a:srgbClr val="8DC63F"/>
        </a:buClr>
        <a:buFont typeface="Wingdings 2" pitchFamily="18" charset="2"/>
        <a:buChar char=""/>
        <a:defRPr kern="1200">
          <a:solidFill>
            <a:srgbClr val="404040"/>
          </a:solidFill>
          <a:latin typeface="Arial" pitchFamily="-112" charset="0"/>
          <a:ea typeface="ＭＳ Ｐゴシック" pitchFamily="-112" charset="-128"/>
          <a:cs typeface="ＭＳ Ｐゴシック" pitchFamily="-112" charset="-128"/>
        </a:defRPr>
      </a:lvl2pPr>
      <a:lvl3pPr marL="796925" indent="-222250" algn="l" defTabSz="457200" rtl="0" eaLnBrk="1" fontAlgn="base" hangingPunct="1">
        <a:spcBef>
          <a:spcPct val="20000"/>
        </a:spcBef>
        <a:spcAft>
          <a:spcPct val="0"/>
        </a:spcAft>
        <a:buClr>
          <a:schemeClr val="accent1"/>
        </a:buClr>
        <a:buFont typeface="Wingdings 2" pitchFamily="18" charset="2"/>
        <a:buChar char=""/>
        <a:defRPr sz="1600" kern="1200">
          <a:solidFill>
            <a:srgbClr val="404040"/>
          </a:solidFill>
          <a:latin typeface="Arial" pitchFamily="-112" charset="0"/>
          <a:ea typeface="ＭＳ Ｐゴシック" pitchFamily="-112" charset="-128"/>
          <a:cs typeface="ＭＳ Ｐゴシック" pitchFamily="-112" charset="-128"/>
        </a:defRPr>
      </a:lvl3pPr>
      <a:lvl4pPr marL="1031875" indent="-169863" algn="l" defTabSz="457200" rtl="0" eaLnBrk="1" fontAlgn="base" hangingPunct="1">
        <a:spcBef>
          <a:spcPct val="20000"/>
        </a:spcBef>
        <a:spcAft>
          <a:spcPct val="0"/>
        </a:spcAft>
        <a:buClr>
          <a:srgbClr val="8DC63F"/>
        </a:buClr>
        <a:buFont typeface="Wingdings 2" pitchFamily="18" charset="2"/>
        <a:buChar char=""/>
        <a:defRPr sz="1400" kern="1200">
          <a:solidFill>
            <a:srgbClr val="404040"/>
          </a:solidFill>
          <a:latin typeface="Arial" pitchFamily="-112" charset="0"/>
          <a:ea typeface="ＭＳ Ｐゴシック" pitchFamily="-112" charset="-128"/>
          <a:cs typeface="ＭＳ Ｐゴシック" pitchFamily="-112" charset="-128"/>
        </a:defRPr>
      </a:lvl4pPr>
      <a:lvl5pPr marL="1201738" indent="-117475" algn="l" defTabSz="457200" rtl="0" eaLnBrk="1" fontAlgn="base" hangingPunct="1">
        <a:spcBef>
          <a:spcPct val="20000"/>
        </a:spcBef>
        <a:spcAft>
          <a:spcPct val="0"/>
        </a:spcAft>
        <a:buClr>
          <a:schemeClr val="accent1"/>
        </a:buClr>
        <a:buFont typeface="Arial" charset="0"/>
        <a:buChar char="•"/>
        <a:defRPr sz="1200" kern="1200">
          <a:solidFill>
            <a:srgbClr val="404040"/>
          </a:solidFill>
          <a:latin typeface="Arial" pitchFamily="-112" charset="0"/>
          <a:ea typeface="ＭＳ Ｐゴシック" pitchFamily="-112" charset="-128"/>
          <a:cs typeface="ＭＳ Ｐゴシック" pitchFamily="-112"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Persistent Systems Ltd</a:t>
            </a: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BED6D-7F21-404E-88EE-93A5E0C7C82E}" type="slidenum">
              <a:rPr lang="en-US" smtClean="0"/>
              <a:pPr/>
              <a:t>‹#›</a:t>
            </a:fld>
            <a:endParaRPr lang="en-US" dirty="0"/>
          </a:p>
        </p:txBody>
      </p:sp>
    </p:spTree>
    <p:extLst>
      <p:ext uri="{BB962C8B-B14F-4D97-AF65-F5344CB8AC3E}">
        <p14:creationId xmlns:p14="http://schemas.microsoft.com/office/powerpoint/2010/main" val="227610190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cstate="print">
            <a:lum/>
          </a:blip>
          <a:srcRect/>
          <a:stretch>
            <a:fillRect/>
          </a:stretch>
        </a:blipFill>
        <a:effectLst/>
      </p:bgPr>
    </p:bg>
    <p:spTree>
      <p:nvGrpSpPr>
        <p:cNvPr id="1" name=""/>
        <p:cNvGrpSpPr/>
        <p:nvPr/>
      </p:nvGrpSpPr>
      <p:grpSpPr>
        <a:xfrm>
          <a:off x="0" y="0"/>
          <a:ext cx="0" cy="0"/>
          <a:chOff x="0" y="0"/>
          <a:chExt cx="0" cy="0"/>
        </a:xfrm>
      </p:grpSpPr>
      <p:sp>
        <p:nvSpPr>
          <p:cNvPr id="1028" name="Text Placeholder 2"/>
          <p:cNvSpPr>
            <a:spLocks noGrp="1"/>
          </p:cNvSpPr>
          <p:nvPr>
            <p:ph type="body" idx="1"/>
          </p:nvPr>
        </p:nvSpPr>
        <p:spPr bwMode="auto">
          <a:xfrm>
            <a:off x="488954" y="1143002"/>
            <a:ext cx="11313583"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Title Placeholder 1"/>
          <p:cNvSpPr>
            <a:spLocks noGrp="1"/>
          </p:cNvSpPr>
          <p:nvPr>
            <p:ph type="title"/>
          </p:nvPr>
        </p:nvSpPr>
        <p:spPr bwMode="auto">
          <a:xfrm>
            <a:off x="488953" y="76201"/>
            <a:ext cx="977264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1" name="TextBox 10"/>
          <p:cNvSpPr txBox="1">
            <a:spLocks noChangeArrowheads="1"/>
          </p:cNvSpPr>
          <p:nvPr/>
        </p:nvSpPr>
        <p:spPr bwMode="auto">
          <a:xfrm>
            <a:off x="9586384" y="6608764"/>
            <a:ext cx="1802096" cy="230832"/>
          </a:xfrm>
          <a:prstGeom prst="rect">
            <a:avLst/>
          </a:prstGeom>
          <a:noFill/>
          <a:ln>
            <a:noFill/>
          </a:ln>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fontAlgn="auto" hangingPunct="1">
              <a:spcBef>
                <a:spcPts val="0"/>
              </a:spcBef>
              <a:spcAft>
                <a:spcPts val="0"/>
              </a:spcAft>
              <a:defRPr/>
            </a:pPr>
            <a:r>
              <a:rPr lang="en-US" sz="900" dirty="0" smtClean="0">
                <a:solidFill>
                  <a:schemeClr val="bg1">
                    <a:lumMod val="50000"/>
                  </a:schemeClr>
                </a:solidFill>
                <a:cs typeface="+mn-cs"/>
              </a:rPr>
              <a:t>© 2016 Persistent Systems Ltd </a:t>
            </a:r>
          </a:p>
        </p:txBody>
      </p:sp>
      <p:sp>
        <p:nvSpPr>
          <p:cNvPr id="1032" name="TextBox 12"/>
          <p:cNvSpPr txBox="1">
            <a:spLocks noChangeArrowheads="1"/>
          </p:cNvSpPr>
          <p:nvPr/>
        </p:nvSpPr>
        <p:spPr bwMode="auto">
          <a:xfrm>
            <a:off x="-219665" y="6423259"/>
            <a:ext cx="950384" cy="276999"/>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fontAlgn="auto" hangingPunct="1">
              <a:spcBef>
                <a:spcPts val="0"/>
              </a:spcBef>
              <a:spcAft>
                <a:spcPts val="0"/>
              </a:spcAft>
              <a:defRPr/>
            </a:pPr>
            <a:fld id="{26F96CE2-93CF-406C-ACE5-0A3BBE01630B}" type="slidenum">
              <a:rPr lang="en-US" sz="1200" b="1" smtClean="0">
                <a:solidFill>
                  <a:schemeClr val="bg1"/>
                </a:solidFill>
                <a:cs typeface="+mn-cs"/>
              </a:rPr>
              <a:pPr algn="ctr" eaLnBrk="1" fontAlgn="auto" hangingPunct="1">
                <a:spcBef>
                  <a:spcPts val="0"/>
                </a:spcBef>
                <a:spcAft>
                  <a:spcPts val="0"/>
                </a:spcAft>
                <a:defRPr/>
              </a:pPr>
              <a:t>‹#›</a:t>
            </a:fld>
            <a:endParaRPr lang="en-US" sz="1200" b="1" dirty="0" smtClean="0">
              <a:solidFill>
                <a:schemeClr val="bg1"/>
              </a:solidFill>
              <a:cs typeface="+mn-cs"/>
            </a:endParaRPr>
          </a:p>
        </p:txBody>
      </p:sp>
    </p:spTree>
    <p:extLst>
      <p:ext uri="{BB962C8B-B14F-4D97-AF65-F5344CB8AC3E}">
        <p14:creationId xmlns:p14="http://schemas.microsoft.com/office/powerpoint/2010/main" val="1056599812"/>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 id="2147483841" r:id="rId23"/>
  </p:sldLayoutIdLst>
  <p:timing>
    <p:tnLst>
      <p:par>
        <p:cTn id="1" dur="indefinite" restart="never" nodeType="tmRoot"/>
      </p:par>
    </p:tnLst>
  </p:timing>
  <p:hf sldNum="0" hdr="0" ftr="0" dt="0"/>
  <p:txStyles>
    <p:titleStyle>
      <a:lvl1pPr algn="l" defTabSz="457200" rtl="0" eaLnBrk="1" fontAlgn="base" hangingPunct="1">
        <a:spcBef>
          <a:spcPct val="0"/>
        </a:spcBef>
        <a:spcAft>
          <a:spcPct val="0"/>
        </a:spcAft>
        <a:defRPr sz="2800" b="1" kern="1200">
          <a:solidFill>
            <a:srgbClr val="006899"/>
          </a:solidFill>
          <a:latin typeface="Arial" pitchFamily="-112" charset="0"/>
          <a:ea typeface="ＭＳ Ｐゴシック" pitchFamily="-112" charset="-128"/>
          <a:cs typeface="ＭＳ Ｐゴシック" pitchFamily="-112" charset="-128"/>
        </a:defRPr>
      </a:lvl1pPr>
      <a:lvl2pPr algn="l" defTabSz="457200" rtl="0" eaLnBrk="1" fontAlgn="base" hangingPunct="1">
        <a:spcBef>
          <a:spcPct val="0"/>
        </a:spcBef>
        <a:spcAft>
          <a:spcPct val="0"/>
        </a:spcAft>
        <a:defRPr sz="2800" b="1">
          <a:solidFill>
            <a:srgbClr val="006899"/>
          </a:solidFill>
          <a:latin typeface="Arial" pitchFamily="-112" charset="0"/>
          <a:ea typeface="ＭＳ Ｐゴシック" pitchFamily="-112" charset="-128"/>
          <a:cs typeface="ＭＳ Ｐゴシック" pitchFamily="-112" charset="-128"/>
        </a:defRPr>
      </a:lvl2pPr>
      <a:lvl3pPr algn="l" defTabSz="457200" rtl="0" eaLnBrk="1" fontAlgn="base" hangingPunct="1">
        <a:spcBef>
          <a:spcPct val="0"/>
        </a:spcBef>
        <a:spcAft>
          <a:spcPct val="0"/>
        </a:spcAft>
        <a:defRPr sz="2800" b="1">
          <a:solidFill>
            <a:srgbClr val="006899"/>
          </a:solidFill>
          <a:latin typeface="Arial" pitchFamily="-112" charset="0"/>
          <a:ea typeface="ＭＳ Ｐゴシック" pitchFamily="-112" charset="-128"/>
          <a:cs typeface="ＭＳ Ｐゴシック" pitchFamily="-112" charset="-128"/>
        </a:defRPr>
      </a:lvl3pPr>
      <a:lvl4pPr algn="l" defTabSz="457200" rtl="0" eaLnBrk="1" fontAlgn="base" hangingPunct="1">
        <a:spcBef>
          <a:spcPct val="0"/>
        </a:spcBef>
        <a:spcAft>
          <a:spcPct val="0"/>
        </a:spcAft>
        <a:defRPr sz="2800" b="1">
          <a:solidFill>
            <a:srgbClr val="006899"/>
          </a:solidFill>
          <a:latin typeface="Arial" pitchFamily="-112" charset="0"/>
          <a:ea typeface="ＭＳ Ｐゴシック" pitchFamily="-112" charset="-128"/>
          <a:cs typeface="ＭＳ Ｐゴシック" pitchFamily="-112" charset="-128"/>
        </a:defRPr>
      </a:lvl4pPr>
      <a:lvl5pPr algn="l" defTabSz="457200" rtl="0" eaLnBrk="1" fontAlgn="base" hangingPunct="1">
        <a:spcBef>
          <a:spcPct val="0"/>
        </a:spcBef>
        <a:spcAft>
          <a:spcPct val="0"/>
        </a:spcAft>
        <a:defRPr sz="2800" b="1">
          <a:solidFill>
            <a:srgbClr val="006899"/>
          </a:solidFill>
          <a:latin typeface="Arial" pitchFamily="-112" charset="0"/>
          <a:ea typeface="ＭＳ Ｐゴシック" pitchFamily="-112" charset="-128"/>
          <a:cs typeface="ＭＳ Ｐゴシック" pitchFamily="-112" charset="-128"/>
        </a:defRPr>
      </a:lvl5pPr>
      <a:lvl6pPr marL="457200" algn="l" defTabSz="457200" rtl="0" eaLnBrk="1" fontAlgn="base" hangingPunct="1">
        <a:spcBef>
          <a:spcPct val="0"/>
        </a:spcBef>
        <a:spcAft>
          <a:spcPct val="0"/>
        </a:spcAft>
        <a:defRPr sz="2400" b="1">
          <a:solidFill>
            <a:srgbClr val="006899"/>
          </a:solidFill>
          <a:latin typeface="Verdana" pitchFamily="-112" charset="0"/>
          <a:ea typeface="ＭＳ Ｐゴシック" pitchFamily="-112" charset="-128"/>
        </a:defRPr>
      </a:lvl6pPr>
      <a:lvl7pPr marL="914400" algn="l" defTabSz="457200" rtl="0" eaLnBrk="1" fontAlgn="base" hangingPunct="1">
        <a:spcBef>
          <a:spcPct val="0"/>
        </a:spcBef>
        <a:spcAft>
          <a:spcPct val="0"/>
        </a:spcAft>
        <a:defRPr sz="2400" b="1">
          <a:solidFill>
            <a:srgbClr val="006899"/>
          </a:solidFill>
          <a:latin typeface="Verdana" pitchFamily="-112" charset="0"/>
          <a:ea typeface="ＭＳ Ｐゴシック" pitchFamily="-112" charset="-128"/>
        </a:defRPr>
      </a:lvl7pPr>
      <a:lvl8pPr marL="1371600" algn="l" defTabSz="457200" rtl="0" eaLnBrk="1" fontAlgn="base" hangingPunct="1">
        <a:spcBef>
          <a:spcPct val="0"/>
        </a:spcBef>
        <a:spcAft>
          <a:spcPct val="0"/>
        </a:spcAft>
        <a:defRPr sz="2400" b="1">
          <a:solidFill>
            <a:srgbClr val="006899"/>
          </a:solidFill>
          <a:latin typeface="Verdana" pitchFamily="-112" charset="0"/>
          <a:ea typeface="ＭＳ Ｐゴシック" pitchFamily="-112" charset="-128"/>
        </a:defRPr>
      </a:lvl8pPr>
      <a:lvl9pPr marL="1828800" algn="l" defTabSz="457200" rtl="0" eaLnBrk="1" fontAlgn="base" hangingPunct="1">
        <a:spcBef>
          <a:spcPct val="0"/>
        </a:spcBef>
        <a:spcAft>
          <a:spcPct val="0"/>
        </a:spcAft>
        <a:defRPr sz="2400" b="1">
          <a:solidFill>
            <a:srgbClr val="006899"/>
          </a:solidFill>
          <a:latin typeface="Verdana" pitchFamily="-112" charset="0"/>
          <a:ea typeface="ＭＳ Ｐゴシック" pitchFamily="-112" charset="-128"/>
        </a:defRPr>
      </a:lvl9pPr>
    </p:titleStyle>
    <p:bodyStyle>
      <a:lvl1pPr marL="231775" indent="-231775" algn="l" defTabSz="457200" rtl="0" eaLnBrk="1" fontAlgn="base" hangingPunct="1">
        <a:spcBef>
          <a:spcPct val="20000"/>
        </a:spcBef>
        <a:spcAft>
          <a:spcPct val="0"/>
        </a:spcAft>
        <a:buClr>
          <a:srgbClr val="006899"/>
        </a:buClr>
        <a:buFont typeface="Wingdings 2" pitchFamily="18" charset="2"/>
        <a:buChar char=""/>
        <a:defRPr sz="2000" kern="1200">
          <a:solidFill>
            <a:srgbClr val="404040"/>
          </a:solidFill>
          <a:latin typeface="Arial" pitchFamily="-112" charset="0"/>
          <a:ea typeface="ＭＳ Ｐゴシック" pitchFamily="-112" charset="-128"/>
          <a:cs typeface="ＭＳ Ｐゴシック" pitchFamily="-112" charset="-128"/>
        </a:defRPr>
      </a:lvl1pPr>
      <a:lvl2pPr marL="509588" indent="-222250" algn="l" defTabSz="457200" rtl="0" eaLnBrk="1" fontAlgn="base" hangingPunct="1">
        <a:spcBef>
          <a:spcPct val="20000"/>
        </a:spcBef>
        <a:spcAft>
          <a:spcPct val="0"/>
        </a:spcAft>
        <a:buClr>
          <a:srgbClr val="8DC63F"/>
        </a:buClr>
        <a:buFont typeface="Wingdings 2" pitchFamily="18" charset="2"/>
        <a:buChar char=""/>
        <a:defRPr kern="1200">
          <a:solidFill>
            <a:srgbClr val="404040"/>
          </a:solidFill>
          <a:latin typeface="Arial" pitchFamily="-112" charset="0"/>
          <a:ea typeface="ＭＳ Ｐゴシック" pitchFamily="-112" charset="-128"/>
          <a:cs typeface="ＭＳ Ｐゴシック" pitchFamily="-112" charset="-128"/>
        </a:defRPr>
      </a:lvl2pPr>
      <a:lvl3pPr marL="796925" indent="-222250" algn="l" defTabSz="457200" rtl="0" eaLnBrk="1" fontAlgn="base" hangingPunct="1">
        <a:spcBef>
          <a:spcPct val="20000"/>
        </a:spcBef>
        <a:spcAft>
          <a:spcPct val="0"/>
        </a:spcAft>
        <a:buClr>
          <a:schemeClr val="accent1"/>
        </a:buClr>
        <a:buFont typeface="Wingdings 2" pitchFamily="18" charset="2"/>
        <a:buChar char=""/>
        <a:defRPr sz="1600" kern="1200">
          <a:solidFill>
            <a:srgbClr val="404040"/>
          </a:solidFill>
          <a:latin typeface="Arial" pitchFamily="-112" charset="0"/>
          <a:ea typeface="ＭＳ Ｐゴシック" pitchFamily="-112" charset="-128"/>
          <a:cs typeface="ＭＳ Ｐゴシック" pitchFamily="-112" charset="-128"/>
        </a:defRPr>
      </a:lvl3pPr>
      <a:lvl4pPr marL="1031875" indent="-169863" algn="l" defTabSz="457200" rtl="0" eaLnBrk="1" fontAlgn="base" hangingPunct="1">
        <a:spcBef>
          <a:spcPct val="20000"/>
        </a:spcBef>
        <a:spcAft>
          <a:spcPct val="0"/>
        </a:spcAft>
        <a:buClr>
          <a:srgbClr val="8DC63F"/>
        </a:buClr>
        <a:buFont typeface="Wingdings 2" pitchFamily="18" charset="2"/>
        <a:buChar char=""/>
        <a:defRPr sz="1400" kern="1200">
          <a:solidFill>
            <a:srgbClr val="404040"/>
          </a:solidFill>
          <a:latin typeface="Arial" pitchFamily="-112" charset="0"/>
          <a:ea typeface="ＭＳ Ｐゴシック" pitchFamily="-112" charset="-128"/>
          <a:cs typeface="ＭＳ Ｐゴシック" pitchFamily="-112" charset="-128"/>
        </a:defRPr>
      </a:lvl4pPr>
      <a:lvl5pPr marL="1201738" indent="-117475" algn="l" defTabSz="457200" rtl="0" eaLnBrk="1" fontAlgn="base" hangingPunct="1">
        <a:spcBef>
          <a:spcPct val="20000"/>
        </a:spcBef>
        <a:spcAft>
          <a:spcPct val="0"/>
        </a:spcAft>
        <a:buClr>
          <a:schemeClr val="accent1"/>
        </a:buClr>
        <a:buFont typeface="Arial" charset="0"/>
        <a:buChar char="•"/>
        <a:defRPr sz="1200" kern="1200">
          <a:solidFill>
            <a:srgbClr val="404040"/>
          </a:solidFill>
          <a:latin typeface="Arial" pitchFamily="-112" charset="0"/>
          <a:ea typeface="ＭＳ Ｐゴシック" pitchFamily="-112" charset="-128"/>
          <a:cs typeface="ＭＳ Ｐゴシック" pitchFamily="-112"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5.xml"/></Relationships>
</file>

<file path=ppt/slides/_rels/slide10.xml.rels><?xml version="1.0" encoding="UTF-8" standalone="yes"?>
<Relationships xmlns="http://schemas.openxmlformats.org/package/2006/relationships"><Relationship Id="rId2" Type="http://schemas.openxmlformats.org/officeDocument/2006/relationships/hyperlink" Target="https://console.bluemix.net/docs/services/Cloudant/api/search.html#search" TargetMode="External"/><Relationship Id="rId1" Type="http://schemas.openxmlformats.org/officeDocument/2006/relationships/slideLayout" Target="../slideLayouts/slideLayout186.xml"/></Relationships>
</file>

<file path=ppt/slides/_rels/slide11.xml.rels><?xml version="1.0" encoding="UTF-8" standalone="yes"?>
<Relationships xmlns="http://schemas.openxmlformats.org/package/2006/relationships"><Relationship Id="rId3" Type="http://schemas.openxmlformats.org/officeDocument/2006/relationships/hyperlink" Target="https://examples.cloudant.com/docs-examples/_design/couchapp/api/design-documents-get-put-delete-copy.html?highlight=request%20object#show-functions" TargetMode="External"/><Relationship Id="rId2" Type="http://schemas.openxmlformats.org/officeDocument/2006/relationships/hyperlink" Target="https://console.bluemix.net/docs/services/Cloudant/api/design_documents.html#show-functions" TargetMode="External"/><Relationship Id="rId1" Type="http://schemas.openxmlformats.org/officeDocument/2006/relationships/slideLayout" Target="../slideLayouts/slideLayout186.xml"/></Relationships>
</file>

<file path=ppt/slides/_rels/slide12.xml.rels><?xml version="1.0" encoding="UTF-8" standalone="yes"?>
<Relationships xmlns="http://schemas.openxmlformats.org/package/2006/relationships"><Relationship Id="rId3" Type="http://schemas.openxmlformats.org/officeDocument/2006/relationships/hyperlink" Target="https://examples.cloudant.com/docs-examples/_design/couchapp/api/design-documents-get-put-delete-copy.html?highlight=request%20object#list-functions" TargetMode="External"/><Relationship Id="rId2" Type="http://schemas.openxmlformats.org/officeDocument/2006/relationships/hyperlink" Target="https://console.bluemix.net/docs/services/Cloudant/api/design_documents.html#list-functions" TargetMode="External"/><Relationship Id="rId1" Type="http://schemas.openxmlformats.org/officeDocument/2006/relationships/slideLayout" Target="../slideLayouts/slideLayout186.xml"/></Relationships>
</file>

<file path=ppt/slides/_rels/slide13.xml.rels><?xml version="1.0" encoding="UTF-8" standalone="yes"?>
<Relationships xmlns="http://schemas.openxmlformats.org/package/2006/relationships"><Relationship Id="rId2" Type="http://schemas.openxmlformats.org/officeDocument/2006/relationships/hyperlink" Target="https://console.bluemix.net/docs/services/Cloudant/api/design_documents.html#update-handlers" TargetMode="External"/><Relationship Id="rId1" Type="http://schemas.openxmlformats.org/officeDocument/2006/relationships/slideLayout" Target="../slideLayouts/slideLayout186.xml"/></Relationships>
</file>

<file path=ppt/slides/_rels/slide14.xml.rels><?xml version="1.0" encoding="UTF-8" standalone="yes"?>
<Relationships xmlns="http://schemas.openxmlformats.org/package/2006/relationships"><Relationship Id="rId3" Type="http://schemas.openxmlformats.org/officeDocument/2006/relationships/hyperlink" Target="https://console.bluemix.net/docs/services/Cloudant/api/database.html#get-changes" TargetMode="External"/><Relationship Id="rId2" Type="http://schemas.openxmlformats.org/officeDocument/2006/relationships/hyperlink" Target="https://console.bluemix.net/docs/services/Cloudant/api/design_documents.html#filter-functions" TargetMode="External"/><Relationship Id="rId1" Type="http://schemas.openxmlformats.org/officeDocument/2006/relationships/slideLayout" Target="../slideLayouts/slideLayout186.xml"/></Relationships>
</file>

<file path=ppt/slides/_rels/slide15.xml.rels><?xml version="1.0" encoding="UTF-8" standalone="yes"?>
<Relationships xmlns="http://schemas.openxmlformats.org/package/2006/relationships"><Relationship Id="rId2" Type="http://schemas.openxmlformats.org/officeDocument/2006/relationships/hyperlink" Target="https://console.bluemix.net/docs/services/Cloudant/api/design_documents.html#update-validators" TargetMode="External"/><Relationship Id="rId1" Type="http://schemas.openxmlformats.org/officeDocument/2006/relationships/slideLayout" Target="../slideLayouts/slideLayout186.xml"/></Relationships>
</file>

<file path=ppt/slides/_rels/slide16.xml.rels><?xml version="1.0" encoding="UTF-8" standalone="yes"?>
<Relationships xmlns="http://schemas.openxmlformats.org/package/2006/relationships"><Relationship Id="rId2" Type="http://schemas.openxmlformats.org/officeDocument/2006/relationships/hyperlink" Target="https://console.bluemix.net/docs/services/Cloudant/api/cloudant-geo.html#cloudant-geospatial" TargetMode="Externa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hyperlink" Target="https://console.bluemix.net/docs/services/Cloudant/api/replication.html#replication" TargetMode="External"/><Relationship Id="rId1" Type="http://schemas.openxmlformats.org/officeDocument/2006/relationships/slideLayout" Target="../slideLayouts/slideLayout186.xml"/></Relationships>
</file>

<file path=ppt/slides/_rels/slide18.xml.rels><?xml version="1.0" encoding="UTF-8" standalone="yes"?>
<Relationships xmlns="http://schemas.openxmlformats.org/package/2006/relationships"><Relationship Id="rId3" Type="http://schemas.openxmlformats.org/officeDocument/2006/relationships/hyperlink" Target="https://console.bluemix.net/docs/services/Cloudant/api/vhosts.html#virtual-hosts" TargetMode="External"/><Relationship Id="rId2" Type="http://schemas.openxmlformats.org/officeDocument/2006/relationships/hyperlink" Target="https://console.bluemix.net/docs/services/Cloudant/api/active_tasks.html#active-tasks" TargetMode="External"/><Relationship Id="rId1" Type="http://schemas.openxmlformats.org/officeDocument/2006/relationships/slideLayout" Target="../slideLayouts/slideLayout186.xml"/></Relationships>
</file>

<file path=ppt/slides/_rels/slide19.xml.rels><?xml version="1.0" encoding="UTF-8" standalone="yes"?>
<Relationships xmlns="http://schemas.openxmlformats.org/package/2006/relationships"><Relationship Id="rId3" Type="http://schemas.openxmlformats.org/officeDocument/2006/relationships/hyperlink" Target="https://console.bluemix.net/docs/services/Cloudant/api/cors.html#cors" TargetMode="External"/><Relationship Id="rId2" Type="http://schemas.openxmlformats.org/officeDocument/2006/relationships/hyperlink" Target="http://www.example.com/" TargetMode="External"/><Relationship Id="rId1" Type="http://schemas.openxmlformats.org/officeDocument/2006/relationships/slideLayout" Target="../slideLayouts/slideLayout186.xml"/><Relationship Id="rId4" Type="http://schemas.openxmlformats.org/officeDocument/2006/relationships/hyperlink" Target="https://console.bluemix.net/docs/services/Cloudant/api/advanced.html#advanc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6.xml"/></Relationships>
</file>

<file path=ppt/slides/_rels/slide20.xml.rels><?xml version="1.0" encoding="UTF-8" standalone="yes"?>
<Relationships xmlns="http://schemas.openxmlformats.org/package/2006/relationships"><Relationship Id="rId3" Type="http://schemas.openxmlformats.org/officeDocument/2006/relationships/hyperlink" Target="https://www.npmjs.com/package/cloudant-nano" TargetMode="External"/><Relationship Id="rId2" Type="http://schemas.openxmlformats.org/officeDocument/2006/relationships/hyperlink" Target="https://www.npmjs.com/package/cloudant" TargetMode="External"/><Relationship Id="rId1" Type="http://schemas.openxmlformats.org/officeDocument/2006/relationships/slideLayout" Target="../slideLayouts/slideLayout186.xml"/><Relationship Id="rId4" Type="http://schemas.openxmlformats.org/officeDocument/2006/relationships/hyperlink" Target="https://github.com/cloudant-labs/cloudant-nan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6.xml"/></Relationships>
</file>

<file path=ppt/slides/_rels/slide5.xml.rels><?xml version="1.0" encoding="UTF-8" standalone="yes"?>
<Relationships xmlns="http://schemas.openxmlformats.org/package/2006/relationships"><Relationship Id="rId2" Type="http://schemas.openxmlformats.org/officeDocument/2006/relationships/hyperlink" Target="https://console.bluemix.net/docs/services/Cloudant/api/document.html#documents" TargetMode="External"/><Relationship Id="rId1" Type="http://schemas.openxmlformats.org/officeDocument/2006/relationships/slideLayout" Target="../slideLayouts/slideLayout186.xml"/></Relationships>
</file>

<file path=ppt/slides/_rels/slide6.xml.rels><?xml version="1.0" encoding="UTF-8" standalone="yes"?>
<Relationships xmlns="http://schemas.openxmlformats.org/package/2006/relationships"><Relationship Id="rId2" Type="http://schemas.openxmlformats.org/officeDocument/2006/relationships/hyperlink" Target="https://console.bluemix.net/docs/services/Cloudant/api/attachments.html#attachments" TargetMode="External"/><Relationship Id="rId1" Type="http://schemas.openxmlformats.org/officeDocument/2006/relationships/slideLayout" Target="../slideLayouts/slideLayout186.xml"/></Relationships>
</file>

<file path=ppt/slides/_rels/slide7.xml.rels><?xml version="1.0" encoding="UTF-8" standalone="yes"?>
<Relationships xmlns="http://schemas.openxmlformats.org/package/2006/relationships"><Relationship Id="rId2" Type="http://schemas.openxmlformats.org/officeDocument/2006/relationships/hyperlink" Target="https://console.bluemix.net/docs/services/Cloudant/api/design_documents.html#design-documents" TargetMode="External"/><Relationship Id="rId1" Type="http://schemas.openxmlformats.org/officeDocument/2006/relationships/slideLayout" Target="../slideLayouts/slideLayout186.xml"/></Relationships>
</file>

<file path=ppt/slides/_rels/slide8.xml.rels><?xml version="1.0" encoding="UTF-8" standalone="yes"?>
<Relationships xmlns="http://schemas.openxmlformats.org/package/2006/relationships"><Relationship Id="rId2" Type="http://schemas.openxmlformats.org/officeDocument/2006/relationships/hyperlink" Target="https://console.bluemix.net/docs/services/Cloudant/api/creating_views.html#views-mapreduce-" TargetMode="External"/><Relationship Id="rId1" Type="http://schemas.openxmlformats.org/officeDocument/2006/relationships/slideLayout" Target="../slideLayouts/slideLayout186.xml"/></Relationships>
</file>

<file path=ppt/slides/_rels/slide9.xml.rels><?xml version="1.0" encoding="UTF-8" standalone="yes"?>
<Relationships xmlns="http://schemas.openxmlformats.org/package/2006/relationships"><Relationship Id="rId2" Type="http://schemas.openxmlformats.org/officeDocument/2006/relationships/hyperlink" Target="https://console.bluemix.net/docs/services/Cloudant/api/cloudant_query.html#creating-an-index" TargetMode="External"/><Relationship Id="rId1" Type="http://schemas.openxmlformats.org/officeDocument/2006/relationships/slideLayout" Target="../slideLayouts/slideLayout1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CLOUDANT DB</a:t>
            </a:r>
            <a:endParaRPr lang="en-US" dirty="0"/>
          </a:p>
        </p:txBody>
      </p:sp>
      <p:sp>
        <p:nvSpPr>
          <p:cNvPr id="3" name="Subtitle 2"/>
          <p:cNvSpPr>
            <a:spLocks noGrp="1"/>
          </p:cNvSpPr>
          <p:nvPr>
            <p:ph type="subTitle" idx="1"/>
          </p:nvPr>
        </p:nvSpPr>
        <p:spPr/>
        <p:txBody>
          <a:bodyPr/>
          <a:lstStyle/>
          <a:p>
            <a:r>
              <a:rPr lang="en-US" dirty="0" smtClean="0"/>
              <a:t>An Introduction to the basics of </a:t>
            </a:r>
            <a:r>
              <a:rPr lang="en-US" dirty="0" err="1" smtClean="0"/>
              <a:t>Cloudant</a:t>
            </a:r>
            <a:r>
              <a:rPr lang="en-US" dirty="0" smtClean="0"/>
              <a:t> </a:t>
            </a:r>
            <a:r>
              <a:rPr lang="en-US" dirty="0" err="1" smtClean="0"/>
              <a:t>NoSQL</a:t>
            </a:r>
            <a:r>
              <a:rPr lang="en-US" dirty="0" smtClean="0"/>
              <a:t> Database</a:t>
            </a:r>
            <a:endParaRPr lang="en-US" dirty="0"/>
          </a:p>
        </p:txBody>
      </p:sp>
    </p:spTree>
    <p:extLst>
      <p:ext uri="{BB962C8B-B14F-4D97-AF65-F5344CB8AC3E}">
        <p14:creationId xmlns:p14="http://schemas.microsoft.com/office/powerpoint/2010/main" val="1283757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sz="2400" dirty="0" smtClean="0"/>
              <a:t> Search indexes allow databases to be queried using </a:t>
            </a:r>
            <a:r>
              <a:rPr lang="en-US" sz="2400" dirty="0" err="1" smtClean="0"/>
              <a:t>Lucene</a:t>
            </a:r>
            <a:r>
              <a:rPr lang="en-US" sz="2400" dirty="0" smtClean="0"/>
              <a:t> query syntax.</a:t>
            </a:r>
          </a:p>
          <a:p>
            <a:pPr>
              <a:buFont typeface="Wingdings" panose="05000000000000000000" pitchFamily="2" charset="2"/>
              <a:buChar char="Ø"/>
            </a:pPr>
            <a:r>
              <a:rPr lang="en-US" sz="2400" dirty="0"/>
              <a:t> </a:t>
            </a:r>
            <a:r>
              <a:rPr lang="en-US" sz="2400" dirty="0" smtClean="0"/>
              <a:t>They are defined using index functions. </a:t>
            </a:r>
            <a:r>
              <a:rPr lang="en-US" sz="2400" dirty="0" err="1" smtClean="0"/>
              <a:t>E.g</a:t>
            </a:r>
            <a:r>
              <a:rPr lang="en-US" sz="2400" dirty="0"/>
              <a:t>: index("</a:t>
            </a:r>
            <a:r>
              <a:rPr lang="en-US" sz="2400" dirty="0" err="1"/>
              <a:t>myfield</a:t>
            </a:r>
            <a:r>
              <a:rPr lang="en-US" sz="2400" dirty="0"/>
              <a:t>", 123</a:t>
            </a:r>
            <a:r>
              <a:rPr lang="en-US" sz="2400" dirty="0" smtClean="0"/>
              <a:t>);</a:t>
            </a:r>
          </a:p>
          <a:p>
            <a:pPr>
              <a:buFont typeface="Wingdings" panose="05000000000000000000" pitchFamily="2" charset="2"/>
              <a:buChar char="Ø"/>
            </a:pPr>
            <a:r>
              <a:rPr lang="en-US" sz="2400" dirty="0"/>
              <a:t>The function takes the document as a parameter, extracts some data from it, and then calls the function that is defined in the index field to index that data</a:t>
            </a:r>
            <a:r>
              <a:rPr lang="en-US" sz="2400" dirty="0" smtClean="0"/>
              <a:t>.</a:t>
            </a:r>
          </a:p>
          <a:p>
            <a:pPr>
              <a:buFont typeface="Wingdings" panose="05000000000000000000" pitchFamily="2" charset="2"/>
              <a:buChar char="Ø"/>
            </a:pPr>
            <a:r>
              <a:rPr lang="en-US" sz="2400" dirty="0"/>
              <a:t> </a:t>
            </a:r>
            <a:r>
              <a:rPr lang="en-US" sz="2400" dirty="0" smtClean="0"/>
              <a:t>Search indexes are used when you want to find documents based on “Text” search for fields. For example, find docs where “name” begins with “S”. Query : q=</a:t>
            </a:r>
            <a:r>
              <a:rPr lang="en-US" sz="2400" dirty="0" err="1" smtClean="0"/>
              <a:t>name:S</a:t>
            </a:r>
            <a:r>
              <a:rPr lang="en-US" sz="2400" dirty="0" smtClean="0"/>
              <a:t>*</a:t>
            </a:r>
          </a:p>
          <a:p>
            <a:pPr>
              <a:buFont typeface="Wingdings" panose="05000000000000000000" pitchFamily="2" charset="2"/>
              <a:buChar char="Ø"/>
            </a:pPr>
            <a:r>
              <a:rPr lang="en-US" sz="2400" dirty="0" smtClean="0"/>
              <a:t>Refer: </a:t>
            </a:r>
            <a:r>
              <a:rPr lang="en-US" sz="2400" dirty="0" smtClean="0">
                <a:hlinkClick r:id="rId2"/>
              </a:rPr>
              <a:t>https://console.bluemix.net/docs/services/Cloudant/api/search.html#search</a:t>
            </a:r>
            <a:endParaRPr lang="en-US" sz="2400" dirty="0"/>
          </a:p>
        </p:txBody>
      </p:sp>
    </p:spTree>
    <p:extLst>
      <p:ext uri="{BB962C8B-B14F-4D97-AF65-F5344CB8AC3E}">
        <p14:creationId xmlns:p14="http://schemas.microsoft.com/office/powerpoint/2010/main" val="1386561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Functions</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sz="2400" dirty="0"/>
              <a:t> Show </a:t>
            </a:r>
            <a:r>
              <a:rPr lang="en-US" sz="2400" dirty="0" smtClean="0"/>
              <a:t>function are JavaScript functions that </a:t>
            </a:r>
            <a:r>
              <a:rPr lang="en-US" sz="2400" dirty="0"/>
              <a:t>can be used to render a document in a different format or extract only some information from a larger document</a:t>
            </a:r>
            <a:r>
              <a:rPr lang="en-US" sz="2400" dirty="0" smtClean="0"/>
              <a:t>.</a:t>
            </a:r>
          </a:p>
          <a:p>
            <a:pPr>
              <a:buFont typeface="Wingdings" panose="05000000000000000000" pitchFamily="2" charset="2"/>
              <a:buChar char="Ø"/>
            </a:pPr>
            <a:r>
              <a:rPr lang="en-US" sz="2400" dirty="0"/>
              <a:t>They are used when you want to access </a:t>
            </a:r>
            <a:r>
              <a:rPr lang="en-US" sz="2400" dirty="0" err="1"/>
              <a:t>Cloudant</a:t>
            </a:r>
            <a:r>
              <a:rPr lang="en-US" sz="2400" dirty="0"/>
              <a:t> directly from a browser, and need data to be returned in a different format, such as HTML</a:t>
            </a:r>
            <a:r>
              <a:rPr lang="en-US" sz="2400" dirty="0" smtClean="0"/>
              <a:t>.</a:t>
            </a:r>
          </a:p>
          <a:p>
            <a:pPr>
              <a:buFont typeface="Wingdings" panose="05000000000000000000" pitchFamily="2" charset="2"/>
              <a:buChar char="Ø"/>
            </a:pPr>
            <a:r>
              <a:rPr lang="en-US" sz="2400" dirty="0"/>
              <a:t> </a:t>
            </a:r>
            <a:r>
              <a:rPr lang="en-US" sz="2400" dirty="0" smtClean="0"/>
              <a:t>Show functions work on individual documents.</a:t>
            </a:r>
          </a:p>
          <a:p>
            <a:pPr>
              <a:buFont typeface="Wingdings" panose="05000000000000000000" pitchFamily="2" charset="2"/>
              <a:buChar char="Ø"/>
            </a:pPr>
            <a:r>
              <a:rPr lang="en-US" sz="2400" dirty="0"/>
              <a:t> </a:t>
            </a:r>
            <a:r>
              <a:rPr lang="en-US" sz="2400" dirty="0" smtClean="0"/>
              <a:t>They need two parameters: doc &amp; req. doc is the document ID to be worked upon, </a:t>
            </a:r>
            <a:r>
              <a:rPr lang="en-US" sz="2400" dirty="0" err="1" smtClean="0"/>
              <a:t>req</a:t>
            </a:r>
            <a:r>
              <a:rPr lang="en-US" sz="2400" dirty="0" smtClean="0"/>
              <a:t> contains details about the request.</a:t>
            </a:r>
          </a:p>
          <a:p>
            <a:pPr>
              <a:buFont typeface="Wingdings" panose="05000000000000000000" pitchFamily="2" charset="2"/>
              <a:buChar char="Ø"/>
            </a:pPr>
            <a:r>
              <a:rPr lang="en-US" sz="2400" dirty="0"/>
              <a:t> </a:t>
            </a:r>
            <a:r>
              <a:rPr lang="en-US" sz="2400" dirty="0" smtClean="0"/>
              <a:t>Example: “</a:t>
            </a:r>
            <a:r>
              <a:rPr lang="en-US" sz="2400" dirty="0" err="1" smtClean="0"/>
              <a:t>myShowFunc</a:t>
            </a:r>
            <a:r>
              <a:rPr lang="en-US" sz="2400" dirty="0" smtClean="0"/>
              <a:t>”:”function(</a:t>
            </a:r>
            <a:r>
              <a:rPr lang="en-US" sz="2400" dirty="0" err="1" smtClean="0"/>
              <a:t>doc,req</a:t>
            </a:r>
            <a:r>
              <a:rPr lang="en-US" sz="2400" dirty="0" smtClean="0"/>
              <a:t>){ return “Hello from ”+ </a:t>
            </a:r>
            <a:r>
              <a:rPr lang="en-US" sz="2400" dirty="0" err="1" smtClean="0"/>
              <a:t>doc._id</a:t>
            </a:r>
            <a:r>
              <a:rPr lang="en-US" sz="2400" dirty="0" smtClean="0"/>
              <a:t>; }”</a:t>
            </a:r>
          </a:p>
          <a:p>
            <a:pPr>
              <a:buFont typeface="Wingdings" panose="05000000000000000000" pitchFamily="2" charset="2"/>
              <a:buChar char="Ø"/>
            </a:pPr>
            <a:r>
              <a:rPr lang="en-US" sz="2400" dirty="0"/>
              <a:t> </a:t>
            </a:r>
            <a:r>
              <a:rPr lang="en-US" sz="2400" dirty="0" smtClean="0"/>
              <a:t>Refer: </a:t>
            </a:r>
            <a:r>
              <a:rPr lang="en-US" sz="2400" dirty="0" smtClean="0">
                <a:hlinkClick r:id="rId2"/>
              </a:rPr>
              <a:t>https://console.bluemix.net/docs/services/Cloudant/api/design_documents.html#show-functions</a:t>
            </a:r>
            <a:r>
              <a:rPr lang="en-US" sz="2400" dirty="0"/>
              <a:t> </a:t>
            </a:r>
            <a:r>
              <a:rPr lang="en-US" sz="2400" dirty="0" smtClean="0"/>
              <a:t>, </a:t>
            </a:r>
          </a:p>
          <a:p>
            <a:pPr marL="0" indent="0">
              <a:buNone/>
            </a:pPr>
            <a:r>
              <a:rPr lang="en-US" sz="2400" dirty="0" smtClean="0">
                <a:hlinkClick r:id="rId3"/>
              </a:rPr>
              <a:t>https://examples.cloudant.com/docs-examples/_design/couchapp/api/design-documents-get-put-delete-copy.html?highlight=request%20object#show-functions</a:t>
            </a:r>
            <a:endParaRPr lang="en-US" sz="2400" dirty="0"/>
          </a:p>
        </p:txBody>
      </p:sp>
    </p:spTree>
    <p:extLst>
      <p:ext uri="{BB962C8B-B14F-4D97-AF65-F5344CB8AC3E}">
        <p14:creationId xmlns:p14="http://schemas.microsoft.com/office/powerpoint/2010/main" val="34129423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Functions</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sz="2000" dirty="0"/>
              <a:t> List functions are a lot like show functions, but instead of taking just one object as their input, they are applied to all data returned from a view. </a:t>
            </a:r>
            <a:endParaRPr lang="en-US" sz="2000" dirty="0" smtClean="0"/>
          </a:p>
          <a:p>
            <a:pPr>
              <a:buFont typeface="Wingdings" panose="05000000000000000000" pitchFamily="2" charset="2"/>
              <a:buChar char="Ø"/>
            </a:pPr>
            <a:r>
              <a:rPr lang="en-US" sz="2000" dirty="0"/>
              <a:t> </a:t>
            </a:r>
            <a:r>
              <a:rPr lang="en-US" sz="2000" dirty="0" smtClean="0"/>
              <a:t>Like </a:t>
            </a:r>
            <a:r>
              <a:rPr lang="en-US" sz="2000" dirty="0"/>
              <a:t>the name suggests, they can be used to create lists of objects in various formats (xml, html, </a:t>
            </a:r>
            <a:r>
              <a:rPr lang="en-US" sz="2000" dirty="0" err="1"/>
              <a:t>csv</a:t>
            </a:r>
            <a:r>
              <a:rPr lang="en-US" sz="2000" dirty="0"/>
              <a:t>).</a:t>
            </a:r>
          </a:p>
          <a:p>
            <a:pPr>
              <a:buFont typeface="Wingdings" panose="05000000000000000000" pitchFamily="2" charset="2"/>
              <a:buChar char="Ø"/>
            </a:pPr>
            <a:r>
              <a:rPr lang="en-US" sz="2000" dirty="0" smtClean="0"/>
              <a:t> Use </a:t>
            </a:r>
            <a:r>
              <a:rPr lang="en-US" sz="2000" dirty="0"/>
              <a:t>list functions to customize the format of </a:t>
            </a:r>
            <a:r>
              <a:rPr lang="en-US" sz="2000" dirty="0" err="1"/>
              <a:t>MapReduce</a:t>
            </a:r>
            <a:r>
              <a:rPr lang="en-US" sz="2000" dirty="0"/>
              <a:t> query results. </a:t>
            </a:r>
            <a:endParaRPr lang="en-US" sz="2000" dirty="0" smtClean="0"/>
          </a:p>
          <a:p>
            <a:pPr>
              <a:buFont typeface="Wingdings" panose="05000000000000000000" pitchFamily="2" charset="2"/>
              <a:buChar char="Ø"/>
            </a:pPr>
            <a:r>
              <a:rPr lang="en-US" sz="2000" dirty="0"/>
              <a:t> </a:t>
            </a:r>
            <a:r>
              <a:rPr lang="en-US" sz="2000" dirty="0" smtClean="0"/>
              <a:t>A </a:t>
            </a:r>
            <a:r>
              <a:rPr lang="en-US" sz="2000" dirty="0"/>
              <a:t>good example of their use is when you want to access </a:t>
            </a:r>
            <a:r>
              <a:rPr lang="en-US" sz="2000" dirty="0" err="1"/>
              <a:t>Cloudant</a:t>
            </a:r>
            <a:r>
              <a:rPr lang="en-US" sz="2000" dirty="0"/>
              <a:t> directly from a browser, and need data to be returned in a different format, such as HTML</a:t>
            </a:r>
            <a:r>
              <a:rPr lang="en-US" sz="2000" dirty="0" smtClean="0"/>
              <a:t>.</a:t>
            </a:r>
          </a:p>
          <a:p>
            <a:pPr>
              <a:buFont typeface="Wingdings" panose="05000000000000000000" pitchFamily="2" charset="2"/>
              <a:buChar char="Ø"/>
            </a:pPr>
            <a:r>
              <a:rPr lang="en-US" sz="2000" dirty="0"/>
              <a:t> </a:t>
            </a:r>
            <a:r>
              <a:rPr lang="en-US" sz="2000" dirty="0" smtClean="0"/>
              <a:t>Example: “</a:t>
            </a:r>
            <a:r>
              <a:rPr lang="en-US" sz="2000" dirty="0" err="1" smtClean="0"/>
              <a:t>myListFunc</a:t>
            </a:r>
            <a:r>
              <a:rPr lang="en-US" sz="2000" dirty="0"/>
              <a:t>”:” function (head, </a:t>
            </a:r>
            <a:r>
              <a:rPr lang="en-US" sz="2000" dirty="0" err="1"/>
              <a:t>req</a:t>
            </a:r>
            <a:r>
              <a:rPr lang="en-US" sz="2000" dirty="0"/>
              <a:t>) {start({code: 200, headers: {'content-type': 'text/html'}}); </a:t>
            </a:r>
            <a:r>
              <a:rPr lang="en-US" sz="2000" dirty="0" err="1"/>
              <a:t>var</a:t>
            </a:r>
            <a:r>
              <a:rPr lang="en-US" sz="2000" dirty="0"/>
              <a:t> row; send('&lt;</a:t>
            </a:r>
            <a:r>
              <a:rPr lang="en-US" sz="2000" dirty="0" err="1"/>
              <a:t>ul</a:t>
            </a:r>
            <a:r>
              <a:rPr lang="en-US" sz="2000" dirty="0"/>
              <a:t>&gt;'); while (row = </a:t>
            </a:r>
            <a:r>
              <a:rPr lang="en-US" sz="2000" dirty="0" err="1"/>
              <a:t>getRow</a:t>
            </a:r>
            <a:r>
              <a:rPr lang="en-US" sz="2000" dirty="0"/>
              <a:t>()) { send('&lt;li&gt;' + </a:t>
            </a:r>
            <a:r>
              <a:rPr lang="en-US" sz="2000" dirty="0" err="1"/>
              <a:t>row.key</a:t>
            </a:r>
            <a:r>
              <a:rPr lang="en-US" sz="2000" dirty="0"/>
              <a:t> + '&lt;/li&gt;'); } send('&lt;/</a:t>
            </a:r>
            <a:r>
              <a:rPr lang="en-US" sz="2000" dirty="0" err="1"/>
              <a:t>ul</a:t>
            </a:r>
            <a:r>
              <a:rPr lang="en-US" sz="2000" dirty="0" smtClean="0"/>
              <a:t>&gt;');}”</a:t>
            </a:r>
          </a:p>
          <a:p>
            <a:pPr>
              <a:buFont typeface="Wingdings" panose="05000000000000000000" pitchFamily="2" charset="2"/>
              <a:buChar char="Ø"/>
            </a:pPr>
            <a:r>
              <a:rPr lang="en-US" sz="2000" dirty="0"/>
              <a:t> </a:t>
            </a:r>
            <a:r>
              <a:rPr lang="en-US" sz="2000" dirty="0" smtClean="0"/>
              <a:t>Note: The view whose results are to be formatted, must be in the same design document as the list function.</a:t>
            </a:r>
          </a:p>
          <a:p>
            <a:pPr>
              <a:buFont typeface="Wingdings" panose="05000000000000000000" pitchFamily="2" charset="2"/>
              <a:buChar char="Ø"/>
            </a:pPr>
            <a:r>
              <a:rPr lang="en-US" sz="2000" dirty="0" smtClean="0"/>
              <a:t>Refer : </a:t>
            </a:r>
            <a:r>
              <a:rPr lang="en-US" sz="2000" dirty="0" smtClean="0">
                <a:hlinkClick r:id="rId2"/>
              </a:rPr>
              <a:t>https://console.bluemix.net/docs/services/Cloudant/api/design_documents.html#list-functions</a:t>
            </a:r>
            <a:r>
              <a:rPr lang="en-US" sz="2000" dirty="0" smtClean="0"/>
              <a:t> </a:t>
            </a:r>
          </a:p>
          <a:p>
            <a:pPr>
              <a:buFont typeface="Wingdings" panose="05000000000000000000" pitchFamily="2" charset="2"/>
              <a:buChar char="Ø"/>
            </a:pPr>
            <a:r>
              <a:rPr lang="en-US" sz="2000" dirty="0">
                <a:hlinkClick r:id="rId3"/>
              </a:rPr>
              <a:t> </a:t>
            </a:r>
            <a:r>
              <a:rPr lang="en-US" sz="2000" dirty="0" smtClean="0">
                <a:hlinkClick r:id="rId3"/>
              </a:rPr>
              <a:t>https://examples.cloudant.com/docs-examples/_design/couchapp/api/design-documents-get-put-delete-copy.html?highlight=request%20object#list-functions</a:t>
            </a:r>
            <a:endParaRPr lang="en-US" sz="2000" dirty="0"/>
          </a:p>
        </p:txBody>
      </p:sp>
    </p:spTree>
    <p:extLst>
      <p:ext uri="{BB962C8B-B14F-4D97-AF65-F5344CB8AC3E}">
        <p14:creationId xmlns:p14="http://schemas.microsoft.com/office/powerpoint/2010/main" val="1063462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Handlers</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sz="2400" dirty="0"/>
              <a:t> Update handlers are custom functions that create or update a document</a:t>
            </a:r>
            <a:r>
              <a:rPr lang="en-US" sz="2400" dirty="0" smtClean="0"/>
              <a:t>. </a:t>
            </a:r>
          </a:p>
          <a:p>
            <a:pPr>
              <a:buFont typeface="Wingdings" panose="05000000000000000000" pitchFamily="2" charset="2"/>
              <a:buChar char="Ø"/>
            </a:pPr>
            <a:r>
              <a:rPr lang="en-US" sz="2400" dirty="0"/>
              <a:t> They are used for tasks such as providing server-side modification timestamps, and performing document updates to individual fields without the latest </a:t>
            </a:r>
            <a:r>
              <a:rPr lang="en-US" sz="2400" dirty="0" smtClean="0"/>
              <a:t>revision.</a:t>
            </a:r>
          </a:p>
          <a:p>
            <a:pPr>
              <a:buFont typeface="Wingdings" panose="05000000000000000000" pitchFamily="2" charset="2"/>
              <a:buChar char="Ø"/>
            </a:pPr>
            <a:r>
              <a:rPr lang="en-US" sz="2400" dirty="0"/>
              <a:t> Update handlers require two arguments: doc and req</a:t>
            </a:r>
            <a:r>
              <a:rPr lang="en-US" sz="2400" dirty="0" smtClean="0"/>
              <a:t>.</a:t>
            </a:r>
            <a:endParaRPr lang="en-US" sz="2400" dirty="0"/>
          </a:p>
          <a:p>
            <a:pPr>
              <a:buFont typeface="Wingdings" panose="05000000000000000000" pitchFamily="2" charset="2"/>
              <a:buChar char="Ø"/>
            </a:pPr>
            <a:r>
              <a:rPr lang="en-US" sz="2400" dirty="0"/>
              <a:t>If a document ID is provided in the request to the update handler, then doc is the document corresponding to that ID. If no ID is provided, doc is </a:t>
            </a:r>
            <a:r>
              <a:rPr lang="en-US" sz="2400" dirty="0" smtClean="0"/>
              <a:t>null.</a:t>
            </a:r>
          </a:p>
          <a:p>
            <a:pPr>
              <a:buFont typeface="Wingdings" panose="05000000000000000000" pitchFamily="2" charset="2"/>
              <a:buChar char="Ø"/>
            </a:pPr>
            <a:r>
              <a:rPr lang="en-US" sz="2400" dirty="0"/>
              <a:t> </a:t>
            </a:r>
            <a:r>
              <a:rPr lang="en-US" sz="2400" dirty="0" smtClean="0"/>
              <a:t>These functions return an array of two elements – the document to save &amp; response body.</a:t>
            </a:r>
          </a:p>
          <a:p>
            <a:pPr>
              <a:buFont typeface="Wingdings" panose="05000000000000000000" pitchFamily="2" charset="2"/>
              <a:buChar char="Ø"/>
            </a:pPr>
            <a:r>
              <a:rPr lang="en-US" sz="2400" dirty="0"/>
              <a:t> </a:t>
            </a:r>
            <a:r>
              <a:rPr lang="en-US" sz="2400" dirty="0" smtClean="0"/>
              <a:t>Example</a:t>
            </a:r>
            <a:r>
              <a:rPr lang="en-US" sz="2400" dirty="0"/>
              <a:t>: "</a:t>
            </a:r>
            <a:r>
              <a:rPr lang="en-US" sz="2400" dirty="0" err="1"/>
              <a:t>myUpdateHandler</a:t>
            </a:r>
            <a:r>
              <a:rPr lang="en-US" sz="2400" dirty="0"/>
              <a:t>": "function(</a:t>
            </a:r>
            <a:r>
              <a:rPr lang="en-US" sz="2400" dirty="0" err="1"/>
              <a:t>doc,req</a:t>
            </a:r>
            <a:r>
              <a:rPr lang="en-US" sz="2400" dirty="0"/>
              <a:t>){if(!doc){ return [{'_</a:t>
            </a:r>
            <a:r>
              <a:rPr lang="en-US" sz="2400" dirty="0" err="1"/>
              <a:t>id':req.id</a:t>
            </a:r>
            <a:r>
              <a:rPr lang="en-US" sz="2400" dirty="0"/>
              <a:t>, '</a:t>
            </a:r>
            <a:r>
              <a:rPr lang="en-US" sz="2400" dirty="0" err="1"/>
              <a:t>name':req.name</a:t>
            </a:r>
            <a:r>
              <a:rPr lang="en-US" sz="2400" dirty="0"/>
              <a:t>},'Created'];} return [</a:t>
            </a:r>
            <a:r>
              <a:rPr lang="en-US" sz="2400" dirty="0" err="1"/>
              <a:t>doc,'Updated</a:t>
            </a:r>
            <a:r>
              <a:rPr lang="en-US" sz="2400" dirty="0" smtClean="0"/>
              <a:t>']}“</a:t>
            </a:r>
          </a:p>
          <a:p>
            <a:pPr>
              <a:buFont typeface="Wingdings" panose="05000000000000000000" pitchFamily="2" charset="2"/>
              <a:buChar char="Ø"/>
            </a:pPr>
            <a:r>
              <a:rPr lang="en-US" sz="2400" dirty="0"/>
              <a:t> </a:t>
            </a:r>
            <a:r>
              <a:rPr lang="en-US" sz="2400" dirty="0" smtClean="0"/>
              <a:t>Refer: </a:t>
            </a:r>
            <a:r>
              <a:rPr lang="en-US" sz="2400" dirty="0" smtClean="0">
                <a:hlinkClick r:id="rId2"/>
              </a:rPr>
              <a:t>https://console.bluemix.net/docs/services/Cloudant/api/design_documents.html#update-handlers</a:t>
            </a:r>
            <a:endParaRPr lang="en-US" sz="2400" dirty="0" smtClean="0"/>
          </a:p>
        </p:txBody>
      </p:sp>
    </p:spTree>
    <p:extLst>
      <p:ext uri="{BB962C8B-B14F-4D97-AF65-F5344CB8AC3E}">
        <p14:creationId xmlns:p14="http://schemas.microsoft.com/office/powerpoint/2010/main" val="964410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Functions</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sz="2000" dirty="0"/>
              <a:t> Filter functions are design documents that enable you to filter the changes feed. They work by applying tests to each of the objects included in the changes feed</a:t>
            </a:r>
            <a:r>
              <a:rPr lang="en-US" sz="2000" dirty="0" smtClean="0"/>
              <a:t>.</a:t>
            </a:r>
            <a:endParaRPr lang="en-US" sz="2000" dirty="0"/>
          </a:p>
          <a:p>
            <a:pPr>
              <a:buFont typeface="Wingdings" panose="05000000000000000000" pitchFamily="2" charset="2"/>
              <a:buChar char="Ø"/>
            </a:pPr>
            <a:r>
              <a:rPr lang="en-US" sz="2000" dirty="0"/>
              <a:t>If any of the function tests fail, the object is 'removed' or 'filtered' from the feed</a:t>
            </a:r>
            <a:r>
              <a:rPr lang="en-US" sz="2000" dirty="0" smtClean="0"/>
              <a:t>.</a:t>
            </a:r>
          </a:p>
          <a:p>
            <a:pPr>
              <a:buFont typeface="Wingdings" panose="05000000000000000000" pitchFamily="2" charset="2"/>
              <a:buChar char="Ø"/>
            </a:pPr>
            <a:r>
              <a:rPr lang="en-US" sz="2000" dirty="0"/>
              <a:t> </a:t>
            </a:r>
            <a:r>
              <a:rPr lang="en-US" sz="2000" dirty="0" smtClean="0"/>
              <a:t>A filter function returns a Boolean – false means the test for this doc has failed and must not be included in “changes”.</a:t>
            </a:r>
          </a:p>
          <a:p>
            <a:pPr>
              <a:buFont typeface="Wingdings" panose="05000000000000000000" pitchFamily="2" charset="2"/>
              <a:buChar char="Ø"/>
            </a:pPr>
            <a:r>
              <a:rPr lang="en-US" sz="2000" dirty="0"/>
              <a:t> Filter functions require two arguments: doc and </a:t>
            </a:r>
            <a:r>
              <a:rPr lang="en-US" sz="2000" dirty="0" smtClean="0"/>
              <a:t>req. The </a:t>
            </a:r>
            <a:r>
              <a:rPr lang="en-US" sz="2000" dirty="0"/>
              <a:t>doc argument represents the document being tested for filtering</a:t>
            </a:r>
            <a:r>
              <a:rPr lang="en-US" sz="2000" dirty="0" smtClean="0"/>
              <a:t>.</a:t>
            </a:r>
          </a:p>
          <a:p>
            <a:pPr>
              <a:buFont typeface="Wingdings" panose="05000000000000000000" pitchFamily="2" charset="2"/>
              <a:buChar char="Ø"/>
            </a:pPr>
            <a:r>
              <a:rPr lang="en-US" sz="2000" dirty="0"/>
              <a:t> Example: "</a:t>
            </a:r>
            <a:r>
              <a:rPr lang="en-US" sz="2000" dirty="0" err="1"/>
              <a:t>myFilter</a:t>
            </a:r>
            <a:r>
              <a:rPr lang="en-US" sz="2000" dirty="0"/>
              <a:t>": "function(</a:t>
            </a:r>
            <a:r>
              <a:rPr lang="en-US" sz="2000" dirty="0" err="1"/>
              <a:t>doc,req</a:t>
            </a:r>
            <a:r>
              <a:rPr lang="en-US" sz="2000" dirty="0"/>
              <a:t>){ if(</a:t>
            </a:r>
            <a:r>
              <a:rPr lang="en-US" sz="2000" dirty="0" err="1"/>
              <a:t>doc.city</a:t>
            </a:r>
            <a:r>
              <a:rPr lang="en-US" sz="2000" dirty="0"/>
              <a:t> != '</a:t>
            </a:r>
            <a:r>
              <a:rPr lang="en-US" sz="2000" dirty="0" err="1"/>
              <a:t>pune</a:t>
            </a:r>
            <a:r>
              <a:rPr lang="en-US" sz="2000" dirty="0"/>
              <a:t>'){ return false; } else { return true; } </a:t>
            </a:r>
            <a:r>
              <a:rPr lang="en-US" sz="2000" dirty="0" smtClean="0"/>
              <a:t>}“  - This will get changes only for docs that have “city”:”</a:t>
            </a:r>
            <a:r>
              <a:rPr lang="en-US" sz="2000" dirty="0" err="1" smtClean="0"/>
              <a:t>pune</a:t>
            </a:r>
            <a:r>
              <a:rPr lang="en-US" sz="2000" dirty="0" smtClean="0"/>
              <a:t>”</a:t>
            </a:r>
          </a:p>
          <a:p>
            <a:pPr>
              <a:buFont typeface="Wingdings" panose="05000000000000000000" pitchFamily="2" charset="2"/>
              <a:buChar char="Ø"/>
            </a:pPr>
            <a:r>
              <a:rPr lang="en-US" sz="2000" dirty="0"/>
              <a:t> </a:t>
            </a:r>
            <a:r>
              <a:rPr lang="en-US" sz="2000" dirty="0" smtClean="0"/>
              <a:t>To use this function query the “changes API”:</a:t>
            </a:r>
          </a:p>
          <a:p>
            <a:pPr marL="0" indent="0">
              <a:buNone/>
            </a:pPr>
            <a:r>
              <a:rPr lang="en-US" sz="2000" dirty="0"/>
              <a:t>	</a:t>
            </a:r>
            <a:r>
              <a:rPr lang="en-US" sz="2000" dirty="0" smtClean="0"/>
              <a:t>GET /$</a:t>
            </a:r>
            <a:r>
              <a:rPr lang="en-US" sz="2000" dirty="0"/>
              <a:t>DATABASE/_</a:t>
            </a:r>
            <a:r>
              <a:rPr lang="en-US" sz="2000" dirty="0" err="1"/>
              <a:t>changes?filter</a:t>
            </a:r>
            <a:r>
              <a:rPr lang="en-US" sz="2000" dirty="0"/>
              <a:t>=$DESIGN_ID/$</a:t>
            </a:r>
            <a:r>
              <a:rPr lang="en-US" sz="2000" dirty="0" smtClean="0"/>
              <a:t>FILTER_FUNCTION</a:t>
            </a:r>
          </a:p>
          <a:p>
            <a:pPr>
              <a:buFont typeface="Wingdings" panose="05000000000000000000" pitchFamily="2" charset="2"/>
              <a:buChar char="Ø"/>
            </a:pPr>
            <a:r>
              <a:rPr lang="en-US" sz="2000" dirty="0" smtClean="0"/>
              <a:t> </a:t>
            </a:r>
            <a:r>
              <a:rPr lang="en-US" sz="2000" dirty="0"/>
              <a:t>Refer</a:t>
            </a:r>
            <a:r>
              <a:rPr lang="en-US" sz="2000" dirty="0" smtClean="0"/>
              <a:t>: </a:t>
            </a:r>
            <a:r>
              <a:rPr lang="en-US" sz="2000" dirty="0" smtClean="0">
                <a:hlinkClick r:id="rId2"/>
              </a:rPr>
              <a:t>https://console.bluemix.net/docs/services/Cloudant/api/design_documents.html#filter-functions</a:t>
            </a:r>
            <a:endParaRPr lang="en-US" sz="2000" dirty="0" smtClean="0"/>
          </a:p>
          <a:p>
            <a:pPr marL="0" indent="0">
              <a:buNone/>
            </a:pPr>
            <a:r>
              <a:rPr lang="en-US" sz="2000" dirty="0"/>
              <a:t> </a:t>
            </a:r>
            <a:r>
              <a:rPr lang="en-US" sz="2000" dirty="0" smtClean="0">
                <a:hlinkClick r:id="rId3"/>
              </a:rPr>
              <a:t>https://console.bluemix.net/docs/services/Cloudant/api/database.html#get-changes</a:t>
            </a:r>
            <a:endParaRPr lang="en-US" sz="2000" dirty="0" smtClean="0"/>
          </a:p>
        </p:txBody>
      </p:sp>
    </p:spTree>
    <p:extLst>
      <p:ext uri="{BB962C8B-B14F-4D97-AF65-F5344CB8AC3E}">
        <p14:creationId xmlns:p14="http://schemas.microsoft.com/office/powerpoint/2010/main" val="23924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Validators</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sz="2400" dirty="0" smtClean="0"/>
              <a:t> Update validators are functions that determine if the document must be written to disk during insertions and updates.</a:t>
            </a:r>
          </a:p>
          <a:p>
            <a:pPr>
              <a:buFont typeface="Wingdings" panose="05000000000000000000" pitchFamily="2" charset="2"/>
              <a:buChar char="Ø"/>
            </a:pPr>
            <a:r>
              <a:rPr lang="en-US" sz="2400" dirty="0"/>
              <a:t> </a:t>
            </a:r>
            <a:r>
              <a:rPr lang="en-US" sz="2400" dirty="0" smtClean="0"/>
              <a:t>They can be used for validating if the document being created/updated has all the necessary fields with valid values. You can apply custom validations and throw appropriate errors.</a:t>
            </a:r>
          </a:p>
          <a:p>
            <a:pPr>
              <a:buFont typeface="Wingdings" panose="05000000000000000000" pitchFamily="2" charset="2"/>
              <a:buChar char="Ø"/>
            </a:pPr>
            <a:r>
              <a:rPr lang="en-US" sz="2400" dirty="0"/>
              <a:t> </a:t>
            </a:r>
            <a:r>
              <a:rPr lang="en-US" sz="2400" dirty="0" smtClean="0"/>
              <a:t>They do not require a query since they are run implicitly whenever a document is created or updated.</a:t>
            </a:r>
          </a:p>
          <a:p>
            <a:pPr>
              <a:buFont typeface="Wingdings" panose="05000000000000000000" pitchFamily="2" charset="2"/>
              <a:buChar char="Ø"/>
            </a:pPr>
            <a:r>
              <a:rPr lang="en-US" sz="2400" dirty="0"/>
              <a:t> </a:t>
            </a:r>
            <a:r>
              <a:rPr lang="en-US" sz="2400" dirty="0" smtClean="0"/>
              <a:t>Example</a:t>
            </a:r>
            <a:r>
              <a:rPr lang="en-US" sz="2400" dirty="0"/>
              <a:t>:  "</a:t>
            </a:r>
            <a:r>
              <a:rPr lang="en-US" sz="2400" dirty="0" err="1"/>
              <a:t>validate_doc_update</a:t>
            </a:r>
            <a:r>
              <a:rPr lang="en-US" sz="2400" dirty="0"/>
              <a:t>": </a:t>
            </a:r>
            <a:r>
              <a:rPr lang="en-US" sz="2400" dirty="0" smtClean="0"/>
              <a:t>"function(</a:t>
            </a:r>
            <a:r>
              <a:rPr lang="en-US" sz="2400" dirty="0" err="1" smtClean="0"/>
              <a:t>newDoc</a:t>
            </a:r>
            <a:r>
              <a:rPr lang="en-US" sz="2400" dirty="0" smtClean="0"/>
              <a:t>, </a:t>
            </a:r>
            <a:r>
              <a:rPr lang="en-US" sz="2400" dirty="0" err="1" smtClean="0"/>
              <a:t>oldDoc</a:t>
            </a:r>
            <a:r>
              <a:rPr lang="en-US" sz="2400" dirty="0" smtClean="0"/>
              <a:t>, </a:t>
            </a:r>
            <a:r>
              <a:rPr lang="en-US" sz="2400" dirty="0" err="1"/>
              <a:t>userCtx</a:t>
            </a:r>
            <a:r>
              <a:rPr lang="en-US" sz="2400" dirty="0"/>
              <a:t>, </a:t>
            </a:r>
            <a:r>
              <a:rPr lang="en-US" sz="2400" dirty="0" err="1"/>
              <a:t>secObj</a:t>
            </a:r>
            <a:r>
              <a:rPr lang="en-US" sz="2400" dirty="0"/>
              <a:t>){ if(!newDoc.name){throw({'</a:t>
            </a:r>
            <a:r>
              <a:rPr lang="en-US" sz="2400" dirty="0" err="1"/>
              <a:t>badrequest</a:t>
            </a:r>
            <a:r>
              <a:rPr lang="en-US" sz="2400" dirty="0"/>
              <a:t>':'Document must </a:t>
            </a:r>
            <a:r>
              <a:rPr lang="en-US" sz="2400" dirty="0" smtClean="0"/>
              <a:t>contain </a:t>
            </a:r>
            <a:r>
              <a:rPr lang="en-US" sz="2400" dirty="0"/>
              <a:t>a name'});} </a:t>
            </a:r>
            <a:r>
              <a:rPr lang="en-US" sz="2400" dirty="0" smtClean="0"/>
              <a:t>}“</a:t>
            </a:r>
          </a:p>
          <a:p>
            <a:pPr>
              <a:buFont typeface="Wingdings" panose="05000000000000000000" pitchFamily="2" charset="2"/>
              <a:buChar char="Ø"/>
            </a:pPr>
            <a:r>
              <a:rPr lang="en-US" sz="2400" dirty="0"/>
              <a:t> </a:t>
            </a:r>
            <a:r>
              <a:rPr lang="en-US" sz="2400" dirty="0" smtClean="0"/>
              <a:t>Refer: </a:t>
            </a:r>
            <a:r>
              <a:rPr lang="en-US" sz="2400" dirty="0" smtClean="0">
                <a:hlinkClick r:id="rId2"/>
              </a:rPr>
              <a:t>https://console.bluemix.net/docs/services/Cloudant/api/design_documents.html#update-validators</a:t>
            </a:r>
            <a:endParaRPr lang="en-US" sz="2400" dirty="0"/>
          </a:p>
        </p:txBody>
      </p:sp>
    </p:spTree>
    <p:extLst>
      <p:ext uri="{BB962C8B-B14F-4D97-AF65-F5344CB8AC3E}">
        <p14:creationId xmlns:p14="http://schemas.microsoft.com/office/powerpoint/2010/main" val="3157452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Geospatial Index</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sz="2000" dirty="0"/>
              <a:t> </a:t>
            </a:r>
            <a:r>
              <a:rPr lang="en-US" sz="2000" dirty="0" err="1" smtClean="0"/>
              <a:t>Cloudant</a:t>
            </a:r>
            <a:r>
              <a:rPr lang="en-US" sz="2000" dirty="0" smtClean="0"/>
              <a:t> Geospatial allows developers to integrates </a:t>
            </a:r>
            <a:r>
              <a:rPr lang="en-US" sz="2000" dirty="0"/>
              <a:t>with existing GIS applications, </a:t>
            </a:r>
            <a:r>
              <a:rPr lang="en-US" sz="2000" dirty="0" smtClean="0"/>
              <a:t>so </a:t>
            </a:r>
            <a:r>
              <a:rPr lang="en-US" sz="2000" dirty="0"/>
              <a:t>that large streams of data can be acquired from devices, sensors, and satellites. This data can then be stored, processed, and syndicated across other web applications</a:t>
            </a:r>
            <a:r>
              <a:rPr lang="en-US" sz="2000" dirty="0" smtClean="0"/>
              <a:t>.</a:t>
            </a:r>
          </a:p>
          <a:p>
            <a:pPr>
              <a:buFont typeface="Wingdings" panose="05000000000000000000" pitchFamily="2" charset="2"/>
              <a:buChar char="Ø"/>
            </a:pPr>
            <a:r>
              <a:rPr lang="en-US" sz="2000" dirty="0" smtClean="0"/>
              <a:t>The </a:t>
            </a:r>
            <a:r>
              <a:rPr lang="en-US" sz="2000" dirty="0"/>
              <a:t>key advantage of </a:t>
            </a:r>
            <a:r>
              <a:rPr lang="en-US" sz="2000" dirty="0" err="1"/>
              <a:t>Cloudant</a:t>
            </a:r>
            <a:r>
              <a:rPr lang="en-US" sz="2000" dirty="0"/>
              <a:t> Geo is to enable you to identify, specify, or search for documents based on a spatial relationship; in effect using geometry to provide an additional way of expressing the relationship between and within documents</a:t>
            </a:r>
            <a:r>
              <a:rPr lang="en-US" sz="2000" dirty="0" smtClean="0"/>
              <a:t>. </a:t>
            </a:r>
          </a:p>
          <a:p>
            <a:pPr>
              <a:buFont typeface="Wingdings" panose="05000000000000000000" pitchFamily="2" charset="2"/>
              <a:buChar char="Ø"/>
            </a:pPr>
            <a:r>
              <a:rPr lang="en-US" sz="2000" dirty="0"/>
              <a:t> </a:t>
            </a:r>
            <a:r>
              <a:rPr lang="en-US" sz="2000" dirty="0" err="1" smtClean="0"/>
              <a:t>GeoJSON</a:t>
            </a:r>
            <a:r>
              <a:rPr lang="en-US" sz="2000" dirty="0" smtClean="0"/>
              <a:t> documents are used to </a:t>
            </a:r>
            <a:r>
              <a:rPr lang="en-US" sz="2000" dirty="0"/>
              <a:t>represent such data. A </a:t>
            </a:r>
            <a:r>
              <a:rPr lang="en-US" sz="2000" dirty="0" err="1"/>
              <a:t>GeoJSON</a:t>
            </a:r>
            <a:r>
              <a:rPr lang="en-US" sz="2000" dirty="0"/>
              <a:t> document is simply a JSON document containing two distinct </a:t>
            </a:r>
            <a:r>
              <a:rPr lang="en-US" sz="2000" dirty="0" err="1"/>
              <a:t>key:value</a:t>
            </a:r>
            <a:r>
              <a:rPr lang="en-US" sz="2000" dirty="0"/>
              <a:t> sections</a:t>
            </a:r>
            <a:r>
              <a:rPr lang="en-US" sz="2000" dirty="0" smtClean="0"/>
              <a:t>: type &amp; geometry</a:t>
            </a:r>
          </a:p>
          <a:p>
            <a:pPr>
              <a:buFont typeface="Wingdings" panose="05000000000000000000" pitchFamily="2" charset="2"/>
              <a:buChar char="Ø"/>
            </a:pPr>
            <a:r>
              <a:rPr lang="en-US" sz="2000" dirty="0"/>
              <a:t> </a:t>
            </a:r>
            <a:r>
              <a:rPr lang="en-US" sz="2000" dirty="0" smtClean="0"/>
              <a:t>Example: </a:t>
            </a:r>
            <a:r>
              <a:rPr lang="en-US" sz="2000" dirty="0"/>
              <a:t>{ "_id": "79f14b64c57461584b152123e38a6449", "type": "Feature", "geometry": { "type": "Point", "coordinates": [-71.13687953, 42.34690635] </a:t>
            </a:r>
            <a:r>
              <a:rPr lang="en-US" sz="2000" dirty="0" smtClean="0"/>
              <a:t>}}</a:t>
            </a:r>
          </a:p>
          <a:p>
            <a:pPr>
              <a:buFont typeface="Wingdings" panose="05000000000000000000" pitchFamily="2" charset="2"/>
              <a:buChar char="Ø"/>
            </a:pPr>
            <a:r>
              <a:rPr lang="en-US" sz="2000" dirty="0"/>
              <a:t> </a:t>
            </a:r>
            <a:r>
              <a:rPr lang="en-US" sz="2000" dirty="0" smtClean="0"/>
              <a:t>A geospatial index can be created and used to query </a:t>
            </a:r>
            <a:r>
              <a:rPr lang="en-US" sz="2000" dirty="0" err="1" smtClean="0"/>
              <a:t>GeoJSON</a:t>
            </a:r>
            <a:r>
              <a:rPr lang="en-US" sz="2000" dirty="0" smtClean="0"/>
              <a:t> documents.</a:t>
            </a:r>
          </a:p>
          <a:p>
            <a:pPr>
              <a:buFont typeface="Wingdings" panose="05000000000000000000" pitchFamily="2" charset="2"/>
              <a:buChar char="Ø"/>
            </a:pPr>
            <a:r>
              <a:rPr lang="en-US" sz="2000" dirty="0"/>
              <a:t> Example: "index": "function(doc) {if (</a:t>
            </a:r>
            <a:r>
              <a:rPr lang="en-US" sz="2000" dirty="0" err="1"/>
              <a:t>doc.geometry</a:t>
            </a:r>
            <a:r>
              <a:rPr lang="en-US" sz="2000" dirty="0"/>
              <a:t> &amp;&amp; </a:t>
            </a:r>
            <a:r>
              <a:rPr lang="en-US" sz="2000" dirty="0" err="1"/>
              <a:t>doc.geometry.coordinates</a:t>
            </a:r>
            <a:r>
              <a:rPr lang="en-US" sz="2000" dirty="0"/>
              <a:t>) {</a:t>
            </a:r>
            <a:r>
              <a:rPr lang="en-US" sz="2000" dirty="0" err="1"/>
              <a:t>st_index</a:t>
            </a:r>
            <a:r>
              <a:rPr lang="en-US" sz="2000" dirty="0"/>
              <a:t>(</a:t>
            </a:r>
            <a:r>
              <a:rPr lang="en-US" sz="2000" dirty="0" err="1"/>
              <a:t>doc.geometry</a:t>
            </a:r>
            <a:r>
              <a:rPr lang="en-US" sz="2000" dirty="0" smtClean="0"/>
              <a:t>);}}“</a:t>
            </a:r>
            <a:endParaRPr lang="en-US" sz="2000" dirty="0"/>
          </a:p>
          <a:p>
            <a:pPr>
              <a:buFont typeface="Wingdings" panose="05000000000000000000" pitchFamily="2" charset="2"/>
              <a:buChar char="Ø"/>
            </a:pPr>
            <a:r>
              <a:rPr lang="en-US" sz="2000" dirty="0" smtClean="0"/>
              <a:t> Refer: </a:t>
            </a:r>
            <a:r>
              <a:rPr lang="en-US" sz="2000" dirty="0" smtClean="0">
                <a:hlinkClick r:id="rId2"/>
              </a:rPr>
              <a:t>https://console.bluemix.net/docs/services/Cloudant/api/cloudant-geo.html#cloudant-geospatial</a:t>
            </a:r>
            <a:endParaRPr lang="en-US" sz="2000" dirty="0"/>
          </a:p>
          <a:p>
            <a:pPr marL="0" indent="0">
              <a:buNone/>
            </a:pPr>
            <a:endParaRPr lang="en-US" sz="2000" dirty="0"/>
          </a:p>
        </p:txBody>
      </p:sp>
    </p:spTree>
    <p:extLst>
      <p:ext uri="{BB962C8B-B14F-4D97-AF65-F5344CB8AC3E}">
        <p14:creationId xmlns:p14="http://schemas.microsoft.com/office/powerpoint/2010/main" val="4137662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APIs</a:t>
            </a:r>
            <a:endParaRPr lang="en-US" dirty="0"/>
          </a:p>
        </p:txBody>
      </p:sp>
      <p:sp>
        <p:nvSpPr>
          <p:cNvPr id="3" name="Content Placeholder 2"/>
          <p:cNvSpPr>
            <a:spLocks noGrp="1"/>
          </p:cNvSpPr>
          <p:nvPr>
            <p:ph idx="1"/>
          </p:nvPr>
        </p:nvSpPr>
        <p:spPr>
          <a:xfrm>
            <a:off x="561425" y="1270000"/>
            <a:ext cx="8596668" cy="3880773"/>
          </a:xfrm>
        </p:spPr>
        <p:txBody>
          <a:bodyPr>
            <a:noAutofit/>
          </a:bodyPr>
          <a:lstStyle/>
          <a:p>
            <a:pPr>
              <a:buFont typeface="Wingdings" panose="05000000000000000000" pitchFamily="2" charset="2"/>
              <a:buChar char="v"/>
            </a:pPr>
            <a:r>
              <a:rPr lang="en-US" b="1" dirty="0" smtClean="0"/>
              <a:t> </a:t>
            </a:r>
            <a:r>
              <a:rPr lang="en-US" b="1" dirty="0" smtClean="0">
                <a:solidFill>
                  <a:schemeClr val="accent1"/>
                </a:solidFill>
              </a:rPr>
              <a:t>Replication</a:t>
            </a:r>
          </a:p>
          <a:p>
            <a:r>
              <a:rPr lang="en-US" dirty="0" smtClean="0"/>
              <a:t> </a:t>
            </a:r>
            <a:r>
              <a:rPr lang="en-US" dirty="0" err="1" smtClean="0"/>
              <a:t>Cloudant</a:t>
            </a:r>
            <a:r>
              <a:rPr lang="en-US" dirty="0" smtClean="0"/>
              <a:t> </a:t>
            </a:r>
            <a:r>
              <a:rPr lang="en-US" dirty="0"/>
              <a:t>replication is the process that synchronizes ('syncs') the state of two </a:t>
            </a:r>
            <a:r>
              <a:rPr lang="en-US" dirty="0" smtClean="0"/>
              <a:t>databases. </a:t>
            </a:r>
          </a:p>
          <a:p>
            <a:r>
              <a:rPr lang="en-US" dirty="0" smtClean="0"/>
              <a:t>Any </a:t>
            </a:r>
            <a:r>
              <a:rPr lang="en-US" dirty="0"/>
              <a:t>change that occurred in the source database is reproduced in the target database. </a:t>
            </a:r>
            <a:endParaRPr lang="en-US" dirty="0" smtClean="0"/>
          </a:p>
          <a:p>
            <a:r>
              <a:rPr lang="en-US" dirty="0" smtClean="0"/>
              <a:t>You </a:t>
            </a:r>
            <a:r>
              <a:rPr lang="en-US" dirty="0"/>
              <a:t>can create replications between any number of databases, either continuously or as a 'one off' task</a:t>
            </a:r>
            <a:r>
              <a:rPr lang="en-US" dirty="0" smtClean="0"/>
              <a:t>.</a:t>
            </a:r>
          </a:p>
          <a:p>
            <a:r>
              <a:rPr lang="en-US" dirty="0" smtClean="0"/>
              <a:t>Replication </a:t>
            </a:r>
            <a:r>
              <a:rPr lang="en-US" dirty="0"/>
              <a:t>takes place in one direction only. To keep two databases synchronized with each other, you must replicate in both directions. Do this by replicating from database1 to database2, and separately from database2 to database1</a:t>
            </a:r>
            <a:r>
              <a:rPr lang="en-US" dirty="0" smtClean="0"/>
              <a:t>.</a:t>
            </a:r>
          </a:p>
          <a:p>
            <a:r>
              <a:rPr lang="en-US" dirty="0" smtClean="0"/>
              <a:t>Replication can be used for taking backups of your database.</a:t>
            </a:r>
          </a:p>
          <a:p>
            <a:r>
              <a:rPr lang="en-US" dirty="0" smtClean="0"/>
              <a:t>Refer: </a:t>
            </a:r>
            <a:r>
              <a:rPr lang="en-US" dirty="0" smtClean="0">
                <a:solidFill>
                  <a:schemeClr val="tx1"/>
                </a:solidFill>
                <a:hlinkClick r:id="rId2"/>
              </a:rPr>
              <a:t>https://console.bluemix.net/docs/services/Cloudant/api/replication.html#replication</a:t>
            </a:r>
            <a:endParaRPr lang="en-US" dirty="0" smtClean="0">
              <a:solidFill>
                <a:schemeClr val="tx1"/>
              </a:solidFill>
            </a:endParaRPr>
          </a:p>
          <a:p>
            <a:pPr marL="0" indent="0">
              <a:buNone/>
            </a:pPr>
            <a:endParaRPr lang="en-US" dirty="0"/>
          </a:p>
        </p:txBody>
      </p:sp>
    </p:spTree>
    <p:extLst>
      <p:ext uri="{BB962C8B-B14F-4D97-AF65-F5344CB8AC3E}">
        <p14:creationId xmlns:p14="http://schemas.microsoft.com/office/powerpoint/2010/main" val="1861769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Other </a:t>
            </a:r>
            <a:r>
              <a:rPr lang="en-US" dirty="0" smtClean="0"/>
              <a:t>APIs ..</a:t>
            </a:r>
            <a:r>
              <a:rPr lang="en-US" dirty="0" err="1" smtClean="0"/>
              <a:t>contd</a:t>
            </a:r>
            <a:endParaRPr lang="en-US" dirty="0"/>
          </a:p>
        </p:txBody>
      </p:sp>
      <p:sp>
        <p:nvSpPr>
          <p:cNvPr id="3" name="Content Placeholder 2"/>
          <p:cNvSpPr>
            <a:spLocks noGrp="1"/>
          </p:cNvSpPr>
          <p:nvPr>
            <p:ph idx="1"/>
          </p:nvPr>
        </p:nvSpPr>
        <p:spPr>
          <a:xfrm>
            <a:off x="677334" y="1168916"/>
            <a:ext cx="8596668" cy="3880773"/>
          </a:xfrm>
        </p:spPr>
        <p:txBody>
          <a:bodyPr>
            <a:noAutofit/>
          </a:bodyPr>
          <a:lstStyle/>
          <a:p>
            <a:pPr>
              <a:buFont typeface="Wingdings" panose="05000000000000000000" pitchFamily="2" charset="2"/>
              <a:buChar char="v"/>
            </a:pPr>
            <a:r>
              <a:rPr lang="en-US" dirty="0" smtClean="0"/>
              <a:t> </a:t>
            </a:r>
            <a:r>
              <a:rPr lang="en-US" b="1" dirty="0" smtClean="0">
                <a:solidFill>
                  <a:schemeClr val="accent1"/>
                </a:solidFill>
              </a:rPr>
              <a:t>Active Tasks</a:t>
            </a:r>
          </a:p>
          <a:p>
            <a:r>
              <a:rPr lang="en-US" b="1" dirty="0">
                <a:solidFill>
                  <a:schemeClr val="accent1"/>
                </a:solidFill>
              </a:rPr>
              <a:t> </a:t>
            </a:r>
            <a:r>
              <a:rPr lang="en-US" dirty="0" smtClean="0"/>
              <a:t>The Active tasks API gives information about the active tasks running in the database.</a:t>
            </a:r>
          </a:p>
          <a:p>
            <a:r>
              <a:rPr lang="en-US" dirty="0" smtClean="0"/>
              <a:t>This can be useful for monitoring the system performance</a:t>
            </a:r>
          </a:p>
          <a:p>
            <a:r>
              <a:rPr lang="en-US" dirty="0" smtClean="0"/>
              <a:t>Refer: </a:t>
            </a:r>
            <a:r>
              <a:rPr lang="en-US" dirty="0" smtClean="0">
                <a:hlinkClick r:id="rId2"/>
              </a:rPr>
              <a:t>https://console.bluemix.net/docs/services/Cloudant/api/active_tasks.html#active-tasks</a:t>
            </a:r>
            <a:endParaRPr lang="en-US" dirty="0" smtClean="0"/>
          </a:p>
          <a:p>
            <a:pPr>
              <a:buFont typeface="Wingdings" panose="05000000000000000000" pitchFamily="2" charset="2"/>
              <a:buChar char="v"/>
            </a:pPr>
            <a:r>
              <a:rPr lang="en-US" dirty="0"/>
              <a:t> </a:t>
            </a:r>
            <a:r>
              <a:rPr lang="en-US" b="1" dirty="0" smtClean="0">
                <a:solidFill>
                  <a:schemeClr val="accent1"/>
                </a:solidFill>
              </a:rPr>
              <a:t>Virtual Hosts</a:t>
            </a:r>
          </a:p>
          <a:p>
            <a:r>
              <a:rPr lang="en-US" dirty="0" smtClean="0"/>
              <a:t>Virtual </a:t>
            </a:r>
            <a:r>
              <a:rPr lang="en-US" dirty="0"/>
              <a:t>hosts (</a:t>
            </a:r>
            <a:r>
              <a:rPr lang="en-US" dirty="0" err="1"/>
              <a:t>vhosts</a:t>
            </a:r>
            <a:r>
              <a:rPr lang="en-US" dirty="0"/>
              <a:t>) are a way to make </a:t>
            </a:r>
            <a:r>
              <a:rPr lang="en-US" dirty="0" err="1"/>
              <a:t>Cloudant</a:t>
            </a:r>
            <a:r>
              <a:rPr lang="en-US" dirty="0"/>
              <a:t> serve data from a different domain than the one normally associated with your </a:t>
            </a:r>
            <a:r>
              <a:rPr lang="en-US" dirty="0" err="1"/>
              <a:t>Cloudant</a:t>
            </a:r>
            <a:r>
              <a:rPr lang="en-US" dirty="0"/>
              <a:t> </a:t>
            </a:r>
            <a:r>
              <a:rPr lang="en-US" dirty="0" smtClean="0"/>
              <a:t>account.</a:t>
            </a:r>
            <a:endParaRPr lang="en-US" dirty="0"/>
          </a:p>
          <a:p>
            <a:r>
              <a:rPr lang="en-US" dirty="0" smtClean="0"/>
              <a:t>You </a:t>
            </a:r>
            <a:r>
              <a:rPr lang="en-US" dirty="0"/>
              <a:t>can create as many </a:t>
            </a:r>
            <a:r>
              <a:rPr lang="en-US" dirty="0" err="1"/>
              <a:t>vhosts</a:t>
            </a:r>
            <a:r>
              <a:rPr lang="en-US" dirty="0"/>
              <a:t> as needed and point them to any endpoint in your </a:t>
            </a:r>
            <a:r>
              <a:rPr lang="en-US" dirty="0" err="1"/>
              <a:t>Cloudant</a:t>
            </a:r>
            <a:r>
              <a:rPr lang="en-US" dirty="0"/>
              <a:t> </a:t>
            </a:r>
            <a:r>
              <a:rPr lang="en-US" dirty="0" smtClean="0"/>
              <a:t>account.</a:t>
            </a:r>
          </a:p>
          <a:p>
            <a:r>
              <a:rPr lang="en-US" dirty="0" smtClean="0"/>
              <a:t>You need to have _admin role to use </a:t>
            </a:r>
            <a:r>
              <a:rPr lang="en-US" dirty="0" err="1" smtClean="0"/>
              <a:t>vhosts</a:t>
            </a:r>
            <a:r>
              <a:rPr lang="en-US" dirty="0" smtClean="0"/>
              <a:t> APIs.</a:t>
            </a:r>
          </a:p>
          <a:p>
            <a:r>
              <a:rPr lang="en-US" dirty="0" smtClean="0"/>
              <a:t>Refer: </a:t>
            </a:r>
            <a:r>
              <a:rPr lang="en-US" dirty="0" smtClean="0">
                <a:hlinkClick r:id="rId3"/>
              </a:rPr>
              <a:t>https://console.bluemix.net/docs/services/Cloudant/api/vhosts.html#virtual-hosts</a:t>
            </a:r>
            <a:endParaRPr lang="en-US" dirty="0"/>
          </a:p>
        </p:txBody>
      </p:sp>
    </p:spTree>
    <p:extLst>
      <p:ext uri="{BB962C8B-B14F-4D97-AF65-F5344CB8AC3E}">
        <p14:creationId xmlns:p14="http://schemas.microsoft.com/office/powerpoint/2010/main" val="6048325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APIs ..</a:t>
            </a:r>
            <a:r>
              <a:rPr lang="en-US" dirty="0" err="1" smtClean="0"/>
              <a:t>contd</a:t>
            </a:r>
            <a:endParaRPr lang="en-US" dirty="0"/>
          </a:p>
        </p:txBody>
      </p:sp>
      <p:sp>
        <p:nvSpPr>
          <p:cNvPr id="3" name="Content Placeholder 2"/>
          <p:cNvSpPr>
            <a:spLocks noGrp="1"/>
          </p:cNvSpPr>
          <p:nvPr>
            <p:ph idx="1"/>
          </p:nvPr>
        </p:nvSpPr>
        <p:spPr>
          <a:xfrm>
            <a:off x="870517" y="1439373"/>
            <a:ext cx="8596668" cy="3880773"/>
          </a:xfrm>
        </p:spPr>
        <p:txBody>
          <a:bodyPr>
            <a:noAutofit/>
          </a:bodyPr>
          <a:lstStyle/>
          <a:p>
            <a:pPr>
              <a:buFont typeface="Wingdings" panose="05000000000000000000" pitchFamily="2" charset="2"/>
              <a:buChar char="v"/>
            </a:pPr>
            <a:r>
              <a:rPr lang="en-US" dirty="0" smtClean="0"/>
              <a:t> </a:t>
            </a:r>
            <a:r>
              <a:rPr lang="en-US" b="1" dirty="0" smtClean="0">
                <a:solidFill>
                  <a:schemeClr val="accent1"/>
                </a:solidFill>
              </a:rPr>
              <a:t>CORS</a:t>
            </a:r>
          </a:p>
          <a:p>
            <a:r>
              <a:rPr lang="en-US" b="1" dirty="0">
                <a:solidFill>
                  <a:schemeClr val="accent1"/>
                </a:solidFill>
              </a:rPr>
              <a:t> </a:t>
            </a:r>
            <a:r>
              <a:rPr lang="en-US" dirty="0" smtClean="0"/>
              <a:t>Cross origin resource sharing(CORS) is a mechanism that allows resources in a </a:t>
            </a:r>
            <a:r>
              <a:rPr lang="en-US" dirty="0" err="1" smtClean="0"/>
              <a:t>Cloudant</a:t>
            </a:r>
            <a:r>
              <a:rPr lang="en-US" dirty="0" smtClean="0"/>
              <a:t> database to be accessed from JavaScript running on a website loaded from another domain.</a:t>
            </a:r>
          </a:p>
          <a:p>
            <a:r>
              <a:rPr lang="en-US" dirty="0" smtClean="0"/>
              <a:t>Example: You want your database to be accessible from scripts of a website – </a:t>
            </a:r>
            <a:r>
              <a:rPr lang="en-US" dirty="0" smtClean="0">
                <a:hlinkClick r:id="rId2"/>
              </a:rPr>
              <a:t>www.example.com</a:t>
            </a:r>
            <a:r>
              <a:rPr lang="en-US" dirty="0" smtClean="0"/>
              <a:t>, then you can add this domain in the list of allowed domains.</a:t>
            </a:r>
          </a:p>
          <a:p>
            <a:r>
              <a:rPr lang="en-US" dirty="0" smtClean="0"/>
              <a:t>CORs is currently supported by all the browsers.</a:t>
            </a:r>
          </a:p>
          <a:p>
            <a:r>
              <a:rPr lang="en-US" dirty="0" smtClean="0"/>
              <a:t>Refer: </a:t>
            </a:r>
            <a:r>
              <a:rPr lang="en-US" dirty="0" smtClean="0">
                <a:hlinkClick r:id="rId3"/>
              </a:rPr>
              <a:t>https://console.bluemix.net/docs/services/Cloudant/api/cors.html#cors</a:t>
            </a:r>
            <a:endParaRPr lang="en-US" dirty="0" smtClean="0"/>
          </a:p>
          <a:p>
            <a:pPr>
              <a:buFont typeface="Wingdings" panose="05000000000000000000" pitchFamily="2" charset="2"/>
              <a:buChar char="v"/>
            </a:pPr>
            <a:r>
              <a:rPr lang="en-US" dirty="0">
                <a:solidFill>
                  <a:schemeClr val="accent1"/>
                </a:solidFill>
              </a:rPr>
              <a:t> </a:t>
            </a:r>
            <a:r>
              <a:rPr lang="en-US" b="1" dirty="0" smtClean="0">
                <a:solidFill>
                  <a:schemeClr val="accent1"/>
                </a:solidFill>
              </a:rPr>
              <a:t>Advanced APIs</a:t>
            </a:r>
          </a:p>
          <a:p>
            <a:r>
              <a:rPr lang="en-US" dirty="0" smtClean="0"/>
              <a:t>These APIs help in monitoring the cluster, getting information about revisions, and other tasks</a:t>
            </a:r>
          </a:p>
          <a:p>
            <a:r>
              <a:rPr lang="en-US" dirty="0" smtClean="0"/>
              <a:t>Refer: </a:t>
            </a:r>
            <a:r>
              <a:rPr lang="en-US" dirty="0" smtClean="0">
                <a:hlinkClick r:id="rId4"/>
              </a:rPr>
              <a:t>https://console.bluemix.net/docs/services/Cloudant/api/advanced.html#advanced</a:t>
            </a:r>
            <a:endParaRPr lang="en-US" dirty="0" smtClean="0"/>
          </a:p>
        </p:txBody>
      </p:sp>
    </p:spTree>
    <p:extLst>
      <p:ext uri="{BB962C8B-B14F-4D97-AF65-F5344CB8AC3E}">
        <p14:creationId xmlns:p14="http://schemas.microsoft.com/office/powerpoint/2010/main" val="571905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1097279" y="1737361"/>
            <a:ext cx="10158855" cy="4560408"/>
          </a:xfrm>
        </p:spPr>
        <p:txBody>
          <a:bodyPr>
            <a:noAutofit/>
          </a:bodyPr>
          <a:lstStyle/>
          <a:p>
            <a:pPr>
              <a:lnSpc>
                <a:spcPct val="120000"/>
              </a:lnSpc>
              <a:buFont typeface="Wingdings" panose="05000000000000000000" pitchFamily="2" charset="2"/>
              <a:buChar char="Ø"/>
            </a:pPr>
            <a:r>
              <a:rPr lang="en-US" sz="1800" dirty="0" smtClean="0"/>
              <a:t> Overview</a:t>
            </a:r>
          </a:p>
          <a:p>
            <a:pPr>
              <a:lnSpc>
                <a:spcPct val="120000"/>
              </a:lnSpc>
              <a:buFont typeface="Wingdings" panose="05000000000000000000" pitchFamily="2" charset="2"/>
              <a:buChar char="Ø"/>
            </a:pPr>
            <a:r>
              <a:rPr lang="en-US" sz="1800" dirty="0"/>
              <a:t> </a:t>
            </a:r>
            <a:r>
              <a:rPr lang="en-US" sz="1800" dirty="0" smtClean="0"/>
              <a:t>Comparison with RDBMS</a:t>
            </a:r>
          </a:p>
          <a:p>
            <a:pPr>
              <a:lnSpc>
                <a:spcPct val="120000"/>
              </a:lnSpc>
              <a:buFont typeface="Wingdings" panose="05000000000000000000" pitchFamily="2" charset="2"/>
              <a:buChar char="Ø"/>
            </a:pPr>
            <a:r>
              <a:rPr lang="en-US" sz="1800" dirty="0"/>
              <a:t> </a:t>
            </a:r>
            <a:r>
              <a:rPr lang="en-US" sz="1800" dirty="0" smtClean="0"/>
              <a:t>Documents</a:t>
            </a:r>
          </a:p>
          <a:p>
            <a:pPr>
              <a:lnSpc>
                <a:spcPct val="120000"/>
              </a:lnSpc>
              <a:buFont typeface="Wingdings" panose="05000000000000000000" pitchFamily="2" charset="2"/>
              <a:buChar char="Ø"/>
            </a:pPr>
            <a:r>
              <a:rPr lang="en-US" sz="1800" dirty="0"/>
              <a:t> </a:t>
            </a:r>
            <a:r>
              <a:rPr lang="en-US" sz="1800" dirty="0" smtClean="0"/>
              <a:t>Attachments</a:t>
            </a:r>
          </a:p>
          <a:p>
            <a:pPr>
              <a:lnSpc>
                <a:spcPct val="120000"/>
              </a:lnSpc>
              <a:buFont typeface="Wingdings" panose="05000000000000000000" pitchFamily="2" charset="2"/>
              <a:buChar char="Ø"/>
            </a:pPr>
            <a:r>
              <a:rPr lang="en-US" sz="1800" dirty="0"/>
              <a:t> </a:t>
            </a:r>
            <a:r>
              <a:rPr lang="en-US" sz="1800" dirty="0" smtClean="0"/>
              <a:t>Design Documents</a:t>
            </a:r>
          </a:p>
          <a:p>
            <a:pPr marL="0" indent="0">
              <a:lnSpc>
                <a:spcPct val="120000"/>
              </a:lnSpc>
              <a:buNone/>
            </a:pPr>
            <a:r>
              <a:rPr lang="en-US" sz="1800" dirty="0" smtClean="0"/>
              <a:t>	View			Query</a:t>
            </a:r>
          </a:p>
          <a:p>
            <a:pPr marL="0" indent="0">
              <a:lnSpc>
                <a:spcPct val="120000"/>
              </a:lnSpc>
              <a:buNone/>
            </a:pPr>
            <a:r>
              <a:rPr lang="en-US" sz="1800" dirty="0"/>
              <a:t>	</a:t>
            </a:r>
            <a:r>
              <a:rPr lang="en-US" sz="1800" dirty="0" smtClean="0"/>
              <a:t>Search			Show Functions</a:t>
            </a:r>
          </a:p>
          <a:p>
            <a:pPr marL="0" indent="0">
              <a:lnSpc>
                <a:spcPct val="120000"/>
              </a:lnSpc>
              <a:buNone/>
            </a:pPr>
            <a:r>
              <a:rPr lang="en-US" sz="1800" dirty="0"/>
              <a:t>	</a:t>
            </a:r>
            <a:r>
              <a:rPr lang="en-US" sz="1800" dirty="0" smtClean="0"/>
              <a:t>List Functions		Update Handler</a:t>
            </a:r>
          </a:p>
          <a:p>
            <a:pPr marL="0" indent="0">
              <a:lnSpc>
                <a:spcPct val="120000"/>
              </a:lnSpc>
              <a:buNone/>
            </a:pPr>
            <a:r>
              <a:rPr lang="en-US" sz="1800" dirty="0"/>
              <a:t>	</a:t>
            </a:r>
            <a:r>
              <a:rPr lang="en-US" sz="1800" dirty="0" smtClean="0"/>
              <a:t>Filter Functions		Update Validators</a:t>
            </a:r>
          </a:p>
          <a:p>
            <a:pPr marL="0" indent="0">
              <a:lnSpc>
                <a:spcPct val="120000"/>
              </a:lnSpc>
              <a:buNone/>
            </a:pPr>
            <a:r>
              <a:rPr lang="en-US" sz="1800" dirty="0"/>
              <a:t>	</a:t>
            </a:r>
            <a:r>
              <a:rPr lang="en-US" sz="1800" dirty="0" smtClean="0"/>
              <a:t>Geospatial Index</a:t>
            </a:r>
          </a:p>
          <a:p>
            <a:pPr>
              <a:lnSpc>
                <a:spcPct val="120000"/>
              </a:lnSpc>
              <a:buFont typeface="Wingdings" panose="05000000000000000000" pitchFamily="2" charset="2"/>
              <a:buChar char="Ø"/>
            </a:pPr>
            <a:r>
              <a:rPr lang="en-US" sz="1800" dirty="0"/>
              <a:t> </a:t>
            </a:r>
            <a:r>
              <a:rPr lang="en-US" sz="1800" dirty="0" smtClean="0"/>
              <a:t>Other APIs</a:t>
            </a:r>
          </a:p>
          <a:p>
            <a:pPr marL="0" indent="0">
              <a:lnSpc>
                <a:spcPct val="120000"/>
              </a:lnSpc>
              <a:buNone/>
            </a:pPr>
            <a:r>
              <a:rPr lang="en-US" sz="1400" dirty="0"/>
              <a:t>	</a:t>
            </a:r>
          </a:p>
        </p:txBody>
      </p:sp>
    </p:spTree>
    <p:extLst>
      <p:ext uri="{BB962C8B-B14F-4D97-AF65-F5344CB8AC3E}">
        <p14:creationId xmlns:p14="http://schemas.microsoft.com/office/powerpoint/2010/main" val="907446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Module</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sz="2400" dirty="0" smtClean="0"/>
              <a:t> </a:t>
            </a:r>
            <a:r>
              <a:rPr lang="en-US" sz="2400" dirty="0" err="1" smtClean="0">
                <a:solidFill>
                  <a:schemeClr val="accent1"/>
                </a:solidFill>
              </a:rPr>
              <a:t>Cloudant</a:t>
            </a:r>
            <a:endParaRPr lang="en-US" sz="2400" dirty="0" smtClean="0">
              <a:solidFill>
                <a:schemeClr val="accent1"/>
              </a:solidFill>
            </a:endParaRPr>
          </a:p>
          <a:p>
            <a:pPr>
              <a:buFont typeface="Arial" panose="020B0604020202020204" pitchFamily="34" charset="0"/>
              <a:buChar char="•"/>
            </a:pPr>
            <a:r>
              <a:rPr lang="en-US" sz="2400" dirty="0"/>
              <a:t> </a:t>
            </a:r>
            <a:r>
              <a:rPr lang="en-US" sz="2400" dirty="0" smtClean="0"/>
              <a:t> This </a:t>
            </a:r>
            <a:r>
              <a:rPr lang="en-US" sz="2400" dirty="0"/>
              <a:t>is the official </a:t>
            </a:r>
            <a:r>
              <a:rPr lang="en-US" sz="2400" dirty="0" err="1"/>
              <a:t>cloudant</a:t>
            </a:r>
            <a:r>
              <a:rPr lang="en-US" sz="2400" dirty="0"/>
              <a:t> Node JS library. It is a wrapper around the '</a:t>
            </a:r>
            <a:r>
              <a:rPr lang="en-US" sz="2400" dirty="0" err="1"/>
              <a:t>nano</a:t>
            </a:r>
            <a:r>
              <a:rPr lang="en-US" sz="2400" dirty="0"/>
              <a:t>' library</a:t>
            </a:r>
            <a:r>
              <a:rPr lang="en-US" sz="2400" dirty="0" smtClean="0"/>
              <a:t>.</a:t>
            </a:r>
          </a:p>
          <a:p>
            <a:pPr>
              <a:buFont typeface="Arial" panose="020B0604020202020204" pitchFamily="34" charset="0"/>
              <a:buChar char="•"/>
            </a:pPr>
            <a:r>
              <a:rPr lang="en-US" sz="2400" dirty="0"/>
              <a:t> </a:t>
            </a:r>
            <a:r>
              <a:rPr lang="en-US" sz="2400" dirty="0" smtClean="0"/>
              <a:t> </a:t>
            </a:r>
            <a:r>
              <a:rPr lang="en-US" sz="2400" dirty="0" err="1" smtClean="0"/>
              <a:t>Cloudant</a:t>
            </a:r>
            <a:r>
              <a:rPr lang="en-US" sz="2400" dirty="0" smtClean="0"/>
              <a:t> Link: </a:t>
            </a:r>
            <a:r>
              <a:rPr lang="en-US" sz="2400" dirty="0" smtClean="0">
                <a:hlinkClick r:id="rId2"/>
              </a:rPr>
              <a:t>https://www.npmjs.com/package/cloudant</a:t>
            </a:r>
            <a:endParaRPr lang="en-US" sz="2400" dirty="0" smtClean="0"/>
          </a:p>
          <a:p>
            <a:pPr>
              <a:buFont typeface="Arial" panose="020B0604020202020204" pitchFamily="34" charset="0"/>
              <a:buChar char="•"/>
            </a:pPr>
            <a:r>
              <a:rPr lang="en-US" sz="2400" dirty="0"/>
              <a:t> </a:t>
            </a:r>
            <a:r>
              <a:rPr lang="en-US" sz="2400" dirty="0" smtClean="0"/>
              <a:t> </a:t>
            </a:r>
            <a:r>
              <a:rPr lang="en-US" sz="2400" dirty="0" err="1" smtClean="0"/>
              <a:t>Cloudant</a:t>
            </a:r>
            <a:r>
              <a:rPr lang="en-US" sz="2400" dirty="0" smtClean="0"/>
              <a:t> Nano: </a:t>
            </a:r>
            <a:r>
              <a:rPr lang="en-US" sz="2400" dirty="0" smtClean="0">
                <a:hlinkClick r:id="rId3"/>
              </a:rPr>
              <a:t>https://www.npmjs.com/package/cloudant-nano</a:t>
            </a:r>
            <a:endParaRPr lang="en-US" sz="2400" dirty="0" smtClean="0"/>
          </a:p>
          <a:p>
            <a:pPr>
              <a:buFont typeface="Arial" panose="020B0604020202020204" pitchFamily="34" charset="0"/>
              <a:buChar char="•"/>
            </a:pPr>
            <a:r>
              <a:rPr lang="en-US" sz="2400" dirty="0"/>
              <a:t> </a:t>
            </a:r>
            <a:r>
              <a:rPr lang="en-US" sz="2400" dirty="0" smtClean="0"/>
              <a:t> Examples : </a:t>
            </a:r>
            <a:r>
              <a:rPr lang="en-US" sz="2400" dirty="0" smtClean="0">
                <a:hlinkClick r:id="rId4"/>
              </a:rPr>
              <a:t>https://github.com/cloudant-labs/cloudant-nano</a:t>
            </a:r>
            <a:endParaRPr lang="en-US" sz="2400" dirty="0"/>
          </a:p>
        </p:txBody>
      </p:sp>
    </p:spTree>
    <p:extLst>
      <p:ext uri="{BB962C8B-B14F-4D97-AF65-F5344CB8AC3E}">
        <p14:creationId xmlns:p14="http://schemas.microsoft.com/office/powerpoint/2010/main" val="30007921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a:t>
            </a:r>
            <a:r>
              <a:rPr lang="en-US" dirty="0" smtClean="0">
                <a:sym typeface="Wingdings" panose="05000000000000000000" pitchFamily="2" charset="2"/>
              </a:rPr>
              <a: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824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sz="2400" dirty="0" smtClean="0"/>
              <a:t> </a:t>
            </a:r>
            <a:r>
              <a:rPr lang="en-US" sz="2400" dirty="0" err="1" smtClean="0"/>
              <a:t>Cloudant</a:t>
            </a:r>
            <a:r>
              <a:rPr lang="en-US" sz="2400" dirty="0" smtClean="0"/>
              <a:t> </a:t>
            </a:r>
            <a:r>
              <a:rPr lang="en-US" sz="2400" dirty="0" err="1" smtClean="0"/>
              <a:t>NoSQL</a:t>
            </a:r>
            <a:r>
              <a:rPr lang="en-US" sz="2400" dirty="0" smtClean="0"/>
              <a:t> Database is </a:t>
            </a:r>
            <a:r>
              <a:rPr lang="en-US" sz="2400" dirty="0"/>
              <a:t>a document-oriented </a:t>
            </a:r>
            <a:r>
              <a:rPr lang="en-US" sz="2400" dirty="0" err="1"/>
              <a:t>DataBase</a:t>
            </a:r>
            <a:r>
              <a:rPr lang="en-US" sz="2400" dirty="0"/>
              <a:t> as a Service (</a:t>
            </a:r>
            <a:r>
              <a:rPr lang="en-US" sz="2400" dirty="0" err="1"/>
              <a:t>DBaaS</a:t>
            </a:r>
            <a:r>
              <a:rPr lang="en-US" sz="2400" dirty="0"/>
              <a:t>). </a:t>
            </a:r>
            <a:endParaRPr lang="en-US" sz="2400" dirty="0" smtClean="0"/>
          </a:p>
          <a:p>
            <a:pPr>
              <a:buFont typeface="Wingdings" panose="05000000000000000000" pitchFamily="2" charset="2"/>
              <a:buChar char="Ø"/>
            </a:pPr>
            <a:r>
              <a:rPr lang="en-US" sz="2400" dirty="0"/>
              <a:t> </a:t>
            </a:r>
            <a:r>
              <a:rPr lang="en-US" sz="2400" dirty="0" smtClean="0"/>
              <a:t>It </a:t>
            </a:r>
            <a:r>
              <a:rPr lang="en-US" sz="2400" dirty="0"/>
              <a:t>stores data as documents in JSON format</a:t>
            </a:r>
            <a:r>
              <a:rPr lang="en-US" sz="2400" dirty="0" smtClean="0"/>
              <a:t>.</a:t>
            </a:r>
          </a:p>
          <a:p>
            <a:pPr>
              <a:buFont typeface="Wingdings" panose="05000000000000000000" pitchFamily="2" charset="2"/>
              <a:buChar char="Ø"/>
            </a:pPr>
            <a:r>
              <a:rPr lang="en-US" sz="2400" dirty="0"/>
              <a:t> </a:t>
            </a:r>
            <a:r>
              <a:rPr lang="en-US" sz="2400" dirty="0" smtClean="0"/>
              <a:t>Features:</a:t>
            </a:r>
          </a:p>
          <a:p>
            <a:pPr marL="0" indent="0">
              <a:buNone/>
            </a:pPr>
            <a:r>
              <a:rPr lang="en-US" sz="2400" dirty="0" smtClean="0"/>
              <a:t>	1. Map-Reduce 		2. </a:t>
            </a:r>
            <a:r>
              <a:rPr lang="en-US" sz="2400" dirty="0" err="1" smtClean="0"/>
              <a:t>Cloudant</a:t>
            </a:r>
            <a:r>
              <a:rPr lang="en-US" sz="2400" dirty="0" smtClean="0"/>
              <a:t> Query</a:t>
            </a:r>
          </a:p>
          <a:p>
            <a:pPr marL="0" indent="0">
              <a:buNone/>
            </a:pPr>
            <a:r>
              <a:rPr lang="en-US" sz="2400" dirty="0"/>
              <a:t>	</a:t>
            </a:r>
            <a:r>
              <a:rPr lang="en-US" sz="2400" dirty="0" smtClean="0"/>
              <a:t>3. </a:t>
            </a:r>
            <a:r>
              <a:rPr lang="en-US" sz="2400" dirty="0"/>
              <a:t>F</a:t>
            </a:r>
            <a:r>
              <a:rPr lang="en-US" sz="2400" dirty="0" smtClean="0"/>
              <a:t>ull-text indexing 	4. </a:t>
            </a:r>
            <a:r>
              <a:rPr lang="en-US" sz="2400" dirty="0"/>
              <a:t>G</a:t>
            </a:r>
            <a:r>
              <a:rPr lang="en-US" sz="2400" dirty="0" smtClean="0"/>
              <a:t>eospatial indexing</a:t>
            </a:r>
          </a:p>
          <a:p>
            <a:pPr marL="0" indent="0">
              <a:buNone/>
            </a:pPr>
            <a:r>
              <a:rPr lang="en-US" sz="2400" dirty="0"/>
              <a:t>	</a:t>
            </a:r>
            <a:r>
              <a:rPr lang="en-US" sz="2400" dirty="0" smtClean="0"/>
              <a:t>5. Replication		6. Basic &amp; Cookie Authentication, API Keys for sharing</a:t>
            </a:r>
          </a:p>
          <a:p>
            <a:pPr marL="0" indent="0">
              <a:buNone/>
            </a:pPr>
            <a:r>
              <a:rPr lang="en-US" sz="2400" dirty="0" smtClean="0"/>
              <a:t>Note: Basic &amp; Cookie </a:t>
            </a:r>
            <a:r>
              <a:rPr lang="en-US" sz="2400" dirty="0" err="1" smtClean="0"/>
              <a:t>auth</a:t>
            </a:r>
            <a:r>
              <a:rPr lang="en-US" sz="2400" dirty="0" smtClean="0"/>
              <a:t> is for authenticating users. Use API Keys when you need to provide  restricted access to a specific database.</a:t>
            </a:r>
          </a:p>
          <a:p>
            <a:pPr marL="0" indent="0">
              <a:buNone/>
            </a:pPr>
            <a:endParaRPr lang="en-US" sz="2400" dirty="0" smtClean="0"/>
          </a:p>
          <a:p>
            <a:pPr>
              <a:buFont typeface="Wingdings" panose="05000000000000000000" pitchFamily="2" charset="2"/>
              <a:buChar char="Ø"/>
            </a:pPr>
            <a:endParaRPr lang="en-US" sz="2400" dirty="0"/>
          </a:p>
        </p:txBody>
      </p:sp>
    </p:spTree>
    <p:extLst>
      <p:ext uri="{BB962C8B-B14F-4D97-AF65-F5344CB8AC3E}">
        <p14:creationId xmlns:p14="http://schemas.microsoft.com/office/powerpoint/2010/main" val="1418013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RDBMS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9165169"/>
              </p:ext>
            </p:extLst>
          </p:nvPr>
        </p:nvGraphicFramePr>
        <p:xfrm>
          <a:off x="1187432" y="1910656"/>
          <a:ext cx="8342934" cy="1854200"/>
        </p:xfrm>
        <a:graphic>
          <a:graphicData uri="http://schemas.openxmlformats.org/drawingml/2006/table">
            <a:tbl>
              <a:tblPr firstRow="1" bandRow="1">
                <a:tableStyleId>{5C22544A-7EE6-4342-B048-85BDC9FD1C3A}</a:tableStyleId>
              </a:tblPr>
              <a:tblGrid>
                <a:gridCol w="1748951"/>
                <a:gridCol w="3052293"/>
                <a:gridCol w="3541690"/>
              </a:tblGrid>
              <a:tr h="370840">
                <a:tc>
                  <a:txBody>
                    <a:bodyPr/>
                    <a:lstStyle/>
                    <a:p>
                      <a:r>
                        <a:rPr lang="en-US" dirty="0" smtClean="0"/>
                        <a:t>RDBMS</a:t>
                      </a:r>
                      <a:endParaRPr lang="en-US" dirty="0"/>
                    </a:p>
                  </a:txBody>
                  <a:tcPr/>
                </a:tc>
                <a:tc>
                  <a:txBody>
                    <a:bodyPr/>
                    <a:lstStyle/>
                    <a:p>
                      <a:r>
                        <a:rPr lang="en-US" dirty="0" smtClean="0"/>
                        <a:t>Mongo DB</a:t>
                      </a:r>
                      <a:endParaRPr lang="en-US" dirty="0"/>
                    </a:p>
                  </a:txBody>
                  <a:tcPr/>
                </a:tc>
                <a:tc>
                  <a:txBody>
                    <a:bodyPr/>
                    <a:lstStyle/>
                    <a:p>
                      <a:r>
                        <a:rPr lang="en-US" dirty="0" err="1" smtClean="0"/>
                        <a:t>Cloudant</a:t>
                      </a:r>
                      <a:r>
                        <a:rPr lang="en-US" dirty="0" smtClean="0"/>
                        <a:t> DB</a:t>
                      </a:r>
                      <a:endParaRPr lang="en-US" dirty="0"/>
                    </a:p>
                  </a:txBody>
                  <a:tcPr/>
                </a:tc>
              </a:tr>
              <a:tr h="370840">
                <a:tc>
                  <a:txBody>
                    <a:bodyPr/>
                    <a:lstStyle/>
                    <a:p>
                      <a:r>
                        <a:rPr lang="en-US" dirty="0" smtClean="0"/>
                        <a:t>Database</a:t>
                      </a:r>
                      <a:endParaRPr lang="en-US" dirty="0"/>
                    </a:p>
                  </a:txBody>
                  <a:tcPr/>
                </a:tc>
                <a:tc>
                  <a:txBody>
                    <a:bodyPr/>
                    <a:lstStyle/>
                    <a:p>
                      <a:r>
                        <a:rPr lang="en-US" dirty="0" smtClean="0"/>
                        <a:t>Database</a:t>
                      </a:r>
                      <a:endParaRPr lang="en-US" dirty="0"/>
                    </a:p>
                  </a:txBody>
                  <a:tcPr/>
                </a:tc>
                <a:tc>
                  <a:txBody>
                    <a:bodyPr/>
                    <a:lstStyle/>
                    <a:p>
                      <a:r>
                        <a:rPr lang="en-US" dirty="0" smtClean="0"/>
                        <a:t>Database</a:t>
                      </a:r>
                      <a:endParaRPr lang="en-US" dirty="0"/>
                    </a:p>
                  </a:txBody>
                  <a:tcPr/>
                </a:tc>
              </a:tr>
              <a:tr h="370840">
                <a:tc>
                  <a:txBody>
                    <a:bodyPr/>
                    <a:lstStyle/>
                    <a:p>
                      <a:r>
                        <a:rPr lang="en-US" dirty="0" smtClean="0"/>
                        <a:t>Table</a:t>
                      </a:r>
                      <a:endParaRPr lang="en-US" dirty="0"/>
                    </a:p>
                  </a:txBody>
                  <a:tcPr/>
                </a:tc>
                <a:tc>
                  <a:txBody>
                    <a:bodyPr/>
                    <a:lstStyle/>
                    <a:p>
                      <a:r>
                        <a:rPr lang="en-US" dirty="0" smtClean="0"/>
                        <a:t>Collection</a:t>
                      </a:r>
                      <a:endParaRPr lang="en-US" dirty="0"/>
                    </a:p>
                  </a:txBody>
                  <a:tcPr/>
                </a:tc>
                <a:tc>
                  <a:txBody>
                    <a:bodyPr/>
                    <a:lstStyle/>
                    <a:p>
                      <a:r>
                        <a:rPr lang="en-US" dirty="0" smtClean="0"/>
                        <a:t>Database</a:t>
                      </a:r>
                      <a:endParaRPr lang="en-US" dirty="0"/>
                    </a:p>
                  </a:txBody>
                  <a:tcPr/>
                </a:tc>
              </a:tr>
              <a:tr h="370840">
                <a:tc>
                  <a:txBody>
                    <a:bodyPr/>
                    <a:lstStyle/>
                    <a:p>
                      <a:r>
                        <a:rPr lang="en-US" dirty="0" smtClean="0"/>
                        <a:t>Row</a:t>
                      </a:r>
                      <a:endParaRPr lang="en-US" dirty="0"/>
                    </a:p>
                  </a:txBody>
                  <a:tcPr/>
                </a:tc>
                <a:tc>
                  <a:txBody>
                    <a:bodyPr/>
                    <a:lstStyle/>
                    <a:p>
                      <a:r>
                        <a:rPr lang="en-US" dirty="0" smtClean="0"/>
                        <a:t>Document</a:t>
                      </a:r>
                      <a:endParaRPr lang="en-US" dirty="0"/>
                    </a:p>
                  </a:txBody>
                  <a:tcPr/>
                </a:tc>
                <a:tc>
                  <a:txBody>
                    <a:bodyPr/>
                    <a:lstStyle/>
                    <a:p>
                      <a:r>
                        <a:rPr lang="en-US" dirty="0" smtClean="0"/>
                        <a:t>Document</a:t>
                      </a:r>
                      <a:endParaRPr lang="en-US" dirty="0"/>
                    </a:p>
                  </a:txBody>
                  <a:tcPr/>
                </a:tc>
              </a:tr>
              <a:tr h="370840">
                <a:tc>
                  <a:txBody>
                    <a:bodyPr/>
                    <a:lstStyle/>
                    <a:p>
                      <a:r>
                        <a:rPr lang="en-US" dirty="0" smtClean="0"/>
                        <a:t>Column</a:t>
                      </a:r>
                      <a:endParaRPr lang="en-US" dirty="0"/>
                    </a:p>
                  </a:txBody>
                  <a:tcPr/>
                </a:tc>
                <a:tc>
                  <a:txBody>
                    <a:bodyPr/>
                    <a:lstStyle/>
                    <a:p>
                      <a:r>
                        <a:rPr lang="en-US" dirty="0" smtClean="0"/>
                        <a:t>Field in a Document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Field in a Document</a:t>
                      </a:r>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225" y="3922172"/>
            <a:ext cx="7881871" cy="2619741"/>
          </a:xfrm>
          <a:prstGeom prst="rect">
            <a:avLst/>
          </a:prstGeom>
        </p:spPr>
      </p:pic>
    </p:spTree>
    <p:extLst>
      <p:ext uri="{BB962C8B-B14F-4D97-AF65-F5344CB8AC3E}">
        <p14:creationId xmlns:p14="http://schemas.microsoft.com/office/powerpoint/2010/main" val="3354587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Documents</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Ø"/>
            </a:pPr>
            <a:r>
              <a:rPr lang="en-US" sz="2400" dirty="0" smtClean="0"/>
              <a:t> Documents are JSON objects that constitute the basic unit of storage in </a:t>
            </a:r>
            <a:r>
              <a:rPr lang="en-US" sz="2400" dirty="0" err="1" smtClean="0"/>
              <a:t>Cloudant</a:t>
            </a:r>
            <a:r>
              <a:rPr lang="en-US" sz="2400" dirty="0" smtClean="0"/>
              <a:t>.</a:t>
            </a:r>
          </a:p>
          <a:p>
            <a:pPr>
              <a:buFont typeface="Wingdings" panose="05000000000000000000" pitchFamily="2" charset="2"/>
              <a:buChar char="Ø"/>
            </a:pPr>
            <a:r>
              <a:rPr lang="en-US" sz="2400" dirty="0" smtClean="0"/>
              <a:t> Any valid JSON object can be stored in a </a:t>
            </a:r>
            <a:r>
              <a:rPr lang="en-US" sz="2400" dirty="0" err="1" smtClean="0"/>
              <a:t>Cloudant</a:t>
            </a:r>
            <a:r>
              <a:rPr lang="en-US" sz="2400" dirty="0" smtClean="0"/>
              <a:t> DB.</a:t>
            </a:r>
          </a:p>
          <a:p>
            <a:pPr>
              <a:buFont typeface="Wingdings" panose="05000000000000000000" pitchFamily="2" charset="2"/>
              <a:buChar char="Ø"/>
            </a:pPr>
            <a:r>
              <a:rPr lang="en-US" sz="2400" dirty="0" smtClean="0"/>
              <a:t> It can contain arrays, objects that can be nested up to many levels.</a:t>
            </a:r>
          </a:p>
          <a:p>
            <a:pPr>
              <a:buFont typeface="Wingdings" panose="05000000000000000000" pitchFamily="2" charset="2"/>
              <a:buChar char="Ø"/>
            </a:pPr>
            <a:r>
              <a:rPr lang="en-US" sz="2400" dirty="0" smtClean="0"/>
              <a:t> All </a:t>
            </a:r>
            <a:r>
              <a:rPr lang="en-US" sz="2400" dirty="0"/>
              <a:t>documents must have two fields: a unique _id field, and a _rev field</a:t>
            </a:r>
            <a:r>
              <a:rPr lang="en-US" sz="2400" dirty="0" smtClean="0"/>
              <a:t>.</a:t>
            </a:r>
          </a:p>
          <a:p>
            <a:pPr>
              <a:buFont typeface="Wingdings" panose="05000000000000000000" pitchFamily="2" charset="2"/>
              <a:buChar char="Ø"/>
            </a:pPr>
            <a:r>
              <a:rPr lang="en-US" sz="2400" dirty="0" smtClean="0"/>
              <a:t> Documents </a:t>
            </a:r>
            <a:r>
              <a:rPr lang="en-US" sz="2400" dirty="0"/>
              <a:t>are limited to a maximum size of 64 MB</a:t>
            </a:r>
            <a:r>
              <a:rPr lang="en-US" sz="2400" dirty="0" smtClean="0"/>
              <a:t>. On </a:t>
            </a:r>
            <a:r>
              <a:rPr lang="en-US" sz="2400" dirty="0" err="1" smtClean="0"/>
              <a:t>Bluemix</a:t>
            </a:r>
            <a:r>
              <a:rPr lang="en-US" sz="2400" dirty="0" smtClean="0"/>
              <a:t> service, this size is limited to 1 MB.</a:t>
            </a:r>
          </a:p>
          <a:p>
            <a:pPr>
              <a:buFont typeface="Wingdings" panose="05000000000000000000" pitchFamily="2" charset="2"/>
              <a:buChar char="Ø"/>
            </a:pPr>
            <a:r>
              <a:rPr lang="en-US" sz="2400" dirty="0" smtClean="0"/>
              <a:t>For CRUD operations on Documents: </a:t>
            </a:r>
            <a:r>
              <a:rPr lang="en-US" sz="2400" dirty="0" smtClean="0">
                <a:hlinkClick r:id="rId2"/>
              </a:rPr>
              <a:t>https://console.bluemix.net/docs/services/Cloudant/api/document.html#documents</a:t>
            </a:r>
            <a:endParaRPr lang="en-US" sz="2400" dirty="0"/>
          </a:p>
        </p:txBody>
      </p:sp>
    </p:spTree>
    <p:extLst>
      <p:ext uri="{BB962C8B-B14F-4D97-AF65-F5344CB8AC3E}">
        <p14:creationId xmlns:p14="http://schemas.microsoft.com/office/powerpoint/2010/main" val="3075386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Attachments</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sz="2400" dirty="0"/>
              <a:t> Attachments are Binary Large Object </a:t>
            </a:r>
            <a:r>
              <a:rPr lang="en-US" sz="2400" dirty="0" smtClean="0"/>
              <a:t>(BLOB) files </a:t>
            </a:r>
            <a:r>
              <a:rPr lang="en-US" sz="2400" dirty="0"/>
              <a:t>contained within documents</a:t>
            </a:r>
            <a:r>
              <a:rPr lang="en-US" sz="2400" dirty="0" smtClean="0"/>
              <a:t>.</a:t>
            </a:r>
            <a:endParaRPr lang="en-US" sz="2400" dirty="0"/>
          </a:p>
          <a:p>
            <a:pPr>
              <a:buFont typeface="Wingdings" panose="05000000000000000000" pitchFamily="2" charset="2"/>
              <a:buChar char="Ø"/>
            </a:pPr>
            <a:r>
              <a:rPr lang="en-US" sz="2400" dirty="0"/>
              <a:t>The BLOB is stored in the _attachments component of the document. The BLOB holds data </a:t>
            </a:r>
            <a:r>
              <a:rPr lang="en-US" sz="2400" dirty="0" smtClean="0"/>
              <a:t>including: The </a:t>
            </a:r>
            <a:r>
              <a:rPr lang="en-US" sz="2400" dirty="0"/>
              <a:t>attachment </a:t>
            </a:r>
            <a:r>
              <a:rPr lang="en-US" sz="2400" dirty="0" smtClean="0"/>
              <a:t>name, the </a:t>
            </a:r>
            <a:r>
              <a:rPr lang="en-US" sz="2400" dirty="0"/>
              <a:t>type of the </a:t>
            </a:r>
            <a:r>
              <a:rPr lang="en-US" sz="2400" dirty="0" smtClean="0"/>
              <a:t>attachment, the </a:t>
            </a:r>
            <a:r>
              <a:rPr lang="en-US" sz="2400" dirty="0"/>
              <a:t>actual content.</a:t>
            </a:r>
          </a:p>
          <a:p>
            <a:pPr>
              <a:buFont typeface="Wingdings" panose="05000000000000000000" pitchFamily="2" charset="2"/>
              <a:buChar char="Ø"/>
            </a:pPr>
            <a:r>
              <a:rPr lang="en-US" sz="2400" dirty="0" smtClean="0"/>
              <a:t>Examples multimedia, images, PPT, Word documents, etc.</a:t>
            </a:r>
          </a:p>
          <a:p>
            <a:pPr>
              <a:buFont typeface="Wingdings" panose="05000000000000000000" pitchFamily="2" charset="2"/>
              <a:buChar char="Ø"/>
            </a:pPr>
            <a:r>
              <a:rPr lang="en-US" sz="2400" dirty="0" smtClean="0"/>
              <a:t>Attachments can be created while creating a document or can be added on an existing document.</a:t>
            </a:r>
          </a:p>
          <a:p>
            <a:pPr>
              <a:buFont typeface="Wingdings" panose="05000000000000000000" pitchFamily="2" charset="2"/>
              <a:buChar char="Ø"/>
            </a:pPr>
            <a:r>
              <a:rPr lang="en-US" sz="2400" dirty="0" smtClean="0"/>
              <a:t>CRUD operations on Attachments: </a:t>
            </a:r>
            <a:r>
              <a:rPr lang="en-US" sz="2400" dirty="0" smtClean="0">
                <a:hlinkClick r:id="rId2"/>
              </a:rPr>
              <a:t>https://console.bluemix.net/docs/services/Cloudant/api/attachments.html#attachments</a:t>
            </a:r>
            <a:endParaRPr lang="en-US" sz="2400" dirty="0"/>
          </a:p>
        </p:txBody>
      </p:sp>
    </p:spTree>
    <p:extLst>
      <p:ext uri="{BB962C8B-B14F-4D97-AF65-F5344CB8AC3E}">
        <p14:creationId xmlns:p14="http://schemas.microsoft.com/office/powerpoint/2010/main" val="4205855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Documents</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sz="2400" dirty="0" smtClean="0"/>
              <a:t> Design Documents are special documents that do not contribute to the actual data, they are used for storing functions, indexes, etc.</a:t>
            </a:r>
          </a:p>
          <a:p>
            <a:pPr>
              <a:buFont typeface="Wingdings" panose="05000000000000000000" pitchFamily="2" charset="2"/>
              <a:buChar char="Ø"/>
            </a:pPr>
            <a:r>
              <a:rPr lang="en-US" sz="2400" dirty="0" smtClean="0"/>
              <a:t> They can be created and read the same way as normal Documents.</a:t>
            </a:r>
          </a:p>
          <a:p>
            <a:pPr>
              <a:buFont typeface="Wingdings" panose="05000000000000000000" pitchFamily="2" charset="2"/>
              <a:buChar char="Ø"/>
            </a:pPr>
            <a:r>
              <a:rPr lang="en-US" sz="2400" dirty="0"/>
              <a:t> </a:t>
            </a:r>
            <a:r>
              <a:rPr lang="en-US" sz="2400" dirty="0" smtClean="0"/>
              <a:t>_id field begins with “_design”.</a:t>
            </a:r>
          </a:p>
          <a:p>
            <a:pPr>
              <a:buFont typeface="Wingdings" panose="05000000000000000000" pitchFamily="2" charset="2"/>
              <a:buChar char="Ø"/>
            </a:pPr>
            <a:r>
              <a:rPr lang="en-US" sz="2400" dirty="0"/>
              <a:t> </a:t>
            </a:r>
            <a:r>
              <a:rPr lang="en-US" sz="2400" dirty="0" err="1"/>
              <a:t>Cloudant</a:t>
            </a:r>
            <a:r>
              <a:rPr lang="en-US" sz="2400" dirty="0"/>
              <a:t> reads specific fields and values of design documents as </a:t>
            </a:r>
            <a:r>
              <a:rPr lang="en-US" sz="2400" dirty="0" smtClean="0"/>
              <a:t>functions.</a:t>
            </a:r>
          </a:p>
          <a:p>
            <a:pPr>
              <a:buFont typeface="Wingdings" panose="05000000000000000000" pitchFamily="2" charset="2"/>
              <a:buChar char="Ø"/>
            </a:pPr>
            <a:r>
              <a:rPr lang="en-US" sz="2400" dirty="0" smtClean="0"/>
              <a:t> Refer: </a:t>
            </a:r>
            <a:r>
              <a:rPr lang="en-US" sz="2400" dirty="0" smtClean="0">
                <a:hlinkClick r:id="rId2"/>
              </a:rPr>
              <a:t>https://console.bluemix.net/docs/services/Cloudant/api/design_documents.html#design-documents</a:t>
            </a:r>
            <a:endParaRPr lang="en-US" sz="2400" dirty="0"/>
          </a:p>
        </p:txBody>
      </p:sp>
    </p:spTree>
    <p:extLst>
      <p:ext uri="{BB962C8B-B14F-4D97-AF65-F5344CB8AC3E}">
        <p14:creationId xmlns:p14="http://schemas.microsoft.com/office/powerpoint/2010/main" val="208898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sz="2400" dirty="0" smtClean="0"/>
              <a:t> Views are mechanisms used for selectively filtering documents and pre-processing the results.</a:t>
            </a:r>
          </a:p>
          <a:p>
            <a:pPr>
              <a:buFont typeface="Wingdings" panose="05000000000000000000" pitchFamily="2" charset="2"/>
              <a:buChar char="Ø"/>
            </a:pPr>
            <a:r>
              <a:rPr lang="en-US" sz="2400" dirty="0" smtClean="0"/>
              <a:t> Views are </a:t>
            </a:r>
            <a:r>
              <a:rPr lang="en-US" sz="2400" dirty="0"/>
              <a:t>J</a:t>
            </a:r>
            <a:r>
              <a:rPr lang="en-US" sz="2400" dirty="0" smtClean="0"/>
              <a:t>avaScript functions and contained within “view” field of a design document.</a:t>
            </a:r>
          </a:p>
          <a:p>
            <a:pPr>
              <a:buFont typeface="Wingdings" panose="05000000000000000000" pitchFamily="2" charset="2"/>
              <a:buChar char="Ø"/>
            </a:pPr>
            <a:r>
              <a:rPr lang="en-US" sz="2400" dirty="0"/>
              <a:t> </a:t>
            </a:r>
            <a:r>
              <a:rPr lang="en-US" sz="2400" dirty="0" smtClean="0"/>
              <a:t>It consists of two functions: map and reduce</a:t>
            </a:r>
          </a:p>
          <a:p>
            <a:pPr>
              <a:buFont typeface="Wingdings" panose="05000000000000000000" pitchFamily="2" charset="2"/>
              <a:buChar char="Ø"/>
            </a:pPr>
            <a:r>
              <a:rPr lang="en-US" sz="2400" dirty="0"/>
              <a:t> </a:t>
            </a:r>
            <a:r>
              <a:rPr lang="en-US" sz="2400" dirty="0" smtClean="0"/>
              <a:t>A map function can be used to pick a subset of the fields of the documents based on some criteria. A reduce function will take the output of map function and give aggregated results.</a:t>
            </a:r>
          </a:p>
          <a:p>
            <a:pPr>
              <a:buFont typeface="Wingdings" panose="05000000000000000000" pitchFamily="2" charset="2"/>
              <a:buChar char="Ø"/>
            </a:pPr>
            <a:r>
              <a:rPr lang="en-US" sz="2400" dirty="0"/>
              <a:t> </a:t>
            </a:r>
            <a:r>
              <a:rPr lang="en-US" sz="2400" dirty="0" smtClean="0"/>
              <a:t>Example: Find the count of students who have scored more than 70 marks. Here, students who have scored more than 70 marks can be filtered using a map function. Count can be obtained using a reduce function.</a:t>
            </a:r>
          </a:p>
          <a:p>
            <a:pPr>
              <a:buFont typeface="Wingdings" panose="05000000000000000000" pitchFamily="2" charset="2"/>
              <a:buChar char="Ø"/>
            </a:pPr>
            <a:r>
              <a:rPr lang="en-US" sz="2400" dirty="0"/>
              <a:t> </a:t>
            </a:r>
            <a:r>
              <a:rPr lang="en-US" sz="2400" dirty="0" smtClean="0"/>
              <a:t>Refer: </a:t>
            </a:r>
            <a:r>
              <a:rPr lang="en-US" sz="2400" dirty="0" smtClean="0">
                <a:hlinkClick r:id="rId2"/>
              </a:rPr>
              <a:t>https://console.bluemix.net/docs/services/Cloudant/api/creating_views.html#views-mapreduce-</a:t>
            </a:r>
            <a:endParaRPr lang="en-US" sz="2400" dirty="0" smtClean="0"/>
          </a:p>
        </p:txBody>
      </p:sp>
    </p:spTree>
    <p:extLst>
      <p:ext uri="{BB962C8B-B14F-4D97-AF65-F5344CB8AC3E}">
        <p14:creationId xmlns:p14="http://schemas.microsoft.com/office/powerpoint/2010/main" val="3281661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Query(Indexing)</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sz="2000" dirty="0" smtClean="0"/>
              <a:t> </a:t>
            </a:r>
            <a:r>
              <a:rPr lang="en-US" sz="2000" dirty="0" err="1" smtClean="0"/>
              <a:t>Cloudant</a:t>
            </a:r>
            <a:r>
              <a:rPr lang="en-US" sz="2000" dirty="0" smtClean="0"/>
              <a:t> </a:t>
            </a:r>
            <a:r>
              <a:rPr lang="en-US" sz="2000" dirty="0"/>
              <a:t>Query is a declarative JSON querying syntax for </a:t>
            </a:r>
            <a:r>
              <a:rPr lang="en-US" sz="2000" dirty="0" err="1"/>
              <a:t>Cloudant</a:t>
            </a:r>
            <a:r>
              <a:rPr lang="en-US" sz="2000" dirty="0"/>
              <a:t> databases</a:t>
            </a:r>
            <a:r>
              <a:rPr lang="en-US" sz="2000" dirty="0" smtClean="0"/>
              <a:t>.</a:t>
            </a:r>
          </a:p>
          <a:p>
            <a:pPr>
              <a:buFont typeface="Wingdings" panose="05000000000000000000" pitchFamily="2" charset="2"/>
              <a:buChar char="Ø"/>
            </a:pPr>
            <a:r>
              <a:rPr lang="en-US" sz="2000" dirty="0" smtClean="0"/>
              <a:t> Creating Query indexes help in faster searching of documents</a:t>
            </a:r>
          </a:p>
          <a:p>
            <a:pPr>
              <a:buFont typeface="Wingdings" panose="05000000000000000000" pitchFamily="2" charset="2"/>
              <a:buChar char="Ø"/>
            </a:pPr>
            <a:r>
              <a:rPr lang="en-US" sz="2000" dirty="0" smtClean="0"/>
              <a:t> It can be of two types: text &amp; </a:t>
            </a:r>
            <a:r>
              <a:rPr lang="en-US" sz="2000" dirty="0" err="1" smtClean="0"/>
              <a:t>json</a:t>
            </a:r>
            <a:endParaRPr lang="en-US" sz="2000" dirty="0" smtClean="0"/>
          </a:p>
          <a:p>
            <a:pPr>
              <a:buFont typeface="Wingdings" panose="05000000000000000000" pitchFamily="2" charset="2"/>
              <a:buChar char="Ø"/>
            </a:pPr>
            <a:r>
              <a:rPr lang="en-US" sz="2000" dirty="0"/>
              <a:t> </a:t>
            </a:r>
            <a:r>
              <a:rPr lang="en-US" sz="2000" dirty="0" smtClean="0"/>
              <a:t>When you know exactly what you want to search, use a </a:t>
            </a:r>
            <a:r>
              <a:rPr lang="en-US" sz="2000" dirty="0" err="1" smtClean="0"/>
              <a:t>json</a:t>
            </a:r>
            <a:r>
              <a:rPr lang="en-US" sz="2000" dirty="0" smtClean="0"/>
              <a:t> index. For flexibility you can use text index</a:t>
            </a:r>
          </a:p>
          <a:p>
            <a:pPr>
              <a:buFont typeface="Wingdings" panose="05000000000000000000" pitchFamily="2" charset="2"/>
              <a:buChar char="Ø"/>
            </a:pPr>
            <a:r>
              <a:rPr lang="en-US" sz="2000" dirty="0"/>
              <a:t> </a:t>
            </a:r>
            <a:r>
              <a:rPr lang="en-US" sz="2000" dirty="0" smtClean="0"/>
              <a:t>Example: Find employees who have age greater than 50</a:t>
            </a:r>
          </a:p>
          <a:p>
            <a:pPr marL="0" indent="0">
              <a:buNone/>
            </a:pPr>
            <a:r>
              <a:rPr lang="en-US" sz="2000" dirty="0"/>
              <a:t> </a:t>
            </a:r>
            <a:r>
              <a:rPr lang="en-US" sz="2000" dirty="0" smtClean="0"/>
              <a:t>   “index”:{</a:t>
            </a:r>
          </a:p>
          <a:p>
            <a:pPr marL="0" indent="0">
              <a:buNone/>
            </a:pPr>
            <a:r>
              <a:rPr lang="en-US" sz="2000" dirty="0"/>
              <a:t> </a:t>
            </a:r>
            <a:r>
              <a:rPr lang="en-US" sz="2000" dirty="0" smtClean="0"/>
              <a:t>          “selector”: {</a:t>
            </a:r>
          </a:p>
          <a:p>
            <a:pPr marL="0" indent="0">
              <a:buNone/>
            </a:pPr>
            <a:r>
              <a:rPr lang="en-US" sz="2000" dirty="0"/>
              <a:t>	</a:t>
            </a:r>
            <a:r>
              <a:rPr lang="en-US" sz="2000" dirty="0" smtClean="0"/>
              <a:t>“age”: { “$</a:t>
            </a:r>
            <a:r>
              <a:rPr lang="en-US" sz="2000" dirty="0" err="1" smtClean="0"/>
              <a:t>gt</a:t>
            </a:r>
            <a:r>
              <a:rPr lang="en-US" sz="2000" dirty="0" smtClean="0"/>
              <a:t>”:  50}</a:t>
            </a:r>
          </a:p>
          <a:p>
            <a:pPr marL="0" indent="0">
              <a:buNone/>
            </a:pPr>
            <a:r>
              <a:rPr lang="en-US" sz="2000" dirty="0"/>
              <a:t> </a:t>
            </a:r>
            <a:r>
              <a:rPr lang="en-US" sz="2000" dirty="0" smtClean="0"/>
              <a:t>       } </a:t>
            </a:r>
          </a:p>
          <a:p>
            <a:pPr marL="0" indent="0">
              <a:buNone/>
            </a:pPr>
            <a:r>
              <a:rPr lang="en-US" sz="2000" dirty="0"/>
              <a:t> </a:t>
            </a:r>
            <a:r>
              <a:rPr lang="en-US" sz="2000" dirty="0" smtClean="0"/>
              <a:t>  }</a:t>
            </a:r>
          </a:p>
          <a:p>
            <a:pPr>
              <a:buFont typeface="Wingdings" panose="05000000000000000000" pitchFamily="2" charset="2"/>
              <a:buChar char="Ø"/>
            </a:pPr>
            <a:r>
              <a:rPr lang="en-US" sz="2000" dirty="0" smtClean="0"/>
              <a:t> Refer: </a:t>
            </a:r>
            <a:r>
              <a:rPr lang="en-US" sz="2000" dirty="0" smtClean="0">
                <a:hlinkClick r:id="rId2"/>
              </a:rPr>
              <a:t>https://console.bluemix.net/docs/services/Cloudant/api/cloudant_query.html#creating-an-index</a:t>
            </a:r>
            <a:endParaRPr lang="en-US" sz="2000" dirty="0"/>
          </a:p>
        </p:txBody>
      </p:sp>
    </p:spTree>
    <p:extLst>
      <p:ext uri="{BB962C8B-B14F-4D97-AF65-F5344CB8AC3E}">
        <p14:creationId xmlns:p14="http://schemas.microsoft.com/office/powerpoint/2010/main" val="3879956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C8AC9294-843F-41BE-8C88-D6514A2FDF0A}" vid="{4E476B33-EA99-44E5-91EC-70D68CD1BD44}"/>
    </a:ext>
  </a:extLst>
</a:theme>
</file>

<file path=ppt/theme/theme10.xml><?xml version="1.0" encoding="utf-8"?>
<a:theme xmlns:a="http://schemas.openxmlformats.org/drawingml/2006/main" name="5_test">
  <a:themeElements>
    <a:clrScheme name="Persistent">
      <a:dk1>
        <a:sysClr val="windowText" lastClr="000000"/>
      </a:dk1>
      <a:lt1>
        <a:sysClr val="window" lastClr="FFFFFF"/>
      </a:lt1>
      <a:dk2>
        <a:srgbClr val="404040"/>
      </a:dk2>
      <a:lt2>
        <a:srgbClr val="9DDCF9"/>
      </a:lt2>
      <a:accent1>
        <a:srgbClr val="006899"/>
      </a:accent1>
      <a:accent2>
        <a:srgbClr val="F37021"/>
      </a:accent2>
      <a:accent3>
        <a:srgbClr val="8DC63F"/>
      </a:accent3>
      <a:accent4>
        <a:srgbClr val="7F7F7F"/>
      </a:accent4>
      <a:accent5>
        <a:srgbClr val="A6A6A6"/>
      </a:accent5>
      <a:accent6>
        <a:srgbClr val="FFD87D"/>
      </a:accent6>
      <a:hlink>
        <a:srgbClr val="006899"/>
      </a:hlink>
      <a:folHlink>
        <a:srgbClr val="7F7F7F"/>
      </a:folHlink>
    </a:clrScheme>
    <a:fontScheme name="Persiste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st">
  <a:themeElements>
    <a:clrScheme name="Persistent">
      <a:dk1>
        <a:sysClr val="windowText" lastClr="000000"/>
      </a:dk1>
      <a:lt1>
        <a:sysClr val="window" lastClr="FFFFFF"/>
      </a:lt1>
      <a:dk2>
        <a:srgbClr val="404040"/>
      </a:dk2>
      <a:lt2>
        <a:srgbClr val="9DDCF9"/>
      </a:lt2>
      <a:accent1>
        <a:srgbClr val="006899"/>
      </a:accent1>
      <a:accent2>
        <a:srgbClr val="F37021"/>
      </a:accent2>
      <a:accent3>
        <a:srgbClr val="8DC63F"/>
      </a:accent3>
      <a:accent4>
        <a:srgbClr val="7F7F7F"/>
      </a:accent4>
      <a:accent5>
        <a:srgbClr val="A6A6A6"/>
      </a:accent5>
      <a:accent6>
        <a:srgbClr val="FFD87D"/>
      </a:accent6>
      <a:hlink>
        <a:srgbClr val="006899"/>
      </a:hlink>
      <a:folHlink>
        <a:srgbClr val="7F7F7F"/>
      </a:folHlink>
    </a:clrScheme>
    <a:fontScheme name="Persiste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SL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SLTheme" id="{E15D70A2-1D20-4923-9AC0-00BC1E150AC0}" vid="{D7B5132F-527A-42D5-A027-52A1C991BF57}"/>
    </a:ext>
  </a:extLst>
</a:theme>
</file>

<file path=ppt/theme/theme4.xml><?xml version="1.0" encoding="utf-8"?>
<a:theme xmlns:a="http://schemas.openxmlformats.org/drawingml/2006/main" name="1_test">
  <a:themeElements>
    <a:clrScheme name="Persistent">
      <a:dk1>
        <a:sysClr val="windowText" lastClr="000000"/>
      </a:dk1>
      <a:lt1>
        <a:sysClr val="window" lastClr="FFFFFF"/>
      </a:lt1>
      <a:dk2>
        <a:srgbClr val="404040"/>
      </a:dk2>
      <a:lt2>
        <a:srgbClr val="9DDCF9"/>
      </a:lt2>
      <a:accent1>
        <a:srgbClr val="006899"/>
      </a:accent1>
      <a:accent2>
        <a:srgbClr val="F37021"/>
      </a:accent2>
      <a:accent3>
        <a:srgbClr val="8DC63F"/>
      </a:accent3>
      <a:accent4>
        <a:srgbClr val="7F7F7F"/>
      </a:accent4>
      <a:accent5>
        <a:srgbClr val="A6A6A6"/>
      </a:accent5>
      <a:accent6>
        <a:srgbClr val="FFD87D"/>
      </a:accent6>
      <a:hlink>
        <a:srgbClr val="006899"/>
      </a:hlink>
      <a:folHlink>
        <a:srgbClr val="7F7F7F"/>
      </a:folHlink>
    </a:clrScheme>
    <a:fontScheme name="Persiste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2_test">
  <a:themeElements>
    <a:clrScheme name="Persistent">
      <a:dk1>
        <a:sysClr val="windowText" lastClr="000000"/>
      </a:dk1>
      <a:lt1>
        <a:sysClr val="window" lastClr="FFFFFF"/>
      </a:lt1>
      <a:dk2>
        <a:srgbClr val="404040"/>
      </a:dk2>
      <a:lt2>
        <a:srgbClr val="9DDCF9"/>
      </a:lt2>
      <a:accent1>
        <a:srgbClr val="006899"/>
      </a:accent1>
      <a:accent2>
        <a:srgbClr val="F37021"/>
      </a:accent2>
      <a:accent3>
        <a:srgbClr val="8DC63F"/>
      </a:accent3>
      <a:accent4>
        <a:srgbClr val="7F7F7F"/>
      </a:accent4>
      <a:accent5>
        <a:srgbClr val="A6A6A6"/>
      </a:accent5>
      <a:accent6>
        <a:srgbClr val="FFD87D"/>
      </a:accent6>
      <a:hlink>
        <a:srgbClr val="006899"/>
      </a:hlink>
      <a:folHlink>
        <a:srgbClr val="7F7F7F"/>
      </a:folHlink>
    </a:clrScheme>
    <a:fontScheme name="Persiste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6B167782-0A07-408B-A6AA-DECA4132EBA7}" vid="{EDEED4C0-E481-41D5-A200-9BC9CFE59A09}"/>
    </a:ext>
  </a:extLst>
</a:theme>
</file>

<file path=ppt/theme/theme7.xml><?xml version="1.0" encoding="utf-8"?>
<a:theme xmlns:a="http://schemas.openxmlformats.org/drawingml/2006/main" name="3_test">
  <a:themeElements>
    <a:clrScheme name="Persistent">
      <a:dk1>
        <a:sysClr val="windowText" lastClr="000000"/>
      </a:dk1>
      <a:lt1>
        <a:sysClr val="window" lastClr="FFFFFF"/>
      </a:lt1>
      <a:dk2>
        <a:srgbClr val="404040"/>
      </a:dk2>
      <a:lt2>
        <a:srgbClr val="9DDCF9"/>
      </a:lt2>
      <a:accent1>
        <a:srgbClr val="006899"/>
      </a:accent1>
      <a:accent2>
        <a:srgbClr val="F37021"/>
      </a:accent2>
      <a:accent3>
        <a:srgbClr val="8DC63F"/>
      </a:accent3>
      <a:accent4>
        <a:srgbClr val="7F7F7F"/>
      </a:accent4>
      <a:accent5>
        <a:srgbClr val="A6A6A6"/>
      </a:accent5>
      <a:accent6>
        <a:srgbClr val="FFD87D"/>
      </a:accent6>
      <a:hlink>
        <a:srgbClr val="006899"/>
      </a:hlink>
      <a:folHlink>
        <a:srgbClr val="7F7F7F"/>
      </a:folHlink>
    </a:clrScheme>
    <a:fontScheme name="Persiste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1_PSL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SLTheme" id="{E15D70A2-1D20-4923-9AC0-00BC1E150AC0}" vid="{D7B5132F-527A-42D5-A027-52A1C991BF57}"/>
    </a:ext>
  </a:extLst>
</a:theme>
</file>

<file path=ppt/theme/theme9.xml><?xml version="1.0" encoding="utf-8"?>
<a:theme xmlns:a="http://schemas.openxmlformats.org/drawingml/2006/main" name="4_test">
  <a:themeElements>
    <a:clrScheme name="Persistent">
      <a:dk1>
        <a:sysClr val="windowText" lastClr="000000"/>
      </a:dk1>
      <a:lt1>
        <a:sysClr val="window" lastClr="FFFFFF"/>
      </a:lt1>
      <a:dk2>
        <a:srgbClr val="404040"/>
      </a:dk2>
      <a:lt2>
        <a:srgbClr val="9DDCF9"/>
      </a:lt2>
      <a:accent1>
        <a:srgbClr val="006899"/>
      </a:accent1>
      <a:accent2>
        <a:srgbClr val="F37021"/>
      </a:accent2>
      <a:accent3>
        <a:srgbClr val="8DC63F"/>
      </a:accent3>
      <a:accent4>
        <a:srgbClr val="7F7F7F"/>
      </a:accent4>
      <a:accent5>
        <a:srgbClr val="A6A6A6"/>
      </a:accent5>
      <a:accent6>
        <a:srgbClr val="FFD87D"/>
      </a:accent6>
      <a:hlink>
        <a:srgbClr val="006899"/>
      </a:hlink>
      <a:folHlink>
        <a:srgbClr val="7F7F7F"/>
      </a:folHlink>
    </a:clrScheme>
    <a:fontScheme name="Persiste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1787</TotalTime>
  <Words>1921</Words>
  <Application>Microsoft Office PowerPoint</Application>
  <PresentationFormat>Widescreen</PresentationFormat>
  <Paragraphs>166</Paragraphs>
  <Slides>21</Slides>
  <Notes>0</Notes>
  <HiddenSlides>0</HiddenSlides>
  <MMClips>0</MMClips>
  <ScaleCrop>false</ScaleCrop>
  <HeadingPairs>
    <vt:vector size="6" baseType="variant">
      <vt:variant>
        <vt:lpstr>Fonts Used</vt:lpstr>
      </vt:variant>
      <vt:variant>
        <vt:i4>8</vt:i4>
      </vt:variant>
      <vt:variant>
        <vt:lpstr>Theme</vt:lpstr>
      </vt:variant>
      <vt:variant>
        <vt:i4>11</vt:i4>
      </vt:variant>
      <vt:variant>
        <vt:lpstr>Slide Titles</vt:lpstr>
      </vt:variant>
      <vt:variant>
        <vt:i4>21</vt:i4>
      </vt:variant>
    </vt:vector>
  </HeadingPairs>
  <TitlesOfParts>
    <vt:vector size="40" baseType="lpstr">
      <vt:lpstr>ＭＳ Ｐゴシック</vt:lpstr>
      <vt:lpstr>Arial</vt:lpstr>
      <vt:lpstr>Calibri</vt:lpstr>
      <vt:lpstr>Trebuchet MS</vt:lpstr>
      <vt:lpstr>Verdana</vt:lpstr>
      <vt:lpstr>Wingdings</vt:lpstr>
      <vt:lpstr>Wingdings 2</vt:lpstr>
      <vt:lpstr>Wingdings 3</vt:lpstr>
      <vt:lpstr>Theme1</vt:lpstr>
      <vt:lpstr>test</vt:lpstr>
      <vt:lpstr>PSLTheme</vt:lpstr>
      <vt:lpstr>1_test</vt:lpstr>
      <vt:lpstr>2_test</vt:lpstr>
      <vt:lpstr>Theme2</vt:lpstr>
      <vt:lpstr>3_test</vt:lpstr>
      <vt:lpstr>1_PSLTheme</vt:lpstr>
      <vt:lpstr>4_test</vt:lpstr>
      <vt:lpstr>5_test</vt:lpstr>
      <vt:lpstr>Facet</vt:lpstr>
      <vt:lpstr>CLOUDANT DB</vt:lpstr>
      <vt:lpstr>Contents</vt:lpstr>
      <vt:lpstr>Overview</vt:lpstr>
      <vt:lpstr>Comparison with RDBMS</vt:lpstr>
      <vt:lpstr>Documents</vt:lpstr>
      <vt:lpstr>Attachments</vt:lpstr>
      <vt:lpstr>Design Documents</vt:lpstr>
      <vt:lpstr>View</vt:lpstr>
      <vt:lpstr>Query(Indexing)</vt:lpstr>
      <vt:lpstr>Search</vt:lpstr>
      <vt:lpstr>Show Functions</vt:lpstr>
      <vt:lpstr>List Functions</vt:lpstr>
      <vt:lpstr>Update Handlers</vt:lpstr>
      <vt:lpstr>Filter Functions</vt:lpstr>
      <vt:lpstr>Update Validators</vt:lpstr>
      <vt:lpstr>Geospatial Index</vt:lpstr>
      <vt:lpstr>Other APIs</vt:lpstr>
      <vt:lpstr>Other APIs ..contd</vt:lpstr>
      <vt:lpstr>Other APIs ..contd</vt:lpstr>
      <vt:lpstr>Node Module</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CLOUDANT DB</dc:title>
  <dc:creator>Shweta Joshi</dc:creator>
  <cp:lastModifiedBy>Shweta Joshi</cp:lastModifiedBy>
  <cp:revision>51</cp:revision>
  <dcterms:created xsi:type="dcterms:W3CDTF">2017-10-09T10:30:02Z</dcterms:created>
  <dcterms:modified xsi:type="dcterms:W3CDTF">2019-02-16T15:30:49Z</dcterms:modified>
</cp:coreProperties>
</file>