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F33D4F-C78A-4A08-B4B6-C38E03FF1223}">
  <a:tblStyle styleId="{90F33D4F-C78A-4A08-B4B6-C38E03FF12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50TyqCxRxhK7aqt2JpKUFNBQsHHqq0wVjuAcBEJsWQM/edit?zx=2jqdbu5wz2x1#gid=2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Cumulative flow Diagram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https://docs.google.com/spreadsheets/d/150TyqCxRxhK7aqt2JpKUFNBQsHHqq0wVjuAcBEJsWQM/edit?zx=2jqdbu5wz2x1#gid=2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hyperlink" Target="https://docs.google.com/spreadsheets/d/150TyqCxRxhK7aqt2JpKUFNBQsHHqq0wVjuAcBEJsWQM/edit?zx=2jqdbu5wz2x1#gid=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nguyensjsu/cmpe202-fivestars/projects/1" TargetMode="External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ylHDZkz5cVKe1I5Wii6eni7t64vhI43q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Clash Of Kings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03"/>
            <a:ext cx="8222100" cy="223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- Five Stars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Satish Kumar Gollaprolu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Akansha Mehta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Shiva Kumar Padma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Venkata Deviprasad Sura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Swetha Kothari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56375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Diagram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00" y="1767325"/>
            <a:ext cx="6116600" cy="32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09825" y="270625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3225"/>
            <a:ext cx="9144000" cy="38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4150" y="27065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contd..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5" y="1735625"/>
            <a:ext cx="9088525" cy="31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Wireframe Diagram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5" y="1751475"/>
            <a:ext cx="9088524" cy="3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16345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  <p:sp>
        <p:nvSpPr>
          <p:cNvPr id="147" name="Shape 147"/>
          <p:cNvSpPr/>
          <p:nvPr/>
        </p:nvSpPr>
        <p:spPr>
          <a:xfrm>
            <a:off x="4151625" y="1434475"/>
            <a:ext cx="1125300" cy="10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/>
          <p:nvPr/>
        </p:nvCxnSpPr>
        <p:spPr>
          <a:xfrm flipH="1" rot="10800000">
            <a:off x="4131825" y="1740575"/>
            <a:ext cx="1164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4151625" y="1905175"/>
            <a:ext cx="11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" name="Shape 150"/>
          <p:cNvSpPr/>
          <p:nvPr/>
        </p:nvSpPr>
        <p:spPr>
          <a:xfrm>
            <a:off x="235500" y="3293850"/>
            <a:ext cx="863700" cy="8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638100" y="3293850"/>
            <a:ext cx="863700" cy="8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153625" y="3293850"/>
            <a:ext cx="863700" cy="8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624000" y="3335175"/>
            <a:ext cx="863700" cy="8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189400" y="3293850"/>
            <a:ext cx="863700" cy="8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669150" y="3293850"/>
            <a:ext cx="863700" cy="8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/>
          <p:nvPr/>
        </p:nvCxnSpPr>
        <p:spPr>
          <a:xfrm flipH="1" rot="10800000">
            <a:off x="219600" y="3473050"/>
            <a:ext cx="8796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1624675" y="3463350"/>
            <a:ext cx="877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 flipH="1" rot="10800000">
            <a:off x="3170100" y="3472900"/>
            <a:ext cx="855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/>
          <p:nvPr/>
        </p:nvCxnSpPr>
        <p:spPr>
          <a:xfrm flipH="1" rot="10800000">
            <a:off x="4665175" y="3473050"/>
            <a:ext cx="8796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 flipH="1" rot="10800000">
            <a:off x="6200300" y="3493000"/>
            <a:ext cx="832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227550" y="3679100"/>
            <a:ext cx="8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1631425" y="3679100"/>
            <a:ext cx="8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3153625" y="3679100"/>
            <a:ext cx="8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4669088" y="3679100"/>
            <a:ext cx="8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6184675" y="3679100"/>
            <a:ext cx="8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7624000" y="3679100"/>
            <a:ext cx="8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 flipH="1" rot="10800000">
            <a:off x="7639750" y="3493000"/>
            <a:ext cx="832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 txBox="1"/>
          <p:nvPr/>
        </p:nvSpPr>
        <p:spPr>
          <a:xfrm>
            <a:off x="4258700" y="1342450"/>
            <a:ext cx="93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&lt;&lt;interface&gt;&gt;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PlayerMoves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151625" y="1979150"/>
            <a:ext cx="1379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+setStrategy()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+</a:t>
            </a:r>
            <a:r>
              <a:rPr lang="en" sz="1100"/>
              <a:t>getM</a:t>
            </a:r>
            <a:r>
              <a:rPr lang="en" sz="1100"/>
              <a:t>oves()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841000" y="3205000"/>
            <a:ext cx="80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Rook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12225" y="3226600"/>
            <a:ext cx="560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Pawn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331275" y="3226600"/>
            <a:ext cx="80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Knight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847500" y="3226600"/>
            <a:ext cx="80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Bishop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350750" y="3226600"/>
            <a:ext cx="80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Queen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854000" y="3277225"/>
            <a:ext cx="80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King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88375" y="808400"/>
            <a:ext cx="123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Strategy: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64125" y="3615750"/>
            <a:ext cx="1125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+getMoves()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7564350" y="3615750"/>
            <a:ext cx="1379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+getMoves()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144900" y="3615750"/>
            <a:ext cx="1379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+getMoves()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563388" y="3615750"/>
            <a:ext cx="1379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+getMoves()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09575" y="3615750"/>
            <a:ext cx="1379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+getMoves()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594500" y="3615750"/>
            <a:ext cx="1379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+getMoves()</a:t>
            </a:r>
          </a:p>
        </p:txBody>
      </p:sp>
      <p:sp>
        <p:nvSpPr>
          <p:cNvPr id="183" name="Shape 183"/>
          <p:cNvSpPr/>
          <p:nvPr/>
        </p:nvSpPr>
        <p:spPr>
          <a:xfrm>
            <a:off x="1722375" y="1434475"/>
            <a:ext cx="1125300" cy="10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4" name="Shape 184"/>
          <p:cNvCxnSpPr/>
          <p:nvPr/>
        </p:nvCxnSpPr>
        <p:spPr>
          <a:xfrm flipH="1" rot="10800000">
            <a:off x="1722375" y="1732475"/>
            <a:ext cx="11178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 txBox="1"/>
          <p:nvPr/>
        </p:nvSpPr>
        <p:spPr>
          <a:xfrm>
            <a:off x="1682300" y="1382075"/>
            <a:ext cx="1117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get</a:t>
            </a:r>
            <a:r>
              <a:rPr lang="en" sz="800"/>
              <a:t>MovesForPlayer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1722375" y="1950588"/>
            <a:ext cx="11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" name="Shape 187"/>
          <p:cNvCxnSpPr/>
          <p:nvPr/>
        </p:nvCxnSpPr>
        <p:spPr>
          <a:xfrm flipH="1" rot="10800000">
            <a:off x="689500" y="2940225"/>
            <a:ext cx="74100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4722225" y="2520350"/>
            <a:ext cx="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/>
          <p:nvPr/>
        </p:nvCxnSpPr>
        <p:spPr>
          <a:xfrm>
            <a:off x="689575" y="2965900"/>
            <a:ext cx="300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/>
          <p:nvPr/>
        </p:nvCxnSpPr>
        <p:spPr>
          <a:xfrm flipH="1">
            <a:off x="8084025" y="2945275"/>
            <a:ext cx="48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2061100" y="2940325"/>
            <a:ext cx="300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3585100" y="2940325"/>
            <a:ext cx="300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5109100" y="2940325"/>
            <a:ext cx="300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6633100" y="2940325"/>
            <a:ext cx="300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525" y="2528275"/>
            <a:ext cx="622150" cy="3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675" y="1857375"/>
            <a:ext cx="13032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083238" y="1616650"/>
            <a:ext cx="9324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C</a:t>
            </a:r>
            <a:r>
              <a:rPr lang="en" sz="1000"/>
              <a:t>ontainment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15950" y="2656600"/>
            <a:ext cx="13032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&lt;&lt;implements&gt;&gt;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631425" y="1710375"/>
            <a:ext cx="153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+</a:t>
            </a:r>
            <a:r>
              <a:rPr lang="en" sz="700"/>
              <a:t>playerMoves:PlayerMoves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17555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  <p:sp>
        <p:nvSpPr>
          <p:cNvPr id="205" name="Shape 205"/>
          <p:cNvSpPr/>
          <p:nvPr/>
        </p:nvSpPr>
        <p:spPr>
          <a:xfrm>
            <a:off x="2054081" y="3397146"/>
            <a:ext cx="1330800" cy="14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6" name="Shape 206"/>
          <p:cNvCxnSpPr/>
          <p:nvPr/>
        </p:nvCxnSpPr>
        <p:spPr>
          <a:xfrm flipH="1" rot="10800000">
            <a:off x="2030669" y="3706779"/>
            <a:ext cx="1377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/>
          <p:nvPr/>
        </p:nvCxnSpPr>
        <p:spPr>
          <a:xfrm>
            <a:off x="2054081" y="4101528"/>
            <a:ext cx="13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8" name="Shape 208"/>
          <p:cNvSpPr txBox="1"/>
          <p:nvPr/>
        </p:nvSpPr>
        <p:spPr>
          <a:xfrm>
            <a:off x="2156069" y="3397375"/>
            <a:ext cx="9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Player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95750" y="855950"/>
            <a:ext cx="123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Observer:</a:t>
            </a:r>
          </a:p>
        </p:txBody>
      </p:sp>
      <p:sp>
        <p:nvSpPr>
          <p:cNvPr id="210" name="Shape 210"/>
          <p:cNvSpPr/>
          <p:nvPr/>
        </p:nvSpPr>
        <p:spPr>
          <a:xfrm>
            <a:off x="2012650" y="1304585"/>
            <a:ext cx="2069700" cy="13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11" name="Shape 211"/>
          <p:cNvCxnSpPr/>
          <p:nvPr/>
        </p:nvCxnSpPr>
        <p:spPr>
          <a:xfrm flipH="1" rot="10800000">
            <a:off x="2012659" y="1755565"/>
            <a:ext cx="20529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2" name="Shape 212"/>
          <p:cNvSpPr txBox="1"/>
          <p:nvPr/>
        </p:nvSpPr>
        <p:spPr>
          <a:xfrm>
            <a:off x="2326428" y="1301450"/>
            <a:ext cx="1308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Subject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&lt;&lt;interface&gt;&gt;</a:t>
            </a:r>
          </a:p>
        </p:txBody>
      </p:sp>
      <p:sp>
        <p:nvSpPr>
          <p:cNvPr id="213" name="Shape 213"/>
          <p:cNvSpPr/>
          <p:nvPr/>
        </p:nvSpPr>
        <p:spPr>
          <a:xfrm>
            <a:off x="5207723" y="3397146"/>
            <a:ext cx="1330800" cy="14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4" name="Shape 214"/>
          <p:cNvCxnSpPr/>
          <p:nvPr/>
        </p:nvCxnSpPr>
        <p:spPr>
          <a:xfrm flipH="1" rot="10800000">
            <a:off x="5184311" y="3706779"/>
            <a:ext cx="1377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5207723" y="4172293"/>
            <a:ext cx="13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6" name="Shape 216"/>
          <p:cNvSpPr txBox="1"/>
          <p:nvPr/>
        </p:nvSpPr>
        <p:spPr>
          <a:xfrm>
            <a:off x="5309711" y="3397375"/>
            <a:ext cx="9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Score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298392" y="4130341"/>
            <a:ext cx="1631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+</a:t>
            </a:r>
            <a:r>
              <a:rPr lang="en" sz="1200"/>
              <a:t>update</a:t>
            </a:r>
            <a:r>
              <a:rPr lang="en" sz="1100"/>
              <a:t>()</a:t>
            </a:r>
          </a:p>
        </p:txBody>
      </p:sp>
      <p:sp>
        <p:nvSpPr>
          <p:cNvPr id="218" name="Shape 218"/>
          <p:cNvSpPr/>
          <p:nvPr/>
        </p:nvSpPr>
        <p:spPr>
          <a:xfrm>
            <a:off x="5133199" y="1304586"/>
            <a:ext cx="1316400" cy="13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+update()</a:t>
            </a:r>
          </a:p>
        </p:txBody>
      </p:sp>
      <p:cxnSp>
        <p:nvCxnSpPr>
          <p:cNvPr id="219" name="Shape 219"/>
          <p:cNvCxnSpPr/>
          <p:nvPr/>
        </p:nvCxnSpPr>
        <p:spPr>
          <a:xfrm flipH="1" rot="10800000">
            <a:off x="5133188" y="1759165"/>
            <a:ext cx="13080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0" name="Shape 220"/>
          <p:cNvSpPr txBox="1"/>
          <p:nvPr/>
        </p:nvSpPr>
        <p:spPr>
          <a:xfrm>
            <a:off x="5086298" y="1301450"/>
            <a:ext cx="1308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Observer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&lt;&lt;interface&gt;&gt;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947226" y="1855075"/>
            <a:ext cx="22440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+subscribe(in o: Observer)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+unsubscribe(in o: Observer)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+notify()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124729" y="3750229"/>
            <a:ext cx="1170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-player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239953" y="3774862"/>
            <a:ext cx="1082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/>
              <a:t>score</a:t>
            </a:r>
          </a:p>
        </p:txBody>
      </p:sp>
      <p:cxnSp>
        <p:nvCxnSpPr>
          <p:cNvPr id="224" name="Shape 224"/>
          <p:cNvCxnSpPr>
            <a:endCxn id="218" idx="1"/>
          </p:cNvCxnSpPr>
          <p:nvPr/>
        </p:nvCxnSpPr>
        <p:spPr>
          <a:xfrm>
            <a:off x="4073899" y="1993686"/>
            <a:ext cx="1059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>
            <a:stCxn id="218" idx="1"/>
          </p:cNvCxnSpPr>
          <p:nvPr/>
        </p:nvCxnSpPr>
        <p:spPr>
          <a:xfrm rot="10800000">
            <a:off x="5010799" y="1911786"/>
            <a:ext cx="1224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>
            <a:stCxn id="218" idx="1"/>
          </p:cNvCxnSpPr>
          <p:nvPr/>
        </p:nvCxnSpPr>
        <p:spPr>
          <a:xfrm flipH="1">
            <a:off x="5010799" y="1993986"/>
            <a:ext cx="122400" cy="1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7" name="Shape 227"/>
          <p:cNvSpPr txBox="1"/>
          <p:nvPr/>
        </p:nvSpPr>
        <p:spPr>
          <a:xfrm>
            <a:off x="4191085" y="1624516"/>
            <a:ext cx="7821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notifies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669" y="2688162"/>
            <a:ext cx="622136" cy="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202" y="2688162"/>
            <a:ext cx="622136" cy="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0" l="576" r="0" t="0"/>
          <a:stretch/>
        </p:blipFill>
        <p:spPr>
          <a:xfrm>
            <a:off x="3435027" y="3961946"/>
            <a:ext cx="1719092" cy="380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25" y="1751475"/>
            <a:ext cx="8105550" cy="32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455600" y="687625"/>
            <a:ext cx="2952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Factory/Prototype:</a:t>
            </a: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415975" y="15165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 title="Cumulative Flow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75" y="1854525"/>
            <a:ext cx="8059851" cy="3138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542075" y="701775"/>
            <a:ext cx="8261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hlinkClick r:id="rId4"/>
              </a:rPr>
              <a:t>https://docs.google.com/spreadsheets/d/150TyqCxRxhK7aqt2JpKUFNBQsHHqq0wVjuAcBEJsWQM/edit?zx=2jqdbu5wz2x1#gid=2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42075" y="299450"/>
            <a:ext cx="3663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Cumulative Flow Diagram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50" y="1759400"/>
            <a:ext cx="7825401" cy="3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542075" y="299450"/>
            <a:ext cx="3663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Work In Progress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825" y="1846600"/>
            <a:ext cx="6492126" cy="28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542075" y="299450"/>
            <a:ext cx="3663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Average Lead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Idea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Clash of kings is an unique of its kind web based multiplayer strategy game with </a:t>
            </a:r>
            <a:r>
              <a:rPr lang="en" sz="1400"/>
              <a:t>at most</a:t>
            </a:r>
            <a:r>
              <a:rPr lang="en" sz="1400"/>
              <a:t> 4 users playing the game. The primary motive of the players is to kill opponents and last one who survives will be declared winner.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Game Rules: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Each player should join the game by providing his name and submitting it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Based on the availability of existing game room’s a player can either join an existing game or start a new game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buSzPct val="100000"/>
              <a:buChar char="❖"/>
            </a:pPr>
            <a:r>
              <a:rPr lang="en" sz="1400"/>
              <a:t>Game will begin once all the 4 players join the game room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 title="WIP and Average Lead 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22800"/>
            <a:ext cx="7825401" cy="316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283600" y="307375"/>
            <a:ext cx="3663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WIP and </a:t>
            </a:r>
            <a:r>
              <a:rPr b="1" lang="en" sz="1800"/>
              <a:t>Average Lead 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00" y="1862450"/>
            <a:ext cx="7825401" cy="31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542075" y="299450"/>
            <a:ext cx="3663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Throughput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Burndown Chart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https://docs.google.com/spreadsheets/d/1JCwrrKYYLpR_GcMBCLl4FsvvsWJpbuLkF6Eb9Omjt1k/edit#gid=879809152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5" name="Shape 275" title="Burndown (Team XXX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" y="1919075"/>
            <a:ext cx="9143999" cy="30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2400"/>
              <a:t>Retrospective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6672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{90F33D4F-C78A-4A08-B4B6-C38E03FF1223}</a:tableStyleId>
              </a:tblPr>
              <a:tblGrid>
                <a:gridCol w="2413000"/>
                <a:gridCol w="2413000"/>
                <a:gridCol w="2413000"/>
              </a:tblGrid>
              <a:tr h="343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 sz="1000"/>
                        <a:t>What went well?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 sz="1000"/>
                        <a:t>What didn’t go well and can be improved?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000"/>
                        <a:t>What we learned?</a:t>
                      </a:r>
                    </a:p>
                  </a:txBody>
                  <a:tcPr marT="91425" marB="91425" marR="91425" marL="91425"/>
                </a:tc>
              </a:tr>
              <a:tr h="330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Every team member contributed actively in finalizing the game idea and designing rules to make the chess game interesting.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Code development for highlighting player moves, capturing/killing players was challenging and took more efforts and time than other modules.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/>
                        <a:t>We learned Agile Methodologies(XP, Kanban, Scrum), UML Diagrams, types of game engines and the cases where they can be used effectively.</a:t>
                      </a:r>
                    </a:p>
                  </a:txBody>
                  <a:tcPr marT="91425" marB="91425" marR="91425" marL="91425"/>
                </a:tc>
              </a:tr>
              <a:tr h="746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/>
                        <a:t>The use of Node.js and express framework to create the game improved the simplicity of the project components.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TDD and BDD should be implemented from the 2</a:t>
                      </a:r>
                      <a:r>
                        <a:rPr baseline="30000" lang="en" sz="1000"/>
                        <a:t>nd</a:t>
                      </a:r>
                      <a:r>
                        <a:rPr lang="en" sz="1000"/>
                        <a:t> week of development to find the issues at early stages.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Design patterns in java script and how they are implemented when compared to traditional object-oriented programming languages.</a:t>
                      </a:r>
                    </a:p>
                  </a:txBody>
                  <a:tcPr marT="91425" marB="91425" marR="91425" marL="91425"/>
                </a:tc>
              </a:tr>
              <a:tr h="330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Multiplayer interaction and chat box got implemented in a better way using socket.io library.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Randomization algorithm for static players can be improved to provide equal chance for all the players.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How to split the work between the team in order to improve the productivity and co-ordinate with others in case of issues and road blocks.</a:t>
                      </a:r>
                    </a:p>
                  </a:txBody>
                  <a:tcPr marT="91425" marB="91425" marR="91425" marL="91425"/>
                </a:tc>
              </a:tr>
              <a:tr h="33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Each team member maintained the commit history and code version well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Our initial time estimation on design patterns went wrong. It took more time to be implemented as we are new to Javascript.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/>
                        <a:t>Respect other team members opinions and make decisions after others approval upon discussion.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0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Team Bonding. Each team member respected the feedback from other team members and worked on it.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/>
                        <a:t>Chess board UI and chess pieces look can be improved by efficient use of HTML and CSS.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/>
                        <a:t>Stop anything that blocks the team from moving forward.	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71900" y="1787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Taskboard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https://github.com/nguyensjsu/cmpe202-fivestars/projects/1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25" y="1735625"/>
            <a:ext cx="7130301" cy="28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7325"/>
            <a:ext cx="3305175" cy="31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375" y="1767325"/>
            <a:ext cx="3324225" cy="32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>
            <p:ph type="title"/>
          </p:nvPr>
        </p:nvSpPr>
        <p:spPr>
          <a:xfrm>
            <a:off x="471900" y="1787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Taskboard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1475"/>
            <a:ext cx="3543300" cy="30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100" y="1789575"/>
            <a:ext cx="3695700" cy="30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type="title"/>
          </p:nvPr>
        </p:nvSpPr>
        <p:spPr>
          <a:xfrm>
            <a:off x="471900" y="1787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Taskboard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625"/>
            <a:ext cx="3695700" cy="296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1696000"/>
            <a:ext cx="3219450" cy="30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>
            <p:ph type="title"/>
          </p:nvPr>
        </p:nvSpPr>
        <p:spPr>
          <a:xfrm>
            <a:off x="471900" y="1787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Taskboard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51471"/>
            <a:ext cx="3514725" cy="32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type="title"/>
          </p:nvPr>
        </p:nvSpPr>
        <p:spPr>
          <a:xfrm>
            <a:off x="471900" y="1787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Taskboard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1009150" y="16597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60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Rules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Chess board will have 4 kings for all the players with white(player1) Black(player2) Red(player3) and yellow(player4) colors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Chess board will also have multi-colored static pieces which are randomly arranged on the board with different powers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Static piece can be either Queen, Rook, Bishop, Knight or Pawn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If a player kills a static piece he will become that power which static piece </a:t>
            </a:r>
            <a:r>
              <a:rPr lang="en" sz="1400"/>
              <a:t>possessed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buSzPct val="100000"/>
              <a:buChar char="❖"/>
            </a:pPr>
            <a:r>
              <a:rPr lang="en" sz="1400"/>
              <a:t>Each player will be halted in their squares for 5 seconds after every move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Rules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A player can only kill other players with in 5sec after their previous move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Players can use the chat to form strategies or target a player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If a player </a:t>
            </a:r>
            <a:r>
              <a:rPr lang="en" sz="1400"/>
              <a:t>forfeits</a:t>
            </a:r>
            <a:r>
              <a:rPr lang="en" sz="1400"/>
              <a:t> the game will continue with remaining players(if total players&gt;=2)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400"/>
              <a:t>Player will exit the game if he gets killed by other players</a:t>
            </a:r>
            <a:br>
              <a:rPr lang="en" sz="1400"/>
            </a:br>
          </a:p>
          <a:p>
            <a:pPr indent="-317500" lvl="0" marL="457200">
              <a:spcBef>
                <a:spcPts val="0"/>
              </a:spcBef>
              <a:buSzPct val="100000"/>
              <a:buChar char="❖"/>
            </a:pPr>
            <a:r>
              <a:rPr lang="en" sz="1400"/>
              <a:t>Game will be declared as a tie after  20 moves if only 2 players remain and cannot kill other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00750" y="84630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38500" y="1972500"/>
            <a:ext cx="8520600" cy="445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Node.js</a:t>
            </a:r>
            <a:r>
              <a:rPr lang="en"/>
              <a:t>   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Express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➢"/>
            </a:pPr>
            <a:r>
              <a:rPr lang="en"/>
              <a:t>Socket.io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51325" y="79945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Story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51325" y="1698650"/>
            <a:ext cx="7794600" cy="263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Story</a:t>
            </a:r>
            <a:r>
              <a:rPr lang="en" sz="110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In order to</a:t>
            </a:r>
            <a:r>
              <a:rPr lang="en" sz="1100">
                <a:solidFill>
                  <a:srgbClr val="000000"/>
                </a:solidFill>
              </a:rPr>
              <a:t> win the Clash of Kings game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As a</a:t>
            </a:r>
            <a:r>
              <a:rPr lang="en" sz="1100">
                <a:solidFill>
                  <a:srgbClr val="000000"/>
                </a:solidFill>
              </a:rPr>
              <a:t> player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I want to</a:t>
            </a:r>
            <a:r>
              <a:rPr lang="en" sz="1100">
                <a:solidFill>
                  <a:srgbClr val="000000"/>
                </a:solidFill>
              </a:rPr>
              <a:t> kill other players in the board.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Scenario 1: </a:t>
            </a:r>
            <a:r>
              <a:rPr lang="en" sz="1100">
                <a:solidFill>
                  <a:srgbClr val="000000"/>
                </a:solidFill>
              </a:rPr>
              <a:t>Player remains last in the game by killing other players in the game.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Given:</a:t>
            </a:r>
            <a:r>
              <a:rPr lang="en" sz="1100">
                <a:solidFill>
                  <a:srgbClr val="000000"/>
                </a:solidFill>
              </a:rPr>
              <a:t>  The chess game for 4 players is launched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And:</a:t>
            </a:r>
            <a:r>
              <a:rPr lang="en" sz="1100">
                <a:solidFill>
                  <a:srgbClr val="000000"/>
                </a:solidFill>
              </a:rPr>
              <a:t> player starts playing the game.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When:</a:t>
            </a:r>
            <a:r>
              <a:rPr lang="en" sz="1100">
                <a:solidFill>
                  <a:srgbClr val="000000"/>
                </a:solidFill>
              </a:rPr>
              <a:t> player kills all the other players in the board.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Then:</a:t>
            </a:r>
            <a:r>
              <a:rPr lang="en" sz="1100">
                <a:solidFill>
                  <a:srgbClr val="000000"/>
                </a:solidFill>
              </a:rPr>
              <a:t> player wins the game.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12600" y="974475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12600" y="1600875"/>
            <a:ext cx="7794600" cy="221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Story</a:t>
            </a:r>
            <a:r>
              <a:rPr lang="en" sz="110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In order to</a:t>
            </a:r>
            <a:r>
              <a:rPr lang="en" sz="1100">
                <a:solidFill>
                  <a:srgbClr val="000000"/>
                </a:solidFill>
              </a:rPr>
              <a:t> gain new powers in game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As a</a:t>
            </a:r>
            <a:r>
              <a:rPr lang="en" sz="1100">
                <a:solidFill>
                  <a:srgbClr val="000000"/>
                </a:solidFill>
              </a:rPr>
              <a:t> player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I want to</a:t>
            </a:r>
            <a:r>
              <a:rPr lang="en" sz="1100">
                <a:solidFill>
                  <a:srgbClr val="000000"/>
                </a:solidFill>
              </a:rPr>
              <a:t> kill static players in the board.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Scenario 1: </a:t>
            </a:r>
            <a:r>
              <a:rPr lang="en" sz="1100">
                <a:solidFill>
                  <a:srgbClr val="000000"/>
                </a:solidFill>
              </a:rPr>
              <a:t>Player kills the static player in the game to its powers.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Given:</a:t>
            </a:r>
            <a:r>
              <a:rPr lang="en" sz="1100">
                <a:solidFill>
                  <a:srgbClr val="000000"/>
                </a:solidFill>
              </a:rPr>
              <a:t>  The chess game started with 4 players 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And:</a:t>
            </a:r>
            <a:r>
              <a:rPr lang="en" sz="1100">
                <a:solidFill>
                  <a:srgbClr val="000000"/>
                </a:solidFill>
              </a:rPr>
              <a:t> player starts playing the game.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When:</a:t>
            </a:r>
            <a:r>
              <a:rPr lang="en" sz="1100">
                <a:solidFill>
                  <a:srgbClr val="000000"/>
                </a:solidFill>
              </a:rPr>
              <a:t> player kills all the static piece in the board.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Then:</a:t>
            </a:r>
            <a:r>
              <a:rPr lang="en" sz="1100">
                <a:solidFill>
                  <a:srgbClr val="000000"/>
                </a:solidFill>
              </a:rPr>
              <a:t> player should get the same power of the static piece killed.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72050" y="1015625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72050" y="1696000"/>
            <a:ext cx="8520600" cy="26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Story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In order to</a:t>
            </a:r>
            <a:r>
              <a:rPr lang="en" sz="1100">
                <a:solidFill>
                  <a:srgbClr val="000000"/>
                </a:solidFill>
              </a:rPr>
              <a:t> devise a strategy to kill other players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As a</a:t>
            </a:r>
            <a:r>
              <a:rPr lang="en" sz="1100">
                <a:solidFill>
                  <a:srgbClr val="000000"/>
                </a:solidFill>
              </a:rPr>
              <a:t> player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I want to</a:t>
            </a:r>
            <a:r>
              <a:rPr lang="en" sz="1100">
                <a:solidFill>
                  <a:srgbClr val="000000"/>
                </a:solidFill>
              </a:rPr>
              <a:t> chat with other players in the board.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Scenario 1: </a:t>
            </a:r>
            <a:r>
              <a:rPr lang="en" sz="1100">
                <a:solidFill>
                  <a:srgbClr val="000000"/>
                </a:solidFill>
              </a:rPr>
              <a:t>player should be able to chat with other players to decide whom to attack.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Given: </a:t>
            </a:r>
            <a:r>
              <a:rPr lang="en" sz="1100">
                <a:solidFill>
                  <a:srgbClr val="000000"/>
                </a:solidFill>
              </a:rPr>
              <a:t>All the players joined in game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When: </a:t>
            </a:r>
            <a:r>
              <a:rPr lang="en" sz="1100">
                <a:solidFill>
                  <a:srgbClr val="000000"/>
                </a:solidFill>
              </a:rPr>
              <a:t>a player sends a message in chat box.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</a:rPr>
              <a:t>Then:</a:t>
            </a:r>
            <a:r>
              <a:rPr lang="en" sz="1100">
                <a:solidFill>
                  <a:srgbClr val="000000"/>
                </a:solidFill>
              </a:rPr>
              <a:t> other players should see the message in the chat.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</a:rPr>
              <a:t>More scenarios can be found at : </a:t>
            </a:r>
            <a:r>
              <a:rPr lang="en" sz="1100" u="sng">
                <a:solidFill>
                  <a:srgbClr val="000000"/>
                </a:solidFill>
                <a:hlinkClick r:id="rId3"/>
              </a:rPr>
              <a:t>https://drive.google.com/file/d/1ylHDZkz5cVKe1I5Wii6eni7t64vhI43q/view?usp=sharing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52500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 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16756" l="0" r="0" t="0"/>
          <a:stretch/>
        </p:blipFill>
        <p:spPr>
          <a:xfrm>
            <a:off x="536275" y="1696000"/>
            <a:ext cx="7837124" cy="344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