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0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5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2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2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8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1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8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6B546-9873-4B8A-8F06-84B076E0E117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D16F-27F7-4A43-947E-37A6EB2BC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2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overview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ueue.acm.org/detail.cfm?id=289844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Java_(programming_language)" TargetMode="External"/><Relationship Id="rId7" Type="http://schemas.openxmlformats.org/officeDocument/2006/relationships/hyperlink" Target="https://en.wikipedia.org/wiki/The_Apache_Software_Foundation" TargetMode="External"/><Relationship Id="rId2" Type="http://schemas.openxmlformats.org/officeDocument/2006/relationships/hyperlink" Target="https://en.wikipedia.org/wiki/Build_auto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cala_(programming_language)" TargetMode="External"/><Relationship Id="rId5" Type="http://schemas.openxmlformats.org/officeDocument/2006/relationships/hyperlink" Target="https://en.wikipedia.org/wiki/Ruby_(programming_language)" TargetMode="External"/><Relationship Id="rId4" Type="http://schemas.openxmlformats.org/officeDocument/2006/relationships/hyperlink" Target="https://en.wikipedia.org/wiki/C_Sharp_(programming_languag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3094"/>
            <a:ext cx="9144000" cy="1033008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tools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1" y="1894114"/>
            <a:ext cx="9640389" cy="43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3645"/>
            <a:ext cx="8358051" cy="3133317"/>
          </a:xfrm>
        </p:spPr>
        <p:txBody>
          <a:bodyPr/>
          <a:lstStyle/>
          <a:p>
            <a:r>
              <a:rPr lang="en-US" dirty="0" err="1"/>
              <a:t>Ansible</a:t>
            </a:r>
            <a:r>
              <a:rPr lang="en-US" dirty="0"/>
              <a:t> is a leading DevOps tool. </a:t>
            </a:r>
            <a:r>
              <a:rPr lang="en-US" dirty="0" err="1"/>
              <a:t>Ansible</a:t>
            </a:r>
            <a:r>
              <a:rPr lang="en-US" dirty="0"/>
              <a:t> is an open-source IT engine that automates application deployment, cloud provisioning, intra service orchestration, and other IT tools. </a:t>
            </a:r>
            <a:endParaRPr lang="en-US" dirty="0" smtClean="0"/>
          </a:p>
          <a:p>
            <a:r>
              <a:rPr lang="en-US" dirty="0"/>
              <a:t>It makes it easier for DevOps teams to scale automation and speed up productivity.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0341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0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639446"/>
            <a:ext cx="10515600" cy="1045664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54" y="2689542"/>
            <a:ext cx="10515600" cy="3515315"/>
          </a:xfrm>
        </p:spPr>
        <p:txBody>
          <a:bodyPr/>
          <a:lstStyle/>
          <a:p>
            <a:r>
              <a:rPr lang="en-US" dirty="0"/>
              <a:t>Docker is a high-end DevOps tool that allows building, ship, and run distributed applications on multiple systems. </a:t>
            </a:r>
            <a:endParaRPr lang="en-US" dirty="0" smtClean="0"/>
          </a:p>
          <a:p>
            <a:r>
              <a:rPr lang="en-US" dirty="0"/>
              <a:t> It also helps to assemble the apps quickly from the components, and it is typically suitable for container management.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79" y="563562"/>
            <a:ext cx="23526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3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2348139"/>
            <a:ext cx="10515600" cy="4351338"/>
          </a:xfrm>
        </p:spPr>
        <p:txBody>
          <a:bodyPr/>
          <a:lstStyle/>
          <a:p>
            <a:r>
              <a:rPr lang="en-US" dirty="0"/>
              <a:t>Nagios is one of the more useful tools for DevOps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can determine the errors and rectify them with the help of network, infrastructure, server, and log monitoring systems.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766989"/>
            <a:ext cx="2895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080" y="2670402"/>
            <a:ext cx="10515600" cy="3795712"/>
          </a:xfrm>
        </p:spPr>
        <p:txBody>
          <a:bodyPr/>
          <a:lstStyle/>
          <a:p>
            <a:r>
              <a:rPr lang="en-US" dirty="0"/>
              <a:t>Jenkins is a DevOps tool for monitoring the execution of repeated tasks. Jenkins is a software that allows continuous integration. </a:t>
            </a:r>
            <a:endParaRPr lang="en-US" dirty="0" smtClean="0"/>
          </a:p>
          <a:p>
            <a:r>
              <a:rPr lang="en-US" dirty="0"/>
              <a:t>Jenkins will be installed on a server where the central build will take </a:t>
            </a:r>
            <a:r>
              <a:rPr lang="en-US" dirty="0" smtClean="0"/>
              <a:t>place.</a:t>
            </a:r>
          </a:p>
          <a:p>
            <a:r>
              <a:rPr lang="en-US" dirty="0"/>
              <a:t> It helps to integrate project changes more efficiently by finding the issues quickly.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83" y="753698"/>
            <a:ext cx="409302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57145"/>
            <a:ext cx="10515600" cy="3216638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is an open-source </a:t>
            </a:r>
            <a:r>
              <a:rPr lang="en-US" dirty="0" smtClean="0"/>
              <a:t>system </a:t>
            </a:r>
            <a:r>
              <a:rPr lang="en-US" dirty="0"/>
              <a:t>that is freely available for </a:t>
            </a:r>
            <a:r>
              <a:rPr lang="en-US" dirty="0" smtClean="0"/>
              <a:t>everyone.</a:t>
            </a:r>
          </a:p>
          <a:p>
            <a:r>
              <a:rPr lang="en-US" dirty="0"/>
              <a:t>It is designed to handle minor to major projects </a:t>
            </a:r>
            <a:r>
              <a:rPr lang="en-US" dirty="0"/>
              <a:t>distributed version control with </a:t>
            </a:r>
            <a:r>
              <a:rPr lang="en-US" dirty="0"/>
              <a:t>speed and </a:t>
            </a:r>
            <a:r>
              <a:rPr lang="en-US" dirty="0" smtClean="0"/>
              <a:t>efficiency.</a:t>
            </a:r>
          </a:p>
          <a:p>
            <a:r>
              <a:rPr lang="en-US" dirty="0"/>
              <a:t>It is developed to co-ordinate the work among programmers.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3954"/>
            <a:ext cx="4008120" cy="17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84" y="439939"/>
            <a:ext cx="3028950" cy="15144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63" y="1982379"/>
            <a:ext cx="10515600" cy="4351338"/>
          </a:xfrm>
        </p:spPr>
        <p:txBody>
          <a:bodyPr/>
          <a:lstStyle/>
          <a:p>
            <a:r>
              <a:rPr lang="en-US" dirty="0" err="1" smtClean="0">
                <a:hlinkClick r:id="rId3"/>
              </a:rPr>
              <a:t>kubernetes</a:t>
            </a:r>
            <a:r>
              <a:rPr lang="en-US" dirty="0"/>
              <a:t>, also known as K8s, is an open source system for automating deployment, scaling, and management of containerized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groups containers that make up an application into logical units for easy management and discovery</a:t>
            </a:r>
            <a:r>
              <a:rPr lang="en-US" dirty="0" smtClean="0"/>
              <a:t>.</a:t>
            </a:r>
          </a:p>
          <a:p>
            <a:r>
              <a:rPr lang="en-US" dirty="0"/>
              <a:t>Kubernetes builds upon </a:t>
            </a:r>
            <a:r>
              <a:rPr lang="en-US" u="sng" dirty="0">
                <a:hlinkClick r:id="rId4"/>
              </a:rPr>
              <a:t>15 years of experience of running production workloads at Google</a:t>
            </a:r>
            <a:r>
              <a:rPr lang="en-US" u="sng" dirty="0"/>
              <a:t>,</a:t>
            </a:r>
            <a:r>
              <a:rPr lang="en-US" dirty="0"/>
              <a:t> combined with best-of-breed ideas and practices from the community.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15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Maven</a:t>
            </a:r>
            <a:r>
              <a:rPr lang="en-US" dirty="0"/>
              <a:t> is a </a:t>
            </a:r>
            <a:r>
              <a:rPr lang="en-US" dirty="0">
                <a:hlinkClick r:id="rId2" tooltip="Build automation"/>
              </a:rPr>
              <a:t>build automation</a:t>
            </a:r>
            <a:r>
              <a:rPr lang="en-US" dirty="0"/>
              <a:t> tool used primarily for </a:t>
            </a:r>
            <a:r>
              <a:rPr lang="en-US" dirty="0">
                <a:hlinkClick r:id="rId3" tooltip="Java (programming language)"/>
              </a:rPr>
              <a:t>Java</a:t>
            </a:r>
            <a:r>
              <a:rPr lang="en-US" dirty="0"/>
              <a:t> </a:t>
            </a:r>
            <a:r>
              <a:rPr lang="en-US" dirty="0" smtClean="0"/>
              <a:t>projects.</a:t>
            </a:r>
          </a:p>
          <a:p>
            <a:r>
              <a:rPr lang="en-US" dirty="0" smtClean="0"/>
              <a:t>Maven </a:t>
            </a:r>
            <a:r>
              <a:rPr lang="en-US" dirty="0"/>
              <a:t>can also be used to build and manage projects written in </a:t>
            </a:r>
            <a:r>
              <a:rPr lang="en-US" dirty="0">
                <a:hlinkClick r:id="rId4" tooltip="C Sharp (programming language)"/>
              </a:rPr>
              <a:t>C#</a:t>
            </a:r>
            <a:r>
              <a:rPr lang="en-US" dirty="0"/>
              <a:t>, </a:t>
            </a:r>
            <a:r>
              <a:rPr lang="en-US" dirty="0">
                <a:hlinkClick r:id="rId5" tooltip="Ruby (programming language)"/>
              </a:rPr>
              <a:t>Ruby</a:t>
            </a:r>
            <a:r>
              <a:rPr lang="en-US" dirty="0"/>
              <a:t>, </a:t>
            </a:r>
            <a:r>
              <a:rPr lang="en-US" dirty="0">
                <a:hlinkClick r:id="rId6" tooltip="Scala (programming language)"/>
              </a:rPr>
              <a:t>Scala</a:t>
            </a:r>
            <a:r>
              <a:rPr lang="en-US" dirty="0"/>
              <a:t>, and other languages.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Maven project is hosted by </a:t>
            </a:r>
            <a:r>
              <a:rPr lang="en-US" dirty="0">
                <a:hlinkClick r:id="rId7" tooltip="The Apache Software Foundation"/>
              </a:rPr>
              <a:t>The Apache Software Foundation</a:t>
            </a:r>
            <a:r>
              <a:rPr lang="en-US" dirty="0"/>
              <a:t>, 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513397"/>
            <a:ext cx="42576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8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193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Devops tools</vt:lpstr>
      <vt:lpstr>PowerPoint Presentation</vt:lpstr>
      <vt:lpstr> </vt:lpstr>
      <vt:lpstr>PowerPoint Presentation</vt:lpstr>
      <vt:lpstr> 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tools</dc:title>
  <dc:creator>LENOVO</dc:creator>
  <cp:lastModifiedBy>LENOVO</cp:lastModifiedBy>
  <cp:revision>7</cp:revision>
  <dcterms:created xsi:type="dcterms:W3CDTF">2024-05-18T07:16:25Z</dcterms:created>
  <dcterms:modified xsi:type="dcterms:W3CDTF">2024-06-11T10:12:52Z</dcterms:modified>
</cp:coreProperties>
</file>