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5"/>
  </p:notes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46018C-800D-4043-970C-8A93185F98E7}" type="datetimeFigureOut">
              <a:rPr lang="en-IN" smtClean="0"/>
              <a:pPr/>
              <a:t>02-03-2023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CCFC2-8CF7-466B-9F13-9F2276E9CD0C}" type="slidenum">
              <a:rPr lang="en-IN" smtClean="0"/>
              <a:pPr/>
              <a:t>‹#›</a:t>
            </a:fld>
            <a:endParaRPr lang="en-IN"/>
          </a:p>
        </p:txBody>
      </p:sp>
    </p:spTree>
    <p:extLst>
      <p:ext uri="{BB962C8B-B14F-4D97-AF65-F5344CB8AC3E}">
        <p14:creationId xmlns:p14="http://schemas.microsoft.com/office/powerpoint/2010/main" xmlns="" val="173275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94B93ED-C0B2-4B37-B5AE-C6BE1CDDE382}" type="datetimeFigureOut">
              <a:rPr lang="en-IN" smtClean="0"/>
              <a:pPr/>
              <a:t>02-03-2023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C11B522-2891-4B9F-9F61-A571EDD0C6D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4B93ED-C0B2-4B37-B5AE-C6BE1CDDE382}" type="datetimeFigureOut">
              <a:rPr lang="en-IN" smtClean="0"/>
              <a:pPr/>
              <a:t>02-03-2023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C11B522-2891-4B9F-9F61-A571EDD0C6D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4B93ED-C0B2-4B37-B5AE-C6BE1CDDE382}" type="datetimeFigureOut">
              <a:rPr lang="en-IN" smtClean="0"/>
              <a:pPr/>
              <a:t>02-03-2023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C11B522-2891-4B9F-9F61-A571EDD0C6D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4B93ED-C0B2-4B37-B5AE-C6BE1CDDE382}" type="datetimeFigureOut">
              <a:rPr lang="en-IN" smtClean="0"/>
              <a:pPr/>
              <a:t>02-03-2023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C11B522-2891-4B9F-9F61-A571EDD0C6D5}"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94B93ED-C0B2-4B37-B5AE-C6BE1CDDE382}" type="datetimeFigureOut">
              <a:rPr lang="en-IN" smtClean="0"/>
              <a:pPr/>
              <a:t>02-03-2023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C11B522-2891-4B9F-9F61-A571EDD0C6D5}" type="slidenum">
              <a:rPr lang="en-IN" smtClean="0"/>
              <a:pPr/>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94B93ED-C0B2-4B37-B5AE-C6BE1CDDE382}" type="datetimeFigureOut">
              <a:rPr lang="en-IN" smtClean="0"/>
              <a:pPr/>
              <a:t>02-03-2023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C11B522-2891-4B9F-9F61-A571EDD0C6D5}"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94B93ED-C0B2-4B37-B5AE-C6BE1CDDE382}" type="datetimeFigureOut">
              <a:rPr lang="en-IN" smtClean="0"/>
              <a:pPr/>
              <a:t>02-03-2023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4C11B522-2891-4B9F-9F61-A571EDD0C6D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94B93ED-C0B2-4B37-B5AE-C6BE1CDDE382}" type="datetimeFigureOut">
              <a:rPr lang="en-IN" smtClean="0"/>
              <a:pPr/>
              <a:t>02-03-2023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4C11B522-2891-4B9F-9F61-A571EDD0C6D5}"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94B93ED-C0B2-4B37-B5AE-C6BE1CDDE382}" type="datetimeFigureOut">
              <a:rPr lang="en-IN" smtClean="0"/>
              <a:pPr/>
              <a:t>02-03-2023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4C11B522-2891-4B9F-9F61-A571EDD0C6D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C94B93ED-C0B2-4B37-B5AE-C6BE1CDDE382}" type="datetimeFigureOut">
              <a:rPr lang="en-IN" smtClean="0"/>
              <a:pPr/>
              <a:t>02-03-2023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C11B522-2891-4B9F-9F61-A571EDD0C6D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94B93ED-C0B2-4B37-B5AE-C6BE1CDDE382}" type="datetimeFigureOut">
              <a:rPr lang="en-IN" smtClean="0"/>
              <a:pPr/>
              <a:t>02-03-2023</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C11B522-2891-4B9F-9F61-A571EDD0C6D5}" type="slidenum">
              <a:rPr lang="en-IN" smtClean="0"/>
              <a:pPr/>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C94B93ED-C0B2-4B37-B5AE-C6BE1CDDE382}" type="datetimeFigureOut">
              <a:rPr lang="en-IN" smtClean="0"/>
              <a:pPr/>
              <a:t>02-03-2023</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4C11B522-2891-4B9F-9F61-A571EDD0C6D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hwetalale25.github.io/CloneBookMyShow.comHomepageinDarkMo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CF10C4-E9C3-CC2E-A303-8478A68AC5AB}"/>
              </a:ext>
            </a:extLst>
          </p:cNvPr>
          <p:cNvSpPr>
            <a:spLocks noGrp="1"/>
          </p:cNvSpPr>
          <p:nvPr>
            <p:ph type="ctrTitle"/>
          </p:nvPr>
        </p:nvSpPr>
        <p:spPr>
          <a:xfrm>
            <a:off x="3048000" y="345057"/>
            <a:ext cx="8229600" cy="2070339"/>
          </a:xfrm>
        </p:spPr>
        <p:txBody>
          <a:bodyPr>
            <a:normAutofit/>
          </a:bodyPr>
          <a:lstStyle/>
          <a:p>
            <a:r>
              <a:rPr lang="en-US" sz="6000" dirty="0" err="1" smtClean="0">
                <a:latin typeface="+mn-lt"/>
              </a:rPr>
              <a:t>Shweta</a:t>
            </a:r>
            <a:r>
              <a:rPr lang="en-US" sz="6000" dirty="0" smtClean="0">
                <a:latin typeface="+mn-lt"/>
              </a:rPr>
              <a:t> </a:t>
            </a:r>
            <a:r>
              <a:rPr lang="en-US" sz="6000" dirty="0" err="1" smtClean="0">
                <a:latin typeface="+mn-lt"/>
              </a:rPr>
              <a:t>Lale</a:t>
            </a:r>
            <a:r>
              <a:rPr lang="en-US" sz="6000" dirty="0" smtClean="0">
                <a:latin typeface="+mn-lt"/>
              </a:rPr>
              <a:t>.</a:t>
            </a:r>
            <a:endParaRPr lang="en-IN" sz="6000" dirty="0">
              <a:latin typeface="+mn-lt"/>
            </a:endParaRPr>
          </a:p>
        </p:txBody>
      </p:sp>
      <p:sp>
        <p:nvSpPr>
          <p:cNvPr id="3" name="Subtitle 2">
            <a:extLst>
              <a:ext uri="{FF2B5EF4-FFF2-40B4-BE49-F238E27FC236}">
                <a16:creationId xmlns:a16="http://schemas.microsoft.com/office/drawing/2014/main" xmlns="" id="{92359D83-872A-566A-EAA9-1E7F1A624AFB}"/>
              </a:ext>
            </a:extLst>
          </p:cNvPr>
          <p:cNvSpPr>
            <a:spLocks noGrp="1"/>
          </p:cNvSpPr>
          <p:nvPr>
            <p:ph type="subTitle" idx="1"/>
          </p:nvPr>
        </p:nvSpPr>
        <p:spPr>
          <a:xfrm>
            <a:off x="3048000" y="3019245"/>
            <a:ext cx="8229600" cy="3355677"/>
          </a:xfrm>
        </p:spPr>
        <p:txBody>
          <a:bodyPr>
            <a:normAutofit/>
          </a:bodyPr>
          <a:lstStyle/>
          <a:p>
            <a:r>
              <a:rPr lang="en-US" sz="2800" dirty="0"/>
              <a:t>College : </a:t>
            </a:r>
            <a:r>
              <a:rPr lang="en-US" sz="2800" b="0" i="0" dirty="0" smtClean="0">
                <a:solidFill>
                  <a:srgbClr val="202124"/>
                </a:solidFill>
                <a:effectLst/>
              </a:rPr>
              <a:t>DKTE </a:t>
            </a:r>
            <a:r>
              <a:rPr lang="en-US" sz="2800" b="0" i="0" dirty="0">
                <a:solidFill>
                  <a:srgbClr val="202124"/>
                </a:solidFill>
                <a:effectLst/>
              </a:rPr>
              <a:t>Society's Textile &amp; Engineering Institute</a:t>
            </a:r>
            <a:endParaRPr lang="en-US" sz="2800" dirty="0"/>
          </a:p>
          <a:p>
            <a:r>
              <a:rPr lang="en-US" sz="2800" dirty="0"/>
              <a:t>Project: Clone BookMyShow.com in Dark Mode</a:t>
            </a:r>
            <a:endParaRPr lang="en-IN" sz="2800" dirty="0"/>
          </a:p>
        </p:txBody>
      </p:sp>
    </p:spTree>
    <p:extLst>
      <p:ext uri="{BB962C8B-B14F-4D97-AF65-F5344CB8AC3E}">
        <p14:creationId xmlns:p14="http://schemas.microsoft.com/office/powerpoint/2010/main" xmlns="" val="397569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3-03-02 223328.jpg"/>
          <p:cNvPicPr>
            <a:picLocks noGrp="1" noChangeAspect="1"/>
          </p:cNvPicPr>
          <p:nvPr>
            <p:ph idx="1"/>
          </p:nvPr>
        </p:nvPicPr>
        <p:blipFill>
          <a:blip r:embed="rId2"/>
          <a:stretch>
            <a:fillRect/>
          </a:stretch>
        </p:blipFill>
        <p:spPr>
          <a:xfrm>
            <a:off x="1543612" y="1199072"/>
            <a:ext cx="9653475" cy="4808028"/>
          </a:xfrm>
        </p:spPr>
      </p:pic>
      <p:sp>
        <p:nvSpPr>
          <p:cNvPr id="2" name="Title 1">
            <a:extLst>
              <a:ext uri="{FF2B5EF4-FFF2-40B4-BE49-F238E27FC236}">
                <a16:creationId xmlns:a16="http://schemas.microsoft.com/office/drawing/2014/main" xmlns="" id="{CB81CEBE-864F-5CF9-7B07-11706EA30ECD}"/>
              </a:ext>
            </a:extLst>
          </p:cNvPr>
          <p:cNvSpPr>
            <a:spLocks noGrp="1"/>
          </p:cNvSpPr>
          <p:nvPr>
            <p:ph type="title"/>
          </p:nvPr>
        </p:nvSpPr>
        <p:spPr/>
        <p:txBody>
          <a:bodyPr/>
          <a:lstStyle/>
          <a:p>
            <a:r>
              <a:rPr lang="en-US" dirty="0"/>
              <a:t>Result</a:t>
            </a:r>
            <a:endParaRPr lang="en-IN" dirty="0"/>
          </a:p>
        </p:txBody>
      </p:sp>
    </p:spTree>
    <p:extLst>
      <p:ext uri="{BB962C8B-B14F-4D97-AF65-F5344CB8AC3E}">
        <p14:creationId xmlns:p14="http://schemas.microsoft.com/office/powerpoint/2010/main" xmlns="" val="4156081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1707" y="422695"/>
            <a:ext cx="2243102" cy="707886"/>
          </a:xfrm>
          <a:prstGeom prst="rect">
            <a:avLst/>
          </a:prstGeom>
          <a:noFill/>
        </p:spPr>
        <p:txBody>
          <a:bodyPr wrap="square" rtlCol="0">
            <a:spAutoFit/>
          </a:bodyPr>
          <a:lstStyle/>
          <a:p>
            <a:r>
              <a:rPr lang="en-US" sz="4000" dirty="0" smtClean="0">
                <a:solidFill>
                  <a:schemeClr val="tx2"/>
                </a:solidFill>
              </a:rPr>
              <a:t>Result</a:t>
            </a:r>
            <a:endParaRPr lang="en-US" sz="4000" dirty="0">
              <a:solidFill>
                <a:schemeClr val="tx2"/>
              </a:solidFill>
            </a:endParaRPr>
          </a:p>
        </p:txBody>
      </p:sp>
      <p:pic>
        <p:nvPicPr>
          <p:cNvPr id="5" name="Picture 4" descr="Screenshot 2023-03-02 223429.jpg"/>
          <p:cNvPicPr>
            <a:picLocks noChangeAspect="1"/>
          </p:cNvPicPr>
          <p:nvPr/>
        </p:nvPicPr>
        <p:blipFill>
          <a:blip r:embed="rId2"/>
          <a:stretch>
            <a:fillRect/>
          </a:stretch>
        </p:blipFill>
        <p:spPr>
          <a:xfrm>
            <a:off x="2950235" y="703297"/>
            <a:ext cx="8436634" cy="53351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57034" y="1481138"/>
            <a:ext cx="9677931" cy="452596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hlinkClick r:id="rId2"/>
              </a:rPr>
              <a:t>https://shwetalale25.github.io/CloneBookMyShow.comHomepageinDarkMode/</a:t>
            </a:r>
            <a:endParaRPr lang="en-US" dirty="0"/>
          </a:p>
        </p:txBody>
      </p:sp>
      <p:sp>
        <p:nvSpPr>
          <p:cNvPr id="3" name="Title 2"/>
          <p:cNvSpPr>
            <a:spLocks noGrp="1"/>
          </p:cNvSpPr>
          <p:nvPr>
            <p:ph type="title"/>
          </p:nvPr>
        </p:nvSpPr>
        <p:spPr/>
        <p:txBody>
          <a:bodyPr/>
          <a:lstStyle/>
          <a:p>
            <a:r>
              <a:rPr lang="en-US" dirty="0" smtClean="0"/>
              <a:t>Result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1343050-159E-CAD9-334F-92CF0650CC0B}"/>
              </a:ext>
            </a:extLst>
          </p:cNvPr>
          <p:cNvSpPr>
            <a:spLocks noGrp="1"/>
          </p:cNvSpPr>
          <p:nvPr>
            <p:ph idx="1"/>
          </p:nvPr>
        </p:nvSpPr>
        <p:spPr/>
        <p:txBody>
          <a:bodyPr>
            <a:normAutofit/>
          </a:bodyPr>
          <a:lstStyle/>
          <a:p>
            <a:r>
              <a:rPr lang="en-US" dirty="0"/>
              <a:t>Problem Statement</a:t>
            </a:r>
          </a:p>
          <a:p>
            <a:r>
              <a:rPr lang="en-US" dirty="0"/>
              <a:t>Project Overview</a:t>
            </a:r>
          </a:p>
          <a:p>
            <a:r>
              <a:rPr lang="en-US" dirty="0"/>
              <a:t>Who are the End Users?</a:t>
            </a:r>
          </a:p>
          <a:p>
            <a:r>
              <a:rPr lang="en-US" dirty="0"/>
              <a:t>Your Solution and its value proposition</a:t>
            </a:r>
          </a:p>
          <a:p>
            <a:r>
              <a:rPr lang="en-US" dirty="0"/>
              <a:t>The wow in your solution</a:t>
            </a:r>
          </a:p>
          <a:p>
            <a:r>
              <a:rPr lang="en-US" dirty="0"/>
              <a:t>Modeling</a:t>
            </a:r>
          </a:p>
          <a:p>
            <a:r>
              <a:rPr lang="en-US" dirty="0"/>
              <a:t>Result</a:t>
            </a:r>
            <a:endParaRPr lang="en-IN" dirty="0"/>
          </a:p>
        </p:txBody>
      </p:sp>
      <p:sp>
        <p:nvSpPr>
          <p:cNvPr id="2" name="Title 1">
            <a:extLst>
              <a:ext uri="{FF2B5EF4-FFF2-40B4-BE49-F238E27FC236}">
                <a16:creationId xmlns:a16="http://schemas.microsoft.com/office/drawing/2014/main" xmlns="" id="{0AD34B3C-1939-1B3A-BEB5-B16A516AA94D}"/>
              </a:ext>
            </a:extLst>
          </p:cNvPr>
          <p:cNvSpPr>
            <a:spLocks noGrp="1"/>
          </p:cNvSpPr>
          <p:nvPr>
            <p:ph type="title"/>
          </p:nvPr>
        </p:nvSpPr>
        <p:spPr/>
        <p:txBody>
          <a:bodyPr/>
          <a:lstStyle/>
          <a:p>
            <a:r>
              <a:rPr lang="en-US" dirty="0"/>
              <a:t>Agenda</a:t>
            </a:r>
            <a:endParaRPr lang="en-IN" dirty="0"/>
          </a:p>
        </p:txBody>
      </p:sp>
    </p:spTree>
    <p:extLst>
      <p:ext uri="{BB962C8B-B14F-4D97-AF65-F5344CB8AC3E}">
        <p14:creationId xmlns:p14="http://schemas.microsoft.com/office/powerpoint/2010/main" xmlns="" val="2240777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3C2DC5C-8FAA-1C29-3F56-DD54ACABD03B}"/>
              </a:ext>
            </a:extLst>
          </p:cNvPr>
          <p:cNvSpPr txBox="1"/>
          <p:nvPr/>
        </p:nvSpPr>
        <p:spPr>
          <a:xfrm>
            <a:off x="1541930" y="932331"/>
            <a:ext cx="8335315" cy="4524315"/>
          </a:xfrm>
          <a:prstGeom prst="rect">
            <a:avLst/>
          </a:prstGeom>
          <a:noFill/>
        </p:spPr>
        <p:txBody>
          <a:bodyPr wrap="square">
            <a:spAutoFit/>
          </a:bodyPr>
          <a:lstStyle/>
          <a:p>
            <a:pPr algn="ctr"/>
            <a:r>
              <a:rPr lang="en-US" sz="7200" dirty="0"/>
              <a:t>Clone BookMyShow.com Homepage in Dark Mode</a:t>
            </a:r>
            <a:endParaRPr lang="en-IN" sz="7200" dirty="0"/>
          </a:p>
        </p:txBody>
      </p:sp>
    </p:spTree>
    <p:extLst>
      <p:ext uri="{BB962C8B-B14F-4D97-AF65-F5344CB8AC3E}">
        <p14:creationId xmlns:p14="http://schemas.microsoft.com/office/powerpoint/2010/main" xmlns="" val="249957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F7836D6-B31E-A78C-0484-B046DAE1E40E}"/>
              </a:ext>
            </a:extLst>
          </p:cNvPr>
          <p:cNvSpPr>
            <a:spLocks noGrp="1"/>
          </p:cNvSpPr>
          <p:nvPr>
            <p:ph idx="1"/>
          </p:nvPr>
        </p:nvSpPr>
        <p:spPr/>
        <p:txBody>
          <a:bodyPr/>
          <a:lstStyle/>
          <a:p>
            <a:r>
              <a:rPr lang="en-US" dirty="0"/>
              <a:t>BookMyshow.com is an online booking platform for movies, shows, Live Events, Outdoor events, etc.</a:t>
            </a:r>
          </a:p>
          <a:p>
            <a:r>
              <a:rPr lang="en-US" dirty="0"/>
              <a:t>The BookMyshow.com is available in just light mode. Some users are preferring dark mode as it has less eye problems.</a:t>
            </a:r>
            <a:r>
              <a:rPr lang="en-IN" dirty="0"/>
              <a:t> </a:t>
            </a:r>
            <a:r>
              <a:rPr lang="en-US" dirty="0" smtClean="0"/>
              <a:t>The dark mode feature would be designed to help reduce eye strain and provide a more comfortable experience for users while browsing and booking tickets in low-light conditions.</a:t>
            </a:r>
          </a:p>
          <a:p>
            <a:r>
              <a:rPr lang="en-IN" dirty="0" smtClean="0"/>
              <a:t>But </a:t>
            </a:r>
            <a:r>
              <a:rPr lang="en-IN" dirty="0"/>
              <a:t>website is just available in the light mode which can cost them in terms of losing the client.</a:t>
            </a:r>
            <a:endParaRPr lang="en-US" dirty="0"/>
          </a:p>
        </p:txBody>
      </p:sp>
      <p:sp>
        <p:nvSpPr>
          <p:cNvPr id="2" name="Title 1">
            <a:extLst>
              <a:ext uri="{FF2B5EF4-FFF2-40B4-BE49-F238E27FC236}">
                <a16:creationId xmlns:a16="http://schemas.microsoft.com/office/drawing/2014/main" xmlns="" id="{CBB042CC-3035-486F-E650-379DABDB0274}"/>
              </a:ext>
            </a:extLst>
          </p:cNvPr>
          <p:cNvSpPr>
            <a:spLocks noGrp="1"/>
          </p:cNvSpPr>
          <p:nvPr>
            <p:ph type="title"/>
          </p:nvPr>
        </p:nvSpPr>
        <p:spPr/>
        <p:txBody>
          <a:bodyPr/>
          <a:lstStyle/>
          <a:p>
            <a:r>
              <a:rPr lang="en-US" dirty="0"/>
              <a:t>Problem Statement</a:t>
            </a:r>
            <a:endParaRPr lang="en-IN" dirty="0"/>
          </a:p>
        </p:txBody>
      </p:sp>
    </p:spTree>
    <p:extLst>
      <p:ext uri="{BB962C8B-B14F-4D97-AF65-F5344CB8AC3E}">
        <p14:creationId xmlns:p14="http://schemas.microsoft.com/office/powerpoint/2010/main" xmlns="" val="4252280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CE178C2-CD5C-8190-02F4-BBC57F99F98E}"/>
              </a:ext>
            </a:extLst>
          </p:cNvPr>
          <p:cNvSpPr>
            <a:spLocks noGrp="1"/>
          </p:cNvSpPr>
          <p:nvPr>
            <p:ph idx="1"/>
          </p:nvPr>
        </p:nvSpPr>
        <p:spPr/>
        <p:txBody>
          <a:bodyPr>
            <a:normAutofit lnSpcReduction="10000"/>
          </a:bodyPr>
          <a:lstStyle/>
          <a:p>
            <a:r>
              <a:rPr lang="en-US" sz="2600" b="0" i="0" dirty="0">
                <a:solidFill>
                  <a:schemeClr val="tx1"/>
                </a:solidFill>
                <a:effectLst/>
                <a:latin typeface="Georgia" pitchFamily="18" charset="0"/>
              </a:rPr>
              <a:t>Design and User Experience: Once the planning and requirements </a:t>
            </a:r>
            <a:r>
              <a:rPr lang="en-US" sz="2600" b="0" i="0" dirty="0">
                <a:solidFill>
                  <a:schemeClr val="tx1"/>
                </a:solidFill>
                <a:effectLst/>
              </a:rPr>
              <a:t>gathering are completed, the next step is to create a design that is visually appealing and user-friendly.</a:t>
            </a:r>
            <a:r>
              <a:rPr lang="en-US" sz="2600" b="0" i="0" dirty="0">
                <a:solidFill>
                  <a:srgbClr val="374151"/>
                </a:solidFill>
                <a:effectLst/>
              </a:rPr>
              <a:t> </a:t>
            </a:r>
            <a:r>
              <a:rPr lang="en-US" sz="2600" b="0" i="0" dirty="0">
                <a:solidFill>
                  <a:schemeClr val="tx1"/>
                </a:solidFill>
                <a:effectLst/>
              </a:rPr>
              <a:t>This includes creating wireframes, mockups, and prototypes to test the design and user experience.</a:t>
            </a:r>
          </a:p>
          <a:p>
            <a:r>
              <a:rPr lang="en-US" sz="2600" b="0" i="0" dirty="0">
                <a:solidFill>
                  <a:schemeClr val="tx1"/>
                </a:solidFill>
                <a:effectLst/>
              </a:rPr>
              <a:t>Front-end Development: The front-end development involves translating the design into code using HTML, CSS, and JavaScript. This creates the user interface and enables user interaction with the website. </a:t>
            </a:r>
            <a:endParaRPr lang="en-US" sz="2600" dirty="0">
              <a:solidFill>
                <a:schemeClr val="tx1"/>
              </a:solidFill>
            </a:endParaRPr>
          </a:p>
          <a:p>
            <a:r>
              <a:rPr lang="en-US" sz="2600" b="0" i="0" dirty="0">
                <a:solidFill>
                  <a:schemeClr val="tx1"/>
                </a:solidFill>
                <a:effectLst/>
              </a:rPr>
              <a:t>Add the toggle button to the header part to switch from light mode to dark mode and vice-versa</a:t>
            </a:r>
          </a:p>
          <a:p>
            <a:pPr marL="0" indent="0">
              <a:buNone/>
            </a:pPr>
            <a:r>
              <a:rPr lang="en-US" dirty="0"/>
              <a:t/>
            </a:r>
            <a:br>
              <a:rPr lang="en-US" dirty="0"/>
            </a:br>
            <a:endParaRPr lang="en-IN" dirty="0">
              <a:solidFill>
                <a:schemeClr val="tx1"/>
              </a:solidFill>
              <a:latin typeface="Garamond (Body)"/>
            </a:endParaRPr>
          </a:p>
        </p:txBody>
      </p:sp>
      <p:sp>
        <p:nvSpPr>
          <p:cNvPr id="2" name="Title 1">
            <a:extLst>
              <a:ext uri="{FF2B5EF4-FFF2-40B4-BE49-F238E27FC236}">
                <a16:creationId xmlns:a16="http://schemas.microsoft.com/office/drawing/2014/main" xmlns="" id="{DC641A56-C4B5-BF29-1E11-1DC277DEC6B0}"/>
              </a:ext>
            </a:extLst>
          </p:cNvPr>
          <p:cNvSpPr>
            <a:spLocks noGrp="1"/>
          </p:cNvSpPr>
          <p:nvPr>
            <p:ph type="title"/>
          </p:nvPr>
        </p:nvSpPr>
        <p:spPr/>
        <p:txBody>
          <a:bodyPr/>
          <a:lstStyle/>
          <a:p>
            <a:r>
              <a:rPr lang="en-US" dirty="0"/>
              <a:t>Project Overview</a:t>
            </a:r>
            <a:endParaRPr lang="en-IN" dirty="0"/>
          </a:p>
        </p:txBody>
      </p:sp>
    </p:spTree>
    <p:extLst>
      <p:ext uri="{BB962C8B-B14F-4D97-AF65-F5344CB8AC3E}">
        <p14:creationId xmlns:p14="http://schemas.microsoft.com/office/powerpoint/2010/main" xmlns="" val="3273105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0AB7B3B-70A9-1335-B172-95529B591436}"/>
              </a:ext>
            </a:extLst>
          </p:cNvPr>
          <p:cNvSpPr>
            <a:spLocks noGrp="1"/>
          </p:cNvSpPr>
          <p:nvPr>
            <p:ph idx="1"/>
          </p:nvPr>
        </p:nvSpPr>
        <p:spPr/>
        <p:txBody>
          <a:bodyPr>
            <a:normAutofit/>
          </a:bodyPr>
          <a:lstStyle/>
          <a:p>
            <a:r>
              <a:rPr lang="en-US" dirty="0" smtClean="0">
                <a:latin typeface="Georgia" pitchFamily="18" charset="0"/>
              </a:rPr>
              <a:t>End users in a </a:t>
            </a:r>
            <a:r>
              <a:rPr lang="en-US" dirty="0" err="1" smtClean="0">
                <a:latin typeface="Georgia" pitchFamily="18" charset="0"/>
              </a:rPr>
              <a:t>BookMyShow</a:t>
            </a:r>
            <a:r>
              <a:rPr lang="en-US" dirty="0" smtClean="0">
                <a:latin typeface="Georgia" pitchFamily="18" charset="0"/>
              </a:rPr>
              <a:t> would typically refer to the individuals who use the platform to book tickets for movies, events, or other forms of entertainment. </a:t>
            </a:r>
            <a:r>
              <a:rPr lang="en-US" b="0" i="0" dirty="0">
                <a:solidFill>
                  <a:schemeClr val="tx1"/>
                </a:solidFill>
                <a:effectLst/>
                <a:latin typeface="Georgia" pitchFamily="18" charset="0"/>
              </a:rPr>
              <a:t>These individuals could be of any age, gender, or demographic, with varying interests in terms of the type of entertainment they want to attend.</a:t>
            </a:r>
          </a:p>
          <a:p>
            <a:r>
              <a:rPr lang="en-US" dirty="0" smtClean="0">
                <a:latin typeface="Georgia" pitchFamily="18" charset="0"/>
              </a:rPr>
              <a:t>They would access the platform either through a website or mobile application, browse through the available options, select the event they are interested in, choose the preferred date and time, and then make the payment to confirm the booking.</a:t>
            </a:r>
            <a:endParaRPr lang="en-IN" dirty="0">
              <a:solidFill>
                <a:schemeClr val="tx1"/>
              </a:solidFill>
              <a:latin typeface="Georgia" pitchFamily="18" charset="0"/>
            </a:endParaRPr>
          </a:p>
        </p:txBody>
      </p:sp>
      <p:sp>
        <p:nvSpPr>
          <p:cNvPr id="2" name="Title 1">
            <a:extLst>
              <a:ext uri="{FF2B5EF4-FFF2-40B4-BE49-F238E27FC236}">
                <a16:creationId xmlns:a16="http://schemas.microsoft.com/office/drawing/2014/main" xmlns="" id="{4EFCC6E0-EFD3-5545-DDAA-FA353392A80D}"/>
              </a:ext>
            </a:extLst>
          </p:cNvPr>
          <p:cNvSpPr>
            <a:spLocks noGrp="1"/>
          </p:cNvSpPr>
          <p:nvPr>
            <p:ph type="title"/>
          </p:nvPr>
        </p:nvSpPr>
        <p:spPr/>
        <p:txBody>
          <a:bodyPr/>
          <a:lstStyle/>
          <a:p>
            <a:r>
              <a:rPr lang="en-US" dirty="0"/>
              <a:t>Who are the End Users?</a:t>
            </a:r>
            <a:endParaRPr lang="en-IN" dirty="0"/>
          </a:p>
        </p:txBody>
      </p:sp>
    </p:spTree>
    <p:extLst>
      <p:ext uri="{BB962C8B-B14F-4D97-AF65-F5344CB8AC3E}">
        <p14:creationId xmlns:p14="http://schemas.microsoft.com/office/powerpoint/2010/main" xmlns="" val="384675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A610A22-F246-047D-69AB-367BB14542C6}"/>
              </a:ext>
            </a:extLst>
          </p:cNvPr>
          <p:cNvSpPr>
            <a:spLocks noGrp="1"/>
          </p:cNvSpPr>
          <p:nvPr>
            <p:ph idx="1"/>
          </p:nvPr>
        </p:nvSpPr>
        <p:spPr/>
        <p:txBody>
          <a:bodyPr/>
          <a:lstStyle/>
          <a:p>
            <a:r>
              <a:rPr lang="en-US" dirty="0"/>
              <a:t>The basic idea is to clone the homepage of bookMyShow.com in the light mode and check for the design in dark-mode.</a:t>
            </a:r>
          </a:p>
          <a:p>
            <a:r>
              <a:rPr lang="en-US" dirty="0"/>
              <a:t>After the design is finalize add the CSS to the dark-mode.</a:t>
            </a:r>
          </a:p>
          <a:p>
            <a:r>
              <a:rPr lang="en-US" dirty="0"/>
              <a:t>Add the toggle button to header which will help user to switch from light-mode to dark-mode.</a:t>
            </a:r>
          </a:p>
          <a:p>
            <a:r>
              <a:rPr lang="en-US" dirty="0"/>
              <a:t>This will ensure that end-user will get user experience as per his/her choice and the end user will be satisfied.</a:t>
            </a:r>
            <a:endParaRPr lang="en-IN" dirty="0"/>
          </a:p>
        </p:txBody>
      </p:sp>
      <p:sp>
        <p:nvSpPr>
          <p:cNvPr id="2" name="Title 1">
            <a:extLst>
              <a:ext uri="{FF2B5EF4-FFF2-40B4-BE49-F238E27FC236}">
                <a16:creationId xmlns:a16="http://schemas.microsoft.com/office/drawing/2014/main" xmlns="" id="{75B1E873-8F03-A9F0-2479-1D73612CA5A7}"/>
              </a:ext>
            </a:extLst>
          </p:cNvPr>
          <p:cNvSpPr>
            <a:spLocks noGrp="1"/>
          </p:cNvSpPr>
          <p:nvPr>
            <p:ph type="title"/>
          </p:nvPr>
        </p:nvSpPr>
        <p:spPr/>
        <p:txBody>
          <a:bodyPr/>
          <a:lstStyle/>
          <a:p>
            <a:r>
              <a:rPr lang="en-US" dirty="0"/>
              <a:t>Your Solution and its value proposition</a:t>
            </a:r>
            <a:endParaRPr lang="en-IN" dirty="0"/>
          </a:p>
        </p:txBody>
      </p:sp>
    </p:spTree>
    <p:extLst>
      <p:ext uri="{BB962C8B-B14F-4D97-AF65-F5344CB8AC3E}">
        <p14:creationId xmlns:p14="http://schemas.microsoft.com/office/powerpoint/2010/main" xmlns="" val="168359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C0C95C-41DD-DC3B-8D59-0C2AEAC57B17}"/>
              </a:ext>
            </a:extLst>
          </p:cNvPr>
          <p:cNvSpPr>
            <a:spLocks noGrp="1"/>
          </p:cNvSpPr>
          <p:nvPr>
            <p:ph idx="1"/>
          </p:nvPr>
        </p:nvSpPr>
        <p:spPr/>
        <p:txBody>
          <a:bodyPr/>
          <a:lstStyle/>
          <a:p>
            <a:r>
              <a:rPr lang="en-US" dirty="0"/>
              <a:t>Adding a toggle button will ensure that end-user will get user experience as per his/her choice and the end user will be satisfied.</a:t>
            </a:r>
            <a:endParaRPr lang="en-IN" dirty="0"/>
          </a:p>
          <a:p>
            <a:endParaRPr lang="en-IN" dirty="0"/>
          </a:p>
        </p:txBody>
      </p:sp>
      <p:sp>
        <p:nvSpPr>
          <p:cNvPr id="2" name="Title 1">
            <a:extLst>
              <a:ext uri="{FF2B5EF4-FFF2-40B4-BE49-F238E27FC236}">
                <a16:creationId xmlns:a16="http://schemas.microsoft.com/office/drawing/2014/main" xmlns="" id="{727062E3-627D-A3D8-2E13-BCDCC259261F}"/>
              </a:ext>
            </a:extLst>
          </p:cNvPr>
          <p:cNvSpPr>
            <a:spLocks noGrp="1"/>
          </p:cNvSpPr>
          <p:nvPr>
            <p:ph type="title"/>
          </p:nvPr>
        </p:nvSpPr>
        <p:spPr/>
        <p:txBody>
          <a:bodyPr/>
          <a:lstStyle/>
          <a:p>
            <a:r>
              <a:rPr lang="en-US" dirty="0"/>
              <a:t>The wow in your solution</a:t>
            </a:r>
            <a:endParaRPr lang="en-IN" dirty="0"/>
          </a:p>
        </p:txBody>
      </p:sp>
    </p:spTree>
    <p:extLst>
      <p:ext uri="{BB962C8B-B14F-4D97-AF65-F5344CB8AC3E}">
        <p14:creationId xmlns:p14="http://schemas.microsoft.com/office/powerpoint/2010/main" xmlns="" val="2458629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8DF249E8-62A8-15FF-EDE3-2D8B79387C0D}"/>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714602" y="276045"/>
            <a:ext cx="7146055" cy="6288657"/>
          </a:xfrm>
        </p:spPr>
      </p:pic>
      <p:sp>
        <p:nvSpPr>
          <p:cNvPr id="2" name="Title 1">
            <a:extLst>
              <a:ext uri="{FF2B5EF4-FFF2-40B4-BE49-F238E27FC236}">
                <a16:creationId xmlns:a16="http://schemas.microsoft.com/office/drawing/2014/main" xmlns="" id="{670B79FB-1403-5BB7-A741-EDBCEE31C16C}"/>
              </a:ext>
            </a:extLst>
          </p:cNvPr>
          <p:cNvSpPr>
            <a:spLocks noGrp="1"/>
          </p:cNvSpPr>
          <p:nvPr>
            <p:ph type="title"/>
          </p:nvPr>
        </p:nvSpPr>
        <p:spPr>
          <a:xfrm>
            <a:off x="941294" y="1"/>
            <a:ext cx="9771530" cy="618564"/>
          </a:xfrm>
        </p:spPr>
        <p:txBody>
          <a:bodyPr>
            <a:normAutofit fontScale="90000"/>
          </a:bodyPr>
          <a:lstStyle/>
          <a:p>
            <a:r>
              <a:rPr lang="en-US" dirty="0"/>
              <a:t>Modeling</a:t>
            </a:r>
            <a:endParaRPr lang="en-IN" dirty="0"/>
          </a:p>
        </p:txBody>
      </p:sp>
    </p:spTree>
    <p:extLst>
      <p:ext uri="{BB962C8B-B14F-4D97-AF65-F5344CB8AC3E}">
        <p14:creationId xmlns:p14="http://schemas.microsoft.com/office/powerpoint/2010/main" xmlns="" val="754488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149</TotalTime>
  <Words>462</Words>
  <Application>Microsoft Office PowerPoint</Application>
  <PresentationFormat>Custom</PresentationFormat>
  <Paragraphs>37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Shweta Lale.</vt:lpstr>
      <vt:lpstr>Agenda</vt:lpstr>
      <vt:lpstr>Slide 3</vt:lpstr>
      <vt:lpstr>Problem Statement</vt:lpstr>
      <vt:lpstr>Project Overview</vt:lpstr>
      <vt:lpstr>Who are the End Users?</vt:lpstr>
      <vt:lpstr>Your Solution and its value proposition</vt:lpstr>
      <vt:lpstr>The wow in your solution</vt:lpstr>
      <vt:lpstr>Modeling</vt:lpstr>
      <vt:lpstr>Result</vt:lpstr>
      <vt:lpstr>Slide 11</vt:lpstr>
      <vt:lpstr>Result</vt:lpstr>
      <vt:lpstr>Result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 Saad Mulla</dc:title>
  <dc:creator>Saad Mulla</dc:creator>
  <cp:lastModifiedBy>Asus</cp:lastModifiedBy>
  <cp:revision>8</cp:revision>
  <dcterms:created xsi:type="dcterms:W3CDTF">2023-03-01T13:31:03Z</dcterms:created>
  <dcterms:modified xsi:type="dcterms:W3CDTF">2023-03-02T17:45:35Z</dcterms:modified>
</cp:coreProperties>
</file>