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11088570" r:id="rId2"/>
    <p:sldId id="11088572" r:id="rId3"/>
    <p:sldId id="11088567" r:id="rId4"/>
    <p:sldId id="11088550" r:id="rId5"/>
    <p:sldId id="11088573" r:id="rId6"/>
    <p:sldId id="11088575" r:id="rId7"/>
    <p:sldId id="11088566" r:id="rId8"/>
    <p:sldId id="11088554" r:id="rId9"/>
    <p:sldId id="11088565" r:id="rId10"/>
    <p:sldId id="11088582" r:id="rId11"/>
    <p:sldId id="11088585" r:id="rId12"/>
    <p:sldId id="11088583" r:id="rId13"/>
    <p:sldId id="11088584" r:id="rId14"/>
    <p:sldId id="11088581" r:id="rId15"/>
    <p:sldId id="11088568" r:id="rId16"/>
    <p:sldId id="11088576" r:id="rId17"/>
    <p:sldId id="11088577" r:id="rId18"/>
    <p:sldId id="11088578" r:id="rId19"/>
    <p:sldId id="11088579" r:id="rId20"/>
    <p:sldId id="11088580" r:id="rId21"/>
    <p:sldId id="11088549"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2">
          <p15:clr>
            <a:srgbClr val="A4A3A4"/>
          </p15:clr>
        </p15:guide>
        <p15:guide id="2" pos="36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01ACBE"/>
    <a:srgbClr val="835197"/>
    <a:srgbClr val="FFFFFF"/>
    <a:srgbClr val="E87071"/>
    <a:srgbClr val="784A8B"/>
    <a:srgbClr val="FFB859"/>
    <a:srgbClr val="CECECE"/>
    <a:srgbClr val="4472C4"/>
    <a:srgbClr val="3A62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68" d="100"/>
          <a:sy n="68" d="100"/>
        </p:scale>
        <p:origin x="780" y="60"/>
      </p:cViewPr>
      <p:guideLst>
        <p:guide orient="horz" pos="2072"/>
        <p:guide pos="364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ontserrat" panose="00000500000000000000" charset="0"/>
              <a:ea typeface="Montserrat" panose="000005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ontserrat" panose="00000500000000000000" charset="0"/>
              </a:rPr>
              <a:t>2021/7/14</a:t>
            </a:fld>
            <a:endParaRPr lang="zh-CN" altLang="en-US">
              <a:latin typeface="Montserrat" panose="000005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ontserrat" panose="00000500000000000000" charset="0"/>
              <a:ea typeface="Montserrat" panose="000005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ontserrat" panose="00000500000000000000" charset="0"/>
              </a:rPr>
              <a:t>‹#›</a:t>
            </a:fld>
            <a:endParaRPr lang="zh-CN" altLang="en-US">
              <a:latin typeface="Montserrat" panose="00000500000000000000"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ontserrat" panose="00000500000000000000" charset="0"/>
                <a:ea typeface="Montserrat" panose="000005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ontserrat" panose="00000500000000000000" charset="0"/>
                <a:ea typeface="Montserrat" panose="00000500000000000000" charset="0"/>
              </a:defRPr>
            </a:lvl1pPr>
          </a:lstStyle>
          <a:p>
            <a:fld id="{85F5CA64-BB67-4994-B56E-FFA648737071}" type="datetimeFigureOut">
              <a:rPr lang="zh-CN" altLang="en-US" smtClean="0"/>
              <a:t>2021/7/14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ontserrat" panose="00000500000000000000" charset="0"/>
                <a:ea typeface="Montserrat" panose="000005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ontserrat" panose="00000500000000000000" charset="0"/>
                <a:ea typeface="Montserrat" panose="00000500000000000000" charset="0"/>
              </a:defRPr>
            </a:lvl1pPr>
          </a:lstStyle>
          <a:p>
            <a:fld id="{E5183A82-1B2C-4CD4-A568-3F470460CF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charset="0"/>
        <a:ea typeface="Montserrat" panose="00000500000000000000" charset="0"/>
        <a:cs typeface="+mn-cs"/>
      </a:defRPr>
    </a:lvl1pPr>
    <a:lvl2pPr marL="457200" algn="l" defTabSz="914400" rtl="0" eaLnBrk="1" latinLnBrk="0" hangingPunct="1">
      <a:defRPr sz="1200" kern="1200">
        <a:solidFill>
          <a:schemeClr val="tx1"/>
        </a:solidFill>
        <a:latin typeface="Montserrat" panose="00000500000000000000" charset="0"/>
        <a:ea typeface="Montserrat" panose="00000500000000000000" charset="0"/>
        <a:cs typeface="+mn-cs"/>
      </a:defRPr>
    </a:lvl2pPr>
    <a:lvl3pPr marL="914400" algn="l" defTabSz="914400" rtl="0" eaLnBrk="1" latinLnBrk="0" hangingPunct="1">
      <a:defRPr sz="1200" kern="1200">
        <a:solidFill>
          <a:schemeClr val="tx1"/>
        </a:solidFill>
        <a:latin typeface="Montserrat" panose="00000500000000000000" charset="0"/>
        <a:ea typeface="Montserrat" panose="00000500000000000000" charset="0"/>
        <a:cs typeface="+mn-cs"/>
      </a:defRPr>
    </a:lvl3pPr>
    <a:lvl4pPr marL="1371600" algn="l" defTabSz="914400" rtl="0" eaLnBrk="1" latinLnBrk="0" hangingPunct="1">
      <a:defRPr sz="1200" kern="1200">
        <a:solidFill>
          <a:schemeClr val="tx1"/>
        </a:solidFill>
        <a:latin typeface="Montserrat" panose="00000500000000000000" charset="0"/>
        <a:ea typeface="Montserrat" panose="00000500000000000000" charset="0"/>
        <a:cs typeface="+mn-cs"/>
      </a:defRPr>
    </a:lvl4pPr>
    <a:lvl5pPr marL="1828800" algn="l" defTabSz="914400" rtl="0" eaLnBrk="1" latinLnBrk="0" hangingPunct="1">
      <a:defRPr sz="1200" kern="1200">
        <a:solidFill>
          <a:schemeClr val="tx1"/>
        </a:solidFill>
        <a:latin typeface="Montserrat" panose="00000500000000000000" charset="0"/>
        <a:ea typeface="Montserrat" panose="00000500000000000000"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183A82-1B2C-4CD4-A568-3F470460CF5E}" type="slidenum">
              <a:rPr lang="zh-CN" altLang="en-US" smtClean="0"/>
              <a:t>1</a:t>
            </a:fld>
            <a:endParaRPr lang="zh-CN" altLang="en-US"/>
          </a:p>
        </p:txBody>
      </p:sp>
    </p:spTree>
    <p:extLst>
      <p:ext uri="{BB962C8B-B14F-4D97-AF65-F5344CB8AC3E}">
        <p14:creationId xmlns:p14="http://schemas.microsoft.com/office/powerpoint/2010/main" val="89956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183A82-1B2C-4CD4-A568-3F470460CF5E}"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183A82-1B2C-4CD4-A568-3F470460CF5E}"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gu-IN" dirty="0"/>
          </a:p>
        </p:txBody>
      </p:sp>
      <p:sp>
        <p:nvSpPr>
          <p:cNvPr id="4" name="Slide Number Placeholder 3"/>
          <p:cNvSpPr>
            <a:spLocks noGrp="1"/>
          </p:cNvSpPr>
          <p:nvPr>
            <p:ph type="sldNum" sz="quarter" idx="5"/>
          </p:nvPr>
        </p:nvSpPr>
        <p:spPr/>
        <p:txBody>
          <a:bodyPr/>
          <a:lstStyle/>
          <a:p>
            <a:fld id="{E5183A82-1B2C-4CD4-A568-3F470460CF5E}" type="slidenum">
              <a:rPr lang="zh-CN" altLang="en-US" smtClean="0"/>
              <a:t>6</a:t>
            </a:fld>
            <a:endParaRPr lang="zh-CN" altLang="en-US"/>
          </a:p>
        </p:txBody>
      </p:sp>
    </p:spTree>
    <p:extLst>
      <p:ext uri="{BB962C8B-B14F-4D97-AF65-F5344CB8AC3E}">
        <p14:creationId xmlns:p14="http://schemas.microsoft.com/office/powerpoint/2010/main" val="141375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183A82-1B2C-4CD4-A568-3F470460CF5E}"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183A82-1B2C-4CD4-A568-3F470460CF5E}"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183A82-1B2C-4CD4-A568-3F470460CF5E}"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183A82-1B2C-4CD4-A568-3F470460CF5E}" type="slidenum">
              <a:rPr lang="zh-CN" altLang="en-US" smtClean="0"/>
              <a:t>15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183A82-1B2C-4CD4-A568-3F470460CF5E}" type="slidenum">
              <a:rPr lang="zh-CN" altLang="en-US" smtClean="0"/>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0130BAF-22BA-4DB1-8EDA-0F65476435F5}" type="datetimeFigureOut">
              <a:rPr lang="zh-CN" altLang="en-US" smtClean="0"/>
              <a:t>2021/7/14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D132C-9104-4B3E-9157-92317712F46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0130BAF-22BA-4DB1-8EDA-0F65476435F5}" type="datetimeFigureOut">
              <a:rPr lang="zh-CN" altLang="en-US" smtClean="0"/>
              <a:t>2021/7/14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D132C-9104-4B3E-9157-92317712F46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0130BAF-22BA-4DB1-8EDA-0F65476435F5}" type="datetimeFigureOut">
              <a:rPr lang="zh-CN" altLang="en-US" smtClean="0"/>
              <a:t>2021/7/14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D132C-9104-4B3E-9157-92317712F46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0130BAF-22BA-4DB1-8EDA-0F65476435F5}" type="datetimeFigureOut">
              <a:rPr lang="zh-CN" altLang="en-US" smtClean="0"/>
              <a:t>2021/7/14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9D132C-9104-4B3E-9157-92317712F46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0130BAF-22BA-4DB1-8EDA-0F65476435F5}" type="datetimeFigureOut">
              <a:rPr lang="zh-CN" altLang="en-US" smtClean="0"/>
              <a:t>2021/7/14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9D132C-9104-4B3E-9157-92317712F46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130BAF-22BA-4DB1-8EDA-0F65476435F5}" type="datetimeFigureOut">
              <a:rPr lang="zh-CN" altLang="en-US" smtClean="0"/>
              <a:t>2021/7/14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9D132C-9104-4B3E-9157-92317712F46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130BAF-22BA-4DB1-8EDA-0F65476435F5}" type="datetimeFigureOut">
              <a:rPr lang="zh-CN" altLang="en-US" smtClean="0"/>
              <a:t>2021/7/14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9D132C-9104-4B3E-9157-92317712F46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0130BAF-22BA-4DB1-8EDA-0F65476435F5}" type="datetimeFigureOut">
              <a:rPr lang="zh-CN" altLang="en-US" smtClean="0"/>
              <a:t>2021/7/14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9D132C-9104-4B3E-9157-92317712F46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0130BAF-22BA-4DB1-8EDA-0F65476435F5}" type="datetimeFigureOut">
              <a:rPr lang="zh-CN" altLang="en-US" smtClean="0"/>
              <a:t>2021/7/14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9D132C-9104-4B3E-9157-92317712F46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ontserrat" panose="00000500000000000000" charset="0"/>
                <a:ea typeface="Montserrat" panose="00000500000000000000" charset="0"/>
              </a:defRPr>
            </a:lvl1pPr>
          </a:lstStyle>
          <a:p>
            <a:fld id="{60130BAF-22BA-4DB1-8EDA-0F65476435F5}" type="datetimeFigureOut">
              <a:rPr lang="zh-CN" altLang="en-US" smtClean="0"/>
              <a:t>2021/7/14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ontserrat" panose="00000500000000000000" charset="0"/>
                <a:ea typeface="Montserrat" panose="00000500000000000000"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ontserrat" panose="00000500000000000000" charset="0"/>
                <a:ea typeface="Montserrat" panose="00000500000000000000" charset="0"/>
              </a:defRPr>
            </a:lvl1pPr>
          </a:lstStyle>
          <a:p>
            <a:fld id="{5E9D132C-9104-4B3E-9157-92317712F4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ontserrat" panose="00000500000000000000" charset="0"/>
          <a:ea typeface="Montserrat" panose="00000500000000000000"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charset="0"/>
          <a:ea typeface="Montserrat" panose="00000500000000000000"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charset="0"/>
          <a:ea typeface="Montserrat" panose="00000500000000000000"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charset="0"/>
          <a:ea typeface="Montserrat" panose="00000500000000000000"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charset="0"/>
          <a:ea typeface="Montserrat" panose="00000500000000000000"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charset="0"/>
          <a:ea typeface="Montserrat" panose="00000500000000000000"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1.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6" Type="http://schemas.openxmlformats.org/officeDocument/2006/relationships/hyperlink" Target="https://arxiv.org/abs/1402.735" TargetMode="External"/><Relationship Id="rId5" Type="http://schemas.openxmlformats.org/officeDocument/2006/relationships/hyperlink" Target="https://stackoverflow.com/" TargetMode="External"/><Relationship Id="rId4" Type="http://schemas.openxmlformats.org/officeDocument/2006/relationships/hyperlink" Target="https://www.w3schools.com/python/"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kaggle.com/lespin/house-prices-dataset" TargetMode="External"/><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文本框 193"/>
          <p:cNvSpPr txBox="1"/>
          <p:nvPr/>
        </p:nvSpPr>
        <p:spPr>
          <a:xfrm>
            <a:off x="4781335" y="1121429"/>
            <a:ext cx="7927798" cy="2800767"/>
          </a:xfrm>
          <a:prstGeom prst="rect">
            <a:avLst/>
          </a:prstGeom>
          <a:noFill/>
        </p:spPr>
        <p:txBody>
          <a:bodyPr wrap="square" rtlCol="0">
            <a:spAutoFit/>
            <a:scene3d>
              <a:camera prst="orthographicFront"/>
              <a:lightRig rig="threePt" dir="t"/>
            </a:scene3d>
            <a:sp3d contourW="12700"/>
          </a:bodyPr>
          <a:lstStyle/>
          <a:p>
            <a:pPr lvl="0" algn="ctr">
              <a:defRPr/>
            </a:pPr>
            <a:r>
              <a:rPr lang="en-GB" altLang="zh-CN" sz="4400" dirty="0">
                <a:solidFill>
                  <a:schemeClr val="tx1">
                    <a:lumMod val="75000"/>
                    <a:lumOff val="25000"/>
                  </a:schemeClr>
                </a:solidFill>
                <a:latin typeface="Montserrat" panose="00000500000000000000" charset="0"/>
                <a:ea typeface="Montserrat" panose="00000500000000000000" charset="0"/>
                <a:cs typeface="+mn-ea"/>
                <a:sym typeface="+mn-lt"/>
              </a:rPr>
              <a:t>House Price Prediction </a:t>
            </a:r>
          </a:p>
          <a:p>
            <a:pPr lvl="0" algn="ctr">
              <a:defRPr/>
            </a:pPr>
            <a:r>
              <a:rPr lang="en-GB" altLang="zh-CN" sz="4400" dirty="0">
                <a:solidFill>
                  <a:schemeClr val="tx1">
                    <a:lumMod val="75000"/>
                    <a:lumOff val="25000"/>
                  </a:schemeClr>
                </a:solidFill>
                <a:latin typeface="Montserrat" panose="00000500000000000000" charset="0"/>
                <a:ea typeface="Montserrat" panose="00000500000000000000" charset="0"/>
                <a:cs typeface="+mn-ea"/>
                <a:sym typeface="+mn-lt"/>
              </a:rPr>
              <a:t>Using ML</a:t>
            </a:r>
          </a:p>
          <a:p>
            <a:pPr lvl="0" algn="ctr">
              <a:defRPr/>
            </a:pPr>
            <a:r>
              <a:rPr lang="en-US" altLang="zh-CN" sz="4400" dirty="0">
                <a:solidFill>
                  <a:schemeClr val="tx1">
                    <a:lumMod val="75000"/>
                    <a:lumOff val="25000"/>
                  </a:schemeClr>
                </a:solidFill>
                <a:latin typeface="Montserrat" panose="00000500000000000000" charset="0"/>
                <a:ea typeface="Montserrat" panose="00000500000000000000" charset="0"/>
                <a:cs typeface="+mn-ea"/>
                <a:sym typeface="+mn-lt"/>
              </a:rPr>
              <a:t> </a:t>
            </a:r>
            <a:r>
              <a:rPr lang="en-GB" altLang="zh-CN" sz="4400" dirty="0">
                <a:solidFill>
                  <a:srgbClr val="01ACBE"/>
                </a:solidFill>
                <a:latin typeface="Montserrat" panose="00000500000000000000" charset="0"/>
                <a:ea typeface="Montserrat" panose="00000500000000000000" charset="0"/>
                <a:cs typeface="+mn-ea"/>
                <a:sym typeface="+mn-lt"/>
              </a:rPr>
              <a:t>Assignment-1</a:t>
            </a:r>
          </a:p>
          <a:p>
            <a:pPr lvl="0" algn="ctr">
              <a:defRPr/>
            </a:pPr>
            <a:r>
              <a:rPr lang="en-GB" altLang="zh-CN" sz="4400" dirty="0">
                <a:solidFill>
                  <a:srgbClr val="01ACBE"/>
                </a:solidFill>
                <a:latin typeface="Montserrat" panose="00000500000000000000" charset="0"/>
                <a:ea typeface="Montserrat" panose="00000500000000000000" charset="0"/>
                <a:cs typeface="+mn-ea"/>
                <a:sym typeface="+mn-lt"/>
              </a:rPr>
              <a:t>(2021S_CBD 2214_5)</a:t>
            </a:r>
          </a:p>
        </p:txBody>
      </p:sp>
      <p:pic>
        <p:nvPicPr>
          <p:cNvPr id="39" name="Picture 38" descr="A picture containing diagram&#10;&#10;Description automatically generated">
            <a:extLst>
              <a:ext uri="{FF2B5EF4-FFF2-40B4-BE49-F238E27FC236}">
                <a16:creationId xmlns:a16="http://schemas.microsoft.com/office/drawing/2014/main" id="{55800AFC-6742-484F-8AF7-4BDE6DD4C4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3340" b="17282"/>
          <a:stretch/>
        </p:blipFill>
        <p:spPr>
          <a:xfrm>
            <a:off x="413149" y="1010083"/>
            <a:ext cx="4623223" cy="3420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extBox 1">
            <a:extLst>
              <a:ext uri="{FF2B5EF4-FFF2-40B4-BE49-F238E27FC236}">
                <a16:creationId xmlns:a16="http://schemas.microsoft.com/office/drawing/2014/main" id="{DCD04CD7-BC1D-4265-A77F-7A3ECA737610}"/>
              </a:ext>
            </a:extLst>
          </p:cNvPr>
          <p:cNvSpPr txBox="1"/>
          <p:nvPr/>
        </p:nvSpPr>
        <p:spPr>
          <a:xfrm>
            <a:off x="467797" y="5040003"/>
            <a:ext cx="8000144" cy="1615827"/>
          </a:xfrm>
          <a:prstGeom prst="rect">
            <a:avLst/>
          </a:prstGeom>
          <a:noFill/>
        </p:spPr>
        <p:txBody>
          <a:bodyPr wrap="square" rtlCol="0">
            <a:spAutoFit/>
          </a:bodyPr>
          <a:lstStyle/>
          <a:p>
            <a:pPr>
              <a:lnSpc>
                <a:spcPct val="150000"/>
              </a:lnSpc>
            </a:pPr>
            <a:r>
              <a:rPr lang="en-GB" dirty="0">
                <a:solidFill>
                  <a:srgbClr val="01ACBE"/>
                </a:solidFill>
              </a:rPr>
              <a:t>Presented by,</a:t>
            </a:r>
          </a:p>
          <a:p>
            <a:pPr>
              <a:lnSpc>
                <a:spcPct val="150000"/>
              </a:lnSpc>
            </a:pPr>
            <a:r>
              <a:rPr lang="en-GB" dirty="0"/>
              <a:t>1.Kavan Shah (C0814815)       3.Shrey Agrawal(C0817604) </a:t>
            </a:r>
          </a:p>
          <a:p>
            <a:pPr>
              <a:lnSpc>
                <a:spcPct val="150000"/>
              </a:lnSpc>
            </a:pPr>
            <a:r>
              <a:rPr lang="en-GB" dirty="0"/>
              <a:t>2.Rutvik Patel (C0822841)      4.Shweta Limbachiya(C0819165)</a:t>
            </a:r>
          </a:p>
          <a:p>
            <a:endParaRPr lang="gu-IN" dirty="0"/>
          </a:p>
        </p:txBody>
      </p:sp>
      <p:sp>
        <p:nvSpPr>
          <p:cNvPr id="4" name="TextBox 3">
            <a:extLst>
              <a:ext uri="{FF2B5EF4-FFF2-40B4-BE49-F238E27FC236}">
                <a16:creationId xmlns:a16="http://schemas.microsoft.com/office/drawing/2014/main" id="{5D16E617-6F50-4BC4-9627-141E5BDE562E}"/>
              </a:ext>
            </a:extLst>
          </p:cNvPr>
          <p:cNvSpPr txBox="1"/>
          <p:nvPr/>
        </p:nvSpPr>
        <p:spPr>
          <a:xfrm>
            <a:off x="8559762" y="5149899"/>
            <a:ext cx="3164441" cy="888705"/>
          </a:xfrm>
          <a:prstGeom prst="rect">
            <a:avLst/>
          </a:prstGeom>
          <a:noFill/>
        </p:spPr>
        <p:txBody>
          <a:bodyPr wrap="square" rtlCol="0">
            <a:spAutoFit/>
          </a:bodyPr>
          <a:lstStyle/>
          <a:p>
            <a:pPr>
              <a:lnSpc>
                <a:spcPct val="150000"/>
              </a:lnSpc>
            </a:pPr>
            <a:r>
              <a:rPr lang="en-GB" dirty="0">
                <a:solidFill>
                  <a:srgbClr val="01ACBE"/>
                </a:solidFill>
              </a:rPr>
              <a:t>Guided by,</a:t>
            </a:r>
          </a:p>
          <a:p>
            <a:pPr>
              <a:lnSpc>
                <a:spcPct val="150000"/>
              </a:lnSpc>
            </a:pPr>
            <a:r>
              <a:rPr lang="en-GB" dirty="0"/>
              <a:t>Prof. Debashish Roy</a:t>
            </a:r>
            <a:endParaRPr lang="gu-IN" dirty="0"/>
          </a:p>
        </p:txBody>
      </p:sp>
    </p:spTree>
    <p:extLst>
      <p:ext uri="{BB962C8B-B14F-4D97-AF65-F5344CB8AC3E}">
        <p14:creationId xmlns:p14="http://schemas.microsoft.com/office/powerpoint/2010/main" val="29787233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94"/>
                                        </p:tgtEl>
                                        <p:attrNameLst>
                                          <p:attrName>style.visibility</p:attrName>
                                        </p:attrNameLst>
                                      </p:cBhvr>
                                      <p:to>
                                        <p:strVal val="visible"/>
                                      </p:to>
                                    </p:set>
                                    <p:anim calcmode="lin" valueType="num">
                                      <p:cBhvr>
                                        <p:cTn id="7" dur="250" fill="hold"/>
                                        <p:tgtEl>
                                          <p:spTgt spid="194"/>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194"/>
                                        </p:tgtEl>
                                        <p:attrNameLst>
                                          <p:attrName>ppt_y</p:attrName>
                                        </p:attrNameLst>
                                      </p:cBhvr>
                                      <p:tavLst>
                                        <p:tav tm="0">
                                          <p:val>
                                            <p:strVal val="#ppt_y"/>
                                          </p:val>
                                        </p:tav>
                                        <p:tav tm="100000">
                                          <p:val>
                                            <p:strVal val="#ppt_y"/>
                                          </p:val>
                                        </p:tav>
                                      </p:tavLst>
                                    </p:anim>
                                    <p:anim calcmode="lin" valueType="num">
                                      <p:cBhvr>
                                        <p:cTn id="9" dur="250" fill="hold"/>
                                        <p:tgtEl>
                                          <p:spTgt spid="194"/>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19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194"/>
                                        </p:tgtEl>
                                      </p:cBhvr>
                                    </p:animEffect>
                                  </p:childTnLst>
                                </p:cTn>
                              </p:par>
                              <p:par>
                                <p:cTn id="12" presetID="2" presetClass="entr" presetSubtype="4"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additive="base">
                                        <p:cTn id="14" dur="250" fill="hold"/>
                                        <p:tgtEl>
                                          <p:spTgt spid="39"/>
                                        </p:tgtEl>
                                        <p:attrNameLst>
                                          <p:attrName>ppt_x</p:attrName>
                                        </p:attrNameLst>
                                      </p:cBhvr>
                                      <p:tavLst>
                                        <p:tav tm="0">
                                          <p:val>
                                            <p:strVal val="#ppt_x"/>
                                          </p:val>
                                        </p:tav>
                                        <p:tav tm="100000">
                                          <p:val>
                                            <p:strVal val="#ppt_x"/>
                                          </p:val>
                                        </p:tav>
                                      </p:tavLst>
                                    </p:anim>
                                    <p:anim calcmode="lin" valueType="num">
                                      <p:cBhvr additive="base">
                                        <p:cTn id="15" dur="250" fill="hold"/>
                                        <p:tgtEl>
                                          <p:spTgt spid="39"/>
                                        </p:tgtEl>
                                        <p:attrNameLst>
                                          <p:attrName>ppt_y</p:attrName>
                                        </p:attrNameLst>
                                      </p:cBhvr>
                                      <p:tavLst>
                                        <p:tav tm="0">
                                          <p:val>
                                            <p:strVal val="1+#ppt_h/2"/>
                                          </p:val>
                                        </p:tav>
                                        <p:tav tm="100000">
                                          <p:val>
                                            <p:strVal val="#ppt_y"/>
                                          </p:val>
                                        </p:tav>
                                      </p:tavLst>
                                    </p:anim>
                                  </p:childTnLst>
                                </p:cTn>
                              </p:par>
                              <p:par>
                                <p:cTn id="16" presetID="16" presetClass="entr" presetSubtype="2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83DC4E-E2CB-4187-A95A-5E89860CD2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8572" y="1179350"/>
            <a:ext cx="10730944" cy="5452529"/>
          </a:xfrm>
          <a:prstGeom prst="rect">
            <a:avLst/>
          </a:prstGeom>
          <a:ln>
            <a:noFill/>
          </a:ln>
          <a:effectLst>
            <a:outerShdw blurRad="190500" algn="tl" rotWithShape="0">
              <a:srgbClr val="000000">
                <a:alpha val="70000"/>
              </a:srgbClr>
            </a:outerShdw>
          </a:effectLst>
        </p:spPr>
      </p:pic>
      <p:sp>
        <p:nvSpPr>
          <p:cNvPr id="4" name="Text Placeholder 4">
            <a:extLst>
              <a:ext uri="{FF2B5EF4-FFF2-40B4-BE49-F238E27FC236}">
                <a16:creationId xmlns:a16="http://schemas.microsoft.com/office/drawing/2014/main" id="{F5ED921E-4652-4E8D-8CDC-E74A485AD175}"/>
              </a:ext>
            </a:extLst>
          </p:cNvPr>
          <p:cNvSpPr txBox="1"/>
          <p:nvPr/>
        </p:nvSpPr>
        <p:spPr>
          <a:xfrm>
            <a:off x="611505" y="346988"/>
            <a:ext cx="10083893"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400" b="1" dirty="0">
                <a:solidFill>
                  <a:schemeClr val="tx1">
                    <a:lumMod val="65000"/>
                    <a:lumOff val="35000"/>
                  </a:schemeClr>
                </a:solidFill>
                <a:latin typeface="Montserrat" panose="00000500000000000000" charset="0"/>
                <a:ea typeface="Montserrat" panose="00000500000000000000" charset="0"/>
              </a:rPr>
              <a:t>Actual Sale Price in given Dataset</a:t>
            </a: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5" name="直接连接符 2">
            <a:extLst>
              <a:ext uri="{FF2B5EF4-FFF2-40B4-BE49-F238E27FC236}">
                <a16:creationId xmlns:a16="http://schemas.microsoft.com/office/drawing/2014/main" id="{0148F209-9535-4463-9EF7-C907651B9E95}"/>
              </a:ext>
            </a:extLst>
          </p:cNvPr>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23486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83DC4E-E2CB-4187-A95A-5E89860CD2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8572" y="1213722"/>
            <a:ext cx="10730944" cy="5383784"/>
          </a:xfrm>
          <a:prstGeom prst="rect">
            <a:avLst/>
          </a:prstGeom>
          <a:ln>
            <a:noFill/>
          </a:ln>
          <a:effectLst>
            <a:outerShdw blurRad="190500" algn="tl" rotWithShape="0">
              <a:srgbClr val="000000">
                <a:alpha val="70000"/>
              </a:srgbClr>
            </a:outerShdw>
          </a:effectLst>
        </p:spPr>
      </p:pic>
      <p:sp>
        <p:nvSpPr>
          <p:cNvPr id="4" name="Text Placeholder 4">
            <a:extLst>
              <a:ext uri="{FF2B5EF4-FFF2-40B4-BE49-F238E27FC236}">
                <a16:creationId xmlns:a16="http://schemas.microsoft.com/office/drawing/2014/main" id="{F5ED921E-4652-4E8D-8CDC-E74A485AD175}"/>
              </a:ext>
            </a:extLst>
          </p:cNvPr>
          <p:cNvSpPr txBox="1"/>
          <p:nvPr/>
        </p:nvSpPr>
        <p:spPr>
          <a:xfrm>
            <a:off x="611505" y="346988"/>
            <a:ext cx="10083893"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400" b="1" dirty="0">
                <a:solidFill>
                  <a:schemeClr val="tx1">
                    <a:lumMod val="65000"/>
                    <a:lumOff val="35000"/>
                  </a:schemeClr>
                </a:solidFill>
                <a:latin typeface="Montserrat" panose="00000500000000000000" charset="0"/>
                <a:ea typeface="Montserrat" panose="00000500000000000000" charset="0"/>
              </a:rPr>
              <a:t>Sale Price in function of </a:t>
            </a:r>
            <a:r>
              <a:rPr lang="en-IN" sz="2400" b="1" dirty="0" err="1">
                <a:solidFill>
                  <a:schemeClr val="tx1">
                    <a:lumMod val="65000"/>
                    <a:lumOff val="35000"/>
                  </a:schemeClr>
                </a:solidFill>
                <a:latin typeface="Montserrat" panose="00000500000000000000" charset="0"/>
                <a:ea typeface="Montserrat" panose="00000500000000000000" charset="0"/>
              </a:rPr>
              <a:t>LotArea</a:t>
            </a:r>
            <a:r>
              <a:rPr lang="en-IN" sz="2400" b="1" dirty="0">
                <a:solidFill>
                  <a:schemeClr val="tx1">
                    <a:lumMod val="65000"/>
                    <a:lumOff val="35000"/>
                  </a:schemeClr>
                </a:solidFill>
                <a:latin typeface="Montserrat" panose="00000500000000000000" charset="0"/>
                <a:ea typeface="Montserrat" panose="00000500000000000000" charset="0"/>
              </a:rPr>
              <a:t> using Linear Regression</a:t>
            </a: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5" name="直接连接符 2">
            <a:extLst>
              <a:ext uri="{FF2B5EF4-FFF2-40B4-BE49-F238E27FC236}">
                <a16:creationId xmlns:a16="http://schemas.microsoft.com/office/drawing/2014/main" id="{0148F209-9535-4463-9EF7-C907651B9E95}"/>
              </a:ext>
            </a:extLst>
          </p:cNvPr>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42142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CD3511-DAA9-4F9B-AB74-F3525B8000C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1334" y="1164871"/>
            <a:ext cx="10569955" cy="5371616"/>
          </a:xfrm>
          <a:prstGeom prst="rect">
            <a:avLst/>
          </a:prstGeom>
          <a:ln>
            <a:noFill/>
          </a:ln>
          <a:effectLst>
            <a:outerShdw blurRad="190500" algn="tl" rotWithShape="0">
              <a:srgbClr val="000000">
                <a:alpha val="70000"/>
              </a:srgbClr>
            </a:outerShdw>
          </a:effectLst>
        </p:spPr>
      </p:pic>
      <p:sp>
        <p:nvSpPr>
          <p:cNvPr id="4" name="Text Placeholder 4">
            <a:extLst>
              <a:ext uri="{FF2B5EF4-FFF2-40B4-BE49-F238E27FC236}">
                <a16:creationId xmlns:a16="http://schemas.microsoft.com/office/drawing/2014/main" id="{8A97498C-BF15-4295-AA28-80B0CB6ED0E1}"/>
              </a:ext>
            </a:extLst>
          </p:cNvPr>
          <p:cNvSpPr txBox="1"/>
          <p:nvPr/>
        </p:nvSpPr>
        <p:spPr>
          <a:xfrm>
            <a:off x="611505" y="346710"/>
            <a:ext cx="4873625"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5" name="直接连接符 2">
            <a:extLst>
              <a:ext uri="{FF2B5EF4-FFF2-40B4-BE49-F238E27FC236}">
                <a16:creationId xmlns:a16="http://schemas.microsoft.com/office/drawing/2014/main" id="{40115625-0545-4A59-8B13-508006914FE7}"/>
              </a:ext>
            </a:extLst>
          </p:cNvPr>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4">
            <a:extLst>
              <a:ext uri="{FF2B5EF4-FFF2-40B4-BE49-F238E27FC236}">
                <a16:creationId xmlns:a16="http://schemas.microsoft.com/office/drawing/2014/main" id="{E8D0A307-ED81-4877-AF17-AA1F4F02F156}"/>
              </a:ext>
            </a:extLst>
          </p:cNvPr>
          <p:cNvSpPr txBox="1"/>
          <p:nvPr/>
        </p:nvSpPr>
        <p:spPr>
          <a:xfrm>
            <a:off x="611505" y="346988"/>
            <a:ext cx="10083893"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GB" sz="1400" b="1" dirty="0">
              <a:solidFill>
                <a:schemeClr val="tx1">
                  <a:lumMod val="65000"/>
                  <a:lumOff val="35000"/>
                </a:schemeClr>
              </a:solidFill>
              <a:latin typeface="Montserrat" panose="00000500000000000000" charset="0"/>
              <a:ea typeface="Montserrat" panose="00000500000000000000" charset="0"/>
            </a:endParaRPr>
          </a:p>
        </p:txBody>
      </p:sp>
      <p:sp>
        <p:nvSpPr>
          <p:cNvPr id="7" name="Text Placeholder 4">
            <a:extLst>
              <a:ext uri="{FF2B5EF4-FFF2-40B4-BE49-F238E27FC236}">
                <a16:creationId xmlns:a16="http://schemas.microsoft.com/office/drawing/2014/main" id="{87BA2E1F-BBC9-4860-914E-5CC96025AAD0}"/>
              </a:ext>
            </a:extLst>
          </p:cNvPr>
          <p:cNvSpPr txBox="1"/>
          <p:nvPr/>
        </p:nvSpPr>
        <p:spPr>
          <a:xfrm>
            <a:off x="738572" y="360152"/>
            <a:ext cx="10083893"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400" b="1" dirty="0">
                <a:solidFill>
                  <a:schemeClr val="tx1">
                    <a:lumMod val="65000"/>
                    <a:lumOff val="35000"/>
                  </a:schemeClr>
                </a:solidFill>
                <a:latin typeface="Montserrat" panose="00000500000000000000" charset="0"/>
                <a:ea typeface="Montserrat" panose="00000500000000000000" charset="0"/>
              </a:rPr>
              <a:t>Sale Price in function of </a:t>
            </a:r>
            <a:r>
              <a:rPr lang="en-IN" sz="2400" b="1" dirty="0" err="1">
                <a:solidFill>
                  <a:schemeClr val="tx1">
                    <a:lumMod val="65000"/>
                    <a:lumOff val="35000"/>
                  </a:schemeClr>
                </a:solidFill>
                <a:latin typeface="Montserrat" panose="00000500000000000000" charset="0"/>
                <a:ea typeface="Montserrat" panose="00000500000000000000" charset="0"/>
              </a:rPr>
              <a:t>LotArea</a:t>
            </a:r>
            <a:r>
              <a:rPr lang="en-IN" sz="2400" b="1" dirty="0">
                <a:solidFill>
                  <a:schemeClr val="tx1">
                    <a:lumMod val="65000"/>
                    <a:lumOff val="35000"/>
                  </a:schemeClr>
                </a:solidFill>
                <a:latin typeface="Montserrat" panose="00000500000000000000" charset="0"/>
                <a:ea typeface="Montserrat" panose="00000500000000000000" charset="0"/>
              </a:rPr>
              <a:t> using </a:t>
            </a:r>
            <a:r>
              <a:rPr lang="en-IN" sz="2400" b="1" dirty="0" err="1">
                <a:solidFill>
                  <a:schemeClr val="tx1">
                    <a:lumMod val="65000"/>
                    <a:lumOff val="35000"/>
                  </a:schemeClr>
                </a:solidFill>
                <a:latin typeface="Montserrat" panose="00000500000000000000" charset="0"/>
                <a:ea typeface="Montserrat" panose="00000500000000000000" charset="0"/>
              </a:rPr>
              <a:t>XGBoost</a:t>
            </a:r>
            <a:endParaRPr lang="en-GB" sz="1400" b="1" dirty="0">
              <a:solidFill>
                <a:schemeClr val="tx1">
                  <a:lumMod val="65000"/>
                  <a:lumOff val="35000"/>
                </a:schemeClr>
              </a:solidFill>
              <a:latin typeface="Montserrat" panose="00000500000000000000" charset="0"/>
              <a:ea typeface="Montserrat" panose="00000500000000000000" charset="0"/>
            </a:endParaRPr>
          </a:p>
        </p:txBody>
      </p:sp>
    </p:spTree>
    <p:extLst>
      <p:ext uri="{BB962C8B-B14F-4D97-AF65-F5344CB8AC3E}">
        <p14:creationId xmlns:p14="http://schemas.microsoft.com/office/powerpoint/2010/main" val="2860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A48024-5CB1-424E-94A7-A8833EEA999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66601" y="1130317"/>
            <a:ext cx="10732121" cy="5472000"/>
          </a:xfrm>
          <a:prstGeom prst="rect">
            <a:avLst/>
          </a:prstGeom>
          <a:ln>
            <a:noFill/>
          </a:ln>
          <a:effectLst>
            <a:outerShdw blurRad="190500" algn="tl" rotWithShape="0">
              <a:srgbClr val="000000">
                <a:alpha val="70000"/>
              </a:srgbClr>
            </a:outerShdw>
          </a:effectLst>
        </p:spPr>
      </p:pic>
      <p:sp>
        <p:nvSpPr>
          <p:cNvPr id="4" name="Text Placeholder 4">
            <a:extLst>
              <a:ext uri="{FF2B5EF4-FFF2-40B4-BE49-F238E27FC236}">
                <a16:creationId xmlns:a16="http://schemas.microsoft.com/office/drawing/2014/main" id="{42551907-6A5F-4408-B8EF-ABE9F9F4CD29}"/>
              </a:ext>
            </a:extLst>
          </p:cNvPr>
          <p:cNvSpPr txBox="1"/>
          <p:nvPr/>
        </p:nvSpPr>
        <p:spPr>
          <a:xfrm>
            <a:off x="611505" y="346710"/>
            <a:ext cx="4873625"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5" name="直接连接符 2">
            <a:extLst>
              <a:ext uri="{FF2B5EF4-FFF2-40B4-BE49-F238E27FC236}">
                <a16:creationId xmlns:a16="http://schemas.microsoft.com/office/drawing/2014/main" id="{321A2457-E751-456C-A3D0-CBBD7C0E2904}"/>
              </a:ext>
            </a:extLst>
          </p:cNvPr>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D089E75D-8021-4E9B-BE09-D71346D63577}"/>
              </a:ext>
            </a:extLst>
          </p:cNvPr>
          <p:cNvSpPr txBox="1"/>
          <p:nvPr/>
        </p:nvSpPr>
        <p:spPr>
          <a:xfrm>
            <a:off x="611505" y="346988"/>
            <a:ext cx="11121583"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400" b="1" dirty="0">
                <a:solidFill>
                  <a:schemeClr val="tx1">
                    <a:lumMod val="65000"/>
                    <a:lumOff val="35000"/>
                  </a:schemeClr>
                </a:solidFill>
                <a:latin typeface="Montserrat" panose="00000500000000000000" charset="0"/>
                <a:ea typeface="Montserrat" panose="00000500000000000000" charset="0"/>
              </a:rPr>
              <a:t>Sale Price in function of </a:t>
            </a:r>
            <a:r>
              <a:rPr lang="en-IN" sz="2400" b="1" dirty="0" err="1">
                <a:solidFill>
                  <a:schemeClr val="tx1">
                    <a:lumMod val="65000"/>
                    <a:lumOff val="35000"/>
                  </a:schemeClr>
                </a:solidFill>
                <a:latin typeface="Montserrat" panose="00000500000000000000" charset="0"/>
                <a:ea typeface="Montserrat" panose="00000500000000000000" charset="0"/>
              </a:rPr>
              <a:t>LotArea</a:t>
            </a:r>
            <a:r>
              <a:rPr lang="en-IN" sz="2400" b="1" dirty="0">
                <a:solidFill>
                  <a:schemeClr val="tx1">
                    <a:lumMod val="65000"/>
                    <a:lumOff val="35000"/>
                  </a:schemeClr>
                </a:solidFill>
                <a:latin typeface="Montserrat" panose="00000500000000000000" charset="0"/>
                <a:ea typeface="Montserrat" panose="00000500000000000000" charset="0"/>
              </a:rPr>
              <a:t> using Decision Tree</a:t>
            </a:r>
            <a:endParaRPr lang="en-GB" sz="1400" b="1" dirty="0">
              <a:solidFill>
                <a:schemeClr val="tx1">
                  <a:lumMod val="65000"/>
                  <a:lumOff val="35000"/>
                </a:schemeClr>
              </a:solidFill>
              <a:latin typeface="Montserrat" panose="00000500000000000000" charset="0"/>
              <a:ea typeface="Montserrat" panose="00000500000000000000" charset="0"/>
            </a:endParaRPr>
          </a:p>
        </p:txBody>
      </p:sp>
    </p:spTree>
    <p:extLst>
      <p:ext uri="{BB962C8B-B14F-4D97-AF65-F5344CB8AC3E}">
        <p14:creationId xmlns:p14="http://schemas.microsoft.com/office/powerpoint/2010/main" val="3511847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99FCBA-171E-454A-B1D2-A7027B7D207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478" y="1111290"/>
            <a:ext cx="10546308" cy="5400000"/>
          </a:xfrm>
          <a:prstGeom prst="rect">
            <a:avLst/>
          </a:prstGeom>
          <a:ln>
            <a:noFill/>
          </a:ln>
          <a:effectLst>
            <a:outerShdw blurRad="190500" algn="tl" rotWithShape="0">
              <a:srgbClr val="000000">
                <a:alpha val="70000"/>
              </a:srgbClr>
            </a:outerShdw>
          </a:effectLst>
        </p:spPr>
      </p:pic>
      <p:sp>
        <p:nvSpPr>
          <p:cNvPr id="4" name="Text Placeholder 4">
            <a:extLst>
              <a:ext uri="{FF2B5EF4-FFF2-40B4-BE49-F238E27FC236}">
                <a16:creationId xmlns:a16="http://schemas.microsoft.com/office/drawing/2014/main" id="{9CD05922-96D9-4C47-AD6E-6A0D4F540240}"/>
              </a:ext>
            </a:extLst>
          </p:cNvPr>
          <p:cNvSpPr txBox="1"/>
          <p:nvPr/>
        </p:nvSpPr>
        <p:spPr>
          <a:xfrm>
            <a:off x="611505" y="346710"/>
            <a:ext cx="4873625"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5" name="直接连接符 2">
            <a:extLst>
              <a:ext uri="{FF2B5EF4-FFF2-40B4-BE49-F238E27FC236}">
                <a16:creationId xmlns:a16="http://schemas.microsoft.com/office/drawing/2014/main" id="{4964EBFF-EC24-4D36-89A5-4E237E5DD2AB}"/>
              </a:ext>
            </a:extLst>
          </p:cNvPr>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D3756D01-B6A0-486E-A1F8-1AA008A856ED}"/>
              </a:ext>
            </a:extLst>
          </p:cNvPr>
          <p:cNvSpPr txBox="1"/>
          <p:nvPr/>
        </p:nvSpPr>
        <p:spPr>
          <a:xfrm>
            <a:off x="611505" y="346988"/>
            <a:ext cx="10083893"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400" b="1" dirty="0">
                <a:solidFill>
                  <a:schemeClr val="tx1">
                    <a:lumMod val="65000"/>
                    <a:lumOff val="35000"/>
                  </a:schemeClr>
                </a:solidFill>
                <a:latin typeface="Montserrat" panose="00000500000000000000" charset="0"/>
                <a:ea typeface="Montserrat" panose="00000500000000000000" charset="0"/>
              </a:rPr>
              <a:t>Sale Price in function of </a:t>
            </a:r>
            <a:r>
              <a:rPr lang="en-IN" sz="2400" b="1" dirty="0" err="1">
                <a:solidFill>
                  <a:schemeClr val="tx1">
                    <a:lumMod val="65000"/>
                    <a:lumOff val="35000"/>
                  </a:schemeClr>
                </a:solidFill>
                <a:latin typeface="Montserrat" panose="00000500000000000000" charset="0"/>
                <a:ea typeface="Montserrat" panose="00000500000000000000" charset="0"/>
              </a:rPr>
              <a:t>LotArea</a:t>
            </a:r>
            <a:r>
              <a:rPr lang="en-IN" sz="2400" b="1" dirty="0">
                <a:solidFill>
                  <a:schemeClr val="tx1">
                    <a:lumMod val="65000"/>
                    <a:lumOff val="35000"/>
                  </a:schemeClr>
                </a:solidFill>
                <a:latin typeface="Montserrat" panose="00000500000000000000" charset="0"/>
                <a:ea typeface="Montserrat" panose="00000500000000000000" charset="0"/>
              </a:rPr>
              <a:t> using Random Forest</a:t>
            </a:r>
            <a:endParaRPr lang="en-GB" sz="1400" b="1" dirty="0">
              <a:solidFill>
                <a:schemeClr val="tx1">
                  <a:lumMod val="65000"/>
                  <a:lumOff val="35000"/>
                </a:schemeClr>
              </a:solidFill>
              <a:latin typeface="Montserrat" panose="00000500000000000000" charset="0"/>
              <a:ea typeface="Montserrat" panose="00000500000000000000" charset="0"/>
            </a:endParaRPr>
          </a:p>
        </p:txBody>
      </p:sp>
    </p:spTree>
    <p:extLst>
      <p:ext uri="{BB962C8B-B14F-4D97-AF65-F5344CB8AC3E}">
        <p14:creationId xmlns:p14="http://schemas.microsoft.com/office/powerpoint/2010/main" val="1258525708"/>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4"/>
          <p:cNvSpPr txBox="1"/>
          <p:nvPr/>
        </p:nvSpPr>
        <p:spPr>
          <a:xfrm>
            <a:off x="611505" y="346710"/>
            <a:ext cx="4620895"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400" b="1" dirty="0">
                <a:solidFill>
                  <a:schemeClr val="tx1">
                    <a:lumMod val="65000"/>
                    <a:lumOff val="35000"/>
                  </a:schemeClr>
                </a:solidFill>
                <a:latin typeface="Montserrat" panose="00000500000000000000" charset="0"/>
                <a:ea typeface="Montserrat" panose="00000500000000000000" charset="0"/>
              </a:rPr>
              <a:t>Analysis</a:t>
            </a:r>
            <a:r>
              <a:rPr lang="zh-CN" altLang="en-US" sz="2400" b="1" dirty="0">
                <a:solidFill>
                  <a:schemeClr val="tx1">
                    <a:lumMod val="65000"/>
                    <a:lumOff val="35000"/>
                  </a:schemeClr>
                </a:solidFill>
                <a:latin typeface="Montserrat" panose="00000500000000000000" charset="0"/>
                <a:ea typeface="Montserrat" panose="00000500000000000000" charset="0"/>
              </a:rPr>
              <a:t> </a:t>
            </a:r>
            <a:r>
              <a:rPr lang="en-IN" altLang="zh-CN" sz="2400" b="1" dirty="0">
                <a:solidFill>
                  <a:schemeClr val="tx1">
                    <a:lumMod val="65000"/>
                    <a:lumOff val="35000"/>
                  </a:schemeClr>
                </a:solidFill>
                <a:latin typeface="Montserrat" panose="00000500000000000000" charset="0"/>
                <a:ea typeface="Montserrat" panose="00000500000000000000" charset="0"/>
              </a:rPr>
              <a:t>Of</a:t>
            </a:r>
            <a:r>
              <a:rPr lang="zh-CN" altLang="en-US" sz="2400" b="1" dirty="0">
                <a:solidFill>
                  <a:schemeClr val="tx1">
                    <a:lumMod val="65000"/>
                    <a:lumOff val="35000"/>
                  </a:schemeClr>
                </a:solidFill>
                <a:latin typeface="Montserrat" panose="00000500000000000000" charset="0"/>
                <a:ea typeface="Montserrat" panose="00000500000000000000" charset="0"/>
              </a:rPr>
              <a:t> </a:t>
            </a:r>
            <a:r>
              <a:rPr lang="en-IN" altLang="zh-CN" sz="2400" b="1" dirty="0">
                <a:solidFill>
                  <a:schemeClr val="tx1">
                    <a:lumMod val="65000"/>
                    <a:lumOff val="35000"/>
                  </a:schemeClr>
                </a:solidFill>
                <a:latin typeface="Montserrat" panose="00000500000000000000" charset="0"/>
                <a:ea typeface="Montserrat" panose="00000500000000000000" charset="0"/>
              </a:rPr>
              <a:t>Models</a:t>
            </a: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35" name="直接连接符 34"/>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131816" y="1259540"/>
            <a:ext cx="5669767" cy="4945110"/>
            <a:chOff x="2361157" y="526547"/>
            <a:chExt cx="6624275" cy="5779709"/>
          </a:xfrm>
        </p:grpSpPr>
        <p:grpSp>
          <p:nvGrpSpPr>
            <p:cNvPr id="5" name="组合 4"/>
            <p:cNvGrpSpPr/>
            <p:nvPr/>
          </p:nvGrpSpPr>
          <p:grpSpPr>
            <a:xfrm>
              <a:off x="2638696" y="526547"/>
              <a:ext cx="3383280" cy="3383640"/>
              <a:chOff x="2987040" y="1497648"/>
              <a:chExt cx="3383280" cy="3383640"/>
            </a:xfrm>
          </p:grpSpPr>
          <p:sp>
            <p:nvSpPr>
              <p:cNvPr id="19" name="任意多边形 20"/>
              <p:cNvSpPr/>
              <p:nvPr/>
            </p:nvSpPr>
            <p:spPr>
              <a:xfrm flipH="1">
                <a:off x="298704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8100000" scaled="1"/>
                <a:tileRect/>
              </a:gradFill>
              <a:ln w="28575">
                <a:gradFill flip="none" rotWithShape="1">
                  <a:gsLst>
                    <a:gs pos="0">
                      <a:schemeClr val="bg1"/>
                    </a:gs>
                    <a:gs pos="100000">
                      <a:schemeClr val="bg1">
                        <a:lumMod val="85000"/>
                      </a:schemeClr>
                    </a:gs>
                  </a:gsLst>
                  <a:lin ang="81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Montserrat" panose="00000500000000000000" charset="0"/>
                  <a:ea typeface="Montserrat" panose="00000500000000000000" charset="0"/>
                </a:endParaRPr>
              </a:p>
            </p:txBody>
          </p:sp>
          <p:sp>
            <p:nvSpPr>
              <p:cNvPr id="20" name="椭圆 19"/>
              <p:cNvSpPr/>
              <p:nvPr/>
            </p:nvSpPr>
            <p:spPr>
              <a:xfrm>
                <a:off x="3197860" y="1708648"/>
                <a:ext cx="2961640" cy="2961640"/>
              </a:xfrm>
              <a:prstGeom prst="ellipse">
                <a:avLst/>
              </a:prstGeom>
              <a:solidFill>
                <a:srgbClr val="01ADBF"/>
              </a:solidFill>
              <a:ln>
                <a:noFill/>
              </a:ln>
              <a:effectLst>
                <a:innerShdw blurRad="114300" dist="25400" dir="135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Montserrat" panose="00000500000000000000" charset="0"/>
                  <a:ea typeface="Montserrat" panose="00000500000000000000" charset="0"/>
                </a:endParaRPr>
              </a:p>
            </p:txBody>
          </p:sp>
        </p:grpSp>
        <p:grpSp>
          <p:nvGrpSpPr>
            <p:cNvPr id="6" name="组合 5"/>
            <p:cNvGrpSpPr/>
            <p:nvPr/>
          </p:nvGrpSpPr>
          <p:grpSpPr>
            <a:xfrm flipH="1">
              <a:off x="6145712" y="1070165"/>
              <a:ext cx="2839720" cy="2840022"/>
              <a:chOff x="6748780" y="1497648"/>
              <a:chExt cx="3383280" cy="3383640"/>
            </a:xfrm>
          </p:grpSpPr>
          <p:sp>
            <p:nvSpPr>
              <p:cNvPr id="17" name="任意多边形 18"/>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2700000" scaled="1"/>
                <a:tileRect/>
              </a:gradFill>
              <a:ln w="28575">
                <a:gradFill flip="none" rotWithShape="1">
                  <a:gsLst>
                    <a:gs pos="0">
                      <a:schemeClr val="bg1"/>
                    </a:gs>
                    <a:gs pos="100000">
                      <a:schemeClr val="bg1">
                        <a:lumMod val="85000"/>
                      </a:schemeClr>
                    </a:gs>
                  </a:gsLst>
                  <a:lin ang="27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Montserrat" panose="00000500000000000000" charset="0"/>
                  <a:ea typeface="Montserrat" panose="00000500000000000000" charset="0"/>
                </a:endParaRPr>
              </a:p>
            </p:txBody>
          </p:sp>
          <p:sp>
            <p:nvSpPr>
              <p:cNvPr id="18" name="椭圆 17"/>
              <p:cNvSpPr/>
              <p:nvPr/>
            </p:nvSpPr>
            <p:spPr>
              <a:xfrm>
                <a:off x="6959601" y="1708648"/>
                <a:ext cx="2961640" cy="2961640"/>
              </a:xfrm>
              <a:prstGeom prst="ellipse">
                <a:avLst/>
              </a:prstGeom>
              <a:solidFill>
                <a:srgbClr val="FFB850"/>
              </a:solidFill>
              <a:ln>
                <a:noFill/>
              </a:ln>
              <a:effectLst>
                <a:innerShdw blurRad="114300" dist="25400" dir="189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Montserrat" panose="00000500000000000000" charset="0"/>
                  <a:ea typeface="Montserrat" panose="00000500000000000000" charset="0"/>
                </a:endParaRPr>
              </a:p>
            </p:txBody>
          </p:sp>
        </p:grpSp>
        <p:grpSp>
          <p:nvGrpSpPr>
            <p:cNvPr id="7" name="组合 6"/>
            <p:cNvGrpSpPr/>
            <p:nvPr/>
          </p:nvGrpSpPr>
          <p:grpSpPr>
            <a:xfrm flipH="1" flipV="1">
              <a:off x="6145712" y="4029232"/>
              <a:ext cx="2276782" cy="2277024"/>
              <a:chOff x="6748780" y="1497648"/>
              <a:chExt cx="3383280" cy="3383640"/>
            </a:xfrm>
          </p:grpSpPr>
          <p:sp>
            <p:nvSpPr>
              <p:cNvPr id="15" name="任意多边形 16"/>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18900000" scaled="1"/>
                <a:tileRect/>
              </a:gradFill>
              <a:ln w="28575">
                <a:gradFill flip="none" rotWithShape="1">
                  <a:gsLst>
                    <a:gs pos="0">
                      <a:schemeClr val="bg1"/>
                    </a:gs>
                    <a:gs pos="100000">
                      <a:schemeClr val="bg1">
                        <a:lumMod val="85000"/>
                      </a:schemeClr>
                    </a:gs>
                  </a:gsLst>
                  <a:lin ang="18900000" scaled="0"/>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Montserrat" panose="00000500000000000000" charset="0"/>
                  <a:ea typeface="Montserrat" panose="00000500000000000000" charset="0"/>
                </a:endParaRPr>
              </a:p>
            </p:txBody>
          </p:sp>
          <p:sp>
            <p:nvSpPr>
              <p:cNvPr id="16" name="椭圆 15"/>
              <p:cNvSpPr/>
              <p:nvPr/>
            </p:nvSpPr>
            <p:spPr>
              <a:xfrm>
                <a:off x="6959600" y="1708648"/>
                <a:ext cx="2961640" cy="2961640"/>
              </a:xfrm>
              <a:prstGeom prst="ellipse">
                <a:avLst/>
              </a:prstGeom>
              <a:solidFill>
                <a:srgbClr val="663A77"/>
              </a:solidFill>
              <a:ln>
                <a:noFill/>
              </a:ln>
              <a:effectLst>
                <a:innerShdw blurRad="114300" dist="25400" dir="27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Montserrat" panose="00000500000000000000" charset="0"/>
                  <a:ea typeface="Montserrat" panose="00000500000000000000" charset="0"/>
                </a:endParaRPr>
              </a:p>
            </p:txBody>
          </p:sp>
        </p:grpSp>
        <p:grpSp>
          <p:nvGrpSpPr>
            <p:cNvPr id="8" name="组合 7"/>
            <p:cNvGrpSpPr/>
            <p:nvPr/>
          </p:nvGrpSpPr>
          <p:grpSpPr>
            <a:xfrm flipV="1">
              <a:off x="4310634" y="4018644"/>
              <a:ext cx="1708764" cy="1708946"/>
              <a:chOff x="6748780" y="1497648"/>
              <a:chExt cx="3383280" cy="3383640"/>
            </a:xfrm>
          </p:grpSpPr>
          <p:sp>
            <p:nvSpPr>
              <p:cNvPr id="13" name="任意多边形 14"/>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13500000" scaled="0"/>
                <a:tileRect/>
              </a:gradFill>
              <a:ln w="28575">
                <a:gradFill flip="none" rotWithShape="1">
                  <a:gsLst>
                    <a:gs pos="0">
                      <a:schemeClr val="bg1"/>
                    </a:gs>
                    <a:gs pos="100000">
                      <a:schemeClr val="bg1">
                        <a:lumMod val="85000"/>
                      </a:schemeClr>
                    </a:gs>
                  </a:gsLst>
                  <a:lin ang="13500000" scaled="0"/>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Montserrat" panose="00000500000000000000" charset="0"/>
                  <a:ea typeface="Montserrat" panose="00000500000000000000" charset="0"/>
                </a:endParaRPr>
              </a:p>
            </p:txBody>
          </p:sp>
          <p:sp>
            <p:nvSpPr>
              <p:cNvPr id="14" name="椭圆 13"/>
              <p:cNvSpPr/>
              <p:nvPr/>
            </p:nvSpPr>
            <p:spPr>
              <a:xfrm>
                <a:off x="6957406" y="1778321"/>
                <a:ext cx="2961640" cy="2961640"/>
              </a:xfrm>
              <a:prstGeom prst="ellipse">
                <a:avLst/>
              </a:prstGeom>
              <a:solidFill>
                <a:srgbClr val="E87071"/>
              </a:solidFill>
              <a:ln>
                <a:noFill/>
              </a:ln>
              <a:effectLst>
                <a:innerShdw blurRad="114300" dist="25400" dir="81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Montserrat" panose="00000500000000000000" charset="0"/>
                  <a:ea typeface="Montserrat" panose="00000500000000000000" charset="0"/>
                </a:endParaRPr>
              </a:p>
            </p:txBody>
          </p:sp>
        </p:grpSp>
        <p:sp>
          <p:nvSpPr>
            <p:cNvPr id="9" name="文本框 40"/>
            <p:cNvSpPr txBox="1"/>
            <p:nvPr/>
          </p:nvSpPr>
          <p:spPr>
            <a:xfrm>
              <a:off x="2361157" y="1728780"/>
              <a:ext cx="4053391" cy="1079163"/>
            </a:xfrm>
            <a:prstGeom prst="rect">
              <a:avLst/>
            </a:prstGeom>
            <a:noFill/>
          </p:spPr>
          <p:txBody>
            <a:bodyPr wrap="square" rtlCol="0">
              <a:spAutoFit/>
            </a:bodyPr>
            <a:lstStyle/>
            <a:p>
              <a:pPr algn="ctr"/>
              <a:r>
                <a:rPr lang="en-US" sz="4600" dirty="0">
                  <a:solidFill>
                    <a:schemeClr val="bg1"/>
                  </a:solidFill>
                </a:rPr>
                <a:t>24738</a:t>
              </a:r>
              <a:r>
                <a:rPr lang="gu-IN" sz="4600" dirty="0">
                  <a:solidFill>
                    <a:schemeClr val="bg1"/>
                  </a:solidFill>
                </a:rPr>
                <a:t>.</a:t>
              </a:r>
              <a:r>
                <a:rPr lang="en-US" sz="4600" dirty="0">
                  <a:solidFill>
                    <a:schemeClr val="bg1"/>
                  </a:solidFill>
                </a:rPr>
                <a:t>96</a:t>
              </a:r>
              <a:r>
                <a:rPr lang="gu-IN" sz="5400" dirty="0">
                  <a:solidFill>
                    <a:schemeClr val="bg1"/>
                  </a:solidFill>
                </a:rPr>
                <a:t> </a:t>
              </a:r>
              <a:endParaRPr lang="zh-CN" altLang="en-US" sz="3200" dirty="0">
                <a:solidFill>
                  <a:schemeClr val="bg1"/>
                </a:solidFill>
                <a:latin typeface="Montserrat" panose="00000500000000000000" charset="0"/>
                <a:ea typeface="Montserrat" panose="00000500000000000000" charset="0"/>
              </a:endParaRPr>
            </a:p>
          </p:txBody>
        </p:sp>
        <p:sp>
          <p:nvSpPr>
            <p:cNvPr id="10" name="文本框 41"/>
            <p:cNvSpPr txBox="1"/>
            <p:nvPr/>
          </p:nvSpPr>
          <p:spPr>
            <a:xfrm>
              <a:off x="6437124" y="2148441"/>
              <a:ext cx="2371358" cy="683469"/>
            </a:xfrm>
            <a:prstGeom prst="rect">
              <a:avLst/>
            </a:prstGeom>
            <a:noFill/>
          </p:spPr>
          <p:txBody>
            <a:bodyPr wrap="square" rtlCol="0">
              <a:spAutoFit/>
            </a:bodyPr>
            <a:lstStyle/>
            <a:p>
              <a:pPr algn="ctr"/>
              <a:r>
                <a:rPr lang="en-US" sz="3200" dirty="0">
                  <a:solidFill>
                    <a:schemeClr val="bg1"/>
                  </a:solidFill>
                </a:rPr>
                <a:t>22517</a:t>
              </a:r>
              <a:r>
                <a:rPr lang="gu-IN" sz="3200" dirty="0">
                  <a:solidFill>
                    <a:schemeClr val="bg1"/>
                  </a:solidFill>
                </a:rPr>
                <a:t>.</a:t>
              </a:r>
              <a:r>
                <a:rPr lang="en-US" sz="3200" dirty="0">
                  <a:solidFill>
                    <a:schemeClr val="bg1"/>
                  </a:solidFill>
                </a:rPr>
                <a:t>43</a:t>
              </a:r>
              <a:endParaRPr lang="zh-CN" altLang="en-US" sz="3200" dirty="0">
                <a:solidFill>
                  <a:schemeClr val="bg1"/>
                </a:solidFill>
                <a:latin typeface="Montserrat" panose="00000500000000000000" charset="0"/>
                <a:ea typeface="Montserrat" panose="00000500000000000000" charset="0"/>
              </a:endParaRPr>
            </a:p>
          </p:txBody>
        </p:sp>
        <p:sp>
          <p:nvSpPr>
            <p:cNvPr id="11" name="文本框 42"/>
            <p:cNvSpPr txBox="1"/>
            <p:nvPr/>
          </p:nvSpPr>
          <p:spPr>
            <a:xfrm>
              <a:off x="5980843" y="4947352"/>
              <a:ext cx="2626351" cy="647498"/>
            </a:xfrm>
            <a:prstGeom prst="rect">
              <a:avLst/>
            </a:prstGeom>
            <a:noFill/>
          </p:spPr>
          <p:txBody>
            <a:bodyPr wrap="square" rtlCol="0">
              <a:spAutoFit/>
            </a:bodyPr>
            <a:lstStyle/>
            <a:p>
              <a:pPr algn="ctr"/>
              <a:r>
                <a:rPr lang="en-US" sz="3000" dirty="0">
                  <a:solidFill>
                    <a:schemeClr val="bg1"/>
                  </a:solidFill>
                </a:rPr>
                <a:t>19331</a:t>
              </a:r>
              <a:r>
                <a:rPr lang="gu-IN" sz="3000" dirty="0">
                  <a:solidFill>
                    <a:schemeClr val="bg1"/>
                  </a:solidFill>
                </a:rPr>
                <a:t>.</a:t>
              </a:r>
              <a:r>
                <a:rPr lang="en-US" sz="3000" dirty="0">
                  <a:solidFill>
                    <a:schemeClr val="bg1"/>
                  </a:solidFill>
                </a:rPr>
                <a:t>86</a:t>
              </a:r>
              <a:endParaRPr lang="zh-CN" altLang="en-US" sz="3000" dirty="0">
                <a:solidFill>
                  <a:schemeClr val="bg1"/>
                </a:solidFill>
                <a:latin typeface="Montserrat" panose="00000500000000000000" charset="0"/>
                <a:ea typeface="Montserrat" panose="00000500000000000000" charset="0"/>
              </a:endParaRPr>
            </a:p>
          </p:txBody>
        </p:sp>
        <p:sp>
          <p:nvSpPr>
            <p:cNvPr id="12" name="文本框 43"/>
            <p:cNvSpPr txBox="1"/>
            <p:nvPr/>
          </p:nvSpPr>
          <p:spPr>
            <a:xfrm>
              <a:off x="4330336" y="4273016"/>
              <a:ext cx="1619250" cy="431665"/>
            </a:xfrm>
            <a:prstGeom prst="rect">
              <a:avLst/>
            </a:prstGeom>
            <a:noFill/>
          </p:spPr>
          <p:txBody>
            <a:bodyPr wrap="square" rtlCol="0">
              <a:spAutoFit/>
            </a:bodyPr>
            <a:lstStyle/>
            <a:p>
              <a:pPr algn="ctr"/>
              <a:r>
                <a:rPr lang="en-IN" altLang="zh-CN" b="1" dirty="0">
                  <a:solidFill>
                    <a:prstClr val="white"/>
                  </a:solidFill>
                  <a:latin typeface="Montserrat" panose="00000500000000000000" charset="0"/>
                  <a:ea typeface="Montserrat" panose="00000500000000000000" charset="0"/>
                </a:rPr>
                <a:t>M</a:t>
              </a:r>
              <a:r>
                <a:rPr lang="en-US" altLang="zh-CN" b="1" dirty="0">
                  <a:solidFill>
                    <a:prstClr val="white"/>
                  </a:solidFill>
                  <a:latin typeface="Montserrat" panose="00000500000000000000" charset="0"/>
                  <a:ea typeface="Montserrat" panose="00000500000000000000" charset="0"/>
                </a:rPr>
                <a:t>AE</a:t>
              </a:r>
              <a:endParaRPr lang="zh-CN" altLang="en-US" b="1" dirty="0">
                <a:solidFill>
                  <a:prstClr val="white"/>
                </a:solidFill>
                <a:latin typeface="Montserrat" panose="00000500000000000000" charset="0"/>
                <a:ea typeface="Montserrat" panose="00000500000000000000" charset="0"/>
              </a:endParaRPr>
            </a:p>
          </p:txBody>
        </p:sp>
      </p:grpSp>
      <p:sp>
        <p:nvSpPr>
          <p:cNvPr id="21" name="文本框 96"/>
          <p:cNvSpPr txBox="1"/>
          <p:nvPr/>
        </p:nvSpPr>
        <p:spPr>
          <a:xfrm>
            <a:off x="8976696" y="2205149"/>
            <a:ext cx="1985830" cy="707886"/>
          </a:xfrm>
          <a:prstGeom prst="rect">
            <a:avLst/>
          </a:prstGeom>
          <a:noFill/>
        </p:spPr>
        <p:txBody>
          <a:bodyPr wrap="square" rtlCol="0">
            <a:spAutoFit/>
          </a:bodyPr>
          <a:lstStyle/>
          <a:p>
            <a:r>
              <a:rPr lang="en-IN" sz="2000" b="1" dirty="0">
                <a:solidFill>
                  <a:schemeClr val="accent2">
                    <a:lumMod val="75000"/>
                  </a:schemeClr>
                </a:solidFill>
                <a:effectLst>
                  <a:outerShdw blurRad="38100" dist="38100" dir="2700000" algn="tl">
                    <a:srgbClr val="000000">
                      <a:alpha val="43137"/>
                    </a:srgbClr>
                  </a:outerShdw>
                </a:effectLst>
              </a:rPr>
              <a:t>Linear Regression</a:t>
            </a:r>
            <a:endParaRPr lang="zh-CN" altLang="en-US" sz="2000" b="1" dirty="0">
              <a:solidFill>
                <a:schemeClr val="accent2">
                  <a:lumMod val="75000"/>
                </a:schemeClr>
              </a:solidFill>
              <a:effectLst>
                <a:outerShdw blurRad="38100" dist="38100" dir="2700000" algn="tl">
                  <a:srgbClr val="000000">
                    <a:alpha val="43137"/>
                  </a:srgbClr>
                </a:outerShdw>
              </a:effectLst>
              <a:latin typeface="Montserrat" panose="00000500000000000000" charset="0"/>
              <a:ea typeface="Montserrat" panose="00000500000000000000" charset="0"/>
            </a:endParaRPr>
          </a:p>
        </p:txBody>
      </p:sp>
      <p:sp>
        <p:nvSpPr>
          <p:cNvPr id="23" name="文本框 100"/>
          <p:cNvSpPr txBox="1"/>
          <p:nvPr/>
        </p:nvSpPr>
        <p:spPr>
          <a:xfrm>
            <a:off x="8472575" y="4796837"/>
            <a:ext cx="1494043" cy="400110"/>
          </a:xfrm>
          <a:prstGeom prst="rect">
            <a:avLst/>
          </a:prstGeom>
          <a:noFill/>
        </p:spPr>
        <p:txBody>
          <a:bodyPr wrap="square" rtlCol="0">
            <a:spAutoFit/>
          </a:bodyPr>
          <a:lstStyle/>
          <a:p>
            <a:r>
              <a:rPr lang="en-IN" sz="2000" b="1" dirty="0" err="1">
                <a:solidFill>
                  <a:srgbClr val="835197"/>
                </a:solidFill>
                <a:effectLst>
                  <a:outerShdw blurRad="38100" dist="38100" dir="2700000" algn="tl">
                    <a:srgbClr val="000000">
                      <a:alpha val="43137"/>
                    </a:srgbClr>
                  </a:outerShdw>
                </a:effectLst>
              </a:rPr>
              <a:t>XGBoost</a:t>
            </a:r>
            <a:endParaRPr lang="zh-CN" altLang="en-US" sz="2000" b="1" dirty="0">
              <a:solidFill>
                <a:srgbClr val="835197"/>
              </a:solidFill>
              <a:effectLst>
                <a:outerShdw blurRad="38100" dist="38100" dir="2700000" algn="tl">
                  <a:srgbClr val="000000">
                    <a:alpha val="43137"/>
                  </a:srgbClr>
                </a:outerShdw>
              </a:effectLst>
              <a:latin typeface="Montserrat" panose="00000500000000000000" charset="0"/>
              <a:ea typeface="Montserrat" panose="00000500000000000000" charset="0"/>
            </a:endParaRPr>
          </a:p>
        </p:txBody>
      </p:sp>
      <p:sp>
        <p:nvSpPr>
          <p:cNvPr id="25" name="文本框 104"/>
          <p:cNvSpPr txBox="1"/>
          <p:nvPr/>
        </p:nvSpPr>
        <p:spPr>
          <a:xfrm>
            <a:off x="2225382" y="4652854"/>
            <a:ext cx="2502289" cy="400110"/>
          </a:xfrm>
          <a:prstGeom prst="rect">
            <a:avLst/>
          </a:prstGeom>
          <a:noFill/>
        </p:spPr>
        <p:txBody>
          <a:bodyPr wrap="square" rtlCol="0">
            <a:spAutoFit/>
          </a:bodyPr>
          <a:lstStyle/>
          <a:p>
            <a:r>
              <a:rPr lang="en-IN" sz="2000" b="1" dirty="0">
                <a:solidFill>
                  <a:schemeClr val="accent3">
                    <a:lumMod val="75000"/>
                  </a:schemeClr>
                </a:solidFill>
                <a:effectLst>
                  <a:outerShdw blurRad="38100" dist="38100" dir="2700000" algn="tl">
                    <a:srgbClr val="000000">
                      <a:alpha val="43137"/>
                    </a:srgbClr>
                  </a:outerShdw>
                </a:effectLst>
              </a:rPr>
              <a:t>Random Forest </a:t>
            </a:r>
            <a:endParaRPr lang="zh-CN" altLang="en-US" sz="2000" b="1" dirty="0">
              <a:solidFill>
                <a:schemeClr val="accent3">
                  <a:lumMod val="75000"/>
                </a:schemeClr>
              </a:solidFill>
              <a:effectLst>
                <a:outerShdw blurRad="38100" dist="38100" dir="2700000" algn="tl">
                  <a:srgbClr val="000000">
                    <a:alpha val="43137"/>
                  </a:srgbClr>
                </a:outerShdw>
              </a:effectLst>
              <a:latin typeface="Montserrat" panose="00000500000000000000" charset="0"/>
              <a:ea typeface="Montserrat" panose="00000500000000000000" charset="0"/>
            </a:endParaRPr>
          </a:p>
        </p:txBody>
      </p:sp>
      <p:sp>
        <p:nvSpPr>
          <p:cNvPr id="27" name="文本框 108"/>
          <p:cNvSpPr txBox="1"/>
          <p:nvPr/>
        </p:nvSpPr>
        <p:spPr>
          <a:xfrm>
            <a:off x="967390" y="2242115"/>
            <a:ext cx="2247917" cy="400110"/>
          </a:xfrm>
          <a:prstGeom prst="rect">
            <a:avLst/>
          </a:prstGeom>
          <a:noFill/>
        </p:spPr>
        <p:txBody>
          <a:bodyPr wrap="square" rtlCol="0">
            <a:spAutoFit/>
          </a:bodyPr>
          <a:lstStyle/>
          <a:p>
            <a:r>
              <a:rPr lang="en-IN" sz="2000" b="1" dirty="0">
                <a:solidFill>
                  <a:schemeClr val="accent4">
                    <a:lumMod val="75000"/>
                  </a:schemeClr>
                </a:solidFill>
                <a:effectLst>
                  <a:outerShdw blurRad="38100" dist="38100" dir="2700000" algn="tl">
                    <a:srgbClr val="000000">
                      <a:alpha val="43137"/>
                    </a:srgbClr>
                  </a:outerShdw>
                </a:effectLst>
              </a:rPr>
              <a:t>Decision Tree</a:t>
            </a:r>
            <a:endParaRPr lang="zh-CN" altLang="en-US" sz="2000" b="1" dirty="0">
              <a:solidFill>
                <a:schemeClr val="accent4">
                  <a:lumMod val="75000"/>
                </a:schemeClr>
              </a:solidFill>
              <a:effectLst>
                <a:outerShdw blurRad="38100" dist="38100" dir="2700000" algn="tl">
                  <a:srgbClr val="000000">
                    <a:alpha val="43137"/>
                  </a:srgbClr>
                </a:outerShdw>
              </a:effectLst>
              <a:latin typeface="Montserrat" panose="00000500000000000000" charset="0"/>
              <a:ea typeface="Montserrat" panose="00000500000000000000" charset="0"/>
            </a:endParaRPr>
          </a:p>
        </p:txBody>
      </p:sp>
      <p:sp>
        <p:nvSpPr>
          <p:cNvPr id="29" name="文本框 43">
            <a:extLst>
              <a:ext uri="{FF2B5EF4-FFF2-40B4-BE49-F238E27FC236}">
                <a16:creationId xmlns:a16="http://schemas.microsoft.com/office/drawing/2014/main" id="{592C13D1-8054-4E88-824D-14C491D1EBB6}"/>
              </a:ext>
            </a:extLst>
          </p:cNvPr>
          <p:cNvSpPr txBox="1"/>
          <p:nvPr/>
        </p:nvSpPr>
        <p:spPr>
          <a:xfrm>
            <a:off x="4838696" y="4857308"/>
            <a:ext cx="1385928" cy="369332"/>
          </a:xfrm>
          <a:prstGeom prst="rect">
            <a:avLst/>
          </a:prstGeom>
          <a:noFill/>
        </p:spPr>
        <p:txBody>
          <a:bodyPr wrap="square" rtlCol="0">
            <a:spAutoFit/>
          </a:bodyPr>
          <a:lstStyle/>
          <a:p>
            <a:pPr algn="ctr"/>
            <a:r>
              <a:rPr lang="en-US" b="1" dirty="0">
                <a:solidFill>
                  <a:schemeClr val="bg1"/>
                </a:solidFill>
              </a:rPr>
              <a:t>18578</a:t>
            </a:r>
            <a:r>
              <a:rPr lang="gu-IN" b="1" dirty="0">
                <a:solidFill>
                  <a:schemeClr val="bg1"/>
                </a:solidFill>
              </a:rPr>
              <a:t>.</a:t>
            </a:r>
            <a:r>
              <a:rPr lang="en-US" b="1" dirty="0">
                <a:solidFill>
                  <a:schemeClr val="bg1"/>
                </a:solidFill>
              </a:rPr>
              <a:t>86</a:t>
            </a:r>
            <a:endParaRPr lang="zh-CN" altLang="en-US" b="1" dirty="0">
              <a:solidFill>
                <a:schemeClr val="bg1"/>
              </a:solidFill>
              <a:latin typeface="Montserrat" panose="00000500000000000000" charset="0"/>
              <a:ea typeface="Montserrat" panose="00000500000000000000" charset="0"/>
            </a:endParaRPr>
          </a:p>
        </p:txBody>
      </p:sp>
      <p:sp>
        <p:nvSpPr>
          <p:cNvPr id="30" name="文本框 43">
            <a:extLst>
              <a:ext uri="{FF2B5EF4-FFF2-40B4-BE49-F238E27FC236}">
                <a16:creationId xmlns:a16="http://schemas.microsoft.com/office/drawing/2014/main" id="{7DA091DA-5855-4159-A86F-C481FED60A3B}"/>
              </a:ext>
            </a:extLst>
          </p:cNvPr>
          <p:cNvSpPr txBox="1"/>
          <p:nvPr/>
        </p:nvSpPr>
        <p:spPr>
          <a:xfrm>
            <a:off x="4107449" y="1762032"/>
            <a:ext cx="1385928" cy="553998"/>
          </a:xfrm>
          <a:prstGeom prst="rect">
            <a:avLst/>
          </a:prstGeom>
          <a:noFill/>
        </p:spPr>
        <p:txBody>
          <a:bodyPr wrap="square" rtlCol="0">
            <a:spAutoFit/>
          </a:bodyPr>
          <a:lstStyle/>
          <a:p>
            <a:pPr algn="ctr"/>
            <a:r>
              <a:rPr lang="en-IN" altLang="zh-CN" sz="3000" b="1" dirty="0">
                <a:solidFill>
                  <a:prstClr val="white"/>
                </a:solidFill>
                <a:latin typeface="Montserrat" panose="00000500000000000000" charset="0"/>
                <a:ea typeface="Montserrat" panose="00000500000000000000" charset="0"/>
              </a:rPr>
              <a:t>M</a:t>
            </a:r>
            <a:r>
              <a:rPr lang="en-US" altLang="zh-CN" sz="3000" b="1" dirty="0">
                <a:solidFill>
                  <a:prstClr val="white"/>
                </a:solidFill>
                <a:latin typeface="Montserrat" panose="00000500000000000000" charset="0"/>
                <a:ea typeface="Montserrat" panose="00000500000000000000" charset="0"/>
              </a:rPr>
              <a:t>AE</a:t>
            </a:r>
            <a:endParaRPr lang="zh-CN" altLang="en-US" sz="3000" b="1" dirty="0">
              <a:solidFill>
                <a:prstClr val="white"/>
              </a:solidFill>
              <a:latin typeface="Montserrat" panose="00000500000000000000" charset="0"/>
              <a:ea typeface="Montserrat" panose="00000500000000000000" charset="0"/>
            </a:endParaRPr>
          </a:p>
        </p:txBody>
      </p:sp>
      <p:sp>
        <p:nvSpPr>
          <p:cNvPr id="31" name="文本框 43">
            <a:extLst>
              <a:ext uri="{FF2B5EF4-FFF2-40B4-BE49-F238E27FC236}">
                <a16:creationId xmlns:a16="http://schemas.microsoft.com/office/drawing/2014/main" id="{4F7514BD-F9D5-4650-84C9-6D64F53FA087}"/>
              </a:ext>
            </a:extLst>
          </p:cNvPr>
          <p:cNvSpPr txBox="1"/>
          <p:nvPr/>
        </p:nvSpPr>
        <p:spPr>
          <a:xfrm>
            <a:off x="6660926" y="4603513"/>
            <a:ext cx="1385928" cy="461665"/>
          </a:xfrm>
          <a:prstGeom prst="rect">
            <a:avLst/>
          </a:prstGeom>
          <a:noFill/>
        </p:spPr>
        <p:txBody>
          <a:bodyPr wrap="square" rtlCol="0">
            <a:spAutoFit/>
          </a:bodyPr>
          <a:lstStyle/>
          <a:p>
            <a:pPr algn="ctr"/>
            <a:r>
              <a:rPr lang="en-IN" altLang="zh-CN" sz="2400" b="1" dirty="0">
                <a:solidFill>
                  <a:prstClr val="white"/>
                </a:solidFill>
                <a:latin typeface="Montserrat" panose="00000500000000000000" charset="0"/>
                <a:ea typeface="Montserrat" panose="00000500000000000000" charset="0"/>
              </a:rPr>
              <a:t>M</a:t>
            </a:r>
            <a:r>
              <a:rPr lang="en-US" altLang="zh-CN" sz="2400" b="1" dirty="0">
                <a:solidFill>
                  <a:prstClr val="white"/>
                </a:solidFill>
                <a:latin typeface="Montserrat" panose="00000500000000000000" charset="0"/>
                <a:ea typeface="Montserrat" panose="00000500000000000000" charset="0"/>
              </a:rPr>
              <a:t>AE</a:t>
            </a:r>
            <a:endParaRPr lang="zh-CN" altLang="en-US" sz="2400" b="1" dirty="0">
              <a:solidFill>
                <a:prstClr val="white"/>
              </a:solidFill>
              <a:latin typeface="Montserrat" panose="00000500000000000000" charset="0"/>
              <a:ea typeface="Montserrat" panose="00000500000000000000" charset="0"/>
            </a:endParaRPr>
          </a:p>
        </p:txBody>
      </p:sp>
      <p:sp>
        <p:nvSpPr>
          <p:cNvPr id="32" name="文本框 43">
            <a:extLst>
              <a:ext uri="{FF2B5EF4-FFF2-40B4-BE49-F238E27FC236}">
                <a16:creationId xmlns:a16="http://schemas.microsoft.com/office/drawing/2014/main" id="{8AF15FB6-2ACE-43AC-B56B-C5D310527C1F}"/>
              </a:ext>
            </a:extLst>
          </p:cNvPr>
          <p:cNvSpPr txBox="1"/>
          <p:nvPr/>
        </p:nvSpPr>
        <p:spPr>
          <a:xfrm>
            <a:off x="6893349" y="2079932"/>
            <a:ext cx="1385928" cy="523220"/>
          </a:xfrm>
          <a:prstGeom prst="rect">
            <a:avLst/>
          </a:prstGeom>
          <a:noFill/>
        </p:spPr>
        <p:txBody>
          <a:bodyPr wrap="square" rtlCol="0">
            <a:spAutoFit/>
          </a:bodyPr>
          <a:lstStyle/>
          <a:p>
            <a:pPr algn="ctr"/>
            <a:r>
              <a:rPr lang="en-IN" altLang="zh-CN" sz="2800" b="1" dirty="0">
                <a:solidFill>
                  <a:prstClr val="white"/>
                </a:solidFill>
                <a:latin typeface="Montserrat" panose="00000500000000000000" charset="0"/>
                <a:ea typeface="Montserrat" panose="00000500000000000000" charset="0"/>
              </a:rPr>
              <a:t>M</a:t>
            </a:r>
            <a:r>
              <a:rPr lang="en-US" altLang="zh-CN" sz="2800" b="1" dirty="0">
                <a:solidFill>
                  <a:prstClr val="white"/>
                </a:solidFill>
                <a:latin typeface="Montserrat" panose="00000500000000000000" charset="0"/>
                <a:ea typeface="Montserrat" panose="00000500000000000000" charset="0"/>
              </a:rPr>
              <a:t>AE</a:t>
            </a:r>
            <a:endParaRPr lang="zh-CN" altLang="en-US" sz="2800" b="1" dirty="0">
              <a:solidFill>
                <a:prstClr val="white"/>
              </a:solidFill>
              <a:latin typeface="Montserrat" panose="00000500000000000000" charset="0"/>
              <a:ea typeface="Montserrat" panose="00000500000000000000"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53" presetClass="entr" presetSubtype="16" fill="hold" nodeType="withEffect">
                                  <p:stCondLst>
                                    <p:cond delay="0"/>
                                  </p:stCondLst>
                                  <p:childTnLst>
                                    <p:set>
                                      <p:cBhvr>
                                        <p:cTn id="23" dur="1" fill="hold">
                                          <p:stCondLst>
                                            <p:cond delay="0"/>
                                          </p:stCondLst>
                                        </p:cTn>
                                        <p:tgtEl>
                                          <p:spTgt spid="30">
                                            <p:txEl>
                                              <p:pRg st="0" end="0"/>
                                            </p:txEl>
                                          </p:spTgt>
                                        </p:tgtEl>
                                        <p:attrNameLst>
                                          <p:attrName>style.visibility</p:attrName>
                                        </p:attrNameLst>
                                      </p:cBhvr>
                                      <p:to>
                                        <p:strVal val="visible"/>
                                      </p:to>
                                    </p:set>
                                    <p:anim calcmode="lin" valueType="num">
                                      <p:cBhvr>
                                        <p:cTn id="24"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30">
                                            <p:txEl>
                                              <p:pRg st="0" end="0"/>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ppt_w</p:attrName>
                                        </p:attrNameLst>
                                      </p:cBhvr>
                                      <p:tavLst>
                                        <p:tav tm="0">
                                          <p:val>
                                            <p:fltVal val="0"/>
                                          </p:val>
                                        </p:tav>
                                        <p:tav tm="100000">
                                          <p:val>
                                            <p:strVal val="#ppt_w"/>
                                          </p:val>
                                        </p:tav>
                                      </p:tavLst>
                                    </p:anim>
                                    <p:anim calcmode="lin" valueType="num">
                                      <p:cBhvr>
                                        <p:cTn id="30" dur="500" fill="hold"/>
                                        <p:tgtEl>
                                          <p:spTgt spid="27"/>
                                        </p:tgtEl>
                                        <p:attrNameLst>
                                          <p:attrName>ppt_h</p:attrName>
                                        </p:attrNameLst>
                                      </p:cBhvr>
                                      <p:tavLst>
                                        <p:tav tm="0">
                                          <p:val>
                                            <p:fltVal val="0"/>
                                          </p:val>
                                        </p:tav>
                                        <p:tav tm="100000">
                                          <p:val>
                                            <p:strVal val="#ppt_h"/>
                                          </p:val>
                                        </p:tav>
                                      </p:tavLst>
                                    </p:anim>
                                    <p:animEffect transition="in" filter="fade">
                                      <p:cBhvr>
                                        <p:cTn id="31" dur="500"/>
                                        <p:tgtEl>
                                          <p:spTgt spid="2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fltVal val="0"/>
                                          </p:val>
                                        </p:tav>
                                        <p:tav tm="100000">
                                          <p:val>
                                            <p:strVal val="#ppt_w"/>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Effect transition="in" filter="fade">
                                      <p:cBhvr>
                                        <p:cTn id="36" dur="500"/>
                                        <p:tgtEl>
                                          <p:spTgt spid="21"/>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animEffect transition="in" filter="fade">
                                      <p:cBhvr>
                                        <p:cTn id="41" dur="500"/>
                                        <p:tgtEl>
                                          <p:spTgt spid="25"/>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p:cTn id="49" dur="500" fill="hold"/>
                                        <p:tgtEl>
                                          <p:spTgt spid="32"/>
                                        </p:tgtEl>
                                        <p:attrNameLst>
                                          <p:attrName>ppt_w</p:attrName>
                                        </p:attrNameLst>
                                      </p:cBhvr>
                                      <p:tavLst>
                                        <p:tav tm="0">
                                          <p:val>
                                            <p:fltVal val="0"/>
                                          </p:val>
                                        </p:tav>
                                        <p:tav tm="100000">
                                          <p:val>
                                            <p:strVal val="#ppt_w"/>
                                          </p:val>
                                        </p:tav>
                                      </p:tavLst>
                                    </p:anim>
                                    <p:anim calcmode="lin" valueType="num">
                                      <p:cBhvr>
                                        <p:cTn id="50" dur="500" fill="hold"/>
                                        <p:tgtEl>
                                          <p:spTgt spid="32"/>
                                        </p:tgtEl>
                                        <p:attrNameLst>
                                          <p:attrName>ppt_h</p:attrName>
                                        </p:attrNameLst>
                                      </p:cBhvr>
                                      <p:tavLst>
                                        <p:tav tm="0">
                                          <p:val>
                                            <p:fltVal val="0"/>
                                          </p:val>
                                        </p:tav>
                                        <p:tav tm="100000">
                                          <p:val>
                                            <p:strVal val="#ppt_h"/>
                                          </p:val>
                                        </p:tav>
                                      </p:tavLst>
                                    </p:anim>
                                    <p:animEffect transition="in" filter="fade">
                                      <p:cBhvr>
                                        <p:cTn id="51" dur="500"/>
                                        <p:tgtEl>
                                          <p:spTgt spid="32"/>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p:cTn id="54" dur="500" fill="hold"/>
                                        <p:tgtEl>
                                          <p:spTgt spid="29"/>
                                        </p:tgtEl>
                                        <p:attrNameLst>
                                          <p:attrName>ppt_w</p:attrName>
                                        </p:attrNameLst>
                                      </p:cBhvr>
                                      <p:tavLst>
                                        <p:tav tm="0">
                                          <p:val>
                                            <p:fltVal val="0"/>
                                          </p:val>
                                        </p:tav>
                                        <p:tav tm="100000">
                                          <p:val>
                                            <p:strVal val="#ppt_w"/>
                                          </p:val>
                                        </p:tav>
                                      </p:tavLst>
                                    </p:anim>
                                    <p:anim calcmode="lin" valueType="num">
                                      <p:cBhvr>
                                        <p:cTn id="55" dur="500" fill="hold"/>
                                        <p:tgtEl>
                                          <p:spTgt spid="29"/>
                                        </p:tgtEl>
                                        <p:attrNameLst>
                                          <p:attrName>ppt_h</p:attrName>
                                        </p:attrNameLst>
                                      </p:cBhvr>
                                      <p:tavLst>
                                        <p:tav tm="0">
                                          <p:val>
                                            <p:fltVal val="0"/>
                                          </p:val>
                                        </p:tav>
                                        <p:tav tm="100000">
                                          <p:val>
                                            <p:strVal val="#ppt_h"/>
                                          </p:val>
                                        </p:tav>
                                      </p:tavLst>
                                    </p:anim>
                                    <p:animEffect transition="in" filter="fade">
                                      <p:cBhvr>
                                        <p:cTn id="56" dur="500"/>
                                        <p:tgtEl>
                                          <p:spTgt spid="29"/>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p:cTn id="59" dur="500" fill="hold"/>
                                        <p:tgtEl>
                                          <p:spTgt spid="31"/>
                                        </p:tgtEl>
                                        <p:attrNameLst>
                                          <p:attrName>ppt_w</p:attrName>
                                        </p:attrNameLst>
                                      </p:cBhvr>
                                      <p:tavLst>
                                        <p:tav tm="0">
                                          <p:val>
                                            <p:fltVal val="0"/>
                                          </p:val>
                                        </p:tav>
                                        <p:tav tm="100000">
                                          <p:val>
                                            <p:strVal val="#ppt_w"/>
                                          </p:val>
                                        </p:tav>
                                      </p:tavLst>
                                    </p:anim>
                                    <p:anim calcmode="lin" valueType="num">
                                      <p:cBhvr>
                                        <p:cTn id="60" dur="500" fill="hold"/>
                                        <p:tgtEl>
                                          <p:spTgt spid="31"/>
                                        </p:tgtEl>
                                        <p:attrNameLst>
                                          <p:attrName>ppt_h</p:attrName>
                                        </p:attrNameLst>
                                      </p:cBhvr>
                                      <p:tavLst>
                                        <p:tav tm="0">
                                          <p:val>
                                            <p:fltVal val="0"/>
                                          </p:val>
                                        </p:tav>
                                        <p:tav tm="100000">
                                          <p:val>
                                            <p:strVal val="#ppt_h"/>
                                          </p:val>
                                        </p:tav>
                                      </p:tavLst>
                                    </p:anim>
                                    <p:animEffect transition="in" filter="fade">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1" grpId="0"/>
      <p:bldP spid="23" grpId="0"/>
      <p:bldP spid="25" grpId="0"/>
      <p:bldP spid="27" grpId="0"/>
      <p:bldP spid="29" grpId="0"/>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3AD0B92A-4B6D-4271-9D39-F0AC9008CFCB}"/>
              </a:ext>
            </a:extLst>
          </p:cNvPr>
          <p:cNvSpPr txBox="1"/>
          <p:nvPr/>
        </p:nvSpPr>
        <p:spPr>
          <a:xfrm>
            <a:off x="611505" y="346710"/>
            <a:ext cx="4620895"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altLang="zh-CN" sz="2400" b="1" dirty="0">
                <a:solidFill>
                  <a:schemeClr val="tx1">
                    <a:lumMod val="65000"/>
                    <a:lumOff val="35000"/>
                  </a:schemeClr>
                </a:solidFill>
                <a:latin typeface="Montserrat" panose="00000500000000000000" charset="0"/>
                <a:ea typeface="Montserrat" panose="00000500000000000000" charset="0"/>
              </a:rPr>
              <a:t>Graph Of The Four</a:t>
            </a:r>
            <a:r>
              <a:rPr lang="zh-CN" altLang="en-US" sz="2400" b="1" dirty="0">
                <a:solidFill>
                  <a:schemeClr val="tx1">
                    <a:lumMod val="65000"/>
                    <a:lumOff val="35000"/>
                  </a:schemeClr>
                </a:solidFill>
                <a:latin typeface="Montserrat" panose="00000500000000000000" charset="0"/>
                <a:ea typeface="Montserrat" panose="00000500000000000000" charset="0"/>
              </a:rPr>
              <a:t> </a:t>
            </a:r>
            <a:r>
              <a:rPr lang="en-IN" altLang="zh-CN" sz="2400" b="1" dirty="0">
                <a:solidFill>
                  <a:schemeClr val="tx1">
                    <a:lumMod val="65000"/>
                    <a:lumOff val="35000"/>
                  </a:schemeClr>
                </a:solidFill>
                <a:latin typeface="Montserrat" panose="00000500000000000000" charset="0"/>
                <a:ea typeface="Montserrat" panose="00000500000000000000" charset="0"/>
              </a:rPr>
              <a:t>Models</a:t>
            </a: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4" name="直接连接符 34">
            <a:extLst>
              <a:ext uri="{FF2B5EF4-FFF2-40B4-BE49-F238E27FC236}">
                <a16:creationId xmlns:a16="http://schemas.microsoft.com/office/drawing/2014/main" id="{0A487AF8-368B-4CA2-BCFA-4B60D33744C0}"/>
              </a:ext>
            </a:extLst>
          </p:cNvPr>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8F348CF-5CEA-429A-9CB0-F31328E2A3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302" y="1101090"/>
            <a:ext cx="10777395" cy="5292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585659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8">
            <a:extLst>
              <a:ext uri="{FF2B5EF4-FFF2-40B4-BE49-F238E27FC236}">
                <a16:creationId xmlns:a16="http://schemas.microsoft.com/office/drawing/2014/main" id="{1781DE6C-D30C-42ED-B924-C523C1997120}"/>
              </a:ext>
            </a:extLst>
          </p:cNvPr>
          <p:cNvGrpSpPr/>
          <p:nvPr/>
        </p:nvGrpSpPr>
        <p:grpSpPr>
          <a:xfrm>
            <a:off x="982773" y="1176115"/>
            <a:ext cx="10082431" cy="5022336"/>
            <a:chOff x="982640" y="1286614"/>
            <a:chExt cx="10081118" cy="5023499"/>
          </a:xfrm>
        </p:grpSpPr>
        <p:sp>
          <p:nvSpPr>
            <p:cNvPr id="3" name="圆角矩形 79">
              <a:extLst>
                <a:ext uri="{FF2B5EF4-FFF2-40B4-BE49-F238E27FC236}">
                  <a16:creationId xmlns:a16="http://schemas.microsoft.com/office/drawing/2014/main" id="{05615F18-791A-4F3C-A94A-D83562DDECE9}"/>
                </a:ext>
              </a:extLst>
            </p:cNvPr>
            <p:cNvSpPr/>
            <p:nvPr/>
          </p:nvSpPr>
          <p:spPr>
            <a:xfrm rot="16200000">
              <a:off x="3563539" y="-1190106"/>
              <a:ext cx="5023499" cy="9976939"/>
            </a:xfrm>
            <a:prstGeom prst="roundRect">
              <a:avLst>
                <a:gd name="adj" fmla="val 4670"/>
              </a:avLst>
            </a:prstGeom>
            <a:solidFill>
              <a:srgbClr val="01ACBE"/>
            </a:solidFill>
            <a:ln w="22225">
              <a:solidFill>
                <a:schemeClr val="accent1"/>
              </a:soli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dirty="0">
                <a:solidFill>
                  <a:prstClr val="white"/>
                </a:solidFill>
                <a:ea typeface="微软雅黑" panose="020B0503020204020204" pitchFamily="34" charset="-122"/>
              </a:endParaRPr>
            </a:p>
          </p:txBody>
        </p:sp>
        <p:sp>
          <p:nvSpPr>
            <p:cNvPr id="4" name="圆角矩形 80">
              <a:extLst>
                <a:ext uri="{FF2B5EF4-FFF2-40B4-BE49-F238E27FC236}">
                  <a16:creationId xmlns:a16="http://schemas.microsoft.com/office/drawing/2014/main" id="{DFEADEBE-F66E-4D9A-8310-19BE0F99F55D}"/>
                </a:ext>
              </a:extLst>
            </p:cNvPr>
            <p:cNvSpPr/>
            <p:nvPr/>
          </p:nvSpPr>
          <p:spPr>
            <a:xfrm rot="16200000">
              <a:off x="3788070" y="-980490"/>
              <a:ext cx="4628185" cy="9557712"/>
            </a:xfrm>
            <a:prstGeom prst="roundRect">
              <a:avLst>
                <a:gd name="adj" fmla="val 0"/>
              </a:avLst>
            </a:prstGeom>
            <a:solidFill>
              <a:schemeClr val="bg1">
                <a:lumMod val="95000"/>
              </a:schemeClr>
            </a:solidFill>
            <a:ln w="25400">
              <a:solidFill>
                <a:schemeClr val="accent1"/>
              </a:solid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nvGrpSpPr>
            <p:cNvPr id="5" name="组合 81">
              <a:extLst>
                <a:ext uri="{FF2B5EF4-FFF2-40B4-BE49-F238E27FC236}">
                  <a16:creationId xmlns:a16="http://schemas.microsoft.com/office/drawing/2014/main" id="{C8223449-C99C-4BD8-8A56-C5723DC85CDB}"/>
                </a:ext>
              </a:extLst>
            </p:cNvPr>
            <p:cNvGrpSpPr/>
            <p:nvPr/>
          </p:nvGrpSpPr>
          <p:grpSpPr>
            <a:xfrm>
              <a:off x="982640" y="1596963"/>
              <a:ext cx="751226" cy="4402810"/>
              <a:chOff x="982640" y="1596963"/>
              <a:chExt cx="751226" cy="4402810"/>
            </a:xfrm>
          </p:grpSpPr>
          <p:grpSp>
            <p:nvGrpSpPr>
              <p:cNvPr id="6" name="组合 82">
                <a:extLst>
                  <a:ext uri="{FF2B5EF4-FFF2-40B4-BE49-F238E27FC236}">
                    <a16:creationId xmlns:a16="http://schemas.microsoft.com/office/drawing/2014/main" id="{E39B81DB-4B8F-4844-B4A8-57D8BA2FEBAA}"/>
                  </a:ext>
                </a:extLst>
              </p:cNvPr>
              <p:cNvGrpSpPr/>
              <p:nvPr/>
            </p:nvGrpSpPr>
            <p:grpSpPr>
              <a:xfrm rot="16200000">
                <a:off x="-615716" y="3650191"/>
                <a:ext cx="4402810" cy="296354"/>
                <a:chOff x="2149635" y="1165383"/>
                <a:chExt cx="3485831" cy="234634"/>
              </a:xfrm>
            </p:grpSpPr>
            <p:grpSp>
              <p:nvGrpSpPr>
                <p:cNvPr id="37" name="组合 113">
                  <a:extLst>
                    <a:ext uri="{FF2B5EF4-FFF2-40B4-BE49-F238E27FC236}">
                      <a16:creationId xmlns:a16="http://schemas.microsoft.com/office/drawing/2014/main" id="{12C804DF-96C6-4EAC-8150-85537335D18E}"/>
                    </a:ext>
                  </a:extLst>
                </p:cNvPr>
                <p:cNvGrpSpPr/>
                <p:nvPr/>
              </p:nvGrpSpPr>
              <p:grpSpPr>
                <a:xfrm>
                  <a:off x="2149635" y="1165385"/>
                  <a:ext cx="234632" cy="234632"/>
                  <a:chOff x="2483014" y="1114427"/>
                  <a:chExt cx="209550" cy="209550"/>
                </a:xfrm>
              </p:grpSpPr>
              <p:sp>
                <p:nvSpPr>
                  <p:cNvPr id="65" name="椭圆 141">
                    <a:extLst>
                      <a:ext uri="{FF2B5EF4-FFF2-40B4-BE49-F238E27FC236}">
                        <a16:creationId xmlns:a16="http://schemas.microsoft.com/office/drawing/2014/main" id="{A5C78611-6CC6-4DD2-BB7E-94E88AAAEABD}"/>
                      </a:ext>
                    </a:extLst>
                  </p:cNvPr>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solidFill>
                      <a:schemeClr val="accent1"/>
                    </a:solid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66" name="椭圆 142">
                    <a:extLst>
                      <a:ext uri="{FF2B5EF4-FFF2-40B4-BE49-F238E27FC236}">
                        <a16:creationId xmlns:a16="http://schemas.microsoft.com/office/drawing/2014/main" id="{A1C5C339-E0C7-42B7-9B0A-6A77A028C9CF}"/>
                      </a:ext>
                    </a:extLst>
                  </p:cNvPr>
                  <p:cNvSpPr/>
                  <p:nvPr/>
                </p:nvSpPr>
                <p:spPr>
                  <a:xfrm>
                    <a:off x="2502060" y="1133475"/>
                    <a:ext cx="171450" cy="171450"/>
                  </a:xfrm>
                  <a:prstGeom prst="ellipse">
                    <a:avLst/>
                  </a:prstGeom>
                  <a:solidFill>
                    <a:schemeClr val="tx1">
                      <a:lumMod val="65000"/>
                      <a:lumOff val="35000"/>
                    </a:schemeClr>
                  </a:solidFill>
                  <a:ln>
                    <a:solidFill>
                      <a:schemeClr val="accent1"/>
                    </a:solid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38" name="组合 114">
                  <a:extLst>
                    <a:ext uri="{FF2B5EF4-FFF2-40B4-BE49-F238E27FC236}">
                      <a16:creationId xmlns:a16="http://schemas.microsoft.com/office/drawing/2014/main" id="{ACBA6633-E10A-4933-999F-56D7802AA8FA}"/>
                    </a:ext>
                  </a:extLst>
                </p:cNvPr>
                <p:cNvGrpSpPr/>
                <p:nvPr/>
              </p:nvGrpSpPr>
              <p:grpSpPr>
                <a:xfrm>
                  <a:off x="2510880" y="1165385"/>
                  <a:ext cx="234632" cy="234632"/>
                  <a:chOff x="2483014" y="1114427"/>
                  <a:chExt cx="209550" cy="209550"/>
                </a:xfrm>
              </p:grpSpPr>
              <p:sp>
                <p:nvSpPr>
                  <p:cNvPr id="63" name="椭圆 139">
                    <a:extLst>
                      <a:ext uri="{FF2B5EF4-FFF2-40B4-BE49-F238E27FC236}">
                        <a16:creationId xmlns:a16="http://schemas.microsoft.com/office/drawing/2014/main" id="{BA558286-44F3-4336-83C7-80A5F254505A}"/>
                      </a:ext>
                    </a:extLst>
                  </p:cNvPr>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solidFill>
                      <a:schemeClr val="accent1"/>
                    </a:solid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64" name="椭圆 140">
                    <a:extLst>
                      <a:ext uri="{FF2B5EF4-FFF2-40B4-BE49-F238E27FC236}">
                        <a16:creationId xmlns:a16="http://schemas.microsoft.com/office/drawing/2014/main" id="{76E1E2DE-183E-4BC9-8C88-F693A627B949}"/>
                      </a:ext>
                    </a:extLst>
                  </p:cNvPr>
                  <p:cNvSpPr/>
                  <p:nvPr/>
                </p:nvSpPr>
                <p:spPr>
                  <a:xfrm>
                    <a:off x="2502060" y="1133475"/>
                    <a:ext cx="171450" cy="171450"/>
                  </a:xfrm>
                  <a:prstGeom prst="ellipse">
                    <a:avLst/>
                  </a:prstGeom>
                  <a:solidFill>
                    <a:schemeClr val="tx1">
                      <a:lumMod val="65000"/>
                      <a:lumOff val="35000"/>
                    </a:schemeClr>
                  </a:solidFill>
                  <a:ln>
                    <a:solidFill>
                      <a:schemeClr val="accent1"/>
                    </a:solid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39" name="组合 115">
                  <a:extLst>
                    <a:ext uri="{FF2B5EF4-FFF2-40B4-BE49-F238E27FC236}">
                      <a16:creationId xmlns:a16="http://schemas.microsoft.com/office/drawing/2014/main" id="{6A2DB9B0-6DF4-41E0-897B-3201BC780B0B}"/>
                    </a:ext>
                  </a:extLst>
                </p:cNvPr>
                <p:cNvGrpSpPr/>
                <p:nvPr/>
              </p:nvGrpSpPr>
              <p:grpSpPr>
                <a:xfrm>
                  <a:off x="2872124" y="1165385"/>
                  <a:ext cx="234632" cy="234632"/>
                  <a:chOff x="2483014" y="1114427"/>
                  <a:chExt cx="209550" cy="209550"/>
                </a:xfrm>
              </p:grpSpPr>
              <p:sp>
                <p:nvSpPr>
                  <p:cNvPr id="61" name="椭圆 137">
                    <a:extLst>
                      <a:ext uri="{FF2B5EF4-FFF2-40B4-BE49-F238E27FC236}">
                        <a16:creationId xmlns:a16="http://schemas.microsoft.com/office/drawing/2014/main" id="{117B3FD3-0785-40C7-82CF-F28D1209A00B}"/>
                      </a:ext>
                    </a:extLst>
                  </p:cNvPr>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solidFill>
                      <a:schemeClr val="accent1"/>
                    </a:solid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62" name="椭圆 138">
                    <a:extLst>
                      <a:ext uri="{FF2B5EF4-FFF2-40B4-BE49-F238E27FC236}">
                        <a16:creationId xmlns:a16="http://schemas.microsoft.com/office/drawing/2014/main" id="{55DBF1E7-83F9-49C8-B2D5-E93EE7F43746}"/>
                      </a:ext>
                    </a:extLst>
                  </p:cNvPr>
                  <p:cNvSpPr/>
                  <p:nvPr/>
                </p:nvSpPr>
                <p:spPr>
                  <a:xfrm>
                    <a:off x="2502060" y="1133475"/>
                    <a:ext cx="171450" cy="171450"/>
                  </a:xfrm>
                  <a:prstGeom prst="ellipse">
                    <a:avLst/>
                  </a:prstGeom>
                  <a:solidFill>
                    <a:schemeClr val="tx1">
                      <a:lumMod val="65000"/>
                      <a:lumOff val="35000"/>
                    </a:schemeClr>
                  </a:solidFill>
                  <a:ln>
                    <a:solidFill>
                      <a:schemeClr val="accent1"/>
                    </a:solid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40" name="组合 116">
                  <a:extLst>
                    <a:ext uri="{FF2B5EF4-FFF2-40B4-BE49-F238E27FC236}">
                      <a16:creationId xmlns:a16="http://schemas.microsoft.com/office/drawing/2014/main" id="{B581E4E6-150D-4137-88BA-E9400A1A87AB}"/>
                    </a:ext>
                  </a:extLst>
                </p:cNvPr>
                <p:cNvGrpSpPr/>
                <p:nvPr/>
              </p:nvGrpSpPr>
              <p:grpSpPr>
                <a:xfrm>
                  <a:off x="3233369" y="1165385"/>
                  <a:ext cx="234632" cy="234632"/>
                  <a:chOff x="2483014" y="1114427"/>
                  <a:chExt cx="209550" cy="209550"/>
                </a:xfrm>
              </p:grpSpPr>
              <p:sp>
                <p:nvSpPr>
                  <p:cNvPr id="59" name="椭圆 135">
                    <a:extLst>
                      <a:ext uri="{FF2B5EF4-FFF2-40B4-BE49-F238E27FC236}">
                        <a16:creationId xmlns:a16="http://schemas.microsoft.com/office/drawing/2014/main" id="{5DF6DF85-579F-4501-8B74-8BC256EBD94B}"/>
                      </a:ext>
                    </a:extLst>
                  </p:cNvPr>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solidFill>
                      <a:schemeClr val="accent1"/>
                    </a:solid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60" name="椭圆 136">
                    <a:extLst>
                      <a:ext uri="{FF2B5EF4-FFF2-40B4-BE49-F238E27FC236}">
                        <a16:creationId xmlns:a16="http://schemas.microsoft.com/office/drawing/2014/main" id="{A9F12037-7B12-4176-AB4C-053E7CE43B7D}"/>
                      </a:ext>
                    </a:extLst>
                  </p:cNvPr>
                  <p:cNvSpPr/>
                  <p:nvPr/>
                </p:nvSpPr>
                <p:spPr>
                  <a:xfrm>
                    <a:off x="2502060" y="1133475"/>
                    <a:ext cx="171450" cy="171450"/>
                  </a:xfrm>
                  <a:prstGeom prst="ellipse">
                    <a:avLst/>
                  </a:prstGeom>
                  <a:solidFill>
                    <a:schemeClr val="tx1">
                      <a:lumMod val="65000"/>
                      <a:lumOff val="35000"/>
                    </a:schemeClr>
                  </a:solidFill>
                  <a:ln>
                    <a:solidFill>
                      <a:schemeClr val="accent1"/>
                    </a:solid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41" name="组合 117">
                  <a:extLst>
                    <a:ext uri="{FF2B5EF4-FFF2-40B4-BE49-F238E27FC236}">
                      <a16:creationId xmlns:a16="http://schemas.microsoft.com/office/drawing/2014/main" id="{A78B6CEB-38E3-4E5A-A8A7-533B33E9A1E0}"/>
                    </a:ext>
                  </a:extLst>
                </p:cNvPr>
                <p:cNvGrpSpPr/>
                <p:nvPr/>
              </p:nvGrpSpPr>
              <p:grpSpPr>
                <a:xfrm>
                  <a:off x="3594615" y="1165383"/>
                  <a:ext cx="234632" cy="234632"/>
                  <a:chOff x="2483014" y="1114427"/>
                  <a:chExt cx="209550" cy="209550"/>
                </a:xfrm>
              </p:grpSpPr>
              <p:sp>
                <p:nvSpPr>
                  <p:cNvPr id="57" name="椭圆 133">
                    <a:extLst>
                      <a:ext uri="{FF2B5EF4-FFF2-40B4-BE49-F238E27FC236}">
                        <a16:creationId xmlns:a16="http://schemas.microsoft.com/office/drawing/2014/main" id="{5F86B5AE-6517-4A79-BAC3-3BEEA2D95692}"/>
                      </a:ext>
                    </a:extLst>
                  </p:cNvPr>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solidFill>
                      <a:schemeClr val="accent1"/>
                    </a:solid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58" name="椭圆 134">
                    <a:extLst>
                      <a:ext uri="{FF2B5EF4-FFF2-40B4-BE49-F238E27FC236}">
                        <a16:creationId xmlns:a16="http://schemas.microsoft.com/office/drawing/2014/main" id="{09C3E845-1FB4-4081-9677-07148AC834E8}"/>
                      </a:ext>
                    </a:extLst>
                  </p:cNvPr>
                  <p:cNvSpPr/>
                  <p:nvPr/>
                </p:nvSpPr>
                <p:spPr>
                  <a:xfrm>
                    <a:off x="2502060" y="1133475"/>
                    <a:ext cx="171450" cy="171450"/>
                  </a:xfrm>
                  <a:prstGeom prst="ellipse">
                    <a:avLst/>
                  </a:prstGeom>
                  <a:solidFill>
                    <a:schemeClr val="tx1">
                      <a:lumMod val="65000"/>
                      <a:lumOff val="35000"/>
                    </a:schemeClr>
                  </a:solidFill>
                  <a:ln>
                    <a:solidFill>
                      <a:schemeClr val="accent1"/>
                    </a:solid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42" name="组合 118">
                  <a:extLst>
                    <a:ext uri="{FF2B5EF4-FFF2-40B4-BE49-F238E27FC236}">
                      <a16:creationId xmlns:a16="http://schemas.microsoft.com/office/drawing/2014/main" id="{C4407806-932C-46DD-811B-F1DD2DB21408}"/>
                    </a:ext>
                  </a:extLst>
                </p:cNvPr>
                <p:cNvGrpSpPr/>
                <p:nvPr/>
              </p:nvGrpSpPr>
              <p:grpSpPr>
                <a:xfrm>
                  <a:off x="3955858" y="1165384"/>
                  <a:ext cx="234632" cy="234632"/>
                  <a:chOff x="2483014" y="1114427"/>
                  <a:chExt cx="209550" cy="209550"/>
                </a:xfrm>
              </p:grpSpPr>
              <p:sp>
                <p:nvSpPr>
                  <p:cNvPr id="55" name="椭圆 131">
                    <a:extLst>
                      <a:ext uri="{FF2B5EF4-FFF2-40B4-BE49-F238E27FC236}">
                        <a16:creationId xmlns:a16="http://schemas.microsoft.com/office/drawing/2014/main" id="{F8B5D14D-65C8-495A-96ED-1AF10AEB1158}"/>
                      </a:ext>
                    </a:extLst>
                  </p:cNvPr>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solidFill>
                      <a:schemeClr val="accent1"/>
                    </a:solid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56" name="椭圆 132">
                    <a:extLst>
                      <a:ext uri="{FF2B5EF4-FFF2-40B4-BE49-F238E27FC236}">
                        <a16:creationId xmlns:a16="http://schemas.microsoft.com/office/drawing/2014/main" id="{B9E31177-2C47-4620-AF1B-B9D002BBD487}"/>
                      </a:ext>
                    </a:extLst>
                  </p:cNvPr>
                  <p:cNvSpPr/>
                  <p:nvPr/>
                </p:nvSpPr>
                <p:spPr>
                  <a:xfrm>
                    <a:off x="2502060" y="1133475"/>
                    <a:ext cx="171450" cy="171450"/>
                  </a:xfrm>
                  <a:prstGeom prst="ellipse">
                    <a:avLst/>
                  </a:prstGeom>
                  <a:solidFill>
                    <a:schemeClr val="tx1">
                      <a:lumMod val="65000"/>
                      <a:lumOff val="35000"/>
                    </a:schemeClr>
                  </a:solidFill>
                  <a:ln>
                    <a:solidFill>
                      <a:schemeClr val="accent1"/>
                    </a:solid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43" name="组合 119">
                  <a:extLst>
                    <a:ext uri="{FF2B5EF4-FFF2-40B4-BE49-F238E27FC236}">
                      <a16:creationId xmlns:a16="http://schemas.microsoft.com/office/drawing/2014/main" id="{C9E1856B-65AB-449F-BE3F-1BD795E4751E}"/>
                    </a:ext>
                  </a:extLst>
                </p:cNvPr>
                <p:cNvGrpSpPr/>
                <p:nvPr/>
              </p:nvGrpSpPr>
              <p:grpSpPr>
                <a:xfrm>
                  <a:off x="4317103" y="1165384"/>
                  <a:ext cx="234632" cy="234632"/>
                  <a:chOff x="2483014" y="1114427"/>
                  <a:chExt cx="209550" cy="209550"/>
                </a:xfrm>
              </p:grpSpPr>
              <p:sp>
                <p:nvSpPr>
                  <p:cNvPr id="53" name="椭圆 129">
                    <a:extLst>
                      <a:ext uri="{FF2B5EF4-FFF2-40B4-BE49-F238E27FC236}">
                        <a16:creationId xmlns:a16="http://schemas.microsoft.com/office/drawing/2014/main" id="{E1C8D5A9-EFA9-42F8-889B-2F1B1956C1D0}"/>
                      </a:ext>
                    </a:extLst>
                  </p:cNvPr>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solidFill>
                      <a:schemeClr val="accent1"/>
                    </a:solid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54" name="椭圆 130">
                    <a:extLst>
                      <a:ext uri="{FF2B5EF4-FFF2-40B4-BE49-F238E27FC236}">
                        <a16:creationId xmlns:a16="http://schemas.microsoft.com/office/drawing/2014/main" id="{0E16E8E2-5321-40B3-B126-01C0700AD765}"/>
                      </a:ext>
                    </a:extLst>
                  </p:cNvPr>
                  <p:cNvSpPr/>
                  <p:nvPr/>
                </p:nvSpPr>
                <p:spPr>
                  <a:xfrm>
                    <a:off x="2502060" y="1133475"/>
                    <a:ext cx="171450" cy="171450"/>
                  </a:xfrm>
                  <a:prstGeom prst="ellipse">
                    <a:avLst/>
                  </a:prstGeom>
                  <a:solidFill>
                    <a:schemeClr val="tx1">
                      <a:lumMod val="65000"/>
                      <a:lumOff val="35000"/>
                    </a:schemeClr>
                  </a:solidFill>
                  <a:ln>
                    <a:solidFill>
                      <a:schemeClr val="accent1"/>
                    </a:solid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44" name="组合 120">
                  <a:extLst>
                    <a:ext uri="{FF2B5EF4-FFF2-40B4-BE49-F238E27FC236}">
                      <a16:creationId xmlns:a16="http://schemas.microsoft.com/office/drawing/2014/main" id="{24F4FCE5-ECED-4F9D-BCCE-24E28909D8B8}"/>
                    </a:ext>
                  </a:extLst>
                </p:cNvPr>
                <p:cNvGrpSpPr/>
                <p:nvPr/>
              </p:nvGrpSpPr>
              <p:grpSpPr>
                <a:xfrm>
                  <a:off x="4678347" y="1165384"/>
                  <a:ext cx="234632" cy="234632"/>
                  <a:chOff x="2483014" y="1114427"/>
                  <a:chExt cx="209550" cy="209550"/>
                </a:xfrm>
              </p:grpSpPr>
              <p:sp>
                <p:nvSpPr>
                  <p:cNvPr id="51" name="椭圆 127">
                    <a:extLst>
                      <a:ext uri="{FF2B5EF4-FFF2-40B4-BE49-F238E27FC236}">
                        <a16:creationId xmlns:a16="http://schemas.microsoft.com/office/drawing/2014/main" id="{848D7AE8-2159-4979-AC16-ED399B2DE88C}"/>
                      </a:ext>
                    </a:extLst>
                  </p:cNvPr>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solidFill>
                      <a:schemeClr val="accent1"/>
                    </a:solid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52" name="椭圆 128">
                    <a:extLst>
                      <a:ext uri="{FF2B5EF4-FFF2-40B4-BE49-F238E27FC236}">
                        <a16:creationId xmlns:a16="http://schemas.microsoft.com/office/drawing/2014/main" id="{179B4F4B-DB53-45AE-85AF-D0B939E74B39}"/>
                      </a:ext>
                    </a:extLst>
                  </p:cNvPr>
                  <p:cNvSpPr/>
                  <p:nvPr/>
                </p:nvSpPr>
                <p:spPr>
                  <a:xfrm>
                    <a:off x="2502060" y="1133475"/>
                    <a:ext cx="171450" cy="171450"/>
                  </a:xfrm>
                  <a:prstGeom prst="ellipse">
                    <a:avLst/>
                  </a:prstGeom>
                  <a:solidFill>
                    <a:schemeClr val="tx1">
                      <a:lumMod val="65000"/>
                      <a:lumOff val="35000"/>
                    </a:schemeClr>
                  </a:solidFill>
                  <a:ln>
                    <a:solidFill>
                      <a:schemeClr val="accent1"/>
                    </a:solid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45" name="组合 121">
                  <a:extLst>
                    <a:ext uri="{FF2B5EF4-FFF2-40B4-BE49-F238E27FC236}">
                      <a16:creationId xmlns:a16="http://schemas.microsoft.com/office/drawing/2014/main" id="{6AFD685D-6CD5-462A-B149-D45AF636E8E1}"/>
                    </a:ext>
                  </a:extLst>
                </p:cNvPr>
                <p:cNvGrpSpPr/>
                <p:nvPr/>
              </p:nvGrpSpPr>
              <p:grpSpPr>
                <a:xfrm>
                  <a:off x="5039590" y="1165384"/>
                  <a:ext cx="234632" cy="234632"/>
                  <a:chOff x="2483014" y="1114427"/>
                  <a:chExt cx="209550" cy="209550"/>
                </a:xfrm>
              </p:grpSpPr>
              <p:sp>
                <p:nvSpPr>
                  <p:cNvPr id="49" name="椭圆 125">
                    <a:extLst>
                      <a:ext uri="{FF2B5EF4-FFF2-40B4-BE49-F238E27FC236}">
                        <a16:creationId xmlns:a16="http://schemas.microsoft.com/office/drawing/2014/main" id="{F36D964E-0F5D-4347-A1E8-3D25EC20765C}"/>
                      </a:ext>
                    </a:extLst>
                  </p:cNvPr>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solidFill>
                      <a:schemeClr val="accent1"/>
                    </a:solid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50" name="椭圆 126">
                    <a:extLst>
                      <a:ext uri="{FF2B5EF4-FFF2-40B4-BE49-F238E27FC236}">
                        <a16:creationId xmlns:a16="http://schemas.microsoft.com/office/drawing/2014/main" id="{6746AD7E-F858-4F37-9F1C-01C8D55511E6}"/>
                      </a:ext>
                    </a:extLst>
                  </p:cNvPr>
                  <p:cNvSpPr/>
                  <p:nvPr/>
                </p:nvSpPr>
                <p:spPr>
                  <a:xfrm>
                    <a:off x="2502060" y="1133475"/>
                    <a:ext cx="171450" cy="171450"/>
                  </a:xfrm>
                  <a:prstGeom prst="ellipse">
                    <a:avLst/>
                  </a:prstGeom>
                  <a:solidFill>
                    <a:schemeClr val="tx1">
                      <a:lumMod val="65000"/>
                      <a:lumOff val="35000"/>
                    </a:schemeClr>
                  </a:solidFill>
                  <a:ln>
                    <a:solidFill>
                      <a:schemeClr val="accent1"/>
                    </a:solid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46" name="组合 122">
                  <a:extLst>
                    <a:ext uri="{FF2B5EF4-FFF2-40B4-BE49-F238E27FC236}">
                      <a16:creationId xmlns:a16="http://schemas.microsoft.com/office/drawing/2014/main" id="{81A41E30-DE82-46F2-AABE-F22D45FA0A2A}"/>
                    </a:ext>
                  </a:extLst>
                </p:cNvPr>
                <p:cNvGrpSpPr/>
                <p:nvPr/>
              </p:nvGrpSpPr>
              <p:grpSpPr>
                <a:xfrm>
                  <a:off x="5400834" y="1165384"/>
                  <a:ext cx="234632" cy="234632"/>
                  <a:chOff x="2483014" y="1114427"/>
                  <a:chExt cx="209550" cy="209550"/>
                </a:xfrm>
              </p:grpSpPr>
              <p:sp>
                <p:nvSpPr>
                  <p:cNvPr id="47" name="椭圆 123">
                    <a:extLst>
                      <a:ext uri="{FF2B5EF4-FFF2-40B4-BE49-F238E27FC236}">
                        <a16:creationId xmlns:a16="http://schemas.microsoft.com/office/drawing/2014/main" id="{1897A01A-E8EA-4741-8BDE-3EBCDB0C19AB}"/>
                      </a:ext>
                    </a:extLst>
                  </p:cNvPr>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solidFill>
                      <a:schemeClr val="accent1"/>
                    </a:solid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48" name="椭圆 124">
                    <a:extLst>
                      <a:ext uri="{FF2B5EF4-FFF2-40B4-BE49-F238E27FC236}">
                        <a16:creationId xmlns:a16="http://schemas.microsoft.com/office/drawing/2014/main" id="{B6AC02C4-DE3C-4C18-A7E1-FF32FBDD3DDE}"/>
                      </a:ext>
                    </a:extLst>
                  </p:cNvPr>
                  <p:cNvSpPr/>
                  <p:nvPr/>
                </p:nvSpPr>
                <p:spPr>
                  <a:xfrm>
                    <a:off x="2502060" y="1133475"/>
                    <a:ext cx="171450" cy="171450"/>
                  </a:xfrm>
                  <a:prstGeom prst="ellipse">
                    <a:avLst/>
                  </a:prstGeom>
                  <a:solidFill>
                    <a:schemeClr val="tx1">
                      <a:lumMod val="65000"/>
                      <a:lumOff val="35000"/>
                    </a:schemeClr>
                  </a:solidFill>
                  <a:ln>
                    <a:solidFill>
                      <a:schemeClr val="accent1"/>
                    </a:solid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grpSp>
            <p:nvGrpSpPr>
              <p:cNvPr id="7" name="组合 83">
                <a:extLst>
                  <a:ext uri="{FF2B5EF4-FFF2-40B4-BE49-F238E27FC236}">
                    <a16:creationId xmlns:a16="http://schemas.microsoft.com/office/drawing/2014/main" id="{06E57FCD-E258-4958-8885-877E442C2CAE}"/>
                  </a:ext>
                </a:extLst>
              </p:cNvPr>
              <p:cNvGrpSpPr/>
              <p:nvPr/>
            </p:nvGrpSpPr>
            <p:grpSpPr>
              <a:xfrm rot="16200000">
                <a:off x="1229146" y="5557333"/>
                <a:ext cx="119575" cy="612586"/>
                <a:chOff x="2244455" y="772894"/>
                <a:chExt cx="94658" cy="485003"/>
              </a:xfrm>
            </p:grpSpPr>
            <p:sp>
              <p:nvSpPr>
                <p:cNvPr id="35" name="圆角矩形 111">
                  <a:extLst>
                    <a:ext uri="{FF2B5EF4-FFF2-40B4-BE49-F238E27FC236}">
                      <a16:creationId xmlns:a16="http://schemas.microsoft.com/office/drawing/2014/main" id="{7F51C2C6-30C7-44AD-AD3F-F141E0D35423}"/>
                    </a:ext>
                  </a:extLst>
                </p:cNvPr>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36" name="圆角矩形 112">
                  <a:extLst>
                    <a:ext uri="{FF2B5EF4-FFF2-40B4-BE49-F238E27FC236}">
                      <a16:creationId xmlns:a16="http://schemas.microsoft.com/office/drawing/2014/main" id="{DC930A45-B0FD-49B5-B5FB-41EA71391B5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8" name="组合 84">
                <a:extLst>
                  <a:ext uri="{FF2B5EF4-FFF2-40B4-BE49-F238E27FC236}">
                    <a16:creationId xmlns:a16="http://schemas.microsoft.com/office/drawing/2014/main" id="{CD9B994F-076C-4E7D-B779-D52BD05FDC2C}"/>
                  </a:ext>
                </a:extLst>
              </p:cNvPr>
              <p:cNvGrpSpPr/>
              <p:nvPr/>
            </p:nvGrpSpPr>
            <p:grpSpPr>
              <a:xfrm rot="16200000">
                <a:off x="1229146" y="5099277"/>
                <a:ext cx="119575" cy="612586"/>
                <a:chOff x="2244455" y="772894"/>
                <a:chExt cx="94658" cy="485003"/>
              </a:xfrm>
            </p:grpSpPr>
            <p:sp>
              <p:nvSpPr>
                <p:cNvPr id="33" name="圆角矩形 109">
                  <a:extLst>
                    <a:ext uri="{FF2B5EF4-FFF2-40B4-BE49-F238E27FC236}">
                      <a16:creationId xmlns:a16="http://schemas.microsoft.com/office/drawing/2014/main" id="{FA3782D9-BDDD-4D9F-9BFF-F3E1E714F1DF}"/>
                    </a:ext>
                  </a:extLst>
                </p:cNvPr>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34" name="圆角矩形 110">
                  <a:extLst>
                    <a:ext uri="{FF2B5EF4-FFF2-40B4-BE49-F238E27FC236}">
                      <a16:creationId xmlns:a16="http://schemas.microsoft.com/office/drawing/2014/main" id="{2068709B-1F9B-4870-B7E2-4F6916B066A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9" name="组合 85">
                <a:extLst>
                  <a:ext uri="{FF2B5EF4-FFF2-40B4-BE49-F238E27FC236}">
                    <a16:creationId xmlns:a16="http://schemas.microsoft.com/office/drawing/2014/main" id="{1A93CBCE-27F9-4959-A2A0-C1EF69A05E87}"/>
                  </a:ext>
                </a:extLst>
              </p:cNvPr>
              <p:cNvGrpSpPr/>
              <p:nvPr/>
            </p:nvGrpSpPr>
            <p:grpSpPr>
              <a:xfrm rot="16200000">
                <a:off x="1229146" y="4641222"/>
                <a:ext cx="119575" cy="612586"/>
                <a:chOff x="2244455" y="772894"/>
                <a:chExt cx="94658" cy="485003"/>
              </a:xfrm>
            </p:grpSpPr>
            <p:sp>
              <p:nvSpPr>
                <p:cNvPr id="31" name="圆角矩形 107">
                  <a:extLst>
                    <a:ext uri="{FF2B5EF4-FFF2-40B4-BE49-F238E27FC236}">
                      <a16:creationId xmlns:a16="http://schemas.microsoft.com/office/drawing/2014/main" id="{E86D0BDD-C5ED-401D-9150-AC596A463105}"/>
                    </a:ext>
                  </a:extLst>
                </p:cNvPr>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32" name="圆角矩形 108">
                  <a:extLst>
                    <a:ext uri="{FF2B5EF4-FFF2-40B4-BE49-F238E27FC236}">
                      <a16:creationId xmlns:a16="http://schemas.microsoft.com/office/drawing/2014/main" id="{CB8DC460-ADB2-4A7E-B5F9-5BF616E9F95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10" name="组合 86">
                <a:extLst>
                  <a:ext uri="{FF2B5EF4-FFF2-40B4-BE49-F238E27FC236}">
                    <a16:creationId xmlns:a16="http://schemas.microsoft.com/office/drawing/2014/main" id="{FFA59DF0-6477-428A-B912-080CFE91D18C}"/>
                  </a:ext>
                </a:extLst>
              </p:cNvPr>
              <p:cNvGrpSpPr/>
              <p:nvPr/>
            </p:nvGrpSpPr>
            <p:grpSpPr>
              <a:xfrm rot="16200000">
                <a:off x="1229146" y="4183167"/>
                <a:ext cx="119575" cy="612586"/>
                <a:chOff x="2244455" y="772894"/>
                <a:chExt cx="94658" cy="485003"/>
              </a:xfrm>
            </p:grpSpPr>
            <p:sp>
              <p:nvSpPr>
                <p:cNvPr id="29" name="圆角矩形 105">
                  <a:extLst>
                    <a:ext uri="{FF2B5EF4-FFF2-40B4-BE49-F238E27FC236}">
                      <a16:creationId xmlns:a16="http://schemas.microsoft.com/office/drawing/2014/main" id="{3BF0AC90-9181-4BD5-9643-037349446F97}"/>
                    </a:ext>
                  </a:extLst>
                </p:cNvPr>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30" name="圆角矩形 106">
                  <a:extLst>
                    <a:ext uri="{FF2B5EF4-FFF2-40B4-BE49-F238E27FC236}">
                      <a16:creationId xmlns:a16="http://schemas.microsoft.com/office/drawing/2014/main" id="{A0FF18D5-7D0B-4464-A2AA-DAE3101E3E36}"/>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11" name="组合 87">
                <a:extLst>
                  <a:ext uri="{FF2B5EF4-FFF2-40B4-BE49-F238E27FC236}">
                    <a16:creationId xmlns:a16="http://schemas.microsoft.com/office/drawing/2014/main" id="{16F2A32C-D420-43F3-BC4F-087889A56028}"/>
                  </a:ext>
                </a:extLst>
              </p:cNvPr>
              <p:cNvGrpSpPr/>
              <p:nvPr/>
            </p:nvGrpSpPr>
            <p:grpSpPr>
              <a:xfrm rot="16200000">
                <a:off x="1229146" y="3725113"/>
                <a:ext cx="119575" cy="612586"/>
                <a:chOff x="2244455" y="772894"/>
                <a:chExt cx="94658" cy="485003"/>
              </a:xfrm>
            </p:grpSpPr>
            <p:sp>
              <p:nvSpPr>
                <p:cNvPr id="27" name="圆角矩形 103">
                  <a:extLst>
                    <a:ext uri="{FF2B5EF4-FFF2-40B4-BE49-F238E27FC236}">
                      <a16:creationId xmlns:a16="http://schemas.microsoft.com/office/drawing/2014/main" id="{BE061F24-8042-4EE1-B52B-C85C92FA7B36}"/>
                    </a:ext>
                  </a:extLst>
                </p:cNvPr>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28" name="圆角矩形 104">
                  <a:extLst>
                    <a:ext uri="{FF2B5EF4-FFF2-40B4-BE49-F238E27FC236}">
                      <a16:creationId xmlns:a16="http://schemas.microsoft.com/office/drawing/2014/main" id="{26608DA2-984C-4863-84F1-E2BFB4D55935}"/>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12" name="组合 88">
                <a:extLst>
                  <a:ext uri="{FF2B5EF4-FFF2-40B4-BE49-F238E27FC236}">
                    <a16:creationId xmlns:a16="http://schemas.microsoft.com/office/drawing/2014/main" id="{1329A24C-CF09-47FC-B4F4-96FA49CE3C4A}"/>
                  </a:ext>
                </a:extLst>
              </p:cNvPr>
              <p:cNvGrpSpPr/>
              <p:nvPr/>
            </p:nvGrpSpPr>
            <p:grpSpPr>
              <a:xfrm rot="16200000">
                <a:off x="1229146" y="3267055"/>
                <a:ext cx="119575" cy="612586"/>
                <a:chOff x="2244455" y="772894"/>
                <a:chExt cx="94658" cy="485003"/>
              </a:xfrm>
            </p:grpSpPr>
            <p:sp>
              <p:nvSpPr>
                <p:cNvPr id="25" name="圆角矩形 101">
                  <a:extLst>
                    <a:ext uri="{FF2B5EF4-FFF2-40B4-BE49-F238E27FC236}">
                      <a16:creationId xmlns:a16="http://schemas.microsoft.com/office/drawing/2014/main" id="{F9D1647F-AAC9-4446-A268-945276BC1C96}"/>
                    </a:ext>
                  </a:extLst>
                </p:cNvPr>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26" name="圆角矩形 102">
                  <a:extLst>
                    <a:ext uri="{FF2B5EF4-FFF2-40B4-BE49-F238E27FC236}">
                      <a16:creationId xmlns:a16="http://schemas.microsoft.com/office/drawing/2014/main" id="{12AE6821-A816-40E4-BBB6-595C9AAEC30D}"/>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13" name="组合 89">
                <a:extLst>
                  <a:ext uri="{FF2B5EF4-FFF2-40B4-BE49-F238E27FC236}">
                    <a16:creationId xmlns:a16="http://schemas.microsoft.com/office/drawing/2014/main" id="{E6588748-CC6D-4B7A-8FAF-E979C93ACD14}"/>
                  </a:ext>
                </a:extLst>
              </p:cNvPr>
              <p:cNvGrpSpPr/>
              <p:nvPr/>
            </p:nvGrpSpPr>
            <p:grpSpPr>
              <a:xfrm rot="16200000">
                <a:off x="1229145" y="2808999"/>
                <a:ext cx="119575" cy="612586"/>
                <a:chOff x="2244455" y="772894"/>
                <a:chExt cx="94658" cy="485003"/>
              </a:xfrm>
            </p:grpSpPr>
            <p:sp>
              <p:nvSpPr>
                <p:cNvPr id="23" name="圆角矩形 99">
                  <a:extLst>
                    <a:ext uri="{FF2B5EF4-FFF2-40B4-BE49-F238E27FC236}">
                      <a16:creationId xmlns:a16="http://schemas.microsoft.com/office/drawing/2014/main" id="{5710F843-85EF-4EDA-B79D-A1EE17D18361}"/>
                    </a:ext>
                  </a:extLst>
                </p:cNvPr>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24" name="圆角矩形 100">
                  <a:extLst>
                    <a:ext uri="{FF2B5EF4-FFF2-40B4-BE49-F238E27FC236}">
                      <a16:creationId xmlns:a16="http://schemas.microsoft.com/office/drawing/2014/main" id="{6688AC5A-DFF9-44AE-AF17-0EC8E24422A9}"/>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14" name="组合 90">
                <a:extLst>
                  <a:ext uri="{FF2B5EF4-FFF2-40B4-BE49-F238E27FC236}">
                    <a16:creationId xmlns:a16="http://schemas.microsoft.com/office/drawing/2014/main" id="{5B4CDCB1-10FE-4C98-9559-39ADE7708535}"/>
                  </a:ext>
                </a:extLst>
              </p:cNvPr>
              <p:cNvGrpSpPr/>
              <p:nvPr/>
            </p:nvGrpSpPr>
            <p:grpSpPr>
              <a:xfrm rot="16200000">
                <a:off x="1229146" y="2350946"/>
                <a:ext cx="119575" cy="612586"/>
                <a:chOff x="2244455" y="772894"/>
                <a:chExt cx="94658" cy="485003"/>
              </a:xfrm>
            </p:grpSpPr>
            <p:sp>
              <p:nvSpPr>
                <p:cNvPr id="21" name="圆角矩形 97">
                  <a:extLst>
                    <a:ext uri="{FF2B5EF4-FFF2-40B4-BE49-F238E27FC236}">
                      <a16:creationId xmlns:a16="http://schemas.microsoft.com/office/drawing/2014/main" id="{ACA022DE-27F8-4475-913E-9E8392CA0158}"/>
                    </a:ext>
                  </a:extLst>
                </p:cNvPr>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22" name="圆角矩形 98">
                  <a:extLst>
                    <a:ext uri="{FF2B5EF4-FFF2-40B4-BE49-F238E27FC236}">
                      <a16:creationId xmlns:a16="http://schemas.microsoft.com/office/drawing/2014/main" id="{C3468774-94EF-4A88-854F-2F39F31C5711}"/>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15" name="组合 91">
                <a:extLst>
                  <a:ext uri="{FF2B5EF4-FFF2-40B4-BE49-F238E27FC236}">
                    <a16:creationId xmlns:a16="http://schemas.microsoft.com/office/drawing/2014/main" id="{9C8132F2-5314-4DC5-AB02-50995A69F537}"/>
                  </a:ext>
                </a:extLst>
              </p:cNvPr>
              <p:cNvGrpSpPr/>
              <p:nvPr/>
            </p:nvGrpSpPr>
            <p:grpSpPr>
              <a:xfrm rot="16200000">
                <a:off x="1229146" y="1892893"/>
                <a:ext cx="119575" cy="612586"/>
                <a:chOff x="2244455" y="772894"/>
                <a:chExt cx="94658" cy="485003"/>
              </a:xfrm>
            </p:grpSpPr>
            <p:sp>
              <p:nvSpPr>
                <p:cNvPr id="19" name="圆角矩形 95">
                  <a:extLst>
                    <a:ext uri="{FF2B5EF4-FFF2-40B4-BE49-F238E27FC236}">
                      <a16:creationId xmlns:a16="http://schemas.microsoft.com/office/drawing/2014/main" id="{10CC9AF2-5300-4C8C-B49A-351B2353A66E}"/>
                    </a:ext>
                  </a:extLst>
                </p:cNvPr>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20" name="圆角矩形 96">
                  <a:extLst>
                    <a:ext uri="{FF2B5EF4-FFF2-40B4-BE49-F238E27FC236}">
                      <a16:creationId xmlns:a16="http://schemas.microsoft.com/office/drawing/2014/main" id="{1537D7DF-0C7F-4079-9DCE-DF18EF6C1E96}"/>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nvGrpSpPr>
              <p:cNvPr id="16" name="组合 92">
                <a:extLst>
                  <a:ext uri="{FF2B5EF4-FFF2-40B4-BE49-F238E27FC236}">
                    <a16:creationId xmlns:a16="http://schemas.microsoft.com/office/drawing/2014/main" id="{F12F8868-0FC0-4A5F-9AF3-194CE2C796CA}"/>
                  </a:ext>
                </a:extLst>
              </p:cNvPr>
              <p:cNvGrpSpPr/>
              <p:nvPr/>
            </p:nvGrpSpPr>
            <p:grpSpPr>
              <a:xfrm rot="16200000">
                <a:off x="1229146" y="1434840"/>
                <a:ext cx="119575" cy="612586"/>
                <a:chOff x="2244455" y="772894"/>
                <a:chExt cx="94658" cy="485003"/>
              </a:xfrm>
            </p:grpSpPr>
            <p:sp>
              <p:nvSpPr>
                <p:cNvPr id="17" name="圆角矩形 93">
                  <a:extLst>
                    <a:ext uri="{FF2B5EF4-FFF2-40B4-BE49-F238E27FC236}">
                      <a16:creationId xmlns:a16="http://schemas.microsoft.com/office/drawing/2014/main" id="{6422F513-38FE-4A39-8498-1C62DD5FD486}"/>
                    </a:ext>
                  </a:extLst>
                </p:cNvPr>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18" name="圆角矩形 94">
                  <a:extLst>
                    <a:ext uri="{FF2B5EF4-FFF2-40B4-BE49-F238E27FC236}">
                      <a16:creationId xmlns:a16="http://schemas.microsoft.com/office/drawing/2014/main" id="{F4238536-C3D8-4AEE-AF42-7916E5429720}"/>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solidFill>
                    <a:schemeClr val="accent1"/>
                  </a:soli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grpSp>
      </p:grpSp>
      <p:cxnSp>
        <p:nvCxnSpPr>
          <p:cNvPr id="67" name="直接连接符 143">
            <a:extLst>
              <a:ext uri="{FF2B5EF4-FFF2-40B4-BE49-F238E27FC236}">
                <a16:creationId xmlns:a16="http://schemas.microsoft.com/office/drawing/2014/main" id="{2AE2E3A7-EF62-42ED-9414-5F4E9E9A85DA}"/>
              </a:ext>
            </a:extLst>
          </p:cNvPr>
          <p:cNvCxnSpPr/>
          <p:nvPr/>
        </p:nvCxnSpPr>
        <p:spPr>
          <a:xfrm>
            <a:off x="5015739" y="1322357"/>
            <a:ext cx="0" cy="4627115"/>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8" name="组合 144">
            <a:extLst>
              <a:ext uri="{FF2B5EF4-FFF2-40B4-BE49-F238E27FC236}">
                <a16:creationId xmlns:a16="http://schemas.microsoft.com/office/drawing/2014/main" id="{D5F998C9-26D0-4DED-8FCA-3809F1B0343A}"/>
              </a:ext>
            </a:extLst>
          </p:cNvPr>
          <p:cNvGrpSpPr/>
          <p:nvPr/>
        </p:nvGrpSpPr>
        <p:grpSpPr>
          <a:xfrm>
            <a:off x="10489060" y="1322357"/>
            <a:ext cx="190525" cy="4627115"/>
            <a:chOff x="10487694" y="1484274"/>
            <a:chExt cx="190500" cy="4628185"/>
          </a:xfrm>
        </p:grpSpPr>
        <p:sp>
          <p:nvSpPr>
            <p:cNvPr id="69" name="矩形 145">
              <a:extLst>
                <a:ext uri="{FF2B5EF4-FFF2-40B4-BE49-F238E27FC236}">
                  <a16:creationId xmlns:a16="http://schemas.microsoft.com/office/drawing/2014/main" id="{5D66E861-B112-4403-9CB5-5C2FE9AD00F6}"/>
                </a:ext>
              </a:extLst>
            </p:cNvPr>
            <p:cNvSpPr/>
            <p:nvPr/>
          </p:nvSpPr>
          <p:spPr>
            <a:xfrm>
              <a:off x="10487694" y="1484274"/>
              <a:ext cx="190500" cy="888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70" name="矩形 146">
              <a:extLst>
                <a:ext uri="{FF2B5EF4-FFF2-40B4-BE49-F238E27FC236}">
                  <a16:creationId xmlns:a16="http://schemas.microsoft.com/office/drawing/2014/main" id="{071466F4-5ADA-4352-A526-D2BB338FCAEA}"/>
                </a:ext>
              </a:extLst>
            </p:cNvPr>
            <p:cNvSpPr/>
            <p:nvPr/>
          </p:nvSpPr>
          <p:spPr>
            <a:xfrm>
              <a:off x="10487694" y="2372720"/>
              <a:ext cx="190500" cy="944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71" name="矩形 147">
              <a:extLst>
                <a:ext uri="{FF2B5EF4-FFF2-40B4-BE49-F238E27FC236}">
                  <a16:creationId xmlns:a16="http://schemas.microsoft.com/office/drawing/2014/main" id="{98CB95FE-3CD6-4C6A-A166-5EFC4CE7D092}"/>
                </a:ext>
              </a:extLst>
            </p:cNvPr>
            <p:cNvSpPr/>
            <p:nvPr/>
          </p:nvSpPr>
          <p:spPr>
            <a:xfrm>
              <a:off x="10487694" y="3314688"/>
              <a:ext cx="190500" cy="9451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72" name="矩形 148">
              <a:extLst>
                <a:ext uri="{FF2B5EF4-FFF2-40B4-BE49-F238E27FC236}">
                  <a16:creationId xmlns:a16="http://schemas.microsoft.com/office/drawing/2014/main" id="{BC419C13-F8F8-4886-B348-7826ADAE3D61}"/>
                </a:ext>
              </a:extLst>
            </p:cNvPr>
            <p:cNvSpPr/>
            <p:nvPr/>
          </p:nvSpPr>
          <p:spPr>
            <a:xfrm>
              <a:off x="10487694" y="4258721"/>
              <a:ext cx="190500" cy="944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73" name="矩形 149">
              <a:extLst>
                <a:ext uri="{FF2B5EF4-FFF2-40B4-BE49-F238E27FC236}">
                  <a16:creationId xmlns:a16="http://schemas.microsoft.com/office/drawing/2014/main" id="{F769D26D-51BA-4F50-9DBA-604DBBB6B937}"/>
                </a:ext>
              </a:extLst>
            </p:cNvPr>
            <p:cNvSpPr/>
            <p:nvPr/>
          </p:nvSpPr>
          <p:spPr>
            <a:xfrm>
              <a:off x="10487694" y="5202754"/>
              <a:ext cx="190500" cy="9097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grpSp>
      <p:sp>
        <p:nvSpPr>
          <p:cNvPr id="74" name="矩形 150">
            <a:extLst>
              <a:ext uri="{FF2B5EF4-FFF2-40B4-BE49-F238E27FC236}">
                <a16:creationId xmlns:a16="http://schemas.microsoft.com/office/drawing/2014/main" id="{0F1BDAD8-10EE-4490-8393-0311B27AEC3D}"/>
              </a:ext>
            </a:extLst>
          </p:cNvPr>
          <p:cNvSpPr/>
          <p:nvPr/>
        </p:nvSpPr>
        <p:spPr>
          <a:xfrm>
            <a:off x="2089016" y="1688054"/>
            <a:ext cx="2494621" cy="1751260"/>
          </a:xfrm>
          <a:prstGeom prst="rect">
            <a:avLst/>
          </a:prstGeom>
          <a:blipFill>
            <a:blip r:embed="rId2"/>
            <a:stretch>
              <a:fillRect/>
            </a:stretch>
          </a:blip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243" tIns="45719" rIns="91243" bIns="45719" rtlCol="0" anchor="ctr"/>
          <a:lstStyle/>
          <a:p>
            <a:pPr algn="ctr" defTabSz="912133"/>
            <a:endParaRPr lang="zh-CN" altLang="en-US" sz="1867">
              <a:solidFill>
                <a:prstClr val="white"/>
              </a:solidFill>
              <a:ea typeface="微软雅黑" panose="020B0503020204020204" pitchFamily="34" charset="-122"/>
            </a:endParaRPr>
          </a:p>
        </p:txBody>
      </p:sp>
      <p:sp>
        <p:nvSpPr>
          <p:cNvPr id="75" name="矩形 151">
            <a:extLst>
              <a:ext uri="{FF2B5EF4-FFF2-40B4-BE49-F238E27FC236}">
                <a16:creationId xmlns:a16="http://schemas.microsoft.com/office/drawing/2014/main" id="{8053EDC5-B0AC-45A7-B353-C7F6BA855906}"/>
              </a:ext>
            </a:extLst>
          </p:cNvPr>
          <p:cNvSpPr/>
          <p:nvPr/>
        </p:nvSpPr>
        <p:spPr>
          <a:xfrm>
            <a:off x="2089016" y="3810753"/>
            <a:ext cx="2494621" cy="1751260"/>
          </a:xfrm>
          <a:prstGeom prst="rect">
            <a:avLst/>
          </a:prstGeom>
          <a:blipFill>
            <a:blip r:embed="rId3"/>
            <a:stretch>
              <a:fillRect/>
            </a:stretch>
          </a:blip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243" tIns="45719" rIns="91243" bIns="45719" rtlCol="0" anchor="ctr"/>
          <a:lstStyle/>
          <a:p>
            <a:pPr algn="ctr" defTabSz="912133"/>
            <a:endParaRPr lang="zh-CN" altLang="en-US" sz="1867">
              <a:solidFill>
                <a:prstClr val="white"/>
              </a:solidFill>
              <a:ea typeface="微软雅黑" panose="020B0503020204020204" pitchFamily="34" charset="-122"/>
            </a:endParaRPr>
          </a:p>
        </p:txBody>
      </p:sp>
      <p:sp>
        <p:nvSpPr>
          <p:cNvPr id="76" name="文本框 194">
            <a:extLst>
              <a:ext uri="{FF2B5EF4-FFF2-40B4-BE49-F238E27FC236}">
                <a16:creationId xmlns:a16="http://schemas.microsoft.com/office/drawing/2014/main" id="{5E169985-CCD5-44E6-90E9-D6A86FD2C678}"/>
              </a:ext>
            </a:extLst>
          </p:cNvPr>
          <p:cNvSpPr txBox="1"/>
          <p:nvPr/>
        </p:nvSpPr>
        <p:spPr>
          <a:xfrm>
            <a:off x="5642686" y="1602980"/>
            <a:ext cx="4198220" cy="564320"/>
          </a:xfrm>
          <a:prstGeom prst="rect">
            <a:avLst/>
          </a:prstGeom>
          <a:noFill/>
        </p:spPr>
        <p:txBody>
          <a:bodyPr wrap="square" lIns="91243" tIns="45719" rIns="91243" bIns="45719" rtlCol="0">
            <a:spAutoFit/>
          </a:bodyPr>
          <a:lstStyle/>
          <a:p>
            <a:pPr algn="ctr" defTabSz="912133"/>
            <a:r>
              <a:rPr lang="en-GB" altLang="zh-CN" sz="3067" b="1" dirty="0">
                <a:solidFill>
                  <a:srgbClr val="ED7D31"/>
                </a:solidFill>
                <a:latin typeface="微软雅黑" panose="020B0503020204020204" pitchFamily="34" charset="-122"/>
                <a:ea typeface="微软雅黑" panose="020B0503020204020204" pitchFamily="34" charset="-122"/>
              </a:rPr>
              <a:t>Analysis</a:t>
            </a:r>
            <a:endParaRPr lang="zh-CN" altLang="en-US" sz="3067" b="1" dirty="0">
              <a:solidFill>
                <a:srgbClr val="ED7D31"/>
              </a:solidFill>
              <a:latin typeface="微软雅黑" panose="020B0503020204020204" pitchFamily="34" charset="-122"/>
              <a:ea typeface="微软雅黑" panose="020B0503020204020204" pitchFamily="34" charset="-122"/>
            </a:endParaRPr>
          </a:p>
        </p:txBody>
      </p:sp>
      <p:cxnSp>
        <p:nvCxnSpPr>
          <p:cNvPr id="77" name="直接连接符 153">
            <a:extLst>
              <a:ext uri="{FF2B5EF4-FFF2-40B4-BE49-F238E27FC236}">
                <a16:creationId xmlns:a16="http://schemas.microsoft.com/office/drawing/2014/main" id="{4352A514-ECC5-42EB-BFB5-1E8CB99C5460}"/>
              </a:ext>
            </a:extLst>
          </p:cNvPr>
          <p:cNvCxnSpPr/>
          <p:nvPr/>
        </p:nvCxnSpPr>
        <p:spPr>
          <a:xfrm>
            <a:off x="5736020" y="2276872"/>
            <a:ext cx="3816921"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8" name="文本框 107">
            <a:extLst>
              <a:ext uri="{FF2B5EF4-FFF2-40B4-BE49-F238E27FC236}">
                <a16:creationId xmlns:a16="http://schemas.microsoft.com/office/drawing/2014/main" id="{8F73E584-AAFD-4A9F-803A-E98A96CD486F}"/>
              </a:ext>
            </a:extLst>
          </p:cNvPr>
          <p:cNvSpPr txBox="1"/>
          <p:nvPr/>
        </p:nvSpPr>
        <p:spPr>
          <a:xfrm>
            <a:off x="5345686" y="2492973"/>
            <a:ext cx="4906893" cy="2484396"/>
          </a:xfrm>
          <a:prstGeom prst="rect">
            <a:avLst/>
          </a:prstGeom>
          <a:noFill/>
        </p:spPr>
        <p:txBody>
          <a:bodyPr wrap="square" lIns="91243" tIns="45719" rIns="91243" bIns="45719" rtlCol="0">
            <a:spAutoFit/>
          </a:bodyPr>
          <a:lstStyle/>
          <a:p>
            <a:pPr algn="just" defTabSz="912133">
              <a:lnSpc>
                <a:spcPct val="200000"/>
              </a:lnSpc>
            </a:pPr>
            <a:r>
              <a:rPr lang="en-GB" sz="1600" dirty="0"/>
              <a:t>By examining above graph, it is clearly seen that the Random Forest is having the lowest error, 18578.86 followed by </a:t>
            </a:r>
            <a:r>
              <a:rPr lang="en-GB" sz="1600" dirty="0" err="1"/>
              <a:t>XGBoost</a:t>
            </a:r>
            <a:r>
              <a:rPr lang="en-GB" sz="1600" dirty="0"/>
              <a:t> with the error 19331.86. After that, Linear Regression has error of 22517.43 and Decision Tree is the worst model, and it has error of 24738.96. </a:t>
            </a:r>
            <a:endParaRPr lang="zh-CN" altLang="en-US" sz="16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79" name="Text Placeholder 4">
            <a:extLst>
              <a:ext uri="{FF2B5EF4-FFF2-40B4-BE49-F238E27FC236}">
                <a16:creationId xmlns:a16="http://schemas.microsoft.com/office/drawing/2014/main" id="{E8ED8DE6-7B17-4A5A-A866-2812C1949434}"/>
              </a:ext>
            </a:extLst>
          </p:cNvPr>
          <p:cNvSpPr txBox="1"/>
          <p:nvPr/>
        </p:nvSpPr>
        <p:spPr>
          <a:xfrm>
            <a:off x="611505" y="346710"/>
            <a:ext cx="7011920"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400" b="1" dirty="0">
                <a:solidFill>
                  <a:schemeClr val="tx1">
                    <a:lumMod val="65000"/>
                    <a:lumOff val="35000"/>
                  </a:schemeClr>
                </a:solidFill>
                <a:latin typeface="Montserrat" panose="00000500000000000000" charset="0"/>
                <a:ea typeface="Montserrat" panose="00000500000000000000" charset="0"/>
              </a:rPr>
              <a:t>Analysis Of Four Models &amp; Its Graph</a:t>
            </a: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80" name="直接连接符 34">
            <a:extLst>
              <a:ext uri="{FF2B5EF4-FFF2-40B4-BE49-F238E27FC236}">
                <a16:creationId xmlns:a16="http://schemas.microsoft.com/office/drawing/2014/main" id="{167BC707-7C40-479D-B672-C72B6D1810F5}"/>
              </a:ext>
            </a:extLst>
          </p:cNvPr>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25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fltVal val="0"/>
                                          </p:val>
                                        </p:tav>
                                        <p:tav tm="100000">
                                          <p:val>
                                            <p:strVal val="#ppt_w"/>
                                          </p:val>
                                        </p:tav>
                                      </p:tavLst>
                                    </p:anim>
                                    <p:anim calcmode="lin" valueType="num">
                                      <p:cBhvr>
                                        <p:cTn id="8" dur="500" fill="hold"/>
                                        <p:tgtEl>
                                          <p:spTgt spid="79"/>
                                        </p:tgtEl>
                                        <p:attrNameLst>
                                          <p:attrName>ppt_h</p:attrName>
                                        </p:attrNameLst>
                                      </p:cBhvr>
                                      <p:tavLst>
                                        <p:tav tm="0">
                                          <p:val>
                                            <p:fltVal val="0"/>
                                          </p:val>
                                        </p:tav>
                                        <p:tav tm="100000">
                                          <p:val>
                                            <p:strVal val="#ppt_h"/>
                                          </p:val>
                                        </p:tav>
                                      </p:tavLst>
                                    </p:anim>
                                    <p:animEffect transition="in" filter="fade">
                                      <p:cBhvr>
                                        <p:cTn id="9" dur="500"/>
                                        <p:tgtEl>
                                          <p:spTgt spid="79"/>
                                        </p:tgtEl>
                                      </p:cBhvr>
                                    </p:animEffect>
                                  </p:childTnLst>
                                </p:cTn>
                              </p:par>
                              <p:par>
                                <p:cTn id="10" presetID="53" presetClass="entr" presetSubtype="16"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 calcmode="lin" valueType="num">
                                      <p:cBhvr>
                                        <p:cTn id="12" dur="500" fill="hold"/>
                                        <p:tgtEl>
                                          <p:spTgt spid="80"/>
                                        </p:tgtEl>
                                        <p:attrNameLst>
                                          <p:attrName>ppt_w</p:attrName>
                                        </p:attrNameLst>
                                      </p:cBhvr>
                                      <p:tavLst>
                                        <p:tav tm="0">
                                          <p:val>
                                            <p:fltVal val="0"/>
                                          </p:val>
                                        </p:tav>
                                        <p:tav tm="100000">
                                          <p:val>
                                            <p:strVal val="#ppt_w"/>
                                          </p:val>
                                        </p:tav>
                                      </p:tavLst>
                                    </p:anim>
                                    <p:anim calcmode="lin" valueType="num">
                                      <p:cBhvr>
                                        <p:cTn id="13" dur="500" fill="hold"/>
                                        <p:tgtEl>
                                          <p:spTgt spid="80"/>
                                        </p:tgtEl>
                                        <p:attrNameLst>
                                          <p:attrName>ppt_h</p:attrName>
                                        </p:attrNameLst>
                                      </p:cBhvr>
                                      <p:tavLst>
                                        <p:tav tm="0">
                                          <p:val>
                                            <p:fltVal val="0"/>
                                          </p:val>
                                        </p:tav>
                                        <p:tav tm="100000">
                                          <p:val>
                                            <p:strVal val="#ppt_h"/>
                                          </p:val>
                                        </p:tav>
                                      </p:tavLst>
                                    </p:anim>
                                    <p:animEffect transition="in" filter="fade">
                                      <p:cBhvr>
                                        <p:cTn id="14" dur="500"/>
                                        <p:tgtEl>
                                          <p:spTgt spid="8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1000"/>
                                        <p:tgtEl>
                                          <p:spTgt spid="74"/>
                                        </p:tgtEl>
                                      </p:cBhvr>
                                    </p:animEffect>
                                    <p:anim calcmode="lin" valueType="num">
                                      <p:cBhvr>
                                        <p:cTn id="25" dur="1000" fill="hold"/>
                                        <p:tgtEl>
                                          <p:spTgt spid="74"/>
                                        </p:tgtEl>
                                        <p:attrNameLst>
                                          <p:attrName>ppt_x</p:attrName>
                                        </p:attrNameLst>
                                      </p:cBhvr>
                                      <p:tavLst>
                                        <p:tav tm="0">
                                          <p:val>
                                            <p:strVal val="#ppt_x"/>
                                          </p:val>
                                        </p:tav>
                                        <p:tav tm="100000">
                                          <p:val>
                                            <p:strVal val="#ppt_x"/>
                                          </p:val>
                                        </p:tav>
                                      </p:tavLst>
                                    </p:anim>
                                    <p:anim calcmode="lin" valueType="num">
                                      <p:cBhvr>
                                        <p:cTn id="26" dur="1000" fill="hold"/>
                                        <p:tgtEl>
                                          <p:spTgt spid="7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fade">
                                      <p:cBhvr>
                                        <p:cTn id="29" dur="1000"/>
                                        <p:tgtEl>
                                          <p:spTgt spid="75"/>
                                        </p:tgtEl>
                                      </p:cBhvr>
                                    </p:animEffect>
                                    <p:anim calcmode="lin" valueType="num">
                                      <p:cBhvr>
                                        <p:cTn id="30" dur="1000" fill="hold"/>
                                        <p:tgtEl>
                                          <p:spTgt spid="75"/>
                                        </p:tgtEl>
                                        <p:attrNameLst>
                                          <p:attrName>ppt_x</p:attrName>
                                        </p:attrNameLst>
                                      </p:cBhvr>
                                      <p:tavLst>
                                        <p:tav tm="0">
                                          <p:val>
                                            <p:strVal val="#ppt_x"/>
                                          </p:val>
                                        </p:tav>
                                        <p:tav tm="100000">
                                          <p:val>
                                            <p:strVal val="#ppt_x"/>
                                          </p:val>
                                        </p:tav>
                                      </p:tavLst>
                                    </p:anim>
                                    <p:anim calcmode="lin" valueType="num">
                                      <p:cBhvr>
                                        <p:cTn id="31" dur="1000" fill="hold"/>
                                        <p:tgtEl>
                                          <p:spTgt spid="75"/>
                                        </p:tgtEl>
                                        <p:attrNameLst>
                                          <p:attrName>ppt_y</p:attrName>
                                        </p:attrNameLst>
                                      </p:cBhvr>
                                      <p:tavLst>
                                        <p:tav tm="0">
                                          <p:val>
                                            <p:strVal val="#ppt_y+.1"/>
                                          </p:val>
                                        </p:tav>
                                        <p:tav tm="100000">
                                          <p:val>
                                            <p:strVal val="#ppt_y"/>
                                          </p:val>
                                        </p:tav>
                                      </p:tavLst>
                                    </p:anim>
                                  </p:childTnLst>
                                </p:cTn>
                              </p:par>
                              <p:par>
                                <p:cTn id="32" presetID="10" presetClass="entr" presetSubtype="0" fill="hold"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par>
                                <p:cTn id="35" presetID="16" presetClass="entr" presetSubtype="42"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barn(outHorizontal)">
                                      <p:cBhvr>
                                        <p:cTn id="37" dur="500"/>
                                        <p:tgtEl>
                                          <p:spTgt spid="67"/>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1000"/>
                                        <p:tgtEl>
                                          <p:spTgt spid="76"/>
                                        </p:tgtEl>
                                      </p:cBhvr>
                                    </p:animEffect>
                                    <p:anim calcmode="lin" valueType="num">
                                      <p:cBhvr>
                                        <p:cTn id="41" dur="1000" fill="hold"/>
                                        <p:tgtEl>
                                          <p:spTgt spid="76"/>
                                        </p:tgtEl>
                                        <p:attrNameLst>
                                          <p:attrName>ppt_x</p:attrName>
                                        </p:attrNameLst>
                                      </p:cBhvr>
                                      <p:tavLst>
                                        <p:tav tm="0">
                                          <p:val>
                                            <p:strVal val="#ppt_x"/>
                                          </p:val>
                                        </p:tav>
                                        <p:tav tm="100000">
                                          <p:val>
                                            <p:strVal val="#ppt_x"/>
                                          </p:val>
                                        </p:tav>
                                      </p:tavLst>
                                    </p:anim>
                                    <p:anim calcmode="lin" valueType="num">
                                      <p:cBhvr>
                                        <p:cTn id="42" dur="1000" fill="hold"/>
                                        <p:tgtEl>
                                          <p:spTgt spid="76"/>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fade">
                                      <p:cBhvr>
                                        <p:cTn id="45" dur="1000"/>
                                        <p:tgtEl>
                                          <p:spTgt spid="77"/>
                                        </p:tgtEl>
                                      </p:cBhvr>
                                    </p:animEffect>
                                    <p:anim calcmode="lin" valueType="num">
                                      <p:cBhvr>
                                        <p:cTn id="46" dur="1000" fill="hold"/>
                                        <p:tgtEl>
                                          <p:spTgt spid="77"/>
                                        </p:tgtEl>
                                        <p:attrNameLst>
                                          <p:attrName>ppt_x</p:attrName>
                                        </p:attrNameLst>
                                      </p:cBhvr>
                                      <p:tavLst>
                                        <p:tav tm="0">
                                          <p:val>
                                            <p:strVal val="#ppt_x"/>
                                          </p:val>
                                        </p:tav>
                                        <p:tav tm="100000">
                                          <p:val>
                                            <p:strVal val="#ppt_x"/>
                                          </p:val>
                                        </p:tav>
                                      </p:tavLst>
                                    </p:anim>
                                    <p:anim calcmode="lin" valueType="num">
                                      <p:cBhvr>
                                        <p:cTn id="47" dur="1000" fill="hold"/>
                                        <p:tgtEl>
                                          <p:spTgt spid="77"/>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1000"/>
                                        <p:tgtEl>
                                          <p:spTgt spid="78"/>
                                        </p:tgtEl>
                                      </p:cBhvr>
                                    </p:animEffect>
                                    <p:anim calcmode="lin" valueType="num">
                                      <p:cBhvr>
                                        <p:cTn id="51" dur="1000" fill="hold"/>
                                        <p:tgtEl>
                                          <p:spTgt spid="78"/>
                                        </p:tgtEl>
                                        <p:attrNameLst>
                                          <p:attrName>ppt_x</p:attrName>
                                        </p:attrNameLst>
                                      </p:cBhvr>
                                      <p:tavLst>
                                        <p:tav tm="0">
                                          <p:val>
                                            <p:strVal val="#ppt_x"/>
                                          </p:val>
                                        </p:tav>
                                        <p:tav tm="100000">
                                          <p:val>
                                            <p:strVal val="#ppt_x"/>
                                          </p:val>
                                        </p:tav>
                                      </p:tavLst>
                                    </p:anim>
                                    <p:anim calcmode="lin" valueType="num">
                                      <p:cBhvr>
                                        <p:cTn id="52"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p:bldP spid="78" grpId="0"/>
      <p:bldP spid="7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_1">
            <a:extLst>
              <a:ext uri="{FF2B5EF4-FFF2-40B4-BE49-F238E27FC236}">
                <a16:creationId xmlns:a16="http://schemas.microsoft.com/office/drawing/2014/main" id="{489E8245-69AF-4D16-A32F-A09EA6FC06ED}"/>
              </a:ext>
            </a:extLst>
          </p:cNvPr>
          <p:cNvSpPr/>
          <p:nvPr>
            <p:custDataLst>
              <p:tags r:id="rId1"/>
            </p:custDataLst>
          </p:nvPr>
        </p:nvSpPr>
        <p:spPr bwMode="blackWhite">
          <a:xfrm flipH="1">
            <a:off x="5020999" y="1828207"/>
            <a:ext cx="2150001" cy="4403276"/>
          </a:xfrm>
          <a:custGeom>
            <a:avLst/>
            <a:gdLst>
              <a:gd name="T0" fmla="*/ 432 w 865"/>
              <a:gd name="T1" fmla="*/ 0 h 1828"/>
              <a:gd name="T2" fmla="*/ 561 w 865"/>
              <a:gd name="T3" fmla="*/ 828 h 1828"/>
              <a:gd name="T4" fmla="*/ 561 w 865"/>
              <a:gd name="T5" fmla="*/ 1539 h 1828"/>
              <a:gd name="T6" fmla="*/ 648 w 865"/>
              <a:gd name="T7" fmla="*/ 1539 h 1828"/>
              <a:gd name="T8" fmla="*/ 864 w 865"/>
              <a:gd name="T9" fmla="*/ 1658 h 1828"/>
              <a:gd name="T10" fmla="*/ 864 w 865"/>
              <a:gd name="T11" fmla="*/ 1827 h 1828"/>
              <a:gd name="T12" fmla="*/ 0 w 865"/>
              <a:gd name="T13" fmla="*/ 1827 h 1828"/>
              <a:gd name="T14" fmla="*/ 0 w 865"/>
              <a:gd name="T15" fmla="*/ 1674 h 1828"/>
              <a:gd name="T16" fmla="*/ 172 w 865"/>
              <a:gd name="T17" fmla="*/ 1556 h 1828"/>
              <a:gd name="T18" fmla="*/ 273 w 865"/>
              <a:gd name="T19" fmla="*/ 1556 h 1828"/>
              <a:gd name="T20" fmla="*/ 273 w 865"/>
              <a:gd name="T21" fmla="*/ 828 h 1828"/>
              <a:gd name="T22" fmla="*/ 432 w 865"/>
              <a:gd name="T23"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solidFill>
            <a:schemeClr val="bg1">
              <a:lumMod val="85000"/>
            </a:schemeClr>
          </a:solidFill>
          <a:ln>
            <a:noFill/>
          </a:ln>
          <a:effectLst>
            <a:innerShdw blurRad="190500" dist="50800" dir="135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grpSp>
        <p:nvGrpSpPr>
          <p:cNvPr id="3" name="组合 7">
            <a:extLst>
              <a:ext uri="{FF2B5EF4-FFF2-40B4-BE49-F238E27FC236}">
                <a16:creationId xmlns:a16="http://schemas.microsoft.com/office/drawing/2014/main" id="{2EF49661-278B-4A57-8678-5CADD0166FC3}"/>
              </a:ext>
            </a:extLst>
          </p:cNvPr>
          <p:cNvGrpSpPr/>
          <p:nvPr/>
        </p:nvGrpSpPr>
        <p:grpSpPr>
          <a:xfrm>
            <a:off x="2671466" y="1141544"/>
            <a:ext cx="6719141" cy="4606692"/>
            <a:chOff x="1015628" y="1816853"/>
            <a:chExt cx="5039356" cy="3455019"/>
          </a:xfrm>
        </p:grpSpPr>
        <p:grpSp>
          <p:nvGrpSpPr>
            <p:cNvPr id="4" name="组合 8">
              <a:extLst>
                <a:ext uri="{FF2B5EF4-FFF2-40B4-BE49-F238E27FC236}">
                  <a16:creationId xmlns:a16="http://schemas.microsoft.com/office/drawing/2014/main" id="{B898A7D9-2AC3-4BB0-8B46-0FEE12D5CD75}"/>
                </a:ext>
              </a:extLst>
            </p:cNvPr>
            <p:cNvGrpSpPr/>
            <p:nvPr/>
          </p:nvGrpSpPr>
          <p:grpSpPr>
            <a:xfrm>
              <a:off x="1611809" y="1816853"/>
              <a:ext cx="3802401" cy="1424728"/>
              <a:chOff x="1611809" y="1816853"/>
              <a:chExt cx="3802401" cy="1424728"/>
            </a:xfrm>
          </p:grpSpPr>
          <p:sp>
            <p:nvSpPr>
              <p:cNvPr id="15" name="MH_Other_2">
                <a:extLst>
                  <a:ext uri="{FF2B5EF4-FFF2-40B4-BE49-F238E27FC236}">
                    <a16:creationId xmlns:a16="http://schemas.microsoft.com/office/drawing/2014/main" id="{F1D5C774-301D-44BD-B1C1-AC8F12AF5A05}"/>
                  </a:ext>
                </a:extLst>
              </p:cNvPr>
              <p:cNvSpPr/>
              <p:nvPr>
                <p:custDataLst>
                  <p:tags r:id="rId10"/>
                </p:custDataLst>
              </p:nvPr>
            </p:nvSpPr>
            <p:spPr bwMode="blackWhite">
              <a:xfrm flipH="1">
                <a:off x="1611809" y="1816853"/>
                <a:ext cx="3802401" cy="1424728"/>
              </a:xfrm>
              <a:custGeom>
                <a:avLst/>
                <a:gdLst>
                  <a:gd name="T0" fmla="*/ 0 w 2042"/>
                  <a:gd name="T1" fmla="*/ 788 h 789"/>
                  <a:gd name="T2" fmla="*/ 2041 w 2042"/>
                  <a:gd name="T3" fmla="*/ 78 h 789"/>
                  <a:gd name="T4" fmla="*/ 1996 w 2042"/>
                  <a:gd name="T5" fmla="*/ 0 h 789"/>
                  <a:gd name="T6" fmla="*/ 985 w 2042"/>
                  <a:gd name="T7" fmla="*/ 178 h 789"/>
                  <a:gd name="T8" fmla="*/ 834 w 2042"/>
                  <a:gd name="T9" fmla="*/ 230 h 789"/>
                  <a:gd name="T10" fmla="*/ 8 w 2042"/>
                  <a:gd name="T11" fmla="*/ 682 h 789"/>
                  <a:gd name="T12" fmla="*/ 0 w 2042"/>
                  <a:gd name="T13" fmla="*/ 788 h 789"/>
                </a:gdLst>
                <a:ahLst/>
                <a:cxnLst>
                  <a:cxn ang="0">
                    <a:pos x="T0" y="T1"/>
                  </a:cxn>
                  <a:cxn ang="0">
                    <a:pos x="T2" y="T3"/>
                  </a:cxn>
                  <a:cxn ang="0">
                    <a:pos x="T4" y="T5"/>
                  </a:cxn>
                  <a:cxn ang="0">
                    <a:pos x="T6" y="T7"/>
                  </a:cxn>
                  <a:cxn ang="0">
                    <a:pos x="T8" y="T9"/>
                  </a:cxn>
                  <a:cxn ang="0">
                    <a:pos x="T10" y="T11"/>
                  </a:cxn>
                  <a:cxn ang="0">
                    <a:pos x="T12" y="T13"/>
                  </a:cxn>
                </a:cxnLst>
                <a:rect l="0" t="0" r="r" b="b"/>
                <a:pathLst>
                  <a:path w="2042" h="789">
                    <a:moveTo>
                      <a:pt x="0" y="788"/>
                    </a:moveTo>
                    <a:lnTo>
                      <a:pt x="2041" y="78"/>
                    </a:lnTo>
                    <a:lnTo>
                      <a:pt x="1996" y="0"/>
                    </a:lnTo>
                    <a:lnTo>
                      <a:pt x="985" y="178"/>
                    </a:lnTo>
                    <a:lnTo>
                      <a:pt x="834" y="230"/>
                    </a:lnTo>
                    <a:lnTo>
                      <a:pt x="8" y="682"/>
                    </a:lnTo>
                    <a:lnTo>
                      <a:pt x="0" y="788"/>
                    </a:lnTo>
                  </a:path>
                </a:pathLst>
              </a:custGeom>
              <a:solidFill>
                <a:schemeClr val="bg1">
                  <a:lumMod val="95000"/>
                </a:schemeClr>
              </a:solidFill>
              <a:ln w="31750" cap="flat">
                <a:gradFill flip="none" rotWithShape="1">
                  <a:gsLst>
                    <a:gs pos="0">
                      <a:schemeClr val="bg1"/>
                    </a:gs>
                    <a:gs pos="100000">
                      <a:srgbClr val="DDDDDD"/>
                    </a:gs>
                  </a:gsLst>
                  <a:lin ang="3600000" scaled="0"/>
                  <a:tileRect/>
                </a:gradFill>
                <a:prstDash val="solid"/>
                <a:miter lim="800000"/>
              </a:ln>
              <a:effectLst>
                <a:outerShdw blurRad="152400" dist="76200" dir="6000000" algn="tr" rotWithShape="0">
                  <a:prstClr val="black">
                    <a:alpha val="33000"/>
                  </a:prstClr>
                </a:outerShdw>
              </a:effectLst>
            </p:spPr>
            <p:txBody>
              <a:bodyPr vert="horz" wrap="square" lIns="121920" tIns="60960" rIns="121920" bIns="60960" numCol="1" anchor="t" anchorCtr="0" compatLnSpc="1"/>
              <a:lstStyle/>
              <a:p>
                <a:endParaRPr lang="zh-CN" altLang="en-US" sz="2400">
                  <a:solidFill>
                    <a:prstClr val="black"/>
                  </a:solidFill>
                </a:endParaRPr>
              </a:p>
            </p:txBody>
          </p:sp>
          <p:grpSp>
            <p:nvGrpSpPr>
              <p:cNvPr id="16" name="组合 22">
                <a:extLst>
                  <a:ext uri="{FF2B5EF4-FFF2-40B4-BE49-F238E27FC236}">
                    <a16:creationId xmlns:a16="http://schemas.microsoft.com/office/drawing/2014/main" id="{0021A466-2818-4A32-B3E0-173EB192F77B}"/>
                  </a:ext>
                </a:extLst>
              </p:cNvPr>
              <p:cNvGrpSpPr/>
              <p:nvPr/>
            </p:nvGrpSpPr>
            <p:grpSpPr>
              <a:xfrm flipH="1">
                <a:off x="3463272" y="2255651"/>
                <a:ext cx="272406" cy="272406"/>
                <a:chOff x="3558865" y="2324655"/>
                <a:chExt cx="344726" cy="344726"/>
              </a:xfrm>
            </p:grpSpPr>
            <p:sp>
              <p:nvSpPr>
                <p:cNvPr id="17" name="椭圆 23">
                  <a:extLst>
                    <a:ext uri="{FF2B5EF4-FFF2-40B4-BE49-F238E27FC236}">
                      <a16:creationId xmlns:a16="http://schemas.microsoft.com/office/drawing/2014/main" id="{06637685-7D0F-4EA8-A680-7D8683CABB1B}"/>
                    </a:ext>
                  </a:extLst>
                </p:cNvPr>
                <p:cNvSpPr/>
                <p:nvPr/>
              </p:nvSpPr>
              <p:spPr>
                <a:xfrm>
                  <a:off x="3558865" y="2324655"/>
                  <a:ext cx="344726" cy="344726"/>
                </a:xfrm>
                <a:prstGeom prst="ellipse">
                  <a:avLst/>
                </a:prstGeom>
                <a:solidFill>
                  <a:schemeClr val="accent5">
                    <a:lumMod val="60000"/>
                    <a:lumOff val="40000"/>
                  </a:schemeClr>
                </a:solidFill>
                <a:ln w="28575" cap="flat">
                  <a:solidFill>
                    <a:schemeClr val="accent5">
                      <a:lumMod val="60000"/>
                      <a:lumOff val="40000"/>
                    </a:schemeClr>
                  </a:solidFill>
                  <a:prstDash val="solid"/>
                  <a:miter lim="800000"/>
                </a:ln>
                <a:effectLst>
                  <a:outerShdw blurRad="63500" sx="102000" sy="102000" algn="ctr" rotWithShape="0">
                    <a:prstClr val="black">
                      <a:alpha val="40000"/>
                    </a:prstClr>
                  </a:outerShdw>
                </a:effectLst>
              </p:spPr>
              <p:txBody>
                <a:bodyPr vert="horz" wrap="square" lIns="121920" tIns="60960" rIns="121920" bIns="60960" numCol="1" anchor="t" anchorCtr="0" compatLnSpc="1"/>
                <a:lstStyle/>
                <a:p>
                  <a:endParaRPr lang="zh-CN" altLang="en-US" sz="2400" dirty="0">
                    <a:solidFill>
                      <a:prstClr val="black"/>
                    </a:solidFill>
                  </a:endParaRPr>
                </a:p>
              </p:txBody>
            </p:sp>
            <p:sp>
              <p:nvSpPr>
                <p:cNvPr id="18" name="KSO_Shape">
                  <a:extLst>
                    <a:ext uri="{FF2B5EF4-FFF2-40B4-BE49-F238E27FC236}">
                      <a16:creationId xmlns:a16="http://schemas.microsoft.com/office/drawing/2014/main" id="{A4D46472-C5C9-42AF-BBFD-D0273E7FC0B4}"/>
                    </a:ext>
                  </a:extLst>
                </p:cNvPr>
                <p:cNvSpPr/>
                <p:nvPr/>
              </p:nvSpPr>
              <p:spPr bwMode="auto">
                <a:xfrm>
                  <a:off x="3638484" y="2417523"/>
                  <a:ext cx="185488" cy="158990"/>
                </a:xfrm>
                <a:custGeom>
                  <a:avLst/>
                  <a:gdLst>
                    <a:gd name="T0" fmla="*/ 354482 w 1812925"/>
                    <a:gd name="T1" fmla="*/ 872801 h 1511300"/>
                    <a:gd name="T2" fmla="*/ 380318 w 1812925"/>
                    <a:gd name="T3" fmla="*/ 984699 h 1511300"/>
                    <a:gd name="T4" fmla="*/ 425879 w 1812925"/>
                    <a:gd name="T5" fmla="*/ 1087433 h 1511300"/>
                    <a:gd name="T6" fmla="*/ 488386 w 1812925"/>
                    <a:gd name="T7" fmla="*/ 1179061 h 1511300"/>
                    <a:gd name="T8" fmla="*/ 591174 w 1812925"/>
                    <a:gd name="T9" fmla="*/ 1276520 h 1511300"/>
                    <a:gd name="T10" fmla="*/ 711743 w 1812925"/>
                    <a:gd name="T11" fmla="*/ 1346213 h 1511300"/>
                    <a:gd name="T12" fmla="*/ 796474 w 1812925"/>
                    <a:gd name="T13" fmla="*/ 1375922 h 1511300"/>
                    <a:gd name="T14" fmla="*/ 907876 w 1812925"/>
                    <a:gd name="T15" fmla="*/ 1394804 h 1511300"/>
                    <a:gd name="T16" fmla="*/ 1015110 w 1812925"/>
                    <a:gd name="T17" fmla="*/ 1393415 h 1511300"/>
                    <a:gd name="T18" fmla="*/ 1118176 w 1812925"/>
                    <a:gd name="T19" fmla="*/ 1373702 h 1511300"/>
                    <a:gd name="T20" fmla="*/ 1216519 w 1812925"/>
                    <a:gd name="T21" fmla="*/ 1335939 h 1511300"/>
                    <a:gd name="T22" fmla="*/ 1302085 w 1812925"/>
                    <a:gd name="T23" fmla="*/ 1285127 h 1511300"/>
                    <a:gd name="T24" fmla="*/ 1341811 w 1812925"/>
                    <a:gd name="T25" fmla="*/ 1271245 h 1511300"/>
                    <a:gd name="T26" fmla="*/ 1382649 w 1812925"/>
                    <a:gd name="T27" fmla="*/ 1275131 h 1511300"/>
                    <a:gd name="T28" fmla="*/ 1417930 w 1812925"/>
                    <a:gd name="T29" fmla="*/ 1296789 h 1511300"/>
                    <a:gd name="T30" fmla="*/ 1441822 w 1812925"/>
                    <a:gd name="T31" fmla="*/ 1332607 h 1511300"/>
                    <a:gd name="T32" fmla="*/ 1447378 w 1812925"/>
                    <a:gd name="T33" fmla="*/ 1373146 h 1511300"/>
                    <a:gd name="T34" fmla="*/ 1435710 w 1812925"/>
                    <a:gd name="T35" fmla="*/ 1412574 h 1511300"/>
                    <a:gd name="T36" fmla="*/ 1407374 w 1812925"/>
                    <a:gd name="T37" fmla="*/ 1443950 h 1511300"/>
                    <a:gd name="T38" fmla="*/ 1288472 w 1812925"/>
                    <a:gd name="T39" fmla="*/ 1512532 h 1511300"/>
                    <a:gd name="T40" fmla="*/ 1161792 w 1812925"/>
                    <a:gd name="T41" fmla="*/ 1559734 h 1511300"/>
                    <a:gd name="T42" fmla="*/ 1028722 w 1812925"/>
                    <a:gd name="T43" fmla="*/ 1583891 h 1511300"/>
                    <a:gd name="T44" fmla="*/ 874538 w 1812925"/>
                    <a:gd name="T45" fmla="*/ 1583335 h 1511300"/>
                    <a:gd name="T46" fmla="*/ 770639 w 1812925"/>
                    <a:gd name="T47" fmla="*/ 1565565 h 1511300"/>
                    <a:gd name="T48" fmla="*/ 648125 w 1812925"/>
                    <a:gd name="T49" fmla="*/ 1526415 h 1511300"/>
                    <a:gd name="T50" fmla="*/ 534502 w 1812925"/>
                    <a:gd name="T51" fmla="*/ 1468106 h 1511300"/>
                    <a:gd name="T52" fmla="*/ 433380 w 1812925"/>
                    <a:gd name="T53" fmla="*/ 1393693 h 1511300"/>
                    <a:gd name="T54" fmla="*/ 342258 w 1812925"/>
                    <a:gd name="T55" fmla="*/ 1300954 h 1511300"/>
                    <a:gd name="T56" fmla="*/ 283085 w 1812925"/>
                    <a:gd name="T57" fmla="*/ 1219322 h 1511300"/>
                    <a:gd name="T58" fmla="*/ 221690 w 1812925"/>
                    <a:gd name="T59" fmla="*/ 1102705 h 1511300"/>
                    <a:gd name="T60" fmla="*/ 180019 w 1812925"/>
                    <a:gd name="T61" fmla="*/ 976091 h 1511300"/>
                    <a:gd name="T62" fmla="*/ 160017 w 1812925"/>
                    <a:gd name="T63" fmla="*/ 840871 h 1511300"/>
                    <a:gd name="T64" fmla="*/ 979901 w 1812925"/>
                    <a:gd name="T65" fmla="*/ 833 h 1511300"/>
                    <a:gd name="T66" fmla="*/ 1097691 w 1812925"/>
                    <a:gd name="T67" fmla="*/ 13331 h 1511300"/>
                    <a:gd name="T68" fmla="*/ 1216593 w 1812925"/>
                    <a:gd name="T69" fmla="*/ 45825 h 1511300"/>
                    <a:gd name="T70" fmla="*/ 1371054 w 1812925"/>
                    <a:gd name="T71" fmla="*/ 119422 h 1511300"/>
                    <a:gd name="T72" fmla="*/ 1533016 w 1812925"/>
                    <a:gd name="T73" fmla="*/ 252454 h 1511300"/>
                    <a:gd name="T74" fmla="*/ 1614691 w 1812925"/>
                    <a:gd name="T75" fmla="*/ 356878 h 1511300"/>
                    <a:gd name="T76" fmla="*/ 1678032 w 1812925"/>
                    <a:gd name="T77" fmla="*/ 471857 h 1511300"/>
                    <a:gd name="T78" fmla="*/ 1721370 w 1812925"/>
                    <a:gd name="T79" fmla="*/ 597112 h 1511300"/>
                    <a:gd name="T80" fmla="*/ 1743872 w 1812925"/>
                    <a:gd name="T81" fmla="*/ 731254 h 1511300"/>
                    <a:gd name="T82" fmla="*/ 1555796 w 1812925"/>
                    <a:gd name="T83" fmla="*/ 779578 h 1511300"/>
                    <a:gd name="T84" fmla="*/ 1541350 w 1812925"/>
                    <a:gd name="T85" fmla="*/ 661544 h 1511300"/>
                    <a:gd name="T86" fmla="*/ 1505235 w 1812925"/>
                    <a:gd name="T87" fmla="*/ 551287 h 1511300"/>
                    <a:gd name="T88" fmla="*/ 1449396 w 1812925"/>
                    <a:gd name="T89" fmla="*/ 451583 h 1511300"/>
                    <a:gd name="T90" fmla="*/ 1369110 w 1812925"/>
                    <a:gd name="T91" fmla="*/ 357434 h 1511300"/>
                    <a:gd name="T92" fmla="*/ 1239096 w 1812925"/>
                    <a:gd name="T93" fmla="*/ 263007 h 1511300"/>
                    <a:gd name="T94" fmla="*/ 1127973 w 1812925"/>
                    <a:gd name="T95" fmla="*/ 216627 h 1511300"/>
                    <a:gd name="T96" fmla="*/ 1010181 w 1812925"/>
                    <a:gd name="T97" fmla="*/ 193297 h 1511300"/>
                    <a:gd name="T98" fmla="*/ 899058 w 1812925"/>
                    <a:gd name="T99" fmla="*/ 193020 h 1511300"/>
                    <a:gd name="T100" fmla="*/ 796825 w 1812925"/>
                    <a:gd name="T101" fmla="*/ 210794 h 1511300"/>
                    <a:gd name="T102" fmla="*/ 698759 w 1812925"/>
                    <a:gd name="T103" fmla="*/ 246343 h 1511300"/>
                    <a:gd name="T104" fmla="*/ 606805 w 1812925"/>
                    <a:gd name="T105" fmla="*/ 299667 h 1511300"/>
                    <a:gd name="T106" fmla="*/ 567912 w 1812925"/>
                    <a:gd name="T107" fmla="*/ 315497 h 1511300"/>
                    <a:gd name="T108" fmla="*/ 526797 w 1812925"/>
                    <a:gd name="T109" fmla="*/ 313275 h 1511300"/>
                    <a:gd name="T110" fmla="*/ 490404 w 1812925"/>
                    <a:gd name="T111" fmla="*/ 293835 h 1511300"/>
                    <a:gd name="T112" fmla="*/ 465123 w 1812925"/>
                    <a:gd name="T113" fmla="*/ 259119 h 1511300"/>
                    <a:gd name="T114" fmla="*/ 457067 w 1812925"/>
                    <a:gd name="T115" fmla="*/ 218570 h 1511300"/>
                    <a:gd name="T116" fmla="*/ 467345 w 1812925"/>
                    <a:gd name="T117" fmla="*/ 178856 h 1511300"/>
                    <a:gd name="T118" fmla="*/ 494015 w 1812925"/>
                    <a:gd name="T119" fmla="*/ 146640 h 1511300"/>
                    <a:gd name="T120" fmla="*/ 602639 w 1812925"/>
                    <a:gd name="T121" fmla="*/ 81374 h 1511300"/>
                    <a:gd name="T122" fmla="*/ 728763 w 1812925"/>
                    <a:gd name="T123" fmla="*/ 32216 h 1511300"/>
                    <a:gd name="T124" fmla="*/ 860722 w 1812925"/>
                    <a:gd name="T125" fmla="*/ 5555 h 1511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812925" h="1511300">
                      <a:moveTo>
                        <a:pt x="241643" y="393700"/>
                      </a:moveTo>
                      <a:lnTo>
                        <a:pt x="483287" y="755836"/>
                      </a:lnTo>
                      <a:lnTo>
                        <a:pt x="332326" y="755836"/>
                      </a:lnTo>
                      <a:lnTo>
                        <a:pt x="332326" y="768789"/>
                      </a:lnTo>
                      <a:lnTo>
                        <a:pt x="332590" y="781212"/>
                      </a:lnTo>
                      <a:lnTo>
                        <a:pt x="333648" y="793636"/>
                      </a:lnTo>
                      <a:lnTo>
                        <a:pt x="334441" y="806324"/>
                      </a:lnTo>
                      <a:lnTo>
                        <a:pt x="335763" y="818748"/>
                      </a:lnTo>
                      <a:lnTo>
                        <a:pt x="337349" y="830907"/>
                      </a:lnTo>
                      <a:lnTo>
                        <a:pt x="338671" y="843066"/>
                      </a:lnTo>
                      <a:lnTo>
                        <a:pt x="340786" y="855225"/>
                      </a:lnTo>
                      <a:lnTo>
                        <a:pt x="343165" y="867120"/>
                      </a:lnTo>
                      <a:lnTo>
                        <a:pt x="345809" y="879015"/>
                      </a:lnTo>
                      <a:lnTo>
                        <a:pt x="348453" y="890910"/>
                      </a:lnTo>
                      <a:lnTo>
                        <a:pt x="351361" y="902805"/>
                      </a:lnTo>
                      <a:lnTo>
                        <a:pt x="354534" y="914436"/>
                      </a:lnTo>
                      <a:lnTo>
                        <a:pt x="357971" y="925802"/>
                      </a:lnTo>
                      <a:lnTo>
                        <a:pt x="361936" y="937433"/>
                      </a:lnTo>
                      <a:lnTo>
                        <a:pt x="365902" y="948799"/>
                      </a:lnTo>
                      <a:lnTo>
                        <a:pt x="369868" y="959901"/>
                      </a:lnTo>
                      <a:lnTo>
                        <a:pt x="374362" y="971003"/>
                      </a:lnTo>
                      <a:lnTo>
                        <a:pt x="379121" y="981841"/>
                      </a:lnTo>
                      <a:lnTo>
                        <a:pt x="383880" y="992943"/>
                      </a:lnTo>
                      <a:lnTo>
                        <a:pt x="388639" y="1003781"/>
                      </a:lnTo>
                      <a:lnTo>
                        <a:pt x="394191" y="1014354"/>
                      </a:lnTo>
                      <a:lnTo>
                        <a:pt x="399743" y="1024927"/>
                      </a:lnTo>
                      <a:lnTo>
                        <a:pt x="405295" y="1035236"/>
                      </a:lnTo>
                      <a:lnTo>
                        <a:pt x="411375" y="1045545"/>
                      </a:lnTo>
                      <a:lnTo>
                        <a:pt x="417456" y="1055590"/>
                      </a:lnTo>
                      <a:lnTo>
                        <a:pt x="423537" y="1065635"/>
                      </a:lnTo>
                      <a:lnTo>
                        <a:pt x="430146" y="1075415"/>
                      </a:lnTo>
                      <a:lnTo>
                        <a:pt x="436756" y="1085195"/>
                      </a:lnTo>
                      <a:lnTo>
                        <a:pt x="443630" y="1094976"/>
                      </a:lnTo>
                      <a:lnTo>
                        <a:pt x="450769" y="1104492"/>
                      </a:lnTo>
                      <a:lnTo>
                        <a:pt x="458171" y="1113479"/>
                      </a:lnTo>
                      <a:lnTo>
                        <a:pt x="464781" y="1122466"/>
                      </a:lnTo>
                      <a:lnTo>
                        <a:pt x="473241" y="1132247"/>
                      </a:lnTo>
                      <a:lnTo>
                        <a:pt x="481701" y="1141498"/>
                      </a:lnTo>
                      <a:lnTo>
                        <a:pt x="490161" y="1150750"/>
                      </a:lnTo>
                      <a:lnTo>
                        <a:pt x="498886" y="1159737"/>
                      </a:lnTo>
                      <a:lnTo>
                        <a:pt x="500736" y="1161852"/>
                      </a:lnTo>
                      <a:lnTo>
                        <a:pt x="515806" y="1175861"/>
                      </a:lnTo>
                      <a:lnTo>
                        <a:pt x="530876" y="1189607"/>
                      </a:lnTo>
                      <a:lnTo>
                        <a:pt x="546474" y="1202823"/>
                      </a:lnTo>
                      <a:lnTo>
                        <a:pt x="562601" y="1215247"/>
                      </a:lnTo>
                      <a:lnTo>
                        <a:pt x="579257" y="1227406"/>
                      </a:lnTo>
                      <a:lnTo>
                        <a:pt x="596178" y="1238773"/>
                      </a:lnTo>
                      <a:lnTo>
                        <a:pt x="613627" y="1249346"/>
                      </a:lnTo>
                      <a:lnTo>
                        <a:pt x="631605" y="1259655"/>
                      </a:lnTo>
                      <a:lnTo>
                        <a:pt x="633455" y="1260712"/>
                      </a:lnTo>
                      <a:lnTo>
                        <a:pt x="644031" y="1266528"/>
                      </a:lnTo>
                      <a:lnTo>
                        <a:pt x="654870" y="1271550"/>
                      </a:lnTo>
                      <a:lnTo>
                        <a:pt x="665974" y="1276837"/>
                      </a:lnTo>
                      <a:lnTo>
                        <a:pt x="677342" y="1281595"/>
                      </a:lnTo>
                      <a:lnTo>
                        <a:pt x="681573" y="1283709"/>
                      </a:lnTo>
                      <a:lnTo>
                        <a:pt x="685803" y="1285560"/>
                      </a:lnTo>
                      <a:lnTo>
                        <a:pt x="695320" y="1289525"/>
                      </a:lnTo>
                      <a:lnTo>
                        <a:pt x="704838" y="1292961"/>
                      </a:lnTo>
                      <a:lnTo>
                        <a:pt x="724402" y="1299834"/>
                      </a:lnTo>
                      <a:lnTo>
                        <a:pt x="732598" y="1302741"/>
                      </a:lnTo>
                      <a:lnTo>
                        <a:pt x="740794" y="1305385"/>
                      </a:lnTo>
                      <a:lnTo>
                        <a:pt x="749518" y="1307764"/>
                      </a:lnTo>
                      <a:lnTo>
                        <a:pt x="757978" y="1309878"/>
                      </a:lnTo>
                      <a:lnTo>
                        <a:pt x="775428" y="1314372"/>
                      </a:lnTo>
                      <a:lnTo>
                        <a:pt x="786267" y="1316751"/>
                      </a:lnTo>
                      <a:lnTo>
                        <a:pt x="796842" y="1319130"/>
                      </a:lnTo>
                      <a:lnTo>
                        <a:pt x="806096" y="1320716"/>
                      </a:lnTo>
                      <a:lnTo>
                        <a:pt x="815085" y="1322302"/>
                      </a:lnTo>
                      <a:lnTo>
                        <a:pt x="833591" y="1324681"/>
                      </a:lnTo>
                      <a:lnTo>
                        <a:pt x="842845" y="1325738"/>
                      </a:lnTo>
                      <a:lnTo>
                        <a:pt x="852362" y="1327060"/>
                      </a:lnTo>
                      <a:lnTo>
                        <a:pt x="863995" y="1327853"/>
                      </a:lnTo>
                      <a:lnTo>
                        <a:pt x="875892" y="1328646"/>
                      </a:lnTo>
                      <a:lnTo>
                        <a:pt x="887525" y="1329175"/>
                      </a:lnTo>
                      <a:lnTo>
                        <a:pt x="899158" y="1329439"/>
                      </a:lnTo>
                      <a:lnTo>
                        <a:pt x="910526" y="1329439"/>
                      </a:lnTo>
                      <a:lnTo>
                        <a:pt x="921894" y="1329175"/>
                      </a:lnTo>
                      <a:lnTo>
                        <a:pt x="932734" y="1328910"/>
                      </a:lnTo>
                      <a:lnTo>
                        <a:pt x="944102" y="1328382"/>
                      </a:lnTo>
                      <a:lnTo>
                        <a:pt x="954942" y="1327589"/>
                      </a:lnTo>
                      <a:lnTo>
                        <a:pt x="966046" y="1326531"/>
                      </a:lnTo>
                      <a:lnTo>
                        <a:pt x="977150" y="1325210"/>
                      </a:lnTo>
                      <a:lnTo>
                        <a:pt x="988254" y="1323624"/>
                      </a:lnTo>
                      <a:lnTo>
                        <a:pt x="999093" y="1322302"/>
                      </a:lnTo>
                      <a:lnTo>
                        <a:pt x="1010197" y="1320452"/>
                      </a:lnTo>
                      <a:lnTo>
                        <a:pt x="1020772" y="1318337"/>
                      </a:lnTo>
                      <a:lnTo>
                        <a:pt x="1031876" y="1315694"/>
                      </a:lnTo>
                      <a:lnTo>
                        <a:pt x="1042452" y="1313315"/>
                      </a:lnTo>
                      <a:lnTo>
                        <a:pt x="1053556" y="1310671"/>
                      </a:lnTo>
                      <a:lnTo>
                        <a:pt x="1064131" y="1307764"/>
                      </a:lnTo>
                      <a:lnTo>
                        <a:pt x="1074706" y="1304592"/>
                      </a:lnTo>
                      <a:lnTo>
                        <a:pt x="1085281" y="1301155"/>
                      </a:lnTo>
                      <a:lnTo>
                        <a:pt x="1095856" y="1297719"/>
                      </a:lnTo>
                      <a:lnTo>
                        <a:pt x="1106167" y="1293754"/>
                      </a:lnTo>
                      <a:lnTo>
                        <a:pt x="1116742" y="1289789"/>
                      </a:lnTo>
                      <a:lnTo>
                        <a:pt x="1126789" y="1285560"/>
                      </a:lnTo>
                      <a:lnTo>
                        <a:pt x="1137100" y="1281330"/>
                      </a:lnTo>
                      <a:lnTo>
                        <a:pt x="1147675" y="1276837"/>
                      </a:lnTo>
                      <a:lnTo>
                        <a:pt x="1157721" y="1271814"/>
                      </a:lnTo>
                      <a:lnTo>
                        <a:pt x="1167768" y="1267056"/>
                      </a:lnTo>
                      <a:lnTo>
                        <a:pt x="1177286" y="1261770"/>
                      </a:lnTo>
                      <a:lnTo>
                        <a:pt x="1187332" y="1256483"/>
                      </a:lnTo>
                      <a:lnTo>
                        <a:pt x="1197114" y="1250668"/>
                      </a:lnTo>
                      <a:lnTo>
                        <a:pt x="1206896" y="1244852"/>
                      </a:lnTo>
                      <a:lnTo>
                        <a:pt x="1216414" y="1238773"/>
                      </a:lnTo>
                      <a:lnTo>
                        <a:pt x="1225932" y="1232693"/>
                      </a:lnTo>
                      <a:lnTo>
                        <a:pt x="1235185" y="1225820"/>
                      </a:lnTo>
                      <a:lnTo>
                        <a:pt x="1239151" y="1223441"/>
                      </a:lnTo>
                      <a:lnTo>
                        <a:pt x="1243116" y="1221062"/>
                      </a:lnTo>
                      <a:lnTo>
                        <a:pt x="1247082" y="1218948"/>
                      </a:lnTo>
                      <a:lnTo>
                        <a:pt x="1251312" y="1217097"/>
                      </a:lnTo>
                      <a:lnTo>
                        <a:pt x="1255278" y="1215247"/>
                      </a:lnTo>
                      <a:lnTo>
                        <a:pt x="1259772" y="1213925"/>
                      </a:lnTo>
                      <a:lnTo>
                        <a:pt x="1264002" y="1212604"/>
                      </a:lnTo>
                      <a:lnTo>
                        <a:pt x="1268232" y="1211546"/>
                      </a:lnTo>
                      <a:lnTo>
                        <a:pt x="1272727" y="1210753"/>
                      </a:lnTo>
                      <a:lnTo>
                        <a:pt x="1276957" y="1210225"/>
                      </a:lnTo>
                      <a:lnTo>
                        <a:pt x="1281187" y="1209696"/>
                      </a:lnTo>
                      <a:lnTo>
                        <a:pt x="1285417" y="1209696"/>
                      </a:lnTo>
                      <a:lnTo>
                        <a:pt x="1290176" y="1209696"/>
                      </a:lnTo>
                      <a:lnTo>
                        <a:pt x="1294406" y="1209696"/>
                      </a:lnTo>
                      <a:lnTo>
                        <a:pt x="1298636" y="1210489"/>
                      </a:lnTo>
                      <a:lnTo>
                        <a:pt x="1302866" y="1211018"/>
                      </a:lnTo>
                      <a:lnTo>
                        <a:pt x="1307096" y="1211811"/>
                      </a:lnTo>
                      <a:lnTo>
                        <a:pt x="1311326" y="1212868"/>
                      </a:lnTo>
                      <a:lnTo>
                        <a:pt x="1315821" y="1213925"/>
                      </a:lnTo>
                      <a:lnTo>
                        <a:pt x="1319787" y="1215511"/>
                      </a:lnTo>
                      <a:lnTo>
                        <a:pt x="1324017" y="1217362"/>
                      </a:lnTo>
                      <a:lnTo>
                        <a:pt x="1327982" y="1219212"/>
                      </a:lnTo>
                      <a:lnTo>
                        <a:pt x="1331419" y="1221062"/>
                      </a:lnTo>
                      <a:lnTo>
                        <a:pt x="1335385" y="1223441"/>
                      </a:lnTo>
                      <a:lnTo>
                        <a:pt x="1339086" y="1225820"/>
                      </a:lnTo>
                      <a:lnTo>
                        <a:pt x="1342788" y="1228728"/>
                      </a:lnTo>
                      <a:lnTo>
                        <a:pt x="1346225" y="1231371"/>
                      </a:lnTo>
                      <a:lnTo>
                        <a:pt x="1349397" y="1234543"/>
                      </a:lnTo>
                      <a:lnTo>
                        <a:pt x="1352834" y="1237451"/>
                      </a:lnTo>
                      <a:lnTo>
                        <a:pt x="1356007" y="1240887"/>
                      </a:lnTo>
                      <a:lnTo>
                        <a:pt x="1358650" y="1244588"/>
                      </a:lnTo>
                      <a:lnTo>
                        <a:pt x="1361294" y="1248289"/>
                      </a:lnTo>
                      <a:lnTo>
                        <a:pt x="1364202" y="1252254"/>
                      </a:lnTo>
                      <a:lnTo>
                        <a:pt x="1366582" y="1256219"/>
                      </a:lnTo>
                      <a:lnTo>
                        <a:pt x="1368697" y="1260448"/>
                      </a:lnTo>
                      <a:lnTo>
                        <a:pt x="1370548" y="1264413"/>
                      </a:lnTo>
                      <a:lnTo>
                        <a:pt x="1372134" y="1268642"/>
                      </a:lnTo>
                      <a:lnTo>
                        <a:pt x="1373456" y="1272872"/>
                      </a:lnTo>
                      <a:lnTo>
                        <a:pt x="1374778" y="1277101"/>
                      </a:lnTo>
                      <a:lnTo>
                        <a:pt x="1376100" y="1281330"/>
                      </a:lnTo>
                      <a:lnTo>
                        <a:pt x="1376628" y="1285560"/>
                      </a:lnTo>
                      <a:lnTo>
                        <a:pt x="1377157" y="1289789"/>
                      </a:lnTo>
                      <a:lnTo>
                        <a:pt x="1377950" y="1294283"/>
                      </a:lnTo>
                      <a:lnTo>
                        <a:pt x="1377950" y="1298776"/>
                      </a:lnTo>
                      <a:lnTo>
                        <a:pt x="1377950" y="1303006"/>
                      </a:lnTo>
                      <a:lnTo>
                        <a:pt x="1377421" y="1307235"/>
                      </a:lnTo>
                      <a:lnTo>
                        <a:pt x="1377157" y="1311729"/>
                      </a:lnTo>
                      <a:lnTo>
                        <a:pt x="1376628" y="1316222"/>
                      </a:lnTo>
                      <a:lnTo>
                        <a:pt x="1375835" y="1320452"/>
                      </a:lnTo>
                      <a:lnTo>
                        <a:pt x="1374513" y="1324417"/>
                      </a:lnTo>
                      <a:lnTo>
                        <a:pt x="1373191" y="1328646"/>
                      </a:lnTo>
                      <a:lnTo>
                        <a:pt x="1372134" y="1332875"/>
                      </a:lnTo>
                      <a:lnTo>
                        <a:pt x="1370283" y="1336840"/>
                      </a:lnTo>
                      <a:lnTo>
                        <a:pt x="1368432" y="1340805"/>
                      </a:lnTo>
                      <a:lnTo>
                        <a:pt x="1366317" y="1344770"/>
                      </a:lnTo>
                      <a:lnTo>
                        <a:pt x="1364202" y="1348471"/>
                      </a:lnTo>
                      <a:lnTo>
                        <a:pt x="1361823" y="1351907"/>
                      </a:lnTo>
                      <a:lnTo>
                        <a:pt x="1358915" y="1355608"/>
                      </a:lnTo>
                      <a:lnTo>
                        <a:pt x="1356271" y="1359044"/>
                      </a:lnTo>
                      <a:lnTo>
                        <a:pt x="1353098" y="1362481"/>
                      </a:lnTo>
                      <a:lnTo>
                        <a:pt x="1350190" y="1365653"/>
                      </a:lnTo>
                      <a:lnTo>
                        <a:pt x="1346753" y="1368825"/>
                      </a:lnTo>
                      <a:lnTo>
                        <a:pt x="1343052" y="1371732"/>
                      </a:lnTo>
                      <a:lnTo>
                        <a:pt x="1339351" y="1374640"/>
                      </a:lnTo>
                      <a:lnTo>
                        <a:pt x="1327189" y="1382834"/>
                      </a:lnTo>
                      <a:lnTo>
                        <a:pt x="1315028" y="1390764"/>
                      </a:lnTo>
                      <a:lnTo>
                        <a:pt x="1302602" y="1398694"/>
                      </a:lnTo>
                      <a:lnTo>
                        <a:pt x="1290176" y="1406360"/>
                      </a:lnTo>
                      <a:lnTo>
                        <a:pt x="1277750" y="1413497"/>
                      </a:lnTo>
                      <a:lnTo>
                        <a:pt x="1264795" y="1420634"/>
                      </a:lnTo>
                      <a:lnTo>
                        <a:pt x="1252105" y="1427242"/>
                      </a:lnTo>
                      <a:lnTo>
                        <a:pt x="1239151" y="1433851"/>
                      </a:lnTo>
                      <a:lnTo>
                        <a:pt x="1226196" y="1439930"/>
                      </a:lnTo>
                      <a:lnTo>
                        <a:pt x="1212977" y="1446274"/>
                      </a:lnTo>
                      <a:lnTo>
                        <a:pt x="1200022" y="1451825"/>
                      </a:lnTo>
                      <a:lnTo>
                        <a:pt x="1186803" y="1457376"/>
                      </a:lnTo>
                      <a:lnTo>
                        <a:pt x="1173320" y="1462663"/>
                      </a:lnTo>
                      <a:lnTo>
                        <a:pt x="1160101" y="1467421"/>
                      </a:lnTo>
                      <a:lnTo>
                        <a:pt x="1146353" y="1472443"/>
                      </a:lnTo>
                      <a:lnTo>
                        <a:pt x="1132870" y="1476672"/>
                      </a:lnTo>
                      <a:lnTo>
                        <a:pt x="1119122" y="1480902"/>
                      </a:lnTo>
                      <a:lnTo>
                        <a:pt x="1105639" y="1484867"/>
                      </a:lnTo>
                      <a:lnTo>
                        <a:pt x="1091626" y="1488567"/>
                      </a:lnTo>
                      <a:lnTo>
                        <a:pt x="1077879" y="1491739"/>
                      </a:lnTo>
                      <a:lnTo>
                        <a:pt x="1063866" y="1494911"/>
                      </a:lnTo>
                      <a:lnTo>
                        <a:pt x="1049854" y="1497555"/>
                      </a:lnTo>
                      <a:lnTo>
                        <a:pt x="1035842" y="1500462"/>
                      </a:lnTo>
                      <a:lnTo>
                        <a:pt x="1021830" y="1502841"/>
                      </a:lnTo>
                      <a:lnTo>
                        <a:pt x="1007818" y="1504692"/>
                      </a:lnTo>
                      <a:lnTo>
                        <a:pt x="993541" y="1506542"/>
                      </a:lnTo>
                      <a:lnTo>
                        <a:pt x="979000" y="1507864"/>
                      </a:lnTo>
                      <a:lnTo>
                        <a:pt x="964988" y="1509185"/>
                      </a:lnTo>
                      <a:lnTo>
                        <a:pt x="950712" y="1510243"/>
                      </a:lnTo>
                      <a:lnTo>
                        <a:pt x="936435" y="1510771"/>
                      </a:lnTo>
                      <a:lnTo>
                        <a:pt x="922159" y="1511300"/>
                      </a:lnTo>
                      <a:lnTo>
                        <a:pt x="907618" y="1511300"/>
                      </a:lnTo>
                      <a:lnTo>
                        <a:pt x="888847" y="1511036"/>
                      </a:lnTo>
                      <a:lnTo>
                        <a:pt x="870076" y="1510507"/>
                      </a:lnTo>
                      <a:lnTo>
                        <a:pt x="851040" y="1508921"/>
                      </a:lnTo>
                      <a:lnTo>
                        <a:pt x="832269" y="1507335"/>
                      </a:lnTo>
                      <a:lnTo>
                        <a:pt x="816935" y="1505220"/>
                      </a:lnTo>
                      <a:lnTo>
                        <a:pt x="796049" y="1502841"/>
                      </a:lnTo>
                      <a:lnTo>
                        <a:pt x="785738" y="1501255"/>
                      </a:lnTo>
                      <a:lnTo>
                        <a:pt x="774899" y="1499669"/>
                      </a:lnTo>
                      <a:lnTo>
                        <a:pt x="768818" y="1498612"/>
                      </a:lnTo>
                      <a:lnTo>
                        <a:pt x="762737" y="1497026"/>
                      </a:lnTo>
                      <a:lnTo>
                        <a:pt x="755335" y="1495440"/>
                      </a:lnTo>
                      <a:lnTo>
                        <a:pt x="747932" y="1493590"/>
                      </a:lnTo>
                      <a:lnTo>
                        <a:pt x="733391" y="1490418"/>
                      </a:lnTo>
                      <a:lnTo>
                        <a:pt x="710919" y="1484867"/>
                      </a:lnTo>
                      <a:lnTo>
                        <a:pt x="700079" y="1482223"/>
                      </a:lnTo>
                      <a:lnTo>
                        <a:pt x="688975" y="1478787"/>
                      </a:lnTo>
                      <a:lnTo>
                        <a:pt x="677342" y="1475086"/>
                      </a:lnTo>
                      <a:lnTo>
                        <a:pt x="665710" y="1471121"/>
                      </a:lnTo>
                      <a:lnTo>
                        <a:pt x="653548" y="1466892"/>
                      </a:lnTo>
                      <a:lnTo>
                        <a:pt x="640858" y="1462663"/>
                      </a:lnTo>
                      <a:lnTo>
                        <a:pt x="628697" y="1457905"/>
                      </a:lnTo>
                      <a:lnTo>
                        <a:pt x="616799" y="1453147"/>
                      </a:lnTo>
                      <a:lnTo>
                        <a:pt x="602787" y="1447067"/>
                      </a:lnTo>
                      <a:lnTo>
                        <a:pt x="589304" y="1440723"/>
                      </a:lnTo>
                      <a:lnTo>
                        <a:pt x="575292" y="1434379"/>
                      </a:lnTo>
                      <a:lnTo>
                        <a:pt x="561544" y="1427507"/>
                      </a:lnTo>
                      <a:lnTo>
                        <a:pt x="548061" y="1420634"/>
                      </a:lnTo>
                      <a:lnTo>
                        <a:pt x="543302" y="1417462"/>
                      </a:lnTo>
                      <a:lnTo>
                        <a:pt x="531669" y="1411118"/>
                      </a:lnTo>
                      <a:lnTo>
                        <a:pt x="520036" y="1404510"/>
                      </a:lnTo>
                      <a:lnTo>
                        <a:pt x="508668" y="1397637"/>
                      </a:lnTo>
                      <a:lnTo>
                        <a:pt x="497564" y="1390500"/>
                      </a:lnTo>
                      <a:lnTo>
                        <a:pt x="486196" y="1383099"/>
                      </a:lnTo>
                      <a:lnTo>
                        <a:pt x="475356" y="1375697"/>
                      </a:lnTo>
                      <a:lnTo>
                        <a:pt x="464516" y="1368296"/>
                      </a:lnTo>
                      <a:lnTo>
                        <a:pt x="453941" y="1360366"/>
                      </a:lnTo>
                      <a:lnTo>
                        <a:pt x="443366" y="1351907"/>
                      </a:lnTo>
                      <a:lnTo>
                        <a:pt x="432790" y="1343713"/>
                      </a:lnTo>
                      <a:lnTo>
                        <a:pt x="422479" y="1335519"/>
                      </a:lnTo>
                      <a:lnTo>
                        <a:pt x="412433" y="1326796"/>
                      </a:lnTo>
                      <a:lnTo>
                        <a:pt x="402387" y="1317808"/>
                      </a:lnTo>
                      <a:lnTo>
                        <a:pt x="392604" y="1309085"/>
                      </a:lnTo>
                      <a:lnTo>
                        <a:pt x="383087" y="1299834"/>
                      </a:lnTo>
                      <a:lnTo>
                        <a:pt x="373569" y="1290582"/>
                      </a:lnTo>
                      <a:lnTo>
                        <a:pt x="369339" y="1285824"/>
                      </a:lnTo>
                      <a:lnTo>
                        <a:pt x="357971" y="1274458"/>
                      </a:lnTo>
                      <a:lnTo>
                        <a:pt x="347131" y="1262827"/>
                      </a:lnTo>
                      <a:lnTo>
                        <a:pt x="336291" y="1250668"/>
                      </a:lnTo>
                      <a:lnTo>
                        <a:pt x="325716" y="1238508"/>
                      </a:lnTo>
                      <a:lnTo>
                        <a:pt x="320429" y="1231636"/>
                      </a:lnTo>
                      <a:lnTo>
                        <a:pt x="315405" y="1224763"/>
                      </a:lnTo>
                      <a:lnTo>
                        <a:pt x="301393" y="1207317"/>
                      </a:lnTo>
                      <a:lnTo>
                        <a:pt x="294255" y="1198330"/>
                      </a:lnTo>
                      <a:lnTo>
                        <a:pt x="287646" y="1189078"/>
                      </a:lnTo>
                      <a:lnTo>
                        <a:pt x="286059" y="1186699"/>
                      </a:lnTo>
                      <a:lnTo>
                        <a:pt x="284737" y="1183791"/>
                      </a:lnTo>
                      <a:lnTo>
                        <a:pt x="277070" y="1172425"/>
                      </a:lnTo>
                      <a:lnTo>
                        <a:pt x="269403" y="1160795"/>
                      </a:lnTo>
                      <a:lnTo>
                        <a:pt x="262001" y="1149164"/>
                      </a:lnTo>
                      <a:lnTo>
                        <a:pt x="255127" y="1137005"/>
                      </a:lnTo>
                      <a:lnTo>
                        <a:pt x="247988" y="1125110"/>
                      </a:lnTo>
                      <a:lnTo>
                        <a:pt x="241379" y="1112950"/>
                      </a:lnTo>
                      <a:lnTo>
                        <a:pt x="234505" y="1100527"/>
                      </a:lnTo>
                      <a:lnTo>
                        <a:pt x="228424" y="1087839"/>
                      </a:lnTo>
                      <a:lnTo>
                        <a:pt x="222344" y="1075415"/>
                      </a:lnTo>
                      <a:lnTo>
                        <a:pt x="216263" y="1062727"/>
                      </a:lnTo>
                      <a:lnTo>
                        <a:pt x="210975" y="1049775"/>
                      </a:lnTo>
                      <a:lnTo>
                        <a:pt x="205423" y="1037087"/>
                      </a:lnTo>
                      <a:lnTo>
                        <a:pt x="200400" y="1023870"/>
                      </a:lnTo>
                      <a:lnTo>
                        <a:pt x="195377" y="1010653"/>
                      </a:lnTo>
                      <a:lnTo>
                        <a:pt x="190618" y="997437"/>
                      </a:lnTo>
                      <a:lnTo>
                        <a:pt x="186388" y="983956"/>
                      </a:lnTo>
                      <a:lnTo>
                        <a:pt x="182158" y="970475"/>
                      </a:lnTo>
                      <a:lnTo>
                        <a:pt x="178192" y="956729"/>
                      </a:lnTo>
                      <a:lnTo>
                        <a:pt x="174491" y="942984"/>
                      </a:lnTo>
                      <a:lnTo>
                        <a:pt x="171318" y="929239"/>
                      </a:lnTo>
                      <a:lnTo>
                        <a:pt x="167881" y="915229"/>
                      </a:lnTo>
                      <a:lnTo>
                        <a:pt x="165237" y="901219"/>
                      </a:lnTo>
                      <a:lnTo>
                        <a:pt x="162329" y="887210"/>
                      </a:lnTo>
                      <a:lnTo>
                        <a:pt x="160214" y="872936"/>
                      </a:lnTo>
                      <a:lnTo>
                        <a:pt x="158099" y="858662"/>
                      </a:lnTo>
                      <a:lnTo>
                        <a:pt x="156249" y="844388"/>
                      </a:lnTo>
                      <a:lnTo>
                        <a:pt x="154662" y="829585"/>
                      </a:lnTo>
                      <a:lnTo>
                        <a:pt x="153340" y="815047"/>
                      </a:lnTo>
                      <a:lnTo>
                        <a:pt x="152283" y="800509"/>
                      </a:lnTo>
                      <a:lnTo>
                        <a:pt x="151754" y="785706"/>
                      </a:lnTo>
                      <a:lnTo>
                        <a:pt x="151225" y="770903"/>
                      </a:lnTo>
                      <a:lnTo>
                        <a:pt x="151225" y="755836"/>
                      </a:lnTo>
                      <a:lnTo>
                        <a:pt x="0" y="755836"/>
                      </a:lnTo>
                      <a:lnTo>
                        <a:pt x="241643" y="393700"/>
                      </a:lnTo>
                      <a:close/>
                      <a:moveTo>
                        <a:pt x="906894" y="0"/>
                      </a:moveTo>
                      <a:lnTo>
                        <a:pt x="912182" y="264"/>
                      </a:lnTo>
                      <a:lnTo>
                        <a:pt x="917469" y="529"/>
                      </a:lnTo>
                      <a:lnTo>
                        <a:pt x="932539" y="793"/>
                      </a:lnTo>
                      <a:lnTo>
                        <a:pt x="947344" y="1586"/>
                      </a:lnTo>
                      <a:lnTo>
                        <a:pt x="962414" y="2380"/>
                      </a:lnTo>
                      <a:lnTo>
                        <a:pt x="977484" y="3702"/>
                      </a:lnTo>
                      <a:lnTo>
                        <a:pt x="989645" y="5288"/>
                      </a:lnTo>
                      <a:lnTo>
                        <a:pt x="1002335" y="6610"/>
                      </a:lnTo>
                      <a:lnTo>
                        <a:pt x="1020313" y="8725"/>
                      </a:lnTo>
                      <a:lnTo>
                        <a:pt x="1029038" y="10047"/>
                      </a:lnTo>
                      <a:lnTo>
                        <a:pt x="1038291" y="11369"/>
                      </a:lnTo>
                      <a:lnTo>
                        <a:pt x="1044636" y="12691"/>
                      </a:lnTo>
                      <a:lnTo>
                        <a:pt x="1050981" y="14277"/>
                      </a:lnTo>
                      <a:lnTo>
                        <a:pt x="1064465" y="17186"/>
                      </a:lnTo>
                      <a:lnTo>
                        <a:pt x="1077419" y="20358"/>
                      </a:lnTo>
                      <a:lnTo>
                        <a:pt x="1101478" y="26175"/>
                      </a:lnTo>
                      <a:lnTo>
                        <a:pt x="1113375" y="29348"/>
                      </a:lnTo>
                      <a:lnTo>
                        <a:pt x="1125008" y="32521"/>
                      </a:lnTo>
                      <a:lnTo>
                        <a:pt x="1134790" y="35693"/>
                      </a:lnTo>
                      <a:lnTo>
                        <a:pt x="1144572" y="38866"/>
                      </a:lnTo>
                      <a:lnTo>
                        <a:pt x="1157791" y="43625"/>
                      </a:lnTo>
                      <a:lnTo>
                        <a:pt x="1171274" y="48384"/>
                      </a:lnTo>
                      <a:lnTo>
                        <a:pt x="1184493" y="53408"/>
                      </a:lnTo>
                      <a:lnTo>
                        <a:pt x="1197448" y="58431"/>
                      </a:lnTo>
                      <a:lnTo>
                        <a:pt x="1206701" y="62397"/>
                      </a:lnTo>
                      <a:lnTo>
                        <a:pt x="1226794" y="71651"/>
                      </a:lnTo>
                      <a:lnTo>
                        <a:pt x="1246887" y="81434"/>
                      </a:lnTo>
                      <a:lnTo>
                        <a:pt x="1266716" y="91745"/>
                      </a:lnTo>
                      <a:lnTo>
                        <a:pt x="1285751" y="102321"/>
                      </a:lnTo>
                      <a:lnTo>
                        <a:pt x="1304786" y="113690"/>
                      </a:lnTo>
                      <a:lnTo>
                        <a:pt x="1323557" y="125588"/>
                      </a:lnTo>
                      <a:lnTo>
                        <a:pt x="1341800" y="138015"/>
                      </a:lnTo>
                      <a:lnTo>
                        <a:pt x="1359513" y="151234"/>
                      </a:lnTo>
                      <a:lnTo>
                        <a:pt x="1377227" y="164718"/>
                      </a:lnTo>
                      <a:lnTo>
                        <a:pt x="1394411" y="178731"/>
                      </a:lnTo>
                      <a:lnTo>
                        <a:pt x="1411067" y="193538"/>
                      </a:lnTo>
                      <a:lnTo>
                        <a:pt x="1427459" y="208608"/>
                      </a:lnTo>
                      <a:lnTo>
                        <a:pt x="1443322" y="224207"/>
                      </a:lnTo>
                      <a:lnTo>
                        <a:pt x="1458920" y="240336"/>
                      </a:lnTo>
                      <a:lnTo>
                        <a:pt x="1473725" y="257257"/>
                      </a:lnTo>
                      <a:lnTo>
                        <a:pt x="1488531" y="274178"/>
                      </a:lnTo>
                      <a:lnTo>
                        <a:pt x="1492496" y="279466"/>
                      </a:lnTo>
                      <a:lnTo>
                        <a:pt x="1509152" y="300353"/>
                      </a:lnTo>
                      <a:lnTo>
                        <a:pt x="1517348" y="311194"/>
                      </a:lnTo>
                      <a:lnTo>
                        <a:pt x="1525544" y="322034"/>
                      </a:lnTo>
                      <a:lnTo>
                        <a:pt x="1527130" y="325207"/>
                      </a:lnTo>
                      <a:lnTo>
                        <a:pt x="1528981" y="328115"/>
                      </a:lnTo>
                      <a:lnTo>
                        <a:pt x="1536648" y="339748"/>
                      </a:lnTo>
                      <a:lnTo>
                        <a:pt x="1544050" y="351382"/>
                      </a:lnTo>
                      <a:lnTo>
                        <a:pt x="1551453" y="362751"/>
                      </a:lnTo>
                      <a:lnTo>
                        <a:pt x="1558591" y="374913"/>
                      </a:lnTo>
                      <a:lnTo>
                        <a:pt x="1565465" y="386811"/>
                      </a:lnTo>
                      <a:lnTo>
                        <a:pt x="1572075" y="399237"/>
                      </a:lnTo>
                      <a:lnTo>
                        <a:pt x="1578684" y="411400"/>
                      </a:lnTo>
                      <a:lnTo>
                        <a:pt x="1585029" y="423826"/>
                      </a:lnTo>
                      <a:lnTo>
                        <a:pt x="1591110" y="436253"/>
                      </a:lnTo>
                      <a:lnTo>
                        <a:pt x="1596927" y="449208"/>
                      </a:lnTo>
                      <a:lnTo>
                        <a:pt x="1602214" y="461899"/>
                      </a:lnTo>
                      <a:lnTo>
                        <a:pt x="1607766" y="474854"/>
                      </a:lnTo>
                      <a:lnTo>
                        <a:pt x="1612789" y="488074"/>
                      </a:lnTo>
                      <a:lnTo>
                        <a:pt x="1617548" y="501294"/>
                      </a:lnTo>
                      <a:lnTo>
                        <a:pt x="1622571" y="514249"/>
                      </a:lnTo>
                      <a:lnTo>
                        <a:pt x="1626801" y="527734"/>
                      </a:lnTo>
                      <a:lnTo>
                        <a:pt x="1631032" y="541482"/>
                      </a:lnTo>
                      <a:lnTo>
                        <a:pt x="1634997" y="554702"/>
                      </a:lnTo>
                      <a:lnTo>
                        <a:pt x="1638170" y="568451"/>
                      </a:lnTo>
                      <a:lnTo>
                        <a:pt x="1641871" y="582463"/>
                      </a:lnTo>
                      <a:lnTo>
                        <a:pt x="1645044" y="596212"/>
                      </a:lnTo>
                      <a:lnTo>
                        <a:pt x="1647688" y="610225"/>
                      </a:lnTo>
                      <a:lnTo>
                        <a:pt x="1650596" y="624502"/>
                      </a:lnTo>
                      <a:lnTo>
                        <a:pt x="1652975" y="638515"/>
                      </a:lnTo>
                      <a:lnTo>
                        <a:pt x="1655090" y="652793"/>
                      </a:lnTo>
                      <a:lnTo>
                        <a:pt x="1656941" y="667334"/>
                      </a:lnTo>
                      <a:lnTo>
                        <a:pt x="1658263" y="681876"/>
                      </a:lnTo>
                      <a:lnTo>
                        <a:pt x="1659585" y="696154"/>
                      </a:lnTo>
                      <a:lnTo>
                        <a:pt x="1660642" y="710695"/>
                      </a:lnTo>
                      <a:lnTo>
                        <a:pt x="1661435" y="725501"/>
                      </a:lnTo>
                      <a:lnTo>
                        <a:pt x="1661700" y="740308"/>
                      </a:lnTo>
                      <a:lnTo>
                        <a:pt x="1661700" y="754849"/>
                      </a:lnTo>
                      <a:lnTo>
                        <a:pt x="1812925" y="754849"/>
                      </a:lnTo>
                      <a:lnTo>
                        <a:pt x="1571282" y="1117600"/>
                      </a:lnTo>
                      <a:lnTo>
                        <a:pt x="1329638" y="754849"/>
                      </a:lnTo>
                      <a:lnTo>
                        <a:pt x="1480864" y="754849"/>
                      </a:lnTo>
                      <a:lnTo>
                        <a:pt x="1480599" y="742158"/>
                      </a:lnTo>
                      <a:lnTo>
                        <a:pt x="1480070" y="729467"/>
                      </a:lnTo>
                      <a:lnTo>
                        <a:pt x="1479277" y="716512"/>
                      </a:lnTo>
                      <a:lnTo>
                        <a:pt x="1478484" y="704085"/>
                      </a:lnTo>
                      <a:lnTo>
                        <a:pt x="1477162" y="691394"/>
                      </a:lnTo>
                      <a:lnTo>
                        <a:pt x="1475576" y="678703"/>
                      </a:lnTo>
                      <a:lnTo>
                        <a:pt x="1473725" y="666277"/>
                      </a:lnTo>
                      <a:lnTo>
                        <a:pt x="1471610" y="654115"/>
                      </a:lnTo>
                      <a:lnTo>
                        <a:pt x="1469231" y="641952"/>
                      </a:lnTo>
                      <a:lnTo>
                        <a:pt x="1466851" y="629790"/>
                      </a:lnTo>
                      <a:lnTo>
                        <a:pt x="1463943" y="617628"/>
                      </a:lnTo>
                      <a:lnTo>
                        <a:pt x="1460771" y="605730"/>
                      </a:lnTo>
                      <a:lnTo>
                        <a:pt x="1457334" y="593832"/>
                      </a:lnTo>
                      <a:lnTo>
                        <a:pt x="1453897" y="581935"/>
                      </a:lnTo>
                      <a:lnTo>
                        <a:pt x="1449931" y="570301"/>
                      </a:lnTo>
                      <a:lnTo>
                        <a:pt x="1445965" y="558668"/>
                      </a:lnTo>
                      <a:lnTo>
                        <a:pt x="1441471" y="547299"/>
                      </a:lnTo>
                      <a:lnTo>
                        <a:pt x="1436976" y="535930"/>
                      </a:lnTo>
                      <a:lnTo>
                        <a:pt x="1432482" y="524825"/>
                      </a:lnTo>
                      <a:lnTo>
                        <a:pt x="1427194" y="513721"/>
                      </a:lnTo>
                      <a:lnTo>
                        <a:pt x="1421907" y="502616"/>
                      </a:lnTo>
                      <a:lnTo>
                        <a:pt x="1416619" y="492040"/>
                      </a:lnTo>
                      <a:lnTo>
                        <a:pt x="1410803" y="481464"/>
                      </a:lnTo>
                      <a:lnTo>
                        <a:pt x="1404986" y="470624"/>
                      </a:lnTo>
                      <a:lnTo>
                        <a:pt x="1398906" y="460313"/>
                      </a:lnTo>
                      <a:lnTo>
                        <a:pt x="1392561" y="450001"/>
                      </a:lnTo>
                      <a:lnTo>
                        <a:pt x="1385951" y="439954"/>
                      </a:lnTo>
                      <a:lnTo>
                        <a:pt x="1379342" y="429907"/>
                      </a:lnTo>
                      <a:lnTo>
                        <a:pt x="1372468" y="420125"/>
                      </a:lnTo>
                      <a:lnTo>
                        <a:pt x="1365065" y="410342"/>
                      </a:lnTo>
                      <a:lnTo>
                        <a:pt x="1357662" y="400824"/>
                      </a:lnTo>
                      <a:lnTo>
                        <a:pt x="1350524" y="391570"/>
                      </a:lnTo>
                      <a:lnTo>
                        <a:pt x="1349202" y="390248"/>
                      </a:lnTo>
                      <a:lnTo>
                        <a:pt x="1338363" y="377293"/>
                      </a:lnTo>
                      <a:lnTo>
                        <a:pt x="1326730" y="364602"/>
                      </a:lnTo>
                      <a:lnTo>
                        <a:pt x="1315097" y="352175"/>
                      </a:lnTo>
                      <a:lnTo>
                        <a:pt x="1302936" y="340277"/>
                      </a:lnTo>
                      <a:lnTo>
                        <a:pt x="1290510" y="328644"/>
                      </a:lnTo>
                      <a:lnTo>
                        <a:pt x="1277555" y="317804"/>
                      </a:lnTo>
                      <a:lnTo>
                        <a:pt x="1264601" y="306699"/>
                      </a:lnTo>
                      <a:lnTo>
                        <a:pt x="1251117" y="296387"/>
                      </a:lnTo>
                      <a:lnTo>
                        <a:pt x="1237369" y="286340"/>
                      </a:lnTo>
                      <a:lnTo>
                        <a:pt x="1223093" y="276822"/>
                      </a:lnTo>
                      <a:lnTo>
                        <a:pt x="1208816" y="267568"/>
                      </a:lnTo>
                      <a:lnTo>
                        <a:pt x="1194275" y="258579"/>
                      </a:lnTo>
                      <a:lnTo>
                        <a:pt x="1179206" y="250383"/>
                      </a:lnTo>
                      <a:lnTo>
                        <a:pt x="1163872" y="242451"/>
                      </a:lnTo>
                      <a:lnTo>
                        <a:pt x="1148802" y="234783"/>
                      </a:lnTo>
                      <a:lnTo>
                        <a:pt x="1132939" y="227909"/>
                      </a:lnTo>
                      <a:lnTo>
                        <a:pt x="1128709" y="226058"/>
                      </a:lnTo>
                      <a:lnTo>
                        <a:pt x="1117869" y="221828"/>
                      </a:lnTo>
                      <a:lnTo>
                        <a:pt x="1107294" y="217862"/>
                      </a:lnTo>
                      <a:lnTo>
                        <a:pt x="1096455" y="213896"/>
                      </a:lnTo>
                      <a:lnTo>
                        <a:pt x="1085615" y="210194"/>
                      </a:lnTo>
                      <a:lnTo>
                        <a:pt x="1073454" y="206229"/>
                      </a:lnTo>
                      <a:lnTo>
                        <a:pt x="1063672" y="203585"/>
                      </a:lnTo>
                      <a:lnTo>
                        <a:pt x="1054418" y="200676"/>
                      </a:lnTo>
                      <a:lnTo>
                        <a:pt x="1034590" y="196182"/>
                      </a:lnTo>
                      <a:lnTo>
                        <a:pt x="1026130" y="194066"/>
                      </a:lnTo>
                      <a:lnTo>
                        <a:pt x="1017141" y="192216"/>
                      </a:lnTo>
                      <a:lnTo>
                        <a:pt x="1007094" y="190365"/>
                      </a:lnTo>
                      <a:lnTo>
                        <a:pt x="997048" y="188778"/>
                      </a:lnTo>
                      <a:lnTo>
                        <a:pt x="976690" y="186134"/>
                      </a:lnTo>
                      <a:lnTo>
                        <a:pt x="961356" y="184019"/>
                      </a:lnTo>
                      <a:lnTo>
                        <a:pt x="948930" y="183226"/>
                      </a:lnTo>
                      <a:lnTo>
                        <a:pt x="936505" y="182169"/>
                      </a:lnTo>
                      <a:lnTo>
                        <a:pt x="923550" y="181904"/>
                      </a:lnTo>
                      <a:lnTo>
                        <a:pt x="911124" y="181640"/>
                      </a:lnTo>
                      <a:lnTo>
                        <a:pt x="899756" y="181640"/>
                      </a:lnTo>
                      <a:lnTo>
                        <a:pt x="888916" y="181904"/>
                      </a:lnTo>
                      <a:lnTo>
                        <a:pt x="877548" y="182169"/>
                      </a:lnTo>
                      <a:lnTo>
                        <a:pt x="866708" y="182697"/>
                      </a:lnTo>
                      <a:lnTo>
                        <a:pt x="855604" y="183755"/>
                      </a:lnTo>
                      <a:lnTo>
                        <a:pt x="844765" y="184548"/>
                      </a:lnTo>
                      <a:lnTo>
                        <a:pt x="833661" y="186134"/>
                      </a:lnTo>
                      <a:lnTo>
                        <a:pt x="822821" y="187721"/>
                      </a:lnTo>
                      <a:lnTo>
                        <a:pt x="811982" y="189307"/>
                      </a:lnTo>
                      <a:lnTo>
                        <a:pt x="801142" y="190894"/>
                      </a:lnTo>
                      <a:lnTo>
                        <a:pt x="790302" y="193273"/>
                      </a:lnTo>
                      <a:lnTo>
                        <a:pt x="779463" y="195653"/>
                      </a:lnTo>
                      <a:lnTo>
                        <a:pt x="768888" y="198032"/>
                      </a:lnTo>
                      <a:lnTo>
                        <a:pt x="758312" y="200676"/>
                      </a:lnTo>
                      <a:lnTo>
                        <a:pt x="747473" y="203849"/>
                      </a:lnTo>
                      <a:lnTo>
                        <a:pt x="737162" y="206757"/>
                      </a:lnTo>
                      <a:lnTo>
                        <a:pt x="726587" y="210194"/>
                      </a:lnTo>
                      <a:lnTo>
                        <a:pt x="716276" y="213896"/>
                      </a:lnTo>
                      <a:lnTo>
                        <a:pt x="705965" y="217598"/>
                      </a:lnTo>
                      <a:lnTo>
                        <a:pt x="695390" y="221563"/>
                      </a:lnTo>
                      <a:lnTo>
                        <a:pt x="685079" y="225794"/>
                      </a:lnTo>
                      <a:lnTo>
                        <a:pt x="675033" y="230024"/>
                      </a:lnTo>
                      <a:lnTo>
                        <a:pt x="664986" y="234519"/>
                      </a:lnTo>
                      <a:lnTo>
                        <a:pt x="654940" y="239542"/>
                      </a:lnTo>
                      <a:lnTo>
                        <a:pt x="644893" y="244302"/>
                      </a:lnTo>
                      <a:lnTo>
                        <a:pt x="635111" y="249589"/>
                      </a:lnTo>
                      <a:lnTo>
                        <a:pt x="625329" y="254877"/>
                      </a:lnTo>
                      <a:lnTo>
                        <a:pt x="615547" y="260430"/>
                      </a:lnTo>
                      <a:lnTo>
                        <a:pt x="606029" y="266511"/>
                      </a:lnTo>
                      <a:lnTo>
                        <a:pt x="596512" y="272327"/>
                      </a:lnTo>
                      <a:lnTo>
                        <a:pt x="586994" y="278673"/>
                      </a:lnTo>
                      <a:lnTo>
                        <a:pt x="577476" y="285283"/>
                      </a:lnTo>
                      <a:lnTo>
                        <a:pt x="574039" y="287662"/>
                      </a:lnTo>
                      <a:lnTo>
                        <a:pt x="570074" y="290042"/>
                      </a:lnTo>
                      <a:lnTo>
                        <a:pt x="565843" y="292157"/>
                      </a:lnTo>
                      <a:lnTo>
                        <a:pt x="561878" y="294008"/>
                      </a:lnTo>
                      <a:lnTo>
                        <a:pt x="557383" y="295859"/>
                      </a:lnTo>
                      <a:lnTo>
                        <a:pt x="553153" y="296916"/>
                      </a:lnTo>
                      <a:lnTo>
                        <a:pt x="548923" y="298503"/>
                      </a:lnTo>
                      <a:lnTo>
                        <a:pt x="544693" y="299560"/>
                      </a:lnTo>
                      <a:lnTo>
                        <a:pt x="540463" y="300353"/>
                      </a:lnTo>
                      <a:lnTo>
                        <a:pt x="536233" y="300882"/>
                      </a:lnTo>
                      <a:lnTo>
                        <a:pt x="531474" y="301411"/>
                      </a:lnTo>
                      <a:lnTo>
                        <a:pt x="527244" y="301675"/>
                      </a:lnTo>
                      <a:lnTo>
                        <a:pt x="523014" y="301411"/>
                      </a:lnTo>
                      <a:lnTo>
                        <a:pt x="518519" y="301411"/>
                      </a:lnTo>
                      <a:lnTo>
                        <a:pt x="514289" y="300618"/>
                      </a:lnTo>
                      <a:lnTo>
                        <a:pt x="510059" y="300089"/>
                      </a:lnTo>
                      <a:lnTo>
                        <a:pt x="505829" y="299296"/>
                      </a:lnTo>
                      <a:lnTo>
                        <a:pt x="501335" y="298238"/>
                      </a:lnTo>
                      <a:lnTo>
                        <a:pt x="497369" y="296916"/>
                      </a:lnTo>
                      <a:lnTo>
                        <a:pt x="493139" y="295594"/>
                      </a:lnTo>
                      <a:lnTo>
                        <a:pt x="489173" y="293744"/>
                      </a:lnTo>
                      <a:lnTo>
                        <a:pt x="485208" y="291893"/>
                      </a:lnTo>
                      <a:lnTo>
                        <a:pt x="481242" y="290042"/>
                      </a:lnTo>
                      <a:lnTo>
                        <a:pt x="477805" y="287662"/>
                      </a:lnTo>
                      <a:lnTo>
                        <a:pt x="474104" y="285283"/>
                      </a:lnTo>
                      <a:lnTo>
                        <a:pt x="470402" y="282639"/>
                      </a:lnTo>
                      <a:lnTo>
                        <a:pt x="466701" y="279731"/>
                      </a:lnTo>
                      <a:lnTo>
                        <a:pt x="463264" y="276558"/>
                      </a:lnTo>
                      <a:lnTo>
                        <a:pt x="460356" y="273649"/>
                      </a:lnTo>
                      <a:lnTo>
                        <a:pt x="457183" y="270212"/>
                      </a:lnTo>
                      <a:lnTo>
                        <a:pt x="454275" y="266511"/>
                      </a:lnTo>
                      <a:lnTo>
                        <a:pt x="451367" y="262809"/>
                      </a:lnTo>
                      <a:lnTo>
                        <a:pt x="448987" y="258843"/>
                      </a:lnTo>
                      <a:lnTo>
                        <a:pt x="446608" y="254877"/>
                      </a:lnTo>
                      <a:lnTo>
                        <a:pt x="444493" y="251176"/>
                      </a:lnTo>
                      <a:lnTo>
                        <a:pt x="442642" y="246681"/>
                      </a:lnTo>
                      <a:lnTo>
                        <a:pt x="440792" y="242451"/>
                      </a:lnTo>
                      <a:lnTo>
                        <a:pt x="439205" y="238220"/>
                      </a:lnTo>
                      <a:lnTo>
                        <a:pt x="438148" y="233990"/>
                      </a:lnTo>
                      <a:lnTo>
                        <a:pt x="437090" y="229760"/>
                      </a:lnTo>
                      <a:lnTo>
                        <a:pt x="436297" y="225529"/>
                      </a:lnTo>
                      <a:lnTo>
                        <a:pt x="435768" y="221299"/>
                      </a:lnTo>
                      <a:lnTo>
                        <a:pt x="435240" y="216804"/>
                      </a:lnTo>
                      <a:lnTo>
                        <a:pt x="434975" y="212310"/>
                      </a:lnTo>
                      <a:lnTo>
                        <a:pt x="434975" y="208079"/>
                      </a:lnTo>
                      <a:lnTo>
                        <a:pt x="435240" y="203849"/>
                      </a:lnTo>
                      <a:lnTo>
                        <a:pt x="436033" y="199354"/>
                      </a:lnTo>
                      <a:lnTo>
                        <a:pt x="436562" y="194860"/>
                      </a:lnTo>
                      <a:lnTo>
                        <a:pt x="437355" y="190629"/>
                      </a:lnTo>
                      <a:lnTo>
                        <a:pt x="438412" y="186663"/>
                      </a:lnTo>
                      <a:lnTo>
                        <a:pt x="439734" y="182433"/>
                      </a:lnTo>
                      <a:lnTo>
                        <a:pt x="441056" y="178203"/>
                      </a:lnTo>
                      <a:lnTo>
                        <a:pt x="442907" y="174237"/>
                      </a:lnTo>
                      <a:lnTo>
                        <a:pt x="444757" y="170271"/>
                      </a:lnTo>
                      <a:lnTo>
                        <a:pt x="446608" y="166305"/>
                      </a:lnTo>
                      <a:lnTo>
                        <a:pt x="448987" y="162603"/>
                      </a:lnTo>
                      <a:lnTo>
                        <a:pt x="451367" y="159166"/>
                      </a:lnTo>
                      <a:lnTo>
                        <a:pt x="454011" y="155465"/>
                      </a:lnTo>
                      <a:lnTo>
                        <a:pt x="456919" y="152027"/>
                      </a:lnTo>
                      <a:lnTo>
                        <a:pt x="460091" y="148590"/>
                      </a:lnTo>
                      <a:lnTo>
                        <a:pt x="463000" y="145418"/>
                      </a:lnTo>
                      <a:lnTo>
                        <a:pt x="466437" y="142245"/>
                      </a:lnTo>
                      <a:lnTo>
                        <a:pt x="470138" y="139601"/>
                      </a:lnTo>
                      <a:lnTo>
                        <a:pt x="473839" y="136693"/>
                      </a:lnTo>
                      <a:lnTo>
                        <a:pt x="486001" y="128232"/>
                      </a:lnTo>
                      <a:lnTo>
                        <a:pt x="498162" y="120300"/>
                      </a:lnTo>
                      <a:lnTo>
                        <a:pt x="510588" y="112368"/>
                      </a:lnTo>
                      <a:lnTo>
                        <a:pt x="522749" y="105229"/>
                      </a:lnTo>
                      <a:lnTo>
                        <a:pt x="535440" y="97826"/>
                      </a:lnTo>
                      <a:lnTo>
                        <a:pt x="548130" y="90688"/>
                      </a:lnTo>
                      <a:lnTo>
                        <a:pt x="560820" y="83813"/>
                      </a:lnTo>
                      <a:lnTo>
                        <a:pt x="573511" y="77468"/>
                      </a:lnTo>
                      <a:lnTo>
                        <a:pt x="586730" y="71387"/>
                      </a:lnTo>
                      <a:lnTo>
                        <a:pt x="599949" y="65306"/>
                      </a:lnTo>
                      <a:lnTo>
                        <a:pt x="612903" y="59489"/>
                      </a:lnTo>
                      <a:lnTo>
                        <a:pt x="626122" y="53937"/>
                      </a:lnTo>
                      <a:lnTo>
                        <a:pt x="639341" y="48649"/>
                      </a:lnTo>
                      <a:lnTo>
                        <a:pt x="652825" y="43890"/>
                      </a:lnTo>
                      <a:lnTo>
                        <a:pt x="666572" y="39395"/>
                      </a:lnTo>
                      <a:lnTo>
                        <a:pt x="680056" y="34636"/>
                      </a:lnTo>
                      <a:lnTo>
                        <a:pt x="693539" y="30670"/>
                      </a:lnTo>
                      <a:lnTo>
                        <a:pt x="707287" y="26704"/>
                      </a:lnTo>
                      <a:lnTo>
                        <a:pt x="721035" y="23267"/>
                      </a:lnTo>
                      <a:lnTo>
                        <a:pt x="735047" y="19830"/>
                      </a:lnTo>
                      <a:lnTo>
                        <a:pt x="748795" y="16657"/>
                      </a:lnTo>
                      <a:lnTo>
                        <a:pt x="762807" y="14013"/>
                      </a:lnTo>
                      <a:lnTo>
                        <a:pt x="776819" y="11369"/>
                      </a:lnTo>
                      <a:lnTo>
                        <a:pt x="790831" y="9254"/>
                      </a:lnTo>
                      <a:lnTo>
                        <a:pt x="805108" y="7139"/>
                      </a:lnTo>
                      <a:lnTo>
                        <a:pt x="819120" y="5288"/>
                      </a:lnTo>
                      <a:lnTo>
                        <a:pt x="833396" y="3702"/>
                      </a:lnTo>
                      <a:lnTo>
                        <a:pt x="847408" y="2380"/>
                      </a:lnTo>
                      <a:lnTo>
                        <a:pt x="861685" y="1586"/>
                      </a:lnTo>
                      <a:lnTo>
                        <a:pt x="876226" y="793"/>
                      </a:lnTo>
                      <a:lnTo>
                        <a:pt x="890502" y="264"/>
                      </a:lnTo>
                      <a:lnTo>
                        <a:pt x="904779" y="264"/>
                      </a:lnTo>
                      <a:lnTo>
                        <a:pt x="906894" y="0"/>
                      </a:lnTo>
                      <a:close/>
                    </a:path>
                  </a:pathLst>
                </a:custGeom>
                <a:solidFill>
                  <a:schemeClr val="bg1"/>
                </a:solidFill>
                <a:ln>
                  <a:noFill/>
                </a:ln>
                <a:effectLst/>
              </p:spPr>
              <p:txBody>
                <a:bodyPr anchor="ctr">
                  <a:scene3d>
                    <a:camera prst="orthographicFront"/>
                    <a:lightRig rig="threePt" dir="t"/>
                  </a:scene3d>
                  <a:sp3d>
                    <a:contourClr>
                      <a:srgbClr val="FFFFFF"/>
                    </a:contourClr>
                  </a:sp3d>
                </a:bodyPr>
                <a:lstStyle/>
                <a:p>
                  <a:pPr algn="ctr">
                    <a:defRPr/>
                  </a:pPr>
                  <a:endParaRPr lang="zh-CN" altLang="en-US" sz="2400" dirty="0">
                    <a:solidFill>
                      <a:srgbClr val="FFFFFF"/>
                    </a:solidFill>
                  </a:endParaRPr>
                </a:p>
              </p:txBody>
            </p:sp>
          </p:grpSp>
        </p:grpSp>
        <p:grpSp>
          <p:nvGrpSpPr>
            <p:cNvPr id="5" name="组合 9">
              <a:extLst>
                <a:ext uri="{FF2B5EF4-FFF2-40B4-BE49-F238E27FC236}">
                  <a16:creationId xmlns:a16="http://schemas.microsoft.com/office/drawing/2014/main" id="{EBD3CCD8-95DB-4780-B40D-9986FC3FB51D}"/>
                </a:ext>
              </a:extLst>
            </p:cNvPr>
            <p:cNvGrpSpPr/>
            <p:nvPr/>
          </p:nvGrpSpPr>
          <p:grpSpPr>
            <a:xfrm>
              <a:off x="1015628" y="1995237"/>
              <a:ext cx="1544432" cy="2100709"/>
              <a:chOff x="1015628" y="1995237"/>
              <a:chExt cx="1544432" cy="2100709"/>
            </a:xfrm>
          </p:grpSpPr>
          <p:sp>
            <p:nvSpPr>
              <p:cNvPr id="11" name="MH_Other_4">
                <a:extLst>
                  <a:ext uri="{FF2B5EF4-FFF2-40B4-BE49-F238E27FC236}">
                    <a16:creationId xmlns:a16="http://schemas.microsoft.com/office/drawing/2014/main" id="{81D5535F-78FD-4C6E-ABF5-BBF7FB593A8C}"/>
                  </a:ext>
                </a:extLst>
              </p:cNvPr>
              <p:cNvSpPr>
                <a:spLocks noChangeShapeType="1"/>
              </p:cNvSpPr>
              <p:nvPr>
                <p:custDataLst>
                  <p:tags r:id="rId6"/>
                </p:custDataLst>
              </p:nvPr>
            </p:nvSpPr>
            <p:spPr bwMode="blackWhite">
              <a:xfrm flipH="1">
                <a:off x="1055532" y="1995237"/>
                <a:ext cx="685371" cy="1640666"/>
              </a:xfrm>
              <a:prstGeom prst="line">
                <a:avLst/>
              </a:prstGeom>
              <a:gradFill>
                <a:gsLst>
                  <a:gs pos="33000">
                    <a:srgbClr val="F9F9F9"/>
                  </a:gs>
                  <a:gs pos="100000">
                    <a:srgbClr val="D7D7D7"/>
                  </a:gs>
                </a:gsLst>
                <a:lin ang="5400000" scaled="0"/>
              </a:gra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anchor="ctr"/>
              <a:lstStyle/>
              <a:p>
                <a:pPr>
                  <a:lnSpc>
                    <a:spcPct val="120000"/>
                  </a:lnSpc>
                  <a:defRPr/>
                </a:pPr>
                <a:endParaRPr lang="zh-CN" altLang="en-US" sz="1200">
                  <a:solidFill>
                    <a:srgbClr val="4D4D4D"/>
                  </a:solidFill>
                </a:endParaRPr>
              </a:p>
            </p:txBody>
          </p:sp>
          <p:sp>
            <p:nvSpPr>
              <p:cNvPr id="12" name="MH_Other_5">
                <a:extLst>
                  <a:ext uri="{FF2B5EF4-FFF2-40B4-BE49-F238E27FC236}">
                    <a16:creationId xmlns:a16="http://schemas.microsoft.com/office/drawing/2014/main" id="{73A1EFFB-70F0-42CE-B1DF-BAFAFA4C5D9B}"/>
                  </a:ext>
                </a:extLst>
              </p:cNvPr>
              <p:cNvSpPr>
                <a:spLocks noChangeShapeType="1"/>
              </p:cNvSpPr>
              <p:nvPr>
                <p:custDataLst>
                  <p:tags r:id="rId7"/>
                </p:custDataLst>
              </p:nvPr>
            </p:nvSpPr>
            <p:spPr bwMode="blackWhite">
              <a:xfrm flipH="1">
                <a:off x="1754986" y="1995237"/>
                <a:ext cx="0" cy="1631278"/>
              </a:xfrm>
              <a:prstGeom prst="line">
                <a:avLst/>
              </a:prstGeom>
              <a:gradFill>
                <a:gsLst>
                  <a:gs pos="33000">
                    <a:srgbClr val="F9F9F9"/>
                  </a:gs>
                  <a:gs pos="100000">
                    <a:srgbClr val="D7D7D7"/>
                  </a:gs>
                </a:gsLst>
                <a:lin ang="5400000" scaled="0"/>
              </a:gra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anchor="ctr"/>
              <a:lstStyle/>
              <a:p>
                <a:pPr>
                  <a:lnSpc>
                    <a:spcPct val="120000"/>
                  </a:lnSpc>
                  <a:defRPr/>
                </a:pPr>
                <a:endParaRPr lang="zh-CN" altLang="en-US" sz="1200">
                  <a:solidFill>
                    <a:srgbClr val="4D4D4D"/>
                  </a:solidFill>
                </a:endParaRPr>
              </a:p>
            </p:txBody>
          </p:sp>
          <p:sp>
            <p:nvSpPr>
              <p:cNvPr id="13" name="MH_Other_6">
                <a:extLst>
                  <a:ext uri="{FF2B5EF4-FFF2-40B4-BE49-F238E27FC236}">
                    <a16:creationId xmlns:a16="http://schemas.microsoft.com/office/drawing/2014/main" id="{39886039-0BE8-4979-9584-614F1F5C25EE}"/>
                  </a:ext>
                </a:extLst>
              </p:cNvPr>
              <p:cNvSpPr>
                <a:spLocks noChangeShapeType="1"/>
              </p:cNvSpPr>
              <p:nvPr>
                <p:custDataLst>
                  <p:tags r:id="rId8"/>
                </p:custDataLst>
              </p:nvPr>
            </p:nvSpPr>
            <p:spPr bwMode="blackWhite">
              <a:xfrm>
                <a:off x="1762027" y="1999929"/>
                <a:ext cx="713537" cy="1589029"/>
              </a:xfrm>
              <a:prstGeom prst="line">
                <a:avLst/>
              </a:prstGeom>
              <a:gradFill>
                <a:gsLst>
                  <a:gs pos="33000">
                    <a:srgbClr val="F9F9F9"/>
                  </a:gs>
                  <a:gs pos="100000">
                    <a:srgbClr val="D7D7D7"/>
                  </a:gs>
                </a:gsLst>
                <a:lin ang="5400000" scaled="0"/>
              </a:gra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anchor="ctr"/>
              <a:lstStyle/>
              <a:p>
                <a:pPr>
                  <a:lnSpc>
                    <a:spcPct val="120000"/>
                  </a:lnSpc>
                  <a:defRPr/>
                </a:pPr>
                <a:endParaRPr lang="zh-CN" altLang="en-US" sz="1200">
                  <a:solidFill>
                    <a:srgbClr val="4D4D4D"/>
                  </a:solidFill>
                </a:endParaRPr>
              </a:p>
            </p:txBody>
          </p:sp>
          <p:sp>
            <p:nvSpPr>
              <p:cNvPr id="14" name="MH_SubTitle_2">
                <a:extLst>
                  <a:ext uri="{FF2B5EF4-FFF2-40B4-BE49-F238E27FC236}">
                    <a16:creationId xmlns:a16="http://schemas.microsoft.com/office/drawing/2014/main" id="{5E0ADFB9-AA6F-4B11-B3C3-A3E4FED266C9}"/>
                  </a:ext>
                </a:extLst>
              </p:cNvPr>
              <p:cNvSpPr/>
              <p:nvPr>
                <p:custDataLst>
                  <p:tags r:id="rId9"/>
                </p:custDataLst>
              </p:nvPr>
            </p:nvSpPr>
            <p:spPr bwMode="blackWhite">
              <a:xfrm flipH="1">
                <a:off x="1015628" y="3598348"/>
                <a:ext cx="1544432" cy="497598"/>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rgbClr val="01B3C5"/>
              </a:solidFill>
              <a:ln w="28575" cap="flat">
                <a:solidFill>
                  <a:srgbClr val="01B3C5"/>
                </a:solidFill>
                <a:prstDash val="solid"/>
                <a:miter lim="800000"/>
              </a:ln>
              <a:effectLst>
                <a:outerShdw blurRad="228600" dist="228600" dir="6600000" algn="t" rotWithShape="0">
                  <a:schemeClr val="tx1">
                    <a:lumMod val="85000"/>
                    <a:lumOff val="15000"/>
                    <a:alpha val="40000"/>
                  </a:schemeClr>
                </a:outerShdw>
              </a:effectLst>
            </p:spPr>
            <p:txBody>
              <a:bodyPr vert="horz" wrap="square" lIns="121920" tIns="60960" rIns="121920" bIns="60960" numCol="1" anchor="t" anchorCtr="0" compatLnSpc="1"/>
              <a:lstStyle/>
              <a:p>
                <a:r>
                  <a:rPr lang="en-US" altLang="zh-CN" sz="2400" dirty="0">
                    <a:solidFill>
                      <a:prstClr val="black"/>
                    </a:solidFill>
                  </a:rPr>
                  <a:t> </a:t>
                </a:r>
                <a:endParaRPr lang="zh-CN" altLang="en-US" sz="2400" dirty="0">
                  <a:solidFill>
                    <a:prstClr val="black"/>
                  </a:solidFill>
                </a:endParaRPr>
              </a:p>
            </p:txBody>
          </p:sp>
        </p:grpSp>
        <p:grpSp>
          <p:nvGrpSpPr>
            <p:cNvPr id="6" name="组合 10">
              <a:extLst>
                <a:ext uri="{FF2B5EF4-FFF2-40B4-BE49-F238E27FC236}">
                  <a16:creationId xmlns:a16="http://schemas.microsoft.com/office/drawing/2014/main" id="{C9FCE1C3-B598-43B8-8514-609BE93B330B}"/>
                </a:ext>
              </a:extLst>
            </p:cNvPr>
            <p:cNvGrpSpPr/>
            <p:nvPr/>
          </p:nvGrpSpPr>
          <p:grpSpPr>
            <a:xfrm>
              <a:off x="4508204" y="3173512"/>
              <a:ext cx="1546780" cy="2098360"/>
              <a:chOff x="4508204" y="3173512"/>
              <a:chExt cx="1546780" cy="2098360"/>
            </a:xfrm>
          </p:grpSpPr>
          <p:sp>
            <p:nvSpPr>
              <p:cNvPr id="7" name="MH_Other_7">
                <a:extLst>
                  <a:ext uri="{FF2B5EF4-FFF2-40B4-BE49-F238E27FC236}">
                    <a16:creationId xmlns:a16="http://schemas.microsoft.com/office/drawing/2014/main" id="{9D414AF6-5281-4A3D-86DB-23A4126D1A5E}"/>
                  </a:ext>
                </a:extLst>
              </p:cNvPr>
              <p:cNvSpPr>
                <a:spLocks noChangeShapeType="1"/>
              </p:cNvSpPr>
              <p:nvPr>
                <p:custDataLst>
                  <p:tags r:id="rId2"/>
                </p:custDataLst>
              </p:nvPr>
            </p:nvSpPr>
            <p:spPr bwMode="blackWhite">
              <a:xfrm flipH="1">
                <a:off x="4552801" y="3173512"/>
                <a:ext cx="683024" cy="1638318"/>
              </a:xfrm>
              <a:prstGeom prst="line">
                <a:avLst/>
              </a:prstGeom>
              <a:gradFill>
                <a:gsLst>
                  <a:gs pos="33000">
                    <a:srgbClr val="F9F9F9"/>
                  </a:gs>
                  <a:gs pos="100000">
                    <a:srgbClr val="D7D7D7"/>
                  </a:gs>
                </a:gsLst>
                <a:lin ang="5400000" scaled="0"/>
              </a:gra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anchor="ctr"/>
              <a:lstStyle/>
              <a:p>
                <a:pPr>
                  <a:lnSpc>
                    <a:spcPct val="120000"/>
                  </a:lnSpc>
                  <a:defRPr/>
                </a:pPr>
                <a:endParaRPr lang="zh-CN" altLang="en-US" sz="1200">
                  <a:solidFill>
                    <a:srgbClr val="4D4D4D"/>
                  </a:solidFill>
                </a:endParaRPr>
              </a:p>
            </p:txBody>
          </p:sp>
          <p:sp>
            <p:nvSpPr>
              <p:cNvPr id="8" name="MH_Other_8">
                <a:extLst>
                  <a:ext uri="{FF2B5EF4-FFF2-40B4-BE49-F238E27FC236}">
                    <a16:creationId xmlns:a16="http://schemas.microsoft.com/office/drawing/2014/main" id="{A6FA1643-E64B-4282-A4F3-08C412EF735A}"/>
                  </a:ext>
                </a:extLst>
              </p:cNvPr>
              <p:cNvSpPr>
                <a:spLocks noChangeShapeType="1"/>
              </p:cNvSpPr>
              <p:nvPr>
                <p:custDataLst>
                  <p:tags r:id="rId3"/>
                </p:custDataLst>
              </p:nvPr>
            </p:nvSpPr>
            <p:spPr bwMode="blackWhite">
              <a:xfrm flipH="1">
                <a:off x="5247562" y="3173512"/>
                <a:ext cx="0" cy="1628930"/>
              </a:xfrm>
              <a:prstGeom prst="line">
                <a:avLst/>
              </a:prstGeom>
              <a:gradFill>
                <a:gsLst>
                  <a:gs pos="33000">
                    <a:srgbClr val="F9F9F9"/>
                  </a:gs>
                  <a:gs pos="100000">
                    <a:srgbClr val="D7D7D7"/>
                  </a:gs>
                </a:gsLst>
                <a:lin ang="5400000" scaled="0"/>
              </a:gra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anchor="ctr"/>
              <a:lstStyle/>
              <a:p>
                <a:pPr>
                  <a:lnSpc>
                    <a:spcPct val="120000"/>
                  </a:lnSpc>
                  <a:defRPr/>
                </a:pPr>
                <a:endParaRPr lang="zh-CN" altLang="en-US" sz="1200">
                  <a:solidFill>
                    <a:srgbClr val="4D4D4D"/>
                  </a:solidFill>
                </a:endParaRPr>
              </a:p>
            </p:txBody>
          </p:sp>
          <p:sp>
            <p:nvSpPr>
              <p:cNvPr id="9" name="MH_Other_9">
                <a:extLst>
                  <a:ext uri="{FF2B5EF4-FFF2-40B4-BE49-F238E27FC236}">
                    <a16:creationId xmlns:a16="http://schemas.microsoft.com/office/drawing/2014/main" id="{4BB18918-C7EC-4D5E-BD02-1303E88BF64A}"/>
                  </a:ext>
                </a:extLst>
              </p:cNvPr>
              <p:cNvSpPr>
                <a:spLocks noChangeShapeType="1"/>
              </p:cNvSpPr>
              <p:nvPr>
                <p:custDataLst>
                  <p:tags r:id="rId4"/>
                </p:custDataLst>
              </p:nvPr>
            </p:nvSpPr>
            <p:spPr bwMode="blackWhite">
              <a:xfrm>
                <a:off x="5256950" y="3175861"/>
                <a:ext cx="722926" cy="1598416"/>
              </a:xfrm>
              <a:prstGeom prst="line">
                <a:avLst/>
              </a:prstGeom>
              <a:gradFill>
                <a:gsLst>
                  <a:gs pos="33000">
                    <a:srgbClr val="F9F9F9"/>
                  </a:gs>
                  <a:gs pos="100000">
                    <a:srgbClr val="D7D7D7"/>
                  </a:gs>
                </a:gsLst>
                <a:lin ang="5400000" scaled="0"/>
              </a:gra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anchor="ctr"/>
              <a:lstStyle/>
              <a:p>
                <a:pPr>
                  <a:lnSpc>
                    <a:spcPct val="120000"/>
                  </a:lnSpc>
                  <a:defRPr/>
                </a:pPr>
                <a:endParaRPr lang="zh-CN" altLang="en-US" sz="1200">
                  <a:solidFill>
                    <a:srgbClr val="4D4D4D"/>
                  </a:solidFill>
                </a:endParaRPr>
              </a:p>
            </p:txBody>
          </p:sp>
          <p:sp>
            <p:nvSpPr>
              <p:cNvPr id="10" name="MH_SubTitle_1">
                <a:extLst>
                  <a:ext uri="{FF2B5EF4-FFF2-40B4-BE49-F238E27FC236}">
                    <a16:creationId xmlns:a16="http://schemas.microsoft.com/office/drawing/2014/main" id="{F438AD56-671E-4948-A4D9-A54A56DABA0E}"/>
                  </a:ext>
                </a:extLst>
              </p:cNvPr>
              <p:cNvSpPr/>
              <p:nvPr>
                <p:custDataLst>
                  <p:tags r:id="rId5"/>
                </p:custDataLst>
              </p:nvPr>
            </p:nvSpPr>
            <p:spPr bwMode="blackWhite">
              <a:xfrm flipH="1">
                <a:off x="4508204" y="4774274"/>
                <a:ext cx="1546780" cy="497598"/>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rgbClr val="FF6699"/>
              </a:solidFill>
              <a:ln w="28575" cap="flat">
                <a:solidFill>
                  <a:srgbClr val="FF6699"/>
                </a:solidFill>
                <a:prstDash val="solid"/>
                <a:miter lim="800000"/>
              </a:ln>
              <a:effectLst>
                <a:outerShdw blurRad="228600" dist="228600" dir="6600000" algn="t" rotWithShape="0">
                  <a:schemeClr val="tx1">
                    <a:lumMod val="85000"/>
                    <a:lumOff val="15000"/>
                    <a:alpha val="40000"/>
                  </a:schemeClr>
                </a:outerShdw>
              </a:effectLst>
            </p:spPr>
            <p:txBody>
              <a:bodyPr vert="horz" wrap="square" lIns="121920" tIns="60960" rIns="121920" bIns="60960" numCol="1" anchor="t" anchorCtr="0" compatLnSpc="1"/>
              <a:lstStyle/>
              <a:p>
                <a:endParaRPr lang="zh-CN" altLang="en-US" sz="2400" dirty="0">
                  <a:solidFill>
                    <a:prstClr val="black"/>
                  </a:solidFill>
                </a:endParaRPr>
              </a:p>
            </p:txBody>
          </p:sp>
        </p:grpSp>
      </p:grpSp>
      <p:sp>
        <p:nvSpPr>
          <p:cNvPr id="19" name="文本框 26">
            <a:extLst>
              <a:ext uri="{FF2B5EF4-FFF2-40B4-BE49-F238E27FC236}">
                <a16:creationId xmlns:a16="http://schemas.microsoft.com/office/drawing/2014/main" id="{7BFDCBB9-44EF-4764-885D-E2C29346A563}"/>
              </a:ext>
            </a:extLst>
          </p:cNvPr>
          <p:cNvSpPr txBox="1"/>
          <p:nvPr/>
        </p:nvSpPr>
        <p:spPr>
          <a:xfrm>
            <a:off x="2422027" y="4477147"/>
            <a:ext cx="2886817" cy="420564"/>
          </a:xfrm>
          <a:prstGeom prst="rect">
            <a:avLst/>
          </a:prstGeom>
          <a:noFill/>
        </p:spPr>
        <p:txBody>
          <a:bodyPr wrap="square" rtlCol="0">
            <a:spAutoFit/>
          </a:bodyPr>
          <a:lstStyle/>
          <a:p>
            <a:pPr algn="ctr"/>
            <a:r>
              <a:rPr lang="en-IN" altLang="zh-CN" sz="2133" b="1" dirty="0">
                <a:solidFill>
                  <a:schemeClr val="bg2">
                    <a:lumMod val="10000"/>
                  </a:schemeClr>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WORST MODEL</a:t>
            </a:r>
            <a:endParaRPr lang="zh-CN" altLang="en-US" sz="2133" b="1" dirty="0">
              <a:solidFill>
                <a:schemeClr val="bg2">
                  <a:lumMod val="10000"/>
                </a:schemeClr>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endParaRPr>
          </a:p>
        </p:txBody>
      </p:sp>
      <p:sp>
        <p:nvSpPr>
          <p:cNvPr id="20" name="文本框 26">
            <a:extLst>
              <a:ext uri="{FF2B5EF4-FFF2-40B4-BE49-F238E27FC236}">
                <a16:creationId xmlns:a16="http://schemas.microsoft.com/office/drawing/2014/main" id="{E2503EBA-92AF-43D7-82B9-0D8B2E79E54F}"/>
              </a:ext>
            </a:extLst>
          </p:cNvPr>
          <p:cNvSpPr txBox="1"/>
          <p:nvPr/>
        </p:nvSpPr>
        <p:spPr>
          <a:xfrm>
            <a:off x="7136207" y="6005779"/>
            <a:ext cx="2590800" cy="420564"/>
          </a:xfrm>
          <a:prstGeom prst="rect">
            <a:avLst/>
          </a:prstGeom>
          <a:noFill/>
        </p:spPr>
        <p:txBody>
          <a:bodyPr wrap="square" rtlCol="0">
            <a:spAutoFit/>
          </a:bodyPr>
          <a:lstStyle/>
          <a:p>
            <a:pPr algn="ctr"/>
            <a:r>
              <a:rPr lang="en-IN" altLang="zh-CN" sz="2133" b="1" dirty="0">
                <a:solidFill>
                  <a:schemeClr val="bg2">
                    <a:lumMod val="10000"/>
                  </a:schemeClr>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BEST MODEL</a:t>
            </a:r>
            <a:endParaRPr lang="zh-CN" altLang="en-US" sz="2133" b="1" dirty="0">
              <a:solidFill>
                <a:schemeClr val="bg2">
                  <a:lumMod val="10000"/>
                </a:schemeClr>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endParaRPr>
          </a:p>
        </p:txBody>
      </p:sp>
      <p:sp>
        <p:nvSpPr>
          <p:cNvPr id="21" name="TextBox 20">
            <a:extLst>
              <a:ext uri="{FF2B5EF4-FFF2-40B4-BE49-F238E27FC236}">
                <a16:creationId xmlns:a16="http://schemas.microsoft.com/office/drawing/2014/main" id="{9FFB70B0-2CAC-48A3-B116-8935C2E2A2EC}"/>
              </a:ext>
            </a:extLst>
          </p:cNvPr>
          <p:cNvSpPr txBox="1"/>
          <p:nvPr/>
        </p:nvSpPr>
        <p:spPr>
          <a:xfrm>
            <a:off x="2249098" y="2870539"/>
            <a:ext cx="2944831" cy="369332"/>
          </a:xfrm>
          <a:prstGeom prst="rect">
            <a:avLst/>
          </a:prstGeom>
          <a:noFill/>
        </p:spPr>
        <p:txBody>
          <a:bodyPr wrap="square">
            <a:spAutoFit/>
          </a:bodyPr>
          <a:lstStyle/>
          <a:p>
            <a:pPr algn="ctr"/>
            <a:r>
              <a:rPr lang="en-IN" b="1" dirty="0">
                <a:effectLst>
                  <a:outerShdw blurRad="38100" dist="38100" dir="2700000" algn="tl">
                    <a:srgbClr val="000000">
                      <a:alpha val="43137"/>
                    </a:srgbClr>
                  </a:outerShdw>
                </a:effectLst>
              </a:rPr>
              <a:t>Decision Tree</a:t>
            </a:r>
            <a:endParaRPr lang="gu-IN" b="1" dirty="0">
              <a:effectLst>
                <a:outerShdw blurRad="38100" dist="38100" dir="2700000" algn="tl">
                  <a:srgbClr val="000000">
                    <a:alpha val="43137"/>
                  </a:srgbClr>
                </a:outerShdw>
              </a:effectLst>
            </a:endParaRPr>
          </a:p>
        </p:txBody>
      </p:sp>
      <p:sp>
        <p:nvSpPr>
          <p:cNvPr id="22" name="TextBox 21">
            <a:extLst>
              <a:ext uri="{FF2B5EF4-FFF2-40B4-BE49-F238E27FC236}">
                <a16:creationId xmlns:a16="http://schemas.microsoft.com/office/drawing/2014/main" id="{25CB18F0-7B4E-43FD-B4AB-CAAA1890C236}"/>
              </a:ext>
            </a:extLst>
          </p:cNvPr>
          <p:cNvSpPr txBox="1"/>
          <p:nvPr/>
        </p:nvSpPr>
        <p:spPr>
          <a:xfrm>
            <a:off x="7328234" y="4713045"/>
            <a:ext cx="6097712"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Random Forest</a:t>
            </a:r>
            <a:endParaRPr lang="gu-IN" b="1" dirty="0">
              <a:effectLst>
                <a:outerShdw blurRad="38100" dist="38100" dir="2700000" algn="tl">
                  <a:srgbClr val="000000">
                    <a:alpha val="43137"/>
                  </a:srgbClr>
                </a:outerShdw>
              </a:effectLst>
            </a:endParaRPr>
          </a:p>
        </p:txBody>
      </p:sp>
      <p:sp>
        <p:nvSpPr>
          <p:cNvPr id="23" name="Text Placeholder 4">
            <a:extLst>
              <a:ext uri="{FF2B5EF4-FFF2-40B4-BE49-F238E27FC236}">
                <a16:creationId xmlns:a16="http://schemas.microsoft.com/office/drawing/2014/main" id="{658182F5-B12E-4314-BE42-4B56CAAB8937}"/>
              </a:ext>
            </a:extLst>
          </p:cNvPr>
          <p:cNvSpPr txBox="1"/>
          <p:nvPr/>
        </p:nvSpPr>
        <p:spPr>
          <a:xfrm>
            <a:off x="611505" y="346710"/>
            <a:ext cx="7011920"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400" b="1" dirty="0">
                <a:solidFill>
                  <a:schemeClr val="tx1">
                    <a:lumMod val="65000"/>
                    <a:lumOff val="35000"/>
                  </a:schemeClr>
                </a:solidFill>
                <a:latin typeface="Montserrat" panose="00000500000000000000" charset="0"/>
                <a:ea typeface="Montserrat" panose="00000500000000000000" charset="0"/>
              </a:rPr>
              <a:t>Evaluation</a:t>
            </a: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24" name="直接连接符 34">
            <a:extLst>
              <a:ext uri="{FF2B5EF4-FFF2-40B4-BE49-F238E27FC236}">
                <a16:creationId xmlns:a16="http://schemas.microsoft.com/office/drawing/2014/main" id="{72618E4B-6E63-4398-BE97-A2ECDD5B62CD}"/>
              </a:ext>
            </a:extLst>
          </p:cNvPr>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37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p:bldP spid="20" grpId="0"/>
      <p:bldP spid="21"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
            <a:extLst>
              <a:ext uri="{FF2B5EF4-FFF2-40B4-BE49-F238E27FC236}">
                <a16:creationId xmlns:a16="http://schemas.microsoft.com/office/drawing/2014/main" id="{207B4E5C-8F54-4864-B1B2-774657D50294}"/>
              </a:ext>
            </a:extLst>
          </p:cNvPr>
          <p:cNvGrpSpPr/>
          <p:nvPr/>
        </p:nvGrpSpPr>
        <p:grpSpPr>
          <a:xfrm>
            <a:off x="830494" y="1353664"/>
            <a:ext cx="10531012" cy="5208997"/>
            <a:chOff x="647564" y="987574"/>
            <a:chExt cx="2844316" cy="3672408"/>
          </a:xfrm>
          <a:effectLst>
            <a:outerShdw blurRad="63500" sx="102000" sy="102000" algn="ctr" rotWithShape="0">
              <a:prstClr val="black">
                <a:alpha val="40000"/>
              </a:prstClr>
            </a:outerShdw>
          </a:effectLst>
        </p:grpSpPr>
        <p:sp>
          <p:nvSpPr>
            <p:cNvPr id="5" name="圆角矩形 15">
              <a:extLst>
                <a:ext uri="{FF2B5EF4-FFF2-40B4-BE49-F238E27FC236}">
                  <a16:creationId xmlns:a16="http://schemas.microsoft.com/office/drawing/2014/main" id="{86740F7A-C4DA-4B09-8E00-DE0D114A8FEF}"/>
                </a:ext>
              </a:extLst>
            </p:cNvPr>
            <p:cNvSpPr/>
            <p:nvPr/>
          </p:nvSpPr>
          <p:spPr>
            <a:xfrm>
              <a:off x="647564" y="1059582"/>
              <a:ext cx="2844316" cy="3600400"/>
            </a:xfrm>
            <a:prstGeom prst="roundRect">
              <a:avLst>
                <a:gd name="adj" fmla="val 4947"/>
              </a:avLst>
            </a:prstGeom>
            <a:solidFill>
              <a:schemeClr val="accent1">
                <a:lumMod val="75000"/>
              </a:schemeClr>
            </a:solidFill>
            <a:ln w="25400" cap="flat" cmpd="sng" algn="ctr">
              <a:noFill/>
              <a:prstDash val="solid"/>
            </a:ln>
            <a:effectLst/>
          </p:spPr>
          <p:txBody>
            <a:bodyPr rtlCol="0" anchor="ctr"/>
            <a:lstStyle>
              <a:defPPr>
                <a:defRPr lang="zh-CN"/>
              </a:defPPr>
              <a:lvl1pPr marL="0" algn="l" defTabSz="912195" rtl="0" eaLnBrk="1" latinLnBrk="0" hangingPunct="1">
                <a:defRPr sz="1800" kern="1200">
                  <a:solidFill>
                    <a:schemeClr val="tx1"/>
                  </a:solidFill>
                  <a:latin typeface="+mn-lt"/>
                  <a:ea typeface="+mn-ea"/>
                  <a:cs typeface="+mn-cs"/>
                </a:defRPr>
              </a:lvl1pPr>
              <a:lvl2pPr marL="456026" algn="l" defTabSz="912195" rtl="0" eaLnBrk="1" latinLnBrk="0" hangingPunct="1">
                <a:defRPr sz="1800" kern="1200">
                  <a:solidFill>
                    <a:schemeClr val="tx1"/>
                  </a:solidFill>
                  <a:latin typeface="+mn-lt"/>
                  <a:ea typeface="+mn-ea"/>
                  <a:cs typeface="+mn-cs"/>
                </a:defRPr>
              </a:lvl2pPr>
              <a:lvl3pPr marL="912195" algn="l" defTabSz="912195" rtl="0" eaLnBrk="1" latinLnBrk="0" hangingPunct="1">
                <a:defRPr sz="1800" kern="1200">
                  <a:solidFill>
                    <a:schemeClr val="tx1"/>
                  </a:solidFill>
                  <a:latin typeface="+mn-lt"/>
                  <a:ea typeface="+mn-ea"/>
                  <a:cs typeface="+mn-cs"/>
                </a:defRPr>
              </a:lvl3pPr>
              <a:lvl4pPr marL="1368268" algn="l" defTabSz="912195" rtl="0" eaLnBrk="1" latinLnBrk="0" hangingPunct="1">
                <a:defRPr sz="1800" kern="1200">
                  <a:solidFill>
                    <a:schemeClr val="tx1"/>
                  </a:solidFill>
                  <a:latin typeface="+mn-lt"/>
                  <a:ea typeface="+mn-ea"/>
                  <a:cs typeface="+mn-cs"/>
                </a:defRPr>
              </a:lvl4pPr>
              <a:lvl5pPr marL="1824389" algn="l" defTabSz="912195" rtl="0" eaLnBrk="1" latinLnBrk="0" hangingPunct="1">
                <a:defRPr sz="1800" kern="1200">
                  <a:solidFill>
                    <a:schemeClr val="tx1"/>
                  </a:solidFill>
                  <a:latin typeface="+mn-lt"/>
                  <a:ea typeface="+mn-ea"/>
                  <a:cs typeface="+mn-cs"/>
                </a:defRPr>
              </a:lvl5pPr>
              <a:lvl6pPr marL="2280414" algn="l" defTabSz="912195" rtl="0" eaLnBrk="1" latinLnBrk="0" hangingPunct="1">
                <a:defRPr sz="1800" kern="1200">
                  <a:solidFill>
                    <a:schemeClr val="tx1"/>
                  </a:solidFill>
                  <a:latin typeface="+mn-lt"/>
                  <a:ea typeface="+mn-ea"/>
                  <a:cs typeface="+mn-cs"/>
                </a:defRPr>
              </a:lvl6pPr>
              <a:lvl7pPr marL="2736440" algn="l" defTabSz="912195" rtl="0" eaLnBrk="1" latinLnBrk="0" hangingPunct="1">
                <a:defRPr sz="1800" kern="1200">
                  <a:solidFill>
                    <a:schemeClr val="tx1"/>
                  </a:solidFill>
                  <a:latin typeface="+mn-lt"/>
                  <a:ea typeface="+mn-ea"/>
                  <a:cs typeface="+mn-cs"/>
                </a:defRPr>
              </a:lvl7pPr>
              <a:lvl8pPr marL="3192575" algn="l" defTabSz="912195" rtl="0" eaLnBrk="1" latinLnBrk="0" hangingPunct="1">
                <a:defRPr sz="1800" kern="1200">
                  <a:solidFill>
                    <a:schemeClr val="tx1"/>
                  </a:solidFill>
                  <a:latin typeface="+mn-lt"/>
                  <a:ea typeface="+mn-ea"/>
                  <a:cs typeface="+mn-cs"/>
                </a:defRPr>
              </a:lvl8pPr>
              <a:lvl9pPr marL="3648668" algn="l" defTabSz="912195" rtl="0" eaLnBrk="1" latinLnBrk="0" hangingPunct="1">
                <a:defRPr sz="1800" kern="1200">
                  <a:solidFill>
                    <a:schemeClr val="tx1"/>
                  </a:solidFill>
                  <a:latin typeface="+mn-lt"/>
                  <a:ea typeface="+mn-ea"/>
                  <a:cs typeface="+mn-cs"/>
                </a:defRPr>
              </a:lvl9pPr>
            </a:lstStyle>
            <a:p>
              <a:pPr algn="ctr" defTabSz="1218565">
                <a:defRPr/>
              </a:pPr>
              <a:endParaRPr lang="zh-CN" altLang="en-US" sz="2400" kern="0" dirty="0">
                <a:cs typeface="+mn-ea"/>
                <a:sym typeface="+mn-lt"/>
              </a:endParaRPr>
            </a:p>
          </p:txBody>
        </p:sp>
        <p:sp>
          <p:nvSpPr>
            <p:cNvPr id="6" name="圆角矩形 33">
              <a:extLst>
                <a:ext uri="{FF2B5EF4-FFF2-40B4-BE49-F238E27FC236}">
                  <a16:creationId xmlns:a16="http://schemas.microsoft.com/office/drawing/2014/main" id="{922D09DE-C705-4E9F-A771-841BE2F91D4B}"/>
                </a:ext>
              </a:extLst>
            </p:cNvPr>
            <p:cNvSpPr/>
            <p:nvPr/>
          </p:nvSpPr>
          <p:spPr>
            <a:xfrm>
              <a:off x="769427" y="1383618"/>
              <a:ext cx="2600590" cy="2946246"/>
            </a:xfrm>
            <a:prstGeom prst="roundRect">
              <a:avLst>
                <a:gd name="adj" fmla="val 4833"/>
              </a:avLst>
            </a:prstGeom>
            <a:solidFill>
              <a:sysClr val="window" lastClr="FFFFFF">
                <a:lumMod val="95000"/>
              </a:sysClr>
            </a:solidFill>
            <a:ln w="25400" cap="flat" cmpd="sng" algn="ctr">
              <a:noFill/>
              <a:prstDash val="solid"/>
            </a:ln>
            <a:effectLst>
              <a:outerShdw blurRad="101600" dist="38100" dir="2700000" algn="tl" rotWithShape="0">
                <a:prstClr val="black">
                  <a:alpha val="29000"/>
                </a:prstClr>
              </a:outerShdw>
            </a:effectLst>
          </p:spPr>
          <p:txBody>
            <a:bodyPr rtlCol="0" anchor="ctr"/>
            <a:lstStyle>
              <a:defPPr>
                <a:defRPr lang="zh-CN"/>
              </a:defPPr>
              <a:lvl1pPr marL="0" algn="l" defTabSz="912195" rtl="0" eaLnBrk="1" latinLnBrk="0" hangingPunct="1">
                <a:defRPr sz="1800" kern="1200">
                  <a:solidFill>
                    <a:schemeClr val="tx1"/>
                  </a:solidFill>
                  <a:latin typeface="+mn-lt"/>
                  <a:ea typeface="+mn-ea"/>
                  <a:cs typeface="+mn-cs"/>
                </a:defRPr>
              </a:lvl1pPr>
              <a:lvl2pPr marL="456026" algn="l" defTabSz="912195" rtl="0" eaLnBrk="1" latinLnBrk="0" hangingPunct="1">
                <a:defRPr sz="1800" kern="1200">
                  <a:solidFill>
                    <a:schemeClr val="tx1"/>
                  </a:solidFill>
                  <a:latin typeface="+mn-lt"/>
                  <a:ea typeface="+mn-ea"/>
                  <a:cs typeface="+mn-cs"/>
                </a:defRPr>
              </a:lvl2pPr>
              <a:lvl3pPr marL="912195" algn="l" defTabSz="912195" rtl="0" eaLnBrk="1" latinLnBrk="0" hangingPunct="1">
                <a:defRPr sz="1800" kern="1200">
                  <a:solidFill>
                    <a:schemeClr val="tx1"/>
                  </a:solidFill>
                  <a:latin typeface="+mn-lt"/>
                  <a:ea typeface="+mn-ea"/>
                  <a:cs typeface="+mn-cs"/>
                </a:defRPr>
              </a:lvl3pPr>
              <a:lvl4pPr marL="1368268" algn="l" defTabSz="912195" rtl="0" eaLnBrk="1" latinLnBrk="0" hangingPunct="1">
                <a:defRPr sz="1800" kern="1200">
                  <a:solidFill>
                    <a:schemeClr val="tx1"/>
                  </a:solidFill>
                  <a:latin typeface="+mn-lt"/>
                  <a:ea typeface="+mn-ea"/>
                  <a:cs typeface="+mn-cs"/>
                </a:defRPr>
              </a:lvl4pPr>
              <a:lvl5pPr marL="1824389" algn="l" defTabSz="912195" rtl="0" eaLnBrk="1" latinLnBrk="0" hangingPunct="1">
                <a:defRPr sz="1800" kern="1200">
                  <a:solidFill>
                    <a:schemeClr val="tx1"/>
                  </a:solidFill>
                  <a:latin typeface="+mn-lt"/>
                  <a:ea typeface="+mn-ea"/>
                  <a:cs typeface="+mn-cs"/>
                </a:defRPr>
              </a:lvl5pPr>
              <a:lvl6pPr marL="2280414" algn="l" defTabSz="912195" rtl="0" eaLnBrk="1" latinLnBrk="0" hangingPunct="1">
                <a:defRPr sz="1800" kern="1200">
                  <a:solidFill>
                    <a:schemeClr val="tx1"/>
                  </a:solidFill>
                  <a:latin typeface="+mn-lt"/>
                  <a:ea typeface="+mn-ea"/>
                  <a:cs typeface="+mn-cs"/>
                </a:defRPr>
              </a:lvl6pPr>
              <a:lvl7pPr marL="2736440" algn="l" defTabSz="912195" rtl="0" eaLnBrk="1" latinLnBrk="0" hangingPunct="1">
                <a:defRPr sz="1800" kern="1200">
                  <a:solidFill>
                    <a:schemeClr val="tx1"/>
                  </a:solidFill>
                  <a:latin typeface="+mn-lt"/>
                  <a:ea typeface="+mn-ea"/>
                  <a:cs typeface="+mn-cs"/>
                </a:defRPr>
              </a:lvl7pPr>
              <a:lvl8pPr marL="3192575" algn="l" defTabSz="912195" rtl="0" eaLnBrk="1" latinLnBrk="0" hangingPunct="1">
                <a:defRPr sz="1800" kern="1200">
                  <a:solidFill>
                    <a:schemeClr val="tx1"/>
                  </a:solidFill>
                  <a:latin typeface="+mn-lt"/>
                  <a:ea typeface="+mn-ea"/>
                  <a:cs typeface="+mn-cs"/>
                </a:defRPr>
              </a:lvl8pPr>
              <a:lvl9pPr marL="3648668" algn="l" defTabSz="912195" rtl="0" eaLnBrk="1" latinLnBrk="0" hangingPunct="1">
                <a:defRPr sz="1800" kern="1200">
                  <a:solidFill>
                    <a:schemeClr val="tx1"/>
                  </a:solidFill>
                  <a:latin typeface="+mn-lt"/>
                  <a:ea typeface="+mn-ea"/>
                  <a:cs typeface="+mn-cs"/>
                </a:defRPr>
              </a:lvl9pPr>
            </a:lstStyle>
            <a:p>
              <a:pPr algn="ctr" defTabSz="1218565">
                <a:defRPr/>
              </a:pPr>
              <a:endParaRPr lang="zh-CN" altLang="en-US" sz="2400" kern="0" dirty="0">
                <a:cs typeface="+mn-ea"/>
                <a:sym typeface="+mn-lt"/>
              </a:endParaRPr>
            </a:p>
          </p:txBody>
        </p:sp>
        <p:grpSp>
          <p:nvGrpSpPr>
            <p:cNvPr id="7" name="组合 5">
              <a:extLst>
                <a:ext uri="{FF2B5EF4-FFF2-40B4-BE49-F238E27FC236}">
                  <a16:creationId xmlns:a16="http://schemas.microsoft.com/office/drawing/2014/main" id="{74887176-BE12-4E4D-87CD-44B6519CD108}"/>
                </a:ext>
              </a:extLst>
            </p:cNvPr>
            <p:cNvGrpSpPr/>
            <p:nvPr/>
          </p:nvGrpSpPr>
          <p:grpSpPr>
            <a:xfrm>
              <a:off x="1007604" y="987574"/>
              <a:ext cx="146540" cy="648072"/>
              <a:chOff x="899592" y="987574"/>
              <a:chExt cx="146540" cy="648072"/>
            </a:xfrm>
          </p:grpSpPr>
          <p:sp>
            <p:nvSpPr>
              <p:cNvPr id="20" name="椭圆 30">
                <a:extLst>
                  <a:ext uri="{FF2B5EF4-FFF2-40B4-BE49-F238E27FC236}">
                    <a16:creationId xmlns:a16="http://schemas.microsoft.com/office/drawing/2014/main" id="{90C6E093-CF34-438D-B4B5-E12B09F9D451}"/>
                  </a:ext>
                </a:extLst>
              </p:cNvPr>
              <p:cNvSpPr/>
              <p:nvPr/>
            </p:nvSpPr>
            <p:spPr>
              <a:xfrm>
                <a:off x="899592" y="1489106"/>
                <a:ext cx="146540" cy="146540"/>
              </a:xfrm>
              <a:prstGeom prst="ellipse">
                <a:avLst/>
              </a:prstGeom>
              <a:solidFill>
                <a:sysClr val="windowText" lastClr="000000">
                  <a:lumMod val="75000"/>
                  <a:lumOff val="25000"/>
                </a:sysClr>
              </a:solidFill>
              <a:ln w="25400" cap="flat" cmpd="sng" algn="ctr">
                <a:noFill/>
                <a:prstDash val="solid"/>
              </a:ln>
              <a:effectLst>
                <a:innerShdw blurRad="114300">
                  <a:prstClr val="black"/>
                </a:innerShdw>
              </a:effectLst>
            </p:spPr>
            <p:txBody>
              <a:bodyPr rtlCol="0" anchor="ctr"/>
              <a:lstStyle>
                <a:defPPr>
                  <a:defRPr lang="zh-CN"/>
                </a:defPPr>
                <a:lvl1pPr marL="0" algn="l" defTabSz="912195" rtl="0" eaLnBrk="1" latinLnBrk="0" hangingPunct="1">
                  <a:defRPr sz="1800" kern="1200">
                    <a:solidFill>
                      <a:schemeClr val="tx1"/>
                    </a:solidFill>
                    <a:latin typeface="+mn-lt"/>
                    <a:ea typeface="+mn-ea"/>
                    <a:cs typeface="+mn-cs"/>
                  </a:defRPr>
                </a:lvl1pPr>
                <a:lvl2pPr marL="456026" algn="l" defTabSz="912195" rtl="0" eaLnBrk="1" latinLnBrk="0" hangingPunct="1">
                  <a:defRPr sz="1800" kern="1200">
                    <a:solidFill>
                      <a:schemeClr val="tx1"/>
                    </a:solidFill>
                    <a:latin typeface="+mn-lt"/>
                    <a:ea typeface="+mn-ea"/>
                    <a:cs typeface="+mn-cs"/>
                  </a:defRPr>
                </a:lvl2pPr>
                <a:lvl3pPr marL="912195" algn="l" defTabSz="912195" rtl="0" eaLnBrk="1" latinLnBrk="0" hangingPunct="1">
                  <a:defRPr sz="1800" kern="1200">
                    <a:solidFill>
                      <a:schemeClr val="tx1"/>
                    </a:solidFill>
                    <a:latin typeface="+mn-lt"/>
                    <a:ea typeface="+mn-ea"/>
                    <a:cs typeface="+mn-cs"/>
                  </a:defRPr>
                </a:lvl3pPr>
                <a:lvl4pPr marL="1368268" algn="l" defTabSz="912195" rtl="0" eaLnBrk="1" latinLnBrk="0" hangingPunct="1">
                  <a:defRPr sz="1800" kern="1200">
                    <a:solidFill>
                      <a:schemeClr val="tx1"/>
                    </a:solidFill>
                    <a:latin typeface="+mn-lt"/>
                    <a:ea typeface="+mn-ea"/>
                    <a:cs typeface="+mn-cs"/>
                  </a:defRPr>
                </a:lvl4pPr>
                <a:lvl5pPr marL="1824389" algn="l" defTabSz="912195" rtl="0" eaLnBrk="1" latinLnBrk="0" hangingPunct="1">
                  <a:defRPr sz="1800" kern="1200">
                    <a:solidFill>
                      <a:schemeClr val="tx1"/>
                    </a:solidFill>
                    <a:latin typeface="+mn-lt"/>
                    <a:ea typeface="+mn-ea"/>
                    <a:cs typeface="+mn-cs"/>
                  </a:defRPr>
                </a:lvl5pPr>
                <a:lvl6pPr marL="2280414" algn="l" defTabSz="912195" rtl="0" eaLnBrk="1" latinLnBrk="0" hangingPunct="1">
                  <a:defRPr sz="1800" kern="1200">
                    <a:solidFill>
                      <a:schemeClr val="tx1"/>
                    </a:solidFill>
                    <a:latin typeface="+mn-lt"/>
                    <a:ea typeface="+mn-ea"/>
                    <a:cs typeface="+mn-cs"/>
                  </a:defRPr>
                </a:lvl6pPr>
                <a:lvl7pPr marL="2736440" algn="l" defTabSz="912195" rtl="0" eaLnBrk="1" latinLnBrk="0" hangingPunct="1">
                  <a:defRPr sz="1800" kern="1200">
                    <a:solidFill>
                      <a:schemeClr val="tx1"/>
                    </a:solidFill>
                    <a:latin typeface="+mn-lt"/>
                    <a:ea typeface="+mn-ea"/>
                    <a:cs typeface="+mn-cs"/>
                  </a:defRPr>
                </a:lvl7pPr>
                <a:lvl8pPr marL="3192575" algn="l" defTabSz="912195" rtl="0" eaLnBrk="1" latinLnBrk="0" hangingPunct="1">
                  <a:defRPr sz="1800" kern="1200">
                    <a:solidFill>
                      <a:schemeClr val="tx1"/>
                    </a:solidFill>
                    <a:latin typeface="+mn-lt"/>
                    <a:ea typeface="+mn-ea"/>
                    <a:cs typeface="+mn-cs"/>
                  </a:defRPr>
                </a:lvl8pPr>
                <a:lvl9pPr marL="3648668" algn="l" defTabSz="912195" rtl="0" eaLnBrk="1" latinLnBrk="0" hangingPunct="1">
                  <a:defRPr sz="1800" kern="1200">
                    <a:solidFill>
                      <a:schemeClr val="tx1"/>
                    </a:solidFill>
                    <a:latin typeface="+mn-lt"/>
                    <a:ea typeface="+mn-ea"/>
                    <a:cs typeface="+mn-cs"/>
                  </a:defRPr>
                </a:lvl9pPr>
              </a:lstStyle>
              <a:p>
                <a:pPr algn="ctr" defTabSz="1218565">
                  <a:defRPr/>
                </a:pPr>
                <a:endParaRPr lang="zh-CN" altLang="en-US" sz="2400" kern="0">
                  <a:cs typeface="+mn-ea"/>
                  <a:sym typeface="+mn-lt"/>
                </a:endParaRPr>
              </a:p>
            </p:txBody>
          </p:sp>
          <p:sp>
            <p:nvSpPr>
              <p:cNvPr id="21" name="圆角矩形 31">
                <a:extLst>
                  <a:ext uri="{FF2B5EF4-FFF2-40B4-BE49-F238E27FC236}">
                    <a16:creationId xmlns:a16="http://schemas.microsoft.com/office/drawing/2014/main" id="{F78944A1-19F0-41CD-9C08-0D7DDA8EDA83}"/>
                  </a:ext>
                </a:extLst>
              </p:cNvPr>
              <p:cNvSpPr/>
              <p:nvPr/>
            </p:nvSpPr>
            <p:spPr>
              <a:xfrm>
                <a:off x="936858" y="987574"/>
                <a:ext cx="72008" cy="612068"/>
              </a:xfrm>
              <a:prstGeom prst="roundRect">
                <a:avLst>
                  <a:gd name="adj" fmla="val 50000"/>
                </a:avLst>
              </a:prstGeom>
              <a:gradFill>
                <a:gsLst>
                  <a:gs pos="0">
                    <a:sysClr val="windowText" lastClr="000000">
                      <a:lumMod val="50000"/>
                      <a:lumOff val="50000"/>
                    </a:sysClr>
                  </a:gs>
                  <a:gs pos="100000">
                    <a:sysClr val="window" lastClr="FFFFFF">
                      <a:lumMod val="75000"/>
                    </a:sysClr>
                  </a:gs>
                </a:gsLst>
                <a:lin ang="5400000" scaled="0"/>
              </a:gradFill>
              <a:ln w="25400" cap="flat" cmpd="sng" algn="ctr">
                <a:noFill/>
                <a:prstDash val="solid"/>
              </a:ln>
              <a:effectLst/>
            </p:spPr>
            <p:txBody>
              <a:bodyPr rtlCol="0" anchor="ctr"/>
              <a:lstStyle>
                <a:defPPr>
                  <a:defRPr lang="zh-CN"/>
                </a:defPPr>
                <a:lvl1pPr marL="0" algn="l" defTabSz="912195" rtl="0" eaLnBrk="1" latinLnBrk="0" hangingPunct="1">
                  <a:defRPr sz="1800" kern="1200">
                    <a:solidFill>
                      <a:schemeClr val="tx1"/>
                    </a:solidFill>
                    <a:latin typeface="+mn-lt"/>
                    <a:ea typeface="+mn-ea"/>
                    <a:cs typeface="+mn-cs"/>
                  </a:defRPr>
                </a:lvl1pPr>
                <a:lvl2pPr marL="456026" algn="l" defTabSz="912195" rtl="0" eaLnBrk="1" latinLnBrk="0" hangingPunct="1">
                  <a:defRPr sz="1800" kern="1200">
                    <a:solidFill>
                      <a:schemeClr val="tx1"/>
                    </a:solidFill>
                    <a:latin typeface="+mn-lt"/>
                    <a:ea typeface="+mn-ea"/>
                    <a:cs typeface="+mn-cs"/>
                  </a:defRPr>
                </a:lvl2pPr>
                <a:lvl3pPr marL="912195" algn="l" defTabSz="912195" rtl="0" eaLnBrk="1" latinLnBrk="0" hangingPunct="1">
                  <a:defRPr sz="1800" kern="1200">
                    <a:solidFill>
                      <a:schemeClr val="tx1"/>
                    </a:solidFill>
                    <a:latin typeface="+mn-lt"/>
                    <a:ea typeface="+mn-ea"/>
                    <a:cs typeface="+mn-cs"/>
                  </a:defRPr>
                </a:lvl3pPr>
                <a:lvl4pPr marL="1368268" algn="l" defTabSz="912195" rtl="0" eaLnBrk="1" latinLnBrk="0" hangingPunct="1">
                  <a:defRPr sz="1800" kern="1200">
                    <a:solidFill>
                      <a:schemeClr val="tx1"/>
                    </a:solidFill>
                    <a:latin typeface="+mn-lt"/>
                    <a:ea typeface="+mn-ea"/>
                    <a:cs typeface="+mn-cs"/>
                  </a:defRPr>
                </a:lvl4pPr>
                <a:lvl5pPr marL="1824389" algn="l" defTabSz="912195" rtl="0" eaLnBrk="1" latinLnBrk="0" hangingPunct="1">
                  <a:defRPr sz="1800" kern="1200">
                    <a:solidFill>
                      <a:schemeClr val="tx1"/>
                    </a:solidFill>
                    <a:latin typeface="+mn-lt"/>
                    <a:ea typeface="+mn-ea"/>
                    <a:cs typeface="+mn-cs"/>
                  </a:defRPr>
                </a:lvl5pPr>
                <a:lvl6pPr marL="2280414" algn="l" defTabSz="912195" rtl="0" eaLnBrk="1" latinLnBrk="0" hangingPunct="1">
                  <a:defRPr sz="1800" kern="1200">
                    <a:solidFill>
                      <a:schemeClr val="tx1"/>
                    </a:solidFill>
                    <a:latin typeface="+mn-lt"/>
                    <a:ea typeface="+mn-ea"/>
                    <a:cs typeface="+mn-cs"/>
                  </a:defRPr>
                </a:lvl6pPr>
                <a:lvl7pPr marL="2736440" algn="l" defTabSz="912195" rtl="0" eaLnBrk="1" latinLnBrk="0" hangingPunct="1">
                  <a:defRPr sz="1800" kern="1200">
                    <a:solidFill>
                      <a:schemeClr val="tx1"/>
                    </a:solidFill>
                    <a:latin typeface="+mn-lt"/>
                    <a:ea typeface="+mn-ea"/>
                    <a:cs typeface="+mn-cs"/>
                  </a:defRPr>
                </a:lvl7pPr>
                <a:lvl8pPr marL="3192575" algn="l" defTabSz="912195" rtl="0" eaLnBrk="1" latinLnBrk="0" hangingPunct="1">
                  <a:defRPr sz="1800" kern="1200">
                    <a:solidFill>
                      <a:schemeClr val="tx1"/>
                    </a:solidFill>
                    <a:latin typeface="+mn-lt"/>
                    <a:ea typeface="+mn-ea"/>
                    <a:cs typeface="+mn-cs"/>
                  </a:defRPr>
                </a:lvl8pPr>
                <a:lvl9pPr marL="3648668" algn="l" defTabSz="912195" rtl="0" eaLnBrk="1" latinLnBrk="0" hangingPunct="1">
                  <a:defRPr sz="1800" kern="1200">
                    <a:solidFill>
                      <a:schemeClr val="tx1"/>
                    </a:solidFill>
                    <a:latin typeface="+mn-lt"/>
                    <a:ea typeface="+mn-ea"/>
                    <a:cs typeface="+mn-cs"/>
                  </a:defRPr>
                </a:lvl9pPr>
              </a:lstStyle>
              <a:p>
                <a:pPr algn="ctr" defTabSz="1218565">
                  <a:defRPr/>
                </a:pPr>
                <a:endParaRPr lang="zh-CN" altLang="en-US" sz="2400" kern="0">
                  <a:cs typeface="+mn-ea"/>
                  <a:sym typeface="+mn-lt"/>
                </a:endParaRPr>
              </a:p>
            </p:txBody>
          </p:sp>
          <p:sp>
            <p:nvSpPr>
              <p:cNvPr id="22" name="圆角矩形 32">
                <a:extLst>
                  <a:ext uri="{FF2B5EF4-FFF2-40B4-BE49-F238E27FC236}">
                    <a16:creationId xmlns:a16="http://schemas.microsoft.com/office/drawing/2014/main" id="{1F85190F-1751-44AC-A157-AF8FB5EB6C33}"/>
                  </a:ext>
                </a:extLst>
              </p:cNvPr>
              <p:cNvSpPr/>
              <p:nvPr/>
            </p:nvSpPr>
            <p:spPr>
              <a:xfrm>
                <a:off x="961885" y="1023578"/>
                <a:ext cx="46981" cy="502794"/>
              </a:xfrm>
              <a:prstGeom prst="roundRect">
                <a:avLst>
                  <a:gd name="adj" fmla="val 50000"/>
                </a:avLst>
              </a:prstGeom>
              <a:gradFill>
                <a:gsLst>
                  <a:gs pos="0">
                    <a:sysClr val="window" lastClr="FFFFFF">
                      <a:alpha val="49000"/>
                    </a:sysClr>
                  </a:gs>
                  <a:gs pos="100000">
                    <a:sysClr val="window" lastClr="FFFFFF">
                      <a:lumMod val="75000"/>
                      <a:alpha val="38000"/>
                    </a:sysClr>
                  </a:gs>
                </a:gsLst>
                <a:lin ang="5400000" scaled="0"/>
              </a:gradFill>
              <a:ln w="25400" cap="flat" cmpd="sng" algn="ctr">
                <a:noFill/>
                <a:prstDash val="solid"/>
              </a:ln>
              <a:effectLst/>
            </p:spPr>
            <p:txBody>
              <a:bodyPr rtlCol="0" anchor="ctr"/>
              <a:lstStyle>
                <a:defPPr>
                  <a:defRPr lang="zh-CN"/>
                </a:defPPr>
                <a:lvl1pPr marL="0" algn="l" defTabSz="912195" rtl="0" eaLnBrk="1" latinLnBrk="0" hangingPunct="1">
                  <a:defRPr sz="1800" kern="1200">
                    <a:solidFill>
                      <a:schemeClr val="tx1"/>
                    </a:solidFill>
                    <a:latin typeface="+mn-lt"/>
                    <a:ea typeface="+mn-ea"/>
                    <a:cs typeface="+mn-cs"/>
                  </a:defRPr>
                </a:lvl1pPr>
                <a:lvl2pPr marL="456026" algn="l" defTabSz="912195" rtl="0" eaLnBrk="1" latinLnBrk="0" hangingPunct="1">
                  <a:defRPr sz="1800" kern="1200">
                    <a:solidFill>
                      <a:schemeClr val="tx1"/>
                    </a:solidFill>
                    <a:latin typeface="+mn-lt"/>
                    <a:ea typeface="+mn-ea"/>
                    <a:cs typeface="+mn-cs"/>
                  </a:defRPr>
                </a:lvl2pPr>
                <a:lvl3pPr marL="912195" algn="l" defTabSz="912195" rtl="0" eaLnBrk="1" latinLnBrk="0" hangingPunct="1">
                  <a:defRPr sz="1800" kern="1200">
                    <a:solidFill>
                      <a:schemeClr val="tx1"/>
                    </a:solidFill>
                    <a:latin typeface="+mn-lt"/>
                    <a:ea typeface="+mn-ea"/>
                    <a:cs typeface="+mn-cs"/>
                  </a:defRPr>
                </a:lvl3pPr>
                <a:lvl4pPr marL="1368268" algn="l" defTabSz="912195" rtl="0" eaLnBrk="1" latinLnBrk="0" hangingPunct="1">
                  <a:defRPr sz="1800" kern="1200">
                    <a:solidFill>
                      <a:schemeClr val="tx1"/>
                    </a:solidFill>
                    <a:latin typeface="+mn-lt"/>
                    <a:ea typeface="+mn-ea"/>
                    <a:cs typeface="+mn-cs"/>
                  </a:defRPr>
                </a:lvl4pPr>
                <a:lvl5pPr marL="1824389" algn="l" defTabSz="912195" rtl="0" eaLnBrk="1" latinLnBrk="0" hangingPunct="1">
                  <a:defRPr sz="1800" kern="1200">
                    <a:solidFill>
                      <a:schemeClr val="tx1"/>
                    </a:solidFill>
                    <a:latin typeface="+mn-lt"/>
                    <a:ea typeface="+mn-ea"/>
                    <a:cs typeface="+mn-cs"/>
                  </a:defRPr>
                </a:lvl5pPr>
                <a:lvl6pPr marL="2280414" algn="l" defTabSz="912195" rtl="0" eaLnBrk="1" latinLnBrk="0" hangingPunct="1">
                  <a:defRPr sz="1800" kern="1200">
                    <a:solidFill>
                      <a:schemeClr val="tx1"/>
                    </a:solidFill>
                    <a:latin typeface="+mn-lt"/>
                    <a:ea typeface="+mn-ea"/>
                    <a:cs typeface="+mn-cs"/>
                  </a:defRPr>
                </a:lvl6pPr>
                <a:lvl7pPr marL="2736440" algn="l" defTabSz="912195" rtl="0" eaLnBrk="1" latinLnBrk="0" hangingPunct="1">
                  <a:defRPr sz="1800" kern="1200">
                    <a:solidFill>
                      <a:schemeClr val="tx1"/>
                    </a:solidFill>
                    <a:latin typeface="+mn-lt"/>
                    <a:ea typeface="+mn-ea"/>
                    <a:cs typeface="+mn-cs"/>
                  </a:defRPr>
                </a:lvl7pPr>
                <a:lvl8pPr marL="3192575" algn="l" defTabSz="912195" rtl="0" eaLnBrk="1" latinLnBrk="0" hangingPunct="1">
                  <a:defRPr sz="1800" kern="1200">
                    <a:solidFill>
                      <a:schemeClr val="tx1"/>
                    </a:solidFill>
                    <a:latin typeface="+mn-lt"/>
                    <a:ea typeface="+mn-ea"/>
                    <a:cs typeface="+mn-cs"/>
                  </a:defRPr>
                </a:lvl8pPr>
                <a:lvl9pPr marL="3648668" algn="l" defTabSz="912195" rtl="0" eaLnBrk="1" latinLnBrk="0" hangingPunct="1">
                  <a:defRPr sz="1800" kern="1200">
                    <a:solidFill>
                      <a:schemeClr val="tx1"/>
                    </a:solidFill>
                    <a:latin typeface="+mn-lt"/>
                    <a:ea typeface="+mn-ea"/>
                    <a:cs typeface="+mn-cs"/>
                  </a:defRPr>
                </a:lvl9pPr>
              </a:lstStyle>
              <a:p>
                <a:pPr algn="ctr" defTabSz="1218565">
                  <a:defRPr/>
                </a:pPr>
                <a:endParaRPr lang="zh-CN" altLang="en-US" sz="2400" kern="0">
                  <a:cs typeface="+mn-ea"/>
                  <a:sym typeface="+mn-lt"/>
                </a:endParaRPr>
              </a:p>
            </p:txBody>
          </p:sp>
        </p:grpSp>
        <p:grpSp>
          <p:nvGrpSpPr>
            <p:cNvPr id="8" name="组合 32">
              <a:extLst>
                <a:ext uri="{FF2B5EF4-FFF2-40B4-BE49-F238E27FC236}">
                  <a16:creationId xmlns:a16="http://schemas.microsoft.com/office/drawing/2014/main" id="{4600A8F8-59AB-49DE-A036-045E6A865002}"/>
                </a:ext>
              </a:extLst>
            </p:cNvPr>
            <p:cNvGrpSpPr/>
            <p:nvPr/>
          </p:nvGrpSpPr>
          <p:grpSpPr>
            <a:xfrm>
              <a:off x="1259632" y="987574"/>
              <a:ext cx="146540" cy="648072"/>
              <a:chOff x="899592" y="987574"/>
              <a:chExt cx="146540" cy="648072"/>
            </a:xfrm>
          </p:grpSpPr>
          <p:sp>
            <p:nvSpPr>
              <p:cNvPr id="17" name="椭圆 27">
                <a:extLst>
                  <a:ext uri="{FF2B5EF4-FFF2-40B4-BE49-F238E27FC236}">
                    <a16:creationId xmlns:a16="http://schemas.microsoft.com/office/drawing/2014/main" id="{8960ABA5-1C3B-4B0F-8260-96A4A64B1125}"/>
                  </a:ext>
                </a:extLst>
              </p:cNvPr>
              <p:cNvSpPr/>
              <p:nvPr/>
            </p:nvSpPr>
            <p:spPr>
              <a:xfrm>
                <a:off x="899592" y="1489106"/>
                <a:ext cx="146540" cy="146540"/>
              </a:xfrm>
              <a:prstGeom prst="ellipse">
                <a:avLst/>
              </a:prstGeom>
              <a:solidFill>
                <a:sysClr val="windowText" lastClr="000000">
                  <a:lumMod val="75000"/>
                  <a:lumOff val="25000"/>
                </a:sysClr>
              </a:solidFill>
              <a:ln w="25400" cap="flat" cmpd="sng" algn="ctr">
                <a:noFill/>
                <a:prstDash val="solid"/>
              </a:ln>
              <a:effectLst>
                <a:innerShdw blurRad="114300">
                  <a:prstClr val="black"/>
                </a:innerShdw>
              </a:effectLst>
            </p:spPr>
            <p:txBody>
              <a:bodyPr rtlCol="0" anchor="ctr"/>
              <a:lstStyle>
                <a:defPPr>
                  <a:defRPr lang="zh-CN"/>
                </a:defPPr>
                <a:lvl1pPr marL="0" algn="l" defTabSz="912195" rtl="0" eaLnBrk="1" latinLnBrk="0" hangingPunct="1">
                  <a:defRPr sz="1800" kern="1200">
                    <a:solidFill>
                      <a:schemeClr val="tx1"/>
                    </a:solidFill>
                    <a:latin typeface="+mn-lt"/>
                    <a:ea typeface="+mn-ea"/>
                    <a:cs typeface="+mn-cs"/>
                  </a:defRPr>
                </a:lvl1pPr>
                <a:lvl2pPr marL="456026" algn="l" defTabSz="912195" rtl="0" eaLnBrk="1" latinLnBrk="0" hangingPunct="1">
                  <a:defRPr sz="1800" kern="1200">
                    <a:solidFill>
                      <a:schemeClr val="tx1"/>
                    </a:solidFill>
                    <a:latin typeface="+mn-lt"/>
                    <a:ea typeface="+mn-ea"/>
                    <a:cs typeface="+mn-cs"/>
                  </a:defRPr>
                </a:lvl2pPr>
                <a:lvl3pPr marL="912195" algn="l" defTabSz="912195" rtl="0" eaLnBrk="1" latinLnBrk="0" hangingPunct="1">
                  <a:defRPr sz="1800" kern="1200">
                    <a:solidFill>
                      <a:schemeClr val="tx1"/>
                    </a:solidFill>
                    <a:latin typeface="+mn-lt"/>
                    <a:ea typeface="+mn-ea"/>
                    <a:cs typeface="+mn-cs"/>
                  </a:defRPr>
                </a:lvl3pPr>
                <a:lvl4pPr marL="1368268" algn="l" defTabSz="912195" rtl="0" eaLnBrk="1" latinLnBrk="0" hangingPunct="1">
                  <a:defRPr sz="1800" kern="1200">
                    <a:solidFill>
                      <a:schemeClr val="tx1"/>
                    </a:solidFill>
                    <a:latin typeface="+mn-lt"/>
                    <a:ea typeface="+mn-ea"/>
                    <a:cs typeface="+mn-cs"/>
                  </a:defRPr>
                </a:lvl4pPr>
                <a:lvl5pPr marL="1824389" algn="l" defTabSz="912195" rtl="0" eaLnBrk="1" latinLnBrk="0" hangingPunct="1">
                  <a:defRPr sz="1800" kern="1200">
                    <a:solidFill>
                      <a:schemeClr val="tx1"/>
                    </a:solidFill>
                    <a:latin typeface="+mn-lt"/>
                    <a:ea typeface="+mn-ea"/>
                    <a:cs typeface="+mn-cs"/>
                  </a:defRPr>
                </a:lvl5pPr>
                <a:lvl6pPr marL="2280414" algn="l" defTabSz="912195" rtl="0" eaLnBrk="1" latinLnBrk="0" hangingPunct="1">
                  <a:defRPr sz="1800" kern="1200">
                    <a:solidFill>
                      <a:schemeClr val="tx1"/>
                    </a:solidFill>
                    <a:latin typeface="+mn-lt"/>
                    <a:ea typeface="+mn-ea"/>
                    <a:cs typeface="+mn-cs"/>
                  </a:defRPr>
                </a:lvl6pPr>
                <a:lvl7pPr marL="2736440" algn="l" defTabSz="912195" rtl="0" eaLnBrk="1" latinLnBrk="0" hangingPunct="1">
                  <a:defRPr sz="1800" kern="1200">
                    <a:solidFill>
                      <a:schemeClr val="tx1"/>
                    </a:solidFill>
                    <a:latin typeface="+mn-lt"/>
                    <a:ea typeface="+mn-ea"/>
                    <a:cs typeface="+mn-cs"/>
                  </a:defRPr>
                </a:lvl7pPr>
                <a:lvl8pPr marL="3192575" algn="l" defTabSz="912195" rtl="0" eaLnBrk="1" latinLnBrk="0" hangingPunct="1">
                  <a:defRPr sz="1800" kern="1200">
                    <a:solidFill>
                      <a:schemeClr val="tx1"/>
                    </a:solidFill>
                    <a:latin typeface="+mn-lt"/>
                    <a:ea typeface="+mn-ea"/>
                    <a:cs typeface="+mn-cs"/>
                  </a:defRPr>
                </a:lvl8pPr>
                <a:lvl9pPr marL="3648668" algn="l" defTabSz="912195" rtl="0" eaLnBrk="1" latinLnBrk="0" hangingPunct="1">
                  <a:defRPr sz="1800" kern="1200">
                    <a:solidFill>
                      <a:schemeClr val="tx1"/>
                    </a:solidFill>
                    <a:latin typeface="+mn-lt"/>
                    <a:ea typeface="+mn-ea"/>
                    <a:cs typeface="+mn-cs"/>
                  </a:defRPr>
                </a:lvl9pPr>
              </a:lstStyle>
              <a:p>
                <a:pPr algn="ctr" defTabSz="1218565">
                  <a:defRPr/>
                </a:pPr>
                <a:endParaRPr lang="zh-CN" altLang="en-US" sz="2400" kern="0">
                  <a:cs typeface="+mn-ea"/>
                  <a:sym typeface="+mn-lt"/>
                </a:endParaRPr>
              </a:p>
            </p:txBody>
          </p:sp>
          <p:sp>
            <p:nvSpPr>
              <p:cNvPr id="18" name="圆角矩形 28">
                <a:extLst>
                  <a:ext uri="{FF2B5EF4-FFF2-40B4-BE49-F238E27FC236}">
                    <a16:creationId xmlns:a16="http://schemas.microsoft.com/office/drawing/2014/main" id="{6CA1A645-1CE1-43DD-A5B1-5510FD685FFF}"/>
                  </a:ext>
                </a:extLst>
              </p:cNvPr>
              <p:cNvSpPr/>
              <p:nvPr/>
            </p:nvSpPr>
            <p:spPr>
              <a:xfrm>
                <a:off x="936858" y="987574"/>
                <a:ext cx="72008" cy="612068"/>
              </a:xfrm>
              <a:prstGeom prst="roundRect">
                <a:avLst>
                  <a:gd name="adj" fmla="val 50000"/>
                </a:avLst>
              </a:prstGeom>
              <a:gradFill>
                <a:gsLst>
                  <a:gs pos="0">
                    <a:sysClr val="windowText" lastClr="000000">
                      <a:lumMod val="50000"/>
                      <a:lumOff val="50000"/>
                    </a:sysClr>
                  </a:gs>
                  <a:gs pos="100000">
                    <a:sysClr val="window" lastClr="FFFFFF">
                      <a:lumMod val="75000"/>
                    </a:sysClr>
                  </a:gs>
                </a:gsLst>
                <a:lin ang="5400000" scaled="0"/>
              </a:gradFill>
              <a:ln w="25400" cap="flat" cmpd="sng" algn="ctr">
                <a:noFill/>
                <a:prstDash val="solid"/>
              </a:ln>
              <a:effectLst/>
            </p:spPr>
            <p:txBody>
              <a:bodyPr rtlCol="0" anchor="ctr"/>
              <a:lstStyle>
                <a:defPPr>
                  <a:defRPr lang="zh-CN"/>
                </a:defPPr>
                <a:lvl1pPr marL="0" algn="l" defTabSz="912195" rtl="0" eaLnBrk="1" latinLnBrk="0" hangingPunct="1">
                  <a:defRPr sz="1800" kern="1200">
                    <a:solidFill>
                      <a:schemeClr val="tx1"/>
                    </a:solidFill>
                    <a:latin typeface="+mn-lt"/>
                    <a:ea typeface="+mn-ea"/>
                    <a:cs typeface="+mn-cs"/>
                  </a:defRPr>
                </a:lvl1pPr>
                <a:lvl2pPr marL="456026" algn="l" defTabSz="912195" rtl="0" eaLnBrk="1" latinLnBrk="0" hangingPunct="1">
                  <a:defRPr sz="1800" kern="1200">
                    <a:solidFill>
                      <a:schemeClr val="tx1"/>
                    </a:solidFill>
                    <a:latin typeface="+mn-lt"/>
                    <a:ea typeface="+mn-ea"/>
                    <a:cs typeface="+mn-cs"/>
                  </a:defRPr>
                </a:lvl2pPr>
                <a:lvl3pPr marL="912195" algn="l" defTabSz="912195" rtl="0" eaLnBrk="1" latinLnBrk="0" hangingPunct="1">
                  <a:defRPr sz="1800" kern="1200">
                    <a:solidFill>
                      <a:schemeClr val="tx1"/>
                    </a:solidFill>
                    <a:latin typeface="+mn-lt"/>
                    <a:ea typeface="+mn-ea"/>
                    <a:cs typeface="+mn-cs"/>
                  </a:defRPr>
                </a:lvl3pPr>
                <a:lvl4pPr marL="1368268" algn="l" defTabSz="912195" rtl="0" eaLnBrk="1" latinLnBrk="0" hangingPunct="1">
                  <a:defRPr sz="1800" kern="1200">
                    <a:solidFill>
                      <a:schemeClr val="tx1"/>
                    </a:solidFill>
                    <a:latin typeface="+mn-lt"/>
                    <a:ea typeface="+mn-ea"/>
                    <a:cs typeface="+mn-cs"/>
                  </a:defRPr>
                </a:lvl4pPr>
                <a:lvl5pPr marL="1824389" algn="l" defTabSz="912195" rtl="0" eaLnBrk="1" latinLnBrk="0" hangingPunct="1">
                  <a:defRPr sz="1800" kern="1200">
                    <a:solidFill>
                      <a:schemeClr val="tx1"/>
                    </a:solidFill>
                    <a:latin typeface="+mn-lt"/>
                    <a:ea typeface="+mn-ea"/>
                    <a:cs typeface="+mn-cs"/>
                  </a:defRPr>
                </a:lvl5pPr>
                <a:lvl6pPr marL="2280414" algn="l" defTabSz="912195" rtl="0" eaLnBrk="1" latinLnBrk="0" hangingPunct="1">
                  <a:defRPr sz="1800" kern="1200">
                    <a:solidFill>
                      <a:schemeClr val="tx1"/>
                    </a:solidFill>
                    <a:latin typeface="+mn-lt"/>
                    <a:ea typeface="+mn-ea"/>
                    <a:cs typeface="+mn-cs"/>
                  </a:defRPr>
                </a:lvl6pPr>
                <a:lvl7pPr marL="2736440" algn="l" defTabSz="912195" rtl="0" eaLnBrk="1" latinLnBrk="0" hangingPunct="1">
                  <a:defRPr sz="1800" kern="1200">
                    <a:solidFill>
                      <a:schemeClr val="tx1"/>
                    </a:solidFill>
                    <a:latin typeface="+mn-lt"/>
                    <a:ea typeface="+mn-ea"/>
                    <a:cs typeface="+mn-cs"/>
                  </a:defRPr>
                </a:lvl7pPr>
                <a:lvl8pPr marL="3192575" algn="l" defTabSz="912195" rtl="0" eaLnBrk="1" latinLnBrk="0" hangingPunct="1">
                  <a:defRPr sz="1800" kern="1200">
                    <a:solidFill>
                      <a:schemeClr val="tx1"/>
                    </a:solidFill>
                    <a:latin typeface="+mn-lt"/>
                    <a:ea typeface="+mn-ea"/>
                    <a:cs typeface="+mn-cs"/>
                  </a:defRPr>
                </a:lvl8pPr>
                <a:lvl9pPr marL="3648668" algn="l" defTabSz="912195" rtl="0" eaLnBrk="1" latinLnBrk="0" hangingPunct="1">
                  <a:defRPr sz="1800" kern="1200">
                    <a:solidFill>
                      <a:schemeClr val="tx1"/>
                    </a:solidFill>
                    <a:latin typeface="+mn-lt"/>
                    <a:ea typeface="+mn-ea"/>
                    <a:cs typeface="+mn-cs"/>
                  </a:defRPr>
                </a:lvl9pPr>
              </a:lstStyle>
              <a:p>
                <a:pPr algn="ctr" defTabSz="1218565">
                  <a:defRPr/>
                </a:pPr>
                <a:endParaRPr lang="zh-CN" altLang="en-US" sz="2400" kern="0">
                  <a:cs typeface="+mn-ea"/>
                  <a:sym typeface="+mn-lt"/>
                </a:endParaRPr>
              </a:p>
            </p:txBody>
          </p:sp>
          <p:sp>
            <p:nvSpPr>
              <p:cNvPr id="19" name="圆角矩形 29">
                <a:extLst>
                  <a:ext uri="{FF2B5EF4-FFF2-40B4-BE49-F238E27FC236}">
                    <a16:creationId xmlns:a16="http://schemas.microsoft.com/office/drawing/2014/main" id="{5B3F35E6-F56D-4516-A5A1-2DFD9C6EEB8D}"/>
                  </a:ext>
                </a:extLst>
              </p:cNvPr>
              <p:cNvSpPr/>
              <p:nvPr/>
            </p:nvSpPr>
            <p:spPr>
              <a:xfrm>
                <a:off x="961885" y="1023578"/>
                <a:ext cx="46981" cy="502794"/>
              </a:xfrm>
              <a:prstGeom prst="roundRect">
                <a:avLst>
                  <a:gd name="adj" fmla="val 50000"/>
                </a:avLst>
              </a:prstGeom>
              <a:gradFill>
                <a:gsLst>
                  <a:gs pos="0">
                    <a:sysClr val="window" lastClr="FFFFFF">
                      <a:alpha val="49000"/>
                    </a:sysClr>
                  </a:gs>
                  <a:gs pos="100000">
                    <a:sysClr val="window" lastClr="FFFFFF">
                      <a:lumMod val="75000"/>
                      <a:alpha val="38000"/>
                    </a:sysClr>
                  </a:gs>
                </a:gsLst>
                <a:lin ang="5400000" scaled="0"/>
              </a:gradFill>
              <a:ln w="25400" cap="flat" cmpd="sng" algn="ctr">
                <a:noFill/>
                <a:prstDash val="solid"/>
              </a:ln>
              <a:effectLst/>
            </p:spPr>
            <p:txBody>
              <a:bodyPr rtlCol="0" anchor="ctr"/>
              <a:lstStyle>
                <a:defPPr>
                  <a:defRPr lang="zh-CN"/>
                </a:defPPr>
                <a:lvl1pPr marL="0" algn="l" defTabSz="912195" rtl="0" eaLnBrk="1" latinLnBrk="0" hangingPunct="1">
                  <a:defRPr sz="1800" kern="1200">
                    <a:solidFill>
                      <a:schemeClr val="tx1"/>
                    </a:solidFill>
                    <a:latin typeface="+mn-lt"/>
                    <a:ea typeface="+mn-ea"/>
                    <a:cs typeface="+mn-cs"/>
                  </a:defRPr>
                </a:lvl1pPr>
                <a:lvl2pPr marL="456026" algn="l" defTabSz="912195" rtl="0" eaLnBrk="1" latinLnBrk="0" hangingPunct="1">
                  <a:defRPr sz="1800" kern="1200">
                    <a:solidFill>
                      <a:schemeClr val="tx1"/>
                    </a:solidFill>
                    <a:latin typeface="+mn-lt"/>
                    <a:ea typeface="+mn-ea"/>
                    <a:cs typeface="+mn-cs"/>
                  </a:defRPr>
                </a:lvl2pPr>
                <a:lvl3pPr marL="912195" algn="l" defTabSz="912195" rtl="0" eaLnBrk="1" latinLnBrk="0" hangingPunct="1">
                  <a:defRPr sz="1800" kern="1200">
                    <a:solidFill>
                      <a:schemeClr val="tx1"/>
                    </a:solidFill>
                    <a:latin typeface="+mn-lt"/>
                    <a:ea typeface="+mn-ea"/>
                    <a:cs typeface="+mn-cs"/>
                  </a:defRPr>
                </a:lvl3pPr>
                <a:lvl4pPr marL="1368268" algn="l" defTabSz="912195" rtl="0" eaLnBrk="1" latinLnBrk="0" hangingPunct="1">
                  <a:defRPr sz="1800" kern="1200">
                    <a:solidFill>
                      <a:schemeClr val="tx1"/>
                    </a:solidFill>
                    <a:latin typeface="+mn-lt"/>
                    <a:ea typeface="+mn-ea"/>
                    <a:cs typeface="+mn-cs"/>
                  </a:defRPr>
                </a:lvl4pPr>
                <a:lvl5pPr marL="1824389" algn="l" defTabSz="912195" rtl="0" eaLnBrk="1" latinLnBrk="0" hangingPunct="1">
                  <a:defRPr sz="1800" kern="1200">
                    <a:solidFill>
                      <a:schemeClr val="tx1"/>
                    </a:solidFill>
                    <a:latin typeface="+mn-lt"/>
                    <a:ea typeface="+mn-ea"/>
                    <a:cs typeface="+mn-cs"/>
                  </a:defRPr>
                </a:lvl5pPr>
                <a:lvl6pPr marL="2280414" algn="l" defTabSz="912195" rtl="0" eaLnBrk="1" latinLnBrk="0" hangingPunct="1">
                  <a:defRPr sz="1800" kern="1200">
                    <a:solidFill>
                      <a:schemeClr val="tx1"/>
                    </a:solidFill>
                    <a:latin typeface="+mn-lt"/>
                    <a:ea typeface="+mn-ea"/>
                    <a:cs typeface="+mn-cs"/>
                  </a:defRPr>
                </a:lvl6pPr>
                <a:lvl7pPr marL="2736440" algn="l" defTabSz="912195" rtl="0" eaLnBrk="1" latinLnBrk="0" hangingPunct="1">
                  <a:defRPr sz="1800" kern="1200">
                    <a:solidFill>
                      <a:schemeClr val="tx1"/>
                    </a:solidFill>
                    <a:latin typeface="+mn-lt"/>
                    <a:ea typeface="+mn-ea"/>
                    <a:cs typeface="+mn-cs"/>
                  </a:defRPr>
                </a:lvl7pPr>
                <a:lvl8pPr marL="3192575" algn="l" defTabSz="912195" rtl="0" eaLnBrk="1" latinLnBrk="0" hangingPunct="1">
                  <a:defRPr sz="1800" kern="1200">
                    <a:solidFill>
                      <a:schemeClr val="tx1"/>
                    </a:solidFill>
                    <a:latin typeface="+mn-lt"/>
                    <a:ea typeface="+mn-ea"/>
                    <a:cs typeface="+mn-cs"/>
                  </a:defRPr>
                </a:lvl8pPr>
                <a:lvl9pPr marL="3648668" algn="l" defTabSz="912195" rtl="0" eaLnBrk="1" latinLnBrk="0" hangingPunct="1">
                  <a:defRPr sz="1800" kern="1200">
                    <a:solidFill>
                      <a:schemeClr val="tx1"/>
                    </a:solidFill>
                    <a:latin typeface="+mn-lt"/>
                    <a:ea typeface="+mn-ea"/>
                    <a:cs typeface="+mn-cs"/>
                  </a:defRPr>
                </a:lvl9pPr>
              </a:lstStyle>
              <a:p>
                <a:pPr algn="ctr" defTabSz="1218565">
                  <a:defRPr/>
                </a:pPr>
                <a:endParaRPr lang="zh-CN" altLang="en-US" sz="2400" kern="0">
                  <a:cs typeface="+mn-ea"/>
                  <a:sym typeface="+mn-lt"/>
                </a:endParaRPr>
              </a:p>
            </p:txBody>
          </p:sp>
        </p:grpSp>
        <p:grpSp>
          <p:nvGrpSpPr>
            <p:cNvPr id="9" name="组合 52">
              <a:extLst>
                <a:ext uri="{FF2B5EF4-FFF2-40B4-BE49-F238E27FC236}">
                  <a16:creationId xmlns:a16="http://schemas.microsoft.com/office/drawing/2014/main" id="{8406A40E-3F8F-4217-8E6A-A3EF839413C4}"/>
                </a:ext>
              </a:extLst>
            </p:cNvPr>
            <p:cNvGrpSpPr/>
            <p:nvPr/>
          </p:nvGrpSpPr>
          <p:grpSpPr>
            <a:xfrm>
              <a:off x="2733272" y="987574"/>
              <a:ext cx="146540" cy="648072"/>
              <a:chOff x="899592" y="987574"/>
              <a:chExt cx="146540" cy="648072"/>
            </a:xfrm>
          </p:grpSpPr>
          <p:sp>
            <p:nvSpPr>
              <p:cNvPr id="14" name="椭圆 24">
                <a:extLst>
                  <a:ext uri="{FF2B5EF4-FFF2-40B4-BE49-F238E27FC236}">
                    <a16:creationId xmlns:a16="http://schemas.microsoft.com/office/drawing/2014/main" id="{E1FC8463-D136-421D-B10B-5FBF8947DCFD}"/>
                  </a:ext>
                </a:extLst>
              </p:cNvPr>
              <p:cNvSpPr/>
              <p:nvPr/>
            </p:nvSpPr>
            <p:spPr>
              <a:xfrm>
                <a:off x="899592" y="1489106"/>
                <a:ext cx="146540" cy="146540"/>
              </a:xfrm>
              <a:prstGeom prst="ellipse">
                <a:avLst/>
              </a:prstGeom>
              <a:solidFill>
                <a:sysClr val="windowText" lastClr="000000">
                  <a:lumMod val="75000"/>
                  <a:lumOff val="25000"/>
                </a:sysClr>
              </a:solidFill>
              <a:ln w="25400" cap="flat" cmpd="sng" algn="ctr">
                <a:noFill/>
                <a:prstDash val="solid"/>
              </a:ln>
              <a:effectLst>
                <a:innerShdw blurRad="114300">
                  <a:prstClr val="black"/>
                </a:innerShdw>
              </a:effectLst>
            </p:spPr>
            <p:txBody>
              <a:bodyPr rtlCol="0" anchor="ctr"/>
              <a:lstStyle>
                <a:defPPr>
                  <a:defRPr lang="zh-CN"/>
                </a:defPPr>
                <a:lvl1pPr marL="0" algn="l" defTabSz="912195" rtl="0" eaLnBrk="1" latinLnBrk="0" hangingPunct="1">
                  <a:defRPr sz="1800" kern="1200">
                    <a:solidFill>
                      <a:schemeClr val="tx1"/>
                    </a:solidFill>
                    <a:latin typeface="+mn-lt"/>
                    <a:ea typeface="+mn-ea"/>
                    <a:cs typeface="+mn-cs"/>
                  </a:defRPr>
                </a:lvl1pPr>
                <a:lvl2pPr marL="456026" algn="l" defTabSz="912195" rtl="0" eaLnBrk="1" latinLnBrk="0" hangingPunct="1">
                  <a:defRPr sz="1800" kern="1200">
                    <a:solidFill>
                      <a:schemeClr val="tx1"/>
                    </a:solidFill>
                    <a:latin typeface="+mn-lt"/>
                    <a:ea typeface="+mn-ea"/>
                    <a:cs typeface="+mn-cs"/>
                  </a:defRPr>
                </a:lvl2pPr>
                <a:lvl3pPr marL="912195" algn="l" defTabSz="912195" rtl="0" eaLnBrk="1" latinLnBrk="0" hangingPunct="1">
                  <a:defRPr sz="1800" kern="1200">
                    <a:solidFill>
                      <a:schemeClr val="tx1"/>
                    </a:solidFill>
                    <a:latin typeface="+mn-lt"/>
                    <a:ea typeface="+mn-ea"/>
                    <a:cs typeface="+mn-cs"/>
                  </a:defRPr>
                </a:lvl3pPr>
                <a:lvl4pPr marL="1368268" algn="l" defTabSz="912195" rtl="0" eaLnBrk="1" latinLnBrk="0" hangingPunct="1">
                  <a:defRPr sz="1800" kern="1200">
                    <a:solidFill>
                      <a:schemeClr val="tx1"/>
                    </a:solidFill>
                    <a:latin typeface="+mn-lt"/>
                    <a:ea typeface="+mn-ea"/>
                    <a:cs typeface="+mn-cs"/>
                  </a:defRPr>
                </a:lvl4pPr>
                <a:lvl5pPr marL="1824389" algn="l" defTabSz="912195" rtl="0" eaLnBrk="1" latinLnBrk="0" hangingPunct="1">
                  <a:defRPr sz="1800" kern="1200">
                    <a:solidFill>
                      <a:schemeClr val="tx1"/>
                    </a:solidFill>
                    <a:latin typeface="+mn-lt"/>
                    <a:ea typeface="+mn-ea"/>
                    <a:cs typeface="+mn-cs"/>
                  </a:defRPr>
                </a:lvl5pPr>
                <a:lvl6pPr marL="2280414" algn="l" defTabSz="912195" rtl="0" eaLnBrk="1" latinLnBrk="0" hangingPunct="1">
                  <a:defRPr sz="1800" kern="1200">
                    <a:solidFill>
                      <a:schemeClr val="tx1"/>
                    </a:solidFill>
                    <a:latin typeface="+mn-lt"/>
                    <a:ea typeface="+mn-ea"/>
                    <a:cs typeface="+mn-cs"/>
                  </a:defRPr>
                </a:lvl6pPr>
                <a:lvl7pPr marL="2736440" algn="l" defTabSz="912195" rtl="0" eaLnBrk="1" latinLnBrk="0" hangingPunct="1">
                  <a:defRPr sz="1800" kern="1200">
                    <a:solidFill>
                      <a:schemeClr val="tx1"/>
                    </a:solidFill>
                    <a:latin typeface="+mn-lt"/>
                    <a:ea typeface="+mn-ea"/>
                    <a:cs typeface="+mn-cs"/>
                  </a:defRPr>
                </a:lvl7pPr>
                <a:lvl8pPr marL="3192575" algn="l" defTabSz="912195" rtl="0" eaLnBrk="1" latinLnBrk="0" hangingPunct="1">
                  <a:defRPr sz="1800" kern="1200">
                    <a:solidFill>
                      <a:schemeClr val="tx1"/>
                    </a:solidFill>
                    <a:latin typeface="+mn-lt"/>
                    <a:ea typeface="+mn-ea"/>
                    <a:cs typeface="+mn-cs"/>
                  </a:defRPr>
                </a:lvl8pPr>
                <a:lvl9pPr marL="3648668" algn="l" defTabSz="912195" rtl="0" eaLnBrk="1" latinLnBrk="0" hangingPunct="1">
                  <a:defRPr sz="1800" kern="1200">
                    <a:solidFill>
                      <a:schemeClr val="tx1"/>
                    </a:solidFill>
                    <a:latin typeface="+mn-lt"/>
                    <a:ea typeface="+mn-ea"/>
                    <a:cs typeface="+mn-cs"/>
                  </a:defRPr>
                </a:lvl9pPr>
              </a:lstStyle>
              <a:p>
                <a:pPr algn="ctr" defTabSz="1218565">
                  <a:defRPr/>
                </a:pPr>
                <a:endParaRPr lang="zh-CN" altLang="en-US" sz="2400" kern="0">
                  <a:cs typeface="+mn-ea"/>
                  <a:sym typeface="+mn-lt"/>
                </a:endParaRPr>
              </a:p>
            </p:txBody>
          </p:sp>
          <p:sp>
            <p:nvSpPr>
              <p:cNvPr id="15" name="圆角矩形 25">
                <a:extLst>
                  <a:ext uri="{FF2B5EF4-FFF2-40B4-BE49-F238E27FC236}">
                    <a16:creationId xmlns:a16="http://schemas.microsoft.com/office/drawing/2014/main" id="{E0905CFF-9F97-4249-808B-61EE2E759F37}"/>
                  </a:ext>
                </a:extLst>
              </p:cNvPr>
              <p:cNvSpPr/>
              <p:nvPr/>
            </p:nvSpPr>
            <p:spPr>
              <a:xfrm>
                <a:off x="936858" y="987574"/>
                <a:ext cx="72008" cy="612068"/>
              </a:xfrm>
              <a:prstGeom prst="roundRect">
                <a:avLst>
                  <a:gd name="adj" fmla="val 50000"/>
                </a:avLst>
              </a:prstGeom>
              <a:gradFill>
                <a:gsLst>
                  <a:gs pos="0">
                    <a:sysClr val="windowText" lastClr="000000">
                      <a:lumMod val="50000"/>
                      <a:lumOff val="50000"/>
                    </a:sysClr>
                  </a:gs>
                  <a:gs pos="100000">
                    <a:sysClr val="window" lastClr="FFFFFF">
                      <a:lumMod val="75000"/>
                    </a:sysClr>
                  </a:gs>
                </a:gsLst>
                <a:lin ang="5400000" scaled="0"/>
              </a:gradFill>
              <a:ln w="25400" cap="flat" cmpd="sng" algn="ctr">
                <a:noFill/>
                <a:prstDash val="solid"/>
              </a:ln>
              <a:effectLst/>
            </p:spPr>
            <p:txBody>
              <a:bodyPr rtlCol="0" anchor="ctr"/>
              <a:lstStyle>
                <a:defPPr>
                  <a:defRPr lang="zh-CN"/>
                </a:defPPr>
                <a:lvl1pPr marL="0" algn="l" defTabSz="912195" rtl="0" eaLnBrk="1" latinLnBrk="0" hangingPunct="1">
                  <a:defRPr sz="1800" kern="1200">
                    <a:solidFill>
                      <a:schemeClr val="tx1"/>
                    </a:solidFill>
                    <a:latin typeface="+mn-lt"/>
                    <a:ea typeface="+mn-ea"/>
                    <a:cs typeface="+mn-cs"/>
                  </a:defRPr>
                </a:lvl1pPr>
                <a:lvl2pPr marL="456026" algn="l" defTabSz="912195" rtl="0" eaLnBrk="1" latinLnBrk="0" hangingPunct="1">
                  <a:defRPr sz="1800" kern="1200">
                    <a:solidFill>
                      <a:schemeClr val="tx1"/>
                    </a:solidFill>
                    <a:latin typeface="+mn-lt"/>
                    <a:ea typeface="+mn-ea"/>
                    <a:cs typeface="+mn-cs"/>
                  </a:defRPr>
                </a:lvl2pPr>
                <a:lvl3pPr marL="912195" algn="l" defTabSz="912195" rtl="0" eaLnBrk="1" latinLnBrk="0" hangingPunct="1">
                  <a:defRPr sz="1800" kern="1200">
                    <a:solidFill>
                      <a:schemeClr val="tx1"/>
                    </a:solidFill>
                    <a:latin typeface="+mn-lt"/>
                    <a:ea typeface="+mn-ea"/>
                    <a:cs typeface="+mn-cs"/>
                  </a:defRPr>
                </a:lvl3pPr>
                <a:lvl4pPr marL="1368268" algn="l" defTabSz="912195" rtl="0" eaLnBrk="1" latinLnBrk="0" hangingPunct="1">
                  <a:defRPr sz="1800" kern="1200">
                    <a:solidFill>
                      <a:schemeClr val="tx1"/>
                    </a:solidFill>
                    <a:latin typeface="+mn-lt"/>
                    <a:ea typeface="+mn-ea"/>
                    <a:cs typeface="+mn-cs"/>
                  </a:defRPr>
                </a:lvl4pPr>
                <a:lvl5pPr marL="1824389" algn="l" defTabSz="912195" rtl="0" eaLnBrk="1" latinLnBrk="0" hangingPunct="1">
                  <a:defRPr sz="1800" kern="1200">
                    <a:solidFill>
                      <a:schemeClr val="tx1"/>
                    </a:solidFill>
                    <a:latin typeface="+mn-lt"/>
                    <a:ea typeface="+mn-ea"/>
                    <a:cs typeface="+mn-cs"/>
                  </a:defRPr>
                </a:lvl5pPr>
                <a:lvl6pPr marL="2280414" algn="l" defTabSz="912195" rtl="0" eaLnBrk="1" latinLnBrk="0" hangingPunct="1">
                  <a:defRPr sz="1800" kern="1200">
                    <a:solidFill>
                      <a:schemeClr val="tx1"/>
                    </a:solidFill>
                    <a:latin typeface="+mn-lt"/>
                    <a:ea typeface="+mn-ea"/>
                    <a:cs typeface="+mn-cs"/>
                  </a:defRPr>
                </a:lvl6pPr>
                <a:lvl7pPr marL="2736440" algn="l" defTabSz="912195" rtl="0" eaLnBrk="1" latinLnBrk="0" hangingPunct="1">
                  <a:defRPr sz="1800" kern="1200">
                    <a:solidFill>
                      <a:schemeClr val="tx1"/>
                    </a:solidFill>
                    <a:latin typeface="+mn-lt"/>
                    <a:ea typeface="+mn-ea"/>
                    <a:cs typeface="+mn-cs"/>
                  </a:defRPr>
                </a:lvl7pPr>
                <a:lvl8pPr marL="3192575" algn="l" defTabSz="912195" rtl="0" eaLnBrk="1" latinLnBrk="0" hangingPunct="1">
                  <a:defRPr sz="1800" kern="1200">
                    <a:solidFill>
                      <a:schemeClr val="tx1"/>
                    </a:solidFill>
                    <a:latin typeface="+mn-lt"/>
                    <a:ea typeface="+mn-ea"/>
                    <a:cs typeface="+mn-cs"/>
                  </a:defRPr>
                </a:lvl8pPr>
                <a:lvl9pPr marL="3648668" algn="l" defTabSz="912195" rtl="0" eaLnBrk="1" latinLnBrk="0" hangingPunct="1">
                  <a:defRPr sz="1800" kern="1200">
                    <a:solidFill>
                      <a:schemeClr val="tx1"/>
                    </a:solidFill>
                    <a:latin typeface="+mn-lt"/>
                    <a:ea typeface="+mn-ea"/>
                    <a:cs typeface="+mn-cs"/>
                  </a:defRPr>
                </a:lvl9pPr>
              </a:lstStyle>
              <a:p>
                <a:pPr algn="ctr" defTabSz="1218565">
                  <a:defRPr/>
                </a:pPr>
                <a:endParaRPr lang="zh-CN" altLang="en-US" sz="2400" kern="0">
                  <a:cs typeface="+mn-ea"/>
                  <a:sym typeface="+mn-lt"/>
                </a:endParaRPr>
              </a:p>
            </p:txBody>
          </p:sp>
          <p:sp>
            <p:nvSpPr>
              <p:cNvPr id="16" name="圆角矩形 26">
                <a:extLst>
                  <a:ext uri="{FF2B5EF4-FFF2-40B4-BE49-F238E27FC236}">
                    <a16:creationId xmlns:a16="http://schemas.microsoft.com/office/drawing/2014/main" id="{9D4BB014-E335-4A4D-A584-E5DA47D3ADEA}"/>
                  </a:ext>
                </a:extLst>
              </p:cNvPr>
              <p:cNvSpPr/>
              <p:nvPr/>
            </p:nvSpPr>
            <p:spPr>
              <a:xfrm>
                <a:off x="961885" y="1023578"/>
                <a:ext cx="46981" cy="502794"/>
              </a:xfrm>
              <a:prstGeom prst="roundRect">
                <a:avLst>
                  <a:gd name="adj" fmla="val 50000"/>
                </a:avLst>
              </a:prstGeom>
              <a:gradFill>
                <a:gsLst>
                  <a:gs pos="0">
                    <a:sysClr val="window" lastClr="FFFFFF">
                      <a:alpha val="49000"/>
                    </a:sysClr>
                  </a:gs>
                  <a:gs pos="100000">
                    <a:sysClr val="window" lastClr="FFFFFF">
                      <a:lumMod val="75000"/>
                      <a:alpha val="38000"/>
                    </a:sysClr>
                  </a:gs>
                </a:gsLst>
                <a:lin ang="5400000" scaled="0"/>
              </a:gradFill>
              <a:ln w="25400" cap="flat" cmpd="sng" algn="ctr">
                <a:noFill/>
                <a:prstDash val="solid"/>
              </a:ln>
              <a:effectLst/>
            </p:spPr>
            <p:txBody>
              <a:bodyPr rtlCol="0" anchor="ctr"/>
              <a:lstStyle>
                <a:defPPr>
                  <a:defRPr lang="zh-CN"/>
                </a:defPPr>
                <a:lvl1pPr marL="0" algn="l" defTabSz="912195" rtl="0" eaLnBrk="1" latinLnBrk="0" hangingPunct="1">
                  <a:defRPr sz="1800" kern="1200">
                    <a:solidFill>
                      <a:schemeClr val="tx1"/>
                    </a:solidFill>
                    <a:latin typeface="+mn-lt"/>
                    <a:ea typeface="+mn-ea"/>
                    <a:cs typeface="+mn-cs"/>
                  </a:defRPr>
                </a:lvl1pPr>
                <a:lvl2pPr marL="456026" algn="l" defTabSz="912195" rtl="0" eaLnBrk="1" latinLnBrk="0" hangingPunct="1">
                  <a:defRPr sz="1800" kern="1200">
                    <a:solidFill>
                      <a:schemeClr val="tx1"/>
                    </a:solidFill>
                    <a:latin typeface="+mn-lt"/>
                    <a:ea typeface="+mn-ea"/>
                    <a:cs typeface="+mn-cs"/>
                  </a:defRPr>
                </a:lvl2pPr>
                <a:lvl3pPr marL="912195" algn="l" defTabSz="912195" rtl="0" eaLnBrk="1" latinLnBrk="0" hangingPunct="1">
                  <a:defRPr sz="1800" kern="1200">
                    <a:solidFill>
                      <a:schemeClr val="tx1"/>
                    </a:solidFill>
                    <a:latin typeface="+mn-lt"/>
                    <a:ea typeface="+mn-ea"/>
                    <a:cs typeface="+mn-cs"/>
                  </a:defRPr>
                </a:lvl3pPr>
                <a:lvl4pPr marL="1368268" algn="l" defTabSz="912195" rtl="0" eaLnBrk="1" latinLnBrk="0" hangingPunct="1">
                  <a:defRPr sz="1800" kern="1200">
                    <a:solidFill>
                      <a:schemeClr val="tx1"/>
                    </a:solidFill>
                    <a:latin typeface="+mn-lt"/>
                    <a:ea typeface="+mn-ea"/>
                    <a:cs typeface="+mn-cs"/>
                  </a:defRPr>
                </a:lvl4pPr>
                <a:lvl5pPr marL="1824389" algn="l" defTabSz="912195" rtl="0" eaLnBrk="1" latinLnBrk="0" hangingPunct="1">
                  <a:defRPr sz="1800" kern="1200">
                    <a:solidFill>
                      <a:schemeClr val="tx1"/>
                    </a:solidFill>
                    <a:latin typeface="+mn-lt"/>
                    <a:ea typeface="+mn-ea"/>
                    <a:cs typeface="+mn-cs"/>
                  </a:defRPr>
                </a:lvl5pPr>
                <a:lvl6pPr marL="2280414" algn="l" defTabSz="912195" rtl="0" eaLnBrk="1" latinLnBrk="0" hangingPunct="1">
                  <a:defRPr sz="1800" kern="1200">
                    <a:solidFill>
                      <a:schemeClr val="tx1"/>
                    </a:solidFill>
                    <a:latin typeface="+mn-lt"/>
                    <a:ea typeface="+mn-ea"/>
                    <a:cs typeface="+mn-cs"/>
                  </a:defRPr>
                </a:lvl6pPr>
                <a:lvl7pPr marL="2736440" algn="l" defTabSz="912195" rtl="0" eaLnBrk="1" latinLnBrk="0" hangingPunct="1">
                  <a:defRPr sz="1800" kern="1200">
                    <a:solidFill>
                      <a:schemeClr val="tx1"/>
                    </a:solidFill>
                    <a:latin typeface="+mn-lt"/>
                    <a:ea typeface="+mn-ea"/>
                    <a:cs typeface="+mn-cs"/>
                  </a:defRPr>
                </a:lvl7pPr>
                <a:lvl8pPr marL="3192575" algn="l" defTabSz="912195" rtl="0" eaLnBrk="1" latinLnBrk="0" hangingPunct="1">
                  <a:defRPr sz="1800" kern="1200">
                    <a:solidFill>
                      <a:schemeClr val="tx1"/>
                    </a:solidFill>
                    <a:latin typeface="+mn-lt"/>
                    <a:ea typeface="+mn-ea"/>
                    <a:cs typeface="+mn-cs"/>
                  </a:defRPr>
                </a:lvl8pPr>
                <a:lvl9pPr marL="3648668" algn="l" defTabSz="912195" rtl="0" eaLnBrk="1" latinLnBrk="0" hangingPunct="1">
                  <a:defRPr sz="1800" kern="1200">
                    <a:solidFill>
                      <a:schemeClr val="tx1"/>
                    </a:solidFill>
                    <a:latin typeface="+mn-lt"/>
                    <a:ea typeface="+mn-ea"/>
                    <a:cs typeface="+mn-cs"/>
                  </a:defRPr>
                </a:lvl9pPr>
              </a:lstStyle>
              <a:p>
                <a:pPr algn="ctr" defTabSz="1218565">
                  <a:defRPr/>
                </a:pPr>
                <a:endParaRPr lang="zh-CN" altLang="en-US" sz="2400" kern="0">
                  <a:cs typeface="+mn-ea"/>
                  <a:sym typeface="+mn-lt"/>
                </a:endParaRPr>
              </a:p>
            </p:txBody>
          </p:sp>
        </p:grpSp>
        <p:grpSp>
          <p:nvGrpSpPr>
            <p:cNvPr id="10" name="组合 72">
              <a:extLst>
                <a:ext uri="{FF2B5EF4-FFF2-40B4-BE49-F238E27FC236}">
                  <a16:creationId xmlns:a16="http://schemas.microsoft.com/office/drawing/2014/main" id="{337373EA-2648-424D-8C96-B6369CD80EF2}"/>
                </a:ext>
              </a:extLst>
            </p:cNvPr>
            <p:cNvGrpSpPr/>
            <p:nvPr/>
          </p:nvGrpSpPr>
          <p:grpSpPr>
            <a:xfrm>
              <a:off x="2985300" y="987574"/>
              <a:ext cx="146540" cy="648072"/>
              <a:chOff x="899592" y="987574"/>
              <a:chExt cx="146540" cy="648072"/>
            </a:xfrm>
          </p:grpSpPr>
          <p:sp>
            <p:nvSpPr>
              <p:cNvPr id="11" name="椭圆 21">
                <a:extLst>
                  <a:ext uri="{FF2B5EF4-FFF2-40B4-BE49-F238E27FC236}">
                    <a16:creationId xmlns:a16="http://schemas.microsoft.com/office/drawing/2014/main" id="{1E015017-AA61-46EC-8528-C48C78403FDA}"/>
                  </a:ext>
                </a:extLst>
              </p:cNvPr>
              <p:cNvSpPr/>
              <p:nvPr/>
            </p:nvSpPr>
            <p:spPr>
              <a:xfrm>
                <a:off x="899592" y="1489106"/>
                <a:ext cx="146540" cy="146540"/>
              </a:xfrm>
              <a:prstGeom prst="ellipse">
                <a:avLst/>
              </a:prstGeom>
              <a:solidFill>
                <a:sysClr val="windowText" lastClr="000000">
                  <a:lumMod val="75000"/>
                  <a:lumOff val="25000"/>
                </a:sysClr>
              </a:solidFill>
              <a:ln w="25400" cap="flat" cmpd="sng" algn="ctr">
                <a:noFill/>
                <a:prstDash val="solid"/>
              </a:ln>
              <a:effectLst>
                <a:innerShdw blurRad="114300">
                  <a:prstClr val="black"/>
                </a:innerShdw>
              </a:effectLst>
            </p:spPr>
            <p:txBody>
              <a:bodyPr rtlCol="0" anchor="ctr"/>
              <a:lstStyle>
                <a:defPPr>
                  <a:defRPr lang="zh-CN"/>
                </a:defPPr>
                <a:lvl1pPr marL="0" algn="l" defTabSz="912195" rtl="0" eaLnBrk="1" latinLnBrk="0" hangingPunct="1">
                  <a:defRPr sz="1800" kern="1200">
                    <a:solidFill>
                      <a:schemeClr val="tx1"/>
                    </a:solidFill>
                    <a:latin typeface="+mn-lt"/>
                    <a:ea typeface="+mn-ea"/>
                    <a:cs typeface="+mn-cs"/>
                  </a:defRPr>
                </a:lvl1pPr>
                <a:lvl2pPr marL="456026" algn="l" defTabSz="912195" rtl="0" eaLnBrk="1" latinLnBrk="0" hangingPunct="1">
                  <a:defRPr sz="1800" kern="1200">
                    <a:solidFill>
                      <a:schemeClr val="tx1"/>
                    </a:solidFill>
                    <a:latin typeface="+mn-lt"/>
                    <a:ea typeface="+mn-ea"/>
                    <a:cs typeface="+mn-cs"/>
                  </a:defRPr>
                </a:lvl2pPr>
                <a:lvl3pPr marL="912195" algn="l" defTabSz="912195" rtl="0" eaLnBrk="1" latinLnBrk="0" hangingPunct="1">
                  <a:defRPr sz="1800" kern="1200">
                    <a:solidFill>
                      <a:schemeClr val="tx1"/>
                    </a:solidFill>
                    <a:latin typeface="+mn-lt"/>
                    <a:ea typeface="+mn-ea"/>
                    <a:cs typeface="+mn-cs"/>
                  </a:defRPr>
                </a:lvl3pPr>
                <a:lvl4pPr marL="1368268" algn="l" defTabSz="912195" rtl="0" eaLnBrk="1" latinLnBrk="0" hangingPunct="1">
                  <a:defRPr sz="1800" kern="1200">
                    <a:solidFill>
                      <a:schemeClr val="tx1"/>
                    </a:solidFill>
                    <a:latin typeface="+mn-lt"/>
                    <a:ea typeface="+mn-ea"/>
                    <a:cs typeface="+mn-cs"/>
                  </a:defRPr>
                </a:lvl4pPr>
                <a:lvl5pPr marL="1824389" algn="l" defTabSz="912195" rtl="0" eaLnBrk="1" latinLnBrk="0" hangingPunct="1">
                  <a:defRPr sz="1800" kern="1200">
                    <a:solidFill>
                      <a:schemeClr val="tx1"/>
                    </a:solidFill>
                    <a:latin typeface="+mn-lt"/>
                    <a:ea typeface="+mn-ea"/>
                    <a:cs typeface="+mn-cs"/>
                  </a:defRPr>
                </a:lvl5pPr>
                <a:lvl6pPr marL="2280414" algn="l" defTabSz="912195" rtl="0" eaLnBrk="1" latinLnBrk="0" hangingPunct="1">
                  <a:defRPr sz="1800" kern="1200">
                    <a:solidFill>
                      <a:schemeClr val="tx1"/>
                    </a:solidFill>
                    <a:latin typeface="+mn-lt"/>
                    <a:ea typeface="+mn-ea"/>
                    <a:cs typeface="+mn-cs"/>
                  </a:defRPr>
                </a:lvl6pPr>
                <a:lvl7pPr marL="2736440" algn="l" defTabSz="912195" rtl="0" eaLnBrk="1" latinLnBrk="0" hangingPunct="1">
                  <a:defRPr sz="1800" kern="1200">
                    <a:solidFill>
                      <a:schemeClr val="tx1"/>
                    </a:solidFill>
                    <a:latin typeface="+mn-lt"/>
                    <a:ea typeface="+mn-ea"/>
                    <a:cs typeface="+mn-cs"/>
                  </a:defRPr>
                </a:lvl7pPr>
                <a:lvl8pPr marL="3192575" algn="l" defTabSz="912195" rtl="0" eaLnBrk="1" latinLnBrk="0" hangingPunct="1">
                  <a:defRPr sz="1800" kern="1200">
                    <a:solidFill>
                      <a:schemeClr val="tx1"/>
                    </a:solidFill>
                    <a:latin typeface="+mn-lt"/>
                    <a:ea typeface="+mn-ea"/>
                    <a:cs typeface="+mn-cs"/>
                  </a:defRPr>
                </a:lvl8pPr>
                <a:lvl9pPr marL="3648668" algn="l" defTabSz="912195" rtl="0" eaLnBrk="1" latinLnBrk="0" hangingPunct="1">
                  <a:defRPr sz="1800" kern="1200">
                    <a:solidFill>
                      <a:schemeClr val="tx1"/>
                    </a:solidFill>
                    <a:latin typeface="+mn-lt"/>
                    <a:ea typeface="+mn-ea"/>
                    <a:cs typeface="+mn-cs"/>
                  </a:defRPr>
                </a:lvl9pPr>
              </a:lstStyle>
              <a:p>
                <a:pPr algn="ctr" defTabSz="1218565">
                  <a:defRPr/>
                </a:pPr>
                <a:endParaRPr lang="zh-CN" altLang="en-US" sz="2400" kern="0">
                  <a:cs typeface="+mn-ea"/>
                  <a:sym typeface="+mn-lt"/>
                </a:endParaRPr>
              </a:p>
            </p:txBody>
          </p:sp>
          <p:sp>
            <p:nvSpPr>
              <p:cNvPr id="12" name="圆角矩形 22">
                <a:extLst>
                  <a:ext uri="{FF2B5EF4-FFF2-40B4-BE49-F238E27FC236}">
                    <a16:creationId xmlns:a16="http://schemas.microsoft.com/office/drawing/2014/main" id="{818F284B-2CEC-408E-B8D3-4BBD569B22B9}"/>
                  </a:ext>
                </a:extLst>
              </p:cNvPr>
              <p:cNvSpPr/>
              <p:nvPr/>
            </p:nvSpPr>
            <p:spPr>
              <a:xfrm>
                <a:off x="936858" y="987574"/>
                <a:ext cx="72008" cy="612068"/>
              </a:xfrm>
              <a:prstGeom prst="roundRect">
                <a:avLst>
                  <a:gd name="adj" fmla="val 50000"/>
                </a:avLst>
              </a:prstGeom>
              <a:gradFill>
                <a:gsLst>
                  <a:gs pos="0">
                    <a:sysClr val="windowText" lastClr="000000">
                      <a:lumMod val="50000"/>
                      <a:lumOff val="50000"/>
                    </a:sysClr>
                  </a:gs>
                  <a:gs pos="100000">
                    <a:sysClr val="window" lastClr="FFFFFF">
                      <a:lumMod val="75000"/>
                    </a:sysClr>
                  </a:gs>
                </a:gsLst>
                <a:lin ang="5400000" scaled="0"/>
              </a:gradFill>
              <a:ln w="25400" cap="flat" cmpd="sng" algn="ctr">
                <a:noFill/>
                <a:prstDash val="solid"/>
              </a:ln>
              <a:effectLst/>
            </p:spPr>
            <p:txBody>
              <a:bodyPr rtlCol="0" anchor="ctr"/>
              <a:lstStyle>
                <a:defPPr>
                  <a:defRPr lang="zh-CN"/>
                </a:defPPr>
                <a:lvl1pPr marL="0" algn="l" defTabSz="912195" rtl="0" eaLnBrk="1" latinLnBrk="0" hangingPunct="1">
                  <a:defRPr sz="1800" kern="1200">
                    <a:solidFill>
                      <a:schemeClr val="tx1"/>
                    </a:solidFill>
                    <a:latin typeface="+mn-lt"/>
                    <a:ea typeface="+mn-ea"/>
                    <a:cs typeface="+mn-cs"/>
                  </a:defRPr>
                </a:lvl1pPr>
                <a:lvl2pPr marL="456026" algn="l" defTabSz="912195" rtl="0" eaLnBrk="1" latinLnBrk="0" hangingPunct="1">
                  <a:defRPr sz="1800" kern="1200">
                    <a:solidFill>
                      <a:schemeClr val="tx1"/>
                    </a:solidFill>
                    <a:latin typeface="+mn-lt"/>
                    <a:ea typeface="+mn-ea"/>
                    <a:cs typeface="+mn-cs"/>
                  </a:defRPr>
                </a:lvl2pPr>
                <a:lvl3pPr marL="912195" algn="l" defTabSz="912195" rtl="0" eaLnBrk="1" latinLnBrk="0" hangingPunct="1">
                  <a:defRPr sz="1800" kern="1200">
                    <a:solidFill>
                      <a:schemeClr val="tx1"/>
                    </a:solidFill>
                    <a:latin typeface="+mn-lt"/>
                    <a:ea typeface="+mn-ea"/>
                    <a:cs typeface="+mn-cs"/>
                  </a:defRPr>
                </a:lvl3pPr>
                <a:lvl4pPr marL="1368268" algn="l" defTabSz="912195" rtl="0" eaLnBrk="1" latinLnBrk="0" hangingPunct="1">
                  <a:defRPr sz="1800" kern="1200">
                    <a:solidFill>
                      <a:schemeClr val="tx1"/>
                    </a:solidFill>
                    <a:latin typeface="+mn-lt"/>
                    <a:ea typeface="+mn-ea"/>
                    <a:cs typeface="+mn-cs"/>
                  </a:defRPr>
                </a:lvl4pPr>
                <a:lvl5pPr marL="1824389" algn="l" defTabSz="912195" rtl="0" eaLnBrk="1" latinLnBrk="0" hangingPunct="1">
                  <a:defRPr sz="1800" kern="1200">
                    <a:solidFill>
                      <a:schemeClr val="tx1"/>
                    </a:solidFill>
                    <a:latin typeface="+mn-lt"/>
                    <a:ea typeface="+mn-ea"/>
                    <a:cs typeface="+mn-cs"/>
                  </a:defRPr>
                </a:lvl5pPr>
                <a:lvl6pPr marL="2280414" algn="l" defTabSz="912195" rtl="0" eaLnBrk="1" latinLnBrk="0" hangingPunct="1">
                  <a:defRPr sz="1800" kern="1200">
                    <a:solidFill>
                      <a:schemeClr val="tx1"/>
                    </a:solidFill>
                    <a:latin typeface="+mn-lt"/>
                    <a:ea typeface="+mn-ea"/>
                    <a:cs typeface="+mn-cs"/>
                  </a:defRPr>
                </a:lvl6pPr>
                <a:lvl7pPr marL="2736440" algn="l" defTabSz="912195" rtl="0" eaLnBrk="1" latinLnBrk="0" hangingPunct="1">
                  <a:defRPr sz="1800" kern="1200">
                    <a:solidFill>
                      <a:schemeClr val="tx1"/>
                    </a:solidFill>
                    <a:latin typeface="+mn-lt"/>
                    <a:ea typeface="+mn-ea"/>
                    <a:cs typeface="+mn-cs"/>
                  </a:defRPr>
                </a:lvl7pPr>
                <a:lvl8pPr marL="3192575" algn="l" defTabSz="912195" rtl="0" eaLnBrk="1" latinLnBrk="0" hangingPunct="1">
                  <a:defRPr sz="1800" kern="1200">
                    <a:solidFill>
                      <a:schemeClr val="tx1"/>
                    </a:solidFill>
                    <a:latin typeface="+mn-lt"/>
                    <a:ea typeface="+mn-ea"/>
                    <a:cs typeface="+mn-cs"/>
                  </a:defRPr>
                </a:lvl8pPr>
                <a:lvl9pPr marL="3648668" algn="l" defTabSz="912195" rtl="0" eaLnBrk="1" latinLnBrk="0" hangingPunct="1">
                  <a:defRPr sz="1800" kern="1200">
                    <a:solidFill>
                      <a:schemeClr val="tx1"/>
                    </a:solidFill>
                    <a:latin typeface="+mn-lt"/>
                    <a:ea typeface="+mn-ea"/>
                    <a:cs typeface="+mn-cs"/>
                  </a:defRPr>
                </a:lvl9pPr>
              </a:lstStyle>
              <a:p>
                <a:pPr algn="ctr" defTabSz="1218565">
                  <a:defRPr/>
                </a:pPr>
                <a:endParaRPr lang="zh-CN" altLang="en-US" sz="2400" kern="0">
                  <a:cs typeface="+mn-ea"/>
                  <a:sym typeface="+mn-lt"/>
                </a:endParaRPr>
              </a:p>
            </p:txBody>
          </p:sp>
          <p:sp>
            <p:nvSpPr>
              <p:cNvPr id="13" name="圆角矩形 23">
                <a:extLst>
                  <a:ext uri="{FF2B5EF4-FFF2-40B4-BE49-F238E27FC236}">
                    <a16:creationId xmlns:a16="http://schemas.microsoft.com/office/drawing/2014/main" id="{2B6E23CF-77BF-47EB-9298-6C19A8737AAA}"/>
                  </a:ext>
                </a:extLst>
              </p:cNvPr>
              <p:cNvSpPr/>
              <p:nvPr/>
            </p:nvSpPr>
            <p:spPr>
              <a:xfrm>
                <a:off x="961885" y="1023578"/>
                <a:ext cx="46981" cy="502794"/>
              </a:xfrm>
              <a:prstGeom prst="roundRect">
                <a:avLst>
                  <a:gd name="adj" fmla="val 50000"/>
                </a:avLst>
              </a:prstGeom>
              <a:gradFill>
                <a:gsLst>
                  <a:gs pos="0">
                    <a:sysClr val="window" lastClr="FFFFFF">
                      <a:alpha val="49000"/>
                    </a:sysClr>
                  </a:gs>
                  <a:gs pos="100000">
                    <a:sysClr val="window" lastClr="FFFFFF">
                      <a:lumMod val="75000"/>
                      <a:alpha val="38000"/>
                    </a:sysClr>
                  </a:gs>
                </a:gsLst>
                <a:lin ang="5400000" scaled="0"/>
              </a:gradFill>
              <a:ln w="25400" cap="flat" cmpd="sng" algn="ctr">
                <a:noFill/>
                <a:prstDash val="solid"/>
              </a:ln>
              <a:effectLst/>
            </p:spPr>
            <p:txBody>
              <a:bodyPr rtlCol="0" anchor="ctr"/>
              <a:lstStyle>
                <a:defPPr>
                  <a:defRPr lang="zh-CN"/>
                </a:defPPr>
                <a:lvl1pPr marL="0" algn="l" defTabSz="912195" rtl="0" eaLnBrk="1" latinLnBrk="0" hangingPunct="1">
                  <a:defRPr sz="1800" kern="1200">
                    <a:solidFill>
                      <a:schemeClr val="tx1"/>
                    </a:solidFill>
                    <a:latin typeface="+mn-lt"/>
                    <a:ea typeface="+mn-ea"/>
                    <a:cs typeface="+mn-cs"/>
                  </a:defRPr>
                </a:lvl1pPr>
                <a:lvl2pPr marL="456026" algn="l" defTabSz="912195" rtl="0" eaLnBrk="1" latinLnBrk="0" hangingPunct="1">
                  <a:defRPr sz="1800" kern="1200">
                    <a:solidFill>
                      <a:schemeClr val="tx1"/>
                    </a:solidFill>
                    <a:latin typeface="+mn-lt"/>
                    <a:ea typeface="+mn-ea"/>
                    <a:cs typeface="+mn-cs"/>
                  </a:defRPr>
                </a:lvl2pPr>
                <a:lvl3pPr marL="912195" algn="l" defTabSz="912195" rtl="0" eaLnBrk="1" latinLnBrk="0" hangingPunct="1">
                  <a:defRPr sz="1800" kern="1200">
                    <a:solidFill>
                      <a:schemeClr val="tx1"/>
                    </a:solidFill>
                    <a:latin typeface="+mn-lt"/>
                    <a:ea typeface="+mn-ea"/>
                    <a:cs typeface="+mn-cs"/>
                  </a:defRPr>
                </a:lvl3pPr>
                <a:lvl4pPr marL="1368268" algn="l" defTabSz="912195" rtl="0" eaLnBrk="1" latinLnBrk="0" hangingPunct="1">
                  <a:defRPr sz="1800" kern="1200">
                    <a:solidFill>
                      <a:schemeClr val="tx1"/>
                    </a:solidFill>
                    <a:latin typeface="+mn-lt"/>
                    <a:ea typeface="+mn-ea"/>
                    <a:cs typeface="+mn-cs"/>
                  </a:defRPr>
                </a:lvl4pPr>
                <a:lvl5pPr marL="1824389" algn="l" defTabSz="912195" rtl="0" eaLnBrk="1" latinLnBrk="0" hangingPunct="1">
                  <a:defRPr sz="1800" kern="1200">
                    <a:solidFill>
                      <a:schemeClr val="tx1"/>
                    </a:solidFill>
                    <a:latin typeface="+mn-lt"/>
                    <a:ea typeface="+mn-ea"/>
                    <a:cs typeface="+mn-cs"/>
                  </a:defRPr>
                </a:lvl5pPr>
                <a:lvl6pPr marL="2280414" algn="l" defTabSz="912195" rtl="0" eaLnBrk="1" latinLnBrk="0" hangingPunct="1">
                  <a:defRPr sz="1800" kern="1200">
                    <a:solidFill>
                      <a:schemeClr val="tx1"/>
                    </a:solidFill>
                    <a:latin typeface="+mn-lt"/>
                    <a:ea typeface="+mn-ea"/>
                    <a:cs typeface="+mn-cs"/>
                  </a:defRPr>
                </a:lvl6pPr>
                <a:lvl7pPr marL="2736440" algn="l" defTabSz="912195" rtl="0" eaLnBrk="1" latinLnBrk="0" hangingPunct="1">
                  <a:defRPr sz="1800" kern="1200">
                    <a:solidFill>
                      <a:schemeClr val="tx1"/>
                    </a:solidFill>
                    <a:latin typeface="+mn-lt"/>
                    <a:ea typeface="+mn-ea"/>
                    <a:cs typeface="+mn-cs"/>
                  </a:defRPr>
                </a:lvl7pPr>
                <a:lvl8pPr marL="3192575" algn="l" defTabSz="912195" rtl="0" eaLnBrk="1" latinLnBrk="0" hangingPunct="1">
                  <a:defRPr sz="1800" kern="1200">
                    <a:solidFill>
                      <a:schemeClr val="tx1"/>
                    </a:solidFill>
                    <a:latin typeface="+mn-lt"/>
                    <a:ea typeface="+mn-ea"/>
                    <a:cs typeface="+mn-cs"/>
                  </a:defRPr>
                </a:lvl8pPr>
                <a:lvl9pPr marL="3648668" algn="l" defTabSz="912195" rtl="0" eaLnBrk="1" latinLnBrk="0" hangingPunct="1">
                  <a:defRPr sz="1800" kern="1200">
                    <a:solidFill>
                      <a:schemeClr val="tx1"/>
                    </a:solidFill>
                    <a:latin typeface="+mn-lt"/>
                    <a:ea typeface="+mn-ea"/>
                    <a:cs typeface="+mn-cs"/>
                  </a:defRPr>
                </a:lvl9pPr>
              </a:lstStyle>
              <a:p>
                <a:pPr algn="ctr" defTabSz="1218565">
                  <a:defRPr/>
                </a:pPr>
                <a:endParaRPr lang="zh-CN" altLang="en-US" sz="2400" kern="0">
                  <a:cs typeface="+mn-ea"/>
                  <a:sym typeface="+mn-lt"/>
                </a:endParaRPr>
              </a:p>
            </p:txBody>
          </p:sp>
        </p:grpSp>
      </p:grpSp>
      <p:sp>
        <p:nvSpPr>
          <p:cNvPr id="23" name="Text Placeholder 4">
            <a:extLst>
              <a:ext uri="{FF2B5EF4-FFF2-40B4-BE49-F238E27FC236}">
                <a16:creationId xmlns:a16="http://schemas.microsoft.com/office/drawing/2014/main" id="{037506CE-BE80-4014-B9E6-91C68C551660}"/>
              </a:ext>
            </a:extLst>
          </p:cNvPr>
          <p:cNvSpPr txBox="1"/>
          <p:nvPr/>
        </p:nvSpPr>
        <p:spPr>
          <a:xfrm>
            <a:off x="611505" y="346710"/>
            <a:ext cx="7011920"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400" b="1" dirty="0">
                <a:solidFill>
                  <a:schemeClr val="tx1">
                    <a:lumMod val="65000"/>
                    <a:lumOff val="35000"/>
                  </a:schemeClr>
                </a:solidFill>
                <a:latin typeface="Montserrat" panose="00000500000000000000" charset="0"/>
                <a:ea typeface="Montserrat" panose="00000500000000000000" charset="0"/>
              </a:rPr>
              <a:t>Conclusion</a:t>
            </a: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24" name="直接连接符 34">
            <a:extLst>
              <a:ext uri="{FF2B5EF4-FFF2-40B4-BE49-F238E27FC236}">
                <a16:creationId xmlns:a16="http://schemas.microsoft.com/office/drawing/2014/main" id="{F21F3886-CD27-42CB-AA08-918B73D00774}"/>
              </a:ext>
            </a:extLst>
          </p:cNvPr>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文本框 107">
            <a:extLst>
              <a:ext uri="{FF2B5EF4-FFF2-40B4-BE49-F238E27FC236}">
                <a16:creationId xmlns:a16="http://schemas.microsoft.com/office/drawing/2014/main" id="{686E2062-EF2F-475C-8B60-DE09579C478A}"/>
              </a:ext>
            </a:extLst>
          </p:cNvPr>
          <p:cNvSpPr txBox="1"/>
          <p:nvPr/>
        </p:nvSpPr>
        <p:spPr>
          <a:xfrm>
            <a:off x="1570234" y="2445461"/>
            <a:ext cx="9195370" cy="2638284"/>
          </a:xfrm>
          <a:prstGeom prst="rect">
            <a:avLst/>
          </a:prstGeom>
          <a:noFill/>
        </p:spPr>
        <p:txBody>
          <a:bodyPr wrap="square" lIns="91243" tIns="45719" rIns="91243" bIns="45719" rtlCol="0">
            <a:spAutoFit/>
          </a:bodyPr>
          <a:lstStyle/>
          <a:p>
            <a:pPr marL="285750" indent="-285750" algn="just" defTabSz="912133">
              <a:lnSpc>
                <a:spcPct val="150000"/>
              </a:lnSpc>
              <a:buFont typeface="Wingdings" panose="05000000000000000000" pitchFamily="2" charset="2"/>
              <a:buChar char="Ø"/>
            </a:pPr>
            <a:r>
              <a:rPr lang="en-GB" sz="1600" dirty="0"/>
              <a:t>We built different regression models to predict the house price according to several given features of house. We have followed the data science process starting with data preparation, then feature engineering, followed by data modelling, and lastly the performance measure. We evaluated every model with visualization and later derived the highest performing model by comparing them.</a:t>
            </a:r>
          </a:p>
          <a:p>
            <a:pPr marL="285750" indent="-285750" algn="just" defTabSz="912133">
              <a:lnSpc>
                <a:spcPct val="150000"/>
              </a:lnSpc>
              <a:buFont typeface="Wingdings" panose="05000000000000000000" pitchFamily="2" charset="2"/>
              <a:buChar char="Ø"/>
            </a:pPr>
            <a:r>
              <a:rPr lang="en-GB" sz="1600" dirty="0"/>
              <a:t> This model can be used by people to predict the house price to get an idea about what can be the actual price if the house is having similar features mentioned in the dataset. This model can also be used in different areas or cities if that data contains the same features as dataset.</a:t>
            </a:r>
            <a:endParaRPr lang="zh-CN" altLang="en-US" sz="16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019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randombar(horizontal)">
                                      <p:cBhvr>
                                        <p:cTn id="19" dur="500"/>
                                        <p:tgtEl>
                                          <p:spTgt spid="25"/>
                                        </p:tgtEl>
                                      </p:cBhvr>
                                    </p:animEffect>
                                  </p:childTnLst>
                                </p:cTn>
                              </p:par>
                              <p:par>
                                <p:cTn id="20" presetID="14" presetClass="entr" presetSubtype="1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40">
            <a:extLst>
              <a:ext uri="{FF2B5EF4-FFF2-40B4-BE49-F238E27FC236}">
                <a16:creationId xmlns:a16="http://schemas.microsoft.com/office/drawing/2014/main" id="{A48F8657-08CA-4273-88AF-2D7E070459E7}"/>
              </a:ext>
            </a:extLst>
          </p:cNvPr>
          <p:cNvSpPr>
            <a:spLocks noChangeArrowheads="1"/>
          </p:cNvSpPr>
          <p:nvPr/>
        </p:nvSpPr>
        <p:spPr bwMode="auto">
          <a:xfrm rot="5400000">
            <a:off x="822265" y="1829916"/>
            <a:ext cx="4191034" cy="4092575"/>
          </a:xfrm>
          <a:custGeom>
            <a:avLst/>
            <a:gdLst>
              <a:gd name="T0" fmla="*/ 387411545 w 21600"/>
              <a:gd name="T1" fmla="*/ 0 h 21600"/>
              <a:gd name="T2" fmla="*/ 4806720 w 21600"/>
              <a:gd name="T3" fmla="*/ 387712366 h 21600"/>
              <a:gd name="T4" fmla="*/ 387411545 w 21600"/>
              <a:gd name="T5" fmla="*/ 9656961 h 21600"/>
              <a:gd name="T6" fmla="*/ 770016179 w 21600"/>
              <a:gd name="T7" fmla="*/ 38771236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269" y="10800"/>
                </a:moveTo>
                <a:cubicBezTo>
                  <a:pt x="269" y="4983"/>
                  <a:pt x="4983" y="269"/>
                  <a:pt x="10800" y="269"/>
                </a:cubicBezTo>
                <a:cubicBezTo>
                  <a:pt x="16616" y="268"/>
                  <a:pt x="21330" y="4983"/>
                  <a:pt x="21331" y="10799"/>
                </a:cubicBezTo>
                <a:lnTo>
                  <a:pt x="21600" y="10800"/>
                </a:lnTo>
                <a:cubicBezTo>
                  <a:pt x="21600" y="4835"/>
                  <a:pt x="16764" y="0"/>
                  <a:pt x="10800" y="0"/>
                </a:cubicBezTo>
                <a:cubicBezTo>
                  <a:pt x="4835" y="0"/>
                  <a:pt x="0" y="4835"/>
                  <a:pt x="0" y="10800"/>
                </a:cubicBezTo>
                <a:lnTo>
                  <a:pt x="269" y="10800"/>
                </a:lnTo>
                <a:close/>
              </a:path>
            </a:pathLst>
          </a:custGeom>
          <a:solidFill>
            <a:schemeClr val="tx1">
              <a:lumMod val="65000"/>
              <a:lumOff val="35000"/>
              <a:alpha val="39999"/>
            </a:schemeClr>
          </a:solidFill>
          <a:ln>
            <a:noFill/>
          </a:ln>
        </p:spPr>
        <p:txBody>
          <a:bodyPr lIns="91235" tIns="45715" rIns="91235" bIns="45715" anchor="ctr"/>
          <a:lstStyle/>
          <a:p>
            <a:endParaRPr lang="zh-CN" altLang="en-US" sz="2400" dirty="0">
              <a:ea typeface="微软雅黑" panose="020B0503020204020204" pitchFamily="34" charset="-122"/>
            </a:endParaRPr>
          </a:p>
        </p:txBody>
      </p:sp>
      <p:sp>
        <p:nvSpPr>
          <p:cNvPr id="3" name="直接连接符 52">
            <a:extLst>
              <a:ext uri="{FF2B5EF4-FFF2-40B4-BE49-F238E27FC236}">
                <a16:creationId xmlns:a16="http://schemas.microsoft.com/office/drawing/2014/main" id="{9A3DF650-C3BB-40C4-95D4-B94051BFB9A1}"/>
              </a:ext>
            </a:extLst>
          </p:cNvPr>
          <p:cNvSpPr>
            <a:spLocks noChangeShapeType="1"/>
          </p:cNvSpPr>
          <p:nvPr/>
        </p:nvSpPr>
        <p:spPr bwMode="auto">
          <a:xfrm>
            <a:off x="3567069" y="1864129"/>
            <a:ext cx="1439892" cy="1"/>
          </a:xfrm>
          <a:prstGeom prst="line">
            <a:avLst/>
          </a:prstGeom>
          <a:noFill/>
          <a:ln w="1270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lIns="121659" tIns="60829" rIns="121659" bIns="60829"/>
          <a:lstStyle/>
          <a:p>
            <a:endParaRPr lang="zh-CN" altLang="en-US" sz="2400" dirty="0">
              <a:ea typeface="微软雅黑" panose="020B0503020204020204" pitchFamily="34" charset="-122"/>
            </a:endParaRPr>
          </a:p>
        </p:txBody>
      </p:sp>
      <p:sp>
        <p:nvSpPr>
          <p:cNvPr id="4" name="直接连接符 58">
            <a:extLst>
              <a:ext uri="{FF2B5EF4-FFF2-40B4-BE49-F238E27FC236}">
                <a16:creationId xmlns:a16="http://schemas.microsoft.com/office/drawing/2014/main" id="{E81A6941-8D7D-4B57-9001-E1312246BB22}"/>
              </a:ext>
            </a:extLst>
          </p:cNvPr>
          <p:cNvSpPr>
            <a:spLocks noChangeShapeType="1"/>
          </p:cNvSpPr>
          <p:nvPr/>
        </p:nvSpPr>
        <p:spPr bwMode="auto">
          <a:xfrm>
            <a:off x="3370752" y="6008059"/>
            <a:ext cx="1440467" cy="1"/>
          </a:xfrm>
          <a:prstGeom prst="line">
            <a:avLst/>
          </a:prstGeom>
          <a:noFill/>
          <a:ln w="1270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lIns="121659" tIns="60829" rIns="121659" bIns="60829"/>
          <a:lstStyle/>
          <a:p>
            <a:endParaRPr lang="zh-CN" altLang="en-US" sz="2400" dirty="0">
              <a:ea typeface="微软雅黑" panose="020B0503020204020204" pitchFamily="34" charset="-122"/>
            </a:endParaRPr>
          </a:p>
        </p:txBody>
      </p:sp>
      <p:cxnSp>
        <p:nvCxnSpPr>
          <p:cNvPr id="5" name="直接连接符 62">
            <a:extLst>
              <a:ext uri="{FF2B5EF4-FFF2-40B4-BE49-F238E27FC236}">
                <a16:creationId xmlns:a16="http://schemas.microsoft.com/office/drawing/2014/main" id="{1FD2B588-48B6-4807-963A-3F60787B7BD6}"/>
              </a:ext>
            </a:extLst>
          </p:cNvPr>
          <p:cNvCxnSpPr>
            <a:cxnSpLocks noChangeShapeType="1"/>
            <a:endCxn id="29" idx="6"/>
          </p:cNvCxnSpPr>
          <p:nvPr/>
        </p:nvCxnSpPr>
        <p:spPr bwMode="auto">
          <a:xfrm flipV="1">
            <a:off x="4910995" y="2838817"/>
            <a:ext cx="2162572" cy="48723"/>
          </a:xfrm>
          <a:prstGeom prst="line">
            <a:avLst/>
          </a:prstGeom>
          <a:noFill/>
          <a:ln w="12700">
            <a:solidFill>
              <a:schemeClr val="tx1">
                <a:lumMod val="65000"/>
                <a:lumOff val="35000"/>
              </a:schemeClr>
            </a:solidFill>
            <a:bevel/>
            <a:headEnd/>
            <a:tailEnd/>
          </a:ln>
          <a:extLst>
            <a:ext uri="{909E8E84-426E-40DD-AFC4-6F175D3DCCD1}">
              <a14:hiddenFill xmlns:a14="http://schemas.microsoft.com/office/drawing/2010/main">
                <a:noFill/>
              </a14:hiddenFill>
            </a:ext>
          </a:extLst>
        </p:spPr>
      </p:cxnSp>
      <p:sp>
        <p:nvSpPr>
          <p:cNvPr id="6" name="直接连接符 66">
            <a:extLst>
              <a:ext uri="{FF2B5EF4-FFF2-40B4-BE49-F238E27FC236}">
                <a16:creationId xmlns:a16="http://schemas.microsoft.com/office/drawing/2014/main" id="{476A04A4-0074-4E8F-A82B-A10A0DE24F71}"/>
              </a:ext>
            </a:extLst>
          </p:cNvPr>
          <p:cNvSpPr>
            <a:spLocks noChangeShapeType="1"/>
          </p:cNvSpPr>
          <p:nvPr/>
        </p:nvSpPr>
        <p:spPr bwMode="auto">
          <a:xfrm>
            <a:off x="5132731" y="4019576"/>
            <a:ext cx="2371976" cy="1"/>
          </a:xfrm>
          <a:prstGeom prst="line">
            <a:avLst/>
          </a:prstGeom>
          <a:noFill/>
          <a:ln w="1270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lIns="121659" tIns="60829" rIns="121659" bIns="60829"/>
          <a:lstStyle/>
          <a:p>
            <a:endParaRPr lang="zh-CN" altLang="en-US" sz="2400" dirty="0">
              <a:ea typeface="微软雅黑" panose="020B0503020204020204" pitchFamily="34" charset="-122"/>
            </a:endParaRPr>
          </a:p>
        </p:txBody>
      </p:sp>
      <p:sp>
        <p:nvSpPr>
          <p:cNvPr id="7" name="矩形 71">
            <a:extLst>
              <a:ext uri="{FF2B5EF4-FFF2-40B4-BE49-F238E27FC236}">
                <a16:creationId xmlns:a16="http://schemas.microsoft.com/office/drawing/2014/main" id="{9B051E38-169D-4A35-BD00-35F1239785D0}"/>
              </a:ext>
            </a:extLst>
          </p:cNvPr>
          <p:cNvSpPr>
            <a:spLocks noChangeArrowheads="1"/>
          </p:cNvSpPr>
          <p:nvPr/>
        </p:nvSpPr>
        <p:spPr bwMode="auto">
          <a:xfrm>
            <a:off x="5621080" y="1629975"/>
            <a:ext cx="4312912"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35" tIns="45715" rIns="91235" bIns="45715">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a:buNone/>
            </a:pPr>
            <a:r>
              <a:rPr lang="en-GB" altLang="zh-CN" sz="2000" dirty="0">
                <a:latin typeface="Montserrat" panose="00000500000000000000" charset="0"/>
                <a:ea typeface="Montserrat" panose="00000500000000000000" charset="0"/>
                <a:cs typeface="+mn-ea"/>
                <a:sym typeface="+mn-lt"/>
              </a:rPr>
              <a:t>Data Preparation</a:t>
            </a:r>
            <a:endParaRPr lang="zh-CN" altLang="en-US" sz="2000" dirty="0">
              <a:latin typeface="Montserrat" panose="00000500000000000000" charset="0"/>
              <a:ea typeface="Montserrat" panose="00000500000000000000" charset="0"/>
              <a:cs typeface="+mn-ea"/>
              <a:sym typeface="+mn-lt"/>
            </a:endParaRPr>
          </a:p>
        </p:txBody>
      </p:sp>
      <p:sp>
        <p:nvSpPr>
          <p:cNvPr id="8" name="矩形 73">
            <a:extLst>
              <a:ext uri="{FF2B5EF4-FFF2-40B4-BE49-F238E27FC236}">
                <a16:creationId xmlns:a16="http://schemas.microsoft.com/office/drawing/2014/main" id="{B918242E-4597-43FE-A09C-89FCC4D7CFD3}"/>
              </a:ext>
            </a:extLst>
          </p:cNvPr>
          <p:cNvSpPr>
            <a:spLocks noChangeArrowheads="1"/>
          </p:cNvSpPr>
          <p:nvPr/>
        </p:nvSpPr>
        <p:spPr bwMode="auto">
          <a:xfrm>
            <a:off x="6346036" y="5831938"/>
            <a:ext cx="4533896" cy="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35" tIns="45715" rIns="91235" bIns="45715">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buNone/>
            </a:pPr>
            <a:r>
              <a:rPr lang="en-GB" sz="2133" dirty="0">
                <a:latin typeface="+mj-lt"/>
                <a:ea typeface="Microsoft YaHei" panose="020B0503020204020204" pitchFamily="34" charset="-122"/>
              </a:rPr>
              <a:t>Conclusion</a:t>
            </a:r>
            <a:endParaRPr lang="en-US" sz="2133" dirty="0">
              <a:latin typeface="+mj-lt"/>
              <a:ea typeface="Microsoft YaHei" panose="020B0503020204020204" pitchFamily="34" charset="-122"/>
            </a:endParaRPr>
          </a:p>
        </p:txBody>
      </p:sp>
      <p:sp>
        <p:nvSpPr>
          <p:cNvPr id="9" name="矩形 77">
            <a:extLst>
              <a:ext uri="{FF2B5EF4-FFF2-40B4-BE49-F238E27FC236}">
                <a16:creationId xmlns:a16="http://schemas.microsoft.com/office/drawing/2014/main" id="{160B2246-6A93-443B-9E44-F4928D08DCEC}"/>
              </a:ext>
            </a:extLst>
          </p:cNvPr>
          <p:cNvSpPr>
            <a:spLocks noChangeArrowheads="1"/>
          </p:cNvSpPr>
          <p:nvPr/>
        </p:nvSpPr>
        <p:spPr bwMode="auto">
          <a:xfrm>
            <a:off x="8170215" y="3756807"/>
            <a:ext cx="2159152"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35" tIns="45715" rIns="91235" bIns="45715">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a:buNone/>
            </a:pPr>
            <a:r>
              <a:rPr lang="en-GB" altLang="zh-CN" sz="2000" dirty="0">
                <a:latin typeface="Montserrat" panose="00000500000000000000" charset="0"/>
                <a:ea typeface="Montserrat" panose="00000500000000000000" charset="0"/>
                <a:cs typeface="+mn-ea"/>
                <a:sym typeface="+mn-lt"/>
              </a:rPr>
              <a:t>Data Modelling</a:t>
            </a:r>
            <a:endParaRPr lang="zh-CN" altLang="en-US" sz="2000" dirty="0">
              <a:latin typeface="Montserrat" panose="00000500000000000000" charset="0"/>
              <a:ea typeface="Montserrat" panose="00000500000000000000" charset="0"/>
              <a:cs typeface="+mn-ea"/>
              <a:sym typeface="+mn-lt"/>
            </a:endParaRPr>
          </a:p>
        </p:txBody>
      </p:sp>
      <p:grpSp>
        <p:nvGrpSpPr>
          <p:cNvPr id="10" name="组合 15">
            <a:extLst>
              <a:ext uri="{FF2B5EF4-FFF2-40B4-BE49-F238E27FC236}">
                <a16:creationId xmlns:a16="http://schemas.microsoft.com/office/drawing/2014/main" id="{19CFB0F8-B268-41A5-894E-BD42869B71D4}"/>
              </a:ext>
            </a:extLst>
          </p:cNvPr>
          <p:cNvGrpSpPr/>
          <p:nvPr/>
        </p:nvGrpSpPr>
        <p:grpSpPr>
          <a:xfrm>
            <a:off x="1040155" y="2258878"/>
            <a:ext cx="3329896" cy="3329896"/>
            <a:chOff x="304800" y="673100"/>
            <a:chExt cx="4000500" cy="4000500"/>
          </a:xfrm>
          <a:effectLst>
            <a:outerShdw blurRad="444500" dist="254000" dir="8100000" algn="tr" rotWithShape="0">
              <a:prstClr val="black">
                <a:alpha val="50000"/>
              </a:prstClr>
            </a:outerShdw>
          </a:effectLst>
        </p:grpSpPr>
        <p:sp>
          <p:nvSpPr>
            <p:cNvPr id="11" name="同心圆 17">
              <a:extLst>
                <a:ext uri="{FF2B5EF4-FFF2-40B4-BE49-F238E27FC236}">
                  <a16:creationId xmlns:a16="http://schemas.microsoft.com/office/drawing/2014/main" id="{789072A8-116F-4489-8A77-50C76BE4065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a typeface="微软雅黑" panose="020B0503020204020204" pitchFamily="34" charset="-122"/>
              </a:endParaRPr>
            </a:p>
          </p:txBody>
        </p:sp>
        <p:sp>
          <p:nvSpPr>
            <p:cNvPr id="12" name="椭圆 18">
              <a:extLst>
                <a:ext uri="{FF2B5EF4-FFF2-40B4-BE49-F238E27FC236}">
                  <a16:creationId xmlns:a16="http://schemas.microsoft.com/office/drawing/2014/main" id="{0C570BA6-0BE0-4376-A431-45091F16C9A6}"/>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467" b="1" dirty="0">
                  <a:solidFill>
                    <a:schemeClr val="accent1">
                      <a:lumMod val="75000"/>
                    </a:schemeClr>
                  </a:solidFill>
                  <a:latin typeface="Microsoft YaHei" panose="020B0503020204020204" pitchFamily="34" charset="-122"/>
                  <a:ea typeface="Microsoft YaHei" panose="020B0503020204020204" pitchFamily="34" charset="-122"/>
                </a:rPr>
                <a:t>Context</a:t>
              </a:r>
              <a:endParaRPr lang="zh-CN" altLang="en-US" sz="3467" b="1" dirty="0">
                <a:solidFill>
                  <a:schemeClr val="accent1">
                    <a:lumMod val="75000"/>
                  </a:schemeClr>
                </a:solidFill>
                <a:latin typeface="Microsoft YaHei" panose="020B0503020204020204" pitchFamily="34" charset="-122"/>
                <a:ea typeface="Microsoft YaHei" panose="020B0503020204020204" pitchFamily="34" charset="-122"/>
              </a:endParaRPr>
            </a:p>
          </p:txBody>
        </p:sp>
      </p:grpSp>
      <p:sp>
        <p:nvSpPr>
          <p:cNvPr id="13" name="椭圆 19">
            <a:extLst>
              <a:ext uri="{FF2B5EF4-FFF2-40B4-BE49-F238E27FC236}">
                <a16:creationId xmlns:a16="http://schemas.microsoft.com/office/drawing/2014/main" id="{5ADF9622-D31C-4A71-A122-BB39CE91B4CD}"/>
              </a:ext>
            </a:extLst>
          </p:cNvPr>
          <p:cNvSpPr/>
          <p:nvPr/>
        </p:nvSpPr>
        <p:spPr>
          <a:xfrm>
            <a:off x="3160668" y="1660928"/>
            <a:ext cx="461331" cy="461331"/>
          </a:xfrm>
          <a:prstGeom prst="ellipse">
            <a:avLst/>
          </a:prstGeom>
          <a:solidFill>
            <a:schemeClr val="accent2">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659" tIns="60829" rIns="121659" bIns="60829" rtlCol="0" anchor="ctr"/>
          <a:lstStyle/>
          <a:p>
            <a:pPr algn="ctr"/>
            <a:endParaRPr lang="zh-CN" altLang="en-US" sz="2400" dirty="0">
              <a:ea typeface="微软雅黑" panose="020B0503020204020204" pitchFamily="34" charset="-122"/>
            </a:endParaRPr>
          </a:p>
        </p:txBody>
      </p:sp>
      <p:sp>
        <p:nvSpPr>
          <p:cNvPr id="14" name="椭圆 20">
            <a:extLst>
              <a:ext uri="{FF2B5EF4-FFF2-40B4-BE49-F238E27FC236}">
                <a16:creationId xmlns:a16="http://schemas.microsoft.com/office/drawing/2014/main" id="{E77A3A9A-D7BD-4B8A-8FC3-DE10038A8CD7}"/>
              </a:ext>
            </a:extLst>
          </p:cNvPr>
          <p:cNvSpPr/>
          <p:nvPr/>
        </p:nvSpPr>
        <p:spPr>
          <a:xfrm>
            <a:off x="4442727" y="2737222"/>
            <a:ext cx="461331" cy="461331"/>
          </a:xfrm>
          <a:prstGeom prst="ellipse">
            <a:avLst/>
          </a:prstGeom>
          <a:solidFill>
            <a:schemeClr val="accent1">
              <a:lumMod val="60000"/>
              <a:lumOff val="4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659" tIns="60829" rIns="121659" bIns="60829" rtlCol="0" anchor="ctr"/>
          <a:lstStyle/>
          <a:p>
            <a:pPr algn="ctr"/>
            <a:endParaRPr lang="zh-CN" altLang="en-US" sz="2400" dirty="0">
              <a:ea typeface="微软雅黑" panose="020B0503020204020204" pitchFamily="34" charset="-122"/>
            </a:endParaRPr>
          </a:p>
        </p:txBody>
      </p:sp>
      <p:sp>
        <p:nvSpPr>
          <p:cNvPr id="15" name="椭圆 21">
            <a:extLst>
              <a:ext uri="{FF2B5EF4-FFF2-40B4-BE49-F238E27FC236}">
                <a16:creationId xmlns:a16="http://schemas.microsoft.com/office/drawing/2014/main" id="{B9D810CB-AFB0-4E1D-8371-89BCECF3D4AC}"/>
              </a:ext>
            </a:extLst>
          </p:cNvPr>
          <p:cNvSpPr/>
          <p:nvPr/>
        </p:nvSpPr>
        <p:spPr>
          <a:xfrm>
            <a:off x="4671400" y="3854060"/>
            <a:ext cx="461331" cy="461331"/>
          </a:xfrm>
          <a:prstGeom prst="ellipse">
            <a:avLst/>
          </a:prstGeom>
          <a:solidFill>
            <a:schemeClr val="accent3">
              <a:lumMod val="60000"/>
              <a:lumOff val="4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659" tIns="60829" rIns="121659" bIns="60829" rtlCol="0" anchor="ctr"/>
          <a:lstStyle/>
          <a:p>
            <a:pPr algn="ctr"/>
            <a:endParaRPr lang="zh-CN" altLang="en-US" sz="2400" dirty="0">
              <a:ea typeface="微软雅黑" panose="020B0503020204020204" pitchFamily="34" charset="-122"/>
            </a:endParaRPr>
          </a:p>
        </p:txBody>
      </p:sp>
      <p:sp>
        <p:nvSpPr>
          <p:cNvPr id="16" name="椭圆 22">
            <a:extLst>
              <a:ext uri="{FF2B5EF4-FFF2-40B4-BE49-F238E27FC236}">
                <a16:creationId xmlns:a16="http://schemas.microsoft.com/office/drawing/2014/main" id="{DCEDA85D-D9CF-41B5-A4CD-2470E385B734}"/>
              </a:ext>
            </a:extLst>
          </p:cNvPr>
          <p:cNvSpPr/>
          <p:nvPr/>
        </p:nvSpPr>
        <p:spPr>
          <a:xfrm>
            <a:off x="3138247" y="5701863"/>
            <a:ext cx="461331" cy="461331"/>
          </a:xfrm>
          <a:prstGeom prst="ellipse">
            <a:avLst/>
          </a:prstGeom>
          <a:solidFill>
            <a:srgbClr val="83519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659" tIns="60829" rIns="121659" bIns="60829" rtlCol="0" anchor="ctr"/>
          <a:lstStyle/>
          <a:p>
            <a:pPr algn="ctr"/>
            <a:endParaRPr lang="zh-CN" altLang="en-US" sz="2400" dirty="0">
              <a:ea typeface="微软雅黑" panose="020B0503020204020204" pitchFamily="34" charset="-122"/>
            </a:endParaRPr>
          </a:p>
        </p:txBody>
      </p:sp>
      <p:grpSp>
        <p:nvGrpSpPr>
          <p:cNvPr id="20" name="组合 31">
            <a:extLst>
              <a:ext uri="{FF2B5EF4-FFF2-40B4-BE49-F238E27FC236}">
                <a16:creationId xmlns:a16="http://schemas.microsoft.com/office/drawing/2014/main" id="{440E348B-B1CB-45FE-8461-CC6368396733}"/>
              </a:ext>
            </a:extLst>
          </p:cNvPr>
          <p:cNvGrpSpPr/>
          <p:nvPr/>
        </p:nvGrpSpPr>
        <p:grpSpPr>
          <a:xfrm>
            <a:off x="6173845" y="2389447"/>
            <a:ext cx="899721" cy="899721"/>
            <a:chOff x="304800" y="673100"/>
            <a:chExt cx="4000500" cy="4000500"/>
          </a:xfrm>
          <a:effectLst>
            <a:outerShdw blurRad="444500" dist="254000" dir="8100000" algn="tr" rotWithShape="0">
              <a:prstClr val="black">
                <a:alpha val="50000"/>
              </a:prstClr>
            </a:outerShdw>
          </a:effectLst>
        </p:grpSpPr>
        <p:sp>
          <p:nvSpPr>
            <p:cNvPr id="21" name="同心圆 33">
              <a:extLst>
                <a:ext uri="{FF2B5EF4-FFF2-40B4-BE49-F238E27FC236}">
                  <a16:creationId xmlns:a16="http://schemas.microsoft.com/office/drawing/2014/main" id="{045E1A0D-3CC1-4592-AB22-16F2E65FD4AA}"/>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a typeface="微软雅黑" panose="020B0503020204020204" pitchFamily="34" charset="-122"/>
              </a:endParaRPr>
            </a:p>
          </p:txBody>
        </p:sp>
        <p:sp>
          <p:nvSpPr>
            <p:cNvPr id="22" name="椭圆 34">
              <a:extLst>
                <a:ext uri="{FF2B5EF4-FFF2-40B4-BE49-F238E27FC236}">
                  <a16:creationId xmlns:a16="http://schemas.microsoft.com/office/drawing/2014/main" id="{1367E174-9784-467B-B6A9-91DB73402561}"/>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grpSp>
      <p:grpSp>
        <p:nvGrpSpPr>
          <p:cNvPr id="23" name="组合 36">
            <a:extLst>
              <a:ext uri="{FF2B5EF4-FFF2-40B4-BE49-F238E27FC236}">
                <a16:creationId xmlns:a16="http://schemas.microsoft.com/office/drawing/2014/main" id="{D288BB4F-5042-4B4D-B00A-42734FE779D3}"/>
              </a:ext>
            </a:extLst>
          </p:cNvPr>
          <p:cNvGrpSpPr/>
          <p:nvPr/>
        </p:nvGrpSpPr>
        <p:grpSpPr>
          <a:xfrm>
            <a:off x="6877816" y="3560064"/>
            <a:ext cx="899721" cy="899721"/>
            <a:chOff x="304800" y="673100"/>
            <a:chExt cx="4000500" cy="4000500"/>
          </a:xfrm>
          <a:effectLst>
            <a:outerShdw blurRad="444500" dist="254000" dir="8100000" algn="tr" rotWithShape="0">
              <a:prstClr val="black">
                <a:alpha val="50000"/>
              </a:prstClr>
            </a:outerShdw>
          </a:effectLst>
        </p:grpSpPr>
        <p:sp>
          <p:nvSpPr>
            <p:cNvPr id="24" name="同心圆 38">
              <a:extLst>
                <a:ext uri="{FF2B5EF4-FFF2-40B4-BE49-F238E27FC236}">
                  <a16:creationId xmlns:a16="http://schemas.microsoft.com/office/drawing/2014/main" id="{C8A4D986-AE03-444C-B2C9-9D3848D48F8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a typeface="微软雅黑" panose="020B0503020204020204" pitchFamily="34" charset="-122"/>
              </a:endParaRPr>
            </a:p>
          </p:txBody>
        </p:sp>
        <p:sp>
          <p:nvSpPr>
            <p:cNvPr id="25" name="椭圆 39">
              <a:extLst>
                <a:ext uri="{FF2B5EF4-FFF2-40B4-BE49-F238E27FC236}">
                  <a16:creationId xmlns:a16="http://schemas.microsoft.com/office/drawing/2014/main" id="{DAFC7719-88FE-4282-9180-B3AA9B061991}"/>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grpSp>
      <p:grpSp>
        <p:nvGrpSpPr>
          <p:cNvPr id="26" name="组合 41">
            <a:extLst>
              <a:ext uri="{FF2B5EF4-FFF2-40B4-BE49-F238E27FC236}">
                <a16:creationId xmlns:a16="http://schemas.microsoft.com/office/drawing/2014/main" id="{859E75DC-4BB5-40BA-96FD-F4304C86F2CC}"/>
              </a:ext>
            </a:extLst>
          </p:cNvPr>
          <p:cNvGrpSpPr/>
          <p:nvPr/>
        </p:nvGrpSpPr>
        <p:grpSpPr>
          <a:xfrm>
            <a:off x="4811221" y="5432017"/>
            <a:ext cx="899721" cy="899721"/>
            <a:chOff x="304800" y="673100"/>
            <a:chExt cx="4000500" cy="4000500"/>
          </a:xfrm>
          <a:effectLst>
            <a:outerShdw blurRad="444500" dist="254000" dir="8100000" algn="tr" rotWithShape="0">
              <a:prstClr val="black">
                <a:alpha val="50000"/>
              </a:prstClr>
            </a:outerShdw>
          </a:effectLst>
        </p:grpSpPr>
        <p:sp>
          <p:nvSpPr>
            <p:cNvPr id="27" name="同心圆 43">
              <a:extLst>
                <a:ext uri="{FF2B5EF4-FFF2-40B4-BE49-F238E27FC236}">
                  <a16:creationId xmlns:a16="http://schemas.microsoft.com/office/drawing/2014/main" id="{22B649FB-EF61-4669-92A5-47CDB157DB4D}"/>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a typeface="微软雅黑" panose="020B0503020204020204" pitchFamily="34" charset="-122"/>
              </a:endParaRPr>
            </a:p>
          </p:txBody>
        </p:sp>
        <p:sp>
          <p:nvSpPr>
            <p:cNvPr id="28" name="椭圆 44">
              <a:extLst>
                <a:ext uri="{FF2B5EF4-FFF2-40B4-BE49-F238E27FC236}">
                  <a16:creationId xmlns:a16="http://schemas.microsoft.com/office/drawing/2014/main" id="{A05B2605-7444-4288-9FF2-2102BEC3A777}"/>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grpSp>
      <p:sp>
        <p:nvSpPr>
          <p:cNvPr id="29" name="椭圆 29">
            <a:extLst>
              <a:ext uri="{FF2B5EF4-FFF2-40B4-BE49-F238E27FC236}">
                <a16:creationId xmlns:a16="http://schemas.microsoft.com/office/drawing/2014/main" id="{45A6A6E4-2696-4319-B1CB-0DACC4488783}"/>
              </a:ext>
            </a:extLst>
          </p:cNvPr>
          <p:cNvSpPr/>
          <p:nvPr/>
        </p:nvSpPr>
        <p:spPr>
          <a:xfrm>
            <a:off x="6213118" y="2408593"/>
            <a:ext cx="860448" cy="86044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Microsoft YaHei" panose="020B0503020204020204" pitchFamily="34" charset="-122"/>
                <a:ea typeface="Microsoft YaHei" panose="020B0503020204020204" pitchFamily="34" charset="-122"/>
              </a:rPr>
              <a:t>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30" name="椭圆 29">
            <a:extLst>
              <a:ext uri="{FF2B5EF4-FFF2-40B4-BE49-F238E27FC236}">
                <a16:creationId xmlns:a16="http://schemas.microsoft.com/office/drawing/2014/main" id="{D62D96F4-342A-4073-87C4-D0CA75722AC7}"/>
              </a:ext>
            </a:extLst>
          </p:cNvPr>
          <p:cNvSpPr/>
          <p:nvPr/>
        </p:nvSpPr>
        <p:spPr>
          <a:xfrm>
            <a:off x="6897453" y="3587924"/>
            <a:ext cx="860448" cy="860448"/>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Microsoft YaHei" panose="020B0503020204020204" pitchFamily="34" charset="-122"/>
                <a:ea typeface="Microsoft YaHei" panose="020B0503020204020204" pitchFamily="34" charset="-122"/>
              </a:rPr>
              <a:t>3</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31" name="椭圆 29">
            <a:extLst>
              <a:ext uri="{FF2B5EF4-FFF2-40B4-BE49-F238E27FC236}">
                <a16:creationId xmlns:a16="http://schemas.microsoft.com/office/drawing/2014/main" id="{B711AC34-BB85-4B52-A434-1EEB70BC44DE}"/>
              </a:ext>
            </a:extLst>
          </p:cNvPr>
          <p:cNvSpPr/>
          <p:nvPr/>
        </p:nvSpPr>
        <p:spPr>
          <a:xfrm>
            <a:off x="4822165" y="5451653"/>
            <a:ext cx="860448" cy="860448"/>
          </a:xfrm>
          <a:prstGeom prst="ellipse">
            <a:avLst/>
          </a:prstGeom>
          <a:solidFill>
            <a:srgbClr val="835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2400" b="1" dirty="0">
                <a:solidFill>
                  <a:schemeClr val="bg1"/>
                </a:solidFill>
                <a:latin typeface="Microsoft YaHei" panose="020B0503020204020204" pitchFamily="34" charset="-122"/>
                <a:ea typeface="Microsoft YaHei" panose="020B0503020204020204" pitchFamily="34" charset="-122"/>
              </a:rPr>
              <a:t>5</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32" name="直接连接符 66">
            <a:extLst>
              <a:ext uri="{FF2B5EF4-FFF2-40B4-BE49-F238E27FC236}">
                <a16:creationId xmlns:a16="http://schemas.microsoft.com/office/drawing/2014/main" id="{4D922738-8BCE-47C8-9D3A-D72D9045A7C2}"/>
              </a:ext>
            </a:extLst>
          </p:cNvPr>
          <p:cNvSpPr>
            <a:spLocks noChangeShapeType="1"/>
          </p:cNvSpPr>
          <p:nvPr/>
        </p:nvSpPr>
        <p:spPr bwMode="auto">
          <a:xfrm flipV="1">
            <a:off x="4956303" y="5067365"/>
            <a:ext cx="1861965" cy="3625"/>
          </a:xfrm>
          <a:prstGeom prst="line">
            <a:avLst/>
          </a:prstGeom>
          <a:noFill/>
          <a:ln w="1270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lIns="121659" tIns="60829" rIns="121659" bIns="60829"/>
          <a:lstStyle/>
          <a:p>
            <a:endParaRPr lang="zh-CN" altLang="en-US" sz="2400" dirty="0">
              <a:ea typeface="微软雅黑" panose="020B0503020204020204" pitchFamily="34" charset="-122"/>
            </a:endParaRPr>
          </a:p>
        </p:txBody>
      </p:sp>
      <p:sp>
        <p:nvSpPr>
          <p:cNvPr id="33" name="矩形 77">
            <a:extLst>
              <a:ext uri="{FF2B5EF4-FFF2-40B4-BE49-F238E27FC236}">
                <a16:creationId xmlns:a16="http://schemas.microsoft.com/office/drawing/2014/main" id="{55F06971-2C77-465A-9466-CE45FDE58096}"/>
              </a:ext>
            </a:extLst>
          </p:cNvPr>
          <p:cNvSpPr>
            <a:spLocks noChangeArrowheads="1"/>
          </p:cNvSpPr>
          <p:nvPr/>
        </p:nvSpPr>
        <p:spPr bwMode="auto">
          <a:xfrm>
            <a:off x="7438794" y="4892037"/>
            <a:ext cx="3047215"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35" tIns="45715" rIns="91235" bIns="45715">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a:buNone/>
            </a:pPr>
            <a:r>
              <a:rPr lang="en-GB" altLang="zh-CN" sz="2000" dirty="0">
                <a:latin typeface="Montserrat" panose="00000500000000000000" charset="0"/>
                <a:ea typeface="Montserrat" panose="00000500000000000000" charset="0"/>
                <a:cs typeface="+mn-ea"/>
                <a:sym typeface="+mn-lt"/>
              </a:rPr>
              <a:t>Performance</a:t>
            </a:r>
            <a:r>
              <a:rPr lang="zh-CN" altLang="en-US" sz="2000" dirty="0">
                <a:latin typeface="Montserrat" panose="00000500000000000000" charset="0"/>
                <a:ea typeface="Montserrat" panose="00000500000000000000" charset="0"/>
                <a:cs typeface="+mn-ea"/>
                <a:sym typeface="+mn-lt"/>
              </a:rPr>
              <a:t> </a:t>
            </a:r>
            <a:r>
              <a:rPr lang="en-GB" altLang="zh-CN" sz="2000" dirty="0">
                <a:latin typeface="Montserrat" panose="00000500000000000000" charset="0"/>
                <a:ea typeface="Montserrat" panose="00000500000000000000" charset="0"/>
                <a:cs typeface="+mn-ea"/>
                <a:sym typeface="+mn-lt"/>
              </a:rPr>
              <a:t>Measure</a:t>
            </a:r>
            <a:endParaRPr lang="zh-CN" altLang="en-US" sz="2000" dirty="0">
              <a:latin typeface="Montserrat" panose="00000500000000000000" charset="0"/>
              <a:ea typeface="Montserrat" panose="00000500000000000000" charset="0"/>
              <a:cs typeface="+mn-ea"/>
              <a:sym typeface="+mn-lt"/>
            </a:endParaRPr>
          </a:p>
        </p:txBody>
      </p:sp>
      <p:sp>
        <p:nvSpPr>
          <p:cNvPr id="34" name="椭圆 21">
            <a:extLst>
              <a:ext uri="{FF2B5EF4-FFF2-40B4-BE49-F238E27FC236}">
                <a16:creationId xmlns:a16="http://schemas.microsoft.com/office/drawing/2014/main" id="{0BFC8E79-D9AD-4FF1-A157-8134F2F82B81}"/>
              </a:ext>
            </a:extLst>
          </p:cNvPr>
          <p:cNvSpPr/>
          <p:nvPr/>
        </p:nvSpPr>
        <p:spPr>
          <a:xfrm>
            <a:off x="4482275" y="4841162"/>
            <a:ext cx="461331" cy="461331"/>
          </a:xfrm>
          <a:prstGeom prst="ellipse">
            <a:avLst/>
          </a:prstGeom>
          <a:solidFill>
            <a:srgbClr val="92D05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659" tIns="60829" rIns="121659" bIns="60829" rtlCol="0" anchor="ctr"/>
          <a:lstStyle/>
          <a:p>
            <a:pPr algn="ctr"/>
            <a:endParaRPr lang="zh-CN" altLang="en-US" sz="2400" dirty="0">
              <a:ea typeface="微软雅黑" panose="020B0503020204020204" pitchFamily="34" charset="-122"/>
            </a:endParaRPr>
          </a:p>
        </p:txBody>
      </p:sp>
      <p:grpSp>
        <p:nvGrpSpPr>
          <p:cNvPr id="35" name="组合 36">
            <a:extLst>
              <a:ext uri="{FF2B5EF4-FFF2-40B4-BE49-F238E27FC236}">
                <a16:creationId xmlns:a16="http://schemas.microsoft.com/office/drawing/2014/main" id="{0B0A948E-B592-447D-90D9-5411E8388566}"/>
              </a:ext>
            </a:extLst>
          </p:cNvPr>
          <p:cNvGrpSpPr/>
          <p:nvPr/>
        </p:nvGrpSpPr>
        <p:grpSpPr>
          <a:xfrm>
            <a:off x="6154208" y="4594303"/>
            <a:ext cx="899721" cy="899721"/>
            <a:chOff x="304800" y="673100"/>
            <a:chExt cx="4000500" cy="4000500"/>
          </a:xfrm>
          <a:effectLst>
            <a:outerShdw blurRad="444500" dist="254000" dir="8100000" algn="tr" rotWithShape="0">
              <a:prstClr val="black">
                <a:alpha val="50000"/>
              </a:prstClr>
            </a:outerShdw>
          </a:effectLst>
        </p:grpSpPr>
        <p:sp>
          <p:nvSpPr>
            <p:cNvPr id="36" name="同心圆 38">
              <a:extLst>
                <a:ext uri="{FF2B5EF4-FFF2-40B4-BE49-F238E27FC236}">
                  <a16:creationId xmlns:a16="http://schemas.microsoft.com/office/drawing/2014/main" id="{5CEFEAE6-BE58-43D4-AB61-4CFA9F651463}"/>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a typeface="微软雅黑" panose="020B0503020204020204" pitchFamily="34" charset="-122"/>
              </a:endParaRPr>
            </a:p>
          </p:txBody>
        </p:sp>
        <p:sp>
          <p:nvSpPr>
            <p:cNvPr id="37" name="椭圆 39">
              <a:extLst>
                <a:ext uri="{FF2B5EF4-FFF2-40B4-BE49-F238E27FC236}">
                  <a16:creationId xmlns:a16="http://schemas.microsoft.com/office/drawing/2014/main" id="{64DD2E0F-83A1-445F-8CE5-4047947E1F35}"/>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grpSp>
      <p:sp>
        <p:nvSpPr>
          <p:cNvPr id="38" name="椭圆 29">
            <a:extLst>
              <a:ext uri="{FF2B5EF4-FFF2-40B4-BE49-F238E27FC236}">
                <a16:creationId xmlns:a16="http://schemas.microsoft.com/office/drawing/2014/main" id="{C9DF407E-56CB-4668-BE24-E0BB3F6F5F21}"/>
              </a:ext>
            </a:extLst>
          </p:cNvPr>
          <p:cNvSpPr/>
          <p:nvPr/>
        </p:nvSpPr>
        <p:spPr>
          <a:xfrm>
            <a:off x="6173845" y="4599461"/>
            <a:ext cx="860448" cy="86044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2400" b="1" dirty="0">
                <a:solidFill>
                  <a:schemeClr val="bg1"/>
                </a:solidFill>
                <a:latin typeface="Microsoft YaHei" panose="020B0503020204020204" pitchFamily="34" charset="-122"/>
                <a:ea typeface="Microsoft YaHei" panose="020B0503020204020204" pitchFamily="34" charset="-122"/>
              </a:rPr>
              <a:t>4</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grpSp>
        <p:nvGrpSpPr>
          <p:cNvPr id="40" name="组合 31">
            <a:extLst>
              <a:ext uri="{FF2B5EF4-FFF2-40B4-BE49-F238E27FC236}">
                <a16:creationId xmlns:a16="http://schemas.microsoft.com/office/drawing/2014/main" id="{BA21E7C8-071F-485D-9969-25C2250EE9B0}"/>
              </a:ext>
            </a:extLst>
          </p:cNvPr>
          <p:cNvGrpSpPr/>
          <p:nvPr/>
        </p:nvGrpSpPr>
        <p:grpSpPr>
          <a:xfrm>
            <a:off x="5092560" y="1479417"/>
            <a:ext cx="899721" cy="899721"/>
            <a:chOff x="304800" y="673100"/>
            <a:chExt cx="4000500" cy="4000500"/>
          </a:xfrm>
          <a:effectLst>
            <a:outerShdw blurRad="444500" dist="254000" dir="8100000" algn="tr" rotWithShape="0">
              <a:prstClr val="black">
                <a:alpha val="50000"/>
              </a:prstClr>
            </a:outerShdw>
          </a:effectLst>
        </p:grpSpPr>
        <p:sp>
          <p:nvSpPr>
            <p:cNvPr id="41" name="同心圆 33">
              <a:extLst>
                <a:ext uri="{FF2B5EF4-FFF2-40B4-BE49-F238E27FC236}">
                  <a16:creationId xmlns:a16="http://schemas.microsoft.com/office/drawing/2014/main" id="{734B71D4-F608-406B-8BF9-8948779B4482}"/>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a typeface="微软雅黑" panose="020B0503020204020204" pitchFamily="34" charset="-122"/>
              </a:endParaRPr>
            </a:p>
          </p:txBody>
        </p:sp>
        <p:sp>
          <p:nvSpPr>
            <p:cNvPr id="42" name="椭圆 34">
              <a:extLst>
                <a:ext uri="{FF2B5EF4-FFF2-40B4-BE49-F238E27FC236}">
                  <a16:creationId xmlns:a16="http://schemas.microsoft.com/office/drawing/2014/main" id="{F0E47B72-DB0F-4AB5-88D0-8E4002FB946D}"/>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grpSp>
      <p:sp>
        <p:nvSpPr>
          <p:cNvPr id="39" name="矩形 75">
            <a:extLst>
              <a:ext uri="{FF2B5EF4-FFF2-40B4-BE49-F238E27FC236}">
                <a16:creationId xmlns:a16="http://schemas.microsoft.com/office/drawing/2014/main" id="{150A14F3-6F63-446E-8DE4-4E20185D7B87}"/>
              </a:ext>
            </a:extLst>
          </p:cNvPr>
          <p:cNvSpPr>
            <a:spLocks noChangeArrowheads="1"/>
          </p:cNvSpPr>
          <p:nvPr/>
        </p:nvSpPr>
        <p:spPr bwMode="auto">
          <a:xfrm>
            <a:off x="6786609" y="2566610"/>
            <a:ext cx="4533896"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35" tIns="45715" rIns="91235" bIns="45715">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a:buNone/>
            </a:pPr>
            <a:r>
              <a:rPr lang="en-GB" altLang="zh-CN" sz="2000" dirty="0">
                <a:latin typeface="Montserrat" panose="00000500000000000000" charset="0"/>
                <a:ea typeface="Montserrat" panose="00000500000000000000" charset="0"/>
                <a:cs typeface="+mn-ea"/>
                <a:sym typeface="+mn-lt"/>
              </a:rPr>
              <a:t>Feature Engineering</a:t>
            </a:r>
            <a:endParaRPr lang="zh-CN" altLang="en-US" sz="2000" dirty="0">
              <a:latin typeface="Montserrat" panose="00000500000000000000" charset="0"/>
              <a:ea typeface="Montserrat" panose="00000500000000000000" charset="0"/>
              <a:cs typeface="+mn-ea"/>
              <a:sym typeface="+mn-lt"/>
            </a:endParaRPr>
          </a:p>
        </p:txBody>
      </p:sp>
      <p:grpSp>
        <p:nvGrpSpPr>
          <p:cNvPr id="17" name="组合 24">
            <a:extLst>
              <a:ext uri="{FF2B5EF4-FFF2-40B4-BE49-F238E27FC236}">
                <a16:creationId xmlns:a16="http://schemas.microsoft.com/office/drawing/2014/main" id="{C7D38ABC-1EC3-4BBA-B1FD-490941B52127}"/>
              </a:ext>
            </a:extLst>
          </p:cNvPr>
          <p:cNvGrpSpPr/>
          <p:nvPr/>
        </p:nvGrpSpPr>
        <p:grpSpPr>
          <a:xfrm>
            <a:off x="5136695" y="1496425"/>
            <a:ext cx="845768" cy="860447"/>
            <a:chOff x="2563559" y="2931860"/>
            <a:chExt cx="4000500" cy="4000500"/>
          </a:xfrm>
          <a:solidFill>
            <a:schemeClr val="accent2"/>
          </a:solidFill>
          <a:effectLst>
            <a:outerShdw blurRad="444500" dist="254000" dir="8100000" algn="tr" rotWithShape="0">
              <a:prstClr val="black">
                <a:alpha val="50000"/>
              </a:prstClr>
            </a:outerShdw>
          </a:effectLst>
        </p:grpSpPr>
        <p:sp>
          <p:nvSpPr>
            <p:cNvPr id="18" name="同心圆 28">
              <a:extLst>
                <a:ext uri="{FF2B5EF4-FFF2-40B4-BE49-F238E27FC236}">
                  <a16:creationId xmlns:a16="http://schemas.microsoft.com/office/drawing/2014/main" id="{D5BE31F4-EC1A-4019-BB75-7DF93C301A8B}"/>
                </a:ext>
              </a:extLst>
            </p:cNvPr>
            <p:cNvSpPr/>
            <p:nvPr/>
          </p:nvSpPr>
          <p:spPr>
            <a:xfrm>
              <a:off x="2563559" y="293186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a typeface="微软雅黑" panose="020B0503020204020204" pitchFamily="34" charset="-122"/>
              </a:endParaRPr>
            </a:p>
          </p:txBody>
        </p:sp>
        <p:sp>
          <p:nvSpPr>
            <p:cNvPr id="19" name="椭圆 29">
              <a:extLst>
                <a:ext uri="{FF2B5EF4-FFF2-40B4-BE49-F238E27FC236}">
                  <a16:creationId xmlns:a16="http://schemas.microsoft.com/office/drawing/2014/main" id="{C3C76A10-058D-4A46-9BCA-9ABDC7B96B83}"/>
                </a:ext>
              </a:extLst>
            </p:cNvPr>
            <p:cNvSpPr/>
            <p:nvPr/>
          </p:nvSpPr>
          <p:spPr>
            <a:xfrm>
              <a:off x="2563559" y="2931860"/>
              <a:ext cx="3825876" cy="38258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Microsoft YaHei" panose="020B0503020204020204" pitchFamily="34" charset="-122"/>
                  <a:ea typeface="Microsoft YaHei" panose="020B0503020204020204" pitchFamily="34" charset="-122"/>
                </a:rPr>
                <a:t>1</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grpSp>
      <p:sp>
        <p:nvSpPr>
          <p:cNvPr id="44" name="Text Placeholder 4">
            <a:extLst>
              <a:ext uri="{FF2B5EF4-FFF2-40B4-BE49-F238E27FC236}">
                <a16:creationId xmlns:a16="http://schemas.microsoft.com/office/drawing/2014/main" id="{DBA9BBA3-AE2B-4AB1-B05F-6EB743781ADC}"/>
              </a:ext>
            </a:extLst>
          </p:cNvPr>
          <p:cNvSpPr txBox="1"/>
          <p:nvPr/>
        </p:nvSpPr>
        <p:spPr>
          <a:xfrm>
            <a:off x="611505" y="346710"/>
            <a:ext cx="4599305"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400" b="1" dirty="0">
                <a:solidFill>
                  <a:schemeClr val="tx1">
                    <a:lumMod val="65000"/>
                    <a:lumOff val="35000"/>
                  </a:schemeClr>
                </a:solidFill>
                <a:latin typeface="Montserrat" panose="00000500000000000000" charset="0"/>
                <a:ea typeface="Montserrat" panose="00000500000000000000" charset="0"/>
              </a:rPr>
              <a:t>Outline</a:t>
            </a: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45" name="直接连接符 34">
            <a:extLst>
              <a:ext uri="{FF2B5EF4-FFF2-40B4-BE49-F238E27FC236}">
                <a16:creationId xmlns:a16="http://schemas.microsoft.com/office/drawing/2014/main" id="{57D54408-EF53-4293-9AB9-D67777C247C8}"/>
              </a:ext>
            </a:extLst>
          </p:cNvPr>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166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16"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53" presetClass="entr" presetSubtype="1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par>
                                <p:cTn id="33" presetID="22" presetClass="entr" presetSubtype="4"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2" presetClass="entr" presetSubtype="2" fill="hold" grpId="0" nodeType="withEffect">
                                  <p:stCondLst>
                                    <p:cond delay="0"/>
                                  </p:stCondLst>
                                  <p:iterate type="lt">
                                    <p:tmPct val="15000"/>
                                  </p:iterate>
                                  <p:childTnLst>
                                    <p:set>
                                      <p:cBhvr>
                                        <p:cTn id="37" dur="1" fill="hold">
                                          <p:stCondLst>
                                            <p:cond delay="0"/>
                                          </p:stCondLst>
                                        </p:cTn>
                                        <p:tgtEl>
                                          <p:spTgt spid="7"/>
                                        </p:tgtEl>
                                        <p:attrNameLst>
                                          <p:attrName>style.visibility</p:attrName>
                                        </p:attrNameLst>
                                      </p:cBhvr>
                                      <p:to>
                                        <p:strVal val="visible"/>
                                      </p:to>
                                    </p:set>
                                    <p:anim calcmode="lin" valueType="num">
                                      <p:cBhvr additive="base">
                                        <p:cTn id="38" dur="250" fill="hold"/>
                                        <p:tgtEl>
                                          <p:spTgt spid="7"/>
                                        </p:tgtEl>
                                        <p:attrNameLst>
                                          <p:attrName>ppt_x</p:attrName>
                                        </p:attrNameLst>
                                      </p:cBhvr>
                                      <p:tavLst>
                                        <p:tav tm="0">
                                          <p:val>
                                            <p:strVal val="1+#ppt_w/2"/>
                                          </p:val>
                                        </p:tav>
                                        <p:tav tm="100000">
                                          <p:val>
                                            <p:strVal val="#ppt_x"/>
                                          </p:val>
                                        </p:tav>
                                      </p:tavLst>
                                    </p:anim>
                                    <p:anim calcmode="lin" valueType="num">
                                      <p:cBhvr additive="base">
                                        <p:cTn id="39" dur="250" fill="hold"/>
                                        <p:tgtEl>
                                          <p:spTgt spid="7"/>
                                        </p:tgtEl>
                                        <p:attrNameLst>
                                          <p:attrName>ppt_y</p:attrName>
                                        </p:attrNameLst>
                                      </p:cBhvr>
                                      <p:tavLst>
                                        <p:tav tm="0">
                                          <p:val>
                                            <p:strVal val="#ppt_y"/>
                                          </p:val>
                                        </p:tav>
                                        <p:tav tm="100000">
                                          <p:val>
                                            <p:strVal val="#ppt_y"/>
                                          </p:val>
                                        </p:tav>
                                      </p:tavLst>
                                    </p:anim>
                                  </p:childTnLst>
                                </p:cTn>
                              </p:par>
                              <p:par>
                                <p:cTn id="40" presetID="22" presetClass="entr" presetSubtype="4"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down)">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22" presetClass="entr" presetSubtype="8" fill="hold"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par>
                                <p:cTn id="51" presetID="22" presetClass="entr" presetSubtype="4"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par>
                                <p:cTn id="57" presetID="2" presetClass="entr" presetSubtype="2" fill="hold" grpId="0" nodeType="withEffect">
                                  <p:stCondLst>
                                    <p:cond delay="0"/>
                                  </p:stCondLst>
                                  <p:iterate type="lt">
                                    <p:tmPct val="15000"/>
                                  </p:iterate>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250" fill="hold"/>
                                        <p:tgtEl>
                                          <p:spTgt spid="39"/>
                                        </p:tgtEl>
                                        <p:attrNameLst>
                                          <p:attrName>ppt_x</p:attrName>
                                        </p:attrNameLst>
                                      </p:cBhvr>
                                      <p:tavLst>
                                        <p:tav tm="0">
                                          <p:val>
                                            <p:strVal val="1+#ppt_w/2"/>
                                          </p:val>
                                        </p:tav>
                                        <p:tav tm="100000">
                                          <p:val>
                                            <p:strVal val="#ppt_x"/>
                                          </p:val>
                                        </p:tav>
                                      </p:tavLst>
                                    </p:anim>
                                    <p:anim calcmode="lin" valueType="num">
                                      <p:cBhvr additive="base">
                                        <p:cTn id="60" dur="25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par>
                                <p:cTn id="69" presetID="22" presetClass="entr" presetSubtype="4"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down)">
                                      <p:cBhvr>
                                        <p:cTn id="71" dur="500"/>
                                        <p:tgtEl>
                                          <p:spTgt spid="23"/>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down)">
                                      <p:cBhvr>
                                        <p:cTn id="74" dur="500"/>
                                        <p:tgtEl>
                                          <p:spTgt spid="30"/>
                                        </p:tgtEl>
                                      </p:cBhvr>
                                    </p:animEffect>
                                  </p:childTnLst>
                                </p:cTn>
                              </p:par>
                              <p:par>
                                <p:cTn id="75" presetID="2" presetClass="entr" presetSubtype="2" fill="hold" grpId="0" nodeType="withEffect">
                                  <p:stCondLst>
                                    <p:cond delay="600"/>
                                  </p:stCondLst>
                                  <p:iterate type="lt">
                                    <p:tmPct val="15000"/>
                                  </p:iterate>
                                  <p:childTnLst>
                                    <p:set>
                                      <p:cBhvr>
                                        <p:cTn id="76" dur="1" fill="hold">
                                          <p:stCondLst>
                                            <p:cond delay="0"/>
                                          </p:stCondLst>
                                        </p:cTn>
                                        <p:tgtEl>
                                          <p:spTgt spid="9"/>
                                        </p:tgtEl>
                                        <p:attrNameLst>
                                          <p:attrName>style.visibility</p:attrName>
                                        </p:attrNameLst>
                                      </p:cBhvr>
                                      <p:to>
                                        <p:strVal val="visible"/>
                                      </p:to>
                                    </p:set>
                                    <p:anim calcmode="lin" valueType="num">
                                      <p:cBhvr additive="base">
                                        <p:cTn id="77" dur="250" fill="hold"/>
                                        <p:tgtEl>
                                          <p:spTgt spid="9"/>
                                        </p:tgtEl>
                                        <p:attrNameLst>
                                          <p:attrName>ppt_x</p:attrName>
                                        </p:attrNameLst>
                                      </p:cBhvr>
                                      <p:tavLst>
                                        <p:tav tm="0">
                                          <p:val>
                                            <p:strVal val="1+#ppt_w/2"/>
                                          </p:val>
                                        </p:tav>
                                        <p:tav tm="100000">
                                          <p:val>
                                            <p:strVal val="#ppt_x"/>
                                          </p:val>
                                        </p:tav>
                                      </p:tavLst>
                                    </p:anim>
                                    <p:anim calcmode="lin" valueType="num">
                                      <p:cBhvr additive="base">
                                        <p:cTn id="78"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left)">
                                      <p:cBhvr>
                                        <p:cTn id="86" dur="500"/>
                                        <p:tgtEl>
                                          <p:spTgt spid="32"/>
                                        </p:tgtEl>
                                      </p:cBhvr>
                                    </p:animEffect>
                                  </p:childTnLst>
                                </p:cTn>
                              </p:par>
                              <p:par>
                                <p:cTn id="87" presetID="22" presetClass="entr" presetSubtype="4" fill="hold" nodeType="with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wipe(down)">
                                      <p:cBhvr>
                                        <p:cTn id="89" dur="500"/>
                                        <p:tgtEl>
                                          <p:spTgt spid="35"/>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wipe(down)">
                                      <p:cBhvr>
                                        <p:cTn id="92" dur="500"/>
                                        <p:tgtEl>
                                          <p:spTgt spid="38"/>
                                        </p:tgtEl>
                                      </p:cBhvr>
                                    </p:animEffect>
                                  </p:childTnLst>
                                </p:cTn>
                              </p:par>
                              <p:par>
                                <p:cTn id="93" presetID="2" presetClass="entr" presetSubtype="2" fill="hold" grpId="0" nodeType="withEffect">
                                  <p:stCondLst>
                                    <p:cond delay="0"/>
                                  </p:stCondLst>
                                  <p:iterate type="lt">
                                    <p:tmPct val="15000"/>
                                  </p:iterate>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250" fill="hold"/>
                                        <p:tgtEl>
                                          <p:spTgt spid="33"/>
                                        </p:tgtEl>
                                        <p:attrNameLst>
                                          <p:attrName>ppt_x</p:attrName>
                                        </p:attrNameLst>
                                      </p:cBhvr>
                                      <p:tavLst>
                                        <p:tav tm="0">
                                          <p:val>
                                            <p:strVal val="1+#ppt_w/2"/>
                                          </p:val>
                                        </p:tav>
                                        <p:tav tm="100000">
                                          <p:val>
                                            <p:strVal val="#ppt_x"/>
                                          </p:val>
                                        </p:tav>
                                      </p:tavLst>
                                    </p:anim>
                                    <p:anim calcmode="lin" valueType="num">
                                      <p:cBhvr additive="base">
                                        <p:cTn id="96" dur="25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fade">
                                      <p:cBhvr>
                                        <p:cTn id="101" dur="500"/>
                                        <p:tgtEl>
                                          <p:spTgt spid="16"/>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wipe(left)">
                                      <p:cBhvr>
                                        <p:cTn id="104" dur="500"/>
                                        <p:tgtEl>
                                          <p:spTgt spid="4"/>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wipe(down)">
                                      <p:cBhvr>
                                        <p:cTn id="107" dur="500"/>
                                        <p:tgtEl>
                                          <p:spTgt spid="31"/>
                                        </p:tgtEl>
                                      </p:cBhvr>
                                    </p:animEffect>
                                  </p:childTnLst>
                                </p:cTn>
                              </p:par>
                              <p:par>
                                <p:cTn id="108" presetID="22" presetClass="entr" presetSubtype="4" fill="hold"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wipe(down)">
                                      <p:cBhvr>
                                        <p:cTn id="110" dur="500"/>
                                        <p:tgtEl>
                                          <p:spTgt spid="26"/>
                                        </p:tgtEl>
                                      </p:cBhvr>
                                    </p:animEffect>
                                  </p:childTnLst>
                                </p:cTn>
                              </p:par>
                              <p:par>
                                <p:cTn id="111" presetID="2" presetClass="entr" presetSubtype="2" fill="hold" grpId="0" nodeType="withEffect">
                                  <p:stCondLst>
                                    <p:cond delay="600"/>
                                  </p:stCondLst>
                                  <p:iterate type="lt">
                                    <p:tmPct val="15000"/>
                                  </p:iterate>
                                  <p:childTnLst>
                                    <p:set>
                                      <p:cBhvr>
                                        <p:cTn id="112" dur="1" fill="hold">
                                          <p:stCondLst>
                                            <p:cond delay="0"/>
                                          </p:stCondLst>
                                        </p:cTn>
                                        <p:tgtEl>
                                          <p:spTgt spid="8"/>
                                        </p:tgtEl>
                                        <p:attrNameLst>
                                          <p:attrName>style.visibility</p:attrName>
                                        </p:attrNameLst>
                                      </p:cBhvr>
                                      <p:to>
                                        <p:strVal val="visible"/>
                                      </p:to>
                                    </p:set>
                                    <p:anim calcmode="lin" valueType="num">
                                      <p:cBhvr additive="base">
                                        <p:cTn id="113" dur="250" fill="hold"/>
                                        <p:tgtEl>
                                          <p:spTgt spid="8"/>
                                        </p:tgtEl>
                                        <p:attrNameLst>
                                          <p:attrName>ppt_x</p:attrName>
                                        </p:attrNameLst>
                                      </p:cBhvr>
                                      <p:tavLst>
                                        <p:tav tm="0">
                                          <p:val>
                                            <p:strVal val="1+#ppt_w/2"/>
                                          </p:val>
                                        </p:tav>
                                        <p:tav tm="100000">
                                          <p:val>
                                            <p:strVal val="#ppt_x"/>
                                          </p:val>
                                        </p:tav>
                                      </p:tavLst>
                                    </p:anim>
                                    <p:anim calcmode="lin" valueType="num">
                                      <p:cBhvr additive="base">
                                        <p:cTn id="114"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p:bldP spid="8" grpId="0"/>
      <p:bldP spid="9" grpId="0"/>
      <p:bldP spid="13" grpId="0" animBg="1"/>
      <p:bldP spid="14" grpId="0" animBg="1"/>
      <p:bldP spid="15" grpId="0" animBg="1"/>
      <p:bldP spid="16" grpId="0" animBg="1"/>
      <p:bldP spid="29" grpId="0" animBg="1"/>
      <p:bldP spid="30" grpId="0" animBg="1"/>
      <p:bldP spid="31" grpId="0" animBg="1"/>
      <p:bldP spid="32" grpId="0" animBg="1"/>
      <p:bldP spid="33" grpId="0"/>
      <p:bldP spid="34" grpId="0" animBg="1"/>
      <p:bldP spid="38" grpId="0" animBg="1"/>
      <p:bldP spid="39"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1B9456D4-A020-4FC5-9D63-970E9616E606}"/>
              </a:ext>
            </a:extLst>
          </p:cNvPr>
          <p:cNvSpPr txBox="1"/>
          <p:nvPr/>
        </p:nvSpPr>
        <p:spPr>
          <a:xfrm>
            <a:off x="611505" y="346710"/>
            <a:ext cx="5235575"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400" b="1" dirty="0">
                <a:solidFill>
                  <a:schemeClr val="tx1">
                    <a:lumMod val="65000"/>
                    <a:lumOff val="35000"/>
                  </a:schemeClr>
                </a:solidFill>
                <a:latin typeface="Montserrat" panose="00000500000000000000" charset="0"/>
                <a:ea typeface="Montserrat" panose="00000500000000000000" charset="0"/>
              </a:rPr>
              <a:t>References</a:t>
            </a: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3" name="直接连接符 34">
            <a:extLst>
              <a:ext uri="{FF2B5EF4-FFF2-40B4-BE49-F238E27FC236}">
                <a16:creationId xmlns:a16="http://schemas.microsoft.com/office/drawing/2014/main" id="{66548E04-228E-416C-B867-146F8174B84D}"/>
              </a:ext>
            </a:extLst>
          </p:cNvPr>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E722746-E95B-42FB-A91C-F9B185BE3AE3}"/>
              </a:ext>
            </a:extLst>
          </p:cNvPr>
          <p:cNvSpPr txBox="1"/>
          <p:nvPr/>
        </p:nvSpPr>
        <p:spPr>
          <a:xfrm>
            <a:off x="881008" y="1141910"/>
            <a:ext cx="8386282" cy="3347070"/>
          </a:xfrm>
          <a:prstGeom prst="rect">
            <a:avLst/>
          </a:prstGeom>
          <a:noFill/>
        </p:spPr>
        <p:txBody>
          <a:bodyPr wrap="square">
            <a:spAutoFit/>
          </a:bodyPr>
          <a:lstStyle/>
          <a:p>
            <a:pPr marL="342900" indent="-342900">
              <a:lnSpc>
                <a:spcPct val="200000"/>
              </a:lnSpc>
              <a:buAutoNum type="arabicPeriod"/>
            </a:pPr>
            <a:r>
              <a:rPr lang="en-IN" dirty="0"/>
              <a:t>Kaggle. “</a:t>
            </a:r>
            <a:r>
              <a:rPr lang="en-IN" dirty="0">
                <a:hlinkClick r:id="rId2"/>
              </a:rPr>
              <a:t>Kaggle datasets</a:t>
            </a:r>
            <a:r>
              <a:rPr lang="en-IN" dirty="0"/>
              <a:t>”.</a:t>
            </a:r>
          </a:p>
          <a:p>
            <a:pPr marL="342900" indent="-342900">
              <a:lnSpc>
                <a:spcPct val="200000"/>
              </a:lnSpc>
              <a:buAutoNum type="arabicPeriod"/>
            </a:pPr>
            <a:r>
              <a:rPr lang="en-IN" dirty="0"/>
              <a:t>Python Package Index. “</a:t>
            </a:r>
            <a:r>
              <a:rPr lang="en-IN" dirty="0">
                <a:hlinkClick r:id="rId3"/>
              </a:rPr>
              <a:t>Learn about installing packages</a:t>
            </a:r>
            <a:r>
              <a:rPr lang="en-IN" dirty="0"/>
              <a:t>”. </a:t>
            </a:r>
          </a:p>
          <a:p>
            <a:pPr marL="342900" indent="-342900">
              <a:lnSpc>
                <a:spcPct val="200000"/>
              </a:lnSpc>
              <a:buAutoNum type="arabicPeriod"/>
            </a:pPr>
            <a:r>
              <a:rPr lang="en-IN" dirty="0"/>
              <a:t>W3Schools. “</a:t>
            </a:r>
            <a:r>
              <a:rPr lang="en-IN" dirty="0">
                <a:hlinkClick r:id="rId4"/>
              </a:rPr>
              <a:t>Python Tutorial</a:t>
            </a:r>
            <a:r>
              <a:rPr lang="en-IN" dirty="0"/>
              <a:t>”. </a:t>
            </a:r>
          </a:p>
          <a:p>
            <a:pPr marL="342900" indent="-342900">
              <a:lnSpc>
                <a:spcPct val="200000"/>
              </a:lnSpc>
              <a:buAutoNum type="arabicPeriod"/>
            </a:pPr>
            <a:r>
              <a:rPr lang="en-IN" dirty="0"/>
              <a:t>Stack Overflow. “</a:t>
            </a:r>
            <a:r>
              <a:rPr lang="en-IN" dirty="0">
                <a:hlinkClick r:id="rId5"/>
              </a:rPr>
              <a:t>Error Correction and Learning</a:t>
            </a:r>
            <a:r>
              <a:rPr lang="en-IN" dirty="0"/>
              <a:t>”. </a:t>
            </a:r>
          </a:p>
          <a:p>
            <a:pPr marL="342900" indent="-342900">
              <a:lnSpc>
                <a:spcPct val="200000"/>
              </a:lnSpc>
              <a:buAutoNum type="arabicPeriod"/>
            </a:pPr>
            <a:r>
              <a:rPr lang="en-IN" dirty="0" err="1"/>
              <a:t>Hegazy</a:t>
            </a:r>
            <a:r>
              <a:rPr lang="en-IN" dirty="0"/>
              <a:t>, O., Soliman, O.S., &amp; Salam, M. A. (2014). A machine learning model for stock market prediction. </a:t>
            </a:r>
            <a:r>
              <a:rPr lang="en-IN" dirty="0">
                <a:hlinkClick r:id="rId6"/>
              </a:rPr>
              <a:t>https://arxiv.org/abs/1402.735</a:t>
            </a:r>
            <a:endParaRPr lang="gu-IN" dirty="0"/>
          </a:p>
        </p:txBody>
      </p:sp>
    </p:spTree>
    <p:extLst>
      <p:ext uri="{BB962C8B-B14F-4D97-AF65-F5344CB8AC3E}">
        <p14:creationId xmlns:p14="http://schemas.microsoft.com/office/powerpoint/2010/main" val="3666286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组合 166"/>
          <p:cNvGrpSpPr/>
          <p:nvPr/>
        </p:nvGrpSpPr>
        <p:grpSpPr>
          <a:xfrm>
            <a:off x="536096" y="1073512"/>
            <a:ext cx="3948080" cy="4710975"/>
            <a:chOff x="4658646" y="890169"/>
            <a:chExt cx="3319809" cy="3961302"/>
          </a:xfrm>
        </p:grpSpPr>
        <p:grpSp>
          <p:nvGrpSpPr>
            <p:cNvPr id="127" name="组合 126"/>
            <p:cNvGrpSpPr/>
            <p:nvPr/>
          </p:nvGrpSpPr>
          <p:grpSpPr>
            <a:xfrm>
              <a:off x="5264146" y="1435185"/>
              <a:ext cx="2140478" cy="3416286"/>
              <a:chOff x="4669015" y="1115412"/>
              <a:chExt cx="2853970" cy="4555048"/>
            </a:xfrm>
            <a:effectLst>
              <a:outerShdw blurRad="228600" dist="101600" dir="2700000" algn="tl" rotWithShape="0">
                <a:prstClr val="black">
                  <a:alpha val="30000"/>
                </a:prstClr>
              </a:outerShdw>
            </a:effectLst>
          </p:grpSpPr>
          <p:grpSp>
            <p:nvGrpSpPr>
              <p:cNvPr id="128" name="组合 127"/>
              <p:cNvGrpSpPr/>
              <p:nvPr/>
            </p:nvGrpSpPr>
            <p:grpSpPr>
              <a:xfrm>
                <a:off x="5431978" y="4511883"/>
                <a:ext cx="1328044" cy="1158577"/>
                <a:chOff x="3667322" y="4667095"/>
                <a:chExt cx="1831730" cy="1597940"/>
              </a:xfrm>
            </p:grpSpPr>
            <p:sp>
              <p:nvSpPr>
                <p:cNvPr id="135" name="圆角矩形 14"/>
                <p:cNvSpPr/>
                <p:nvPr/>
              </p:nvSpPr>
              <p:spPr>
                <a:xfrm>
                  <a:off x="4210045" y="6028676"/>
                  <a:ext cx="762006" cy="217706"/>
                </a:xfrm>
                <a:prstGeom prst="roundRect">
                  <a:avLst/>
                </a:prstGeom>
                <a:gradFill>
                  <a:gsLst>
                    <a:gs pos="53000">
                      <a:schemeClr val="bg1">
                        <a:lumMod val="75000"/>
                      </a:schemeClr>
                    </a:gs>
                    <a:gs pos="100000">
                      <a:schemeClr val="bg1">
                        <a:lumMod val="6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36" name="任意多边形 15"/>
                <p:cNvSpPr/>
                <p:nvPr/>
              </p:nvSpPr>
              <p:spPr>
                <a:xfrm rot="18900000">
                  <a:off x="3939602" y="4935998"/>
                  <a:ext cx="1302892" cy="1329037"/>
                </a:xfrm>
                <a:custGeom>
                  <a:avLst/>
                  <a:gdLst>
                    <a:gd name="connsiteX0" fmla="*/ 221518 w 1329080"/>
                    <a:gd name="connsiteY0" fmla="*/ 0 h 1329080"/>
                    <a:gd name="connsiteX1" fmla="*/ 1329080 w 1329080"/>
                    <a:gd name="connsiteY1" fmla="*/ 1107563 h 1329080"/>
                    <a:gd name="connsiteX2" fmla="*/ 1107563 w 1329080"/>
                    <a:gd name="connsiteY2" fmla="*/ 1329080 h 1329080"/>
                    <a:gd name="connsiteX3" fmla="*/ 543947 w 1329080"/>
                    <a:gd name="connsiteY3" fmla="*/ 1329080 h 1329080"/>
                    <a:gd name="connsiteX4" fmla="*/ 0 w 1329080"/>
                    <a:gd name="connsiteY4" fmla="*/ 785133 h 1329080"/>
                    <a:gd name="connsiteX5" fmla="*/ 0 w 1329080"/>
                    <a:gd name="connsiteY5" fmla="*/ 221518 h 1329080"/>
                    <a:gd name="connsiteX6" fmla="*/ 221518 w 1329080"/>
                    <a:gd name="connsiteY6" fmla="*/ 0 h 132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9080" h="1329080">
                      <a:moveTo>
                        <a:pt x="221518" y="0"/>
                      </a:moveTo>
                      <a:lnTo>
                        <a:pt x="1329080" y="1107563"/>
                      </a:lnTo>
                      <a:cubicBezTo>
                        <a:pt x="1329080" y="1229903"/>
                        <a:pt x="1229903" y="1329080"/>
                        <a:pt x="1107563" y="1329080"/>
                      </a:cubicBezTo>
                      <a:lnTo>
                        <a:pt x="543947" y="1329080"/>
                      </a:lnTo>
                      <a:lnTo>
                        <a:pt x="0" y="785133"/>
                      </a:lnTo>
                      <a:lnTo>
                        <a:pt x="0" y="221518"/>
                      </a:lnTo>
                      <a:cubicBezTo>
                        <a:pt x="0" y="99177"/>
                        <a:pt x="99177" y="0"/>
                        <a:pt x="221518" y="0"/>
                      </a:cubicBezTo>
                      <a:close/>
                    </a:path>
                  </a:pathLst>
                </a:custGeom>
                <a:gradFill>
                  <a:gsLst>
                    <a:gs pos="48000">
                      <a:schemeClr val="bg1">
                        <a:lumMod val="65000"/>
                      </a:schemeClr>
                    </a:gs>
                    <a:gs pos="100000">
                      <a:schemeClr val="bg1">
                        <a:lumMod val="75000"/>
                        <a:alpha val="82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37" name="任意多边形 16"/>
                <p:cNvSpPr/>
                <p:nvPr/>
              </p:nvSpPr>
              <p:spPr>
                <a:xfrm>
                  <a:off x="3748086" y="4667095"/>
                  <a:ext cx="1685925" cy="933422"/>
                </a:xfrm>
                <a:custGeom>
                  <a:avLst/>
                  <a:gdLst>
                    <a:gd name="connsiteX0" fmla="*/ 0 w 1685925"/>
                    <a:gd name="connsiteY0" fmla="*/ 0 h 933452"/>
                    <a:gd name="connsiteX1" fmla="*/ 1685925 w 1685925"/>
                    <a:gd name="connsiteY1" fmla="*/ 0 h 933452"/>
                    <a:gd name="connsiteX2" fmla="*/ 1685925 w 1685925"/>
                    <a:gd name="connsiteY2" fmla="*/ 933452 h 933452"/>
                    <a:gd name="connsiteX3" fmla="*/ 0 w 1685925"/>
                    <a:gd name="connsiteY3" fmla="*/ 933452 h 933452"/>
                  </a:gdLst>
                  <a:ahLst/>
                  <a:cxnLst>
                    <a:cxn ang="0">
                      <a:pos x="connsiteX0" y="connsiteY0"/>
                    </a:cxn>
                    <a:cxn ang="0">
                      <a:pos x="connsiteX1" y="connsiteY1"/>
                    </a:cxn>
                    <a:cxn ang="0">
                      <a:pos x="connsiteX2" y="connsiteY2"/>
                    </a:cxn>
                    <a:cxn ang="0">
                      <a:pos x="connsiteX3" y="connsiteY3"/>
                    </a:cxn>
                  </a:cxnLst>
                  <a:rect l="l" t="t" r="r" b="b"/>
                  <a:pathLst>
                    <a:path w="1685925" h="933452">
                      <a:moveTo>
                        <a:pt x="0" y="0"/>
                      </a:moveTo>
                      <a:lnTo>
                        <a:pt x="1685925" y="0"/>
                      </a:lnTo>
                      <a:lnTo>
                        <a:pt x="1685925" y="933452"/>
                      </a:lnTo>
                      <a:lnTo>
                        <a:pt x="0" y="933452"/>
                      </a:lnTo>
                      <a:close/>
                    </a:path>
                  </a:pathLst>
                </a:custGeom>
                <a:gradFill>
                  <a:gsLst>
                    <a:gs pos="88000">
                      <a:schemeClr val="bg1">
                        <a:lumMod val="75000"/>
                      </a:schemeClr>
                    </a:gs>
                    <a:gs pos="51000">
                      <a:schemeClr val="bg1">
                        <a:lumMod val="65000"/>
                      </a:schemeClr>
                    </a:gs>
                    <a:gs pos="64000">
                      <a:schemeClr val="bg1">
                        <a:lumMod val="85000"/>
                      </a:schemeClr>
                    </a:gs>
                    <a:gs pos="76000">
                      <a:schemeClr val="bg1"/>
                    </a:gs>
                    <a:gs pos="37000">
                      <a:schemeClr val="bg1">
                        <a:lumMod val="85000"/>
                      </a:schemeClr>
                    </a:gs>
                    <a:gs pos="22000">
                      <a:schemeClr val="bg1"/>
                    </a:gs>
                    <a:gs pos="100000">
                      <a:schemeClr val="bg1">
                        <a:lumMod val="65000"/>
                      </a:schemeClr>
                    </a:gs>
                    <a:gs pos="3000">
                      <a:schemeClr val="bg1">
                        <a:lumMod val="6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38" name="圆角矩形 17"/>
                <p:cNvSpPr/>
                <p:nvPr/>
              </p:nvSpPr>
              <p:spPr>
                <a:xfrm rot="21300000">
                  <a:off x="3745776" y="5473669"/>
                  <a:ext cx="1674822" cy="82844"/>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39" name="圆角矩形 18"/>
                <p:cNvSpPr/>
                <p:nvPr/>
              </p:nvSpPr>
              <p:spPr>
                <a:xfrm rot="21300000">
                  <a:off x="3745776" y="5002848"/>
                  <a:ext cx="1674822" cy="78826"/>
                </a:xfrm>
                <a:prstGeom prst="roundRect">
                  <a:avLst>
                    <a:gd name="adj" fmla="val 18590"/>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40" name="圆角矩形 19"/>
                <p:cNvSpPr/>
                <p:nvPr/>
              </p:nvSpPr>
              <p:spPr>
                <a:xfrm rot="21300000">
                  <a:off x="3745776" y="5169520"/>
                  <a:ext cx="1674822" cy="78826"/>
                </a:xfrm>
                <a:prstGeom prst="roundRect">
                  <a:avLst>
                    <a:gd name="adj" fmla="val 1062"/>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41" name="圆角矩形 20"/>
                <p:cNvSpPr/>
                <p:nvPr/>
              </p:nvSpPr>
              <p:spPr>
                <a:xfrm rot="21300000">
                  <a:off x="3745776" y="5338332"/>
                  <a:ext cx="1674822" cy="78826"/>
                </a:xfrm>
                <a:prstGeom prst="roundRect">
                  <a:avLst>
                    <a:gd name="adj" fmla="val 14265"/>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42" name="圆角矩形 22"/>
                <p:cNvSpPr/>
                <p:nvPr/>
              </p:nvSpPr>
              <p:spPr>
                <a:xfrm>
                  <a:off x="3710112" y="4705663"/>
                  <a:ext cx="1788888" cy="32661"/>
                </a:xfrm>
                <a:prstGeom prst="roundRect">
                  <a:avLst>
                    <a:gd name="adj" fmla="val 50000"/>
                  </a:avLst>
                </a:prstGeom>
                <a:gradFill>
                  <a:gsLst>
                    <a:gs pos="100000">
                      <a:schemeClr val="bg1">
                        <a:lumMod val="50000"/>
                      </a:schemeClr>
                    </a:gs>
                    <a:gs pos="51500">
                      <a:schemeClr val="bg1">
                        <a:lumMod val="85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43" name="圆角矩形 23"/>
                <p:cNvSpPr/>
                <p:nvPr/>
              </p:nvSpPr>
              <p:spPr>
                <a:xfrm rot="21300000">
                  <a:off x="3667322" y="4909817"/>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44" name="圆角矩形 24"/>
                <p:cNvSpPr/>
                <p:nvPr/>
              </p:nvSpPr>
              <p:spPr>
                <a:xfrm rot="21300000">
                  <a:off x="3667322" y="5069954"/>
                  <a:ext cx="1831730" cy="78826"/>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45" name="圆角矩形 25"/>
                <p:cNvSpPr/>
                <p:nvPr/>
              </p:nvSpPr>
              <p:spPr>
                <a:xfrm rot="21300000">
                  <a:off x="3667322" y="5236631"/>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46" name="圆角矩形 26"/>
                <p:cNvSpPr/>
                <p:nvPr/>
              </p:nvSpPr>
              <p:spPr>
                <a:xfrm rot="21300000">
                  <a:off x="3667322" y="5405447"/>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47" name="圆角矩形 27"/>
                <p:cNvSpPr/>
                <p:nvPr/>
              </p:nvSpPr>
              <p:spPr>
                <a:xfrm rot="21300000">
                  <a:off x="3667322" y="5540786"/>
                  <a:ext cx="1831730" cy="82844"/>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48" name="圆角矩形 28"/>
                <p:cNvSpPr/>
                <p:nvPr/>
              </p:nvSpPr>
              <p:spPr>
                <a:xfrm>
                  <a:off x="4009766" y="5932936"/>
                  <a:ext cx="1178587" cy="35135"/>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49" name="圆角矩形 29"/>
                <p:cNvSpPr/>
                <p:nvPr/>
              </p:nvSpPr>
              <p:spPr>
                <a:xfrm>
                  <a:off x="4201537" y="6135967"/>
                  <a:ext cx="776005" cy="16226"/>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grpSp>
          <p:sp>
            <p:nvSpPr>
              <p:cNvPr id="129" name="任意多边形 41"/>
              <p:cNvSpPr/>
              <p:nvPr/>
            </p:nvSpPr>
            <p:spPr>
              <a:xfrm>
                <a:off x="4935169" y="3387666"/>
                <a:ext cx="2321662" cy="1117574"/>
              </a:xfrm>
              <a:custGeom>
                <a:avLst/>
                <a:gdLst>
                  <a:gd name="connsiteX0" fmla="*/ 0 w 2321662"/>
                  <a:gd name="connsiteY0" fmla="*/ 0 h 1117574"/>
                  <a:gd name="connsiteX1" fmla="*/ 2321662 w 2321662"/>
                  <a:gd name="connsiteY1" fmla="*/ 0 h 1117574"/>
                  <a:gd name="connsiteX2" fmla="*/ 2269467 w 2321662"/>
                  <a:gd name="connsiteY2" fmla="*/ 85541 h 1117574"/>
                  <a:gd name="connsiteX3" fmla="*/ 1971723 w 2321662"/>
                  <a:gd name="connsiteY3" fmla="*/ 896583 h 1117574"/>
                  <a:gd name="connsiteX4" fmla="*/ 1750732 w 2321662"/>
                  <a:gd name="connsiteY4" fmla="*/ 1117574 h 1117574"/>
                  <a:gd name="connsiteX5" fmla="*/ 576750 w 2321662"/>
                  <a:gd name="connsiteY5" fmla="*/ 1117574 h 1117574"/>
                  <a:gd name="connsiteX6" fmla="*/ 355759 w 2321662"/>
                  <a:gd name="connsiteY6" fmla="*/ 896583 h 1117574"/>
                  <a:gd name="connsiteX7" fmla="*/ 8803 w 2321662"/>
                  <a:gd name="connsiteY7" fmla="*/ 15127 h 111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1662" h="1117574">
                    <a:moveTo>
                      <a:pt x="0" y="0"/>
                    </a:moveTo>
                    <a:lnTo>
                      <a:pt x="2321662" y="0"/>
                    </a:lnTo>
                    <a:lnTo>
                      <a:pt x="2269467" y="85541"/>
                    </a:lnTo>
                    <a:cubicBezTo>
                      <a:pt x="2126405" y="319899"/>
                      <a:pt x="1969430" y="594587"/>
                      <a:pt x="1971723" y="896583"/>
                    </a:cubicBezTo>
                    <a:cubicBezTo>
                      <a:pt x="1971723" y="1018633"/>
                      <a:pt x="1872782" y="1117574"/>
                      <a:pt x="1750732" y="1117574"/>
                    </a:cubicBezTo>
                    <a:lnTo>
                      <a:pt x="576750" y="1117574"/>
                    </a:lnTo>
                    <a:cubicBezTo>
                      <a:pt x="454700" y="1117574"/>
                      <a:pt x="355759" y="1018633"/>
                      <a:pt x="355759" y="896583"/>
                    </a:cubicBezTo>
                    <a:cubicBezTo>
                      <a:pt x="367926" y="552035"/>
                      <a:pt x="174399" y="286286"/>
                      <a:pt x="8803" y="15127"/>
                    </a:cubicBezTo>
                    <a:close/>
                  </a:path>
                </a:pathLst>
              </a:custGeom>
              <a:gradFill>
                <a:gsLst>
                  <a:gs pos="0">
                    <a:srgbClr val="FDFDFD"/>
                  </a:gs>
                  <a:gs pos="100000">
                    <a:srgbClr val="E2E2E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30" name="任意多边形 39"/>
              <p:cNvSpPr/>
              <p:nvPr/>
            </p:nvSpPr>
            <p:spPr>
              <a:xfrm>
                <a:off x="4703967" y="1128834"/>
                <a:ext cx="2784066" cy="1129416"/>
              </a:xfrm>
              <a:custGeom>
                <a:avLst/>
                <a:gdLst>
                  <a:gd name="connsiteX0" fmla="*/ 1392013 w 2784066"/>
                  <a:gd name="connsiteY0" fmla="*/ 0 h 1129416"/>
                  <a:gd name="connsiteX1" fmla="*/ 1392053 w 2784066"/>
                  <a:gd name="connsiteY1" fmla="*/ 0 h 1129416"/>
                  <a:gd name="connsiteX2" fmla="*/ 1537486 w 2784066"/>
                  <a:gd name="connsiteY2" fmla="*/ 7344 h 1129416"/>
                  <a:gd name="connsiteX3" fmla="*/ 2750677 w 2784066"/>
                  <a:gd name="connsiteY3" fmla="*/ 999561 h 1129416"/>
                  <a:gd name="connsiteX4" fmla="*/ 2784066 w 2784066"/>
                  <a:gd name="connsiteY4" fmla="*/ 1129416 h 1129416"/>
                  <a:gd name="connsiteX5" fmla="*/ 0 w 2784066"/>
                  <a:gd name="connsiteY5" fmla="*/ 1129416 h 1129416"/>
                  <a:gd name="connsiteX6" fmla="*/ 33389 w 2784066"/>
                  <a:gd name="connsiteY6" fmla="*/ 999561 h 1129416"/>
                  <a:gd name="connsiteX7" fmla="*/ 1246580 w 2784066"/>
                  <a:gd name="connsiteY7" fmla="*/ 7344 h 112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4066" h="1129416">
                    <a:moveTo>
                      <a:pt x="1392013" y="0"/>
                    </a:moveTo>
                    <a:lnTo>
                      <a:pt x="1392053" y="0"/>
                    </a:lnTo>
                    <a:lnTo>
                      <a:pt x="1537486" y="7344"/>
                    </a:lnTo>
                    <a:cubicBezTo>
                      <a:pt x="2111370" y="65625"/>
                      <a:pt x="2584414" y="465011"/>
                      <a:pt x="2750677" y="999561"/>
                    </a:cubicBezTo>
                    <a:lnTo>
                      <a:pt x="2784066" y="1129416"/>
                    </a:lnTo>
                    <a:lnTo>
                      <a:pt x="0" y="1129416"/>
                    </a:lnTo>
                    <a:lnTo>
                      <a:pt x="33389" y="999561"/>
                    </a:lnTo>
                    <a:cubicBezTo>
                      <a:pt x="199652" y="465011"/>
                      <a:pt x="672696" y="65625"/>
                      <a:pt x="1246580" y="7344"/>
                    </a:cubicBezTo>
                    <a:close/>
                  </a:path>
                </a:pathLst>
              </a:custGeom>
              <a:gradFill flip="none" rotWithShape="1">
                <a:gsLst>
                  <a:gs pos="0">
                    <a:srgbClr val="FDFDFD"/>
                  </a:gs>
                  <a:gs pos="100000">
                    <a:srgbClr val="E2E2E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31" name="任意多边形 40"/>
              <p:cNvSpPr/>
              <p:nvPr/>
            </p:nvSpPr>
            <p:spPr>
              <a:xfrm>
                <a:off x="4673399" y="2258250"/>
                <a:ext cx="2845202" cy="1129416"/>
              </a:xfrm>
              <a:custGeom>
                <a:avLst/>
                <a:gdLst>
                  <a:gd name="connsiteX0" fmla="*/ 30568 w 2845202"/>
                  <a:gd name="connsiteY0" fmla="*/ 0 h 1129416"/>
                  <a:gd name="connsiteX1" fmla="*/ 2814634 w 2845202"/>
                  <a:gd name="connsiteY1" fmla="*/ 0 h 1129416"/>
                  <a:gd name="connsiteX2" fmla="*/ 2816300 w 2845202"/>
                  <a:gd name="connsiteY2" fmla="*/ 6479 h 1129416"/>
                  <a:gd name="connsiteX3" fmla="*/ 2845202 w 2845202"/>
                  <a:gd name="connsiteY3" fmla="*/ 293182 h 1129416"/>
                  <a:gd name="connsiteX4" fmla="*/ 2733407 w 2845202"/>
                  <a:gd name="connsiteY4" fmla="*/ 846923 h 1129416"/>
                  <a:gd name="connsiteX5" fmla="*/ 2611110 w 2845202"/>
                  <a:gd name="connsiteY5" fmla="*/ 1086729 h 1129416"/>
                  <a:gd name="connsiteX6" fmla="*/ 2585063 w 2845202"/>
                  <a:gd name="connsiteY6" fmla="*/ 1129416 h 1129416"/>
                  <a:gd name="connsiteX7" fmla="*/ 254528 w 2845202"/>
                  <a:gd name="connsiteY7" fmla="*/ 1129416 h 1129416"/>
                  <a:gd name="connsiteX8" fmla="*/ 188274 w 2845202"/>
                  <a:gd name="connsiteY8" fmla="*/ 1015566 h 1129416"/>
                  <a:gd name="connsiteX9" fmla="*/ 120030 w 2845202"/>
                  <a:gd name="connsiteY9" fmla="*/ 875905 h 1129416"/>
                  <a:gd name="connsiteX10" fmla="*/ 124755 w 2845202"/>
                  <a:gd name="connsiteY10" fmla="*/ 873825 h 1129416"/>
                  <a:gd name="connsiteX11" fmla="*/ 111796 w 2845202"/>
                  <a:gd name="connsiteY11" fmla="*/ 846923 h 1129416"/>
                  <a:gd name="connsiteX12" fmla="*/ 0 w 2845202"/>
                  <a:gd name="connsiteY12" fmla="*/ 293182 h 1129416"/>
                  <a:gd name="connsiteX13" fmla="*/ 28902 w 2845202"/>
                  <a:gd name="connsiteY13" fmla="*/ 6479 h 112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5202" h="1129416">
                    <a:moveTo>
                      <a:pt x="30568" y="0"/>
                    </a:moveTo>
                    <a:lnTo>
                      <a:pt x="2814634" y="0"/>
                    </a:lnTo>
                    <a:lnTo>
                      <a:pt x="2816300" y="6479"/>
                    </a:lnTo>
                    <a:cubicBezTo>
                      <a:pt x="2835250" y="99087"/>
                      <a:pt x="2845202" y="194972"/>
                      <a:pt x="2845202" y="293182"/>
                    </a:cubicBezTo>
                    <a:cubicBezTo>
                      <a:pt x="2845202" y="489603"/>
                      <a:pt x="2805395" y="676725"/>
                      <a:pt x="2733407" y="846923"/>
                    </a:cubicBezTo>
                    <a:cubicBezTo>
                      <a:pt x="2707798" y="919434"/>
                      <a:pt x="2663338" y="999647"/>
                      <a:pt x="2611110" y="1086729"/>
                    </a:cubicBezTo>
                    <a:lnTo>
                      <a:pt x="2585063" y="1129416"/>
                    </a:lnTo>
                    <a:lnTo>
                      <a:pt x="254528" y="1129416"/>
                    </a:lnTo>
                    <a:lnTo>
                      <a:pt x="188274" y="1015566"/>
                    </a:lnTo>
                    <a:cubicBezTo>
                      <a:pt x="163308" y="969683"/>
                      <a:pt x="140200" y="923259"/>
                      <a:pt x="120030" y="875905"/>
                    </a:cubicBezTo>
                    <a:lnTo>
                      <a:pt x="124755" y="873825"/>
                    </a:lnTo>
                    <a:lnTo>
                      <a:pt x="111796" y="846923"/>
                    </a:lnTo>
                    <a:cubicBezTo>
                      <a:pt x="39808" y="676725"/>
                      <a:pt x="0" y="489603"/>
                      <a:pt x="0" y="293182"/>
                    </a:cubicBezTo>
                    <a:cubicBezTo>
                      <a:pt x="0" y="194972"/>
                      <a:pt x="9952" y="99087"/>
                      <a:pt x="28902" y="6479"/>
                    </a:cubicBezTo>
                    <a:close/>
                  </a:path>
                </a:pathLst>
              </a:custGeom>
              <a:gradFill>
                <a:gsLst>
                  <a:gs pos="100000">
                    <a:schemeClr val="bg1"/>
                  </a:gs>
                  <a:gs pos="0">
                    <a:srgbClr val="EAEAE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pic>
            <p:nvPicPr>
              <p:cNvPr id="132" name="图片 131"/>
              <p:cNvPicPr>
                <a:picLocks noChangeAspect="1"/>
              </p:cNvPicPr>
              <p:nvPr/>
            </p:nvPicPr>
            <p:blipFill rotWithShape="1">
              <a:blip r:embed="rId3"/>
              <a:srcRect t="55896"/>
              <a:stretch>
                <a:fillRect/>
              </a:stretch>
            </p:blipFill>
            <p:spPr>
              <a:xfrm>
                <a:off x="5808404" y="2258250"/>
                <a:ext cx="1710197" cy="180150"/>
              </a:xfrm>
              <a:prstGeom prst="rect">
                <a:avLst/>
              </a:prstGeom>
            </p:spPr>
          </p:pic>
          <p:pic>
            <p:nvPicPr>
              <p:cNvPr id="133" name="图片 132"/>
              <p:cNvPicPr>
                <a:picLocks noChangeAspect="1"/>
              </p:cNvPicPr>
              <p:nvPr/>
            </p:nvPicPr>
            <p:blipFill rotWithShape="1">
              <a:blip r:embed="rId3"/>
              <a:srcRect t="55896" r="718"/>
              <a:stretch>
                <a:fillRect/>
              </a:stretch>
            </p:blipFill>
            <p:spPr>
              <a:xfrm flipH="1">
                <a:off x="4930321" y="3387666"/>
                <a:ext cx="1399580" cy="180150"/>
              </a:xfrm>
              <a:custGeom>
                <a:avLst/>
                <a:gdLst>
                  <a:gd name="connsiteX0" fmla="*/ 1399580 w 1399580"/>
                  <a:gd name="connsiteY0" fmla="*/ 0 h 180150"/>
                  <a:gd name="connsiteX1" fmla="*/ 0 w 1399580"/>
                  <a:gd name="connsiteY1" fmla="*/ 0 h 180150"/>
                  <a:gd name="connsiteX2" fmla="*/ 0 w 1399580"/>
                  <a:gd name="connsiteY2" fmla="*/ 180150 h 180150"/>
                  <a:gd name="connsiteX3" fmla="*/ 1283178 w 1399580"/>
                  <a:gd name="connsiteY3" fmla="*/ 180150 h 180150"/>
                </a:gdLst>
                <a:ahLst/>
                <a:cxnLst>
                  <a:cxn ang="0">
                    <a:pos x="connsiteX0" y="connsiteY0"/>
                  </a:cxn>
                  <a:cxn ang="0">
                    <a:pos x="connsiteX1" y="connsiteY1"/>
                  </a:cxn>
                  <a:cxn ang="0">
                    <a:pos x="connsiteX2" y="connsiteY2"/>
                  </a:cxn>
                  <a:cxn ang="0">
                    <a:pos x="connsiteX3" y="connsiteY3"/>
                  </a:cxn>
                </a:cxnLst>
                <a:rect l="l" t="t" r="r" b="b"/>
                <a:pathLst>
                  <a:path w="1399580" h="180150">
                    <a:moveTo>
                      <a:pt x="1399580" y="0"/>
                    </a:moveTo>
                    <a:lnTo>
                      <a:pt x="0" y="0"/>
                    </a:lnTo>
                    <a:lnTo>
                      <a:pt x="0" y="180150"/>
                    </a:lnTo>
                    <a:lnTo>
                      <a:pt x="1283178" y="180150"/>
                    </a:lnTo>
                    <a:close/>
                  </a:path>
                </a:pathLst>
              </a:custGeom>
            </p:spPr>
          </p:pic>
          <p:sp>
            <p:nvSpPr>
              <p:cNvPr id="134" name="任意多边形 34"/>
              <p:cNvSpPr/>
              <p:nvPr/>
            </p:nvSpPr>
            <p:spPr>
              <a:xfrm>
                <a:off x="4669015" y="1115412"/>
                <a:ext cx="2853970" cy="3394286"/>
              </a:xfrm>
              <a:custGeom>
                <a:avLst/>
                <a:gdLst>
                  <a:gd name="connsiteX0" fmla="*/ 1962150 w 3924300"/>
                  <a:gd name="connsiteY0" fmla="*/ 0 h 4667248"/>
                  <a:gd name="connsiteX1" fmla="*/ 3924300 w 3924300"/>
                  <a:gd name="connsiteY1" fmla="*/ 1962150 h 4667248"/>
                  <a:gd name="connsiteX2" fmla="*/ 3770105 w 3924300"/>
                  <a:gd name="connsiteY2" fmla="*/ 2725908 h 4667248"/>
                  <a:gd name="connsiteX3" fmla="*/ 3769902 w 3924300"/>
                  <a:gd name="connsiteY3" fmla="*/ 2726328 h 4667248"/>
                  <a:gd name="connsiteX4" fmla="*/ 3802289 w 3924300"/>
                  <a:gd name="connsiteY4" fmla="*/ 2740482 h 4667248"/>
                  <a:gd name="connsiteX5" fmla="*/ 3076575 w 3924300"/>
                  <a:gd name="connsiteY5" fmla="*/ 4362442 h 4667248"/>
                  <a:gd name="connsiteX6" fmla="*/ 2771769 w 3924300"/>
                  <a:gd name="connsiteY6" fmla="*/ 4667248 h 4667248"/>
                  <a:gd name="connsiteX7" fmla="*/ 1152531 w 3924300"/>
                  <a:gd name="connsiteY7" fmla="*/ 4667248 h 4667248"/>
                  <a:gd name="connsiteX8" fmla="*/ 847725 w 3924300"/>
                  <a:gd name="connsiteY8" fmla="*/ 4362442 h 4667248"/>
                  <a:gd name="connsiteX9" fmla="*/ 165554 w 3924300"/>
                  <a:gd name="connsiteY9" fmla="*/ 2765883 h 4667248"/>
                  <a:gd name="connsiteX10" fmla="*/ 172070 w 3924300"/>
                  <a:gd name="connsiteY10" fmla="*/ 2763013 h 4667248"/>
                  <a:gd name="connsiteX11" fmla="*/ 154196 w 3924300"/>
                  <a:gd name="connsiteY11" fmla="*/ 2725908 h 4667248"/>
                  <a:gd name="connsiteX12" fmla="*/ 0 w 3924300"/>
                  <a:gd name="connsiteY12" fmla="*/ 1962150 h 4667248"/>
                  <a:gd name="connsiteX13" fmla="*/ 1962150 w 3924300"/>
                  <a:gd name="connsiteY13" fmla="*/ 0 h 4667248"/>
                  <a:gd name="connsiteX0-1" fmla="*/ 1962150 w 3924300"/>
                  <a:gd name="connsiteY0-2" fmla="*/ 0 h 4667248"/>
                  <a:gd name="connsiteX1-3" fmla="*/ 3924300 w 3924300"/>
                  <a:gd name="connsiteY1-4" fmla="*/ 1962150 h 4667248"/>
                  <a:gd name="connsiteX2-5" fmla="*/ 3770105 w 3924300"/>
                  <a:gd name="connsiteY2-6" fmla="*/ 2725908 h 4667248"/>
                  <a:gd name="connsiteX3-7" fmla="*/ 3802289 w 3924300"/>
                  <a:gd name="connsiteY3-8" fmla="*/ 2740482 h 4667248"/>
                  <a:gd name="connsiteX4-9" fmla="*/ 3076575 w 3924300"/>
                  <a:gd name="connsiteY4-10" fmla="*/ 4362442 h 4667248"/>
                  <a:gd name="connsiteX5-11" fmla="*/ 2771769 w 3924300"/>
                  <a:gd name="connsiteY5-12" fmla="*/ 4667248 h 4667248"/>
                  <a:gd name="connsiteX6-13" fmla="*/ 1152531 w 3924300"/>
                  <a:gd name="connsiteY6-14" fmla="*/ 4667248 h 4667248"/>
                  <a:gd name="connsiteX7-15" fmla="*/ 847725 w 3924300"/>
                  <a:gd name="connsiteY7-16" fmla="*/ 4362442 h 4667248"/>
                  <a:gd name="connsiteX8-17" fmla="*/ 165554 w 3924300"/>
                  <a:gd name="connsiteY8-18" fmla="*/ 2765883 h 4667248"/>
                  <a:gd name="connsiteX9-19" fmla="*/ 172070 w 3924300"/>
                  <a:gd name="connsiteY9-20" fmla="*/ 2763013 h 4667248"/>
                  <a:gd name="connsiteX10-21" fmla="*/ 154196 w 3924300"/>
                  <a:gd name="connsiteY10-22" fmla="*/ 2725908 h 4667248"/>
                  <a:gd name="connsiteX11-23" fmla="*/ 0 w 3924300"/>
                  <a:gd name="connsiteY11-24" fmla="*/ 1962150 h 4667248"/>
                  <a:gd name="connsiteX12-25" fmla="*/ 1962150 w 3924300"/>
                  <a:gd name="connsiteY12-26" fmla="*/ 0 h 4667248"/>
                  <a:gd name="connsiteX0-27" fmla="*/ 1962150 w 3924300"/>
                  <a:gd name="connsiteY0-28" fmla="*/ 0 h 4667248"/>
                  <a:gd name="connsiteX1-29" fmla="*/ 3924300 w 3924300"/>
                  <a:gd name="connsiteY1-30" fmla="*/ 1962150 h 4667248"/>
                  <a:gd name="connsiteX2-31" fmla="*/ 3770105 w 3924300"/>
                  <a:gd name="connsiteY2-32" fmla="*/ 2725908 h 4667248"/>
                  <a:gd name="connsiteX3-33" fmla="*/ 3076575 w 3924300"/>
                  <a:gd name="connsiteY3-34" fmla="*/ 4362442 h 4667248"/>
                  <a:gd name="connsiteX4-35" fmla="*/ 2771769 w 3924300"/>
                  <a:gd name="connsiteY4-36" fmla="*/ 4667248 h 4667248"/>
                  <a:gd name="connsiteX5-37" fmla="*/ 1152531 w 3924300"/>
                  <a:gd name="connsiteY5-38" fmla="*/ 4667248 h 4667248"/>
                  <a:gd name="connsiteX6-39" fmla="*/ 847725 w 3924300"/>
                  <a:gd name="connsiteY6-40" fmla="*/ 4362442 h 4667248"/>
                  <a:gd name="connsiteX7-41" fmla="*/ 165554 w 3924300"/>
                  <a:gd name="connsiteY7-42" fmla="*/ 2765883 h 4667248"/>
                  <a:gd name="connsiteX8-43" fmla="*/ 172070 w 3924300"/>
                  <a:gd name="connsiteY8-44" fmla="*/ 2763013 h 4667248"/>
                  <a:gd name="connsiteX9-45" fmla="*/ 154196 w 3924300"/>
                  <a:gd name="connsiteY9-46" fmla="*/ 2725908 h 4667248"/>
                  <a:gd name="connsiteX10-47" fmla="*/ 0 w 3924300"/>
                  <a:gd name="connsiteY10-48" fmla="*/ 1962150 h 4667248"/>
                  <a:gd name="connsiteX11-49" fmla="*/ 1962150 w 3924300"/>
                  <a:gd name="connsiteY11-50" fmla="*/ 0 h 4667248"/>
                  <a:gd name="connsiteX0-51" fmla="*/ 1962150 w 3924300"/>
                  <a:gd name="connsiteY0-52" fmla="*/ 0 h 4667248"/>
                  <a:gd name="connsiteX1-53" fmla="*/ 3924300 w 3924300"/>
                  <a:gd name="connsiteY1-54" fmla="*/ 1962150 h 4667248"/>
                  <a:gd name="connsiteX2-55" fmla="*/ 3770105 w 3924300"/>
                  <a:gd name="connsiteY2-56" fmla="*/ 2725908 h 4667248"/>
                  <a:gd name="connsiteX3-57" fmla="*/ 3076575 w 3924300"/>
                  <a:gd name="connsiteY3-58" fmla="*/ 4362442 h 4667248"/>
                  <a:gd name="connsiteX4-59" fmla="*/ 2771769 w 3924300"/>
                  <a:gd name="connsiteY4-60" fmla="*/ 4667248 h 4667248"/>
                  <a:gd name="connsiteX5-61" fmla="*/ 1152531 w 3924300"/>
                  <a:gd name="connsiteY5-62" fmla="*/ 4667248 h 4667248"/>
                  <a:gd name="connsiteX6-63" fmla="*/ 847725 w 3924300"/>
                  <a:gd name="connsiteY6-64" fmla="*/ 4362442 h 4667248"/>
                  <a:gd name="connsiteX7-65" fmla="*/ 165554 w 3924300"/>
                  <a:gd name="connsiteY7-66" fmla="*/ 2765883 h 4667248"/>
                  <a:gd name="connsiteX8-67" fmla="*/ 172070 w 3924300"/>
                  <a:gd name="connsiteY8-68" fmla="*/ 2763013 h 4667248"/>
                  <a:gd name="connsiteX9-69" fmla="*/ 154196 w 3924300"/>
                  <a:gd name="connsiteY9-70" fmla="*/ 2725908 h 4667248"/>
                  <a:gd name="connsiteX10-71" fmla="*/ 0 w 3924300"/>
                  <a:gd name="connsiteY10-72" fmla="*/ 1962150 h 4667248"/>
                  <a:gd name="connsiteX11-73" fmla="*/ 1962150 w 3924300"/>
                  <a:gd name="connsiteY11-74" fmla="*/ 0 h 4667248"/>
                  <a:gd name="connsiteX0-75" fmla="*/ 1962150 w 3924300"/>
                  <a:gd name="connsiteY0-76" fmla="*/ 0 h 4667248"/>
                  <a:gd name="connsiteX1-77" fmla="*/ 3924300 w 3924300"/>
                  <a:gd name="connsiteY1-78" fmla="*/ 1962150 h 4667248"/>
                  <a:gd name="connsiteX2-79" fmla="*/ 3770105 w 3924300"/>
                  <a:gd name="connsiteY2-80" fmla="*/ 2725908 h 4667248"/>
                  <a:gd name="connsiteX3-81" fmla="*/ 3076575 w 3924300"/>
                  <a:gd name="connsiteY3-82" fmla="*/ 4362442 h 4667248"/>
                  <a:gd name="connsiteX4-83" fmla="*/ 2771769 w 3924300"/>
                  <a:gd name="connsiteY4-84" fmla="*/ 4667248 h 4667248"/>
                  <a:gd name="connsiteX5-85" fmla="*/ 1152531 w 3924300"/>
                  <a:gd name="connsiteY5-86" fmla="*/ 4667248 h 4667248"/>
                  <a:gd name="connsiteX6-87" fmla="*/ 847725 w 3924300"/>
                  <a:gd name="connsiteY6-88" fmla="*/ 4362442 h 4667248"/>
                  <a:gd name="connsiteX7-89" fmla="*/ 165554 w 3924300"/>
                  <a:gd name="connsiteY7-90" fmla="*/ 2765883 h 4667248"/>
                  <a:gd name="connsiteX8-91" fmla="*/ 172070 w 3924300"/>
                  <a:gd name="connsiteY8-92" fmla="*/ 2763013 h 4667248"/>
                  <a:gd name="connsiteX9-93" fmla="*/ 154196 w 3924300"/>
                  <a:gd name="connsiteY9-94" fmla="*/ 2725908 h 4667248"/>
                  <a:gd name="connsiteX10-95" fmla="*/ 0 w 3924300"/>
                  <a:gd name="connsiteY10-96" fmla="*/ 1962150 h 4667248"/>
                  <a:gd name="connsiteX11-97" fmla="*/ 1962150 w 3924300"/>
                  <a:gd name="connsiteY11-98" fmla="*/ 0 h 46672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3924300" h="4667248">
                    <a:moveTo>
                      <a:pt x="1962150" y="0"/>
                    </a:moveTo>
                    <a:cubicBezTo>
                      <a:pt x="3045816" y="0"/>
                      <a:pt x="3924300" y="878484"/>
                      <a:pt x="3924300" y="1962150"/>
                    </a:cubicBezTo>
                    <a:cubicBezTo>
                      <a:pt x="3924300" y="2233067"/>
                      <a:pt x="3869395" y="2491159"/>
                      <a:pt x="3770105" y="2725908"/>
                    </a:cubicBezTo>
                    <a:cubicBezTo>
                      <a:pt x="3628818" y="3125957"/>
                      <a:pt x="3071514" y="3695985"/>
                      <a:pt x="3076575" y="4362442"/>
                    </a:cubicBezTo>
                    <a:cubicBezTo>
                      <a:pt x="3076575" y="4530782"/>
                      <a:pt x="2940109" y="4667248"/>
                      <a:pt x="2771769" y="4667248"/>
                    </a:cubicBezTo>
                    <a:lnTo>
                      <a:pt x="1152531" y="4667248"/>
                    </a:lnTo>
                    <a:cubicBezTo>
                      <a:pt x="984191" y="4667248"/>
                      <a:pt x="847725" y="4530782"/>
                      <a:pt x="847725" y="4362442"/>
                    </a:cubicBezTo>
                    <a:cubicBezTo>
                      <a:pt x="870101" y="3728807"/>
                      <a:pt x="388106" y="3288393"/>
                      <a:pt x="165554" y="2765883"/>
                    </a:cubicBezTo>
                    <a:lnTo>
                      <a:pt x="172070" y="2763013"/>
                    </a:lnTo>
                    <a:lnTo>
                      <a:pt x="154196" y="2725908"/>
                    </a:lnTo>
                    <a:cubicBezTo>
                      <a:pt x="54905" y="2491159"/>
                      <a:pt x="0" y="2233067"/>
                      <a:pt x="0" y="1962150"/>
                    </a:cubicBezTo>
                    <a:cubicBezTo>
                      <a:pt x="0" y="878484"/>
                      <a:pt x="878484" y="0"/>
                      <a:pt x="1962150" y="0"/>
                    </a:cubicBezTo>
                    <a:close/>
                  </a:path>
                </a:pathLst>
              </a:custGeom>
              <a:noFill/>
              <a:ln>
                <a:gradFill flip="none" rotWithShape="1">
                  <a:gsLst>
                    <a:gs pos="0">
                      <a:schemeClr val="bg1"/>
                    </a:gs>
                    <a:gs pos="100000">
                      <a:schemeClr val="bg1">
                        <a:lumMod val="8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grpSp>
        <p:sp>
          <p:nvSpPr>
            <p:cNvPr id="159" name="圆角矩形 33"/>
            <p:cNvSpPr/>
            <p:nvPr/>
          </p:nvSpPr>
          <p:spPr>
            <a:xfrm>
              <a:off x="4658646" y="2210001"/>
              <a:ext cx="297180" cy="98714"/>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圆角矩形 34"/>
            <p:cNvSpPr/>
            <p:nvPr/>
          </p:nvSpPr>
          <p:spPr>
            <a:xfrm rot="2700000">
              <a:off x="4918098" y="1583627"/>
              <a:ext cx="297180" cy="98714"/>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1" name="圆角矩形 35"/>
            <p:cNvSpPr/>
            <p:nvPr/>
          </p:nvSpPr>
          <p:spPr>
            <a:xfrm rot="5400000">
              <a:off x="6154488" y="989402"/>
              <a:ext cx="297180" cy="98714"/>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圆角矩形 36"/>
            <p:cNvSpPr/>
            <p:nvPr/>
          </p:nvSpPr>
          <p:spPr>
            <a:xfrm rot="8100000">
              <a:off x="7392715" y="1583628"/>
              <a:ext cx="297180" cy="98714"/>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圆角矩形 37"/>
            <p:cNvSpPr/>
            <p:nvPr/>
          </p:nvSpPr>
          <p:spPr>
            <a:xfrm rot="10800000">
              <a:off x="7681275" y="2210001"/>
              <a:ext cx="297180" cy="98714"/>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圆角矩形 34"/>
            <p:cNvSpPr/>
            <p:nvPr/>
          </p:nvSpPr>
          <p:spPr>
            <a:xfrm rot="3161961">
              <a:off x="5554028" y="1194177"/>
              <a:ext cx="297180" cy="98714"/>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6" name="圆角矩形 34"/>
            <p:cNvSpPr/>
            <p:nvPr/>
          </p:nvSpPr>
          <p:spPr>
            <a:xfrm rot="7944932">
              <a:off x="6859668" y="1199372"/>
              <a:ext cx="297180" cy="98714"/>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77" name="组合 176"/>
          <p:cNvGrpSpPr/>
          <p:nvPr/>
        </p:nvGrpSpPr>
        <p:grpSpPr>
          <a:xfrm>
            <a:off x="1870512" y="2345902"/>
            <a:ext cx="1358113" cy="1887104"/>
            <a:chOff x="3932746" y="2019238"/>
            <a:chExt cx="412048" cy="572542"/>
          </a:xfrm>
        </p:grpSpPr>
        <p:sp>
          <p:nvSpPr>
            <p:cNvPr id="178" name="任意多边形 192"/>
            <p:cNvSpPr/>
            <p:nvPr/>
          </p:nvSpPr>
          <p:spPr>
            <a:xfrm>
              <a:off x="3977574" y="2367381"/>
              <a:ext cx="224399" cy="224399"/>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79" name="任意多边形 193"/>
            <p:cNvSpPr/>
            <p:nvPr/>
          </p:nvSpPr>
          <p:spPr>
            <a:xfrm>
              <a:off x="4176993" y="2308657"/>
              <a:ext cx="167801" cy="167801"/>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grpSp>
          <p:nvGrpSpPr>
            <p:cNvPr id="180" name="组合 179"/>
            <p:cNvGrpSpPr/>
            <p:nvPr/>
          </p:nvGrpSpPr>
          <p:grpSpPr>
            <a:xfrm>
              <a:off x="3932746" y="2019238"/>
              <a:ext cx="359524" cy="359526"/>
              <a:chOff x="1325410" y="1372730"/>
              <a:chExt cx="1251559" cy="1251561"/>
            </a:xfrm>
            <a:effectLst>
              <a:outerShdw blurRad="76200" dist="38100" dir="2700000" algn="tl" rotWithShape="0">
                <a:prstClr val="black">
                  <a:alpha val="40000"/>
                </a:prstClr>
              </a:outerShdw>
            </a:effectLst>
          </p:grpSpPr>
          <p:sp>
            <p:nvSpPr>
              <p:cNvPr id="182" name="任意多边形 196"/>
              <p:cNvSpPr/>
              <p:nvPr/>
            </p:nvSpPr>
            <p:spPr>
              <a:xfrm>
                <a:off x="1325410" y="1372730"/>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83" name="任意多边形 197"/>
              <p:cNvSpPr/>
              <p:nvPr/>
            </p:nvSpPr>
            <p:spPr>
              <a:xfrm rot="5400000">
                <a:off x="1951189" y="137273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84" name="任意多边形 198"/>
              <p:cNvSpPr/>
              <p:nvPr/>
            </p:nvSpPr>
            <p:spPr>
              <a:xfrm rot="10800000">
                <a:off x="1951187" y="199851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85" name="任意多边形 199"/>
              <p:cNvSpPr/>
              <p:nvPr/>
            </p:nvSpPr>
            <p:spPr>
              <a:xfrm rot="16200000">
                <a:off x="1325411" y="199851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grpSp>
        <p:sp>
          <p:nvSpPr>
            <p:cNvPr id="181" name="椭圆 180"/>
            <p:cNvSpPr/>
            <p:nvPr/>
          </p:nvSpPr>
          <p:spPr>
            <a:xfrm rot="1860000">
              <a:off x="4135467" y="2301762"/>
              <a:ext cx="9909" cy="990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grpSp>
      <p:sp>
        <p:nvSpPr>
          <p:cNvPr id="194" name="文本框 193"/>
          <p:cNvSpPr txBox="1"/>
          <p:nvPr/>
        </p:nvSpPr>
        <p:spPr>
          <a:xfrm>
            <a:off x="4819522" y="2937338"/>
            <a:ext cx="6789176" cy="1322070"/>
          </a:xfrm>
          <a:prstGeom prst="rect">
            <a:avLst/>
          </a:prstGeom>
          <a:noFill/>
        </p:spPr>
        <p:txBody>
          <a:bodyPr wrap="square" rtlCol="0">
            <a:spAutoFit/>
            <a:scene3d>
              <a:camera prst="orthographicFront"/>
              <a:lightRig rig="threePt" dir="t"/>
            </a:scene3d>
            <a:sp3d contourW="12700"/>
          </a:bodyPr>
          <a:lstStyle/>
          <a:p>
            <a:pPr lvl="0" algn="dist">
              <a:defRPr/>
            </a:pPr>
            <a:r>
              <a:rPr lang="en-US" altLang="zh-CN" sz="8000" dirty="0">
                <a:solidFill>
                  <a:schemeClr val="tx1">
                    <a:lumMod val="75000"/>
                    <a:lumOff val="25000"/>
                  </a:schemeClr>
                </a:solidFill>
                <a:latin typeface="Montserrat" panose="00000500000000000000" charset="0"/>
                <a:ea typeface="Montserrat" panose="00000500000000000000" charset="0"/>
                <a:cs typeface="+mn-ea"/>
                <a:sym typeface="+mn-lt"/>
              </a:rPr>
              <a:t>THANKS</a:t>
            </a:r>
            <a:r>
              <a:rPr lang="zh-CN" altLang="en-US" sz="8000" dirty="0">
                <a:solidFill>
                  <a:schemeClr val="tx1">
                    <a:lumMod val="75000"/>
                    <a:lumOff val="25000"/>
                  </a:schemeClr>
                </a:solidFill>
                <a:latin typeface="Montserrat" panose="00000500000000000000" charset="0"/>
                <a:ea typeface="Montserrat" panose="00000500000000000000" charset="0"/>
                <a:cs typeface="+mn-ea"/>
                <a:sym typeface="+mn-lt"/>
              </a:rPr>
              <a:t>！</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4"/>
                                        </p:tgtEl>
                                        <p:attrNameLst>
                                          <p:attrName>style.visibility</p:attrName>
                                        </p:attrNameLst>
                                      </p:cBhvr>
                                      <p:to>
                                        <p:strVal val="visible"/>
                                      </p:to>
                                    </p:set>
                                    <p:anim calcmode="lin" valueType="num">
                                      <p:cBhvr>
                                        <p:cTn id="7" dur="500" fill="hold"/>
                                        <p:tgtEl>
                                          <p:spTgt spid="19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4"/>
                                        </p:tgtEl>
                                        <p:attrNameLst>
                                          <p:attrName>ppt_y</p:attrName>
                                        </p:attrNameLst>
                                      </p:cBhvr>
                                      <p:tavLst>
                                        <p:tav tm="0">
                                          <p:val>
                                            <p:strVal val="#ppt_y"/>
                                          </p:val>
                                        </p:tav>
                                        <p:tav tm="100000">
                                          <p:val>
                                            <p:strVal val="#ppt_y"/>
                                          </p:val>
                                        </p:tav>
                                      </p:tavLst>
                                    </p:anim>
                                    <p:anim calcmode="lin" valueType="num">
                                      <p:cBhvr>
                                        <p:cTn id="9" dur="500" fill="hold"/>
                                        <p:tgtEl>
                                          <p:spTgt spid="19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4"/>
          <p:cNvSpPr txBox="1"/>
          <p:nvPr/>
        </p:nvSpPr>
        <p:spPr>
          <a:xfrm>
            <a:off x="611505" y="346710"/>
            <a:ext cx="4599305"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400" b="1" dirty="0">
                <a:solidFill>
                  <a:schemeClr val="tx1">
                    <a:lumMod val="65000"/>
                    <a:lumOff val="35000"/>
                  </a:schemeClr>
                </a:solidFill>
                <a:latin typeface="Montserrat" panose="00000500000000000000" charset="0"/>
                <a:ea typeface="Montserrat" panose="00000500000000000000" charset="0"/>
              </a:rPr>
              <a:t>Dataset</a:t>
            </a:r>
            <a:r>
              <a:rPr lang="zh-CN" altLang="en-US" sz="2400" b="1" dirty="0">
                <a:solidFill>
                  <a:schemeClr val="tx1">
                    <a:lumMod val="65000"/>
                    <a:lumOff val="35000"/>
                  </a:schemeClr>
                </a:solidFill>
                <a:latin typeface="Montserrat" panose="00000500000000000000" charset="0"/>
                <a:ea typeface="Montserrat" panose="00000500000000000000" charset="0"/>
              </a:rPr>
              <a:t> </a:t>
            </a:r>
            <a:r>
              <a:rPr lang="en-GB" altLang="zh-CN" sz="2400" b="1" dirty="0">
                <a:solidFill>
                  <a:schemeClr val="tx1">
                    <a:lumMod val="65000"/>
                    <a:lumOff val="35000"/>
                  </a:schemeClr>
                </a:solidFill>
                <a:latin typeface="Montserrat" panose="00000500000000000000" charset="0"/>
                <a:ea typeface="Montserrat" panose="00000500000000000000" charset="0"/>
              </a:rPr>
              <a:t>Description</a:t>
            </a: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35" name="直接连接符 34"/>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任意多边形 134"/>
          <p:cNvSpPr/>
          <p:nvPr/>
        </p:nvSpPr>
        <p:spPr>
          <a:xfrm rot="-2700000">
            <a:off x="2319735" y="3316181"/>
            <a:ext cx="6937031" cy="1322719"/>
          </a:xfrm>
          <a:custGeom>
            <a:avLst/>
            <a:gdLst>
              <a:gd name="connsiteX0" fmla="*/ 12232394 w 12583909"/>
              <a:gd name="connsiteY0" fmla="*/ 351517 h 2400301"/>
              <a:gd name="connsiteX1" fmla="*/ 12232394 w 12583909"/>
              <a:gd name="connsiteY1" fmla="*/ 2048785 h 2400301"/>
              <a:gd name="connsiteX2" fmla="*/ 10626274 w 12583909"/>
              <a:gd name="connsiteY2" fmla="*/ 2131172 h 2400301"/>
              <a:gd name="connsiteX3" fmla="*/ 10579657 w 12583909"/>
              <a:gd name="connsiteY3" fmla="*/ 2089037 h 2400301"/>
              <a:gd name="connsiteX4" fmla="*/ 10571832 w 12583909"/>
              <a:gd name="connsiteY4" fmla="*/ 2089037 h 2400301"/>
              <a:gd name="connsiteX5" fmla="*/ 10538493 w 12583909"/>
              <a:gd name="connsiteY5" fmla="*/ 2052152 h 2400301"/>
              <a:gd name="connsiteX6" fmla="*/ 8841225 w 12583909"/>
              <a:gd name="connsiteY6" fmla="*/ 2052152 h 2400301"/>
              <a:gd name="connsiteX7" fmla="*/ 8807885 w 12583909"/>
              <a:gd name="connsiteY7" fmla="*/ 2089036 h 2400301"/>
              <a:gd name="connsiteX8" fmla="*/ 8793324 w 12583909"/>
              <a:gd name="connsiteY8" fmla="*/ 2089037 h 2400301"/>
              <a:gd name="connsiteX9" fmla="*/ 8746708 w 12583909"/>
              <a:gd name="connsiteY9" fmla="*/ 2131172 h 2400301"/>
              <a:gd name="connsiteX10" fmla="*/ 7231737 w 12583909"/>
              <a:gd name="connsiteY10" fmla="*/ 2131172 h 2400301"/>
              <a:gd name="connsiteX11" fmla="*/ 7185121 w 12583909"/>
              <a:gd name="connsiteY11" fmla="*/ 2089037 h 2400301"/>
              <a:gd name="connsiteX12" fmla="*/ 7176648 w 12583909"/>
              <a:gd name="connsiteY12" fmla="*/ 2089037 h 2400301"/>
              <a:gd name="connsiteX13" fmla="*/ 7137221 w 12583909"/>
              <a:gd name="connsiteY13" fmla="*/ 2045416 h 2400301"/>
              <a:gd name="connsiteX14" fmla="*/ 5439952 w 12583909"/>
              <a:gd name="connsiteY14" fmla="*/ 2045416 h 2400301"/>
              <a:gd name="connsiteX15" fmla="*/ 5400527 w 12583909"/>
              <a:gd name="connsiteY15" fmla="*/ 2089035 h 2400301"/>
              <a:gd name="connsiteX16" fmla="*/ 5398788 w 12583909"/>
              <a:gd name="connsiteY16" fmla="*/ 2089035 h 2400301"/>
              <a:gd name="connsiteX17" fmla="*/ 5352171 w 12583909"/>
              <a:gd name="connsiteY17" fmla="*/ 2131171 h 2400301"/>
              <a:gd name="connsiteX18" fmla="*/ 3837201 w 12583909"/>
              <a:gd name="connsiteY18" fmla="*/ 2131171 h 2400301"/>
              <a:gd name="connsiteX19" fmla="*/ 3790584 w 12583909"/>
              <a:gd name="connsiteY19" fmla="*/ 2089036 h 2400301"/>
              <a:gd name="connsiteX20" fmla="*/ 3782759 w 12583909"/>
              <a:gd name="connsiteY20" fmla="*/ 2089036 h 2400301"/>
              <a:gd name="connsiteX21" fmla="*/ 3749420 w 12583909"/>
              <a:gd name="connsiteY21" fmla="*/ 2052152 h 2400301"/>
              <a:gd name="connsiteX22" fmla="*/ 2052151 w 12583909"/>
              <a:gd name="connsiteY22" fmla="*/ 2052152 h 2400301"/>
              <a:gd name="connsiteX23" fmla="*/ 2018814 w 12583909"/>
              <a:gd name="connsiteY23" fmla="*/ 2089035 h 2400301"/>
              <a:gd name="connsiteX24" fmla="*/ 2004252 w 12583909"/>
              <a:gd name="connsiteY24" fmla="*/ 2089035 h 2400301"/>
              <a:gd name="connsiteX25" fmla="*/ 1957634 w 12583909"/>
              <a:gd name="connsiteY25" fmla="*/ 2131171 h 2400301"/>
              <a:gd name="connsiteX26" fmla="*/ 351516 w 12583909"/>
              <a:gd name="connsiteY26" fmla="*/ 2048786 h 2400301"/>
              <a:gd name="connsiteX27" fmla="*/ 351516 w 12583909"/>
              <a:gd name="connsiteY27" fmla="*/ 351517 h 2400301"/>
              <a:gd name="connsiteX28" fmla="*/ 1957635 w 12583909"/>
              <a:gd name="connsiteY28" fmla="*/ 269131 h 2400301"/>
              <a:gd name="connsiteX29" fmla="*/ 2010995 w 12583909"/>
              <a:gd name="connsiteY29" fmla="*/ 317361 h 2400301"/>
              <a:gd name="connsiteX30" fmla="*/ 2018236 w 12583909"/>
              <a:gd name="connsiteY30" fmla="*/ 317361 h 2400301"/>
              <a:gd name="connsiteX31" fmla="*/ 2052152 w 12583909"/>
              <a:gd name="connsiteY31" fmla="*/ 354883 h 2400301"/>
              <a:gd name="connsiteX32" fmla="*/ 3749420 w 12583909"/>
              <a:gd name="connsiteY32" fmla="*/ 354883 h 2400301"/>
              <a:gd name="connsiteX33" fmla="*/ 3783336 w 12583909"/>
              <a:gd name="connsiteY33" fmla="*/ 317359 h 2400301"/>
              <a:gd name="connsiteX34" fmla="*/ 3783842 w 12583909"/>
              <a:gd name="connsiteY34" fmla="*/ 317359 h 2400301"/>
              <a:gd name="connsiteX35" fmla="*/ 3837202 w 12583909"/>
              <a:gd name="connsiteY35" fmla="*/ 269129 h 2400301"/>
              <a:gd name="connsiteX36" fmla="*/ 5352171 w 12583909"/>
              <a:gd name="connsiteY36" fmla="*/ 269130 h 2400301"/>
              <a:gd name="connsiteX37" fmla="*/ 5405530 w 12583909"/>
              <a:gd name="connsiteY37" fmla="*/ 317359 h 2400301"/>
              <a:gd name="connsiteX38" fmla="*/ 5413095 w 12583909"/>
              <a:gd name="connsiteY38" fmla="*/ 317360 h 2400301"/>
              <a:gd name="connsiteX39" fmla="*/ 5450056 w 12583909"/>
              <a:gd name="connsiteY39" fmla="*/ 358251 h 2400301"/>
              <a:gd name="connsiteX40" fmla="*/ 7147324 w 12583909"/>
              <a:gd name="connsiteY40" fmla="*/ 358251 h 2400301"/>
              <a:gd name="connsiteX41" fmla="*/ 7210650 w 12583909"/>
              <a:gd name="connsiteY41" fmla="*/ 288190 h 2400301"/>
              <a:gd name="connsiteX42" fmla="*/ 7231738 w 12583909"/>
              <a:gd name="connsiteY42" fmla="*/ 269129 h 2400301"/>
              <a:gd name="connsiteX43" fmla="*/ 8746706 w 12583909"/>
              <a:gd name="connsiteY43" fmla="*/ 269130 h 2400301"/>
              <a:gd name="connsiteX44" fmla="*/ 8800066 w 12583909"/>
              <a:gd name="connsiteY44" fmla="*/ 317360 h 2400301"/>
              <a:gd name="connsiteX45" fmla="*/ 8806660 w 12583909"/>
              <a:gd name="connsiteY45" fmla="*/ 317360 h 2400301"/>
              <a:gd name="connsiteX46" fmla="*/ 8834488 w 12583909"/>
              <a:gd name="connsiteY46" fmla="*/ 348148 h 2400301"/>
              <a:gd name="connsiteX47" fmla="*/ 10531757 w 12583909"/>
              <a:gd name="connsiteY47" fmla="*/ 348148 h 2400301"/>
              <a:gd name="connsiteX48" fmla="*/ 10559585 w 12583909"/>
              <a:gd name="connsiteY48" fmla="*/ 317359 h 2400301"/>
              <a:gd name="connsiteX49" fmla="*/ 10572914 w 12583909"/>
              <a:gd name="connsiteY49" fmla="*/ 317359 h 2400301"/>
              <a:gd name="connsiteX50" fmla="*/ 10626275 w 12583909"/>
              <a:gd name="connsiteY50" fmla="*/ 269130 h 2400301"/>
              <a:gd name="connsiteX51" fmla="*/ 12232394 w 12583909"/>
              <a:gd name="connsiteY51" fmla="*/ 351517 h 240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583909" h="2400301">
                <a:moveTo>
                  <a:pt x="12232394" y="351517"/>
                </a:moveTo>
                <a:cubicBezTo>
                  <a:pt x="12701082" y="820205"/>
                  <a:pt x="12701081" y="1580097"/>
                  <a:pt x="12232394" y="2048785"/>
                </a:cubicBezTo>
                <a:cubicBezTo>
                  <a:pt x="11792998" y="2488181"/>
                  <a:pt x="11097662" y="2515643"/>
                  <a:pt x="10626274" y="2131172"/>
                </a:cubicBezTo>
                <a:lnTo>
                  <a:pt x="10579657" y="2089037"/>
                </a:lnTo>
                <a:lnTo>
                  <a:pt x="10571832" y="2089037"/>
                </a:lnTo>
                <a:lnTo>
                  <a:pt x="10538493" y="2052152"/>
                </a:lnTo>
                <a:cubicBezTo>
                  <a:pt x="10069805" y="1583464"/>
                  <a:pt x="9309913" y="1583464"/>
                  <a:pt x="8841225" y="2052152"/>
                </a:cubicBezTo>
                <a:lnTo>
                  <a:pt x="8807885" y="2089036"/>
                </a:lnTo>
                <a:lnTo>
                  <a:pt x="8793324" y="2089037"/>
                </a:lnTo>
                <a:lnTo>
                  <a:pt x="8746708" y="2131172"/>
                </a:lnTo>
                <a:cubicBezTo>
                  <a:pt x="8306745" y="2490011"/>
                  <a:pt x="7671700" y="2490011"/>
                  <a:pt x="7231737" y="2131172"/>
                </a:cubicBezTo>
                <a:lnTo>
                  <a:pt x="7185121" y="2089037"/>
                </a:lnTo>
                <a:lnTo>
                  <a:pt x="7176648" y="2089037"/>
                </a:lnTo>
                <a:lnTo>
                  <a:pt x="7137221" y="2045416"/>
                </a:lnTo>
                <a:cubicBezTo>
                  <a:pt x="6668533" y="1576728"/>
                  <a:pt x="5908640" y="1576728"/>
                  <a:pt x="5439952" y="2045416"/>
                </a:cubicBezTo>
                <a:lnTo>
                  <a:pt x="5400527" y="2089035"/>
                </a:lnTo>
                <a:lnTo>
                  <a:pt x="5398788" y="2089035"/>
                </a:lnTo>
                <a:lnTo>
                  <a:pt x="5352171" y="2131171"/>
                </a:lnTo>
                <a:cubicBezTo>
                  <a:pt x="4912209" y="2490010"/>
                  <a:pt x="4277163" y="2490011"/>
                  <a:pt x="3837201" y="2131171"/>
                </a:cubicBezTo>
                <a:lnTo>
                  <a:pt x="3790584" y="2089036"/>
                </a:lnTo>
                <a:lnTo>
                  <a:pt x="3782759" y="2089036"/>
                </a:lnTo>
                <a:lnTo>
                  <a:pt x="3749420" y="2052152"/>
                </a:lnTo>
                <a:cubicBezTo>
                  <a:pt x="3280732" y="1583463"/>
                  <a:pt x="2520839" y="1583463"/>
                  <a:pt x="2052151" y="2052152"/>
                </a:cubicBezTo>
                <a:lnTo>
                  <a:pt x="2018814" y="2089035"/>
                </a:lnTo>
                <a:lnTo>
                  <a:pt x="2004252" y="2089035"/>
                </a:lnTo>
                <a:lnTo>
                  <a:pt x="1957634" y="2131171"/>
                </a:lnTo>
                <a:cubicBezTo>
                  <a:pt x="1486247" y="2515642"/>
                  <a:pt x="790911" y="2488181"/>
                  <a:pt x="351516" y="2048786"/>
                </a:cubicBezTo>
                <a:cubicBezTo>
                  <a:pt x="-117171" y="1580098"/>
                  <a:pt x="-117172" y="820205"/>
                  <a:pt x="351516" y="351517"/>
                </a:cubicBezTo>
                <a:cubicBezTo>
                  <a:pt x="790911" y="-87879"/>
                  <a:pt x="1486248" y="-115340"/>
                  <a:pt x="1957635" y="269131"/>
                </a:cubicBezTo>
                <a:lnTo>
                  <a:pt x="2010995" y="317361"/>
                </a:lnTo>
                <a:lnTo>
                  <a:pt x="2018236" y="317361"/>
                </a:lnTo>
                <a:lnTo>
                  <a:pt x="2052152" y="354883"/>
                </a:lnTo>
                <a:cubicBezTo>
                  <a:pt x="2520840" y="823572"/>
                  <a:pt x="3280732" y="823571"/>
                  <a:pt x="3749420" y="354883"/>
                </a:cubicBezTo>
                <a:lnTo>
                  <a:pt x="3783336" y="317359"/>
                </a:lnTo>
                <a:lnTo>
                  <a:pt x="3783842" y="317359"/>
                </a:lnTo>
                <a:lnTo>
                  <a:pt x="3837202" y="269129"/>
                </a:lnTo>
                <a:cubicBezTo>
                  <a:pt x="4277163" y="-89710"/>
                  <a:pt x="4912209" y="-89710"/>
                  <a:pt x="5352171" y="269130"/>
                </a:cubicBezTo>
                <a:lnTo>
                  <a:pt x="5405530" y="317359"/>
                </a:lnTo>
                <a:lnTo>
                  <a:pt x="5413095" y="317360"/>
                </a:lnTo>
                <a:lnTo>
                  <a:pt x="5450056" y="358251"/>
                </a:lnTo>
                <a:cubicBezTo>
                  <a:pt x="5918744" y="826940"/>
                  <a:pt x="6678636" y="826940"/>
                  <a:pt x="7147324" y="358251"/>
                </a:cubicBezTo>
                <a:lnTo>
                  <a:pt x="7210650" y="288190"/>
                </a:lnTo>
                <a:lnTo>
                  <a:pt x="7231738" y="269129"/>
                </a:lnTo>
                <a:cubicBezTo>
                  <a:pt x="7671700" y="-89709"/>
                  <a:pt x="8306745" y="-89709"/>
                  <a:pt x="8746706" y="269130"/>
                </a:cubicBezTo>
                <a:lnTo>
                  <a:pt x="8800066" y="317360"/>
                </a:lnTo>
                <a:lnTo>
                  <a:pt x="8806660" y="317360"/>
                </a:lnTo>
                <a:lnTo>
                  <a:pt x="8834488" y="348148"/>
                </a:lnTo>
                <a:cubicBezTo>
                  <a:pt x="9303177" y="816836"/>
                  <a:pt x="10063069" y="816836"/>
                  <a:pt x="10531757" y="348148"/>
                </a:cubicBezTo>
                <a:lnTo>
                  <a:pt x="10559585" y="317359"/>
                </a:lnTo>
                <a:lnTo>
                  <a:pt x="10572914" y="317359"/>
                </a:lnTo>
                <a:lnTo>
                  <a:pt x="10626275" y="269130"/>
                </a:lnTo>
                <a:cubicBezTo>
                  <a:pt x="11097663" y="-115341"/>
                  <a:pt x="11792998" y="-87879"/>
                  <a:pt x="12232394" y="351517"/>
                </a:cubicBezTo>
                <a:close/>
              </a:path>
            </a:pathLst>
          </a:custGeom>
          <a:gradFill flip="none" rotWithShape="1">
            <a:gsLst>
              <a:gs pos="100000">
                <a:schemeClr val="bg1"/>
              </a:gs>
              <a:gs pos="0">
                <a:schemeClr val="bg1">
                  <a:lumMod val="75000"/>
                </a:schemeClr>
              </a:gs>
            </a:gsLst>
            <a:lin ang="2700000" scaled="1"/>
            <a:tileRect/>
          </a:gradFill>
          <a:ln w="15875">
            <a:gradFill>
              <a:gsLst>
                <a:gs pos="0">
                  <a:schemeClr val="bg1"/>
                </a:gs>
                <a:gs pos="100000">
                  <a:schemeClr val="bg1">
                    <a:lumMod val="75000"/>
                  </a:schemeClr>
                </a:gs>
              </a:gsLst>
              <a:lin ang="5400000" scaled="1"/>
            </a:gradFill>
          </a:ln>
          <a:effectLst>
            <a:outerShdw blurRad="419100" dist="889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65000"/>
                  <a:lumOff val="35000"/>
                </a:schemeClr>
              </a:solidFill>
              <a:latin typeface="Montserrat" panose="00000500000000000000" charset="0"/>
              <a:ea typeface="Montserrat" panose="00000500000000000000" charset="0"/>
            </a:endParaRPr>
          </a:p>
        </p:txBody>
      </p:sp>
      <p:grpSp>
        <p:nvGrpSpPr>
          <p:cNvPr id="5" name="组合 4"/>
          <p:cNvGrpSpPr/>
          <p:nvPr/>
        </p:nvGrpSpPr>
        <p:grpSpPr>
          <a:xfrm>
            <a:off x="3251350" y="5163891"/>
            <a:ext cx="1820988" cy="2572229"/>
            <a:chOff x="3443287" y="4624735"/>
            <a:chExt cx="1820750" cy="2572825"/>
          </a:xfrm>
        </p:grpSpPr>
        <p:sp>
          <p:nvSpPr>
            <p:cNvPr id="6" name="圆角矩形 136"/>
            <p:cNvSpPr/>
            <p:nvPr/>
          </p:nvSpPr>
          <p:spPr>
            <a:xfrm rot="2760000">
              <a:off x="3182263" y="5115787"/>
              <a:ext cx="2572825" cy="1590722"/>
            </a:xfrm>
            <a:prstGeom prst="roundRect">
              <a:avLst>
                <a:gd name="adj" fmla="val 50000"/>
              </a:avLst>
            </a:prstGeom>
            <a:gradFill>
              <a:gsLst>
                <a:gs pos="38000">
                  <a:schemeClr val="tx1">
                    <a:alpha val="19000"/>
                  </a:schemeClr>
                </a:gs>
                <a:gs pos="0">
                  <a:schemeClr val="tx1">
                    <a:alpha val="61000"/>
                  </a:schemeClr>
                </a:gs>
                <a:gs pos="100000">
                  <a:srgbClr val="D8D8D8">
                    <a:alpha val="0"/>
                  </a:srgbClr>
                </a:gs>
              </a:gsLst>
              <a:lin ang="0" scaled="0"/>
            </a:gra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latin typeface="Montserrat" panose="00000500000000000000" charset="0"/>
                <a:ea typeface="Montserrat" panose="00000500000000000000" charset="0"/>
              </a:endParaRPr>
            </a:p>
          </p:txBody>
        </p:sp>
        <p:sp>
          <p:nvSpPr>
            <p:cNvPr id="7" name="圆角矩形 137"/>
            <p:cNvSpPr/>
            <p:nvPr/>
          </p:nvSpPr>
          <p:spPr>
            <a:xfrm>
              <a:off x="3443287" y="4855208"/>
              <a:ext cx="1108128" cy="1108128"/>
            </a:xfrm>
            <a:prstGeom prst="roundRect">
              <a:avLst>
                <a:gd name="adj" fmla="val 50000"/>
              </a:avLst>
            </a:prstGeom>
            <a:gradFill>
              <a:gsLst>
                <a:gs pos="0">
                  <a:srgbClr val="FA9500"/>
                </a:gs>
                <a:gs pos="100000">
                  <a:srgbClr val="FFC269"/>
                </a:gs>
              </a:gsLst>
              <a:lin ang="2700000" scaled="1"/>
            </a:gradFill>
            <a:ln w="22225">
              <a:gradFill flip="none" rotWithShape="1">
                <a:gsLst>
                  <a:gs pos="0">
                    <a:srgbClr val="FFD393"/>
                  </a:gs>
                  <a:gs pos="100000">
                    <a:srgbClr val="FFAB2F"/>
                  </a:gs>
                </a:gsLst>
                <a:lin ang="2700000" scaled="1"/>
                <a:tileRect/>
              </a:gradFill>
            </a:ln>
            <a:effectLst>
              <a:outerShdw blurRad="266700" dist="762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65000"/>
                    <a:lumOff val="35000"/>
                  </a:schemeClr>
                </a:solidFill>
                <a:latin typeface="Montserrat" panose="00000500000000000000" charset="0"/>
                <a:ea typeface="Montserrat" panose="00000500000000000000" charset="0"/>
              </a:endParaRPr>
            </a:p>
          </p:txBody>
        </p:sp>
      </p:grpSp>
      <p:grpSp>
        <p:nvGrpSpPr>
          <p:cNvPr id="17" name="组合 16"/>
          <p:cNvGrpSpPr/>
          <p:nvPr/>
        </p:nvGrpSpPr>
        <p:grpSpPr>
          <a:xfrm>
            <a:off x="5906996" y="2529002"/>
            <a:ext cx="1843763" cy="2572229"/>
            <a:chOff x="6102297" y="1980126"/>
            <a:chExt cx="1843522" cy="2572825"/>
          </a:xfrm>
        </p:grpSpPr>
        <p:sp>
          <p:nvSpPr>
            <p:cNvPr id="18" name="圆角矩形 148"/>
            <p:cNvSpPr/>
            <p:nvPr/>
          </p:nvSpPr>
          <p:spPr>
            <a:xfrm rot="2760000">
              <a:off x="5864045" y="2471178"/>
              <a:ext cx="2572825" cy="1590722"/>
            </a:xfrm>
            <a:prstGeom prst="roundRect">
              <a:avLst>
                <a:gd name="adj" fmla="val 50000"/>
              </a:avLst>
            </a:prstGeom>
            <a:gradFill>
              <a:gsLst>
                <a:gs pos="38000">
                  <a:schemeClr val="tx1">
                    <a:alpha val="19000"/>
                  </a:schemeClr>
                </a:gs>
                <a:gs pos="0">
                  <a:schemeClr val="tx1">
                    <a:alpha val="61000"/>
                  </a:schemeClr>
                </a:gs>
                <a:gs pos="100000">
                  <a:srgbClr val="D8D8D8">
                    <a:alpha val="0"/>
                  </a:srgbClr>
                </a:gs>
              </a:gsLst>
              <a:lin ang="0" scaled="0"/>
            </a:gra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latin typeface="Montserrat" panose="00000500000000000000" charset="0"/>
                <a:ea typeface="Montserrat" panose="00000500000000000000" charset="0"/>
              </a:endParaRPr>
            </a:p>
          </p:txBody>
        </p:sp>
        <p:sp>
          <p:nvSpPr>
            <p:cNvPr id="20" name="圆角矩形 150"/>
            <p:cNvSpPr/>
            <p:nvPr/>
          </p:nvSpPr>
          <p:spPr>
            <a:xfrm>
              <a:off x="6102297" y="2204940"/>
              <a:ext cx="1108128" cy="1108128"/>
            </a:xfrm>
            <a:prstGeom prst="roundRect">
              <a:avLst>
                <a:gd name="adj" fmla="val 50000"/>
              </a:avLst>
            </a:prstGeom>
            <a:gradFill>
              <a:gsLst>
                <a:gs pos="0">
                  <a:srgbClr val="018391"/>
                </a:gs>
                <a:gs pos="100000">
                  <a:srgbClr val="01C4D9"/>
                </a:gs>
              </a:gsLst>
              <a:lin ang="2700000" scaled="1"/>
            </a:gradFill>
            <a:ln w="22225">
              <a:gradFill flip="none" rotWithShape="1">
                <a:gsLst>
                  <a:gs pos="0">
                    <a:srgbClr val="00D4EA"/>
                  </a:gs>
                  <a:gs pos="100000">
                    <a:srgbClr val="0098A8"/>
                  </a:gs>
                </a:gsLst>
                <a:lin ang="2700000" scaled="1"/>
                <a:tileRect/>
              </a:gradFill>
            </a:ln>
            <a:effectLst>
              <a:outerShdw blurRad="266700" dist="762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65000"/>
                    <a:lumOff val="35000"/>
                  </a:schemeClr>
                </a:solidFill>
                <a:latin typeface="Montserrat" panose="00000500000000000000" charset="0"/>
                <a:ea typeface="Montserrat" panose="00000500000000000000" charset="0"/>
              </a:endParaRPr>
            </a:p>
          </p:txBody>
        </p:sp>
      </p:grpSp>
      <p:grpSp>
        <p:nvGrpSpPr>
          <p:cNvPr id="29" name="组合 28"/>
          <p:cNvGrpSpPr/>
          <p:nvPr/>
        </p:nvGrpSpPr>
        <p:grpSpPr>
          <a:xfrm>
            <a:off x="4573174" y="3835090"/>
            <a:ext cx="1821997" cy="2572229"/>
            <a:chOff x="4768646" y="3286515"/>
            <a:chExt cx="1821760" cy="2572825"/>
          </a:xfrm>
        </p:grpSpPr>
        <p:sp>
          <p:nvSpPr>
            <p:cNvPr id="30" name="圆角矩形 160"/>
            <p:cNvSpPr/>
            <p:nvPr/>
          </p:nvSpPr>
          <p:spPr>
            <a:xfrm rot="2760000">
              <a:off x="4508632" y="3777567"/>
              <a:ext cx="2572825" cy="1590722"/>
            </a:xfrm>
            <a:prstGeom prst="roundRect">
              <a:avLst>
                <a:gd name="adj" fmla="val 50000"/>
              </a:avLst>
            </a:prstGeom>
            <a:gradFill>
              <a:gsLst>
                <a:gs pos="38000">
                  <a:schemeClr val="tx1">
                    <a:alpha val="19000"/>
                  </a:schemeClr>
                </a:gs>
                <a:gs pos="0">
                  <a:schemeClr val="tx1">
                    <a:alpha val="61000"/>
                  </a:schemeClr>
                </a:gs>
                <a:gs pos="100000">
                  <a:srgbClr val="D8D8D8">
                    <a:alpha val="0"/>
                  </a:srgbClr>
                </a:gs>
              </a:gsLst>
              <a:lin ang="0" scaled="0"/>
            </a:gra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latin typeface="Montserrat" panose="00000500000000000000" charset="0"/>
                <a:ea typeface="Montserrat" panose="00000500000000000000" charset="0"/>
              </a:endParaRPr>
            </a:p>
          </p:txBody>
        </p:sp>
        <p:sp>
          <p:nvSpPr>
            <p:cNvPr id="31" name="圆角矩形 161"/>
            <p:cNvSpPr/>
            <p:nvPr/>
          </p:nvSpPr>
          <p:spPr>
            <a:xfrm>
              <a:off x="4768646" y="3525740"/>
              <a:ext cx="1108128" cy="1108128"/>
            </a:xfrm>
            <a:prstGeom prst="roundRect">
              <a:avLst>
                <a:gd name="adj" fmla="val 50000"/>
              </a:avLst>
            </a:prstGeom>
            <a:gradFill>
              <a:gsLst>
                <a:gs pos="0">
                  <a:srgbClr val="E24C4C"/>
                </a:gs>
                <a:gs pos="100000">
                  <a:srgbClr val="ED9393"/>
                </a:gs>
              </a:gsLst>
              <a:lin ang="2700000" scaled="1"/>
            </a:gradFill>
            <a:ln w="22225">
              <a:gradFill flip="none" rotWithShape="1">
                <a:gsLst>
                  <a:gs pos="0">
                    <a:srgbClr val="F4BABA"/>
                  </a:gs>
                  <a:gs pos="100000">
                    <a:srgbClr val="E66464"/>
                  </a:gs>
                </a:gsLst>
                <a:lin ang="2700000" scaled="1"/>
                <a:tileRect/>
              </a:gradFill>
            </a:ln>
            <a:effectLst>
              <a:outerShdw blurRad="266700" dist="762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latin typeface="Montserrat" panose="00000500000000000000" charset="0"/>
                <a:ea typeface="Montserrat" panose="00000500000000000000" charset="0"/>
              </a:endParaRPr>
            </a:p>
          </p:txBody>
        </p:sp>
      </p:grpSp>
      <p:grpSp>
        <p:nvGrpSpPr>
          <p:cNvPr id="38" name="组合 37"/>
          <p:cNvGrpSpPr/>
          <p:nvPr/>
        </p:nvGrpSpPr>
        <p:grpSpPr>
          <a:xfrm>
            <a:off x="7223233" y="1182152"/>
            <a:ext cx="1842067" cy="2572229"/>
            <a:chOff x="7418361" y="632964"/>
            <a:chExt cx="1841827" cy="2572825"/>
          </a:xfrm>
        </p:grpSpPr>
        <p:sp>
          <p:nvSpPr>
            <p:cNvPr id="39" name="圆角矩形 167"/>
            <p:cNvSpPr/>
            <p:nvPr/>
          </p:nvSpPr>
          <p:spPr>
            <a:xfrm rot="2760000">
              <a:off x="7178414" y="1124016"/>
              <a:ext cx="2572825" cy="1590722"/>
            </a:xfrm>
            <a:prstGeom prst="roundRect">
              <a:avLst>
                <a:gd name="adj" fmla="val 50000"/>
              </a:avLst>
            </a:prstGeom>
            <a:gradFill>
              <a:gsLst>
                <a:gs pos="38000">
                  <a:schemeClr val="tx1">
                    <a:alpha val="19000"/>
                  </a:schemeClr>
                </a:gs>
                <a:gs pos="0">
                  <a:schemeClr val="tx1">
                    <a:alpha val="61000"/>
                  </a:schemeClr>
                </a:gs>
                <a:gs pos="100000">
                  <a:srgbClr val="D8D8D8">
                    <a:alpha val="0"/>
                  </a:srgbClr>
                </a:gs>
              </a:gsLst>
              <a:lin ang="0" scaled="0"/>
            </a:gra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latin typeface="Montserrat" panose="00000500000000000000" charset="0"/>
                <a:ea typeface="Montserrat" panose="00000500000000000000" charset="0"/>
              </a:endParaRPr>
            </a:p>
          </p:txBody>
        </p:sp>
        <p:sp>
          <p:nvSpPr>
            <p:cNvPr id="40" name="圆角矩形 168"/>
            <p:cNvSpPr/>
            <p:nvPr/>
          </p:nvSpPr>
          <p:spPr>
            <a:xfrm>
              <a:off x="7418361" y="886700"/>
              <a:ext cx="1108128" cy="1108128"/>
            </a:xfrm>
            <a:prstGeom prst="roundRect">
              <a:avLst>
                <a:gd name="adj" fmla="val 50000"/>
              </a:avLst>
            </a:prstGeom>
            <a:gradFill>
              <a:gsLst>
                <a:gs pos="0">
                  <a:srgbClr val="482955"/>
                </a:gs>
                <a:gs pos="100000">
                  <a:srgbClr val="78458D"/>
                </a:gs>
              </a:gsLst>
              <a:lin ang="2700000" scaled="1"/>
            </a:gradFill>
            <a:ln w="22225">
              <a:gradFill flip="none" rotWithShape="1">
                <a:gsLst>
                  <a:gs pos="0">
                    <a:srgbClr val="9457AD"/>
                  </a:gs>
                  <a:gs pos="100000">
                    <a:srgbClr val="482A54"/>
                  </a:gs>
                </a:gsLst>
                <a:lin ang="2700000" scaled="1"/>
                <a:tileRect/>
              </a:gradFill>
            </a:ln>
            <a:effectLst>
              <a:outerShdw blurRad="2032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latin typeface="Montserrat" panose="00000500000000000000" charset="0"/>
                <a:ea typeface="Montserrat" panose="00000500000000000000" charset="0"/>
              </a:endParaRPr>
            </a:p>
          </p:txBody>
        </p:sp>
      </p:grpSp>
      <p:grpSp>
        <p:nvGrpSpPr>
          <p:cNvPr id="49" name="组合 48"/>
          <p:cNvGrpSpPr/>
          <p:nvPr/>
        </p:nvGrpSpPr>
        <p:grpSpPr>
          <a:xfrm flipH="1" flipV="1">
            <a:off x="1153219" y="4935543"/>
            <a:ext cx="2439004" cy="732307"/>
            <a:chOff x="5246304" y="4593021"/>
            <a:chExt cx="2438687" cy="732476"/>
          </a:xfrm>
        </p:grpSpPr>
        <p:sp>
          <p:nvSpPr>
            <p:cNvPr id="50" name="椭圆 49"/>
            <p:cNvSpPr/>
            <p:nvPr/>
          </p:nvSpPr>
          <p:spPr>
            <a:xfrm>
              <a:off x="5246304" y="4593021"/>
              <a:ext cx="118623" cy="1186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latin typeface="Montserrat" panose="00000500000000000000" charset="0"/>
                <a:ea typeface="Montserrat" panose="00000500000000000000" charset="0"/>
              </a:endParaRPr>
            </a:p>
          </p:txBody>
        </p:sp>
        <p:sp>
          <p:nvSpPr>
            <p:cNvPr id="51" name="任意多边形 179"/>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latin typeface="Montserrat" panose="00000500000000000000" charset="0"/>
                <a:ea typeface="Montserrat" panose="00000500000000000000" charset="0"/>
              </a:endParaRPr>
            </a:p>
          </p:txBody>
        </p:sp>
      </p:grpSp>
      <p:grpSp>
        <p:nvGrpSpPr>
          <p:cNvPr id="52" name="组合 51"/>
          <p:cNvGrpSpPr/>
          <p:nvPr/>
        </p:nvGrpSpPr>
        <p:grpSpPr>
          <a:xfrm flipH="1" flipV="1">
            <a:off x="3767514" y="2308948"/>
            <a:ext cx="2439004" cy="732307"/>
            <a:chOff x="5246304" y="4593021"/>
            <a:chExt cx="2438687" cy="732476"/>
          </a:xfrm>
        </p:grpSpPr>
        <p:sp>
          <p:nvSpPr>
            <p:cNvPr id="53" name="椭圆 52"/>
            <p:cNvSpPr/>
            <p:nvPr/>
          </p:nvSpPr>
          <p:spPr>
            <a:xfrm>
              <a:off x="5246304" y="4593021"/>
              <a:ext cx="118623" cy="1186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latin typeface="Montserrat" panose="00000500000000000000" charset="0"/>
                <a:ea typeface="Montserrat" panose="00000500000000000000" charset="0"/>
              </a:endParaRPr>
            </a:p>
          </p:txBody>
        </p:sp>
        <p:sp>
          <p:nvSpPr>
            <p:cNvPr id="54" name="任意多边形 182"/>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latin typeface="Montserrat" panose="00000500000000000000" charset="0"/>
                <a:ea typeface="Montserrat" panose="00000500000000000000" charset="0"/>
              </a:endParaRPr>
            </a:p>
          </p:txBody>
        </p:sp>
      </p:grpSp>
      <p:grpSp>
        <p:nvGrpSpPr>
          <p:cNvPr id="55" name="组合 54"/>
          <p:cNvGrpSpPr/>
          <p:nvPr/>
        </p:nvGrpSpPr>
        <p:grpSpPr>
          <a:xfrm>
            <a:off x="5406821" y="4895439"/>
            <a:ext cx="2439004" cy="732307"/>
            <a:chOff x="5246304" y="4593021"/>
            <a:chExt cx="2438687" cy="732476"/>
          </a:xfrm>
        </p:grpSpPr>
        <p:sp>
          <p:nvSpPr>
            <p:cNvPr id="56" name="椭圆 55"/>
            <p:cNvSpPr/>
            <p:nvPr/>
          </p:nvSpPr>
          <p:spPr>
            <a:xfrm>
              <a:off x="5246304" y="4593021"/>
              <a:ext cx="118623" cy="1186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latin typeface="Montserrat" panose="00000500000000000000" charset="0"/>
                <a:ea typeface="Montserrat" panose="00000500000000000000" charset="0"/>
              </a:endParaRPr>
            </a:p>
          </p:txBody>
        </p:sp>
        <p:sp>
          <p:nvSpPr>
            <p:cNvPr id="57" name="任意多边形 185"/>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latin typeface="Montserrat" panose="00000500000000000000" charset="0"/>
                <a:ea typeface="Montserrat" panose="00000500000000000000" charset="0"/>
              </a:endParaRPr>
            </a:p>
          </p:txBody>
        </p:sp>
      </p:grpSp>
      <p:grpSp>
        <p:nvGrpSpPr>
          <p:cNvPr id="58" name="组合 57"/>
          <p:cNvGrpSpPr/>
          <p:nvPr/>
        </p:nvGrpSpPr>
        <p:grpSpPr>
          <a:xfrm>
            <a:off x="8055211" y="2260739"/>
            <a:ext cx="2439004" cy="732307"/>
            <a:chOff x="5246304" y="4593021"/>
            <a:chExt cx="2438687" cy="732476"/>
          </a:xfrm>
        </p:grpSpPr>
        <p:sp>
          <p:nvSpPr>
            <p:cNvPr id="59" name="椭圆 58"/>
            <p:cNvSpPr/>
            <p:nvPr/>
          </p:nvSpPr>
          <p:spPr>
            <a:xfrm>
              <a:off x="5246304" y="4593021"/>
              <a:ext cx="118623" cy="1186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latin typeface="Montserrat" panose="00000500000000000000" charset="0"/>
                <a:ea typeface="Montserrat" panose="00000500000000000000" charset="0"/>
              </a:endParaRPr>
            </a:p>
          </p:txBody>
        </p:sp>
        <p:sp>
          <p:nvSpPr>
            <p:cNvPr id="60" name="任意多边形 188"/>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latin typeface="Montserrat" panose="00000500000000000000" charset="0"/>
                <a:ea typeface="Montserrat" panose="00000500000000000000" charset="0"/>
              </a:endParaRPr>
            </a:p>
          </p:txBody>
        </p:sp>
      </p:grpSp>
      <p:grpSp>
        <p:nvGrpSpPr>
          <p:cNvPr id="61" name="组合 60"/>
          <p:cNvGrpSpPr/>
          <p:nvPr/>
        </p:nvGrpSpPr>
        <p:grpSpPr>
          <a:xfrm>
            <a:off x="144784" y="3974657"/>
            <a:ext cx="3846487" cy="948133"/>
            <a:chOff x="196069" y="3525730"/>
            <a:chExt cx="3845985" cy="948351"/>
          </a:xfrm>
        </p:grpSpPr>
        <p:sp>
          <p:nvSpPr>
            <p:cNvPr id="62" name="文本框 75"/>
            <p:cNvSpPr txBox="1"/>
            <p:nvPr/>
          </p:nvSpPr>
          <p:spPr>
            <a:xfrm>
              <a:off x="1254374" y="3525730"/>
              <a:ext cx="1493849" cy="337263"/>
            </a:xfrm>
            <a:prstGeom prst="rect">
              <a:avLst/>
            </a:prstGeom>
            <a:noFill/>
          </p:spPr>
          <p:txBody>
            <a:bodyPr wrap="square" rtlCol="0">
              <a:spAutoFit/>
            </a:bodyPr>
            <a:lstStyle/>
            <a:p>
              <a:r>
                <a:rPr lang="en-GB" altLang="zh-CN" sz="1600" b="1" dirty="0">
                  <a:solidFill>
                    <a:schemeClr val="tx1">
                      <a:lumMod val="65000"/>
                      <a:lumOff val="35000"/>
                    </a:schemeClr>
                  </a:solidFill>
                  <a:latin typeface="Montserrat" panose="00000500000000000000" charset="0"/>
                  <a:ea typeface="Montserrat" panose="00000500000000000000" charset="0"/>
                </a:rPr>
                <a:t>Dataset</a:t>
              </a:r>
              <a:r>
                <a:rPr lang="zh-CN" altLang="en-US" sz="1600" b="1" dirty="0">
                  <a:solidFill>
                    <a:schemeClr val="tx1">
                      <a:lumMod val="65000"/>
                      <a:lumOff val="35000"/>
                    </a:schemeClr>
                  </a:solidFill>
                  <a:latin typeface="Montserrat" panose="00000500000000000000" charset="0"/>
                  <a:ea typeface="Montserrat" panose="00000500000000000000" charset="0"/>
                </a:rPr>
                <a:t> </a:t>
              </a:r>
              <a:r>
                <a:rPr lang="en-GB" altLang="zh-CN" sz="1600" b="1" dirty="0">
                  <a:solidFill>
                    <a:schemeClr val="tx1">
                      <a:lumMod val="65000"/>
                      <a:lumOff val="35000"/>
                    </a:schemeClr>
                  </a:solidFill>
                  <a:latin typeface="Montserrat" panose="00000500000000000000" charset="0"/>
                  <a:ea typeface="Montserrat" panose="00000500000000000000" charset="0"/>
                </a:rPr>
                <a:t>link</a:t>
              </a:r>
              <a:endParaRPr lang="zh-CN" altLang="en-US" sz="1600" b="1" dirty="0">
                <a:solidFill>
                  <a:schemeClr val="tx1">
                    <a:lumMod val="65000"/>
                    <a:lumOff val="35000"/>
                  </a:schemeClr>
                </a:solidFill>
                <a:latin typeface="Montserrat" panose="00000500000000000000" charset="0"/>
                <a:ea typeface="Montserrat" panose="00000500000000000000" charset="0"/>
              </a:endParaRPr>
            </a:p>
          </p:txBody>
        </p:sp>
        <p:sp>
          <p:nvSpPr>
            <p:cNvPr id="64" name="文本框 113"/>
            <p:cNvSpPr txBox="1"/>
            <p:nvPr/>
          </p:nvSpPr>
          <p:spPr>
            <a:xfrm>
              <a:off x="196069" y="3884810"/>
              <a:ext cx="3845985" cy="589271"/>
            </a:xfrm>
            <a:prstGeom prst="rect">
              <a:avLst/>
            </a:prstGeom>
            <a:noFill/>
          </p:spPr>
          <p:txBody>
            <a:bodyPr wrap="square" rtlCol="0">
              <a:spAutoFit/>
            </a:bodyPr>
            <a:lstStyle/>
            <a:p>
              <a:pPr algn="ctr">
                <a:lnSpc>
                  <a:spcPct val="120000"/>
                </a:lnSpc>
              </a:pPr>
              <a:r>
                <a:rPr lang="en-IN" sz="1000" dirty="0"/>
                <a:t> </a:t>
              </a:r>
              <a:r>
                <a:rPr lang="en-IN" sz="1400" dirty="0">
                  <a:hlinkClick r:id="rId3"/>
                </a:rPr>
                <a:t>https://www.kaggle.com/lespin/house-prices-dataset</a:t>
              </a:r>
              <a:endParaRPr lang="zh-CN" altLang="en-US" sz="1400" dirty="0">
                <a:solidFill>
                  <a:schemeClr val="tx1">
                    <a:lumMod val="65000"/>
                    <a:lumOff val="35000"/>
                  </a:schemeClr>
                </a:solidFill>
                <a:latin typeface="Montserrat" panose="00000500000000000000" charset="0"/>
                <a:ea typeface="Montserrat" panose="00000500000000000000" charset="0"/>
              </a:endParaRPr>
            </a:p>
          </p:txBody>
        </p:sp>
      </p:grpSp>
      <p:grpSp>
        <p:nvGrpSpPr>
          <p:cNvPr id="65" name="组合 64"/>
          <p:cNvGrpSpPr/>
          <p:nvPr/>
        </p:nvGrpSpPr>
        <p:grpSpPr>
          <a:xfrm>
            <a:off x="6290117" y="5689188"/>
            <a:ext cx="4204098" cy="696140"/>
            <a:chOff x="6455245" y="5141046"/>
            <a:chExt cx="2564590" cy="696301"/>
          </a:xfrm>
        </p:grpSpPr>
        <p:sp>
          <p:nvSpPr>
            <p:cNvPr id="66" name="文本框 96"/>
            <p:cNvSpPr txBox="1"/>
            <p:nvPr/>
          </p:nvSpPr>
          <p:spPr>
            <a:xfrm>
              <a:off x="6939952" y="5141046"/>
              <a:ext cx="1493849" cy="584910"/>
            </a:xfrm>
            <a:prstGeom prst="rect">
              <a:avLst/>
            </a:prstGeom>
            <a:noFill/>
          </p:spPr>
          <p:txBody>
            <a:bodyPr wrap="square" rtlCol="0">
              <a:spAutoFit/>
            </a:bodyPr>
            <a:lstStyle/>
            <a:p>
              <a:r>
                <a:rPr lang="en-IN" altLang="zh-CN" sz="1600" b="1" dirty="0">
                  <a:solidFill>
                    <a:schemeClr val="tx1">
                      <a:lumMod val="65000"/>
                      <a:lumOff val="35000"/>
                    </a:schemeClr>
                  </a:solidFill>
                  <a:latin typeface="Montserrat" panose="00000500000000000000" charset="0"/>
                  <a:ea typeface="Montserrat" panose="00000500000000000000" charset="0"/>
                </a:rPr>
                <a:t>Dataset</a:t>
              </a:r>
              <a:r>
                <a:rPr lang="zh-CN" altLang="en-US" sz="1600" b="1" dirty="0">
                  <a:solidFill>
                    <a:schemeClr val="tx1">
                      <a:lumMod val="65000"/>
                      <a:lumOff val="35000"/>
                    </a:schemeClr>
                  </a:solidFill>
                  <a:latin typeface="Montserrat" panose="00000500000000000000" charset="0"/>
                  <a:ea typeface="Montserrat" panose="00000500000000000000" charset="0"/>
                </a:rPr>
                <a:t> </a:t>
              </a:r>
              <a:r>
                <a:rPr lang="en-IN" altLang="zh-CN" sz="1600" b="1" dirty="0">
                  <a:solidFill>
                    <a:schemeClr val="tx1">
                      <a:lumMod val="65000"/>
                      <a:lumOff val="35000"/>
                    </a:schemeClr>
                  </a:solidFill>
                  <a:latin typeface="Montserrat" panose="00000500000000000000" charset="0"/>
                  <a:ea typeface="Montserrat" panose="00000500000000000000" charset="0"/>
                </a:rPr>
                <a:t>details</a:t>
              </a:r>
              <a:endParaRPr lang="zh-CN" altLang="en-US" sz="1600" b="1" dirty="0">
                <a:solidFill>
                  <a:schemeClr val="tx1">
                    <a:lumMod val="65000"/>
                    <a:lumOff val="35000"/>
                  </a:schemeClr>
                </a:solidFill>
                <a:latin typeface="Montserrat" panose="00000500000000000000" charset="0"/>
                <a:ea typeface="Montserrat" panose="00000500000000000000" charset="0"/>
              </a:endParaRPr>
            </a:p>
          </p:txBody>
        </p:sp>
        <p:sp>
          <p:nvSpPr>
            <p:cNvPr id="68" name="文本框 113"/>
            <p:cNvSpPr txBox="1"/>
            <p:nvPr/>
          </p:nvSpPr>
          <p:spPr>
            <a:xfrm>
              <a:off x="6455245" y="5506667"/>
              <a:ext cx="2564590" cy="330680"/>
            </a:xfrm>
            <a:prstGeom prst="rect">
              <a:avLst/>
            </a:prstGeom>
            <a:noFill/>
          </p:spPr>
          <p:txBody>
            <a:bodyPr wrap="square" rtlCol="0">
              <a:spAutoFit/>
            </a:bodyPr>
            <a:lstStyle/>
            <a:p>
              <a:pPr algn="ctr">
                <a:lnSpc>
                  <a:spcPct val="120000"/>
                </a:lnSpc>
              </a:pPr>
              <a:r>
                <a:rPr lang="en-GB" sz="1400" dirty="0"/>
                <a:t>2920 records(rows) and 82 features(columns)</a:t>
              </a:r>
              <a:endParaRPr lang="zh-CN" altLang="en-US" sz="1400" dirty="0">
                <a:solidFill>
                  <a:schemeClr val="tx1">
                    <a:lumMod val="65000"/>
                    <a:lumOff val="35000"/>
                  </a:schemeClr>
                </a:solidFill>
                <a:latin typeface="Montserrat" panose="00000500000000000000" charset="0"/>
                <a:ea typeface="Montserrat" panose="00000500000000000000" charset="0"/>
              </a:endParaRPr>
            </a:p>
          </p:txBody>
        </p:sp>
      </p:grpSp>
      <p:grpSp>
        <p:nvGrpSpPr>
          <p:cNvPr id="69" name="组合 68"/>
          <p:cNvGrpSpPr/>
          <p:nvPr/>
        </p:nvGrpSpPr>
        <p:grpSpPr>
          <a:xfrm>
            <a:off x="8680021" y="3010223"/>
            <a:ext cx="3675019" cy="901815"/>
            <a:chOff x="9063187" y="2410526"/>
            <a:chExt cx="2370673" cy="639183"/>
          </a:xfrm>
        </p:grpSpPr>
        <p:sp>
          <p:nvSpPr>
            <p:cNvPr id="70" name="文本框 92"/>
            <p:cNvSpPr txBox="1"/>
            <p:nvPr/>
          </p:nvSpPr>
          <p:spPr>
            <a:xfrm>
              <a:off x="9615874" y="2484720"/>
              <a:ext cx="1493849" cy="414473"/>
            </a:xfrm>
            <a:prstGeom prst="rect">
              <a:avLst/>
            </a:prstGeom>
            <a:noFill/>
          </p:spPr>
          <p:txBody>
            <a:bodyPr wrap="square" rtlCol="0">
              <a:spAutoFit/>
            </a:bodyPr>
            <a:lstStyle/>
            <a:p>
              <a:pPr algn="ctr"/>
              <a:r>
                <a:rPr lang="en-GB" altLang="zh-CN" sz="1600" b="1" dirty="0">
                  <a:solidFill>
                    <a:schemeClr val="tx1">
                      <a:lumMod val="65000"/>
                      <a:lumOff val="35000"/>
                    </a:schemeClr>
                  </a:solidFill>
                  <a:latin typeface="Montserrat" panose="00000500000000000000" charset="0"/>
                  <a:ea typeface="Montserrat" panose="00000500000000000000" charset="0"/>
                </a:rPr>
                <a:t>Targeted</a:t>
              </a:r>
              <a:r>
                <a:rPr lang="zh-CN" altLang="en-US" sz="1600" b="1" dirty="0">
                  <a:solidFill>
                    <a:schemeClr val="tx1">
                      <a:lumMod val="65000"/>
                      <a:lumOff val="35000"/>
                    </a:schemeClr>
                  </a:solidFill>
                  <a:latin typeface="Montserrat" panose="00000500000000000000" charset="0"/>
                  <a:ea typeface="Montserrat" panose="00000500000000000000" charset="0"/>
                </a:rPr>
                <a:t> </a:t>
              </a:r>
              <a:r>
                <a:rPr lang="en-GB" altLang="zh-CN" sz="1600" b="1" dirty="0">
                  <a:solidFill>
                    <a:schemeClr val="tx1">
                      <a:lumMod val="65000"/>
                      <a:lumOff val="35000"/>
                    </a:schemeClr>
                  </a:solidFill>
                  <a:latin typeface="Montserrat" panose="00000500000000000000" charset="0"/>
                  <a:ea typeface="Montserrat" panose="00000500000000000000" charset="0"/>
                </a:rPr>
                <a:t>Column</a:t>
              </a:r>
              <a:endParaRPr lang="zh-CN" altLang="en-US" sz="1600" b="1" dirty="0">
                <a:solidFill>
                  <a:schemeClr val="tx1">
                    <a:lumMod val="65000"/>
                    <a:lumOff val="35000"/>
                  </a:schemeClr>
                </a:solidFill>
                <a:latin typeface="Montserrat" panose="00000500000000000000" charset="0"/>
                <a:ea typeface="Montserrat" panose="00000500000000000000" charset="0"/>
              </a:endParaRPr>
            </a:p>
          </p:txBody>
        </p:sp>
        <p:sp>
          <p:nvSpPr>
            <p:cNvPr id="71" name="文本框 94"/>
            <p:cNvSpPr txBox="1"/>
            <p:nvPr/>
          </p:nvSpPr>
          <p:spPr>
            <a:xfrm>
              <a:off x="9063187" y="2410526"/>
              <a:ext cx="726589" cy="327216"/>
            </a:xfrm>
            <a:prstGeom prst="rect">
              <a:avLst/>
            </a:prstGeom>
            <a:noFill/>
          </p:spPr>
          <p:txBody>
            <a:bodyPr wrap="square" rtlCol="0">
              <a:spAutoFit/>
            </a:bodyPr>
            <a:lstStyle/>
            <a:p>
              <a:endParaRPr lang="zh-CN" altLang="en-US" sz="2400" dirty="0">
                <a:solidFill>
                  <a:schemeClr val="tx1">
                    <a:lumMod val="65000"/>
                    <a:lumOff val="35000"/>
                  </a:schemeClr>
                </a:solidFill>
                <a:latin typeface="Montserrat" panose="00000500000000000000" charset="0"/>
                <a:ea typeface="Montserrat" panose="00000500000000000000" charset="0"/>
              </a:endParaRPr>
            </a:p>
          </p:txBody>
        </p:sp>
        <p:sp>
          <p:nvSpPr>
            <p:cNvPr id="72" name="文本框 113"/>
            <p:cNvSpPr txBox="1"/>
            <p:nvPr/>
          </p:nvSpPr>
          <p:spPr>
            <a:xfrm>
              <a:off x="9186240" y="2719030"/>
              <a:ext cx="2247620" cy="330679"/>
            </a:xfrm>
            <a:prstGeom prst="rect">
              <a:avLst/>
            </a:prstGeom>
            <a:noFill/>
          </p:spPr>
          <p:txBody>
            <a:bodyPr wrap="square" rtlCol="0">
              <a:spAutoFit/>
            </a:bodyPr>
            <a:lstStyle/>
            <a:p>
              <a:pPr algn="ctr">
                <a:lnSpc>
                  <a:spcPct val="120000"/>
                </a:lnSpc>
              </a:pPr>
              <a:r>
                <a:rPr lang="en-GB" altLang="zh-CN" sz="1400" dirty="0">
                  <a:solidFill>
                    <a:schemeClr val="tx1">
                      <a:lumMod val="65000"/>
                      <a:lumOff val="35000"/>
                    </a:schemeClr>
                  </a:solidFill>
                  <a:latin typeface="Montserrat" panose="00000500000000000000" charset="0"/>
                  <a:ea typeface="Montserrat" panose="00000500000000000000" charset="0"/>
                </a:rPr>
                <a:t>Sale</a:t>
              </a:r>
              <a:r>
                <a:rPr lang="zh-CN" altLang="en-US" sz="1400" dirty="0">
                  <a:solidFill>
                    <a:schemeClr val="tx1">
                      <a:lumMod val="65000"/>
                      <a:lumOff val="35000"/>
                    </a:schemeClr>
                  </a:solidFill>
                  <a:latin typeface="Montserrat" panose="00000500000000000000" charset="0"/>
                  <a:ea typeface="Montserrat" panose="00000500000000000000" charset="0"/>
                </a:rPr>
                <a:t> </a:t>
              </a:r>
              <a:r>
                <a:rPr lang="en-GB" altLang="zh-CN" sz="1400" dirty="0">
                  <a:solidFill>
                    <a:schemeClr val="tx1">
                      <a:lumMod val="65000"/>
                      <a:lumOff val="35000"/>
                    </a:schemeClr>
                  </a:solidFill>
                  <a:latin typeface="Montserrat" panose="00000500000000000000" charset="0"/>
                  <a:ea typeface="Montserrat" panose="00000500000000000000" charset="0"/>
                </a:rPr>
                <a:t>Price</a:t>
              </a:r>
              <a:endParaRPr lang="zh-CN" altLang="en-US" sz="1400" dirty="0">
                <a:solidFill>
                  <a:schemeClr val="tx1">
                    <a:lumMod val="65000"/>
                    <a:lumOff val="35000"/>
                  </a:schemeClr>
                </a:solidFill>
                <a:latin typeface="Montserrat" panose="00000500000000000000" charset="0"/>
                <a:ea typeface="Montserrat" panose="00000500000000000000" charset="0"/>
              </a:endParaRPr>
            </a:p>
          </p:txBody>
        </p:sp>
      </p:grpSp>
      <p:grpSp>
        <p:nvGrpSpPr>
          <p:cNvPr id="73" name="组合 72"/>
          <p:cNvGrpSpPr/>
          <p:nvPr/>
        </p:nvGrpSpPr>
        <p:grpSpPr>
          <a:xfrm>
            <a:off x="2044888" y="1539327"/>
            <a:ext cx="3926524" cy="748533"/>
            <a:chOff x="3919593" y="907739"/>
            <a:chExt cx="2247621" cy="831188"/>
          </a:xfrm>
        </p:grpSpPr>
        <p:sp>
          <p:nvSpPr>
            <p:cNvPr id="74" name="文本框 82"/>
            <p:cNvSpPr txBox="1"/>
            <p:nvPr/>
          </p:nvSpPr>
          <p:spPr>
            <a:xfrm>
              <a:off x="4402110" y="907739"/>
              <a:ext cx="1493850" cy="831188"/>
            </a:xfrm>
            <a:prstGeom prst="rect">
              <a:avLst/>
            </a:prstGeom>
            <a:noFill/>
          </p:spPr>
          <p:txBody>
            <a:bodyPr wrap="square" rtlCol="0">
              <a:spAutoFit/>
            </a:bodyPr>
            <a:lstStyle/>
            <a:p>
              <a:r>
                <a:rPr lang="en-GB" altLang="zh-CN" sz="1600" b="1" dirty="0">
                  <a:solidFill>
                    <a:schemeClr val="tx1">
                      <a:lumMod val="65000"/>
                      <a:lumOff val="35000"/>
                    </a:schemeClr>
                  </a:solidFill>
                  <a:latin typeface="Montserrat" panose="00000500000000000000" charset="0"/>
                  <a:ea typeface="Montserrat" panose="00000500000000000000" charset="0"/>
                </a:rPr>
                <a:t>Machine learning task</a:t>
              </a:r>
              <a:endParaRPr lang="zh-CN" altLang="en-US" sz="1600" b="1" dirty="0">
                <a:solidFill>
                  <a:schemeClr val="tx1">
                    <a:lumMod val="65000"/>
                    <a:lumOff val="35000"/>
                  </a:schemeClr>
                </a:solidFill>
                <a:latin typeface="Montserrat" panose="00000500000000000000" charset="0"/>
                <a:ea typeface="Montserrat" panose="00000500000000000000" charset="0"/>
              </a:endParaRPr>
            </a:p>
          </p:txBody>
        </p:sp>
        <p:sp>
          <p:nvSpPr>
            <p:cNvPr id="76" name="文本框 113"/>
            <p:cNvSpPr txBox="1"/>
            <p:nvPr/>
          </p:nvSpPr>
          <p:spPr>
            <a:xfrm>
              <a:off x="3919593" y="1197546"/>
              <a:ext cx="2247621" cy="330679"/>
            </a:xfrm>
            <a:prstGeom prst="rect">
              <a:avLst/>
            </a:prstGeom>
            <a:noFill/>
          </p:spPr>
          <p:txBody>
            <a:bodyPr wrap="square" rtlCol="0">
              <a:spAutoFit/>
            </a:bodyPr>
            <a:lstStyle/>
            <a:p>
              <a:pPr algn="ctr">
                <a:lnSpc>
                  <a:spcPct val="120000"/>
                </a:lnSpc>
              </a:pPr>
              <a:r>
                <a:rPr lang="en-GB" altLang="zh-CN" sz="1400" dirty="0">
                  <a:solidFill>
                    <a:schemeClr val="tx1">
                      <a:lumMod val="65000"/>
                      <a:lumOff val="35000"/>
                    </a:schemeClr>
                  </a:solidFill>
                  <a:latin typeface="Montserrat" panose="00000500000000000000" charset="0"/>
                  <a:ea typeface="Montserrat" panose="00000500000000000000" charset="0"/>
                </a:rPr>
                <a:t>Supervised</a:t>
              </a:r>
              <a:r>
                <a:rPr lang="zh-CN" altLang="en-US" sz="1400" dirty="0">
                  <a:solidFill>
                    <a:schemeClr val="tx1">
                      <a:lumMod val="65000"/>
                      <a:lumOff val="35000"/>
                    </a:schemeClr>
                  </a:solidFill>
                  <a:latin typeface="Montserrat" panose="00000500000000000000" charset="0"/>
                  <a:ea typeface="Montserrat" panose="00000500000000000000" charset="0"/>
                </a:rPr>
                <a:t> </a:t>
              </a:r>
              <a:r>
                <a:rPr lang="en-GB" altLang="zh-CN" sz="1400" dirty="0">
                  <a:solidFill>
                    <a:schemeClr val="tx1">
                      <a:lumMod val="65000"/>
                      <a:lumOff val="35000"/>
                    </a:schemeClr>
                  </a:solidFill>
                  <a:latin typeface="Montserrat" panose="00000500000000000000" charset="0"/>
                  <a:ea typeface="Montserrat" panose="00000500000000000000" charset="0"/>
                </a:rPr>
                <a:t>Learning</a:t>
              </a:r>
              <a:endParaRPr lang="zh-CN" altLang="en-US" sz="1400" dirty="0">
                <a:solidFill>
                  <a:schemeClr val="tx1">
                    <a:lumMod val="65000"/>
                    <a:lumOff val="35000"/>
                  </a:schemeClr>
                </a:solidFill>
                <a:latin typeface="Montserrat" panose="00000500000000000000" charset="0"/>
                <a:ea typeface="Montserrat" panose="00000500000000000000" charset="0"/>
              </a:endParaRPr>
            </a:p>
          </p:txBody>
        </p:sp>
      </p:grpSp>
      <p:sp>
        <p:nvSpPr>
          <p:cNvPr id="77" name="文本框 77">
            <a:extLst>
              <a:ext uri="{FF2B5EF4-FFF2-40B4-BE49-F238E27FC236}">
                <a16:creationId xmlns:a16="http://schemas.microsoft.com/office/drawing/2014/main" id="{0FF7510F-C736-4C69-98E8-184DC9701D40}"/>
              </a:ext>
            </a:extLst>
          </p:cNvPr>
          <p:cNvSpPr txBox="1"/>
          <p:nvPr/>
        </p:nvSpPr>
        <p:spPr>
          <a:xfrm>
            <a:off x="726793" y="3912416"/>
            <a:ext cx="571942" cy="461665"/>
          </a:xfrm>
          <a:prstGeom prst="rect">
            <a:avLst/>
          </a:prstGeom>
          <a:noFill/>
        </p:spPr>
        <p:txBody>
          <a:bodyPr wrap="square" rtlCol="0">
            <a:spAutoFit/>
          </a:bodyPr>
          <a:lstStyle/>
          <a:p>
            <a:r>
              <a:rPr lang="en-US" altLang="zh-CN" sz="2400" dirty="0">
                <a:solidFill>
                  <a:schemeClr val="tx1">
                    <a:lumMod val="65000"/>
                    <a:lumOff val="35000"/>
                  </a:schemeClr>
                </a:solidFill>
                <a:latin typeface="Montserrat" panose="00000500000000000000" charset="0"/>
                <a:ea typeface="Montserrat" panose="00000500000000000000" charset="0"/>
              </a:rPr>
              <a:t>01</a:t>
            </a:r>
            <a:endParaRPr lang="zh-CN" altLang="en-US" sz="2400" dirty="0">
              <a:solidFill>
                <a:schemeClr val="tx1">
                  <a:lumMod val="65000"/>
                  <a:lumOff val="35000"/>
                </a:schemeClr>
              </a:solidFill>
              <a:latin typeface="Montserrat" panose="00000500000000000000" charset="0"/>
              <a:ea typeface="Montserrat" panose="00000500000000000000" charset="0"/>
            </a:endParaRPr>
          </a:p>
        </p:txBody>
      </p:sp>
      <p:sp>
        <p:nvSpPr>
          <p:cNvPr id="78" name="文本框 77">
            <a:extLst>
              <a:ext uri="{FF2B5EF4-FFF2-40B4-BE49-F238E27FC236}">
                <a16:creationId xmlns:a16="http://schemas.microsoft.com/office/drawing/2014/main" id="{A23C3394-32C7-44CA-BC68-5CF104FADEF8}"/>
              </a:ext>
            </a:extLst>
          </p:cNvPr>
          <p:cNvSpPr txBox="1"/>
          <p:nvPr/>
        </p:nvSpPr>
        <p:spPr>
          <a:xfrm>
            <a:off x="6611045" y="5619776"/>
            <a:ext cx="563020" cy="461665"/>
          </a:xfrm>
          <a:prstGeom prst="rect">
            <a:avLst/>
          </a:prstGeom>
          <a:noFill/>
        </p:spPr>
        <p:txBody>
          <a:bodyPr wrap="square" rtlCol="0">
            <a:spAutoFit/>
          </a:bodyPr>
          <a:lstStyle/>
          <a:p>
            <a:r>
              <a:rPr lang="en-US" altLang="zh-CN" sz="2400" dirty="0">
                <a:solidFill>
                  <a:schemeClr val="tx1">
                    <a:lumMod val="65000"/>
                    <a:lumOff val="35000"/>
                  </a:schemeClr>
                </a:solidFill>
                <a:latin typeface="Montserrat" panose="00000500000000000000" charset="0"/>
                <a:ea typeface="Montserrat" panose="00000500000000000000" charset="0"/>
              </a:rPr>
              <a:t>02</a:t>
            </a:r>
            <a:endParaRPr lang="zh-CN" altLang="en-US" sz="2400" dirty="0">
              <a:solidFill>
                <a:schemeClr val="tx1">
                  <a:lumMod val="65000"/>
                  <a:lumOff val="35000"/>
                </a:schemeClr>
              </a:solidFill>
              <a:latin typeface="Montserrat" panose="00000500000000000000" charset="0"/>
              <a:ea typeface="Montserrat" panose="00000500000000000000" charset="0"/>
            </a:endParaRPr>
          </a:p>
        </p:txBody>
      </p:sp>
      <p:sp>
        <p:nvSpPr>
          <p:cNvPr id="79" name="文本框 77">
            <a:extLst>
              <a:ext uri="{FF2B5EF4-FFF2-40B4-BE49-F238E27FC236}">
                <a16:creationId xmlns:a16="http://schemas.microsoft.com/office/drawing/2014/main" id="{54D527CE-0BB4-43A2-8306-A0318E6CF725}"/>
              </a:ext>
            </a:extLst>
          </p:cNvPr>
          <p:cNvSpPr txBox="1"/>
          <p:nvPr/>
        </p:nvSpPr>
        <p:spPr>
          <a:xfrm>
            <a:off x="2365685" y="1487548"/>
            <a:ext cx="563020" cy="461665"/>
          </a:xfrm>
          <a:prstGeom prst="rect">
            <a:avLst/>
          </a:prstGeom>
          <a:noFill/>
        </p:spPr>
        <p:txBody>
          <a:bodyPr wrap="square" rtlCol="0">
            <a:spAutoFit/>
          </a:bodyPr>
          <a:lstStyle/>
          <a:p>
            <a:r>
              <a:rPr lang="en-US" altLang="zh-CN" sz="2400" dirty="0">
                <a:solidFill>
                  <a:schemeClr val="tx1">
                    <a:lumMod val="65000"/>
                    <a:lumOff val="35000"/>
                  </a:schemeClr>
                </a:solidFill>
                <a:latin typeface="Montserrat" panose="00000500000000000000" charset="0"/>
                <a:ea typeface="Montserrat" panose="00000500000000000000" charset="0"/>
              </a:rPr>
              <a:t>03</a:t>
            </a:r>
            <a:endParaRPr lang="zh-CN" altLang="en-US" sz="2400" dirty="0">
              <a:solidFill>
                <a:schemeClr val="tx1">
                  <a:lumMod val="65000"/>
                  <a:lumOff val="35000"/>
                </a:schemeClr>
              </a:solidFill>
              <a:latin typeface="Montserrat" panose="00000500000000000000" charset="0"/>
              <a:ea typeface="Montserrat" panose="00000500000000000000" charset="0"/>
            </a:endParaRPr>
          </a:p>
        </p:txBody>
      </p:sp>
      <p:sp>
        <p:nvSpPr>
          <p:cNvPr id="80" name="文本框 77">
            <a:extLst>
              <a:ext uri="{FF2B5EF4-FFF2-40B4-BE49-F238E27FC236}">
                <a16:creationId xmlns:a16="http://schemas.microsoft.com/office/drawing/2014/main" id="{6C89A91C-6065-4FCA-89F8-FE92EF08DA19}"/>
              </a:ext>
            </a:extLst>
          </p:cNvPr>
          <p:cNvSpPr txBox="1"/>
          <p:nvPr/>
        </p:nvSpPr>
        <p:spPr>
          <a:xfrm>
            <a:off x="9040822" y="3041634"/>
            <a:ext cx="665819" cy="461665"/>
          </a:xfrm>
          <a:prstGeom prst="rect">
            <a:avLst/>
          </a:prstGeom>
          <a:noFill/>
        </p:spPr>
        <p:txBody>
          <a:bodyPr wrap="square" rtlCol="0">
            <a:spAutoFit/>
          </a:bodyPr>
          <a:lstStyle/>
          <a:p>
            <a:r>
              <a:rPr lang="en-US" altLang="zh-CN" sz="2400" dirty="0">
                <a:solidFill>
                  <a:schemeClr val="tx1">
                    <a:lumMod val="65000"/>
                    <a:lumOff val="35000"/>
                  </a:schemeClr>
                </a:solidFill>
                <a:latin typeface="Montserrat" panose="00000500000000000000" charset="0"/>
                <a:ea typeface="Montserrat" panose="00000500000000000000" charset="0"/>
              </a:rPr>
              <a:t>04</a:t>
            </a:r>
            <a:endParaRPr lang="zh-CN" altLang="en-US" sz="2400" dirty="0">
              <a:solidFill>
                <a:schemeClr val="tx1">
                  <a:lumMod val="65000"/>
                  <a:lumOff val="35000"/>
                </a:schemeClr>
              </a:solidFill>
              <a:latin typeface="Montserrat" panose="00000500000000000000" charset="0"/>
              <a:ea typeface="Montserrat" panose="00000500000000000000" charset="0"/>
            </a:endParaRPr>
          </a:p>
        </p:txBody>
      </p:sp>
      <p:pic>
        <p:nvPicPr>
          <p:cNvPr id="3" name="Graphic 2" descr="Link with solid fill">
            <a:extLst>
              <a:ext uri="{FF2B5EF4-FFF2-40B4-BE49-F238E27FC236}">
                <a16:creationId xmlns:a16="http://schemas.microsoft.com/office/drawing/2014/main" id="{BDCC68C1-973A-403E-92CA-E43A17AD42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40587" y="5612401"/>
            <a:ext cx="756000" cy="756000"/>
          </a:xfrm>
          <a:prstGeom prst="rect">
            <a:avLst/>
          </a:prstGeom>
        </p:spPr>
      </p:pic>
      <p:pic>
        <p:nvPicPr>
          <p:cNvPr id="82" name="Graphic 81" descr="List with solid fill">
            <a:extLst>
              <a:ext uri="{FF2B5EF4-FFF2-40B4-BE49-F238E27FC236}">
                <a16:creationId xmlns:a16="http://schemas.microsoft.com/office/drawing/2014/main" id="{B3740386-D8FD-47A6-8042-4068F40BD3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34380" y="4274894"/>
            <a:ext cx="720000" cy="720000"/>
          </a:xfrm>
          <a:prstGeom prst="rect">
            <a:avLst/>
          </a:prstGeom>
        </p:spPr>
      </p:pic>
      <p:pic>
        <p:nvPicPr>
          <p:cNvPr id="84" name="Graphic 83" descr="Idea with solid fill">
            <a:extLst>
              <a:ext uri="{FF2B5EF4-FFF2-40B4-BE49-F238E27FC236}">
                <a16:creationId xmlns:a16="http://schemas.microsoft.com/office/drawing/2014/main" id="{346DA93F-44EB-48B4-B728-F671B561D0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67402" y="2881435"/>
            <a:ext cx="914400" cy="914400"/>
          </a:xfrm>
          <a:prstGeom prst="rect">
            <a:avLst/>
          </a:prstGeom>
        </p:spPr>
      </p:pic>
      <p:pic>
        <p:nvPicPr>
          <p:cNvPr id="86" name="Graphic 85" descr="Bullseye with solid fill">
            <a:extLst>
              <a:ext uri="{FF2B5EF4-FFF2-40B4-BE49-F238E27FC236}">
                <a16:creationId xmlns:a16="http://schemas.microsoft.com/office/drawing/2014/main" id="{35C9E1B1-FD26-4215-97AE-71E89FB2B5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63369" y="1526176"/>
            <a:ext cx="828000" cy="82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53"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nodeType="withEffect">
                                  <p:stCondLst>
                                    <p:cond delay="0"/>
                                  </p:stCondLst>
                                  <p:childTnLst>
                                    <p:set>
                                      <p:cBhvr>
                                        <p:cTn id="28" dur="1" fill="hold">
                                          <p:stCondLst>
                                            <p:cond delay="0"/>
                                          </p:stCondLst>
                                        </p:cTn>
                                        <p:tgtEl>
                                          <p:spTgt spid="82"/>
                                        </p:tgtEl>
                                        <p:attrNameLst>
                                          <p:attrName>style.visibility</p:attrName>
                                        </p:attrNameLst>
                                      </p:cBhvr>
                                      <p:to>
                                        <p:strVal val="visible"/>
                                      </p:to>
                                    </p:set>
                                    <p:anim calcmode="lin" valueType="num">
                                      <p:cBhvr>
                                        <p:cTn id="29" dur="500" fill="hold"/>
                                        <p:tgtEl>
                                          <p:spTgt spid="82"/>
                                        </p:tgtEl>
                                        <p:attrNameLst>
                                          <p:attrName>ppt_w</p:attrName>
                                        </p:attrNameLst>
                                      </p:cBhvr>
                                      <p:tavLst>
                                        <p:tav tm="0">
                                          <p:val>
                                            <p:fltVal val="0"/>
                                          </p:val>
                                        </p:tav>
                                        <p:tav tm="100000">
                                          <p:val>
                                            <p:strVal val="#ppt_w"/>
                                          </p:val>
                                        </p:tav>
                                      </p:tavLst>
                                    </p:anim>
                                    <p:anim calcmode="lin" valueType="num">
                                      <p:cBhvr>
                                        <p:cTn id="30" dur="500" fill="hold"/>
                                        <p:tgtEl>
                                          <p:spTgt spid="82"/>
                                        </p:tgtEl>
                                        <p:attrNameLst>
                                          <p:attrName>ppt_h</p:attrName>
                                        </p:attrNameLst>
                                      </p:cBhvr>
                                      <p:tavLst>
                                        <p:tav tm="0">
                                          <p:val>
                                            <p:fltVal val="0"/>
                                          </p:val>
                                        </p:tav>
                                        <p:tav tm="100000">
                                          <p:val>
                                            <p:strVal val="#ppt_h"/>
                                          </p:val>
                                        </p:tav>
                                      </p:tavLst>
                                    </p:anim>
                                    <p:animEffect transition="in" filter="fade">
                                      <p:cBhvr>
                                        <p:cTn id="31" dur="500"/>
                                        <p:tgtEl>
                                          <p:spTgt spid="82"/>
                                        </p:tgtEl>
                                      </p:cBhvr>
                                    </p:animEffect>
                                  </p:childTnLst>
                                </p:cTn>
                              </p:par>
                              <p:par>
                                <p:cTn id="32" presetID="53" presetClass="entr" presetSubtype="16" fill="hold" nodeType="with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p:cTn id="34" dur="500" fill="hold"/>
                                        <p:tgtEl>
                                          <p:spTgt spid="55"/>
                                        </p:tgtEl>
                                        <p:attrNameLst>
                                          <p:attrName>ppt_w</p:attrName>
                                        </p:attrNameLst>
                                      </p:cBhvr>
                                      <p:tavLst>
                                        <p:tav tm="0">
                                          <p:val>
                                            <p:fltVal val="0"/>
                                          </p:val>
                                        </p:tav>
                                        <p:tav tm="100000">
                                          <p:val>
                                            <p:strVal val="#ppt_w"/>
                                          </p:val>
                                        </p:tav>
                                      </p:tavLst>
                                    </p:anim>
                                    <p:anim calcmode="lin" valueType="num">
                                      <p:cBhvr>
                                        <p:cTn id="35" dur="500" fill="hold"/>
                                        <p:tgtEl>
                                          <p:spTgt spid="55"/>
                                        </p:tgtEl>
                                        <p:attrNameLst>
                                          <p:attrName>ppt_h</p:attrName>
                                        </p:attrNameLst>
                                      </p:cBhvr>
                                      <p:tavLst>
                                        <p:tav tm="0">
                                          <p:val>
                                            <p:fltVal val="0"/>
                                          </p:val>
                                        </p:tav>
                                        <p:tav tm="100000">
                                          <p:val>
                                            <p:strVal val="#ppt_h"/>
                                          </p:val>
                                        </p:tav>
                                      </p:tavLst>
                                    </p:anim>
                                    <p:animEffect transition="in" filter="fade">
                                      <p:cBhvr>
                                        <p:cTn id="36" dur="500"/>
                                        <p:tgtEl>
                                          <p:spTgt spid="55"/>
                                        </p:tgtEl>
                                      </p:cBhvr>
                                    </p:animEffect>
                                  </p:childTnLst>
                                </p:cTn>
                              </p:par>
                              <p:par>
                                <p:cTn id="37" presetID="53" presetClass="entr" presetSubtype="16"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p:cTn id="39" dur="500" fill="hold"/>
                                        <p:tgtEl>
                                          <p:spTgt spid="65"/>
                                        </p:tgtEl>
                                        <p:attrNameLst>
                                          <p:attrName>ppt_w</p:attrName>
                                        </p:attrNameLst>
                                      </p:cBhvr>
                                      <p:tavLst>
                                        <p:tav tm="0">
                                          <p:val>
                                            <p:fltVal val="0"/>
                                          </p:val>
                                        </p:tav>
                                        <p:tav tm="100000">
                                          <p:val>
                                            <p:strVal val="#ppt_w"/>
                                          </p:val>
                                        </p:tav>
                                      </p:tavLst>
                                    </p:anim>
                                    <p:anim calcmode="lin" valueType="num">
                                      <p:cBhvr>
                                        <p:cTn id="40" dur="500" fill="hold"/>
                                        <p:tgtEl>
                                          <p:spTgt spid="65"/>
                                        </p:tgtEl>
                                        <p:attrNameLst>
                                          <p:attrName>ppt_h</p:attrName>
                                        </p:attrNameLst>
                                      </p:cBhvr>
                                      <p:tavLst>
                                        <p:tav tm="0">
                                          <p:val>
                                            <p:fltVal val="0"/>
                                          </p:val>
                                        </p:tav>
                                        <p:tav tm="100000">
                                          <p:val>
                                            <p:strVal val="#ppt_h"/>
                                          </p:val>
                                        </p:tav>
                                      </p:tavLst>
                                    </p:anim>
                                    <p:animEffect transition="in" filter="fade">
                                      <p:cBhvr>
                                        <p:cTn id="41" dur="500"/>
                                        <p:tgtEl>
                                          <p:spTgt spid="65"/>
                                        </p:tgtEl>
                                      </p:cBhvr>
                                    </p:animEffect>
                                  </p:childTnLst>
                                </p:cTn>
                              </p:par>
                              <p:par>
                                <p:cTn id="42" presetID="53" presetClass="entr" presetSubtype="16" fill="hold" nodeType="with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500" fill="hold"/>
                                        <p:tgtEl>
                                          <p:spTgt spid="3"/>
                                        </p:tgtEl>
                                        <p:attrNameLst>
                                          <p:attrName>ppt_w</p:attrName>
                                        </p:attrNameLst>
                                      </p:cBhvr>
                                      <p:tavLst>
                                        <p:tav tm="0">
                                          <p:val>
                                            <p:fltVal val="0"/>
                                          </p:val>
                                        </p:tav>
                                        <p:tav tm="100000">
                                          <p:val>
                                            <p:strVal val="#ppt_w"/>
                                          </p:val>
                                        </p:tav>
                                      </p:tavLst>
                                    </p:anim>
                                    <p:anim calcmode="lin" valueType="num">
                                      <p:cBhvr>
                                        <p:cTn id="45" dur="500" fill="hold"/>
                                        <p:tgtEl>
                                          <p:spTgt spid="3"/>
                                        </p:tgtEl>
                                        <p:attrNameLst>
                                          <p:attrName>ppt_h</p:attrName>
                                        </p:attrNameLst>
                                      </p:cBhvr>
                                      <p:tavLst>
                                        <p:tav tm="0">
                                          <p:val>
                                            <p:fltVal val="0"/>
                                          </p:val>
                                        </p:tav>
                                        <p:tav tm="100000">
                                          <p:val>
                                            <p:strVal val="#ppt_h"/>
                                          </p:val>
                                        </p:tav>
                                      </p:tavLst>
                                    </p:anim>
                                    <p:animEffect transition="in" filter="fade">
                                      <p:cBhvr>
                                        <p:cTn id="46" dur="500"/>
                                        <p:tgtEl>
                                          <p:spTgt spid="3"/>
                                        </p:tgtEl>
                                      </p:cBhvr>
                                    </p:animEffect>
                                  </p:childTnLst>
                                </p:cTn>
                              </p:par>
                              <p:par>
                                <p:cTn id="47" presetID="53" presetClass="entr" presetSubtype="16"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p:cTn id="49" dur="500" fill="hold"/>
                                        <p:tgtEl>
                                          <p:spTgt spid="49"/>
                                        </p:tgtEl>
                                        <p:attrNameLst>
                                          <p:attrName>ppt_w</p:attrName>
                                        </p:attrNameLst>
                                      </p:cBhvr>
                                      <p:tavLst>
                                        <p:tav tm="0">
                                          <p:val>
                                            <p:fltVal val="0"/>
                                          </p:val>
                                        </p:tav>
                                        <p:tav tm="100000">
                                          <p:val>
                                            <p:strVal val="#ppt_w"/>
                                          </p:val>
                                        </p:tav>
                                      </p:tavLst>
                                    </p:anim>
                                    <p:anim calcmode="lin" valueType="num">
                                      <p:cBhvr>
                                        <p:cTn id="50" dur="500" fill="hold"/>
                                        <p:tgtEl>
                                          <p:spTgt spid="49"/>
                                        </p:tgtEl>
                                        <p:attrNameLst>
                                          <p:attrName>ppt_h</p:attrName>
                                        </p:attrNameLst>
                                      </p:cBhvr>
                                      <p:tavLst>
                                        <p:tav tm="0">
                                          <p:val>
                                            <p:fltVal val="0"/>
                                          </p:val>
                                        </p:tav>
                                        <p:tav tm="100000">
                                          <p:val>
                                            <p:strVal val="#ppt_h"/>
                                          </p:val>
                                        </p:tav>
                                      </p:tavLst>
                                    </p:anim>
                                    <p:animEffect transition="in" filter="fade">
                                      <p:cBhvr>
                                        <p:cTn id="51" dur="500"/>
                                        <p:tgtEl>
                                          <p:spTgt spid="49"/>
                                        </p:tgtEl>
                                      </p:cBhvr>
                                    </p:animEffect>
                                  </p:childTnLst>
                                </p:cTn>
                              </p:par>
                              <p:par>
                                <p:cTn id="52" presetID="53" presetClass="entr" presetSubtype="16" fill="hold" nodeType="withEffect">
                                  <p:stCondLst>
                                    <p:cond delay="0"/>
                                  </p:stCondLst>
                                  <p:childTnLst>
                                    <p:set>
                                      <p:cBhvr>
                                        <p:cTn id="53" dur="1" fill="hold">
                                          <p:stCondLst>
                                            <p:cond delay="0"/>
                                          </p:stCondLst>
                                        </p:cTn>
                                        <p:tgtEl>
                                          <p:spTgt spid="61"/>
                                        </p:tgtEl>
                                        <p:attrNameLst>
                                          <p:attrName>style.visibility</p:attrName>
                                        </p:attrNameLst>
                                      </p:cBhvr>
                                      <p:to>
                                        <p:strVal val="visible"/>
                                      </p:to>
                                    </p:set>
                                    <p:anim calcmode="lin" valueType="num">
                                      <p:cBhvr>
                                        <p:cTn id="54" dur="500" fill="hold"/>
                                        <p:tgtEl>
                                          <p:spTgt spid="61"/>
                                        </p:tgtEl>
                                        <p:attrNameLst>
                                          <p:attrName>ppt_w</p:attrName>
                                        </p:attrNameLst>
                                      </p:cBhvr>
                                      <p:tavLst>
                                        <p:tav tm="0">
                                          <p:val>
                                            <p:fltVal val="0"/>
                                          </p:val>
                                        </p:tav>
                                        <p:tav tm="100000">
                                          <p:val>
                                            <p:strVal val="#ppt_w"/>
                                          </p:val>
                                        </p:tav>
                                      </p:tavLst>
                                    </p:anim>
                                    <p:anim calcmode="lin" valueType="num">
                                      <p:cBhvr>
                                        <p:cTn id="55" dur="500" fill="hold"/>
                                        <p:tgtEl>
                                          <p:spTgt spid="61"/>
                                        </p:tgtEl>
                                        <p:attrNameLst>
                                          <p:attrName>ppt_h</p:attrName>
                                        </p:attrNameLst>
                                      </p:cBhvr>
                                      <p:tavLst>
                                        <p:tav tm="0">
                                          <p:val>
                                            <p:fltVal val="0"/>
                                          </p:val>
                                        </p:tav>
                                        <p:tav tm="100000">
                                          <p:val>
                                            <p:strVal val="#ppt_h"/>
                                          </p:val>
                                        </p:tav>
                                      </p:tavLst>
                                    </p:anim>
                                    <p:animEffect transition="in" filter="fade">
                                      <p:cBhvr>
                                        <p:cTn id="56" dur="500"/>
                                        <p:tgtEl>
                                          <p:spTgt spid="61"/>
                                        </p:tgtEl>
                                      </p:cBhvr>
                                    </p:animEffect>
                                  </p:childTnLst>
                                </p:cTn>
                              </p:par>
                              <p:par>
                                <p:cTn id="57" presetID="53" presetClass="entr" presetSubtype="16"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p:cTn id="59" dur="500" fill="hold"/>
                                        <p:tgtEl>
                                          <p:spTgt spid="29"/>
                                        </p:tgtEl>
                                        <p:attrNameLst>
                                          <p:attrName>ppt_w</p:attrName>
                                        </p:attrNameLst>
                                      </p:cBhvr>
                                      <p:tavLst>
                                        <p:tav tm="0">
                                          <p:val>
                                            <p:fltVal val="0"/>
                                          </p:val>
                                        </p:tav>
                                        <p:tav tm="100000">
                                          <p:val>
                                            <p:strVal val="#ppt_w"/>
                                          </p:val>
                                        </p:tav>
                                      </p:tavLst>
                                    </p:anim>
                                    <p:anim calcmode="lin" valueType="num">
                                      <p:cBhvr>
                                        <p:cTn id="60" dur="500" fill="hold"/>
                                        <p:tgtEl>
                                          <p:spTgt spid="29"/>
                                        </p:tgtEl>
                                        <p:attrNameLst>
                                          <p:attrName>ppt_h</p:attrName>
                                        </p:attrNameLst>
                                      </p:cBhvr>
                                      <p:tavLst>
                                        <p:tav tm="0">
                                          <p:val>
                                            <p:fltVal val="0"/>
                                          </p:val>
                                        </p:tav>
                                        <p:tav tm="100000">
                                          <p:val>
                                            <p:strVal val="#ppt_h"/>
                                          </p:val>
                                        </p:tav>
                                      </p:tavLst>
                                    </p:anim>
                                    <p:animEffect transition="in" filter="fade">
                                      <p:cBhvr>
                                        <p:cTn id="61" dur="500"/>
                                        <p:tgtEl>
                                          <p:spTgt spid="29"/>
                                        </p:tgtEl>
                                      </p:cBhvr>
                                    </p:animEffect>
                                  </p:childTnLst>
                                </p:cTn>
                              </p:par>
                              <p:par>
                                <p:cTn id="62" presetID="53" presetClass="entr" presetSubtype="16"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p:cTn id="64" dur="500" fill="hold"/>
                                        <p:tgtEl>
                                          <p:spTgt spid="17"/>
                                        </p:tgtEl>
                                        <p:attrNameLst>
                                          <p:attrName>ppt_w</p:attrName>
                                        </p:attrNameLst>
                                      </p:cBhvr>
                                      <p:tavLst>
                                        <p:tav tm="0">
                                          <p:val>
                                            <p:fltVal val="0"/>
                                          </p:val>
                                        </p:tav>
                                        <p:tav tm="100000">
                                          <p:val>
                                            <p:strVal val="#ppt_w"/>
                                          </p:val>
                                        </p:tav>
                                      </p:tavLst>
                                    </p:anim>
                                    <p:anim calcmode="lin" valueType="num">
                                      <p:cBhvr>
                                        <p:cTn id="65" dur="500" fill="hold"/>
                                        <p:tgtEl>
                                          <p:spTgt spid="17"/>
                                        </p:tgtEl>
                                        <p:attrNameLst>
                                          <p:attrName>ppt_h</p:attrName>
                                        </p:attrNameLst>
                                      </p:cBhvr>
                                      <p:tavLst>
                                        <p:tav tm="0">
                                          <p:val>
                                            <p:fltVal val="0"/>
                                          </p:val>
                                        </p:tav>
                                        <p:tav tm="100000">
                                          <p:val>
                                            <p:strVal val="#ppt_h"/>
                                          </p:val>
                                        </p:tav>
                                      </p:tavLst>
                                    </p:anim>
                                    <p:animEffect transition="in" filter="fade">
                                      <p:cBhvr>
                                        <p:cTn id="66" dur="500"/>
                                        <p:tgtEl>
                                          <p:spTgt spid="17"/>
                                        </p:tgtEl>
                                      </p:cBhvr>
                                    </p:animEffect>
                                  </p:childTnLst>
                                </p:cTn>
                              </p:par>
                              <p:par>
                                <p:cTn id="67" presetID="53" presetClass="entr" presetSubtype="16"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p:cTn id="69" dur="500" fill="hold"/>
                                        <p:tgtEl>
                                          <p:spTgt spid="38"/>
                                        </p:tgtEl>
                                        <p:attrNameLst>
                                          <p:attrName>ppt_w</p:attrName>
                                        </p:attrNameLst>
                                      </p:cBhvr>
                                      <p:tavLst>
                                        <p:tav tm="0">
                                          <p:val>
                                            <p:fltVal val="0"/>
                                          </p:val>
                                        </p:tav>
                                        <p:tav tm="100000">
                                          <p:val>
                                            <p:strVal val="#ppt_w"/>
                                          </p:val>
                                        </p:tav>
                                      </p:tavLst>
                                    </p:anim>
                                    <p:anim calcmode="lin" valueType="num">
                                      <p:cBhvr>
                                        <p:cTn id="70" dur="500" fill="hold"/>
                                        <p:tgtEl>
                                          <p:spTgt spid="38"/>
                                        </p:tgtEl>
                                        <p:attrNameLst>
                                          <p:attrName>ppt_h</p:attrName>
                                        </p:attrNameLst>
                                      </p:cBhvr>
                                      <p:tavLst>
                                        <p:tav tm="0">
                                          <p:val>
                                            <p:fltVal val="0"/>
                                          </p:val>
                                        </p:tav>
                                        <p:tav tm="100000">
                                          <p:val>
                                            <p:strVal val="#ppt_h"/>
                                          </p:val>
                                        </p:tav>
                                      </p:tavLst>
                                    </p:anim>
                                    <p:animEffect transition="in" filter="fade">
                                      <p:cBhvr>
                                        <p:cTn id="71" dur="500"/>
                                        <p:tgtEl>
                                          <p:spTgt spid="38"/>
                                        </p:tgtEl>
                                      </p:cBhvr>
                                    </p:animEffect>
                                  </p:childTnLst>
                                </p:cTn>
                              </p:par>
                              <p:par>
                                <p:cTn id="72" presetID="53" presetClass="entr" presetSubtype="16" fill="hold" nodeType="withEffect">
                                  <p:stCondLst>
                                    <p:cond delay="0"/>
                                  </p:stCondLst>
                                  <p:childTnLst>
                                    <p:set>
                                      <p:cBhvr>
                                        <p:cTn id="73" dur="1" fill="hold">
                                          <p:stCondLst>
                                            <p:cond delay="0"/>
                                          </p:stCondLst>
                                        </p:cTn>
                                        <p:tgtEl>
                                          <p:spTgt spid="52"/>
                                        </p:tgtEl>
                                        <p:attrNameLst>
                                          <p:attrName>style.visibility</p:attrName>
                                        </p:attrNameLst>
                                      </p:cBhvr>
                                      <p:to>
                                        <p:strVal val="visible"/>
                                      </p:to>
                                    </p:set>
                                    <p:anim calcmode="lin" valueType="num">
                                      <p:cBhvr>
                                        <p:cTn id="74" dur="500" fill="hold"/>
                                        <p:tgtEl>
                                          <p:spTgt spid="52"/>
                                        </p:tgtEl>
                                        <p:attrNameLst>
                                          <p:attrName>ppt_w</p:attrName>
                                        </p:attrNameLst>
                                      </p:cBhvr>
                                      <p:tavLst>
                                        <p:tav tm="0">
                                          <p:val>
                                            <p:fltVal val="0"/>
                                          </p:val>
                                        </p:tav>
                                        <p:tav tm="100000">
                                          <p:val>
                                            <p:strVal val="#ppt_w"/>
                                          </p:val>
                                        </p:tav>
                                      </p:tavLst>
                                    </p:anim>
                                    <p:anim calcmode="lin" valueType="num">
                                      <p:cBhvr>
                                        <p:cTn id="75" dur="500" fill="hold"/>
                                        <p:tgtEl>
                                          <p:spTgt spid="52"/>
                                        </p:tgtEl>
                                        <p:attrNameLst>
                                          <p:attrName>ppt_h</p:attrName>
                                        </p:attrNameLst>
                                      </p:cBhvr>
                                      <p:tavLst>
                                        <p:tav tm="0">
                                          <p:val>
                                            <p:fltVal val="0"/>
                                          </p:val>
                                        </p:tav>
                                        <p:tav tm="100000">
                                          <p:val>
                                            <p:strVal val="#ppt_h"/>
                                          </p:val>
                                        </p:tav>
                                      </p:tavLst>
                                    </p:anim>
                                    <p:animEffect transition="in" filter="fade">
                                      <p:cBhvr>
                                        <p:cTn id="76" dur="500"/>
                                        <p:tgtEl>
                                          <p:spTgt spid="52"/>
                                        </p:tgtEl>
                                      </p:cBhvr>
                                    </p:animEffect>
                                  </p:childTnLst>
                                </p:cTn>
                              </p:par>
                              <p:par>
                                <p:cTn id="77" presetID="53" presetClass="entr" presetSubtype="16" fill="hold" nodeType="withEffect">
                                  <p:stCondLst>
                                    <p:cond delay="0"/>
                                  </p:stCondLst>
                                  <p:childTnLst>
                                    <p:set>
                                      <p:cBhvr>
                                        <p:cTn id="78" dur="1" fill="hold">
                                          <p:stCondLst>
                                            <p:cond delay="0"/>
                                          </p:stCondLst>
                                        </p:cTn>
                                        <p:tgtEl>
                                          <p:spTgt spid="58"/>
                                        </p:tgtEl>
                                        <p:attrNameLst>
                                          <p:attrName>style.visibility</p:attrName>
                                        </p:attrNameLst>
                                      </p:cBhvr>
                                      <p:to>
                                        <p:strVal val="visible"/>
                                      </p:to>
                                    </p:set>
                                    <p:anim calcmode="lin" valueType="num">
                                      <p:cBhvr>
                                        <p:cTn id="79" dur="500" fill="hold"/>
                                        <p:tgtEl>
                                          <p:spTgt spid="58"/>
                                        </p:tgtEl>
                                        <p:attrNameLst>
                                          <p:attrName>ppt_w</p:attrName>
                                        </p:attrNameLst>
                                      </p:cBhvr>
                                      <p:tavLst>
                                        <p:tav tm="0">
                                          <p:val>
                                            <p:fltVal val="0"/>
                                          </p:val>
                                        </p:tav>
                                        <p:tav tm="100000">
                                          <p:val>
                                            <p:strVal val="#ppt_w"/>
                                          </p:val>
                                        </p:tav>
                                      </p:tavLst>
                                    </p:anim>
                                    <p:anim calcmode="lin" valueType="num">
                                      <p:cBhvr>
                                        <p:cTn id="80" dur="500" fill="hold"/>
                                        <p:tgtEl>
                                          <p:spTgt spid="58"/>
                                        </p:tgtEl>
                                        <p:attrNameLst>
                                          <p:attrName>ppt_h</p:attrName>
                                        </p:attrNameLst>
                                      </p:cBhvr>
                                      <p:tavLst>
                                        <p:tav tm="0">
                                          <p:val>
                                            <p:fltVal val="0"/>
                                          </p:val>
                                        </p:tav>
                                        <p:tav tm="100000">
                                          <p:val>
                                            <p:strVal val="#ppt_h"/>
                                          </p:val>
                                        </p:tav>
                                      </p:tavLst>
                                    </p:anim>
                                    <p:animEffect transition="in" filter="fade">
                                      <p:cBhvr>
                                        <p:cTn id="81" dur="500"/>
                                        <p:tgtEl>
                                          <p:spTgt spid="58"/>
                                        </p:tgtEl>
                                      </p:cBhvr>
                                    </p:animEffect>
                                  </p:childTnLst>
                                </p:cTn>
                              </p:par>
                              <p:par>
                                <p:cTn id="82" presetID="14" presetClass="entr" presetSubtype="10" fill="hold" nodeType="with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randombar(horizontal)">
                                      <p:cBhvr>
                                        <p:cTn id="84" dur="500"/>
                                        <p:tgtEl>
                                          <p:spTgt spid="69"/>
                                        </p:tgtEl>
                                      </p:cBhvr>
                                    </p:animEffect>
                                  </p:childTnLst>
                                </p:cTn>
                              </p:par>
                              <p:par>
                                <p:cTn id="85" presetID="53" presetClass="entr" presetSubtype="16" fill="hold" nodeType="withEffect">
                                  <p:stCondLst>
                                    <p:cond delay="0"/>
                                  </p:stCondLst>
                                  <p:childTnLst>
                                    <p:set>
                                      <p:cBhvr>
                                        <p:cTn id="86" dur="1" fill="hold">
                                          <p:stCondLst>
                                            <p:cond delay="0"/>
                                          </p:stCondLst>
                                        </p:cTn>
                                        <p:tgtEl>
                                          <p:spTgt spid="73"/>
                                        </p:tgtEl>
                                        <p:attrNameLst>
                                          <p:attrName>style.visibility</p:attrName>
                                        </p:attrNameLst>
                                      </p:cBhvr>
                                      <p:to>
                                        <p:strVal val="visible"/>
                                      </p:to>
                                    </p:set>
                                    <p:anim calcmode="lin" valueType="num">
                                      <p:cBhvr>
                                        <p:cTn id="87" dur="500" fill="hold"/>
                                        <p:tgtEl>
                                          <p:spTgt spid="73"/>
                                        </p:tgtEl>
                                        <p:attrNameLst>
                                          <p:attrName>ppt_w</p:attrName>
                                        </p:attrNameLst>
                                      </p:cBhvr>
                                      <p:tavLst>
                                        <p:tav tm="0">
                                          <p:val>
                                            <p:fltVal val="0"/>
                                          </p:val>
                                        </p:tav>
                                        <p:tav tm="100000">
                                          <p:val>
                                            <p:strVal val="#ppt_w"/>
                                          </p:val>
                                        </p:tav>
                                      </p:tavLst>
                                    </p:anim>
                                    <p:anim calcmode="lin" valueType="num">
                                      <p:cBhvr>
                                        <p:cTn id="88" dur="500" fill="hold"/>
                                        <p:tgtEl>
                                          <p:spTgt spid="73"/>
                                        </p:tgtEl>
                                        <p:attrNameLst>
                                          <p:attrName>ppt_h</p:attrName>
                                        </p:attrNameLst>
                                      </p:cBhvr>
                                      <p:tavLst>
                                        <p:tav tm="0">
                                          <p:val>
                                            <p:fltVal val="0"/>
                                          </p:val>
                                        </p:tav>
                                        <p:tav tm="100000">
                                          <p:val>
                                            <p:strVal val="#ppt_h"/>
                                          </p:val>
                                        </p:tav>
                                      </p:tavLst>
                                    </p:anim>
                                    <p:animEffect transition="in" filter="fade">
                                      <p:cBhvr>
                                        <p:cTn id="89" dur="500"/>
                                        <p:tgtEl>
                                          <p:spTgt spid="73"/>
                                        </p:tgtEl>
                                      </p:cBhvr>
                                    </p:animEffect>
                                  </p:childTnLst>
                                </p:cTn>
                              </p:par>
                              <p:par>
                                <p:cTn id="90" presetID="53" presetClass="entr" presetSubtype="16" fill="hold" nodeType="withEffect">
                                  <p:stCondLst>
                                    <p:cond delay="0"/>
                                  </p:stCondLst>
                                  <p:childTnLst>
                                    <p:set>
                                      <p:cBhvr>
                                        <p:cTn id="91" dur="1" fill="hold">
                                          <p:stCondLst>
                                            <p:cond delay="0"/>
                                          </p:stCondLst>
                                        </p:cTn>
                                        <p:tgtEl>
                                          <p:spTgt spid="84"/>
                                        </p:tgtEl>
                                        <p:attrNameLst>
                                          <p:attrName>style.visibility</p:attrName>
                                        </p:attrNameLst>
                                      </p:cBhvr>
                                      <p:to>
                                        <p:strVal val="visible"/>
                                      </p:to>
                                    </p:set>
                                    <p:anim calcmode="lin" valueType="num">
                                      <p:cBhvr>
                                        <p:cTn id="92" dur="500" fill="hold"/>
                                        <p:tgtEl>
                                          <p:spTgt spid="84"/>
                                        </p:tgtEl>
                                        <p:attrNameLst>
                                          <p:attrName>ppt_w</p:attrName>
                                        </p:attrNameLst>
                                      </p:cBhvr>
                                      <p:tavLst>
                                        <p:tav tm="0">
                                          <p:val>
                                            <p:fltVal val="0"/>
                                          </p:val>
                                        </p:tav>
                                        <p:tav tm="100000">
                                          <p:val>
                                            <p:strVal val="#ppt_w"/>
                                          </p:val>
                                        </p:tav>
                                      </p:tavLst>
                                    </p:anim>
                                    <p:anim calcmode="lin" valueType="num">
                                      <p:cBhvr>
                                        <p:cTn id="93" dur="500" fill="hold"/>
                                        <p:tgtEl>
                                          <p:spTgt spid="84"/>
                                        </p:tgtEl>
                                        <p:attrNameLst>
                                          <p:attrName>ppt_h</p:attrName>
                                        </p:attrNameLst>
                                      </p:cBhvr>
                                      <p:tavLst>
                                        <p:tav tm="0">
                                          <p:val>
                                            <p:fltVal val="0"/>
                                          </p:val>
                                        </p:tav>
                                        <p:tav tm="100000">
                                          <p:val>
                                            <p:strVal val="#ppt_h"/>
                                          </p:val>
                                        </p:tav>
                                      </p:tavLst>
                                    </p:anim>
                                    <p:animEffect transition="in" filter="fade">
                                      <p:cBhvr>
                                        <p:cTn id="94" dur="500"/>
                                        <p:tgtEl>
                                          <p:spTgt spid="84"/>
                                        </p:tgtEl>
                                      </p:cBhvr>
                                    </p:animEffect>
                                  </p:childTnLst>
                                </p:cTn>
                              </p:par>
                              <p:par>
                                <p:cTn id="95" presetID="53" presetClass="entr" presetSubtype="16" fill="hold" nodeType="withEffect">
                                  <p:stCondLst>
                                    <p:cond delay="0"/>
                                  </p:stCondLst>
                                  <p:childTnLst>
                                    <p:set>
                                      <p:cBhvr>
                                        <p:cTn id="96" dur="1" fill="hold">
                                          <p:stCondLst>
                                            <p:cond delay="0"/>
                                          </p:stCondLst>
                                        </p:cTn>
                                        <p:tgtEl>
                                          <p:spTgt spid="86"/>
                                        </p:tgtEl>
                                        <p:attrNameLst>
                                          <p:attrName>style.visibility</p:attrName>
                                        </p:attrNameLst>
                                      </p:cBhvr>
                                      <p:to>
                                        <p:strVal val="visible"/>
                                      </p:to>
                                    </p:set>
                                    <p:anim calcmode="lin" valueType="num">
                                      <p:cBhvr>
                                        <p:cTn id="97" dur="500" fill="hold"/>
                                        <p:tgtEl>
                                          <p:spTgt spid="86"/>
                                        </p:tgtEl>
                                        <p:attrNameLst>
                                          <p:attrName>ppt_w</p:attrName>
                                        </p:attrNameLst>
                                      </p:cBhvr>
                                      <p:tavLst>
                                        <p:tav tm="0">
                                          <p:val>
                                            <p:fltVal val="0"/>
                                          </p:val>
                                        </p:tav>
                                        <p:tav tm="100000">
                                          <p:val>
                                            <p:strVal val="#ppt_w"/>
                                          </p:val>
                                        </p:tav>
                                      </p:tavLst>
                                    </p:anim>
                                    <p:anim calcmode="lin" valueType="num">
                                      <p:cBhvr>
                                        <p:cTn id="98" dur="500" fill="hold"/>
                                        <p:tgtEl>
                                          <p:spTgt spid="86"/>
                                        </p:tgtEl>
                                        <p:attrNameLst>
                                          <p:attrName>ppt_h</p:attrName>
                                        </p:attrNameLst>
                                      </p:cBhvr>
                                      <p:tavLst>
                                        <p:tav tm="0">
                                          <p:val>
                                            <p:fltVal val="0"/>
                                          </p:val>
                                        </p:tav>
                                        <p:tav tm="100000">
                                          <p:val>
                                            <p:strVal val="#ppt_h"/>
                                          </p:val>
                                        </p:tav>
                                      </p:tavLst>
                                    </p:anim>
                                    <p:animEffect transition="in" filter="fade">
                                      <p:cBhvr>
                                        <p:cTn id="99" dur="500"/>
                                        <p:tgtEl>
                                          <p:spTgt spid="86"/>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78"/>
                                        </p:tgtEl>
                                        <p:attrNameLst>
                                          <p:attrName>style.visibility</p:attrName>
                                        </p:attrNameLst>
                                      </p:cBhvr>
                                      <p:to>
                                        <p:strVal val="visible"/>
                                      </p:to>
                                    </p:set>
                                    <p:anim calcmode="lin" valueType="num">
                                      <p:cBhvr>
                                        <p:cTn id="102" dur="500" fill="hold"/>
                                        <p:tgtEl>
                                          <p:spTgt spid="78"/>
                                        </p:tgtEl>
                                        <p:attrNameLst>
                                          <p:attrName>ppt_w</p:attrName>
                                        </p:attrNameLst>
                                      </p:cBhvr>
                                      <p:tavLst>
                                        <p:tav tm="0">
                                          <p:val>
                                            <p:fltVal val="0"/>
                                          </p:val>
                                        </p:tav>
                                        <p:tav tm="100000">
                                          <p:val>
                                            <p:strVal val="#ppt_w"/>
                                          </p:val>
                                        </p:tav>
                                      </p:tavLst>
                                    </p:anim>
                                    <p:anim calcmode="lin" valueType="num">
                                      <p:cBhvr>
                                        <p:cTn id="103" dur="500" fill="hold"/>
                                        <p:tgtEl>
                                          <p:spTgt spid="78"/>
                                        </p:tgtEl>
                                        <p:attrNameLst>
                                          <p:attrName>ppt_h</p:attrName>
                                        </p:attrNameLst>
                                      </p:cBhvr>
                                      <p:tavLst>
                                        <p:tav tm="0">
                                          <p:val>
                                            <p:fltVal val="0"/>
                                          </p:val>
                                        </p:tav>
                                        <p:tav tm="100000">
                                          <p:val>
                                            <p:strVal val="#ppt_h"/>
                                          </p:val>
                                        </p:tav>
                                      </p:tavLst>
                                    </p:anim>
                                    <p:animEffect transition="in" filter="fade">
                                      <p:cBhvr>
                                        <p:cTn id="104" dur="500"/>
                                        <p:tgtEl>
                                          <p:spTgt spid="78"/>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79"/>
                                        </p:tgtEl>
                                        <p:attrNameLst>
                                          <p:attrName>style.visibility</p:attrName>
                                        </p:attrNameLst>
                                      </p:cBhvr>
                                      <p:to>
                                        <p:strVal val="visible"/>
                                      </p:to>
                                    </p:set>
                                    <p:anim calcmode="lin" valueType="num">
                                      <p:cBhvr>
                                        <p:cTn id="107" dur="500" fill="hold"/>
                                        <p:tgtEl>
                                          <p:spTgt spid="79"/>
                                        </p:tgtEl>
                                        <p:attrNameLst>
                                          <p:attrName>ppt_w</p:attrName>
                                        </p:attrNameLst>
                                      </p:cBhvr>
                                      <p:tavLst>
                                        <p:tav tm="0">
                                          <p:val>
                                            <p:fltVal val="0"/>
                                          </p:val>
                                        </p:tav>
                                        <p:tav tm="100000">
                                          <p:val>
                                            <p:strVal val="#ppt_w"/>
                                          </p:val>
                                        </p:tav>
                                      </p:tavLst>
                                    </p:anim>
                                    <p:anim calcmode="lin" valueType="num">
                                      <p:cBhvr>
                                        <p:cTn id="108" dur="500" fill="hold"/>
                                        <p:tgtEl>
                                          <p:spTgt spid="79"/>
                                        </p:tgtEl>
                                        <p:attrNameLst>
                                          <p:attrName>ppt_h</p:attrName>
                                        </p:attrNameLst>
                                      </p:cBhvr>
                                      <p:tavLst>
                                        <p:tav tm="0">
                                          <p:val>
                                            <p:fltVal val="0"/>
                                          </p:val>
                                        </p:tav>
                                        <p:tav tm="100000">
                                          <p:val>
                                            <p:strVal val="#ppt_h"/>
                                          </p:val>
                                        </p:tav>
                                      </p:tavLst>
                                    </p:anim>
                                    <p:animEffect transition="in" filter="fade">
                                      <p:cBhvr>
                                        <p:cTn id="109" dur="500"/>
                                        <p:tgtEl>
                                          <p:spTgt spid="7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80"/>
                                        </p:tgtEl>
                                        <p:attrNameLst>
                                          <p:attrName>style.visibility</p:attrName>
                                        </p:attrNameLst>
                                      </p:cBhvr>
                                      <p:to>
                                        <p:strVal val="visible"/>
                                      </p:to>
                                    </p:set>
                                    <p:anim calcmode="lin" valueType="num">
                                      <p:cBhvr>
                                        <p:cTn id="112" dur="500" fill="hold"/>
                                        <p:tgtEl>
                                          <p:spTgt spid="80"/>
                                        </p:tgtEl>
                                        <p:attrNameLst>
                                          <p:attrName>ppt_w</p:attrName>
                                        </p:attrNameLst>
                                      </p:cBhvr>
                                      <p:tavLst>
                                        <p:tav tm="0">
                                          <p:val>
                                            <p:fltVal val="0"/>
                                          </p:val>
                                        </p:tav>
                                        <p:tav tm="100000">
                                          <p:val>
                                            <p:strVal val="#ppt_w"/>
                                          </p:val>
                                        </p:tav>
                                      </p:tavLst>
                                    </p:anim>
                                    <p:anim calcmode="lin" valueType="num">
                                      <p:cBhvr>
                                        <p:cTn id="113" dur="500" fill="hold"/>
                                        <p:tgtEl>
                                          <p:spTgt spid="80"/>
                                        </p:tgtEl>
                                        <p:attrNameLst>
                                          <p:attrName>ppt_h</p:attrName>
                                        </p:attrNameLst>
                                      </p:cBhvr>
                                      <p:tavLst>
                                        <p:tav tm="0">
                                          <p:val>
                                            <p:fltVal val="0"/>
                                          </p:val>
                                        </p:tav>
                                        <p:tav tm="100000">
                                          <p:val>
                                            <p:strVal val="#ppt_h"/>
                                          </p:val>
                                        </p:tav>
                                      </p:tavLst>
                                    </p:anim>
                                    <p:animEffect transition="in" filter="fade">
                                      <p:cBhvr>
                                        <p:cTn id="114" dur="500"/>
                                        <p:tgtEl>
                                          <p:spTgt spid="80"/>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77"/>
                                        </p:tgtEl>
                                        <p:attrNameLst>
                                          <p:attrName>style.visibility</p:attrName>
                                        </p:attrNameLst>
                                      </p:cBhvr>
                                      <p:to>
                                        <p:strVal val="visible"/>
                                      </p:to>
                                    </p:set>
                                    <p:anim calcmode="lin" valueType="num">
                                      <p:cBhvr>
                                        <p:cTn id="117" dur="500" fill="hold"/>
                                        <p:tgtEl>
                                          <p:spTgt spid="77"/>
                                        </p:tgtEl>
                                        <p:attrNameLst>
                                          <p:attrName>ppt_w</p:attrName>
                                        </p:attrNameLst>
                                      </p:cBhvr>
                                      <p:tavLst>
                                        <p:tav tm="0">
                                          <p:val>
                                            <p:fltVal val="0"/>
                                          </p:val>
                                        </p:tav>
                                        <p:tav tm="100000">
                                          <p:val>
                                            <p:strVal val="#ppt_w"/>
                                          </p:val>
                                        </p:tav>
                                      </p:tavLst>
                                    </p:anim>
                                    <p:anim calcmode="lin" valueType="num">
                                      <p:cBhvr>
                                        <p:cTn id="118" dur="500" fill="hold"/>
                                        <p:tgtEl>
                                          <p:spTgt spid="77"/>
                                        </p:tgtEl>
                                        <p:attrNameLst>
                                          <p:attrName>ppt_h</p:attrName>
                                        </p:attrNameLst>
                                      </p:cBhvr>
                                      <p:tavLst>
                                        <p:tav tm="0">
                                          <p:val>
                                            <p:fltVal val="0"/>
                                          </p:val>
                                        </p:tav>
                                        <p:tav tm="100000">
                                          <p:val>
                                            <p:strVal val="#ppt_h"/>
                                          </p:val>
                                        </p:tav>
                                      </p:tavLst>
                                    </p:anim>
                                    <p:animEffect transition="in" filter="fade">
                                      <p:cBhvr>
                                        <p:cTn id="119"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 grpId="0" animBg="1"/>
      <p:bldP spid="77" grpId="0"/>
      <p:bldP spid="78" grpId="0"/>
      <p:bldP spid="79" grpId="0"/>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nvGrpSpPr>
        <p:grpSpPr>
          <a:xfrm>
            <a:off x="6012325" y="2984652"/>
            <a:ext cx="5916795" cy="1411515"/>
            <a:chOff x="6200261" y="3003665"/>
            <a:chExt cx="5916795" cy="1411515"/>
          </a:xfrm>
        </p:grpSpPr>
        <p:sp>
          <p:nvSpPr>
            <p:cNvPr id="60" name="文本框 59"/>
            <p:cNvSpPr txBox="1"/>
            <p:nvPr/>
          </p:nvSpPr>
          <p:spPr>
            <a:xfrm>
              <a:off x="6219811" y="3003665"/>
              <a:ext cx="5897245" cy="768350"/>
            </a:xfrm>
            <a:prstGeom prst="rect">
              <a:avLst/>
            </a:prstGeom>
            <a:noFill/>
          </p:spPr>
          <p:txBody>
            <a:bodyPr wrap="square" rtlCol="0">
              <a:spAutoFit/>
              <a:scene3d>
                <a:camera prst="orthographicFront"/>
                <a:lightRig rig="threePt" dir="t"/>
              </a:scene3d>
              <a:sp3d contourW="12700"/>
            </a:bodyPr>
            <a:lstStyle/>
            <a:p>
              <a:pPr algn="dist"/>
              <a:r>
                <a:rPr lang="en-GB" altLang="zh-CN" sz="4400" dirty="0">
                  <a:solidFill>
                    <a:schemeClr val="tx1">
                      <a:lumMod val="65000"/>
                      <a:lumOff val="35000"/>
                    </a:schemeClr>
                  </a:solidFill>
                  <a:latin typeface="Montserrat" panose="00000500000000000000" charset="0"/>
                  <a:ea typeface="Montserrat" panose="00000500000000000000" charset="0"/>
                  <a:cs typeface="+mn-ea"/>
                  <a:sym typeface="+mn-lt"/>
                </a:rPr>
                <a:t>Solution</a:t>
              </a:r>
              <a:r>
                <a:rPr lang="zh-CN" altLang="en-US" sz="4400" dirty="0">
                  <a:solidFill>
                    <a:schemeClr val="tx1">
                      <a:lumMod val="65000"/>
                      <a:lumOff val="35000"/>
                    </a:schemeClr>
                  </a:solidFill>
                  <a:latin typeface="Montserrat" panose="00000500000000000000" charset="0"/>
                  <a:ea typeface="Montserrat" panose="00000500000000000000" charset="0"/>
                  <a:cs typeface="+mn-ea"/>
                  <a:sym typeface="+mn-lt"/>
                </a:rPr>
                <a:t> </a:t>
              </a:r>
              <a:r>
                <a:rPr lang="en-GB" altLang="zh-CN" sz="4400" dirty="0">
                  <a:solidFill>
                    <a:schemeClr val="tx1">
                      <a:lumMod val="65000"/>
                      <a:lumOff val="35000"/>
                    </a:schemeClr>
                  </a:solidFill>
                  <a:latin typeface="Montserrat" panose="00000500000000000000" charset="0"/>
                  <a:ea typeface="Montserrat" panose="00000500000000000000" charset="0"/>
                  <a:cs typeface="+mn-ea"/>
                  <a:sym typeface="+mn-lt"/>
                </a:rPr>
                <a:t>Pipeline</a:t>
              </a:r>
              <a:endParaRPr lang="zh-CN" altLang="en-US" sz="4400" dirty="0">
                <a:solidFill>
                  <a:schemeClr val="tx1">
                    <a:lumMod val="65000"/>
                    <a:lumOff val="35000"/>
                  </a:schemeClr>
                </a:solidFill>
                <a:latin typeface="Montserrat" panose="00000500000000000000" charset="0"/>
                <a:ea typeface="Montserrat" panose="00000500000000000000" charset="0"/>
                <a:cs typeface="+mn-ea"/>
                <a:sym typeface="+mn-lt"/>
              </a:endParaRPr>
            </a:p>
          </p:txBody>
        </p:sp>
        <p:sp>
          <p:nvSpPr>
            <p:cNvPr id="61" name="文本框 60"/>
            <p:cNvSpPr txBox="1"/>
            <p:nvPr/>
          </p:nvSpPr>
          <p:spPr>
            <a:xfrm>
              <a:off x="6200261" y="3670207"/>
              <a:ext cx="5484652" cy="275590"/>
            </a:xfrm>
            <a:prstGeom prst="rect">
              <a:avLst/>
            </a:prstGeom>
            <a:noFill/>
          </p:spPr>
          <p:txBody>
            <a:bodyPr wrap="square" rtlCol="0">
              <a:spAutoFit/>
              <a:scene3d>
                <a:camera prst="orthographicFront"/>
                <a:lightRig rig="threePt" dir="t"/>
              </a:scene3d>
              <a:sp3d contourW="12700"/>
            </a:bodyPr>
            <a:lstStyle/>
            <a:p>
              <a:pPr algn="just">
                <a:spcBef>
                  <a:spcPct val="0"/>
                </a:spcBef>
                <a:buNone/>
              </a:pPr>
              <a:endParaRPr lang="zh-CN" altLang="en-US" sz="1200" dirty="0">
                <a:solidFill>
                  <a:schemeClr val="tx1">
                    <a:lumMod val="65000"/>
                    <a:lumOff val="35000"/>
                  </a:schemeClr>
                </a:solidFill>
                <a:latin typeface="Montserrat" panose="00000500000000000000" charset="0"/>
                <a:ea typeface="Montserrat" panose="00000500000000000000" charset="0"/>
                <a:cs typeface="+mn-ea"/>
                <a:sym typeface="+mn-lt"/>
              </a:endParaRPr>
            </a:p>
          </p:txBody>
        </p:sp>
        <p:cxnSp>
          <p:nvCxnSpPr>
            <p:cNvPr id="62" name="直接连接符 61"/>
            <p:cNvCxnSpPr/>
            <p:nvPr/>
          </p:nvCxnSpPr>
          <p:spPr>
            <a:xfrm>
              <a:off x="6304418" y="4415180"/>
              <a:ext cx="9144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文本框 62"/>
          <p:cNvSpPr txBox="1"/>
          <p:nvPr/>
        </p:nvSpPr>
        <p:spPr>
          <a:xfrm>
            <a:off x="6031593" y="2422997"/>
            <a:ext cx="1983235"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65000"/>
                    <a:lumOff val="35000"/>
                  </a:schemeClr>
                </a:solidFill>
                <a:latin typeface="Montserrat" panose="00000500000000000000" charset="0"/>
                <a:ea typeface="Montserrat" panose="00000500000000000000" charset="0"/>
                <a:cs typeface="+mn-ea"/>
                <a:sym typeface="+mn-lt"/>
              </a:rPr>
              <a:t>PART 02</a:t>
            </a:r>
            <a:endParaRPr lang="zh-CN" altLang="en-US" sz="2400" b="1" dirty="0">
              <a:solidFill>
                <a:schemeClr val="tx1">
                  <a:lumMod val="65000"/>
                  <a:lumOff val="35000"/>
                </a:schemeClr>
              </a:solidFill>
              <a:latin typeface="Montserrat" panose="00000500000000000000" charset="0"/>
              <a:ea typeface="Montserrat" panose="00000500000000000000" charset="0"/>
              <a:cs typeface="+mn-ea"/>
              <a:sym typeface="+mn-lt"/>
            </a:endParaRPr>
          </a:p>
        </p:txBody>
      </p:sp>
      <p:grpSp>
        <p:nvGrpSpPr>
          <p:cNvPr id="95" name="组合 94"/>
          <p:cNvGrpSpPr/>
          <p:nvPr/>
        </p:nvGrpSpPr>
        <p:grpSpPr>
          <a:xfrm>
            <a:off x="1305845" y="1295706"/>
            <a:ext cx="3948080" cy="4710975"/>
            <a:chOff x="4658646" y="890169"/>
            <a:chExt cx="3319809" cy="3961302"/>
          </a:xfrm>
        </p:grpSpPr>
        <p:grpSp>
          <p:nvGrpSpPr>
            <p:cNvPr id="96" name="组合 95"/>
            <p:cNvGrpSpPr/>
            <p:nvPr/>
          </p:nvGrpSpPr>
          <p:grpSpPr>
            <a:xfrm>
              <a:off x="5264146" y="1435185"/>
              <a:ext cx="2140478" cy="3416286"/>
              <a:chOff x="4669015" y="1115412"/>
              <a:chExt cx="2853970" cy="4555048"/>
            </a:xfrm>
            <a:effectLst>
              <a:outerShdw blurRad="228600" dist="101600" dir="2700000" algn="tl" rotWithShape="0">
                <a:prstClr val="black">
                  <a:alpha val="30000"/>
                </a:prstClr>
              </a:outerShdw>
            </a:effectLst>
          </p:grpSpPr>
          <p:grpSp>
            <p:nvGrpSpPr>
              <p:cNvPr id="104" name="组合 103"/>
              <p:cNvGrpSpPr/>
              <p:nvPr/>
            </p:nvGrpSpPr>
            <p:grpSpPr>
              <a:xfrm>
                <a:off x="5431978" y="4511883"/>
                <a:ext cx="1328044" cy="1158577"/>
                <a:chOff x="3667322" y="4667095"/>
                <a:chExt cx="1831730" cy="1597940"/>
              </a:xfrm>
            </p:grpSpPr>
            <p:sp>
              <p:nvSpPr>
                <p:cNvPr id="111" name="圆角矩形 14"/>
                <p:cNvSpPr/>
                <p:nvPr/>
              </p:nvSpPr>
              <p:spPr>
                <a:xfrm>
                  <a:off x="4210045" y="6028676"/>
                  <a:ext cx="762006" cy="217706"/>
                </a:xfrm>
                <a:prstGeom prst="roundRect">
                  <a:avLst/>
                </a:prstGeom>
                <a:gradFill>
                  <a:gsLst>
                    <a:gs pos="53000">
                      <a:schemeClr val="bg1">
                        <a:lumMod val="75000"/>
                      </a:schemeClr>
                    </a:gs>
                    <a:gs pos="100000">
                      <a:schemeClr val="bg1">
                        <a:lumMod val="6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12" name="任意多边形 15"/>
                <p:cNvSpPr/>
                <p:nvPr/>
              </p:nvSpPr>
              <p:spPr>
                <a:xfrm rot="18900000">
                  <a:off x="3939602" y="4935998"/>
                  <a:ext cx="1302892" cy="1329037"/>
                </a:xfrm>
                <a:custGeom>
                  <a:avLst/>
                  <a:gdLst>
                    <a:gd name="connsiteX0" fmla="*/ 221518 w 1329080"/>
                    <a:gd name="connsiteY0" fmla="*/ 0 h 1329080"/>
                    <a:gd name="connsiteX1" fmla="*/ 1329080 w 1329080"/>
                    <a:gd name="connsiteY1" fmla="*/ 1107563 h 1329080"/>
                    <a:gd name="connsiteX2" fmla="*/ 1107563 w 1329080"/>
                    <a:gd name="connsiteY2" fmla="*/ 1329080 h 1329080"/>
                    <a:gd name="connsiteX3" fmla="*/ 543947 w 1329080"/>
                    <a:gd name="connsiteY3" fmla="*/ 1329080 h 1329080"/>
                    <a:gd name="connsiteX4" fmla="*/ 0 w 1329080"/>
                    <a:gd name="connsiteY4" fmla="*/ 785133 h 1329080"/>
                    <a:gd name="connsiteX5" fmla="*/ 0 w 1329080"/>
                    <a:gd name="connsiteY5" fmla="*/ 221518 h 1329080"/>
                    <a:gd name="connsiteX6" fmla="*/ 221518 w 1329080"/>
                    <a:gd name="connsiteY6" fmla="*/ 0 h 132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9080" h="1329080">
                      <a:moveTo>
                        <a:pt x="221518" y="0"/>
                      </a:moveTo>
                      <a:lnTo>
                        <a:pt x="1329080" y="1107563"/>
                      </a:lnTo>
                      <a:cubicBezTo>
                        <a:pt x="1329080" y="1229903"/>
                        <a:pt x="1229903" y="1329080"/>
                        <a:pt x="1107563" y="1329080"/>
                      </a:cubicBezTo>
                      <a:lnTo>
                        <a:pt x="543947" y="1329080"/>
                      </a:lnTo>
                      <a:lnTo>
                        <a:pt x="0" y="785133"/>
                      </a:lnTo>
                      <a:lnTo>
                        <a:pt x="0" y="221518"/>
                      </a:lnTo>
                      <a:cubicBezTo>
                        <a:pt x="0" y="99177"/>
                        <a:pt x="99177" y="0"/>
                        <a:pt x="221518" y="0"/>
                      </a:cubicBezTo>
                      <a:close/>
                    </a:path>
                  </a:pathLst>
                </a:custGeom>
                <a:gradFill>
                  <a:gsLst>
                    <a:gs pos="48000">
                      <a:schemeClr val="bg1">
                        <a:lumMod val="65000"/>
                      </a:schemeClr>
                    </a:gs>
                    <a:gs pos="100000">
                      <a:schemeClr val="bg1">
                        <a:lumMod val="75000"/>
                        <a:alpha val="82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13" name="任意多边形 16"/>
                <p:cNvSpPr/>
                <p:nvPr/>
              </p:nvSpPr>
              <p:spPr>
                <a:xfrm>
                  <a:off x="3748086" y="4667095"/>
                  <a:ext cx="1685925" cy="933422"/>
                </a:xfrm>
                <a:custGeom>
                  <a:avLst/>
                  <a:gdLst>
                    <a:gd name="connsiteX0" fmla="*/ 0 w 1685925"/>
                    <a:gd name="connsiteY0" fmla="*/ 0 h 933452"/>
                    <a:gd name="connsiteX1" fmla="*/ 1685925 w 1685925"/>
                    <a:gd name="connsiteY1" fmla="*/ 0 h 933452"/>
                    <a:gd name="connsiteX2" fmla="*/ 1685925 w 1685925"/>
                    <a:gd name="connsiteY2" fmla="*/ 933452 h 933452"/>
                    <a:gd name="connsiteX3" fmla="*/ 0 w 1685925"/>
                    <a:gd name="connsiteY3" fmla="*/ 933452 h 933452"/>
                  </a:gdLst>
                  <a:ahLst/>
                  <a:cxnLst>
                    <a:cxn ang="0">
                      <a:pos x="connsiteX0" y="connsiteY0"/>
                    </a:cxn>
                    <a:cxn ang="0">
                      <a:pos x="connsiteX1" y="connsiteY1"/>
                    </a:cxn>
                    <a:cxn ang="0">
                      <a:pos x="connsiteX2" y="connsiteY2"/>
                    </a:cxn>
                    <a:cxn ang="0">
                      <a:pos x="connsiteX3" y="connsiteY3"/>
                    </a:cxn>
                  </a:cxnLst>
                  <a:rect l="l" t="t" r="r" b="b"/>
                  <a:pathLst>
                    <a:path w="1685925" h="933452">
                      <a:moveTo>
                        <a:pt x="0" y="0"/>
                      </a:moveTo>
                      <a:lnTo>
                        <a:pt x="1685925" y="0"/>
                      </a:lnTo>
                      <a:lnTo>
                        <a:pt x="1685925" y="933452"/>
                      </a:lnTo>
                      <a:lnTo>
                        <a:pt x="0" y="933452"/>
                      </a:lnTo>
                      <a:close/>
                    </a:path>
                  </a:pathLst>
                </a:custGeom>
                <a:gradFill>
                  <a:gsLst>
                    <a:gs pos="88000">
                      <a:schemeClr val="bg1">
                        <a:lumMod val="75000"/>
                      </a:schemeClr>
                    </a:gs>
                    <a:gs pos="51000">
                      <a:schemeClr val="bg1">
                        <a:lumMod val="65000"/>
                      </a:schemeClr>
                    </a:gs>
                    <a:gs pos="64000">
                      <a:schemeClr val="bg1">
                        <a:lumMod val="85000"/>
                      </a:schemeClr>
                    </a:gs>
                    <a:gs pos="76000">
                      <a:schemeClr val="bg1"/>
                    </a:gs>
                    <a:gs pos="37000">
                      <a:schemeClr val="bg1">
                        <a:lumMod val="85000"/>
                      </a:schemeClr>
                    </a:gs>
                    <a:gs pos="22000">
                      <a:schemeClr val="bg1"/>
                    </a:gs>
                    <a:gs pos="100000">
                      <a:schemeClr val="bg1">
                        <a:lumMod val="65000"/>
                      </a:schemeClr>
                    </a:gs>
                    <a:gs pos="3000">
                      <a:schemeClr val="bg1">
                        <a:lumMod val="6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14" name="圆角矩形 17"/>
                <p:cNvSpPr/>
                <p:nvPr/>
              </p:nvSpPr>
              <p:spPr>
                <a:xfrm rot="21300000">
                  <a:off x="3745776" y="5473669"/>
                  <a:ext cx="1674822" cy="82844"/>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15" name="圆角矩形 18"/>
                <p:cNvSpPr/>
                <p:nvPr/>
              </p:nvSpPr>
              <p:spPr>
                <a:xfrm rot="21300000">
                  <a:off x="3745776" y="5002848"/>
                  <a:ext cx="1674822" cy="78826"/>
                </a:xfrm>
                <a:prstGeom prst="roundRect">
                  <a:avLst>
                    <a:gd name="adj" fmla="val 18590"/>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16" name="圆角矩形 19"/>
                <p:cNvSpPr/>
                <p:nvPr/>
              </p:nvSpPr>
              <p:spPr>
                <a:xfrm rot="21300000">
                  <a:off x="3745776" y="5169520"/>
                  <a:ext cx="1674822" cy="78826"/>
                </a:xfrm>
                <a:prstGeom prst="roundRect">
                  <a:avLst>
                    <a:gd name="adj" fmla="val 1062"/>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17" name="圆角矩形 20"/>
                <p:cNvSpPr/>
                <p:nvPr/>
              </p:nvSpPr>
              <p:spPr>
                <a:xfrm rot="21300000">
                  <a:off x="3745776" y="5338332"/>
                  <a:ext cx="1674822" cy="78826"/>
                </a:xfrm>
                <a:prstGeom prst="roundRect">
                  <a:avLst>
                    <a:gd name="adj" fmla="val 14265"/>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18" name="圆角矩形 22"/>
                <p:cNvSpPr/>
                <p:nvPr/>
              </p:nvSpPr>
              <p:spPr>
                <a:xfrm>
                  <a:off x="3710112" y="4705663"/>
                  <a:ext cx="1788888" cy="32661"/>
                </a:xfrm>
                <a:prstGeom prst="roundRect">
                  <a:avLst>
                    <a:gd name="adj" fmla="val 50000"/>
                  </a:avLst>
                </a:prstGeom>
                <a:gradFill>
                  <a:gsLst>
                    <a:gs pos="100000">
                      <a:schemeClr val="bg1">
                        <a:lumMod val="50000"/>
                      </a:schemeClr>
                    </a:gs>
                    <a:gs pos="51500">
                      <a:schemeClr val="bg1">
                        <a:lumMod val="85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19" name="圆角矩形 23"/>
                <p:cNvSpPr/>
                <p:nvPr/>
              </p:nvSpPr>
              <p:spPr>
                <a:xfrm rot="21300000">
                  <a:off x="3667322" y="4909817"/>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20" name="圆角矩形 24"/>
                <p:cNvSpPr/>
                <p:nvPr/>
              </p:nvSpPr>
              <p:spPr>
                <a:xfrm rot="21300000">
                  <a:off x="3667322" y="5069954"/>
                  <a:ext cx="1831730" cy="78826"/>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21" name="圆角矩形 25"/>
                <p:cNvSpPr/>
                <p:nvPr/>
              </p:nvSpPr>
              <p:spPr>
                <a:xfrm rot="21300000">
                  <a:off x="3667322" y="5236631"/>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22" name="圆角矩形 26"/>
                <p:cNvSpPr/>
                <p:nvPr/>
              </p:nvSpPr>
              <p:spPr>
                <a:xfrm rot="21300000">
                  <a:off x="3667322" y="5405447"/>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23" name="圆角矩形 27"/>
                <p:cNvSpPr/>
                <p:nvPr/>
              </p:nvSpPr>
              <p:spPr>
                <a:xfrm rot="21300000">
                  <a:off x="3667322" y="5540786"/>
                  <a:ext cx="1831730" cy="82844"/>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24" name="圆角矩形 28"/>
                <p:cNvSpPr/>
                <p:nvPr/>
              </p:nvSpPr>
              <p:spPr>
                <a:xfrm>
                  <a:off x="4009766" y="5932936"/>
                  <a:ext cx="1178587" cy="35135"/>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25" name="圆角矩形 29"/>
                <p:cNvSpPr/>
                <p:nvPr/>
              </p:nvSpPr>
              <p:spPr>
                <a:xfrm>
                  <a:off x="4201537" y="6135967"/>
                  <a:ext cx="776005" cy="16226"/>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grpSp>
          <p:sp>
            <p:nvSpPr>
              <p:cNvPr id="105" name="任意多边形 41"/>
              <p:cNvSpPr/>
              <p:nvPr/>
            </p:nvSpPr>
            <p:spPr>
              <a:xfrm>
                <a:off x="4935169" y="3387666"/>
                <a:ext cx="2321662" cy="1117574"/>
              </a:xfrm>
              <a:custGeom>
                <a:avLst/>
                <a:gdLst>
                  <a:gd name="connsiteX0" fmla="*/ 0 w 2321662"/>
                  <a:gd name="connsiteY0" fmla="*/ 0 h 1117574"/>
                  <a:gd name="connsiteX1" fmla="*/ 2321662 w 2321662"/>
                  <a:gd name="connsiteY1" fmla="*/ 0 h 1117574"/>
                  <a:gd name="connsiteX2" fmla="*/ 2269467 w 2321662"/>
                  <a:gd name="connsiteY2" fmla="*/ 85541 h 1117574"/>
                  <a:gd name="connsiteX3" fmla="*/ 1971723 w 2321662"/>
                  <a:gd name="connsiteY3" fmla="*/ 896583 h 1117574"/>
                  <a:gd name="connsiteX4" fmla="*/ 1750732 w 2321662"/>
                  <a:gd name="connsiteY4" fmla="*/ 1117574 h 1117574"/>
                  <a:gd name="connsiteX5" fmla="*/ 576750 w 2321662"/>
                  <a:gd name="connsiteY5" fmla="*/ 1117574 h 1117574"/>
                  <a:gd name="connsiteX6" fmla="*/ 355759 w 2321662"/>
                  <a:gd name="connsiteY6" fmla="*/ 896583 h 1117574"/>
                  <a:gd name="connsiteX7" fmla="*/ 8803 w 2321662"/>
                  <a:gd name="connsiteY7" fmla="*/ 15127 h 111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1662" h="1117574">
                    <a:moveTo>
                      <a:pt x="0" y="0"/>
                    </a:moveTo>
                    <a:lnTo>
                      <a:pt x="2321662" y="0"/>
                    </a:lnTo>
                    <a:lnTo>
                      <a:pt x="2269467" y="85541"/>
                    </a:lnTo>
                    <a:cubicBezTo>
                      <a:pt x="2126405" y="319899"/>
                      <a:pt x="1969430" y="594587"/>
                      <a:pt x="1971723" y="896583"/>
                    </a:cubicBezTo>
                    <a:cubicBezTo>
                      <a:pt x="1971723" y="1018633"/>
                      <a:pt x="1872782" y="1117574"/>
                      <a:pt x="1750732" y="1117574"/>
                    </a:cubicBezTo>
                    <a:lnTo>
                      <a:pt x="576750" y="1117574"/>
                    </a:lnTo>
                    <a:cubicBezTo>
                      <a:pt x="454700" y="1117574"/>
                      <a:pt x="355759" y="1018633"/>
                      <a:pt x="355759" y="896583"/>
                    </a:cubicBezTo>
                    <a:cubicBezTo>
                      <a:pt x="367926" y="552035"/>
                      <a:pt x="174399" y="286286"/>
                      <a:pt x="8803" y="15127"/>
                    </a:cubicBezTo>
                    <a:close/>
                  </a:path>
                </a:pathLst>
              </a:custGeom>
              <a:gradFill>
                <a:gsLst>
                  <a:gs pos="0">
                    <a:srgbClr val="FDFDFD"/>
                  </a:gs>
                  <a:gs pos="100000">
                    <a:srgbClr val="E2E2E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06" name="任意多边形 39"/>
              <p:cNvSpPr/>
              <p:nvPr/>
            </p:nvSpPr>
            <p:spPr>
              <a:xfrm>
                <a:off x="4703967" y="1128834"/>
                <a:ext cx="2784066" cy="1129416"/>
              </a:xfrm>
              <a:custGeom>
                <a:avLst/>
                <a:gdLst>
                  <a:gd name="connsiteX0" fmla="*/ 1392013 w 2784066"/>
                  <a:gd name="connsiteY0" fmla="*/ 0 h 1129416"/>
                  <a:gd name="connsiteX1" fmla="*/ 1392053 w 2784066"/>
                  <a:gd name="connsiteY1" fmla="*/ 0 h 1129416"/>
                  <a:gd name="connsiteX2" fmla="*/ 1537486 w 2784066"/>
                  <a:gd name="connsiteY2" fmla="*/ 7344 h 1129416"/>
                  <a:gd name="connsiteX3" fmla="*/ 2750677 w 2784066"/>
                  <a:gd name="connsiteY3" fmla="*/ 999561 h 1129416"/>
                  <a:gd name="connsiteX4" fmla="*/ 2784066 w 2784066"/>
                  <a:gd name="connsiteY4" fmla="*/ 1129416 h 1129416"/>
                  <a:gd name="connsiteX5" fmla="*/ 0 w 2784066"/>
                  <a:gd name="connsiteY5" fmla="*/ 1129416 h 1129416"/>
                  <a:gd name="connsiteX6" fmla="*/ 33389 w 2784066"/>
                  <a:gd name="connsiteY6" fmla="*/ 999561 h 1129416"/>
                  <a:gd name="connsiteX7" fmla="*/ 1246580 w 2784066"/>
                  <a:gd name="connsiteY7" fmla="*/ 7344 h 112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4066" h="1129416">
                    <a:moveTo>
                      <a:pt x="1392013" y="0"/>
                    </a:moveTo>
                    <a:lnTo>
                      <a:pt x="1392053" y="0"/>
                    </a:lnTo>
                    <a:lnTo>
                      <a:pt x="1537486" y="7344"/>
                    </a:lnTo>
                    <a:cubicBezTo>
                      <a:pt x="2111370" y="65625"/>
                      <a:pt x="2584414" y="465011"/>
                      <a:pt x="2750677" y="999561"/>
                    </a:cubicBezTo>
                    <a:lnTo>
                      <a:pt x="2784066" y="1129416"/>
                    </a:lnTo>
                    <a:lnTo>
                      <a:pt x="0" y="1129416"/>
                    </a:lnTo>
                    <a:lnTo>
                      <a:pt x="33389" y="999561"/>
                    </a:lnTo>
                    <a:cubicBezTo>
                      <a:pt x="199652" y="465011"/>
                      <a:pt x="672696" y="65625"/>
                      <a:pt x="1246580" y="7344"/>
                    </a:cubicBezTo>
                    <a:close/>
                  </a:path>
                </a:pathLst>
              </a:custGeom>
              <a:gradFill flip="none" rotWithShape="1">
                <a:gsLst>
                  <a:gs pos="0">
                    <a:srgbClr val="FDFDFD"/>
                  </a:gs>
                  <a:gs pos="100000">
                    <a:srgbClr val="E2E2E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07" name="任意多边形 40"/>
              <p:cNvSpPr/>
              <p:nvPr/>
            </p:nvSpPr>
            <p:spPr>
              <a:xfrm>
                <a:off x="4673399" y="2258250"/>
                <a:ext cx="2845202" cy="1129416"/>
              </a:xfrm>
              <a:custGeom>
                <a:avLst/>
                <a:gdLst>
                  <a:gd name="connsiteX0" fmla="*/ 30568 w 2845202"/>
                  <a:gd name="connsiteY0" fmla="*/ 0 h 1129416"/>
                  <a:gd name="connsiteX1" fmla="*/ 2814634 w 2845202"/>
                  <a:gd name="connsiteY1" fmla="*/ 0 h 1129416"/>
                  <a:gd name="connsiteX2" fmla="*/ 2816300 w 2845202"/>
                  <a:gd name="connsiteY2" fmla="*/ 6479 h 1129416"/>
                  <a:gd name="connsiteX3" fmla="*/ 2845202 w 2845202"/>
                  <a:gd name="connsiteY3" fmla="*/ 293182 h 1129416"/>
                  <a:gd name="connsiteX4" fmla="*/ 2733407 w 2845202"/>
                  <a:gd name="connsiteY4" fmla="*/ 846923 h 1129416"/>
                  <a:gd name="connsiteX5" fmla="*/ 2611110 w 2845202"/>
                  <a:gd name="connsiteY5" fmla="*/ 1086729 h 1129416"/>
                  <a:gd name="connsiteX6" fmla="*/ 2585063 w 2845202"/>
                  <a:gd name="connsiteY6" fmla="*/ 1129416 h 1129416"/>
                  <a:gd name="connsiteX7" fmla="*/ 254528 w 2845202"/>
                  <a:gd name="connsiteY7" fmla="*/ 1129416 h 1129416"/>
                  <a:gd name="connsiteX8" fmla="*/ 188274 w 2845202"/>
                  <a:gd name="connsiteY8" fmla="*/ 1015566 h 1129416"/>
                  <a:gd name="connsiteX9" fmla="*/ 120030 w 2845202"/>
                  <a:gd name="connsiteY9" fmla="*/ 875905 h 1129416"/>
                  <a:gd name="connsiteX10" fmla="*/ 124755 w 2845202"/>
                  <a:gd name="connsiteY10" fmla="*/ 873825 h 1129416"/>
                  <a:gd name="connsiteX11" fmla="*/ 111796 w 2845202"/>
                  <a:gd name="connsiteY11" fmla="*/ 846923 h 1129416"/>
                  <a:gd name="connsiteX12" fmla="*/ 0 w 2845202"/>
                  <a:gd name="connsiteY12" fmla="*/ 293182 h 1129416"/>
                  <a:gd name="connsiteX13" fmla="*/ 28902 w 2845202"/>
                  <a:gd name="connsiteY13" fmla="*/ 6479 h 112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5202" h="1129416">
                    <a:moveTo>
                      <a:pt x="30568" y="0"/>
                    </a:moveTo>
                    <a:lnTo>
                      <a:pt x="2814634" y="0"/>
                    </a:lnTo>
                    <a:lnTo>
                      <a:pt x="2816300" y="6479"/>
                    </a:lnTo>
                    <a:cubicBezTo>
                      <a:pt x="2835250" y="99087"/>
                      <a:pt x="2845202" y="194972"/>
                      <a:pt x="2845202" y="293182"/>
                    </a:cubicBezTo>
                    <a:cubicBezTo>
                      <a:pt x="2845202" y="489603"/>
                      <a:pt x="2805395" y="676725"/>
                      <a:pt x="2733407" y="846923"/>
                    </a:cubicBezTo>
                    <a:cubicBezTo>
                      <a:pt x="2707798" y="919434"/>
                      <a:pt x="2663338" y="999647"/>
                      <a:pt x="2611110" y="1086729"/>
                    </a:cubicBezTo>
                    <a:lnTo>
                      <a:pt x="2585063" y="1129416"/>
                    </a:lnTo>
                    <a:lnTo>
                      <a:pt x="254528" y="1129416"/>
                    </a:lnTo>
                    <a:lnTo>
                      <a:pt x="188274" y="1015566"/>
                    </a:lnTo>
                    <a:cubicBezTo>
                      <a:pt x="163308" y="969683"/>
                      <a:pt x="140200" y="923259"/>
                      <a:pt x="120030" y="875905"/>
                    </a:cubicBezTo>
                    <a:lnTo>
                      <a:pt x="124755" y="873825"/>
                    </a:lnTo>
                    <a:lnTo>
                      <a:pt x="111796" y="846923"/>
                    </a:lnTo>
                    <a:cubicBezTo>
                      <a:pt x="39808" y="676725"/>
                      <a:pt x="0" y="489603"/>
                      <a:pt x="0" y="293182"/>
                    </a:cubicBezTo>
                    <a:cubicBezTo>
                      <a:pt x="0" y="194972"/>
                      <a:pt x="9952" y="99087"/>
                      <a:pt x="28902" y="6479"/>
                    </a:cubicBezTo>
                    <a:close/>
                  </a:path>
                </a:pathLst>
              </a:custGeom>
              <a:gradFill>
                <a:gsLst>
                  <a:gs pos="100000">
                    <a:schemeClr val="bg1"/>
                  </a:gs>
                  <a:gs pos="0">
                    <a:srgbClr val="EAEAE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pic>
            <p:nvPicPr>
              <p:cNvPr id="108" name="图片 107"/>
              <p:cNvPicPr>
                <a:picLocks noChangeAspect="1"/>
              </p:cNvPicPr>
              <p:nvPr/>
            </p:nvPicPr>
            <p:blipFill rotWithShape="1">
              <a:blip r:embed="rId3"/>
              <a:srcRect t="55896"/>
              <a:stretch>
                <a:fillRect/>
              </a:stretch>
            </p:blipFill>
            <p:spPr>
              <a:xfrm>
                <a:off x="5808404" y="2258250"/>
                <a:ext cx="1710197" cy="180150"/>
              </a:xfrm>
              <a:prstGeom prst="rect">
                <a:avLst/>
              </a:prstGeom>
            </p:spPr>
          </p:pic>
          <p:pic>
            <p:nvPicPr>
              <p:cNvPr id="109" name="图片 108"/>
              <p:cNvPicPr>
                <a:picLocks noChangeAspect="1"/>
              </p:cNvPicPr>
              <p:nvPr/>
            </p:nvPicPr>
            <p:blipFill rotWithShape="1">
              <a:blip r:embed="rId3"/>
              <a:srcRect t="55896" r="718"/>
              <a:stretch>
                <a:fillRect/>
              </a:stretch>
            </p:blipFill>
            <p:spPr>
              <a:xfrm flipH="1">
                <a:off x="4930321" y="3387666"/>
                <a:ext cx="1399580" cy="180150"/>
              </a:xfrm>
              <a:custGeom>
                <a:avLst/>
                <a:gdLst>
                  <a:gd name="connsiteX0" fmla="*/ 1399580 w 1399580"/>
                  <a:gd name="connsiteY0" fmla="*/ 0 h 180150"/>
                  <a:gd name="connsiteX1" fmla="*/ 0 w 1399580"/>
                  <a:gd name="connsiteY1" fmla="*/ 0 h 180150"/>
                  <a:gd name="connsiteX2" fmla="*/ 0 w 1399580"/>
                  <a:gd name="connsiteY2" fmla="*/ 180150 h 180150"/>
                  <a:gd name="connsiteX3" fmla="*/ 1283178 w 1399580"/>
                  <a:gd name="connsiteY3" fmla="*/ 180150 h 180150"/>
                </a:gdLst>
                <a:ahLst/>
                <a:cxnLst>
                  <a:cxn ang="0">
                    <a:pos x="connsiteX0" y="connsiteY0"/>
                  </a:cxn>
                  <a:cxn ang="0">
                    <a:pos x="connsiteX1" y="connsiteY1"/>
                  </a:cxn>
                  <a:cxn ang="0">
                    <a:pos x="connsiteX2" y="connsiteY2"/>
                  </a:cxn>
                  <a:cxn ang="0">
                    <a:pos x="connsiteX3" y="connsiteY3"/>
                  </a:cxn>
                </a:cxnLst>
                <a:rect l="l" t="t" r="r" b="b"/>
                <a:pathLst>
                  <a:path w="1399580" h="180150">
                    <a:moveTo>
                      <a:pt x="1399580" y="0"/>
                    </a:moveTo>
                    <a:lnTo>
                      <a:pt x="0" y="0"/>
                    </a:lnTo>
                    <a:lnTo>
                      <a:pt x="0" y="180150"/>
                    </a:lnTo>
                    <a:lnTo>
                      <a:pt x="1283178" y="180150"/>
                    </a:lnTo>
                    <a:close/>
                  </a:path>
                </a:pathLst>
              </a:custGeom>
            </p:spPr>
          </p:pic>
          <p:sp>
            <p:nvSpPr>
              <p:cNvPr id="110" name="任意多边形 34"/>
              <p:cNvSpPr/>
              <p:nvPr/>
            </p:nvSpPr>
            <p:spPr>
              <a:xfrm>
                <a:off x="4669015" y="1115412"/>
                <a:ext cx="2853970" cy="3394286"/>
              </a:xfrm>
              <a:custGeom>
                <a:avLst/>
                <a:gdLst>
                  <a:gd name="connsiteX0" fmla="*/ 1962150 w 3924300"/>
                  <a:gd name="connsiteY0" fmla="*/ 0 h 4667248"/>
                  <a:gd name="connsiteX1" fmla="*/ 3924300 w 3924300"/>
                  <a:gd name="connsiteY1" fmla="*/ 1962150 h 4667248"/>
                  <a:gd name="connsiteX2" fmla="*/ 3770105 w 3924300"/>
                  <a:gd name="connsiteY2" fmla="*/ 2725908 h 4667248"/>
                  <a:gd name="connsiteX3" fmla="*/ 3769902 w 3924300"/>
                  <a:gd name="connsiteY3" fmla="*/ 2726328 h 4667248"/>
                  <a:gd name="connsiteX4" fmla="*/ 3802289 w 3924300"/>
                  <a:gd name="connsiteY4" fmla="*/ 2740482 h 4667248"/>
                  <a:gd name="connsiteX5" fmla="*/ 3076575 w 3924300"/>
                  <a:gd name="connsiteY5" fmla="*/ 4362442 h 4667248"/>
                  <a:gd name="connsiteX6" fmla="*/ 2771769 w 3924300"/>
                  <a:gd name="connsiteY6" fmla="*/ 4667248 h 4667248"/>
                  <a:gd name="connsiteX7" fmla="*/ 1152531 w 3924300"/>
                  <a:gd name="connsiteY7" fmla="*/ 4667248 h 4667248"/>
                  <a:gd name="connsiteX8" fmla="*/ 847725 w 3924300"/>
                  <a:gd name="connsiteY8" fmla="*/ 4362442 h 4667248"/>
                  <a:gd name="connsiteX9" fmla="*/ 165554 w 3924300"/>
                  <a:gd name="connsiteY9" fmla="*/ 2765883 h 4667248"/>
                  <a:gd name="connsiteX10" fmla="*/ 172070 w 3924300"/>
                  <a:gd name="connsiteY10" fmla="*/ 2763013 h 4667248"/>
                  <a:gd name="connsiteX11" fmla="*/ 154196 w 3924300"/>
                  <a:gd name="connsiteY11" fmla="*/ 2725908 h 4667248"/>
                  <a:gd name="connsiteX12" fmla="*/ 0 w 3924300"/>
                  <a:gd name="connsiteY12" fmla="*/ 1962150 h 4667248"/>
                  <a:gd name="connsiteX13" fmla="*/ 1962150 w 3924300"/>
                  <a:gd name="connsiteY13" fmla="*/ 0 h 4667248"/>
                  <a:gd name="connsiteX0-1" fmla="*/ 1962150 w 3924300"/>
                  <a:gd name="connsiteY0-2" fmla="*/ 0 h 4667248"/>
                  <a:gd name="connsiteX1-3" fmla="*/ 3924300 w 3924300"/>
                  <a:gd name="connsiteY1-4" fmla="*/ 1962150 h 4667248"/>
                  <a:gd name="connsiteX2-5" fmla="*/ 3770105 w 3924300"/>
                  <a:gd name="connsiteY2-6" fmla="*/ 2725908 h 4667248"/>
                  <a:gd name="connsiteX3-7" fmla="*/ 3802289 w 3924300"/>
                  <a:gd name="connsiteY3-8" fmla="*/ 2740482 h 4667248"/>
                  <a:gd name="connsiteX4-9" fmla="*/ 3076575 w 3924300"/>
                  <a:gd name="connsiteY4-10" fmla="*/ 4362442 h 4667248"/>
                  <a:gd name="connsiteX5-11" fmla="*/ 2771769 w 3924300"/>
                  <a:gd name="connsiteY5-12" fmla="*/ 4667248 h 4667248"/>
                  <a:gd name="connsiteX6-13" fmla="*/ 1152531 w 3924300"/>
                  <a:gd name="connsiteY6-14" fmla="*/ 4667248 h 4667248"/>
                  <a:gd name="connsiteX7-15" fmla="*/ 847725 w 3924300"/>
                  <a:gd name="connsiteY7-16" fmla="*/ 4362442 h 4667248"/>
                  <a:gd name="connsiteX8-17" fmla="*/ 165554 w 3924300"/>
                  <a:gd name="connsiteY8-18" fmla="*/ 2765883 h 4667248"/>
                  <a:gd name="connsiteX9-19" fmla="*/ 172070 w 3924300"/>
                  <a:gd name="connsiteY9-20" fmla="*/ 2763013 h 4667248"/>
                  <a:gd name="connsiteX10-21" fmla="*/ 154196 w 3924300"/>
                  <a:gd name="connsiteY10-22" fmla="*/ 2725908 h 4667248"/>
                  <a:gd name="connsiteX11-23" fmla="*/ 0 w 3924300"/>
                  <a:gd name="connsiteY11-24" fmla="*/ 1962150 h 4667248"/>
                  <a:gd name="connsiteX12-25" fmla="*/ 1962150 w 3924300"/>
                  <a:gd name="connsiteY12-26" fmla="*/ 0 h 4667248"/>
                  <a:gd name="connsiteX0-27" fmla="*/ 1962150 w 3924300"/>
                  <a:gd name="connsiteY0-28" fmla="*/ 0 h 4667248"/>
                  <a:gd name="connsiteX1-29" fmla="*/ 3924300 w 3924300"/>
                  <a:gd name="connsiteY1-30" fmla="*/ 1962150 h 4667248"/>
                  <a:gd name="connsiteX2-31" fmla="*/ 3770105 w 3924300"/>
                  <a:gd name="connsiteY2-32" fmla="*/ 2725908 h 4667248"/>
                  <a:gd name="connsiteX3-33" fmla="*/ 3076575 w 3924300"/>
                  <a:gd name="connsiteY3-34" fmla="*/ 4362442 h 4667248"/>
                  <a:gd name="connsiteX4-35" fmla="*/ 2771769 w 3924300"/>
                  <a:gd name="connsiteY4-36" fmla="*/ 4667248 h 4667248"/>
                  <a:gd name="connsiteX5-37" fmla="*/ 1152531 w 3924300"/>
                  <a:gd name="connsiteY5-38" fmla="*/ 4667248 h 4667248"/>
                  <a:gd name="connsiteX6-39" fmla="*/ 847725 w 3924300"/>
                  <a:gd name="connsiteY6-40" fmla="*/ 4362442 h 4667248"/>
                  <a:gd name="connsiteX7-41" fmla="*/ 165554 w 3924300"/>
                  <a:gd name="connsiteY7-42" fmla="*/ 2765883 h 4667248"/>
                  <a:gd name="connsiteX8-43" fmla="*/ 172070 w 3924300"/>
                  <a:gd name="connsiteY8-44" fmla="*/ 2763013 h 4667248"/>
                  <a:gd name="connsiteX9-45" fmla="*/ 154196 w 3924300"/>
                  <a:gd name="connsiteY9-46" fmla="*/ 2725908 h 4667248"/>
                  <a:gd name="connsiteX10-47" fmla="*/ 0 w 3924300"/>
                  <a:gd name="connsiteY10-48" fmla="*/ 1962150 h 4667248"/>
                  <a:gd name="connsiteX11-49" fmla="*/ 1962150 w 3924300"/>
                  <a:gd name="connsiteY11-50" fmla="*/ 0 h 4667248"/>
                  <a:gd name="connsiteX0-51" fmla="*/ 1962150 w 3924300"/>
                  <a:gd name="connsiteY0-52" fmla="*/ 0 h 4667248"/>
                  <a:gd name="connsiteX1-53" fmla="*/ 3924300 w 3924300"/>
                  <a:gd name="connsiteY1-54" fmla="*/ 1962150 h 4667248"/>
                  <a:gd name="connsiteX2-55" fmla="*/ 3770105 w 3924300"/>
                  <a:gd name="connsiteY2-56" fmla="*/ 2725908 h 4667248"/>
                  <a:gd name="connsiteX3-57" fmla="*/ 3076575 w 3924300"/>
                  <a:gd name="connsiteY3-58" fmla="*/ 4362442 h 4667248"/>
                  <a:gd name="connsiteX4-59" fmla="*/ 2771769 w 3924300"/>
                  <a:gd name="connsiteY4-60" fmla="*/ 4667248 h 4667248"/>
                  <a:gd name="connsiteX5-61" fmla="*/ 1152531 w 3924300"/>
                  <a:gd name="connsiteY5-62" fmla="*/ 4667248 h 4667248"/>
                  <a:gd name="connsiteX6-63" fmla="*/ 847725 w 3924300"/>
                  <a:gd name="connsiteY6-64" fmla="*/ 4362442 h 4667248"/>
                  <a:gd name="connsiteX7-65" fmla="*/ 165554 w 3924300"/>
                  <a:gd name="connsiteY7-66" fmla="*/ 2765883 h 4667248"/>
                  <a:gd name="connsiteX8-67" fmla="*/ 172070 w 3924300"/>
                  <a:gd name="connsiteY8-68" fmla="*/ 2763013 h 4667248"/>
                  <a:gd name="connsiteX9-69" fmla="*/ 154196 w 3924300"/>
                  <a:gd name="connsiteY9-70" fmla="*/ 2725908 h 4667248"/>
                  <a:gd name="connsiteX10-71" fmla="*/ 0 w 3924300"/>
                  <a:gd name="connsiteY10-72" fmla="*/ 1962150 h 4667248"/>
                  <a:gd name="connsiteX11-73" fmla="*/ 1962150 w 3924300"/>
                  <a:gd name="connsiteY11-74" fmla="*/ 0 h 4667248"/>
                  <a:gd name="connsiteX0-75" fmla="*/ 1962150 w 3924300"/>
                  <a:gd name="connsiteY0-76" fmla="*/ 0 h 4667248"/>
                  <a:gd name="connsiteX1-77" fmla="*/ 3924300 w 3924300"/>
                  <a:gd name="connsiteY1-78" fmla="*/ 1962150 h 4667248"/>
                  <a:gd name="connsiteX2-79" fmla="*/ 3770105 w 3924300"/>
                  <a:gd name="connsiteY2-80" fmla="*/ 2725908 h 4667248"/>
                  <a:gd name="connsiteX3-81" fmla="*/ 3076575 w 3924300"/>
                  <a:gd name="connsiteY3-82" fmla="*/ 4362442 h 4667248"/>
                  <a:gd name="connsiteX4-83" fmla="*/ 2771769 w 3924300"/>
                  <a:gd name="connsiteY4-84" fmla="*/ 4667248 h 4667248"/>
                  <a:gd name="connsiteX5-85" fmla="*/ 1152531 w 3924300"/>
                  <a:gd name="connsiteY5-86" fmla="*/ 4667248 h 4667248"/>
                  <a:gd name="connsiteX6-87" fmla="*/ 847725 w 3924300"/>
                  <a:gd name="connsiteY6-88" fmla="*/ 4362442 h 4667248"/>
                  <a:gd name="connsiteX7-89" fmla="*/ 165554 w 3924300"/>
                  <a:gd name="connsiteY7-90" fmla="*/ 2765883 h 4667248"/>
                  <a:gd name="connsiteX8-91" fmla="*/ 172070 w 3924300"/>
                  <a:gd name="connsiteY8-92" fmla="*/ 2763013 h 4667248"/>
                  <a:gd name="connsiteX9-93" fmla="*/ 154196 w 3924300"/>
                  <a:gd name="connsiteY9-94" fmla="*/ 2725908 h 4667248"/>
                  <a:gd name="connsiteX10-95" fmla="*/ 0 w 3924300"/>
                  <a:gd name="connsiteY10-96" fmla="*/ 1962150 h 4667248"/>
                  <a:gd name="connsiteX11-97" fmla="*/ 1962150 w 3924300"/>
                  <a:gd name="connsiteY11-98" fmla="*/ 0 h 46672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3924300" h="4667248">
                    <a:moveTo>
                      <a:pt x="1962150" y="0"/>
                    </a:moveTo>
                    <a:cubicBezTo>
                      <a:pt x="3045816" y="0"/>
                      <a:pt x="3924300" y="878484"/>
                      <a:pt x="3924300" y="1962150"/>
                    </a:cubicBezTo>
                    <a:cubicBezTo>
                      <a:pt x="3924300" y="2233067"/>
                      <a:pt x="3869395" y="2491159"/>
                      <a:pt x="3770105" y="2725908"/>
                    </a:cubicBezTo>
                    <a:cubicBezTo>
                      <a:pt x="3628818" y="3125957"/>
                      <a:pt x="3071514" y="3695985"/>
                      <a:pt x="3076575" y="4362442"/>
                    </a:cubicBezTo>
                    <a:cubicBezTo>
                      <a:pt x="3076575" y="4530782"/>
                      <a:pt x="2940109" y="4667248"/>
                      <a:pt x="2771769" y="4667248"/>
                    </a:cubicBezTo>
                    <a:lnTo>
                      <a:pt x="1152531" y="4667248"/>
                    </a:lnTo>
                    <a:cubicBezTo>
                      <a:pt x="984191" y="4667248"/>
                      <a:pt x="847725" y="4530782"/>
                      <a:pt x="847725" y="4362442"/>
                    </a:cubicBezTo>
                    <a:cubicBezTo>
                      <a:pt x="870101" y="3728807"/>
                      <a:pt x="388106" y="3288393"/>
                      <a:pt x="165554" y="2765883"/>
                    </a:cubicBezTo>
                    <a:lnTo>
                      <a:pt x="172070" y="2763013"/>
                    </a:lnTo>
                    <a:lnTo>
                      <a:pt x="154196" y="2725908"/>
                    </a:lnTo>
                    <a:cubicBezTo>
                      <a:pt x="54905" y="2491159"/>
                      <a:pt x="0" y="2233067"/>
                      <a:pt x="0" y="1962150"/>
                    </a:cubicBezTo>
                    <a:cubicBezTo>
                      <a:pt x="0" y="878484"/>
                      <a:pt x="878484" y="0"/>
                      <a:pt x="1962150" y="0"/>
                    </a:cubicBezTo>
                    <a:close/>
                  </a:path>
                </a:pathLst>
              </a:custGeom>
              <a:noFill/>
              <a:ln>
                <a:gradFill flip="none" rotWithShape="1">
                  <a:gsLst>
                    <a:gs pos="0">
                      <a:schemeClr val="bg1"/>
                    </a:gs>
                    <a:gs pos="100000">
                      <a:schemeClr val="bg1">
                        <a:lumMod val="8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grpSp>
        <p:sp>
          <p:nvSpPr>
            <p:cNvPr id="97" name="圆角矩形 33"/>
            <p:cNvSpPr/>
            <p:nvPr/>
          </p:nvSpPr>
          <p:spPr>
            <a:xfrm>
              <a:off x="4658646" y="2210001"/>
              <a:ext cx="297180" cy="98714"/>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34"/>
            <p:cNvSpPr/>
            <p:nvPr/>
          </p:nvSpPr>
          <p:spPr>
            <a:xfrm rot="2700000">
              <a:off x="4918098" y="1583627"/>
              <a:ext cx="297180" cy="98714"/>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圆角矩形 35"/>
            <p:cNvSpPr/>
            <p:nvPr/>
          </p:nvSpPr>
          <p:spPr>
            <a:xfrm rot="5400000">
              <a:off x="6154488" y="989402"/>
              <a:ext cx="297180" cy="98714"/>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36"/>
            <p:cNvSpPr/>
            <p:nvPr/>
          </p:nvSpPr>
          <p:spPr>
            <a:xfrm rot="8100000">
              <a:off x="7392715" y="1583628"/>
              <a:ext cx="297180" cy="98714"/>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圆角矩形 37"/>
            <p:cNvSpPr/>
            <p:nvPr/>
          </p:nvSpPr>
          <p:spPr>
            <a:xfrm rot="10800000">
              <a:off x="7681275" y="2210001"/>
              <a:ext cx="297180" cy="98714"/>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圆角矩形 34"/>
            <p:cNvSpPr/>
            <p:nvPr/>
          </p:nvSpPr>
          <p:spPr>
            <a:xfrm rot="3161961">
              <a:off x="5554028" y="1194177"/>
              <a:ext cx="297180" cy="98714"/>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圆角矩形 34"/>
            <p:cNvSpPr/>
            <p:nvPr/>
          </p:nvSpPr>
          <p:spPr>
            <a:xfrm rot="7944932">
              <a:off x="6859668" y="1199372"/>
              <a:ext cx="297180" cy="98714"/>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6" name="组合 125"/>
          <p:cNvGrpSpPr/>
          <p:nvPr/>
        </p:nvGrpSpPr>
        <p:grpSpPr>
          <a:xfrm>
            <a:off x="2640261" y="2568096"/>
            <a:ext cx="1358113" cy="1887104"/>
            <a:chOff x="3932746" y="2019238"/>
            <a:chExt cx="412048" cy="572542"/>
          </a:xfrm>
        </p:grpSpPr>
        <p:sp>
          <p:nvSpPr>
            <p:cNvPr id="127" name="任意多边形 192"/>
            <p:cNvSpPr/>
            <p:nvPr/>
          </p:nvSpPr>
          <p:spPr>
            <a:xfrm>
              <a:off x="3977574" y="2367381"/>
              <a:ext cx="224399" cy="224399"/>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28" name="任意多边形 193"/>
            <p:cNvSpPr/>
            <p:nvPr/>
          </p:nvSpPr>
          <p:spPr>
            <a:xfrm>
              <a:off x="4176993" y="2308657"/>
              <a:ext cx="167801" cy="167801"/>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grpSp>
          <p:nvGrpSpPr>
            <p:cNvPr id="129" name="组合 128"/>
            <p:cNvGrpSpPr/>
            <p:nvPr/>
          </p:nvGrpSpPr>
          <p:grpSpPr>
            <a:xfrm>
              <a:off x="3932746" y="2019238"/>
              <a:ext cx="359524" cy="359526"/>
              <a:chOff x="1325410" y="1372730"/>
              <a:chExt cx="1251559" cy="1251561"/>
            </a:xfrm>
            <a:effectLst>
              <a:outerShdw blurRad="76200" dist="38100" dir="2700000" algn="tl" rotWithShape="0">
                <a:prstClr val="black">
                  <a:alpha val="40000"/>
                </a:prstClr>
              </a:outerShdw>
            </a:effectLst>
          </p:grpSpPr>
          <p:sp>
            <p:nvSpPr>
              <p:cNvPr id="131" name="任意多边形 196"/>
              <p:cNvSpPr/>
              <p:nvPr/>
            </p:nvSpPr>
            <p:spPr>
              <a:xfrm>
                <a:off x="1325410" y="1372730"/>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32" name="任意多边形 197"/>
              <p:cNvSpPr/>
              <p:nvPr/>
            </p:nvSpPr>
            <p:spPr>
              <a:xfrm rot="5400000">
                <a:off x="1951189" y="137273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33" name="任意多边形 198"/>
              <p:cNvSpPr/>
              <p:nvPr/>
            </p:nvSpPr>
            <p:spPr>
              <a:xfrm rot="10800000">
                <a:off x="1951187" y="199851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sp>
            <p:nvSpPr>
              <p:cNvPr id="134" name="任意多边形 199"/>
              <p:cNvSpPr/>
              <p:nvPr/>
            </p:nvSpPr>
            <p:spPr>
              <a:xfrm rot="16200000">
                <a:off x="1325411" y="199851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grpSp>
        <p:sp>
          <p:nvSpPr>
            <p:cNvPr id="130" name="椭圆 129"/>
            <p:cNvSpPr/>
            <p:nvPr/>
          </p:nvSpPr>
          <p:spPr>
            <a:xfrm rot="1860000">
              <a:off x="4135467" y="2301762"/>
              <a:ext cx="9909" cy="990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Montserrat" panose="00000500000000000000" charset="0"/>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34">
            <a:extLst>
              <a:ext uri="{FF2B5EF4-FFF2-40B4-BE49-F238E27FC236}">
                <a16:creationId xmlns:a16="http://schemas.microsoft.com/office/drawing/2014/main" id="{7A01EB35-884B-4DD9-B0F0-4D812F90DB32}"/>
              </a:ext>
            </a:extLst>
          </p:cNvPr>
          <p:cNvSpPr>
            <a:spLocks noChangeArrowheads="1"/>
          </p:cNvSpPr>
          <p:nvPr/>
        </p:nvSpPr>
        <p:spPr bwMode="auto">
          <a:xfrm>
            <a:off x="662328" y="1119632"/>
            <a:ext cx="10888707" cy="77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719" rIns="91243" bIns="45719">
            <a:spAutoFit/>
          </a:bodyPr>
          <a:lstStyle/>
          <a:p>
            <a:pPr defTabSz="912133">
              <a:lnSpc>
                <a:spcPct val="130000"/>
              </a:lnSpc>
              <a:spcBef>
                <a:spcPct val="0"/>
              </a:spcBef>
            </a:pPr>
            <a:r>
              <a:rPr lang="en-GB" b="1" dirty="0"/>
              <a:t>Data preparation</a:t>
            </a:r>
            <a:r>
              <a:rPr lang="en-GB" dirty="0"/>
              <a:t> is the process of cleaning and transforming raw data prior to processing and analysis. </a:t>
            </a:r>
            <a:endParaRPr lang="zh-CN" altLang="en-US" sz="1467" dirty="0">
              <a:solidFill>
                <a:prstClr val="black">
                  <a:lumMod val="75000"/>
                  <a:lumOff val="25000"/>
                </a:prstClr>
              </a:solidFill>
              <a:ea typeface="微软雅黑" panose="020B0503020204020204" pitchFamily="34" charset="-122"/>
              <a:sym typeface="微软雅黑" pitchFamily="34" charset="-122"/>
            </a:endParaRPr>
          </a:p>
        </p:txBody>
      </p:sp>
      <p:grpSp>
        <p:nvGrpSpPr>
          <p:cNvPr id="57" name="组合 189">
            <a:extLst>
              <a:ext uri="{FF2B5EF4-FFF2-40B4-BE49-F238E27FC236}">
                <a16:creationId xmlns:a16="http://schemas.microsoft.com/office/drawing/2014/main" id="{8A501085-4BC5-49FE-8363-B393DF57964D}"/>
              </a:ext>
            </a:extLst>
          </p:cNvPr>
          <p:cNvGrpSpPr/>
          <p:nvPr/>
        </p:nvGrpSpPr>
        <p:grpSpPr>
          <a:xfrm>
            <a:off x="7127278" y="2609108"/>
            <a:ext cx="4137626" cy="1023221"/>
            <a:chOff x="7127272" y="2629494"/>
            <a:chExt cx="4137626" cy="1023222"/>
          </a:xfrm>
        </p:grpSpPr>
        <p:sp>
          <p:nvSpPr>
            <p:cNvPr id="58" name="矩形 190">
              <a:extLst>
                <a:ext uri="{FF2B5EF4-FFF2-40B4-BE49-F238E27FC236}">
                  <a16:creationId xmlns:a16="http://schemas.microsoft.com/office/drawing/2014/main" id="{6DE5ACCE-D130-4699-A44B-C529D554E02D}"/>
                </a:ext>
              </a:extLst>
            </p:cNvPr>
            <p:cNvSpPr/>
            <p:nvPr/>
          </p:nvSpPr>
          <p:spPr>
            <a:xfrm>
              <a:off x="7127272" y="2681303"/>
              <a:ext cx="4097717" cy="943401"/>
            </a:xfrm>
            <a:prstGeom prst="rect">
              <a:avLst/>
            </a:prstGeom>
            <a:solidFill>
              <a:schemeClr val="bg1"/>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dirty="0">
                <a:solidFill>
                  <a:prstClr val="white"/>
                </a:solidFill>
                <a:ea typeface="微软雅黑" panose="020B0503020204020204" pitchFamily="34" charset="-122"/>
              </a:endParaRPr>
            </a:p>
          </p:txBody>
        </p:sp>
        <p:sp>
          <p:nvSpPr>
            <p:cNvPr id="59" name="矩形 47">
              <a:extLst>
                <a:ext uri="{FF2B5EF4-FFF2-40B4-BE49-F238E27FC236}">
                  <a16:creationId xmlns:a16="http://schemas.microsoft.com/office/drawing/2014/main" id="{3A205B06-CDDB-490B-A07C-16866B003D3B}"/>
                </a:ext>
              </a:extLst>
            </p:cNvPr>
            <p:cNvSpPr>
              <a:spLocks noChangeArrowheads="1"/>
            </p:cNvSpPr>
            <p:nvPr/>
          </p:nvSpPr>
          <p:spPr bwMode="auto">
            <a:xfrm>
              <a:off x="7152670" y="2629494"/>
              <a:ext cx="4112228" cy="10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2133">
                <a:lnSpc>
                  <a:spcPct val="130000"/>
                </a:lnSpc>
                <a:spcBef>
                  <a:spcPct val="0"/>
                </a:spcBef>
              </a:pPr>
              <a:r>
                <a:rPr lang="en-GB" sz="1600" dirty="0"/>
                <a:t>Finding the missing values in dataset first and then assign the value accordingly.</a:t>
              </a:r>
              <a:endParaRPr lang="en-US" altLang="zh-CN" sz="1467" dirty="0">
                <a:solidFill>
                  <a:prstClr val="black">
                    <a:lumMod val="75000"/>
                    <a:lumOff val="25000"/>
                  </a:prstClr>
                </a:solidFill>
                <a:latin typeface="微软雅黑" pitchFamily="34" charset="-122"/>
                <a:ea typeface="微软雅黑" pitchFamily="34" charset="-122"/>
                <a:sym typeface="微软雅黑" pitchFamily="34" charset="-122"/>
              </a:endParaRPr>
            </a:p>
          </p:txBody>
        </p:sp>
      </p:grpSp>
      <p:sp>
        <p:nvSpPr>
          <p:cNvPr id="60" name="矩形 3">
            <a:extLst>
              <a:ext uri="{FF2B5EF4-FFF2-40B4-BE49-F238E27FC236}">
                <a16:creationId xmlns:a16="http://schemas.microsoft.com/office/drawing/2014/main" id="{40CFE085-A09E-4E55-9CC5-B160A341141B}"/>
              </a:ext>
            </a:extLst>
          </p:cNvPr>
          <p:cNvSpPr>
            <a:spLocks noChangeArrowheads="1"/>
          </p:cNvSpPr>
          <p:nvPr/>
        </p:nvSpPr>
        <p:spPr bwMode="auto">
          <a:xfrm>
            <a:off x="7114580" y="2269489"/>
            <a:ext cx="2048998"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441" tIns="34287" rIns="68441" bIns="34287">
            <a:spAutoFit/>
          </a:bodyPr>
          <a:lstStyle/>
          <a:p>
            <a:pPr defTabSz="912133">
              <a:spcBef>
                <a:spcPct val="0"/>
              </a:spcBef>
            </a:pPr>
            <a:r>
              <a:rPr lang="en-GB" altLang="zh-CN" sz="2000" b="1" dirty="0">
                <a:solidFill>
                  <a:schemeClr val="accent1">
                    <a:lumMod val="75000"/>
                  </a:schemeClr>
                </a:solidFill>
                <a:latin typeface="+mj-lt"/>
                <a:ea typeface="微软雅黑" panose="020B0503020204020204" pitchFamily="34" charset="-122"/>
                <a:cs typeface="Arial" panose="020B0604020202020204" pitchFamily="34" charset="0"/>
              </a:rPr>
              <a:t>Data Cleaning</a:t>
            </a:r>
            <a:endParaRPr lang="zh-CN" altLang="en-US" sz="2000" b="1" dirty="0">
              <a:solidFill>
                <a:schemeClr val="accent1">
                  <a:lumMod val="75000"/>
                </a:schemeClr>
              </a:solidFill>
              <a:latin typeface="+mj-lt"/>
              <a:ea typeface="微软雅黑" panose="020B0503020204020204" pitchFamily="34" charset="-122"/>
              <a:cs typeface="Arial" panose="020B0604020202020204" pitchFamily="34" charset="0"/>
            </a:endParaRPr>
          </a:p>
        </p:txBody>
      </p:sp>
      <p:grpSp>
        <p:nvGrpSpPr>
          <p:cNvPr id="61" name="组合 193">
            <a:extLst>
              <a:ext uri="{FF2B5EF4-FFF2-40B4-BE49-F238E27FC236}">
                <a16:creationId xmlns:a16="http://schemas.microsoft.com/office/drawing/2014/main" id="{A9456E44-C6F7-4732-ABF1-A46EF09687D0}"/>
              </a:ext>
            </a:extLst>
          </p:cNvPr>
          <p:cNvGrpSpPr/>
          <p:nvPr/>
        </p:nvGrpSpPr>
        <p:grpSpPr>
          <a:xfrm>
            <a:off x="7127278" y="3978249"/>
            <a:ext cx="4126294" cy="1088994"/>
            <a:chOff x="7127272" y="4062656"/>
            <a:chExt cx="4126294" cy="1088994"/>
          </a:xfrm>
        </p:grpSpPr>
        <p:sp>
          <p:nvSpPr>
            <p:cNvPr id="62" name="矩形 194">
              <a:extLst>
                <a:ext uri="{FF2B5EF4-FFF2-40B4-BE49-F238E27FC236}">
                  <a16:creationId xmlns:a16="http://schemas.microsoft.com/office/drawing/2014/main" id="{9C7F8548-2BF1-423D-9BA1-A8759E32C5B9}"/>
                </a:ext>
              </a:extLst>
            </p:cNvPr>
            <p:cNvSpPr/>
            <p:nvPr/>
          </p:nvSpPr>
          <p:spPr>
            <a:xfrm>
              <a:off x="7127272" y="4062656"/>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63" name="矩形 47">
              <a:extLst>
                <a:ext uri="{FF2B5EF4-FFF2-40B4-BE49-F238E27FC236}">
                  <a16:creationId xmlns:a16="http://schemas.microsoft.com/office/drawing/2014/main" id="{E8236BF7-02C2-4B24-9060-646B98345C8C}"/>
                </a:ext>
              </a:extLst>
            </p:cNvPr>
            <p:cNvSpPr>
              <a:spLocks noChangeArrowheads="1"/>
            </p:cNvSpPr>
            <p:nvPr/>
          </p:nvSpPr>
          <p:spPr bwMode="auto">
            <a:xfrm>
              <a:off x="7179437" y="4126121"/>
              <a:ext cx="4074129" cy="1025529"/>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2133">
                <a:lnSpc>
                  <a:spcPct val="130000"/>
                </a:lnSpc>
                <a:spcBef>
                  <a:spcPct val="0"/>
                </a:spcBef>
              </a:pPr>
              <a:r>
                <a:rPr lang="en-GB" sz="1600" dirty="0"/>
                <a:t>Removing the values that already present in the dataset for house price which have abnormal value.</a:t>
              </a:r>
              <a:endParaRPr lang="en-US" altLang="zh-CN" sz="1467" dirty="0">
                <a:solidFill>
                  <a:prstClr val="black">
                    <a:lumMod val="75000"/>
                    <a:lumOff val="25000"/>
                  </a:prstClr>
                </a:solidFill>
                <a:latin typeface="微软雅黑" pitchFamily="34" charset="-122"/>
                <a:ea typeface="微软雅黑" pitchFamily="34" charset="-122"/>
                <a:sym typeface="微软雅黑" pitchFamily="34" charset="-122"/>
              </a:endParaRPr>
            </a:p>
          </p:txBody>
        </p:sp>
      </p:grpSp>
      <p:sp>
        <p:nvSpPr>
          <p:cNvPr id="64" name="矩形 3">
            <a:extLst>
              <a:ext uri="{FF2B5EF4-FFF2-40B4-BE49-F238E27FC236}">
                <a16:creationId xmlns:a16="http://schemas.microsoft.com/office/drawing/2014/main" id="{F7DDD05A-DD2D-4BD5-AE7D-03F966A44ED6}"/>
              </a:ext>
            </a:extLst>
          </p:cNvPr>
          <p:cNvSpPr>
            <a:spLocks noChangeArrowheads="1"/>
          </p:cNvSpPr>
          <p:nvPr/>
        </p:nvSpPr>
        <p:spPr bwMode="auto">
          <a:xfrm>
            <a:off x="7114580" y="3611325"/>
            <a:ext cx="2654933"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441" tIns="34287" rIns="68441" bIns="34287">
            <a:spAutoFit/>
          </a:bodyPr>
          <a:lstStyle/>
          <a:p>
            <a:pPr defTabSz="912133">
              <a:spcBef>
                <a:spcPct val="0"/>
              </a:spcBef>
            </a:pPr>
            <a:r>
              <a:rPr lang="en-GB" altLang="zh-CN" sz="2000" b="1" dirty="0">
                <a:solidFill>
                  <a:schemeClr val="accent2">
                    <a:lumMod val="75000"/>
                  </a:schemeClr>
                </a:solidFill>
                <a:latin typeface="+mj-lt"/>
                <a:ea typeface="微软雅黑" panose="020B0503020204020204" pitchFamily="34" charset="-122"/>
                <a:cs typeface="Arial" panose="020B0604020202020204" pitchFamily="34" charset="0"/>
              </a:rPr>
              <a:t>Removing Outliers</a:t>
            </a:r>
            <a:endParaRPr lang="zh-CN" altLang="en-US" sz="2000" b="1" dirty="0">
              <a:solidFill>
                <a:schemeClr val="accent2">
                  <a:lumMod val="75000"/>
                </a:schemeClr>
              </a:solidFill>
              <a:latin typeface="+mj-lt"/>
              <a:ea typeface="微软雅黑" panose="020B0503020204020204" pitchFamily="34" charset="-122"/>
              <a:cs typeface="Arial" panose="020B0604020202020204" pitchFamily="34" charset="0"/>
            </a:endParaRPr>
          </a:p>
        </p:txBody>
      </p:sp>
      <p:grpSp>
        <p:nvGrpSpPr>
          <p:cNvPr id="65" name="组合 197">
            <a:extLst>
              <a:ext uri="{FF2B5EF4-FFF2-40B4-BE49-F238E27FC236}">
                <a16:creationId xmlns:a16="http://schemas.microsoft.com/office/drawing/2014/main" id="{1F913F63-5222-4D85-B219-CD96E64D7F0F}"/>
              </a:ext>
            </a:extLst>
          </p:cNvPr>
          <p:cNvGrpSpPr/>
          <p:nvPr/>
        </p:nvGrpSpPr>
        <p:grpSpPr>
          <a:xfrm>
            <a:off x="7127276" y="5444011"/>
            <a:ext cx="4112229" cy="853819"/>
            <a:chOff x="7127272" y="5444009"/>
            <a:chExt cx="4112229" cy="853819"/>
          </a:xfrm>
        </p:grpSpPr>
        <p:sp>
          <p:nvSpPr>
            <p:cNvPr id="66" name="矩形 198">
              <a:extLst>
                <a:ext uri="{FF2B5EF4-FFF2-40B4-BE49-F238E27FC236}">
                  <a16:creationId xmlns:a16="http://schemas.microsoft.com/office/drawing/2014/main" id="{18EAF5C8-D584-4558-A5DB-9B89C107353A}"/>
                </a:ext>
              </a:extLst>
            </p:cNvPr>
            <p:cNvSpPr/>
            <p:nvPr/>
          </p:nvSpPr>
          <p:spPr>
            <a:xfrm>
              <a:off x="7127272" y="5444009"/>
              <a:ext cx="4112228" cy="853819"/>
            </a:xfrm>
            <a:prstGeom prst="rect">
              <a:avLst/>
            </a:prstGeom>
            <a:solidFill>
              <a:schemeClr val="bg1"/>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33"/>
              <a:endParaRPr lang="zh-CN" altLang="en-US" sz="1867">
                <a:solidFill>
                  <a:prstClr val="white"/>
                </a:solidFill>
                <a:ea typeface="微软雅黑" panose="020B0503020204020204" pitchFamily="34" charset="-122"/>
              </a:endParaRPr>
            </a:p>
          </p:txBody>
        </p:sp>
        <p:sp>
          <p:nvSpPr>
            <p:cNvPr id="67" name="矩形 47">
              <a:extLst>
                <a:ext uri="{FF2B5EF4-FFF2-40B4-BE49-F238E27FC236}">
                  <a16:creationId xmlns:a16="http://schemas.microsoft.com/office/drawing/2014/main" id="{6CE15C12-B22A-493A-869B-5763478BA4E7}"/>
                </a:ext>
              </a:extLst>
            </p:cNvPr>
            <p:cNvSpPr>
              <a:spLocks noChangeArrowheads="1"/>
            </p:cNvSpPr>
            <p:nvPr/>
          </p:nvSpPr>
          <p:spPr bwMode="auto">
            <a:xfrm>
              <a:off x="7152672" y="5555617"/>
              <a:ext cx="4086829" cy="70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2133">
                <a:lnSpc>
                  <a:spcPct val="130000"/>
                </a:lnSpc>
                <a:spcBef>
                  <a:spcPct val="0"/>
                </a:spcBef>
              </a:pPr>
              <a:r>
                <a:rPr lang="en-GB" sz="1600" dirty="0"/>
                <a:t>For our database, these features are </a:t>
              </a:r>
              <a:r>
                <a:rPr lang="en-GB" sz="1600" b="1" dirty="0"/>
                <a:t>“Order” </a:t>
              </a:r>
              <a:r>
                <a:rPr lang="en-GB" sz="1600" dirty="0"/>
                <a:t>and </a:t>
              </a:r>
              <a:r>
                <a:rPr lang="en-GB" sz="1600" b="1" dirty="0"/>
                <a:t>“PID”.</a:t>
              </a:r>
              <a:endParaRPr lang="en-US" altLang="zh-CN" sz="1467" b="1" dirty="0">
                <a:solidFill>
                  <a:prstClr val="black">
                    <a:lumMod val="75000"/>
                    <a:lumOff val="25000"/>
                  </a:prstClr>
                </a:solidFill>
                <a:latin typeface="微软雅黑" pitchFamily="34" charset="-122"/>
                <a:ea typeface="微软雅黑" pitchFamily="34" charset="-122"/>
                <a:sym typeface="微软雅黑" pitchFamily="34" charset="-122"/>
              </a:endParaRPr>
            </a:p>
          </p:txBody>
        </p:sp>
      </p:grpSp>
      <p:sp>
        <p:nvSpPr>
          <p:cNvPr id="68" name="矩形 3">
            <a:extLst>
              <a:ext uri="{FF2B5EF4-FFF2-40B4-BE49-F238E27FC236}">
                <a16:creationId xmlns:a16="http://schemas.microsoft.com/office/drawing/2014/main" id="{2CAE4ADD-ACAD-4F4D-9824-41F244968D17}"/>
              </a:ext>
            </a:extLst>
          </p:cNvPr>
          <p:cNvSpPr>
            <a:spLocks noChangeArrowheads="1"/>
          </p:cNvSpPr>
          <p:nvPr/>
        </p:nvSpPr>
        <p:spPr bwMode="auto">
          <a:xfrm>
            <a:off x="7114580" y="4991265"/>
            <a:ext cx="4262746"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441" tIns="34287" rIns="68441" bIns="34287">
            <a:spAutoFit/>
          </a:bodyPr>
          <a:lstStyle/>
          <a:p>
            <a:pPr defTabSz="912133">
              <a:spcBef>
                <a:spcPct val="0"/>
              </a:spcBef>
            </a:pPr>
            <a:r>
              <a:rPr lang="en-GB" altLang="zh-CN" sz="2000" b="1" dirty="0">
                <a:solidFill>
                  <a:srgbClr val="92D050"/>
                </a:solidFill>
                <a:latin typeface="+mj-lt"/>
                <a:ea typeface="微软雅黑" panose="020B0503020204020204" pitchFamily="34" charset="-122"/>
                <a:cs typeface="Arial" panose="020B0604020202020204" pitchFamily="34" charset="0"/>
              </a:rPr>
              <a:t>Deleting unnecessary features</a:t>
            </a:r>
            <a:endParaRPr lang="zh-CN" altLang="en-US" sz="2000" b="1" dirty="0">
              <a:solidFill>
                <a:srgbClr val="92D050"/>
              </a:solidFill>
              <a:latin typeface="+mj-lt"/>
              <a:ea typeface="微软雅黑" panose="020B0503020204020204" pitchFamily="34" charset="-122"/>
              <a:cs typeface="Arial" panose="020B0604020202020204" pitchFamily="34" charset="0"/>
            </a:endParaRPr>
          </a:p>
        </p:txBody>
      </p:sp>
      <p:cxnSp>
        <p:nvCxnSpPr>
          <p:cNvPr id="69" name="直接连接符 201">
            <a:extLst>
              <a:ext uri="{FF2B5EF4-FFF2-40B4-BE49-F238E27FC236}">
                <a16:creationId xmlns:a16="http://schemas.microsoft.com/office/drawing/2014/main" id="{2F6D2BE0-F120-4687-9EC8-BB14CA4B68DC}"/>
              </a:ext>
            </a:extLst>
          </p:cNvPr>
          <p:cNvCxnSpPr/>
          <p:nvPr/>
        </p:nvCxnSpPr>
        <p:spPr>
          <a:xfrm>
            <a:off x="6832600" y="2358519"/>
            <a:ext cx="0" cy="1155655"/>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0" name="直接连接符 202">
            <a:extLst>
              <a:ext uri="{FF2B5EF4-FFF2-40B4-BE49-F238E27FC236}">
                <a16:creationId xmlns:a16="http://schemas.microsoft.com/office/drawing/2014/main" id="{28D4FEFC-EA1E-4721-B07A-08BEB821561E}"/>
              </a:ext>
            </a:extLst>
          </p:cNvPr>
          <p:cNvCxnSpPr/>
          <p:nvPr/>
        </p:nvCxnSpPr>
        <p:spPr>
          <a:xfrm>
            <a:off x="6832600" y="3746821"/>
            <a:ext cx="0" cy="1155655"/>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1" name="直接连接符 203">
            <a:extLst>
              <a:ext uri="{FF2B5EF4-FFF2-40B4-BE49-F238E27FC236}">
                <a16:creationId xmlns:a16="http://schemas.microsoft.com/office/drawing/2014/main" id="{14CB1A99-61D6-4437-805F-F668C3837517}"/>
              </a:ext>
            </a:extLst>
          </p:cNvPr>
          <p:cNvCxnSpPr/>
          <p:nvPr/>
        </p:nvCxnSpPr>
        <p:spPr>
          <a:xfrm>
            <a:off x="6845300" y="5144783"/>
            <a:ext cx="0" cy="1155655"/>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 name="Text Placeholder 4">
            <a:extLst>
              <a:ext uri="{FF2B5EF4-FFF2-40B4-BE49-F238E27FC236}">
                <a16:creationId xmlns:a16="http://schemas.microsoft.com/office/drawing/2014/main" id="{89C3397B-C41E-4410-9DE8-4CEA3CFBBD50}"/>
              </a:ext>
            </a:extLst>
          </p:cNvPr>
          <p:cNvSpPr txBox="1"/>
          <p:nvPr/>
        </p:nvSpPr>
        <p:spPr>
          <a:xfrm>
            <a:off x="611505" y="346710"/>
            <a:ext cx="4599305"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400" b="1" dirty="0">
                <a:solidFill>
                  <a:schemeClr val="tx1">
                    <a:lumMod val="65000"/>
                    <a:lumOff val="35000"/>
                  </a:schemeClr>
                </a:solidFill>
                <a:latin typeface="Montserrat" panose="00000500000000000000" charset="0"/>
                <a:ea typeface="Montserrat" panose="00000500000000000000" charset="0"/>
              </a:rPr>
              <a:t>Data Preparation</a:t>
            </a: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78" name="直接连接符 34">
            <a:extLst>
              <a:ext uri="{FF2B5EF4-FFF2-40B4-BE49-F238E27FC236}">
                <a16:creationId xmlns:a16="http://schemas.microsoft.com/office/drawing/2014/main" id="{E6827094-8603-4BAD-9879-7FB3F2588506}"/>
              </a:ext>
            </a:extLst>
          </p:cNvPr>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0" name="Picture 79" descr="Graphical user interface&#10;&#10;Description automatically generated with medium confidence">
            <a:extLst>
              <a:ext uri="{FF2B5EF4-FFF2-40B4-BE49-F238E27FC236}">
                <a16:creationId xmlns:a16="http://schemas.microsoft.com/office/drawing/2014/main" id="{797E6DE5-270A-4FF8-9D2D-551B054D01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572" y="2172348"/>
            <a:ext cx="4608129" cy="4505854"/>
          </a:xfrm>
          <a:prstGeom prst="rect">
            <a:avLst/>
          </a:prstGeom>
          <a:effectLst>
            <a:outerShdw blurRad="50800" dist="38100" dir="8100000" algn="tr" rotWithShape="0">
              <a:prstClr val="black">
                <a:alpha val="40000"/>
              </a:prstClr>
            </a:outerShdw>
          </a:effectLst>
        </p:spPr>
      </p:pic>
      <p:sp>
        <p:nvSpPr>
          <p:cNvPr id="87" name="矩形 134">
            <a:extLst>
              <a:ext uri="{FF2B5EF4-FFF2-40B4-BE49-F238E27FC236}">
                <a16:creationId xmlns:a16="http://schemas.microsoft.com/office/drawing/2014/main" id="{7B7D5D37-0336-4C32-BE81-38116A010BB9}"/>
              </a:ext>
            </a:extLst>
          </p:cNvPr>
          <p:cNvSpPr>
            <a:spLocks noChangeArrowheads="1"/>
          </p:cNvSpPr>
          <p:nvPr/>
        </p:nvSpPr>
        <p:spPr bwMode="auto">
          <a:xfrm>
            <a:off x="660806" y="1117889"/>
            <a:ext cx="10888707" cy="77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719" rIns="91243" bIns="45719">
            <a:spAutoFit/>
          </a:bodyPr>
          <a:lstStyle/>
          <a:p>
            <a:pPr defTabSz="912133">
              <a:lnSpc>
                <a:spcPct val="130000"/>
              </a:lnSpc>
              <a:spcBef>
                <a:spcPct val="0"/>
              </a:spcBef>
            </a:pPr>
            <a:r>
              <a:rPr lang="en-GB" b="1" dirty="0"/>
              <a:t>Data preparation</a:t>
            </a:r>
            <a:r>
              <a:rPr lang="en-GB" dirty="0"/>
              <a:t> is the process of cleaning and transforming raw data prior to processing and analysis. </a:t>
            </a:r>
            <a:endParaRPr lang="zh-CN" altLang="en-US" sz="1467" dirty="0">
              <a:solidFill>
                <a:prstClr val="black">
                  <a:lumMod val="75000"/>
                  <a:lumOff val="25000"/>
                </a:prstClr>
              </a:solidFill>
              <a:ea typeface="微软雅黑" panose="020B0503020204020204" pitchFamily="34" charset="-122"/>
              <a:sym typeface="微软雅黑" pitchFamily="34" charset="-122"/>
            </a:endParaRPr>
          </a:p>
        </p:txBody>
      </p:sp>
      <p:grpSp>
        <p:nvGrpSpPr>
          <p:cNvPr id="88" name="组合 36">
            <a:extLst>
              <a:ext uri="{FF2B5EF4-FFF2-40B4-BE49-F238E27FC236}">
                <a16:creationId xmlns:a16="http://schemas.microsoft.com/office/drawing/2014/main" id="{40F68A51-3374-42DD-9F27-9A1C66852A7F}"/>
              </a:ext>
            </a:extLst>
          </p:cNvPr>
          <p:cNvGrpSpPr/>
          <p:nvPr/>
        </p:nvGrpSpPr>
        <p:grpSpPr>
          <a:xfrm>
            <a:off x="5784047" y="2493352"/>
            <a:ext cx="899721" cy="899721"/>
            <a:chOff x="304800" y="673100"/>
            <a:chExt cx="4000500" cy="4000500"/>
          </a:xfrm>
          <a:effectLst>
            <a:outerShdw blurRad="444500" dist="254000" dir="8100000" algn="tr" rotWithShape="0">
              <a:prstClr val="black">
                <a:alpha val="50000"/>
              </a:prstClr>
            </a:outerShdw>
          </a:effectLst>
        </p:grpSpPr>
        <p:sp>
          <p:nvSpPr>
            <p:cNvPr id="89" name="同心圆 38">
              <a:extLst>
                <a:ext uri="{FF2B5EF4-FFF2-40B4-BE49-F238E27FC236}">
                  <a16:creationId xmlns:a16="http://schemas.microsoft.com/office/drawing/2014/main" id="{F6BDEA44-322B-49BD-8117-AC9B4B309BB4}"/>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a typeface="微软雅黑" panose="020B0503020204020204" pitchFamily="34" charset="-122"/>
              </a:endParaRPr>
            </a:p>
          </p:txBody>
        </p:sp>
        <p:sp>
          <p:nvSpPr>
            <p:cNvPr id="90" name="椭圆 39">
              <a:extLst>
                <a:ext uri="{FF2B5EF4-FFF2-40B4-BE49-F238E27FC236}">
                  <a16:creationId xmlns:a16="http://schemas.microsoft.com/office/drawing/2014/main" id="{D414E378-28A5-4360-BC12-5CE5BA3327E7}"/>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grpSp>
      <p:sp>
        <p:nvSpPr>
          <p:cNvPr id="91" name="椭圆 29">
            <a:extLst>
              <a:ext uri="{FF2B5EF4-FFF2-40B4-BE49-F238E27FC236}">
                <a16:creationId xmlns:a16="http://schemas.microsoft.com/office/drawing/2014/main" id="{39D35509-292C-4EAA-957A-34572068CD98}"/>
              </a:ext>
            </a:extLst>
          </p:cNvPr>
          <p:cNvSpPr/>
          <p:nvPr/>
        </p:nvSpPr>
        <p:spPr>
          <a:xfrm>
            <a:off x="5794609" y="2506052"/>
            <a:ext cx="860448" cy="86044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2400" b="1" dirty="0">
                <a:solidFill>
                  <a:schemeClr val="bg1"/>
                </a:solidFill>
                <a:latin typeface="Microsoft YaHei" panose="020B0503020204020204" pitchFamily="34" charset="-122"/>
                <a:ea typeface="Microsoft YaHei" panose="020B0503020204020204" pitchFamily="34" charset="-122"/>
              </a:rPr>
              <a:t>1</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grpSp>
        <p:nvGrpSpPr>
          <p:cNvPr id="92" name="组合 36">
            <a:extLst>
              <a:ext uri="{FF2B5EF4-FFF2-40B4-BE49-F238E27FC236}">
                <a16:creationId xmlns:a16="http://schemas.microsoft.com/office/drawing/2014/main" id="{ADA88504-166E-429A-9F24-D69F7C47328A}"/>
              </a:ext>
            </a:extLst>
          </p:cNvPr>
          <p:cNvGrpSpPr/>
          <p:nvPr/>
        </p:nvGrpSpPr>
        <p:grpSpPr>
          <a:xfrm>
            <a:off x="5755336" y="3809296"/>
            <a:ext cx="899721" cy="899721"/>
            <a:chOff x="304800" y="673100"/>
            <a:chExt cx="4000500" cy="4000500"/>
          </a:xfrm>
          <a:effectLst>
            <a:outerShdw blurRad="444500" dist="254000" dir="8100000" algn="tr" rotWithShape="0">
              <a:prstClr val="black">
                <a:alpha val="50000"/>
              </a:prstClr>
            </a:outerShdw>
          </a:effectLst>
        </p:grpSpPr>
        <p:sp>
          <p:nvSpPr>
            <p:cNvPr id="93" name="同心圆 38">
              <a:extLst>
                <a:ext uri="{FF2B5EF4-FFF2-40B4-BE49-F238E27FC236}">
                  <a16:creationId xmlns:a16="http://schemas.microsoft.com/office/drawing/2014/main" id="{F1FBAFDA-24A7-40D9-BEC5-5F6ED8E45DF3}"/>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a typeface="微软雅黑" panose="020B0503020204020204" pitchFamily="34" charset="-122"/>
              </a:endParaRPr>
            </a:p>
          </p:txBody>
        </p:sp>
        <p:sp>
          <p:nvSpPr>
            <p:cNvPr id="94" name="椭圆 39">
              <a:extLst>
                <a:ext uri="{FF2B5EF4-FFF2-40B4-BE49-F238E27FC236}">
                  <a16:creationId xmlns:a16="http://schemas.microsoft.com/office/drawing/2014/main" id="{EE506291-8A02-485E-9885-EFE8DA5E9899}"/>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grpSp>
      <p:sp>
        <p:nvSpPr>
          <p:cNvPr id="95" name="椭圆 29">
            <a:extLst>
              <a:ext uri="{FF2B5EF4-FFF2-40B4-BE49-F238E27FC236}">
                <a16:creationId xmlns:a16="http://schemas.microsoft.com/office/drawing/2014/main" id="{2B1423D3-9E4A-434B-AC19-9B0632BB3AB4}"/>
              </a:ext>
            </a:extLst>
          </p:cNvPr>
          <p:cNvSpPr/>
          <p:nvPr/>
        </p:nvSpPr>
        <p:spPr>
          <a:xfrm>
            <a:off x="5770858" y="3836168"/>
            <a:ext cx="860448" cy="86044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2400" b="1" dirty="0">
                <a:solidFill>
                  <a:schemeClr val="bg1"/>
                </a:solidFill>
                <a:latin typeface="Microsoft YaHei" panose="020B0503020204020204" pitchFamily="34" charset="-122"/>
                <a:ea typeface="Microsoft YaHei" panose="020B0503020204020204" pitchFamily="34" charset="-122"/>
              </a:rPr>
              <a:t>2</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grpSp>
        <p:nvGrpSpPr>
          <p:cNvPr id="96" name="组合 36">
            <a:extLst>
              <a:ext uri="{FF2B5EF4-FFF2-40B4-BE49-F238E27FC236}">
                <a16:creationId xmlns:a16="http://schemas.microsoft.com/office/drawing/2014/main" id="{D374BDCB-3CC7-4381-9A4A-B0DD52FE8304}"/>
              </a:ext>
            </a:extLst>
          </p:cNvPr>
          <p:cNvGrpSpPr/>
          <p:nvPr/>
        </p:nvGrpSpPr>
        <p:grpSpPr>
          <a:xfrm>
            <a:off x="5711342" y="5367224"/>
            <a:ext cx="899721" cy="899721"/>
            <a:chOff x="304800" y="673100"/>
            <a:chExt cx="4000500" cy="4000500"/>
          </a:xfrm>
          <a:effectLst>
            <a:outerShdw blurRad="444500" dist="254000" dir="8100000" algn="tr" rotWithShape="0">
              <a:prstClr val="black">
                <a:alpha val="50000"/>
              </a:prstClr>
            </a:outerShdw>
          </a:effectLst>
        </p:grpSpPr>
        <p:sp>
          <p:nvSpPr>
            <p:cNvPr id="97" name="同心圆 38">
              <a:extLst>
                <a:ext uri="{FF2B5EF4-FFF2-40B4-BE49-F238E27FC236}">
                  <a16:creationId xmlns:a16="http://schemas.microsoft.com/office/drawing/2014/main" id="{0C8B5EE8-9E2F-4D48-B436-147352B0A5E5}"/>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a typeface="微软雅黑" panose="020B0503020204020204" pitchFamily="34" charset="-122"/>
              </a:endParaRPr>
            </a:p>
          </p:txBody>
        </p:sp>
        <p:sp>
          <p:nvSpPr>
            <p:cNvPr id="98" name="椭圆 39">
              <a:extLst>
                <a:ext uri="{FF2B5EF4-FFF2-40B4-BE49-F238E27FC236}">
                  <a16:creationId xmlns:a16="http://schemas.microsoft.com/office/drawing/2014/main" id="{A625E2E7-C5BF-4E8A-A330-28617CABF8B7}"/>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grpSp>
      <p:sp>
        <p:nvSpPr>
          <p:cNvPr id="99" name="椭圆 29">
            <a:extLst>
              <a:ext uri="{FF2B5EF4-FFF2-40B4-BE49-F238E27FC236}">
                <a16:creationId xmlns:a16="http://schemas.microsoft.com/office/drawing/2014/main" id="{9EFCFD8B-F351-45C9-8915-C0D6B52786C4}"/>
              </a:ext>
            </a:extLst>
          </p:cNvPr>
          <p:cNvSpPr/>
          <p:nvPr/>
        </p:nvSpPr>
        <p:spPr>
          <a:xfrm>
            <a:off x="5733463" y="5386860"/>
            <a:ext cx="860448" cy="86044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2400" b="1" dirty="0">
                <a:solidFill>
                  <a:schemeClr val="bg1"/>
                </a:solidFill>
                <a:latin typeface="Microsoft YaHei" panose="020B0503020204020204" pitchFamily="34" charset="-122"/>
                <a:ea typeface="Microsoft YaHei" panose="020B0503020204020204" pitchFamily="34" charset="-122"/>
              </a:rPr>
              <a:t>3</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687507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par>
                                <p:cTn id="10" presetID="53" presetClass="entr" presetSubtype="16" fill="hold" nodeType="with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p:cTn id="12" dur="500" fill="hold"/>
                                        <p:tgtEl>
                                          <p:spTgt spid="78"/>
                                        </p:tgtEl>
                                        <p:attrNameLst>
                                          <p:attrName>ppt_w</p:attrName>
                                        </p:attrNameLst>
                                      </p:cBhvr>
                                      <p:tavLst>
                                        <p:tav tm="0">
                                          <p:val>
                                            <p:fltVal val="0"/>
                                          </p:val>
                                        </p:tav>
                                        <p:tav tm="100000">
                                          <p:val>
                                            <p:strVal val="#ppt_w"/>
                                          </p:val>
                                        </p:tav>
                                      </p:tavLst>
                                    </p:anim>
                                    <p:anim calcmode="lin" valueType="num">
                                      <p:cBhvr>
                                        <p:cTn id="13" dur="500" fill="hold"/>
                                        <p:tgtEl>
                                          <p:spTgt spid="78"/>
                                        </p:tgtEl>
                                        <p:attrNameLst>
                                          <p:attrName>ppt_h</p:attrName>
                                        </p:attrNameLst>
                                      </p:cBhvr>
                                      <p:tavLst>
                                        <p:tav tm="0">
                                          <p:val>
                                            <p:fltVal val="0"/>
                                          </p:val>
                                        </p:tav>
                                        <p:tav tm="100000">
                                          <p:val>
                                            <p:strVal val="#ppt_h"/>
                                          </p:val>
                                        </p:tav>
                                      </p:tavLst>
                                    </p:anim>
                                    <p:animEffect transition="in" filter="fade">
                                      <p:cBhvr>
                                        <p:cTn id="14" dur="500"/>
                                        <p:tgtEl>
                                          <p:spTgt spid="78"/>
                                        </p:tgtEl>
                                      </p:cBhvr>
                                    </p:animEffect>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par>
                                <p:cTn id="19" presetID="53" presetClass="entr" presetSubtype="16" fill="hold" nodeType="withEffect">
                                  <p:stCondLst>
                                    <p:cond delay="0"/>
                                  </p:stCondLst>
                                  <p:childTnLst>
                                    <p:set>
                                      <p:cBhvr>
                                        <p:cTn id="20" dur="1" fill="hold">
                                          <p:stCondLst>
                                            <p:cond delay="0"/>
                                          </p:stCondLst>
                                        </p:cTn>
                                        <p:tgtEl>
                                          <p:spTgt spid="80"/>
                                        </p:tgtEl>
                                        <p:attrNameLst>
                                          <p:attrName>style.visibility</p:attrName>
                                        </p:attrNameLst>
                                      </p:cBhvr>
                                      <p:to>
                                        <p:strVal val="visible"/>
                                      </p:to>
                                    </p:set>
                                    <p:anim calcmode="lin" valueType="num">
                                      <p:cBhvr>
                                        <p:cTn id="21" dur="500" fill="hold"/>
                                        <p:tgtEl>
                                          <p:spTgt spid="80"/>
                                        </p:tgtEl>
                                        <p:attrNameLst>
                                          <p:attrName>ppt_w</p:attrName>
                                        </p:attrNameLst>
                                      </p:cBhvr>
                                      <p:tavLst>
                                        <p:tav tm="0">
                                          <p:val>
                                            <p:fltVal val="0"/>
                                          </p:val>
                                        </p:tav>
                                        <p:tav tm="100000">
                                          <p:val>
                                            <p:strVal val="#ppt_w"/>
                                          </p:val>
                                        </p:tav>
                                      </p:tavLst>
                                    </p:anim>
                                    <p:anim calcmode="lin" valueType="num">
                                      <p:cBhvr>
                                        <p:cTn id="22" dur="500" fill="hold"/>
                                        <p:tgtEl>
                                          <p:spTgt spid="80"/>
                                        </p:tgtEl>
                                        <p:attrNameLst>
                                          <p:attrName>ppt_h</p:attrName>
                                        </p:attrNameLst>
                                      </p:cBhvr>
                                      <p:tavLst>
                                        <p:tav tm="0">
                                          <p:val>
                                            <p:fltVal val="0"/>
                                          </p:val>
                                        </p:tav>
                                        <p:tav tm="100000">
                                          <p:val>
                                            <p:strVal val="#ppt_h"/>
                                          </p:val>
                                        </p:tav>
                                      </p:tavLst>
                                    </p:anim>
                                    <p:animEffect transition="in" filter="fade">
                                      <p:cBhvr>
                                        <p:cTn id="23" dur="500"/>
                                        <p:tgtEl>
                                          <p:spTgt spid="8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cBhvr additive="base">
                                        <p:cTn id="28" dur="500" fill="hold"/>
                                        <p:tgtEl>
                                          <p:spTgt spid="88"/>
                                        </p:tgtEl>
                                        <p:attrNameLst>
                                          <p:attrName>ppt_x</p:attrName>
                                        </p:attrNameLst>
                                      </p:cBhvr>
                                      <p:tavLst>
                                        <p:tav tm="0">
                                          <p:val>
                                            <p:strVal val="#ppt_x"/>
                                          </p:val>
                                        </p:tav>
                                        <p:tav tm="100000">
                                          <p:val>
                                            <p:strVal val="#ppt_x"/>
                                          </p:val>
                                        </p:tav>
                                      </p:tavLst>
                                    </p:anim>
                                    <p:anim calcmode="lin" valueType="num">
                                      <p:cBhvr additive="base">
                                        <p:cTn id="29" dur="500" fill="hold"/>
                                        <p:tgtEl>
                                          <p:spTgt spid="8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1"/>
                                        </p:tgtEl>
                                        <p:attrNameLst>
                                          <p:attrName>style.visibility</p:attrName>
                                        </p:attrNameLst>
                                      </p:cBhvr>
                                      <p:to>
                                        <p:strVal val="visible"/>
                                      </p:to>
                                    </p:set>
                                    <p:anim calcmode="lin" valueType="num">
                                      <p:cBhvr additive="base">
                                        <p:cTn id="32" dur="500" fill="hold"/>
                                        <p:tgtEl>
                                          <p:spTgt spid="91"/>
                                        </p:tgtEl>
                                        <p:attrNameLst>
                                          <p:attrName>ppt_x</p:attrName>
                                        </p:attrNameLst>
                                      </p:cBhvr>
                                      <p:tavLst>
                                        <p:tav tm="0">
                                          <p:val>
                                            <p:strVal val="#ppt_x"/>
                                          </p:val>
                                        </p:tav>
                                        <p:tav tm="100000">
                                          <p:val>
                                            <p:strVal val="#ppt_x"/>
                                          </p:val>
                                        </p:tav>
                                      </p:tavLst>
                                    </p:anim>
                                    <p:anim calcmode="lin" valueType="num">
                                      <p:cBhvr additive="base">
                                        <p:cTn id="33" dur="500" fill="hold"/>
                                        <p:tgtEl>
                                          <p:spTgt spid="91"/>
                                        </p:tgtEl>
                                        <p:attrNameLst>
                                          <p:attrName>ppt_y</p:attrName>
                                        </p:attrNameLst>
                                      </p:cBhvr>
                                      <p:tavLst>
                                        <p:tav tm="0">
                                          <p:val>
                                            <p:strVal val="1+#ppt_h/2"/>
                                          </p:val>
                                        </p:tav>
                                        <p:tav tm="100000">
                                          <p:val>
                                            <p:strVal val="#ppt_y"/>
                                          </p:val>
                                        </p:tav>
                                      </p:tavLst>
                                    </p:anim>
                                  </p:childTnLst>
                                </p:cTn>
                              </p:par>
                              <p:par>
                                <p:cTn id="34" presetID="16" presetClass="entr" presetSubtype="42" fill="hold"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barn(outHorizontal)">
                                      <p:cBhvr>
                                        <p:cTn id="36" dur="500"/>
                                        <p:tgtEl>
                                          <p:spTgt spid="69"/>
                                        </p:tgtEl>
                                      </p:cBhvr>
                                    </p:animEffect>
                                  </p:childTnLst>
                                </p:cTn>
                              </p:par>
                              <p:par>
                                <p:cTn id="37" presetID="2" presetClass="entr" presetSubtype="2" accel="50000" decel="5000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 calcmode="lin" valueType="num">
                                      <p:cBhvr additive="base">
                                        <p:cTn id="39" dur="1000" fill="hold"/>
                                        <p:tgtEl>
                                          <p:spTgt spid="60"/>
                                        </p:tgtEl>
                                        <p:attrNameLst>
                                          <p:attrName>ppt_x</p:attrName>
                                        </p:attrNameLst>
                                      </p:cBhvr>
                                      <p:tavLst>
                                        <p:tav tm="0">
                                          <p:val>
                                            <p:strVal val="1+#ppt_w/2"/>
                                          </p:val>
                                        </p:tav>
                                        <p:tav tm="100000">
                                          <p:val>
                                            <p:strVal val="#ppt_x"/>
                                          </p:val>
                                        </p:tav>
                                      </p:tavLst>
                                    </p:anim>
                                    <p:anim calcmode="lin" valueType="num">
                                      <p:cBhvr additive="base">
                                        <p:cTn id="40" dur="1000" fill="hold"/>
                                        <p:tgtEl>
                                          <p:spTgt spid="60"/>
                                        </p:tgtEl>
                                        <p:attrNameLst>
                                          <p:attrName>ppt_y</p:attrName>
                                        </p:attrNameLst>
                                      </p:cBhvr>
                                      <p:tavLst>
                                        <p:tav tm="0">
                                          <p:val>
                                            <p:strVal val="#ppt_y"/>
                                          </p:val>
                                        </p:tav>
                                        <p:tav tm="100000">
                                          <p:val>
                                            <p:strVal val="#ppt_y"/>
                                          </p:val>
                                        </p:tav>
                                      </p:tavLst>
                                    </p:anim>
                                  </p:childTnLst>
                                </p:cTn>
                              </p:par>
                              <p:par>
                                <p:cTn id="41" presetID="2" presetClass="entr" presetSubtype="2" accel="50000" decel="50000" fill="hold" nodeType="with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1000" fill="hold"/>
                                        <p:tgtEl>
                                          <p:spTgt spid="57"/>
                                        </p:tgtEl>
                                        <p:attrNameLst>
                                          <p:attrName>ppt_x</p:attrName>
                                        </p:attrNameLst>
                                      </p:cBhvr>
                                      <p:tavLst>
                                        <p:tav tm="0">
                                          <p:val>
                                            <p:strVal val="1+#ppt_w/2"/>
                                          </p:val>
                                        </p:tav>
                                        <p:tav tm="100000">
                                          <p:val>
                                            <p:strVal val="#ppt_x"/>
                                          </p:val>
                                        </p:tav>
                                      </p:tavLst>
                                    </p:anim>
                                    <p:anim calcmode="lin" valueType="num">
                                      <p:cBhvr additive="base">
                                        <p:cTn id="44" dur="10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2"/>
                                        </p:tgtEl>
                                        <p:attrNameLst>
                                          <p:attrName>style.visibility</p:attrName>
                                        </p:attrNameLst>
                                      </p:cBhvr>
                                      <p:to>
                                        <p:strVal val="visible"/>
                                      </p:to>
                                    </p:set>
                                    <p:anim calcmode="lin" valueType="num">
                                      <p:cBhvr additive="base">
                                        <p:cTn id="49" dur="500" fill="hold"/>
                                        <p:tgtEl>
                                          <p:spTgt spid="92"/>
                                        </p:tgtEl>
                                        <p:attrNameLst>
                                          <p:attrName>ppt_x</p:attrName>
                                        </p:attrNameLst>
                                      </p:cBhvr>
                                      <p:tavLst>
                                        <p:tav tm="0">
                                          <p:val>
                                            <p:strVal val="#ppt_x"/>
                                          </p:val>
                                        </p:tav>
                                        <p:tav tm="100000">
                                          <p:val>
                                            <p:strVal val="#ppt_x"/>
                                          </p:val>
                                        </p:tav>
                                      </p:tavLst>
                                    </p:anim>
                                    <p:anim calcmode="lin" valueType="num">
                                      <p:cBhvr additive="base">
                                        <p:cTn id="50" dur="500" fill="hold"/>
                                        <p:tgtEl>
                                          <p:spTgt spid="9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5"/>
                                        </p:tgtEl>
                                        <p:attrNameLst>
                                          <p:attrName>style.visibility</p:attrName>
                                        </p:attrNameLst>
                                      </p:cBhvr>
                                      <p:to>
                                        <p:strVal val="visible"/>
                                      </p:to>
                                    </p:set>
                                    <p:anim calcmode="lin" valueType="num">
                                      <p:cBhvr additive="base">
                                        <p:cTn id="53" dur="500" fill="hold"/>
                                        <p:tgtEl>
                                          <p:spTgt spid="95"/>
                                        </p:tgtEl>
                                        <p:attrNameLst>
                                          <p:attrName>ppt_x</p:attrName>
                                        </p:attrNameLst>
                                      </p:cBhvr>
                                      <p:tavLst>
                                        <p:tav tm="0">
                                          <p:val>
                                            <p:strVal val="#ppt_x"/>
                                          </p:val>
                                        </p:tav>
                                        <p:tav tm="100000">
                                          <p:val>
                                            <p:strVal val="#ppt_x"/>
                                          </p:val>
                                        </p:tav>
                                      </p:tavLst>
                                    </p:anim>
                                    <p:anim calcmode="lin" valueType="num">
                                      <p:cBhvr additive="base">
                                        <p:cTn id="54" dur="500" fill="hold"/>
                                        <p:tgtEl>
                                          <p:spTgt spid="95"/>
                                        </p:tgtEl>
                                        <p:attrNameLst>
                                          <p:attrName>ppt_y</p:attrName>
                                        </p:attrNameLst>
                                      </p:cBhvr>
                                      <p:tavLst>
                                        <p:tav tm="0">
                                          <p:val>
                                            <p:strVal val="1+#ppt_h/2"/>
                                          </p:val>
                                        </p:tav>
                                        <p:tav tm="100000">
                                          <p:val>
                                            <p:strVal val="#ppt_y"/>
                                          </p:val>
                                        </p:tav>
                                      </p:tavLst>
                                    </p:anim>
                                  </p:childTnLst>
                                </p:cTn>
                              </p:par>
                              <p:par>
                                <p:cTn id="55" presetID="16" presetClass="entr" presetSubtype="42"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barn(outHorizontal)">
                                      <p:cBhvr>
                                        <p:cTn id="57" dur="500"/>
                                        <p:tgtEl>
                                          <p:spTgt spid="70"/>
                                        </p:tgtEl>
                                      </p:cBhvr>
                                    </p:animEffect>
                                  </p:childTnLst>
                                </p:cTn>
                              </p:par>
                              <p:par>
                                <p:cTn id="58" presetID="2" presetClass="entr" presetSubtype="2" accel="50000" decel="50000" fill="hold" grpId="0" nodeType="withEffect">
                                  <p:stCondLst>
                                    <p:cond delay="0"/>
                                  </p:stCondLst>
                                  <p:childTnLst>
                                    <p:set>
                                      <p:cBhvr>
                                        <p:cTn id="59" dur="1" fill="hold">
                                          <p:stCondLst>
                                            <p:cond delay="0"/>
                                          </p:stCondLst>
                                        </p:cTn>
                                        <p:tgtEl>
                                          <p:spTgt spid="64"/>
                                        </p:tgtEl>
                                        <p:attrNameLst>
                                          <p:attrName>style.visibility</p:attrName>
                                        </p:attrNameLst>
                                      </p:cBhvr>
                                      <p:to>
                                        <p:strVal val="visible"/>
                                      </p:to>
                                    </p:set>
                                    <p:anim calcmode="lin" valueType="num">
                                      <p:cBhvr additive="base">
                                        <p:cTn id="60" dur="1000" fill="hold"/>
                                        <p:tgtEl>
                                          <p:spTgt spid="64"/>
                                        </p:tgtEl>
                                        <p:attrNameLst>
                                          <p:attrName>ppt_x</p:attrName>
                                        </p:attrNameLst>
                                      </p:cBhvr>
                                      <p:tavLst>
                                        <p:tav tm="0">
                                          <p:val>
                                            <p:strVal val="1+#ppt_w/2"/>
                                          </p:val>
                                        </p:tav>
                                        <p:tav tm="100000">
                                          <p:val>
                                            <p:strVal val="#ppt_x"/>
                                          </p:val>
                                        </p:tav>
                                      </p:tavLst>
                                    </p:anim>
                                    <p:anim calcmode="lin" valueType="num">
                                      <p:cBhvr additive="base">
                                        <p:cTn id="61" dur="1000" fill="hold"/>
                                        <p:tgtEl>
                                          <p:spTgt spid="64"/>
                                        </p:tgtEl>
                                        <p:attrNameLst>
                                          <p:attrName>ppt_y</p:attrName>
                                        </p:attrNameLst>
                                      </p:cBhvr>
                                      <p:tavLst>
                                        <p:tav tm="0">
                                          <p:val>
                                            <p:strVal val="#ppt_y"/>
                                          </p:val>
                                        </p:tav>
                                        <p:tav tm="100000">
                                          <p:val>
                                            <p:strVal val="#ppt_y"/>
                                          </p:val>
                                        </p:tav>
                                      </p:tavLst>
                                    </p:anim>
                                  </p:childTnLst>
                                </p:cTn>
                              </p:par>
                              <p:par>
                                <p:cTn id="62" presetID="2" presetClass="entr" presetSubtype="2" accel="50000" decel="50000" fill="hold" nodeType="withEffect">
                                  <p:stCondLst>
                                    <p:cond delay="0"/>
                                  </p:stCondLst>
                                  <p:childTnLst>
                                    <p:set>
                                      <p:cBhvr>
                                        <p:cTn id="63" dur="1" fill="hold">
                                          <p:stCondLst>
                                            <p:cond delay="0"/>
                                          </p:stCondLst>
                                        </p:cTn>
                                        <p:tgtEl>
                                          <p:spTgt spid="61"/>
                                        </p:tgtEl>
                                        <p:attrNameLst>
                                          <p:attrName>style.visibility</p:attrName>
                                        </p:attrNameLst>
                                      </p:cBhvr>
                                      <p:to>
                                        <p:strVal val="visible"/>
                                      </p:to>
                                    </p:set>
                                    <p:anim calcmode="lin" valueType="num">
                                      <p:cBhvr additive="base">
                                        <p:cTn id="64" dur="1000" fill="hold"/>
                                        <p:tgtEl>
                                          <p:spTgt spid="61"/>
                                        </p:tgtEl>
                                        <p:attrNameLst>
                                          <p:attrName>ppt_x</p:attrName>
                                        </p:attrNameLst>
                                      </p:cBhvr>
                                      <p:tavLst>
                                        <p:tav tm="0">
                                          <p:val>
                                            <p:strVal val="1+#ppt_w/2"/>
                                          </p:val>
                                        </p:tav>
                                        <p:tav tm="100000">
                                          <p:val>
                                            <p:strVal val="#ppt_x"/>
                                          </p:val>
                                        </p:tav>
                                      </p:tavLst>
                                    </p:anim>
                                    <p:anim calcmode="lin" valueType="num">
                                      <p:cBhvr additive="base">
                                        <p:cTn id="65" dur="10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96"/>
                                        </p:tgtEl>
                                        <p:attrNameLst>
                                          <p:attrName>style.visibility</p:attrName>
                                        </p:attrNameLst>
                                      </p:cBhvr>
                                      <p:to>
                                        <p:strVal val="visible"/>
                                      </p:to>
                                    </p:set>
                                    <p:anim calcmode="lin" valueType="num">
                                      <p:cBhvr additive="base">
                                        <p:cTn id="70" dur="500" fill="hold"/>
                                        <p:tgtEl>
                                          <p:spTgt spid="96"/>
                                        </p:tgtEl>
                                        <p:attrNameLst>
                                          <p:attrName>ppt_x</p:attrName>
                                        </p:attrNameLst>
                                      </p:cBhvr>
                                      <p:tavLst>
                                        <p:tav tm="0">
                                          <p:val>
                                            <p:strVal val="#ppt_x"/>
                                          </p:val>
                                        </p:tav>
                                        <p:tav tm="100000">
                                          <p:val>
                                            <p:strVal val="#ppt_x"/>
                                          </p:val>
                                        </p:tav>
                                      </p:tavLst>
                                    </p:anim>
                                    <p:anim calcmode="lin" valueType="num">
                                      <p:cBhvr additive="base">
                                        <p:cTn id="71" dur="500" fill="hold"/>
                                        <p:tgtEl>
                                          <p:spTgt spid="96"/>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99"/>
                                        </p:tgtEl>
                                        <p:attrNameLst>
                                          <p:attrName>style.visibility</p:attrName>
                                        </p:attrNameLst>
                                      </p:cBhvr>
                                      <p:to>
                                        <p:strVal val="visible"/>
                                      </p:to>
                                    </p:set>
                                    <p:anim calcmode="lin" valueType="num">
                                      <p:cBhvr additive="base">
                                        <p:cTn id="74" dur="500" fill="hold"/>
                                        <p:tgtEl>
                                          <p:spTgt spid="99"/>
                                        </p:tgtEl>
                                        <p:attrNameLst>
                                          <p:attrName>ppt_x</p:attrName>
                                        </p:attrNameLst>
                                      </p:cBhvr>
                                      <p:tavLst>
                                        <p:tav tm="0">
                                          <p:val>
                                            <p:strVal val="#ppt_x"/>
                                          </p:val>
                                        </p:tav>
                                        <p:tav tm="100000">
                                          <p:val>
                                            <p:strVal val="#ppt_x"/>
                                          </p:val>
                                        </p:tav>
                                      </p:tavLst>
                                    </p:anim>
                                    <p:anim calcmode="lin" valueType="num">
                                      <p:cBhvr additive="base">
                                        <p:cTn id="75" dur="500" fill="hold"/>
                                        <p:tgtEl>
                                          <p:spTgt spid="99"/>
                                        </p:tgtEl>
                                        <p:attrNameLst>
                                          <p:attrName>ppt_y</p:attrName>
                                        </p:attrNameLst>
                                      </p:cBhvr>
                                      <p:tavLst>
                                        <p:tav tm="0">
                                          <p:val>
                                            <p:strVal val="1+#ppt_h/2"/>
                                          </p:val>
                                        </p:tav>
                                        <p:tav tm="100000">
                                          <p:val>
                                            <p:strVal val="#ppt_y"/>
                                          </p:val>
                                        </p:tav>
                                      </p:tavLst>
                                    </p:anim>
                                  </p:childTnLst>
                                </p:cTn>
                              </p:par>
                              <p:par>
                                <p:cTn id="76" presetID="16" presetClass="entr" presetSubtype="42" fill="hold" nodeType="with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barn(outHorizontal)">
                                      <p:cBhvr>
                                        <p:cTn id="78" dur="500"/>
                                        <p:tgtEl>
                                          <p:spTgt spid="71"/>
                                        </p:tgtEl>
                                      </p:cBhvr>
                                    </p:animEffect>
                                  </p:childTnLst>
                                </p:cTn>
                              </p:par>
                              <p:par>
                                <p:cTn id="79" presetID="2" presetClass="entr" presetSubtype="2" accel="50000" decel="5000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anim calcmode="lin" valueType="num">
                                      <p:cBhvr additive="base">
                                        <p:cTn id="81" dur="1000" fill="hold"/>
                                        <p:tgtEl>
                                          <p:spTgt spid="68"/>
                                        </p:tgtEl>
                                        <p:attrNameLst>
                                          <p:attrName>ppt_x</p:attrName>
                                        </p:attrNameLst>
                                      </p:cBhvr>
                                      <p:tavLst>
                                        <p:tav tm="0">
                                          <p:val>
                                            <p:strVal val="1+#ppt_w/2"/>
                                          </p:val>
                                        </p:tav>
                                        <p:tav tm="100000">
                                          <p:val>
                                            <p:strVal val="#ppt_x"/>
                                          </p:val>
                                        </p:tav>
                                      </p:tavLst>
                                    </p:anim>
                                    <p:anim calcmode="lin" valueType="num">
                                      <p:cBhvr additive="base">
                                        <p:cTn id="82" dur="1000" fill="hold"/>
                                        <p:tgtEl>
                                          <p:spTgt spid="68"/>
                                        </p:tgtEl>
                                        <p:attrNameLst>
                                          <p:attrName>ppt_y</p:attrName>
                                        </p:attrNameLst>
                                      </p:cBhvr>
                                      <p:tavLst>
                                        <p:tav tm="0">
                                          <p:val>
                                            <p:strVal val="#ppt_y"/>
                                          </p:val>
                                        </p:tav>
                                        <p:tav tm="100000">
                                          <p:val>
                                            <p:strVal val="#ppt_y"/>
                                          </p:val>
                                        </p:tav>
                                      </p:tavLst>
                                    </p:anim>
                                  </p:childTnLst>
                                </p:cTn>
                              </p:par>
                              <p:par>
                                <p:cTn id="83" presetID="2" presetClass="entr" presetSubtype="2" accel="50000" decel="50000"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anim calcmode="lin" valueType="num">
                                      <p:cBhvr additive="base">
                                        <p:cTn id="85" dur="1000" fill="hold"/>
                                        <p:tgtEl>
                                          <p:spTgt spid="65"/>
                                        </p:tgtEl>
                                        <p:attrNameLst>
                                          <p:attrName>ppt_x</p:attrName>
                                        </p:attrNameLst>
                                      </p:cBhvr>
                                      <p:tavLst>
                                        <p:tav tm="0">
                                          <p:val>
                                            <p:strVal val="1+#ppt_w/2"/>
                                          </p:val>
                                        </p:tav>
                                        <p:tav tm="100000">
                                          <p:val>
                                            <p:strVal val="#ppt_x"/>
                                          </p:val>
                                        </p:tav>
                                      </p:tavLst>
                                    </p:anim>
                                    <p:anim calcmode="lin" valueType="num">
                                      <p:cBhvr additive="base">
                                        <p:cTn id="86" dur="1000" fill="hold"/>
                                        <p:tgtEl>
                                          <p:spTgt spid="65"/>
                                        </p:tgtEl>
                                        <p:attrNameLst>
                                          <p:attrName>ppt_y</p:attrName>
                                        </p:attrNameLst>
                                      </p:cBhvr>
                                      <p:tavLst>
                                        <p:tav tm="0">
                                          <p:val>
                                            <p:strVal val="#ppt_y"/>
                                          </p:val>
                                        </p:tav>
                                        <p:tav tm="100000">
                                          <p:val>
                                            <p:strVal val="#ppt_y"/>
                                          </p:val>
                                        </p:tav>
                                      </p:tavLst>
                                    </p:anim>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wipe(up)">
                                      <p:cBhvr>
                                        <p:cTn id="9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0" grpId="0"/>
      <p:bldP spid="64" grpId="0"/>
      <p:bldP spid="68" grpId="0"/>
      <p:bldP spid="77" grpId="0"/>
      <p:bldP spid="87" grpId="0"/>
      <p:bldP spid="91" grpId="0" animBg="1"/>
      <p:bldP spid="95" grpId="0" animBg="1"/>
      <p:bldP spid="9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5">
            <a:extLst>
              <a:ext uri="{FF2B5EF4-FFF2-40B4-BE49-F238E27FC236}">
                <a16:creationId xmlns:a16="http://schemas.microsoft.com/office/drawing/2014/main" id="{96622122-7F98-47E0-8D7A-EF7A058BC9C1}"/>
              </a:ext>
            </a:extLst>
          </p:cNvPr>
          <p:cNvGrpSpPr/>
          <p:nvPr/>
        </p:nvGrpSpPr>
        <p:grpSpPr>
          <a:xfrm rot="12830212">
            <a:off x="7042248" y="2985011"/>
            <a:ext cx="1012733" cy="1315777"/>
            <a:chOff x="4020870" y="2194485"/>
            <a:chExt cx="1102258" cy="1432090"/>
          </a:xfrm>
          <a:effectLst>
            <a:outerShdw blurRad="444500" dist="254000" dir="8100000" algn="tr" rotWithShape="0">
              <a:prstClr val="black">
                <a:alpha val="50000"/>
              </a:prstClr>
            </a:outerShdw>
          </a:effectLst>
        </p:grpSpPr>
        <p:sp>
          <p:nvSpPr>
            <p:cNvPr id="4" name="等腰三角形 43">
              <a:extLst>
                <a:ext uri="{FF2B5EF4-FFF2-40B4-BE49-F238E27FC236}">
                  <a16:creationId xmlns:a16="http://schemas.microsoft.com/office/drawing/2014/main" id="{8CEB62A0-7CEF-4AF7-9EAB-18778FFB7D9E}"/>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a typeface="微软雅黑" panose="020B0503020204020204" pitchFamily="34" charset="-122"/>
              </a:endParaRPr>
            </a:p>
          </p:txBody>
        </p:sp>
        <p:sp>
          <p:nvSpPr>
            <p:cNvPr id="5" name="等腰三角形 42">
              <a:extLst>
                <a:ext uri="{FF2B5EF4-FFF2-40B4-BE49-F238E27FC236}">
                  <a16:creationId xmlns:a16="http://schemas.microsoft.com/office/drawing/2014/main" id="{F59020CF-E220-425A-A941-06E917FADE97}"/>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grpSp>
      <p:grpSp>
        <p:nvGrpSpPr>
          <p:cNvPr id="7" name="组合 9">
            <a:extLst>
              <a:ext uri="{FF2B5EF4-FFF2-40B4-BE49-F238E27FC236}">
                <a16:creationId xmlns:a16="http://schemas.microsoft.com/office/drawing/2014/main" id="{C9092D78-2B18-4955-A761-DFF5DF343EAB}"/>
              </a:ext>
            </a:extLst>
          </p:cNvPr>
          <p:cNvGrpSpPr/>
          <p:nvPr/>
        </p:nvGrpSpPr>
        <p:grpSpPr>
          <a:xfrm rot="8188325">
            <a:off x="3586397" y="2886464"/>
            <a:ext cx="1012733" cy="1315777"/>
            <a:chOff x="4020870" y="2194485"/>
            <a:chExt cx="1102258" cy="1432090"/>
          </a:xfrm>
          <a:effectLst>
            <a:outerShdw blurRad="444500" dist="254000" dir="8100000" algn="tr" rotWithShape="0">
              <a:prstClr val="black">
                <a:alpha val="50000"/>
              </a:prstClr>
            </a:outerShdw>
          </a:effectLst>
        </p:grpSpPr>
        <p:sp>
          <p:nvSpPr>
            <p:cNvPr id="8" name="等腰三角形 43">
              <a:extLst>
                <a:ext uri="{FF2B5EF4-FFF2-40B4-BE49-F238E27FC236}">
                  <a16:creationId xmlns:a16="http://schemas.microsoft.com/office/drawing/2014/main" id="{1FAE3073-874E-4F86-9048-6D4649D93F22}"/>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a typeface="微软雅黑" panose="020B0503020204020204" pitchFamily="34" charset="-122"/>
              </a:endParaRPr>
            </a:p>
          </p:txBody>
        </p:sp>
        <p:sp>
          <p:nvSpPr>
            <p:cNvPr id="9" name="等腰三角形 42">
              <a:extLst>
                <a:ext uri="{FF2B5EF4-FFF2-40B4-BE49-F238E27FC236}">
                  <a16:creationId xmlns:a16="http://schemas.microsoft.com/office/drawing/2014/main" id="{FB6C627F-2E61-44FF-866F-F867DD3E27EA}"/>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grpSp>
      <p:grpSp>
        <p:nvGrpSpPr>
          <p:cNvPr id="11" name="组合 13">
            <a:extLst>
              <a:ext uri="{FF2B5EF4-FFF2-40B4-BE49-F238E27FC236}">
                <a16:creationId xmlns:a16="http://schemas.microsoft.com/office/drawing/2014/main" id="{BE9B7B93-03CE-4780-99CB-3C494530A006}"/>
              </a:ext>
            </a:extLst>
          </p:cNvPr>
          <p:cNvGrpSpPr/>
          <p:nvPr/>
        </p:nvGrpSpPr>
        <p:grpSpPr>
          <a:xfrm>
            <a:off x="4271687" y="3746630"/>
            <a:ext cx="3197025" cy="2998246"/>
            <a:chOff x="3777128" y="868970"/>
            <a:chExt cx="2085056" cy="1955410"/>
          </a:xfrm>
        </p:grpSpPr>
        <p:grpSp>
          <p:nvGrpSpPr>
            <p:cNvPr id="12" name="组合 14">
              <a:extLst>
                <a:ext uri="{FF2B5EF4-FFF2-40B4-BE49-F238E27FC236}">
                  <a16:creationId xmlns:a16="http://schemas.microsoft.com/office/drawing/2014/main" id="{E7BC1D82-DFFA-42F8-BEBD-1ABF77F13672}"/>
                </a:ext>
              </a:extLst>
            </p:cNvPr>
            <p:cNvGrpSpPr/>
            <p:nvPr/>
          </p:nvGrpSpPr>
          <p:grpSpPr>
            <a:xfrm>
              <a:off x="3851790" y="868970"/>
              <a:ext cx="1911320" cy="1955410"/>
              <a:chOff x="304854" y="-165982"/>
              <a:chExt cx="5452413" cy="5578189"/>
            </a:xfrm>
            <a:effectLst>
              <a:outerShdw blurRad="444500" dist="254000" dir="8100000" algn="tr" rotWithShape="0">
                <a:prstClr val="black">
                  <a:alpha val="50000"/>
                </a:prstClr>
              </a:outerShdw>
            </a:effectLst>
          </p:grpSpPr>
          <p:sp>
            <p:nvSpPr>
              <p:cNvPr id="14" name="同心圆 16">
                <a:extLst>
                  <a:ext uri="{FF2B5EF4-FFF2-40B4-BE49-F238E27FC236}">
                    <a16:creationId xmlns:a16="http://schemas.microsoft.com/office/drawing/2014/main" id="{F748094B-8E17-416C-A833-0D4E6FF3FDF6}"/>
                  </a:ext>
                </a:extLst>
              </p:cNvPr>
              <p:cNvSpPr/>
              <p:nvPr/>
            </p:nvSpPr>
            <p:spPr>
              <a:xfrm>
                <a:off x="304854" y="-165982"/>
                <a:ext cx="5452413" cy="5578189"/>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7" dirty="0">
                  <a:solidFill>
                    <a:schemeClr val="tx1"/>
                  </a:solidFill>
                  <a:ea typeface="微软雅黑" panose="020B0503020204020204" pitchFamily="34" charset="-122"/>
                </a:endParaRPr>
              </a:p>
            </p:txBody>
          </p:sp>
          <p:sp>
            <p:nvSpPr>
              <p:cNvPr id="15" name="椭圆 17">
                <a:extLst>
                  <a:ext uri="{FF2B5EF4-FFF2-40B4-BE49-F238E27FC236}">
                    <a16:creationId xmlns:a16="http://schemas.microsoft.com/office/drawing/2014/main" id="{CE319466-2189-47D9-8C99-3558160D148B}"/>
                  </a:ext>
                </a:extLst>
              </p:cNvPr>
              <p:cNvSpPr/>
              <p:nvPr/>
            </p:nvSpPr>
            <p:spPr>
              <a:xfrm>
                <a:off x="554720" y="23021"/>
                <a:ext cx="4987925" cy="520018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7" dirty="0">
                  <a:ea typeface="微软雅黑" panose="020B0503020204020204" pitchFamily="34" charset="-122"/>
                </a:endParaRPr>
              </a:p>
            </p:txBody>
          </p:sp>
        </p:grpSp>
        <p:sp>
          <p:nvSpPr>
            <p:cNvPr id="13" name="TextBox 12">
              <a:extLst>
                <a:ext uri="{FF2B5EF4-FFF2-40B4-BE49-F238E27FC236}">
                  <a16:creationId xmlns:a16="http://schemas.microsoft.com/office/drawing/2014/main" id="{C935CEAA-165F-41F6-A168-9FF906513398}"/>
                </a:ext>
              </a:extLst>
            </p:cNvPr>
            <p:cNvSpPr txBox="1"/>
            <p:nvPr/>
          </p:nvSpPr>
          <p:spPr>
            <a:xfrm>
              <a:off x="3777128" y="1567200"/>
              <a:ext cx="2085056" cy="515283"/>
            </a:xfrm>
            <a:prstGeom prst="rect">
              <a:avLst/>
            </a:prstGeom>
            <a:noFill/>
          </p:spPr>
          <p:txBody>
            <a:bodyPr wrap="square" rtlCol="0">
              <a:spAutoFit/>
            </a:bodyPr>
            <a:lstStyle/>
            <a:p>
              <a:pPr algn="ctr"/>
              <a:r>
                <a:rPr lang="en-GB" altLang="zh-CN" sz="2267" b="1" spc="400" dirty="0">
                  <a:solidFill>
                    <a:schemeClr val="tx2">
                      <a:lumMod val="50000"/>
                    </a:schemeClr>
                  </a:solidFill>
                  <a:latin typeface="微软雅黑" panose="020B0503020204020204" pitchFamily="34" charset="-122"/>
                  <a:ea typeface="微软雅黑" panose="020B0503020204020204" pitchFamily="34" charset="-122"/>
                </a:rPr>
                <a:t>F</a:t>
              </a:r>
              <a:r>
                <a:rPr lang="en-US" altLang="zh-CN" sz="2267" b="1" spc="400" dirty="0">
                  <a:solidFill>
                    <a:schemeClr val="tx2">
                      <a:lumMod val="50000"/>
                    </a:schemeClr>
                  </a:solidFill>
                  <a:latin typeface="微软雅黑" panose="020B0503020204020204" pitchFamily="34" charset="-122"/>
                  <a:ea typeface="微软雅黑" panose="020B0503020204020204" pitchFamily="34" charset="-122"/>
                </a:rPr>
                <a:t>EATURE ENGINEERING</a:t>
              </a:r>
              <a:endParaRPr lang="zh-CN" altLang="en-US" sz="2267" b="1" spc="400" dirty="0">
                <a:solidFill>
                  <a:schemeClr val="tx2">
                    <a:lumMod val="50000"/>
                  </a:schemeClr>
                </a:solidFill>
                <a:latin typeface="微软雅黑" panose="020B0503020204020204" pitchFamily="34" charset="-122"/>
                <a:ea typeface="微软雅黑" panose="020B0503020204020204" pitchFamily="34" charset="-122"/>
              </a:endParaRPr>
            </a:p>
          </p:txBody>
        </p:sp>
      </p:grpSp>
      <p:sp>
        <p:nvSpPr>
          <p:cNvPr id="16" name="TextBox 15">
            <a:extLst>
              <a:ext uri="{FF2B5EF4-FFF2-40B4-BE49-F238E27FC236}">
                <a16:creationId xmlns:a16="http://schemas.microsoft.com/office/drawing/2014/main" id="{83312815-2DCF-4953-AC98-14507512051A}"/>
              </a:ext>
            </a:extLst>
          </p:cNvPr>
          <p:cNvSpPr txBox="1"/>
          <p:nvPr/>
        </p:nvSpPr>
        <p:spPr>
          <a:xfrm>
            <a:off x="2693496" y="5038587"/>
            <a:ext cx="60959" cy="492178"/>
          </a:xfrm>
          <a:prstGeom prst="rect">
            <a:avLst/>
          </a:prstGeom>
          <a:noFill/>
        </p:spPr>
        <p:txBody>
          <a:bodyPr wrap="square" lIns="121659" tIns="60829" rIns="121659" bIns="60829" rtlCol="0">
            <a:spAutoFit/>
          </a:bodyPr>
          <a:lstStyle/>
          <a:p>
            <a:endParaRPr lang="zh-CN" altLang="en-US" sz="2400" dirty="0">
              <a:ea typeface="微软雅黑" panose="020B0503020204020204" pitchFamily="34" charset="-122"/>
            </a:endParaRPr>
          </a:p>
        </p:txBody>
      </p:sp>
      <p:sp>
        <p:nvSpPr>
          <p:cNvPr id="17" name="TextBox 16">
            <a:extLst>
              <a:ext uri="{FF2B5EF4-FFF2-40B4-BE49-F238E27FC236}">
                <a16:creationId xmlns:a16="http://schemas.microsoft.com/office/drawing/2014/main" id="{8EEBEC03-451C-4F3A-8845-D6C1C733B51B}"/>
              </a:ext>
            </a:extLst>
          </p:cNvPr>
          <p:cNvSpPr txBox="1"/>
          <p:nvPr/>
        </p:nvSpPr>
        <p:spPr>
          <a:xfrm>
            <a:off x="2895407" y="4753950"/>
            <a:ext cx="611669" cy="861510"/>
          </a:xfrm>
          <a:prstGeom prst="rect">
            <a:avLst/>
          </a:prstGeom>
          <a:noFill/>
        </p:spPr>
        <p:txBody>
          <a:bodyPr wrap="square" lIns="121659" tIns="60829" rIns="121659" bIns="60829" rtlCol="0">
            <a:spAutoFit/>
          </a:bodyPr>
          <a:lstStyle/>
          <a:p>
            <a:r>
              <a:rPr lang="en-US" altLang="zh-CN" sz="4800" dirty="0">
                <a:solidFill>
                  <a:schemeClr val="bg1"/>
                </a:solidFill>
                <a:latin typeface="微软雅黑" panose="020B0503020204020204" pitchFamily="34" charset="-122"/>
                <a:ea typeface="微软雅黑" panose="020B0503020204020204" pitchFamily="34" charset="-122"/>
              </a:rPr>
              <a:t>1</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8" name="TextBox 17">
            <a:extLst>
              <a:ext uri="{FF2B5EF4-FFF2-40B4-BE49-F238E27FC236}">
                <a16:creationId xmlns:a16="http://schemas.microsoft.com/office/drawing/2014/main" id="{962E5459-3904-4DBD-834B-AB73DA73A46D}"/>
              </a:ext>
            </a:extLst>
          </p:cNvPr>
          <p:cNvSpPr txBox="1"/>
          <p:nvPr/>
        </p:nvSpPr>
        <p:spPr>
          <a:xfrm>
            <a:off x="220080" y="4262322"/>
            <a:ext cx="3916464" cy="738399"/>
          </a:xfrm>
          <a:prstGeom prst="rect">
            <a:avLst/>
          </a:prstGeom>
          <a:noFill/>
        </p:spPr>
        <p:txBody>
          <a:bodyPr wrap="square" lIns="121659" tIns="60829" rIns="121659" bIns="60829" rtlCol="0">
            <a:spAutoFit/>
          </a:bodyPr>
          <a:lstStyle/>
          <a:p>
            <a:r>
              <a:rPr lang="en-GB" sz="2000" b="1" dirty="0">
                <a:solidFill>
                  <a:schemeClr val="accent1">
                    <a:lumMod val="75000"/>
                  </a:schemeClr>
                </a:solidFill>
                <a:latin typeface="+mj-lt"/>
              </a:rPr>
              <a:t>Determined the target value distribution</a:t>
            </a:r>
            <a:endParaRPr lang="en-US" altLang="zh-CN" sz="1400" b="1" dirty="0">
              <a:solidFill>
                <a:schemeClr val="accent1">
                  <a:lumMod val="75000"/>
                </a:schemeClr>
              </a:solidFill>
              <a:latin typeface="+mj-lt"/>
              <a:ea typeface="Microsoft YaHei" panose="020B0503020204020204" pitchFamily="34" charset="-122"/>
            </a:endParaRPr>
          </a:p>
        </p:txBody>
      </p:sp>
      <p:sp>
        <p:nvSpPr>
          <p:cNvPr id="19" name="TextBox 18">
            <a:extLst>
              <a:ext uri="{FF2B5EF4-FFF2-40B4-BE49-F238E27FC236}">
                <a16:creationId xmlns:a16="http://schemas.microsoft.com/office/drawing/2014/main" id="{9A179A30-DD53-4101-AA76-357D8D679200}"/>
              </a:ext>
            </a:extLst>
          </p:cNvPr>
          <p:cNvSpPr txBox="1"/>
          <p:nvPr/>
        </p:nvSpPr>
        <p:spPr>
          <a:xfrm>
            <a:off x="8226227" y="1127960"/>
            <a:ext cx="3611237" cy="698388"/>
          </a:xfrm>
          <a:prstGeom prst="rect">
            <a:avLst/>
          </a:prstGeom>
          <a:noFill/>
        </p:spPr>
        <p:txBody>
          <a:bodyPr wrap="square" lIns="121659" tIns="60829" rIns="121659" bIns="60829" rtlCol="0">
            <a:spAutoFit/>
          </a:bodyPr>
          <a:lstStyle/>
          <a:p>
            <a:r>
              <a:rPr lang="en-GB" sz="1870" b="1" dirty="0">
                <a:solidFill>
                  <a:schemeClr val="accent1">
                    <a:lumMod val="75000"/>
                  </a:schemeClr>
                </a:solidFill>
                <a:latin typeface="+mj-lt"/>
              </a:rPr>
              <a:t>Formatted data to learn the model</a:t>
            </a:r>
            <a:endParaRPr lang="en-US" altLang="zh-CN" sz="1870" b="1" dirty="0">
              <a:solidFill>
                <a:schemeClr val="accent1">
                  <a:lumMod val="75000"/>
                </a:schemeClr>
              </a:solidFill>
              <a:latin typeface="+mj-lt"/>
              <a:ea typeface="微软雅黑" panose="020B0503020204020204" pitchFamily="34" charset="-122"/>
            </a:endParaRPr>
          </a:p>
        </p:txBody>
      </p:sp>
      <p:sp>
        <p:nvSpPr>
          <p:cNvPr id="20" name="TextBox 19">
            <a:extLst>
              <a:ext uri="{FF2B5EF4-FFF2-40B4-BE49-F238E27FC236}">
                <a16:creationId xmlns:a16="http://schemas.microsoft.com/office/drawing/2014/main" id="{1049BB66-9425-4658-B68C-7756F82B3B66}"/>
              </a:ext>
            </a:extLst>
          </p:cNvPr>
          <p:cNvSpPr txBox="1"/>
          <p:nvPr/>
        </p:nvSpPr>
        <p:spPr>
          <a:xfrm>
            <a:off x="8852140" y="4426212"/>
            <a:ext cx="2815455" cy="410617"/>
          </a:xfrm>
          <a:prstGeom prst="rect">
            <a:avLst/>
          </a:prstGeom>
          <a:noFill/>
        </p:spPr>
        <p:txBody>
          <a:bodyPr wrap="square" lIns="121659" tIns="60829" rIns="121659" bIns="60829" rtlCol="0">
            <a:spAutoFit/>
          </a:bodyPr>
          <a:lstStyle/>
          <a:p>
            <a:r>
              <a:rPr lang="en-IN" sz="1870" b="1" dirty="0">
                <a:solidFill>
                  <a:schemeClr val="accent1">
                    <a:lumMod val="75000"/>
                  </a:schemeClr>
                </a:solidFill>
                <a:latin typeface="+mj-lt"/>
              </a:rPr>
              <a:t>One-hot encoding</a:t>
            </a:r>
            <a:endParaRPr lang="en-US" altLang="zh-CN" sz="1870" b="1" dirty="0">
              <a:solidFill>
                <a:schemeClr val="accent1">
                  <a:lumMod val="75000"/>
                </a:schemeClr>
              </a:solidFill>
              <a:latin typeface="+mj-lt"/>
              <a:ea typeface="Microsoft YaHei" panose="020B0503020204020204" pitchFamily="34" charset="-122"/>
            </a:endParaRPr>
          </a:p>
        </p:txBody>
      </p:sp>
      <p:sp>
        <p:nvSpPr>
          <p:cNvPr id="21" name="TextBox 20">
            <a:extLst>
              <a:ext uri="{FF2B5EF4-FFF2-40B4-BE49-F238E27FC236}">
                <a16:creationId xmlns:a16="http://schemas.microsoft.com/office/drawing/2014/main" id="{1D42494F-760E-4FD6-95C9-155AAA2FF248}"/>
              </a:ext>
            </a:extLst>
          </p:cNvPr>
          <p:cNvSpPr txBox="1"/>
          <p:nvPr/>
        </p:nvSpPr>
        <p:spPr>
          <a:xfrm>
            <a:off x="3646778" y="3044797"/>
            <a:ext cx="625606" cy="861510"/>
          </a:xfrm>
          <a:prstGeom prst="rect">
            <a:avLst/>
          </a:prstGeom>
          <a:noFill/>
        </p:spPr>
        <p:txBody>
          <a:bodyPr wrap="none" lIns="121659" tIns="60829" rIns="121659" bIns="60829" rtlCol="0">
            <a:spAutoFit/>
          </a:bodyPr>
          <a:lstStyle/>
          <a:p>
            <a:r>
              <a:rPr lang="en-US" altLang="zh-CN" sz="4800" b="1" dirty="0">
                <a:solidFill>
                  <a:schemeClr val="tx2">
                    <a:lumMod val="50000"/>
                  </a:schemeClr>
                </a:solidFill>
                <a:latin typeface="+mj-lt"/>
                <a:ea typeface="微软雅黑" panose="020B0503020204020204" pitchFamily="34" charset="-122"/>
              </a:rPr>
              <a:t>2</a:t>
            </a:r>
            <a:endParaRPr lang="zh-CN" altLang="en-US" sz="4800" b="1" dirty="0">
              <a:solidFill>
                <a:schemeClr val="tx2">
                  <a:lumMod val="50000"/>
                </a:schemeClr>
              </a:solidFill>
              <a:latin typeface="+mj-lt"/>
              <a:ea typeface="微软雅黑" panose="020B0503020204020204" pitchFamily="34" charset="-122"/>
            </a:endParaRPr>
          </a:p>
        </p:txBody>
      </p:sp>
      <p:sp>
        <p:nvSpPr>
          <p:cNvPr id="22" name="TextBox 21">
            <a:extLst>
              <a:ext uri="{FF2B5EF4-FFF2-40B4-BE49-F238E27FC236}">
                <a16:creationId xmlns:a16="http://schemas.microsoft.com/office/drawing/2014/main" id="{FAE36F97-7907-488A-B74F-A845452749B9}"/>
              </a:ext>
            </a:extLst>
          </p:cNvPr>
          <p:cNvSpPr txBox="1"/>
          <p:nvPr/>
        </p:nvSpPr>
        <p:spPr>
          <a:xfrm>
            <a:off x="5699378" y="2401282"/>
            <a:ext cx="606370" cy="861510"/>
          </a:xfrm>
          <a:prstGeom prst="rect">
            <a:avLst/>
          </a:prstGeom>
          <a:noFill/>
        </p:spPr>
        <p:txBody>
          <a:bodyPr wrap="none" lIns="121659" tIns="60829" rIns="121659" bIns="60829" rtlCol="0">
            <a:spAutoFit/>
          </a:bodyPr>
          <a:lstStyle/>
          <a:p>
            <a:r>
              <a:rPr lang="en-US" altLang="zh-CN" sz="4800" dirty="0">
                <a:solidFill>
                  <a:schemeClr val="bg1"/>
                </a:solidFill>
                <a:latin typeface="微软雅黑" panose="020B0503020204020204" pitchFamily="34" charset="-122"/>
                <a:ea typeface="微软雅黑" panose="020B0503020204020204" pitchFamily="34" charset="-122"/>
              </a:rPr>
              <a:t>3</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23" name="TextBox 22">
            <a:extLst>
              <a:ext uri="{FF2B5EF4-FFF2-40B4-BE49-F238E27FC236}">
                <a16:creationId xmlns:a16="http://schemas.microsoft.com/office/drawing/2014/main" id="{7DEBF782-56AE-4403-99E1-2D0E1B9EFFB4}"/>
              </a:ext>
            </a:extLst>
          </p:cNvPr>
          <p:cNvSpPr txBox="1"/>
          <p:nvPr/>
        </p:nvSpPr>
        <p:spPr>
          <a:xfrm>
            <a:off x="7290762" y="3130185"/>
            <a:ext cx="670490" cy="861510"/>
          </a:xfrm>
          <a:prstGeom prst="rect">
            <a:avLst/>
          </a:prstGeom>
          <a:noFill/>
        </p:spPr>
        <p:txBody>
          <a:bodyPr wrap="none" lIns="121659" tIns="60829" rIns="121659" bIns="60829" rtlCol="0">
            <a:spAutoFit/>
          </a:bodyPr>
          <a:lstStyle/>
          <a:p>
            <a:r>
              <a:rPr lang="en-US" altLang="zh-CN" sz="4800" b="1" dirty="0">
                <a:solidFill>
                  <a:schemeClr val="tx2">
                    <a:lumMod val="50000"/>
                  </a:schemeClr>
                </a:solidFill>
                <a:latin typeface="+mj-lt"/>
                <a:ea typeface="微软雅黑" panose="020B0503020204020204" pitchFamily="34" charset="-122"/>
              </a:rPr>
              <a:t>4</a:t>
            </a:r>
            <a:endParaRPr lang="zh-CN" altLang="en-US" sz="4800" b="1" dirty="0">
              <a:solidFill>
                <a:schemeClr val="tx2">
                  <a:lumMod val="50000"/>
                </a:schemeClr>
              </a:solidFill>
              <a:latin typeface="+mj-lt"/>
              <a:ea typeface="微软雅黑" panose="020B0503020204020204" pitchFamily="34" charset="-122"/>
            </a:endParaRPr>
          </a:p>
        </p:txBody>
      </p:sp>
      <p:sp>
        <p:nvSpPr>
          <p:cNvPr id="27" name="TextBox 26">
            <a:extLst>
              <a:ext uri="{FF2B5EF4-FFF2-40B4-BE49-F238E27FC236}">
                <a16:creationId xmlns:a16="http://schemas.microsoft.com/office/drawing/2014/main" id="{51478554-5E18-4870-87CC-32B020A4FDDA}"/>
              </a:ext>
            </a:extLst>
          </p:cNvPr>
          <p:cNvSpPr txBox="1"/>
          <p:nvPr/>
        </p:nvSpPr>
        <p:spPr>
          <a:xfrm>
            <a:off x="389507" y="1323513"/>
            <a:ext cx="3821971" cy="984813"/>
          </a:xfrm>
          <a:prstGeom prst="rect">
            <a:avLst/>
          </a:prstGeom>
          <a:noFill/>
        </p:spPr>
        <p:txBody>
          <a:bodyPr wrap="square" lIns="121659" tIns="60829" rIns="121659" bIns="60829" rtlCol="0">
            <a:spAutoFit/>
          </a:bodyPr>
          <a:lstStyle/>
          <a:p>
            <a:r>
              <a:rPr lang="en-US" altLang="zh-CN" sz="1867" b="1" dirty="0">
                <a:solidFill>
                  <a:schemeClr val="accent1">
                    <a:lumMod val="75000"/>
                  </a:schemeClr>
                </a:solidFill>
                <a:latin typeface="+mj-lt"/>
                <a:ea typeface="微软雅黑" panose="020B0503020204020204" pitchFamily="34" charset="-122"/>
              </a:rPr>
              <a:t>Identified the correlation between another features &amp; targeted feature</a:t>
            </a:r>
          </a:p>
        </p:txBody>
      </p:sp>
      <p:sp>
        <p:nvSpPr>
          <p:cNvPr id="28" name="TextBox 27">
            <a:extLst>
              <a:ext uri="{FF2B5EF4-FFF2-40B4-BE49-F238E27FC236}">
                <a16:creationId xmlns:a16="http://schemas.microsoft.com/office/drawing/2014/main" id="{F10C404D-39D1-41C3-8CFF-DF27BEB541C3}"/>
              </a:ext>
            </a:extLst>
          </p:cNvPr>
          <p:cNvSpPr txBox="1"/>
          <p:nvPr/>
        </p:nvSpPr>
        <p:spPr>
          <a:xfrm>
            <a:off x="4623849" y="860738"/>
            <a:ext cx="3190007" cy="697491"/>
          </a:xfrm>
          <a:prstGeom prst="rect">
            <a:avLst/>
          </a:prstGeom>
          <a:noFill/>
        </p:spPr>
        <p:txBody>
          <a:bodyPr wrap="square" lIns="121659" tIns="60829" rIns="121659" bIns="60829" rtlCol="0">
            <a:spAutoFit/>
          </a:bodyPr>
          <a:lstStyle/>
          <a:p>
            <a:r>
              <a:rPr lang="en-US" altLang="zh-CN" sz="1867" b="1" dirty="0">
                <a:solidFill>
                  <a:schemeClr val="accent1">
                    <a:lumMod val="75000"/>
                  </a:schemeClr>
                </a:solidFill>
                <a:latin typeface="微软雅黑" panose="020B0503020204020204" pitchFamily="34" charset="-122"/>
                <a:ea typeface="微软雅黑" panose="020B0503020204020204" pitchFamily="34" charset="-122"/>
              </a:rPr>
              <a:t>Deleted highly correlated two features</a:t>
            </a:r>
          </a:p>
        </p:txBody>
      </p:sp>
      <p:grpSp>
        <p:nvGrpSpPr>
          <p:cNvPr id="29" name="组合 9">
            <a:extLst>
              <a:ext uri="{FF2B5EF4-FFF2-40B4-BE49-F238E27FC236}">
                <a16:creationId xmlns:a16="http://schemas.microsoft.com/office/drawing/2014/main" id="{E2A6C37D-BBD7-4A95-8ADE-32444F3FE1A3}"/>
              </a:ext>
            </a:extLst>
          </p:cNvPr>
          <p:cNvGrpSpPr/>
          <p:nvPr/>
        </p:nvGrpSpPr>
        <p:grpSpPr>
          <a:xfrm rot="7207221">
            <a:off x="3192705" y="4587865"/>
            <a:ext cx="1012733" cy="1315777"/>
            <a:chOff x="4020870" y="2194485"/>
            <a:chExt cx="1102258" cy="1432090"/>
          </a:xfrm>
          <a:solidFill>
            <a:schemeClr val="accent1">
              <a:lumMod val="75000"/>
            </a:schemeClr>
          </a:solidFill>
          <a:effectLst>
            <a:outerShdw blurRad="444500" dist="254000" dir="8100000" algn="tr" rotWithShape="0">
              <a:prstClr val="black">
                <a:alpha val="50000"/>
              </a:prstClr>
            </a:outerShdw>
          </a:effectLst>
        </p:grpSpPr>
        <p:sp>
          <p:nvSpPr>
            <p:cNvPr id="30" name="等腰三角形 43">
              <a:extLst>
                <a:ext uri="{FF2B5EF4-FFF2-40B4-BE49-F238E27FC236}">
                  <a16:creationId xmlns:a16="http://schemas.microsoft.com/office/drawing/2014/main" id="{821B11F1-A723-4E39-BC4A-D3365DD57D3A}"/>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a typeface="微软雅黑" panose="020B0503020204020204" pitchFamily="34" charset="-122"/>
              </a:endParaRPr>
            </a:p>
          </p:txBody>
        </p:sp>
        <p:sp>
          <p:nvSpPr>
            <p:cNvPr id="31" name="等腰三角形 42">
              <a:extLst>
                <a:ext uri="{FF2B5EF4-FFF2-40B4-BE49-F238E27FC236}">
                  <a16:creationId xmlns:a16="http://schemas.microsoft.com/office/drawing/2014/main" id="{EEFE48C3-AE4F-4483-B1FA-9E94F085CADB}"/>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grpSp>
      <p:grpSp>
        <p:nvGrpSpPr>
          <p:cNvPr id="32" name="组合 9">
            <a:extLst>
              <a:ext uri="{FF2B5EF4-FFF2-40B4-BE49-F238E27FC236}">
                <a16:creationId xmlns:a16="http://schemas.microsoft.com/office/drawing/2014/main" id="{C48D1ABD-D974-4BFE-8B9F-C8688BE0652D}"/>
              </a:ext>
            </a:extLst>
          </p:cNvPr>
          <p:cNvGrpSpPr/>
          <p:nvPr/>
        </p:nvGrpSpPr>
        <p:grpSpPr>
          <a:xfrm rot="10800000">
            <a:off x="5353352" y="2266418"/>
            <a:ext cx="1012733" cy="1315777"/>
            <a:chOff x="4020870" y="2194485"/>
            <a:chExt cx="1102258" cy="1432090"/>
          </a:xfrm>
          <a:solidFill>
            <a:schemeClr val="accent1">
              <a:lumMod val="75000"/>
            </a:schemeClr>
          </a:solidFill>
          <a:effectLst>
            <a:outerShdw blurRad="444500" dist="254000" dir="8100000" algn="tr" rotWithShape="0">
              <a:prstClr val="black">
                <a:alpha val="50000"/>
              </a:prstClr>
            </a:outerShdw>
          </a:effectLst>
        </p:grpSpPr>
        <p:sp>
          <p:nvSpPr>
            <p:cNvPr id="33" name="等腰三角形 43">
              <a:extLst>
                <a:ext uri="{FF2B5EF4-FFF2-40B4-BE49-F238E27FC236}">
                  <a16:creationId xmlns:a16="http://schemas.microsoft.com/office/drawing/2014/main" id="{8A01DEBB-17D4-4AC0-BA7F-07AB429B52BD}"/>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a typeface="微软雅黑" panose="020B0503020204020204" pitchFamily="34" charset="-122"/>
              </a:endParaRPr>
            </a:p>
          </p:txBody>
        </p:sp>
        <p:sp>
          <p:nvSpPr>
            <p:cNvPr id="34" name="等腰三角形 42">
              <a:extLst>
                <a:ext uri="{FF2B5EF4-FFF2-40B4-BE49-F238E27FC236}">
                  <a16:creationId xmlns:a16="http://schemas.microsoft.com/office/drawing/2014/main" id="{CA71A2F0-AEA0-4289-8F2E-E0094C27B16E}"/>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grpSp>
      <p:grpSp>
        <p:nvGrpSpPr>
          <p:cNvPr id="35" name="组合 9">
            <a:extLst>
              <a:ext uri="{FF2B5EF4-FFF2-40B4-BE49-F238E27FC236}">
                <a16:creationId xmlns:a16="http://schemas.microsoft.com/office/drawing/2014/main" id="{F2322CFB-90E8-4A99-A4F7-56750B6AE8C8}"/>
              </a:ext>
            </a:extLst>
          </p:cNvPr>
          <p:cNvGrpSpPr/>
          <p:nvPr/>
        </p:nvGrpSpPr>
        <p:grpSpPr>
          <a:xfrm rot="15102071">
            <a:off x="7539411" y="4749990"/>
            <a:ext cx="1012733" cy="1315777"/>
            <a:chOff x="4020870" y="2194485"/>
            <a:chExt cx="1102258" cy="1432090"/>
          </a:xfrm>
          <a:solidFill>
            <a:schemeClr val="accent1">
              <a:lumMod val="75000"/>
            </a:schemeClr>
          </a:solidFill>
          <a:effectLst>
            <a:outerShdw blurRad="444500" dist="254000" dir="8100000" algn="tr" rotWithShape="0">
              <a:prstClr val="black">
                <a:alpha val="50000"/>
              </a:prstClr>
            </a:outerShdw>
          </a:effectLst>
        </p:grpSpPr>
        <p:sp>
          <p:nvSpPr>
            <p:cNvPr id="36" name="等腰三角形 43">
              <a:extLst>
                <a:ext uri="{FF2B5EF4-FFF2-40B4-BE49-F238E27FC236}">
                  <a16:creationId xmlns:a16="http://schemas.microsoft.com/office/drawing/2014/main" id="{12D7E0F1-6051-4599-BCD4-67D7DAB1B120}"/>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a typeface="微软雅黑" panose="020B0503020204020204" pitchFamily="34" charset="-122"/>
              </a:endParaRPr>
            </a:p>
          </p:txBody>
        </p:sp>
        <p:sp>
          <p:nvSpPr>
            <p:cNvPr id="37" name="等腰三角形 42">
              <a:extLst>
                <a:ext uri="{FF2B5EF4-FFF2-40B4-BE49-F238E27FC236}">
                  <a16:creationId xmlns:a16="http://schemas.microsoft.com/office/drawing/2014/main" id="{1B86A58E-ED85-4128-8CED-AC59AF1CEA96}"/>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grpSp>
      <p:sp>
        <p:nvSpPr>
          <p:cNvPr id="38" name="TextBox 37">
            <a:extLst>
              <a:ext uri="{FF2B5EF4-FFF2-40B4-BE49-F238E27FC236}">
                <a16:creationId xmlns:a16="http://schemas.microsoft.com/office/drawing/2014/main" id="{9ADE4006-8C1D-4711-9850-678AB721C95D}"/>
              </a:ext>
            </a:extLst>
          </p:cNvPr>
          <p:cNvSpPr txBox="1"/>
          <p:nvPr/>
        </p:nvSpPr>
        <p:spPr>
          <a:xfrm>
            <a:off x="3258921" y="4769180"/>
            <a:ext cx="611669" cy="861510"/>
          </a:xfrm>
          <a:prstGeom prst="rect">
            <a:avLst/>
          </a:prstGeom>
          <a:noFill/>
        </p:spPr>
        <p:txBody>
          <a:bodyPr wrap="square" lIns="121659" tIns="60829" rIns="121659" bIns="60829" rtlCol="0">
            <a:spAutoFit/>
          </a:bodyPr>
          <a:lstStyle/>
          <a:p>
            <a:r>
              <a:rPr lang="en-US" altLang="zh-CN" sz="4800" b="1" dirty="0">
                <a:solidFill>
                  <a:schemeClr val="bg1"/>
                </a:solidFill>
                <a:latin typeface="+mj-lt"/>
                <a:ea typeface="微软雅黑" panose="020B0503020204020204" pitchFamily="34" charset="-122"/>
              </a:rPr>
              <a:t>1</a:t>
            </a:r>
            <a:endParaRPr lang="zh-CN" altLang="en-US" sz="4800" b="1" dirty="0">
              <a:solidFill>
                <a:schemeClr val="bg1"/>
              </a:solidFill>
              <a:latin typeface="+mj-lt"/>
              <a:ea typeface="微软雅黑" panose="020B0503020204020204" pitchFamily="34" charset="-122"/>
            </a:endParaRPr>
          </a:p>
        </p:txBody>
      </p:sp>
      <p:sp>
        <p:nvSpPr>
          <p:cNvPr id="39" name="TextBox 38">
            <a:extLst>
              <a:ext uri="{FF2B5EF4-FFF2-40B4-BE49-F238E27FC236}">
                <a16:creationId xmlns:a16="http://schemas.microsoft.com/office/drawing/2014/main" id="{4AB23572-DB3D-42EC-8901-4466E9A80C25}"/>
              </a:ext>
            </a:extLst>
          </p:cNvPr>
          <p:cNvSpPr txBox="1"/>
          <p:nvPr/>
        </p:nvSpPr>
        <p:spPr>
          <a:xfrm>
            <a:off x="5567014" y="2397241"/>
            <a:ext cx="606370" cy="861510"/>
          </a:xfrm>
          <a:prstGeom prst="rect">
            <a:avLst/>
          </a:prstGeom>
          <a:noFill/>
        </p:spPr>
        <p:txBody>
          <a:bodyPr wrap="none" lIns="121659" tIns="60829" rIns="121659" bIns="60829" rtlCol="0">
            <a:spAutoFit/>
          </a:bodyPr>
          <a:lstStyle/>
          <a:p>
            <a:r>
              <a:rPr lang="en-US" altLang="zh-CN" sz="4800" b="1" dirty="0">
                <a:solidFill>
                  <a:schemeClr val="bg1"/>
                </a:solidFill>
                <a:latin typeface="+mj-lt"/>
                <a:ea typeface="微软雅黑" panose="020B0503020204020204" pitchFamily="34" charset="-122"/>
              </a:rPr>
              <a:t>3</a:t>
            </a:r>
            <a:endParaRPr lang="zh-CN" altLang="en-US" sz="4800" b="1" dirty="0">
              <a:solidFill>
                <a:schemeClr val="bg1"/>
              </a:solidFill>
              <a:latin typeface="+mj-lt"/>
              <a:ea typeface="微软雅黑" panose="020B0503020204020204" pitchFamily="34" charset="-122"/>
            </a:endParaRPr>
          </a:p>
        </p:txBody>
      </p:sp>
      <p:sp>
        <p:nvSpPr>
          <p:cNvPr id="40" name="TextBox 39">
            <a:extLst>
              <a:ext uri="{FF2B5EF4-FFF2-40B4-BE49-F238E27FC236}">
                <a16:creationId xmlns:a16="http://schemas.microsoft.com/office/drawing/2014/main" id="{367E49D1-5652-46FD-A627-8AD56F12A6C5}"/>
              </a:ext>
            </a:extLst>
          </p:cNvPr>
          <p:cNvSpPr txBox="1"/>
          <p:nvPr/>
        </p:nvSpPr>
        <p:spPr>
          <a:xfrm>
            <a:off x="7876312" y="4985326"/>
            <a:ext cx="606370" cy="861510"/>
          </a:xfrm>
          <a:prstGeom prst="rect">
            <a:avLst/>
          </a:prstGeom>
          <a:noFill/>
        </p:spPr>
        <p:txBody>
          <a:bodyPr wrap="none" lIns="121659" tIns="60829" rIns="121659" bIns="60829" rtlCol="0">
            <a:spAutoFit/>
          </a:bodyPr>
          <a:lstStyle/>
          <a:p>
            <a:r>
              <a:rPr lang="en-US" altLang="zh-CN" sz="4800" b="1" dirty="0">
                <a:solidFill>
                  <a:schemeClr val="bg1"/>
                </a:solidFill>
                <a:latin typeface="+mj-lt"/>
                <a:ea typeface="微软雅黑" panose="020B0503020204020204" pitchFamily="34" charset="-122"/>
              </a:rPr>
              <a:t>5</a:t>
            </a:r>
            <a:endParaRPr lang="zh-CN" altLang="en-US" sz="4800" b="1" dirty="0">
              <a:solidFill>
                <a:schemeClr val="bg1"/>
              </a:solidFill>
              <a:latin typeface="+mj-lt"/>
              <a:ea typeface="微软雅黑" panose="020B0503020204020204" pitchFamily="34" charset="-122"/>
            </a:endParaRPr>
          </a:p>
        </p:txBody>
      </p:sp>
      <p:sp>
        <p:nvSpPr>
          <p:cNvPr id="41" name="TextBox 40">
            <a:extLst>
              <a:ext uri="{FF2B5EF4-FFF2-40B4-BE49-F238E27FC236}">
                <a16:creationId xmlns:a16="http://schemas.microsoft.com/office/drawing/2014/main" id="{6498109C-A229-48E4-9C82-70B6CBC5126E}"/>
              </a:ext>
            </a:extLst>
          </p:cNvPr>
          <p:cNvSpPr txBox="1"/>
          <p:nvPr/>
        </p:nvSpPr>
        <p:spPr>
          <a:xfrm>
            <a:off x="344555" y="5061133"/>
            <a:ext cx="2808715" cy="1538883"/>
          </a:xfrm>
          <a:prstGeom prst="rect">
            <a:avLst/>
          </a:prstGeom>
          <a:noFill/>
        </p:spPr>
        <p:txBody>
          <a:bodyPr wrap="square" rtlCol="0">
            <a:spAutoFit/>
          </a:bodyPr>
          <a:lstStyle/>
          <a:p>
            <a:pPr>
              <a:lnSpc>
                <a:spcPct val="150000"/>
              </a:lnSpc>
            </a:pPr>
            <a:r>
              <a:rPr lang="en-GB" sz="1600" dirty="0"/>
              <a:t>Received the Highest &amp; Lowest possible values for house price through datapoints in the graph.</a:t>
            </a:r>
            <a:endParaRPr lang="gu-IN" sz="1600" dirty="0"/>
          </a:p>
        </p:txBody>
      </p:sp>
      <p:sp>
        <p:nvSpPr>
          <p:cNvPr id="42" name="TextBox 41">
            <a:extLst>
              <a:ext uri="{FF2B5EF4-FFF2-40B4-BE49-F238E27FC236}">
                <a16:creationId xmlns:a16="http://schemas.microsoft.com/office/drawing/2014/main" id="{9B0EEED3-BA36-416F-9D27-0FE07E937244}"/>
              </a:ext>
            </a:extLst>
          </p:cNvPr>
          <p:cNvSpPr txBox="1"/>
          <p:nvPr/>
        </p:nvSpPr>
        <p:spPr>
          <a:xfrm>
            <a:off x="439559" y="2339273"/>
            <a:ext cx="2808715" cy="1169551"/>
          </a:xfrm>
          <a:prstGeom prst="rect">
            <a:avLst/>
          </a:prstGeom>
          <a:noFill/>
        </p:spPr>
        <p:txBody>
          <a:bodyPr wrap="square" rtlCol="0">
            <a:spAutoFit/>
          </a:bodyPr>
          <a:lstStyle/>
          <a:p>
            <a:pPr>
              <a:lnSpc>
                <a:spcPct val="150000"/>
              </a:lnSpc>
            </a:pPr>
            <a:r>
              <a:rPr lang="en-GB" sz="1600" dirty="0"/>
              <a:t>We got an idea about the features which have how much impact on house price.</a:t>
            </a:r>
            <a:endParaRPr lang="gu-IN" sz="1600" dirty="0"/>
          </a:p>
        </p:txBody>
      </p:sp>
      <p:sp>
        <p:nvSpPr>
          <p:cNvPr id="43" name="TextBox 42">
            <a:extLst>
              <a:ext uri="{FF2B5EF4-FFF2-40B4-BE49-F238E27FC236}">
                <a16:creationId xmlns:a16="http://schemas.microsoft.com/office/drawing/2014/main" id="{80A19552-B688-4748-A882-BA325BEEF118}"/>
              </a:ext>
            </a:extLst>
          </p:cNvPr>
          <p:cNvSpPr txBox="1"/>
          <p:nvPr/>
        </p:nvSpPr>
        <p:spPr>
          <a:xfrm>
            <a:off x="4748438" y="1445789"/>
            <a:ext cx="2808715" cy="800219"/>
          </a:xfrm>
          <a:prstGeom prst="rect">
            <a:avLst/>
          </a:prstGeom>
          <a:noFill/>
        </p:spPr>
        <p:txBody>
          <a:bodyPr wrap="square" rtlCol="0">
            <a:spAutoFit/>
          </a:bodyPr>
          <a:lstStyle/>
          <a:p>
            <a:pPr>
              <a:lnSpc>
                <a:spcPct val="150000"/>
              </a:lnSpc>
            </a:pPr>
            <a:r>
              <a:rPr lang="en-GB" sz="1600" dirty="0"/>
              <a:t>For reducing the dimensions in the model.</a:t>
            </a:r>
            <a:endParaRPr lang="gu-IN" sz="1600" dirty="0"/>
          </a:p>
        </p:txBody>
      </p:sp>
      <p:sp>
        <p:nvSpPr>
          <p:cNvPr id="44" name="TextBox 43">
            <a:extLst>
              <a:ext uri="{FF2B5EF4-FFF2-40B4-BE49-F238E27FC236}">
                <a16:creationId xmlns:a16="http://schemas.microsoft.com/office/drawing/2014/main" id="{3591AC00-0A1A-4667-BEC4-0F98B8964B51}"/>
              </a:ext>
            </a:extLst>
          </p:cNvPr>
          <p:cNvSpPr txBox="1"/>
          <p:nvPr/>
        </p:nvSpPr>
        <p:spPr>
          <a:xfrm>
            <a:off x="7930719" y="1739108"/>
            <a:ext cx="4191212" cy="1200329"/>
          </a:xfrm>
          <a:prstGeom prst="rect">
            <a:avLst/>
          </a:prstGeom>
          <a:noFill/>
        </p:spPr>
        <p:txBody>
          <a:bodyPr wrap="square" rtlCol="0">
            <a:spAutoFit/>
          </a:bodyPr>
          <a:lstStyle/>
          <a:p>
            <a:pPr marL="72000" algn="just"/>
            <a:r>
              <a:rPr lang="en-GB" sz="1600" dirty="0"/>
              <a:t>Column named ‘</a:t>
            </a:r>
            <a:r>
              <a:rPr lang="en-GB" sz="1600" dirty="0" err="1"/>
              <a:t>Bsmt</a:t>
            </a:r>
            <a:r>
              <a:rPr lang="en-GB" sz="1600" dirty="0"/>
              <a:t> Cond’ which represents basement condition and</a:t>
            </a:r>
          </a:p>
          <a:p>
            <a:pPr marL="72000" algn="just"/>
            <a:r>
              <a:rPr lang="en-GB" sz="1600" dirty="0"/>
              <a:t>has six unique values </a:t>
            </a:r>
          </a:p>
          <a:p>
            <a:pPr lvl="1">
              <a:lnSpc>
                <a:spcPct val="150000"/>
              </a:lnSpc>
            </a:pPr>
            <a:endParaRPr lang="gu-IN" sz="1600" dirty="0"/>
          </a:p>
        </p:txBody>
      </p:sp>
      <p:sp>
        <p:nvSpPr>
          <p:cNvPr id="45" name="TextBox 44">
            <a:extLst>
              <a:ext uri="{FF2B5EF4-FFF2-40B4-BE49-F238E27FC236}">
                <a16:creationId xmlns:a16="http://schemas.microsoft.com/office/drawing/2014/main" id="{1233DC4F-FEA5-4D99-A98D-D4D90B2C09F1}"/>
              </a:ext>
            </a:extLst>
          </p:cNvPr>
          <p:cNvSpPr txBox="1"/>
          <p:nvPr/>
        </p:nvSpPr>
        <p:spPr>
          <a:xfrm>
            <a:off x="8621967" y="4710929"/>
            <a:ext cx="2808715" cy="430887"/>
          </a:xfrm>
          <a:prstGeom prst="rect">
            <a:avLst/>
          </a:prstGeom>
          <a:noFill/>
        </p:spPr>
        <p:txBody>
          <a:bodyPr wrap="square" rtlCol="0">
            <a:spAutoFit/>
          </a:bodyPr>
          <a:lstStyle/>
          <a:p>
            <a:pPr algn="ctr">
              <a:lnSpc>
                <a:spcPct val="150000"/>
              </a:lnSpc>
            </a:pPr>
            <a:r>
              <a:rPr lang="en-IN" sz="1600" dirty="0"/>
              <a:t>‘Paved Drive’ </a:t>
            </a:r>
            <a:endParaRPr lang="gu-IN" sz="1600" dirty="0"/>
          </a:p>
        </p:txBody>
      </p:sp>
      <p:sp>
        <p:nvSpPr>
          <p:cNvPr id="48" name="TextBox 47">
            <a:extLst>
              <a:ext uri="{FF2B5EF4-FFF2-40B4-BE49-F238E27FC236}">
                <a16:creationId xmlns:a16="http://schemas.microsoft.com/office/drawing/2014/main" id="{418DF53D-52DE-48AB-A183-86351B19B066}"/>
              </a:ext>
            </a:extLst>
          </p:cNvPr>
          <p:cNvSpPr txBox="1"/>
          <p:nvPr/>
        </p:nvSpPr>
        <p:spPr>
          <a:xfrm>
            <a:off x="8829384" y="5073627"/>
            <a:ext cx="3440976" cy="1569660"/>
          </a:xfrm>
          <a:prstGeom prst="rect">
            <a:avLst/>
          </a:prstGeom>
          <a:noFill/>
        </p:spPr>
        <p:txBody>
          <a:bodyPr wrap="square" rtlCol="0">
            <a:spAutoFit/>
          </a:bodyPr>
          <a:lstStyle/>
          <a:p>
            <a:pPr marL="285750" indent="-285750">
              <a:buFont typeface="Wingdings" panose="05000000000000000000" pitchFamily="2" charset="2"/>
              <a:buChar char="v"/>
            </a:pPr>
            <a:r>
              <a:rPr lang="en-IN" sz="1600" dirty="0"/>
              <a:t>Y means ‘Paved’ </a:t>
            </a:r>
            <a:r>
              <a:rPr lang="en-IN" sz="1600" b="1" dirty="0"/>
              <a:t>:-</a:t>
            </a:r>
          </a:p>
          <a:p>
            <a:r>
              <a:rPr lang="en-IN" sz="1600" dirty="0"/>
              <a:t>‘</a:t>
            </a:r>
            <a:r>
              <a:rPr lang="en-GB" sz="1600" dirty="0"/>
              <a:t>Paved </a:t>
            </a:r>
            <a:r>
              <a:rPr lang="en-GB" sz="1600" dirty="0" err="1"/>
              <a:t>Drive_Y</a:t>
            </a:r>
            <a:r>
              <a:rPr lang="en-GB" sz="1600" dirty="0"/>
              <a:t>’</a:t>
            </a:r>
          </a:p>
          <a:p>
            <a:pPr marL="285750" indent="-285750">
              <a:buFont typeface="Wingdings" panose="05000000000000000000" pitchFamily="2" charset="2"/>
              <a:buChar char="v"/>
            </a:pPr>
            <a:r>
              <a:rPr lang="en-IN" sz="1600" dirty="0"/>
              <a:t>P means ‘Partial Pavement’</a:t>
            </a:r>
            <a:r>
              <a:rPr lang="en-IN" sz="1600" b="1" dirty="0"/>
              <a:t>:-</a:t>
            </a:r>
          </a:p>
          <a:p>
            <a:r>
              <a:rPr lang="en-IN" sz="1600" dirty="0"/>
              <a:t>‘Paved </a:t>
            </a:r>
            <a:r>
              <a:rPr lang="en-IN" sz="1600" dirty="0" err="1"/>
              <a:t>Drive_P</a:t>
            </a:r>
            <a:r>
              <a:rPr lang="en-IN" sz="1600" dirty="0"/>
              <a:t>’</a:t>
            </a:r>
            <a:endParaRPr lang="en-GB" sz="1600" dirty="0"/>
          </a:p>
          <a:p>
            <a:pPr marL="285750" indent="-285750">
              <a:buFont typeface="Wingdings" panose="05000000000000000000" pitchFamily="2" charset="2"/>
              <a:buChar char="v"/>
            </a:pPr>
            <a:r>
              <a:rPr lang="en-IN" sz="1600" dirty="0"/>
              <a:t>N means ‘Dirt/Gravel’ </a:t>
            </a:r>
            <a:r>
              <a:rPr lang="en-IN" sz="1600" b="1" dirty="0"/>
              <a:t>:-</a:t>
            </a:r>
          </a:p>
          <a:p>
            <a:r>
              <a:rPr lang="en-IN" sz="1600" dirty="0"/>
              <a:t>‘Paved </a:t>
            </a:r>
            <a:r>
              <a:rPr lang="en-IN" sz="1600" dirty="0" err="1"/>
              <a:t>Drive_N</a:t>
            </a:r>
            <a:r>
              <a:rPr lang="en-IN" sz="1600" dirty="0"/>
              <a:t>’</a:t>
            </a:r>
            <a:endParaRPr lang="gu-IN" sz="1600" dirty="0"/>
          </a:p>
        </p:txBody>
      </p:sp>
      <p:sp>
        <p:nvSpPr>
          <p:cNvPr id="51" name="TextBox 50">
            <a:extLst>
              <a:ext uri="{FF2B5EF4-FFF2-40B4-BE49-F238E27FC236}">
                <a16:creationId xmlns:a16="http://schemas.microsoft.com/office/drawing/2014/main" id="{FC9E8F86-DA2A-4D78-86D1-F7EB3FB0283B}"/>
              </a:ext>
            </a:extLst>
          </p:cNvPr>
          <p:cNvSpPr txBox="1"/>
          <p:nvPr/>
        </p:nvSpPr>
        <p:spPr>
          <a:xfrm>
            <a:off x="7798137" y="2542253"/>
            <a:ext cx="5195363" cy="1954381"/>
          </a:xfrm>
          <a:prstGeom prst="rect">
            <a:avLst/>
          </a:prstGeom>
          <a:noFill/>
        </p:spPr>
        <p:txBody>
          <a:bodyPr wrap="square" rtlCol="0">
            <a:spAutoFit/>
          </a:bodyPr>
          <a:lstStyle/>
          <a:p>
            <a:pPr marL="742950" lvl="1" indent="-285750">
              <a:spcBef>
                <a:spcPts val="600"/>
              </a:spcBef>
              <a:buFont typeface="Wingdings" panose="05000000000000000000" pitchFamily="2" charset="2"/>
              <a:buChar char="v"/>
            </a:pPr>
            <a:r>
              <a:rPr lang="en-GB" sz="1600" dirty="0"/>
              <a:t>‘Gd’ = Good       </a:t>
            </a:r>
            <a:r>
              <a:rPr lang="en-GB" sz="1600" b="1" dirty="0"/>
              <a:t>:- </a:t>
            </a:r>
            <a:r>
              <a:rPr lang="en-GB" sz="1600" dirty="0"/>
              <a:t>‘Gd’ = 4 , </a:t>
            </a:r>
          </a:p>
          <a:p>
            <a:pPr marL="742950" lvl="1" indent="-285750">
              <a:spcBef>
                <a:spcPts val="600"/>
              </a:spcBef>
              <a:buFont typeface="Wingdings" panose="05000000000000000000" pitchFamily="2" charset="2"/>
              <a:buChar char="v"/>
            </a:pPr>
            <a:r>
              <a:rPr lang="en-GB" sz="1600" dirty="0"/>
              <a:t>‘TA’ = Typical    </a:t>
            </a:r>
            <a:r>
              <a:rPr lang="en-GB" sz="1600" b="1" dirty="0"/>
              <a:t> :- </a:t>
            </a:r>
            <a:r>
              <a:rPr lang="en-GB" sz="1600" dirty="0"/>
              <a:t>‘Ta’ = 3, </a:t>
            </a:r>
          </a:p>
          <a:p>
            <a:pPr marL="742950" lvl="1" indent="-285750">
              <a:spcBef>
                <a:spcPts val="600"/>
              </a:spcBef>
              <a:buFont typeface="Wingdings" panose="05000000000000000000" pitchFamily="2" charset="2"/>
              <a:buChar char="v"/>
            </a:pPr>
            <a:r>
              <a:rPr lang="en-GB" sz="1600" dirty="0"/>
              <a:t>‘No Basement’</a:t>
            </a:r>
            <a:r>
              <a:rPr lang="en-GB" sz="1600" b="1" dirty="0"/>
              <a:t> :-</a:t>
            </a:r>
            <a:r>
              <a:rPr lang="en-GB" sz="1600" dirty="0"/>
              <a:t>‘No Basement’ = 0 </a:t>
            </a:r>
          </a:p>
          <a:p>
            <a:pPr marL="742950" lvl="1" indent="-285750">
              <a:spcBef>
                <a:spcPts val="600"/>
              </a:spcBef>
              <a:buFont typeface="Wingdings" panose="05000000000000000000" pitchFamily="2" charset="2"/>
              <a:buChar char="v"/>
            </a:pPr>
            <a:r>
              <a:rPr lang="en-GB" sz="1600" dirty="0"/>
              <a:t>‘Po’ = Poor         </a:t>
            </a:r>
            <a:r>
              <a:rPr lang="en-GB" sz="1600" b="1" dirty="0"/>
              <a:t>:- </a:t>
            </a:r>
            <a:r>
              <a:rPr lang="en-GB" sz="1600" dirty="0"/>
              <a:t> ‘Po’ = 1</a:t>
            </a:r>
          </a:p>
          <a:p>
            <a:pPr marL="742950" lvl="1" indent="-285750">
              <a:spcBef>
                <a:spcPts val="600"/>
              </a:spcBef>
              <a:buFont typeface="Wingdings" panose="05000000000000000000" pitchFamily="2" charset="2"/>
              <a:buChar char="v"/>
            </a:pPr>
            <a:r>
              <a:rPr lang="en-GB" sz="1600" dirty="0"/>
              <a:t>‘Fa’ = Fair           </a:t>
            </a:r>
            <a:r>
              <a:rPr lang="en-GB" sz="1600" b="1" dirty="0"/>
              <a:t>:- </a:t>
            </a:r>
            <a:r>
              <a:rPr lang="en-GB" sz="1600" dirty="0"/>
              <a:t>  ‘Fa’ = 2,</a:t>
            </a:r>
          </a:p>
          <a:p>
            <a:pPr marL="742950" lvl="1" indent="-285750">
              <a:spcBef>
                <a:spcPts val="600"/>
              </a:spcBef>
              <a:buFont typeface="Wingdings" panose="05000000000000000000" pitchFamily="2" charset="2"/>
              <a:buChar char="v"/>
            </a:pPr>
            <a:r>
              <a:rPr lang="en-GB" sz="1600" dirty="0"/>
              <a:t>‘Ex’ = Excellent </a:t>
            </a:r>
            <a:r>
              <a:rPr lang="en-GB" sz="1600" b="1" dirty="0"/>
              <a:t>:-</a:t>
            </a:r>
            <a:r>
              <a:rPr lang="en-GB" sz="1600" dirty="0"/>
              <a:t>   ‘Ex’ = 5</a:t>
            </a:r>
            <a:endParaRPr lang="gu-IN" sz="1600" dirty="0"/>
          </a:p>
        </p:txBody>
      </p:sp>
      <p:sp>
        <p:nvSpPr>
          <p:cNvPr id="52" name="Text Placeholder 4">
            <a:extLst>
              <a:ext uri="{FF2B5EF4-FFF2-40B4-BE49-F238E27FC236}">
                <a16:creationId xmlns:a16="http://schemas.microsoft.com/office/drawing/2014/main" id="{547F64A9-A860-42EF-B443-92C28DAABC1E}"/>
              </a:ext>
            </a:extLst>
          </p:cNvPr>
          <p:cNvSpPr txBox="1"/>
          <p:nvPr/>
        </p:nvSpPr>
        <p:spPr>
          <a:xfrm>
            <a:off x="611505" y="346710"/>
            <a:ext cx="4599305"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400" b="1" dirty="0">
                <a:solidFill>
                  <a:schemeClr val="tx1">
                    <a:lumMod val="65000"/>
                    <a:lumOff val="35000"/>
                  </a:schemeClr>
                </a:solidFill>
                <a:latin typeface="Montserrat" panose="00000500000000000000" charset="0"/>
                <a:ea typeface="Montserrat" panose="00000500000000000000" charset="0"/>
              </a:rPr>
              <a:t>Feature Engineering</a:t>
            </a: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53" name="直接连接符 34">
            <a:extLst>
              <a:ext uri="{FF2B5EF4-FFF2-40B4-BE49-F238E27FC236}">
                <a16:creationId xmlns:a16="http://schemas.microsoft.com/office/drawing/2014/main" id="{B4E10C8E-1AF2-432C-973E-7D6E245443A8}"/>
              </a:ext>
            </a:extLst>
          </p:cNvPr>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969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53" presetClass="entr" presetSubtype="16" fill="hold" nodeType="with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fltVal val="0"/>
                                              </p:val>
                                            </p:tav>
                                            <p:tav tm="100000">
                                              <p:val>
                                                <p:strVal val="#ppt_w"/>
                                              </p:val>
                                            </p:tav>
                                          </p:tavLst>
                                        </p:anim>
                                        <p:anim calcmode="lin" valueType="num">
                                          <p:cBhvr>
                                            <p:cTn id="13" dur="500" fill="hold"/>
                                            <p:tgtEl>
                                              <p:spTgt spid="53"/>
                                            </p:tgtEl>
                                            <p:attrNameLst>
                                              <p:attrName>ppt_h</p:attrName>
                                            </p:attrNameLst>
                                          </p:cBhvr>
                                          <p:tavLst>
                                            <p:tav tm="0">
                                              <p:val>
                                                <p:fltVal val="0"/>
                                              </p:val>
                                            </p:tav>
                                            <p:tav tm="100000">
                                              <p:val>
                                                <p:strVal val="#ppt_h"/>
                                              </p:val>
                                            </p:tav>
                                          </p:tavLst>
                                        </p:anim>
                                        <p:animEffect transition="in" filter="fade">
                                          <p:cBhvr>
                                            <p:cTn id="14" dur="500"/>
                                            <p:tgtEl>
                                              <p:spTgt spid="53"/>
                                            </p:tgtEl>
                                          </p:cBhvr>
                                        </p:animEffect>
                                      </p:childTnLst>
                                    </p:cTn>
                                  </p:par>
                                  <p:par>
                                    <p:cTn id="15" presetID="2" presetClass="entr" presetSubtype="4" fill="hold" nodeType="withEffect" p14:presetBounceEnd="44000">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14:bounceEnd="44000">
                                          <p:cBhvr additive="base">
                                            <p:cTn id="17" dur="500" fill="hold"/>
                                            <p:tgtEl>
                                              <p:spTgt spid="11"/>
                                            </p:tgtEl>
                                            <p:attrNameLst>
                                              <p:attrName>ppt_x</p:attrName>
                                            </p:attrNameLst>
                                          </p:cBhvr>
                                          <p:tavLst>
                                            <p:tav tm="0">
                                              <p:val>
                                                <p:strVal val="#ppt_x"/>
                                              </p:val>
                                            </p:tav>
                                            <p:tav tm="100000">
                                              <p:val>
                                                <p:strVal val="#ppt_x"/>
                                              </p:val>
                                            </p:tav>
                                          </p:tavLst>
                                        </p:anim>
                                        <p:anim calcmode="lin" valueType="num" p14:bounceEnd="44000">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14:presetBounceEnd="40000">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14:bounceEnd="40000">
                                          <p:cBhvr additive="base">
                                            <p:cTn id="23"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24" dur="500" fill="hold"/>
                                            <p:tgtEl>
                                              <p:spTgt spid="2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40000">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14:bounceEnd="40000">
                                          <p:cBhvr additive="base">
                                            <p:cTn id="27" dur="500" fill="hold"/>
                                            <p:tgtEl>
                                              <p:spTgt spid="38"/>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3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40000">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14:bounceEnd="40000">
                                          <p:cBhvr additive="base">
                                            <p:cTn id="31" dur="500" fill="hold"/>
                                            <p:tgtEl>
                                              <p:spTgt spid="18"/>
                                            </p:tgtEl>
                                            <p:attrNameLst>
                                              <p:attrName>ppt_x</p:attrName>
                                            </p:attrNameLst>
                                          </p:cBhvr>
                                          <p:tavLst>
                                            <p:tav tm="0">
                                              <p:val>
                                                <p:strVal val="1+#ppt_w/2"/>
                                              </p:val>
                                            </p:tav>
                                            <p:tav tm="100000">
                                              <p:val>
                                                <p:strVal val="#ppt_x"/>
                                              </p:val>
                                            </p:tav>
                                          </p:tavLst>
                                        </p:anim>
                                        <p:anim calcmode="lin" valueType="num" p14:bounceEnd="40000">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40000">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14:bounceEnd="40000">
                                          <p:cBhvr additive="base">
                                            <p:cTn id="35" dur="500" fill="hold"/>
                                            <p:tgtEl>
                                              <p:spTgt spid="41"/>
                                            </p:tgtEl>
                                            <p:attrNameLst>
                                              <p:attrName>ppt_x</p:attrName>
                                            </p:attrNameLst>
                                          </p:cBhvr>
                                          <p:tavLst>
                                            <p:tav tm="0">
                                              <p:val>
                                                <p:strVal val="1+#ppt_w/2"/>
                                              </p:val>
                                            </p:tav>
                                            <p:tav tm="100000">
                                              <p:val>
                                                <p:strVal val="#ppt_x"/>
                                              </p:val>
                                            </p:tav>
                                          </p:tavLst>
                                        </p:anim>
                                        <p:anim calcmode="lin" valueType="num" p14:bounceEnd="40000">
                                          <p:cBhvr additive="base">
                                            <p:cTn id="36"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14:presetBounceEnd="40000">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14:bounceEnd="40000">
                                          <p:cBhvr additive="base">
                                            <p:cTn id="41" dur="500" fill="hold"/>
                                            <p:tgtEl>
                                              <p:spTgt spid="7"/>
                                            </p:tgtEl>
                                            <p:attrNameLst>
                                              <p:attrName>ppt_x</p:attrName>
                                            </p:attrNameLst>
                                          </p:cBhvr>
                                          <p:tavLst>
                                            <p:tav tm="0">
                                              <p:val>
                                                <p:strVal val="1+#ppt_w/2"/>
                                              </p:val>
                                            </p:tav>
                                            <p:tav tm="100000">
                                              <p:val>
                                                <p:strVal val="#ppt_x"/>
                                              </p:val>
                                            </p:tav>
                                          </p:tavLst>
                                        </p:anim>
                                        <p:anim calcmode="lin" valueType="num" p14:bounceEnd="40000">
                                          <p:cBhvr additive="base">
                                            <p:cTn id="42" dur="500" fill="hold"/>
                                            <p:tgtEl>
                                              <p:spTgt spid="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14:presetBounceEnd="40000">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14:bounceEnd="40000">
                                          <p:cBhvr additive="base">
                                            <p:cTn id="45" dur="500" fill="hold"/>
                                            <p:tgtEl>
                                              <p:spTgt spid="21"/>
                                            </p:tgtEl>
                                            <p:attrNameLst>
                                              <p:attrName>ppt_x</p:attrName>
                                            </p:attrNameLst>
                                          </p:cBhvr>
                                          <p:tavLst>
                                            <p:tav tm="0">
                                              <p:val>
                                                <p:strVal val="1+#ppt_w/2"/>
                                              </p:val>
                                            </p:tav>
                                            <p:tav tm="100000">
                                              <p:val>
                                                <p:strVal val="#ppt_x"/>
                                              </p:val>
                                            </p:tav>
                                          </p:tavLst>
                                        </p:anim>
                                        <p:anim calcmode="lin" valueType="num" p14:bounceEnd="40000">
                                          <p:cBhvr additive="base">
                                            <p:cTn id="46" dur="500" fill="hold"/>
                                            <p:tgtEl>
                                              <p:spTgt spid="21"/>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14:presetBounceEnd="40000">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14:bounceEnd="40000">
                                          <p:cBhvr additive="base">
                                            <p:cTn id="49" dur="500" fill="hold"/>
                                            <p:tgtEl>
                                              <p:spTgt spid="27"/>
                                            </p:tgtEl>
                                            <p:attrNameLst>
                                              <p:attrName>ppt_x</p:attrName>
                                            </p:attrNameLst>
                                          </p:cBhvr>
                                          <p:tavLst>
                                            <p:tav tm="0">
                                              <p:val>
                                                <p:strVal val="1+#ppt_w/2"/>
                                              </p:val>
                                            </p:tav>
                                            <p:tav tm="100000">
                                              <p:val>
                                                <p:strVal val="#ppt_x"/>
                                              </p:val>
                                            </p:tav>
                                          </p:tavLst>
                                        </p:anim>
                                        <p:anim calcmode="lin" valueType="num" p14:bounceEnd="40000">
                                          <p:cBhvr additive="base">
                                            <p:cTn id="50" dur="500" fill="hold"/>
                                            <p:tgtEl>
                                              <p:spTgt spid="27"/>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14:presetBounceEnd="40000">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14:bounceEnd="40000">
                                          <p:cBhvr additive="base">
                                            <p:cTn id="53" dur="500" fill="hold"/>
                                            <p:tgtEl>
                                              <p:spTgt spid="42"/>
                                            </p:tgtEl>
                                            <p:attrNameLst>
                                              <p:attrName>ppt_x</p:attrName>
                                            </p:attrNameLst>
                                          </p:cBhvr>
                                          <p:tavLst>
                                            <p:tav tm="0">
                                              <p:val>
                                                <p:strVal val="1+#ppt_w/2"/>
                                              </p:val>
                                            </p:tav>
                                            <p:tav tm="100000">
                                              <p:val>
                                                <p:strVal val="#ppt_x"/>
                                              </p:val>
                                            </p:tav>
                                          </p:tavLst>
                                        </p:anim>
                                        <p:anim calcmode="lin" valueType="num" p14:bounceEnd="40000">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14:presetBounceEnd="40000">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14:bounceEnd="40000">
                                          <p:cBhvr additive="base">
                                            <p:cTn id="59" dur="500" fill="hold"/>
                                            <p:tgtEl>
                                              <p:spTgt spid="32"/>
                                            </p:tgtEl>
                                            <p:attrNameLst>
                                              <p:attrName>ppt_x</p:attrName>
                                            </p:attrNameLst>
                                          </p:cBhvr>
                                          <p:tavLst>
                                            <p:tav tm="0">
                                              <p:val>
                                                <p:strVal val="1+#ppt_w/2"/>
                                              </p:val>
                                            </p:tav>
                                            <p:tav tm="100000">
                                              <p:val>
                                                <p:strVal val="#ppt_x"/>
                                              </p:val>
                                            </p:tav>
                                          </p:tavLst>
                                        </p:anim>
                                        <p:anim calcmode="lin" valueType="num" p14:bounceEnd="40000">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14:presetBounceEnd="40000">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14:bounceEnd="40000">
                                          <p:cBhvr additive="base">
                                            <p:cTn id="63" dur="50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64" dur="500" fill="hold"/>
                                            <p:tgtEl>
                                              <p:spTgt spid="39"/>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14:presetBounceEnd="40000">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14:bounceEnd="40000">
                                          <p:cBhvr additive="base">
                                            <p:cTn id="67" dur="500" fill="hold"/>
                                            <p:tgtEl>
                                              <p:spTgt spid="28"/>
                                            </p:tgtEl>
                                            <p:attrNameLst>
                                              <p:attrName>ppt_x</p:attrName>
                                            </p:attrNameLst>
                                          </p:cBhvr>
                                          <p:tavLst>
                                            <p:tav tm="0">
                                              <p:val>
                                                <p:strVal val="1+#ppt_w/2"/>
                                              </p:val>
                                            </p:tav>
                                            <p:tav tm="100000">
                                              <p:val>
                                                <p:strVal val="#ppt_x"/>
                                              </p:val>
                                            </p:tav>
                                          </p:tavLst>
                                        </p:anim>
                                        <p:anim calcmode="lin" valueType="num" p14:bounceEnd="40000">
                                          <p:cBhvr additive="base">
                                            <p:cTn id="68" dur="500" fill="hold"/>
                                            <p:tgtEl>
                                              <p:spTgt spid="28"/>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14:presetBounceEnd="40000">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14:bounceEnd="40000">
                                          <p:cBhvr additive="base">
                                            <p:cTn id="71" dur="500" fill="hold"/>
                                            <p:tgtEl>
                                              <p:spTgt spid="43"/>
                                            </p:tgtEl>
                                            <p:attrNameLst>
                                              <p:attrName>ppt_x</p:attrName>
                                            </p:attrNameLst>
                                          </p:cBhvr>
                                          <p:tavLst>
                                            <p:tav tm="0">
                                              <p:val>
                                                <p:strVal val="1+#ppt_w/2"/>
                                              </p:val>
                                            </p:tav>
                                            <p:tav tm="100000">
                                              <p:val>
                                                <p:strVal val="#ppt_x"/>
                                              </p:val>
                                            </p:tav>
                                          </p:tavLst>
                                        </p:anim>
                                        <p:anim calcmode="lin" valueType="num" p14:bounceEnd="40000">
                                          <p:cBhvr additive="base">
                                            <p:cTn id="72"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nodeType="clickEffect" p14:presetBounceEnd="40000">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14:bounceEnd="40000">
                                          <p:cBhvr additive="base">
                                            <p:cTn id="77" dur="500" fill="hold"/>
                                            <p:tgtEl>
                                              <p:spTgt spid="3"/>
                                            </p:tgtEl>
                                            <p:attrNameLst>
                                              <p:attrName>ppt_x</p:attrName>
                                            </p:attrNameLst>
                                          </p:cBhvr>
                                          <p:tavLst>
                                            <p:tav tm="0">
                                              <p:val>
                                                <p:strVal val="1+#ppt_w/2"/>
                                              </p:val>
                                            </p:tav>
                                            <p:tav tm="100000">
                                              <p:val>
                                                <p:strVal val="#ppt_x"/>
                                              </p:val>
                                            </p:tav>
                                          </p:tavLst>
                                        </p:anim>
                                        <p:anim calcmode="lin" valueType="num" p14:bounceEnd="40000">
                                          <p:cBhvr additive="base">
                                            <p:cTn id="78" dur="500" fill="hold"/>
                                            <p:tgtEl>
                                              <p:spTgt spid="3"/>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14:presetBounceEnd="40000">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14:bounceEnd="40000">
                                          <p:cBhvr additive="base">
                                            <p:cTn id="81" dur="500" fill="hold"/>
                                            <p:tgtEl>
                                              <p:spTgt spid="23"/>
                                            </p:tgtEl>
                                            <p:attrNameLst>
                                              <p:attrName>ppt_x</p:attrName>
                                            </p:attrNameLst>
                                          </p:cBhvr>
                                          <p:tavLst>
                                            <p:tav tm="0">
                                              <p:val>
                                                <p:strVal val="1+#ppt_w/2"/>
                                              </p:val>
                                            </p:tav>
                                            <p:tav tm="100000">
                                              <p:val>
                                                <p:strVal val="#ppt_x"/>
                                              </p:val>
                                            </p:tav>
                                          </p:tavLst>
                                        </p:anim>
                                        <p:anim calcmode="lin" valueType="num" p14:bounceEnd="40000">
                                          <p:cBhvr additive="base">
                                            <p:cTn id="82" dur="500" fill="hold"/>
                                            <p:tgtEl>
                                              <p:spTgt spid="23"/>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14:presetBounceEnd="40000">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14:bounceEnd="40000">
                                          <p:cBhvr additive="base">
                                            <p:cTn id="85" dur="500" fill="hold"/>
                                            <p:tgtEl>
                                              <p:spTgt spid="19"/>
                                            </p:tgtEl>
                                            <p:attrNameLst>
                                              <p:attrName>ppt_x</p:attrName>
                                            </p:attrNameLst>
                                          </p:cBhvr>
                                          <p:tavLst>
                                            <p:tav tm="0">
                                              <p:val>
                                                <p:strVal val="1+#ppt_w/2"/>
                                              </p:val>
                                            </p:tav>
                                            <p:tav tm="100000">
                                              <p:val>
                                                <p:strVal val="#ppt_x"/>
                                              </p:val>
                                            </p:tav>
                                          </p:tavLst>
                                        </p:anim>
                                        <p:anim calcmode="lin" valueType="num" p14:bounceEnd="40000">
                                          <p:cBhvr additive="base">
                                            <p:cTn id="86" dur="500" fill="hold"/>
                                            <p:tgtEl>
                                              <p:spTgt spid="19"/>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14:presetBounceEnd="40000">
                                      <p:stCondLst>
                                        <p:cond delay="0"/>
                                      </p:stCondLst>
                                      <p:childTnLst>
                                        <p:set>
                                          <p:cBhvr>
                                            <p:cTn id="88" dur="1" fill="hold">
                                              <p:stCondLst>
                                                <p:cond delay="0"/>
                                              </p:stCondLst>
                                            </p:cTn>
                                            <p:tgtEl>
                                              <p:spTgt spid="44"/>
                                            </p:tgtEl>
                                            <p:attrNameLst>
                                              <p:attrName>style.visibility</p:attrName>
                                            </p:attrNameLst>
                                          </p:cBhvr>
                                          <p:to>
                                            <p:strVal val="visible"/>
                                          </p:to>
                                        </p:set>
                                        <p:anim calcmode="lin" valueType="num" p14:bounceEnd="40000">
                                          <p:cBhvr additive="base">
                                            <p:cTn id="89" dur="500" fill="hold"/>
                                            <p:tgtEl>
                                              <p:spTgt spid="44"/>
                                            </p:tgtEl>
                                            <p:attrNameLst>
                                              <p:attrName>ppt_x</p:attrName>
                                            </p:attrNameLst>
                                          </p:cBhvr>
                                          <p:tavLst>
                                            <p:tav tm="0">
                                              <p:val>
                                                <p:strVal val="1+#ppt_w/2"/>
                                              </p:val>
                                            </p:tav>
                                            <p:tav tm="100000">
                                              <p:val>
                                                <p:strVal val="#ppt_x"/>
                                              </p:val>
                                            </p:tav>
                                          </p:tavLst>
                                        </p:anim>
                                        <p:anim calcmode="lin" valueType="num" p14:bounceEnd="40000">
                                          <p:cBhvr additive="base">
                                            <p:cTn id="90" dur="500" fill="hold"/>
                                            <p:tgtEl>
                                              <p:spTgt spid="44"/>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14:presetBounceEnd="40000">
                                      <p:stCondLst>
                                        <p:cond delay="0"/>
                                      </p:stCondLst>
                                      <p:childTnLst>
                                        <p:set>
                                          <p:cBhvr>
                                            <p:cTn id="92" dur="1" fill="hold">
                                              <p:stCondLst>
                                                <p:cond delay="0"/>
                                              </p:stCondLst>
                                            </p:cTn>
                                            <p:tgtEl>
                                              <p:spTgt spid="51"/>
                                            </p:tgtEl>
                                            <p:attrNameLst>
                                              <p:attrName>style.visibility</p:attrName>
                                            </p:attrNameLst>
                                          </p:cBhvr>
                                          <p:to>
                                            <p:strVal val="visible"/>
                                          </p:to>
                                        </p:set>
                                        <p:anim calcmode="lin" valueType="num" p14:bounceEnd="40000">
                                          <p:cBhvr additive="base">
                                            <p:cTn id="93" dur="500" fill="hold"/>
                                            <p:tgtEl>
                                              <p:spTgt spid="51"/>
                                            </p:tgtEl>
                                            <p:attrNameLst>
                                              <p:attrName>ppt_x</p:attrName>
                                            </p:attrNameLst>
                                          </p:cBhvr>
                                          <p:tavLst>
                                            <p:tav tm="0">
                                              <p:val>
                                                <p:strVal val="1+#ppt_w/2"/>
                                              </p:val>
                                            </p:tav>
                                            <p:tav tm="100000">
                                              <p:val>
                                                <p:strVal val="#ppt_x"/>
                                              </p:val>
                                            </p:tav>
                                          </p:tavLst>
                                        </p:anim>
                                        <p:anim calcmode="lin" valueType="num" p14:bounceEnd="40000">
                                          <p:cBhvr additive="base">
                                            <p:cTn id="94" dur="500" fill="hold"/>
                                            <p:tgtEl>
                                              <p:spTgt spid="51"/>
                                            </p:tgtEl>
                                            <p:attrNameLst>
                                              <p:attrName>ppt_y</p:attrName>
                                            </p:attrNameLst>
                                          </p:cBhvr>
                                          <p:tavLst>
                                            <p:tav tm="0">
                                              <p:val>
                                                <p:strVal val="#ppt_y"/>
                                              </p:val>
                                            </p:tav>
                                            <p:tav tm="100000">
                                              <p:val>
                                                <p:strVal val="#ppt_y"/>
                                              </p:val>
                                            </p:tav>
                                          </p:tavLst>
                                        </p:anim>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500"/>
                                            <p:tgtEl>
                                              <p:spTgt spid="17"/>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2" fill="hold" nodeType="clickEffect" p14:presetBounceEnd="40000">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14:bounceEnd="40000">
                                          <p:cBhvr additive="base">
                                            <p:cTn id="107" dur="500" fill="hold"/>
                                            <p:tgtEl>
                                              <p:spTgt spid="35"/>
                                            </p:tgtEl>
                                            <p:attrNameLst>
                                              <p:attrName>ppt_x</p:attrName>
                                            </p:attrNameLst>
                                          </p:cBhvr>
                                          <p:tavLst>
                                            <p:tav tm="0">
                                              <p:val>
                                                <p:strVal val="1+#ppt_w/2"/>
                                              </p:val>
                                            </p:tav>
                                            <p:tav tm="100000">
                                              <p:val>
                                                <p:strVal val="#ppt_x"/>
                                              </p:val>
                                            </p:tav>
                                          </p:tavLst>
                                        </p:anim>
                                        <p:anim calcmode="lin" valueType="num" p14:bounceEnd="40000">
                                          <p:cBhvr additive="base">
                                            <p:cTn id="108" dur="500" fill="hold"/>
                                            <p:tgtEl>
                                              <p:spTgt spid="35"/>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14:presetBounceEnd="40000">
                                      <p:stCondLst>
                                        <p:cond delay="0"/>
                                      </p:stCondLst>
                                      <p:childTnLst>
                                        <p:set>
                                          <p:cBhvr>
                                            <p:cTn id="110" dur="1" fill="hold">
                                              <p:stCondLst>
                                                <p:cond delay="0"/>
                                              </p:stCondLst>
                                            </p:cTn>
                                            <p:tgtEl>
                                              <p:spTgt spid="40"/>
                                            </p:tgtEl>
                                            <p:attrNameLst>
                                              <p:attrName>style.visibility</p:attrName>
                                            </p:attrNameLst>
                                          </p:cBhvr>
                                          <p:to>
                                            <p:strVal val="visible"/>
                                          </p:to>
                                        </p:set>
                                        <p:anim calcmode="lin" valueType="num" p14:bounceEnd="40000">
                                          <p:cBhvr additive="base">
                                            <p:cTn id="111" dur="500" fill="hold"/>
                                            <p:tgtEl>
                                              <p:spTgt spid="40"/>
                                            </p:tgtEl>
                                            <p:attrNameLst>
                                              <p:attrName>ppt_x</p:attrName>
                                            </p:attrNameLst>
                                          </p:cBhvr>
                                          <p:tavLst>
                                            <p:tav tm="0">
                                              <p:val>
                                                <p:strVal val="1+#ppt_w/2"/>
                                              </p:val>
                                            </p:tav>
                                            <p:tav tm="100000">
                                              <p:val>
                                                <p:strVal val="#ppt_x"/>
                                              </p:val>
                                            </p:tav>
                                          </p:tavLst>
                                        </p:anim>
                                        <p:anim calcmode="lin" valueType="num" p14:bounceEnd="40000">
                                          <p:cBhvr additive="base">
                                            <p:cTn id="112" dur="500" fill="hold"/>
                                            <p:tgtEl>
                                              <p:spTgt spid="40"/>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14:presetBounceEnd="40000">
                                      <p:stCondLst>
                                        <p:cond delay="0"/>
                                      </p:stCondLst>
                                      <p:childTnLst>
                                        <p:set>
                                          <p:cBhvr>
                                            <p:cTn id="114" dur="1" fill="hold">
                                              <p:stCondLst>
                                                <p:cond delay="0"/>
                                              </p:stCondLst>
                                            </p:cTn>
                                            <p:tgtEl>
                                              <p:spTgt spid="20"/>
                                            </p:tgtEl>
                                            <p:attrNameLst>
                                              <p:attrName>style.visibility</p:attrName>
                                            </p:attrNameLst>
                                          </p:cBhvr>
                                          <p:to>
                                            <p:strVal val="visible"/>
                                          </p:to>
                                        </p:set>
                                        <p:anim calcmode="lin" valueType="num" p14:bounceEnd="40000">
                                          <p:cBhvr additive="base">
                                            <p:cTn id="115" dur="500" fill="hold"/>
                                            <p:tgtEl>
                                              <p:spTgt spid="20"/>
                                            </p:tgtEl>
                                            <p:attrNameLst>
                                              <p:attrName>ppt_x</p:attrName>
                                            </p:attrNameLst>
                                          </p:cBhvr>
                                          <p:tavLst>
                                            <p:tav tm="0">
                                              <p:val>
                                                <p:strVal val="1+#ppt_w/2"/>
                                              </p:val>
                                            </p:tav>
                                            <p:tav tm="100000">
                                              <p:val>
                                                <p:strVal val="#ppt_x"/>
                                              </p:val>
                                            </p:tav>
                                          </p:tavLst>
                                        </p:anim>
                                        <p:anim calcmode="lin" valueType="num" p14:bounceEnd="40000">
                                          <p:cBhvr additive="base">
                                            <p:cTn id="116" dur="500" fill="hold"/>
                                            <p:tgtEl>
                                              <p:spTgt spid="20"/>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14:presetBounceEnd="40000">
                                      <p:stCondLst>
                                        <p:cond delay="0"/>
                                      </p:stCondLst>
                                      <p:childTnLst>
                                        <p:set>
                                          <p:cBhvr>
                                            <p:cTn id="118" dur="1" fill="hold">
                                              <p:stCondLst>
                                                <p:cond delay="0"/>
                                              </p:stCondLst>
                                            </p:cTn>
                                            <p:tgtEl>
                                              <p:spTgt spid="48"/>
                                            </p:tgtEl>
                                            <p:attrNameLst>
                                              <p:attrName>style.visibility</p:attrName>
                                            </p:attrNameLst>
                                          </p:cBhvr>
                                          <p:to>
                                            <p:strVal val="visible"/>
                                          </p:to>
                                        </p:set>
                                        <p:anim calcmode="lin" valueType="num" p14:bounceEnd="40000">
                                          <p:cBhvr additive="base">
                                            <p:cTn id="119" dur="500" fill="hold"/>
                                            <p:tgtEl>
                                              <p:spTgt spid="48"/>
                                            </p:tgtEl>
                                            <p:attrNameLst>
                                              <p:attrName>ppt_x</p:attrName>
                                            </p:attrNameLst>
                                          </p:cBhvr>
                                          <p:tavLst>
                                            <p:tav tm="0">
                                              <p:val>
                                                <p:strVal val="1+#ppt_w/2"/>
                                              </p:val>
                                            </p:tav>
                                            <p:tav tm="100000">
                                              <p:val>
                                                <p:strVal val="#ppt_x"/>
                                              </p:val>
                                            </p:tav>
                                          </p:tavLst>
                                        </p:anim>
                                        <p:anim calcmode="lin" valueType="num" p14:bounceEnd="40000">
                                          <p:cBhvr additive="base">
                                            <p:cTn id="120" dur="500" fill="hold"/>
                                            <p:tgtEl>
                                              <p:spTgt spid="48"/>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14:presetBounceEnd="40000">
                                      <p:stCondLst>
                                        <p:cond delay="0"/>
                                      </p:stCondLst>
                                      <p:childTnLst>
                                        <p:set>
                                          <p:cBhvr>
                                            <p:cTn id="122" dur="1" fill="hold">
                                              <p:stCondLst>
                                                <p:cond delay="0"/>
                                              </p:stCondLst>
                                            </p:cTn>
                                            <p:tgtEl>
                                              <p:spTgt spid="45"/>
                                            </p:tgtEl>
                                            <p:attrNameLst>
                                              <p:attrName>style.visibility</p:attrName>
                                            </p:attrNameLst>
                                          </p:cBhvr>
                                          <p:to>
                                            <p:strVal val="visible"/>
                                          </p:to>
                                        </p:set>
                                        <p:anim calcmode="lin" valueType="num" p14:bounceEnd="40000">
                                          <p:cBhvr additive="base">
                                            <p:cTn id="123" dur="500" fill="hold"/>
                                            <p:tgtEl>
                                              <p:spTgt spid="45"/>
                                            </p:tgtEl>
                                            <p:attrNameLst>
                                              <p:attrName>ppt_x</p:attrName>
                                            </p:attrNameLst>
                                          </p:cBhvr>
                                          <p:tavLst>
                                            <p:tav tm="0">
                                              <p:val>
                                                <p:strVal val="1+#ppt_w/2"/>
                                              </p:val>
                                            </p:tav>
                                            <p:tav tm="100000">
                                              <p:val>
                                                <p:strVal val="#ppt_x"/>
                                              </p:val>
                                            </p:tav>
                                          </p:tavLst>
                                        </p:anim>
                                        <p:anim calcmode="lin" valueType="num" p14:bounceEnd="40000">
                                          <p:cBhvr additive="base">
                                            <p:cTn id="124"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7" grpId="0"/>
          <p:bldP spid="28" grpId="0"/>
          <p:bldP spid="38" grpId="0"/>
          <p:bldP spid="39" grpId="0"/>
          <p:bldP spid="40" grpId="0"/>
          <p:bldP spid="41" grpId="0"/>
          <p:bldP spid="42" grpId="0"/>
          <p:bldP spid="43" grpId="0"/>
          <p:bldP spid="44" grpId="0"/>
          <p:bldP spid="45" grpId="0"/>
          <p:bldP spid="48" grpId="0"/>
          <p:bldP spid="51" grpId="0"/>
          <p:bldP spid="5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53" presetClass="entr" presetSubtype="16" fill="hold" nodeType="with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fltVal val="0"/>
                                              </p:val>
                                            </p:tav>
                                            <p:tav tm="100000">
                                              <p:val>
                                                <p:strVal val="#ppt_w"/>
                                              </p:val>
                                            </p:tav>
                                          </p:tavLst>
                                        </p:anim>
                                        <p:anim calcmode="lin" valueType="num">
                                          <p:cBhvr>
                                            <p:cTn id="13" dur="500" fill="hold"/>
                                            <p:tgtEl>
                                              <p:spTgt spid="53"/>
                                            </p:tgtEl>
                                            <p:attrNameLst>
                                              <p:attrName>ppt_h</p:attrName>
                                            </p:attrNameLst>
                                          </p:cBhvr>
                                          <p:tavLst>
                                            <p:tav tm="0">
                                              <p:val>
                                                <p:fltVal val="0"/>
                                              </p:val>
                                            </p:tav>
                                            <p:tav tm="100000">
                                              <p:val>
                                                <p:strVal val="#ppt_h"/>
                                              </p:val>
                                            </p:tav>
                                          </p:tavLst>
                                        </p:anim>
                                        <p:animEffect transition="in" filter="fade">
                                          <p:cBhvr>
                                            <p:cTn id="14" dur="500"/>
                                            <p:tgtEl>
                                              <p:spTgt spid="53"/>
                                            </p:tgtEl>
                                          </p:cBhvr>
                                        </p:animEffect>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1+#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1+#ppt_w/2"/>
                                              </p:val>
                                            </p:tav>
                                            <p:tav tm="100000">
                                              <p:val>
                                                <p:strVal val="#ppt_x"/>
                                              </p:val>
                                            </p:tav>
                                          </p:tavLst>
                                        </p:anim>
                                        <p:anim calcmode="lin" valueType="num">
                                          <p:cBhvr additive="base">
                                            <p:cTn id="28" dur="500" fill="hold"/>
                                            <p:tgtEl>
                                              <p:spTgt spid="3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1+#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1+#ppt_w/2"/>
                                              </p:val>
                                            </p:tav>
                                            <p:tav tm="100000">
                                              <p:val>
                                                <p:strVal val="#ppt_x"/>
                                              </p:val>
                                            </p:tav>
                                          </p:tavLst>
                                        </p:anim>
                                        <p:anim calcmode="lin" valueType="num">
                                          <p:cBhvr additive="base">
                                            <p:cTn id="42" dur="500" fill="hold"/>
                                            <p:tgtEl>
                                              <p:spTgt spid="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1+#ppt_w/2"/>
                                              </p:val>
                                            </p:tav>
                                            <p:tav tm="100000">
                                              <p:val>
                                                <p:strVal val="#ppt_x"/>
                                              </p:val>
                                            </p:tav>
                                          </p:tavLst>
                                        </p:anim>
                                        <p:anim calcmode="lin" valueType="num">
                                          <p:cBhvr additive="base">
                                            <p:cTn id="46" dur="500" fill="hold"/>
                                            <p:tgtEl>
                                              <p:spTgt spid="21"/>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1+#ppt_w/2"/>
                                              </p:val>
                                            </p:tav>
                                            <p:tav tm="100000">
                                              <p:val>
                                                <p:strVal val="#ppt_x"/>
                                              </p:val>
                                            </p:tav>
                                          </p:tavLst>
                                        </p:anim>
                                        <p:anim calcmode="lin" valueType="num">
                                          <p:cBhvr additive="base">
                                            <p:cTn id="50" dur="500" fill="hold"/>
                                            <p:tgtEl>
                                              <p:spTgt spid="27"/>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500" fill="hold"/>
                                            <p:tgtEl>
                                              <p:spTgt spid="39"/>
                                            </p:tgtEl>
                                            <p:attrNameLst>
                                              <p:attrName>ppt_x</p:attrName>
                                            </p:attrNameLst>
                                          </p:cBhvr>
                                          <p:tavLst>
                                            <p:tav tm="0">
                                              <p:val>
                                                <p:strVal val="1+#ppt_w/2"/>
                                              </p:val>
                                            </p:tav>
                                            <p:tav tm="100000">
                                              <p:val>
                                                <p:strVal val="#ppt_x"/>
                                              </p:val>
                                            </p:tav>
                                          </p:tavLst>
                                        </p:anim>
                                        <p:anim calcmode="lin" valueType="num">
                                          <p:cBhvr additive="base">
                                            <p:cTn id="64" dur="500" fill="hold"/>
                                            <p:tgtEl>
                                              <p:spTgt spid="39"/>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1+#ppt_w/2"/>
                                              </p:val>
                                            </p:tav>
                                            <p:tav tm="100000">
                                              <p:val>
                                                <p:strVal val="#ppt_x"/>
                                              </p:val>
                                            </p:tav>
                                          </p:tavLst>
                                        </p:anim>
                                        <p:anim calcmode="lin" valueType="num">
                                          <p:cBhvr additive="base">
                                            <p:cTn id="68" dur="500" fill="hold"/>
                                            <p:tgtEl>
                                              <p:spTgt spid="28"/>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500" fill="hold"/>
                                            <p:tgtEl>
                                              <p:spTgt spid="43"/>
                                            </p:tgtEl>
                                            <p:attrNameLst>
                                              <p:attrName>ppt_x</p:attrName>
                                            </p:attrNameLst>
                                          </p:cBhvr>
                                          <p:tavLst>
                                            <p:tav tm="0">
                                              <p:val>
                                                <p:strVal val="1+#ppt_w/2"/>
                                              </p:val>
                                            </p:tav>
                                            <p:tav tm="100000">
                                              <p:val>
                                                <p:strVal val="#ppt_x"/>
                                              </p:val>
                                            </p:tav>
                                          </p:tavLst>
                                        </p:anim>
                                        <p:anim calcmode="lin" valueType="num">
                                          <p:cBhvr additive="base">
                                            <p:cTn id="72"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cBhvr additive="base">
                                            <p:cTn id="77" dur="500" fill="hold"/>
                                            <p:tgtEl>
                                              <p:spTgt spid="3"/>
                                            </p:tgtEl>
                                            <p:attrNameLst>
                                              <p:attrName>ppt_x</p:attrName>
                                            </p:attrNameLst>
                                          </p:cBhvr>
                                          <p:tavLst>
                                            <p:tav tm="0">
                                              <p:val>
                                                <p:strVal val="1+#ppt_w/2"/>
                                              </p:val>
                                            </p:tav>
                                            <p:tav tm="100000">
                                              <p:val>
                                                <p:strVal val="#ppt_x"/>
                                              </p:val>
                                            </p:tav>
                                          </p:tavLst>
                                        </p:anim>
                                        <p:anim calcmode="lin" valueType="num">
                                          <p:cBhvr additive="base">
                                            <p:cTn id="78" dur="500" fill="hold"/>
                                            <p:tgtEl>
                                              <p:spTgt spid="3"/>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additive="base">
                                            <p:cTn id="81" dur="500" fill="hold"/>
                                            <p:tgtEl>
                                              <p:spTgt spid="23"/>
                                            </p:tgtEl>
                                            <p:attrNameLst>
                                              <p:attrName>ppt_x</p:attrName>
                                            </p:attrNameLst>
                                          </p:cBhvr>
                                          <p:tavLst>
                                            <p:tav tm="0">
                                              <p:val>
                                                <p:strVal val="1+#ppt_w/2"/>
                                              </p:val>
                                            </p:tav>
                                            <p:tav tm="100000">
                                              <p:val>
                                                <p:strVal val="#ppt_x"/>
                                              </p:val>
                                            </p:tav>
                                          </p:tavLst>
                                        </p:anim>
                                        <p:anim calcmode="lin" valueType="num">
                                          <p:cBhvr additive="base">
                                            <p:cTn id="82" dur="500" fill="hold"/>
                                            <p:tgtEl>
                                              <p:spTgt spid="23"/>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1+#ppt_w/2"/>
                                              </p:val>
                                            </p:tav>
                                            <p:tav tm="100000">
                                              <p:val>
                                                <p:strVal val="#ppt_x"/>
                                              </p:val>
                                            </p:tav>
                                          </p:tavLst>
                                        </p:anim>
                                        <p:anim calcmode="lin" valueType="num">
                                          <p:cBhvr additive="base">
                                            <p:cTn id="86" dur="500" fill="hold"/>
                                            <p:tgtEl>
                                              <p:spTgt spid="19"/>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anim calcmode="lin" valueType="num">
                                          <p:cBhvr additive="base">
                                            <p:cTn id="89" dur="500" fill="hold"/>
                                            <p:tgtEl>
                                              <p:spTgt spid="44"/>
                                            </p:tgtEl>
                                            <p:attrNameLst>
                                              <p:attrName>ppt_x</p:attrName>
                                            </p:attrNameLst>
                                          </p:cBhvr>
                                          <p:tavLst>
                                            <p:tav tm="0">
                                              <p:val>
                                                <p:strVal val="1+#ppt_w/2"/>
                                              </p:val>
                                            </p:tav>
                                            <p:tav tm="100000">
                                              <p:val>
                                                <p:strVal val="#ppt_x"/>
                                              </p:val>
                                            </p:tav>
                                          </p:tavLst>
                                        </p:anim>
                                        <p:anim calcmode="lin" valueType="num">
                                          <p:cBhvr additive="base">
                                            <p:cTn id="90" dur="500" fill="hold"/>
                                            <p:tgtEl>
                                              <p:spTgt spid="44"/>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anim calcmode="lin" valueType="num">
                                          <p:cBhvr additive="base">
                                            <p:cTn id="93" dur="500" fill="hold"/>
                                            <p:tgtEl>
                                              <p:spTgt spid="51"/>
                                            </p:tgtEl>
                                            <p:attrNameLst>
                                              <p:attrName>ppt_x</p:attrName>
                                            </p:attrNameLst>
                                          </p:cBhvr>
                                          <p:tavLst>
                                            <p:tav tm="0">
                                              <p:val>
                                                <p:strVal val="1+#ppt_w/2"/>
                                              </p:val>
                                            </p:tav>
                                            <p:tav tm="100000">
                                              <p:val>
                                                <p:strVal val="#ppt_x"/>
                                              </p:val>
                                            </p:tav>
                                          </p:tavLst>
                                        </p:anim>
                                        <p:anim calcmode="lin" valueType="num">
                                          <p:cBhvr additive="base">
                                            <p:cTn id="94" dur="500" fill="hold"/>
                                            <p:tgtEl>
                                              <p:spTgt spid="51"/>
                                            </p:tgtEl>
                                            <p:attrNameLst>
                                              <p:attrName>ppt_y</p:attrName>
                                            </p:attrNameLst>
                                          </p:cBhvr>
                                          <p:tavLst>
                                            <p:tav tm="0">
                                              <p:val>
                                                <p:strVal val="#ppt_y"/>
                                              </p:val>
                                            </p:tav>
                                            <p:tav tm="100000">
                                              <p:val>
                                                <p:strVal val="#ppt_y"/>
                                              </p:val>
                                            </p:tav>
                                          </p:tavLst>
                                        </p:anim>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500"/>
                                            <p:tgtEl>
                                              <p:spTgt spid="17"/>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2" fill="hold" nodeType="clickEffect">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cBhvr additive="base">
                                            <p:cTn id="107" dur="500" fill="hold"/>
                                            <p:tgtEl>
                                              <p:spTgt spid="35"/>
                                            </p:tgtEl>
                                            <p:attrNameLst>
                                              <p:attrName>ppt_x</p:attrName>
                                            </p:attrNameLst>
                                          </p:cBhvr>
                                          <p:tavLst>
                                            <p:tav tm="0">
                                              <p:val>
                                                <p:strVal val="1+#ppt_w/2"/>
                                              </p:val>
                                            </p:tav>
                                            <p:tav tm="100000">
                                              <p:val>
                                                <p:strVal val="#ppt_x"/>
                                              </p:val>
                                            </p:tav>
                                          </p:tavLst>
                                        </p:anim>
                                        <p:anim calcmode="lin" valueType="num">
                                          <p:cBhvr additive="base">
                                            <p:cTn id="108" dur="500" fill="hold"/>
                                            <p:tgtEl>
                                              <p:spTgt spid="35"/>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40"/>
                                            </p:tgtEl>
                                            <p:attrNameLst>
                                              <p:attrName>style.visibility</p:attrName>
                                            </p:attrNameLst>
                                          </p:cBhvr>
                                          <p:to>
                                            <p:strVal val="visible"/>
                                          </p:to>
                                        </p:set>
                                        <p:anim calcmode="lin" valueType="num">
                                          <p:cBhvr additive="base">
                                            <p:cTn id="111" dur="500" fill="hold"/>
                                            <p:tgtEl>
                                              <p:spTgt spid="40"/>
                                            </p:tgtEl>
                                            <p:attrNameLst>
                                              <p:attrName>ppt_x</p:attrName>
                                            </p:attrNameLst>
                                          </p:cBhvr>
                                          <p:tavLst>
                                            <p:tav tm="0">
                                              <p:val>
                                                <p:strVal val="1+#ppt_w/2"/>
                                              </p:val>
                                            </p:tav>
                                            <p:tav tm="100000">
                                              <p:val>
                                                <p:strVal val="#ppt_x"/>
                                              </p:val>
                                            </p:tav>
                                          </p:tavLst>
                                        </p:anim>
                                        <p:anim calcmode="lin" valueType="num">
                                          <p:cBhvr additive="base">
                                            <p:cTn id="112" dur="500" fill="hold"/>
                                            <p:tgtEl>
                                              <p:spTgt spid="40"/>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20"/>
                                            </p:tgtEl>
                                            <p:attrNameLst>
                                              <p:attrName>style.visibility</p:attrName>
                                            </p:attrNameLst>
                                          </p:cBhvr>
                                          <p:to>
                                            <p:strVal val="visible"/>
                                          </p:to>
                                        </p:set>
                                        <p:anim calcmode="lin" valueType="num">
                                          <p:cBhvr additive="base">
                                            <p:cTn id="115" dur="500" fill="hold"/>
                                            <p:tgtEl>
                                              <p:spTgt spid="20"/>
                                            </p:tgtEl>
                                            <p:attrNameLst>
                                              <p:attrName>ppt_x</p:attrName>
                                            </p:attrNameLst>
                                          </p:cBhvr>
                                          <p:tavLst>
                                            <p:tav tm="0">
                                              <p:val>
                                                <p:strVal val="1+#ppt_w/2"/>
                                              </p:val>
                                            </p:tav>
                                            <p:tav tm="100000">
                                              <p:val>
                                                <p:strVal val="#ppt_x"/>
                                              </p:val>
                                            </p:tav>
                                          </p:tavLst>
                                        </p:anim>
                                        <p:anim calcmode="lin" valueType="num">
                                          <p:cBhvr additive="base">
                                            <p:cTn id="116" dur="500" fill="hold"/>
                                            <p:tgtEl>
                                              <p:spTgt spid="20"/>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48"/>
                                            </p:tgtEl>
                                            <p:attrNameLst>
                                              <p:attrName>style.visibility</p:attrName>
                                            </p:attrNameLst>
                                          </p:cBhvr>
                                          <p:to>
                                            <p:strVal val="visible"/>
                                          </p:to>
                                        </p:set>
                                        <p:anim calcmode="lin" valueType="num">
                                          <p:cBhvr additive="base">
                                            <p:cTn id="119" dur="500" fill="hold"/>
                                            <p:tgtEl>
                                              <p:spTgt spid="48"/>
                                            </p:tgtEl>
                                            <p:attrNameLst>
                                              <p:attrName>ppt_x</p:attrName>
                                            </p:attrNameLst>
                                          </p:cBhvr>
                                          <p:tavLst>
                                            <p:tav tm="0">
                                              <p:val>
                                                <p:strVal val="1+#ppt_w/2"/>
                                              </p:val>
                                            </p:tav>
                                            <p:tav tm="100000">
                                              <p:val>
                                                <p:strVal val="#ppt_x"/>
                                              </p:val>
                                            </p:tav>
                                          </p:tavLst>
                                        </p:anim>
                                        <p:anim calcmode="lin" valueType="num">
                                          <p:cBhvr additive="base">
                                            <p:cTn id="120" dur="500" fill="hold"/>
                                            <p:tgtEl>
                                              <p:spTgt spid="48"/>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anim calcmode="lin" valueType="num">
                                          <p:cBhvr additive="base">
                                            <p:cTn id="123" dur="500" fill="hold"/>
                                            <p:tgtEl>
                                              <p:spTgt spid="45"/>
                                            </p:tgtEl>
                                            <p:attrNameLst>
                                              <p:attrName>ppt_x</p:attrName>
                                            </p:attrNameLst>
                                          </p:cBhvr>
                                          <p:tavLst>
                                            <p:tav tm="0">
                                              <p:val>
                                                <p:strVal val="1+#ppt_w/2"/>
                                              </p:val>
                                            </p:tav>
                                            <p:tav tm="100000">
                                              <p:val>
                                                <p:strVal val="#ppt_x"/>
                                              </p:val>
                                            </p:tav>
                                          </p:tavLst>
                                        </p:anim>
                                        <p:anim calcmode="lin" valueType="num">
                                          <p:cBhvr additive="base">
                                            <p:cTn id="124"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7" grpId="0"/>
          <p:bldP spid="28" grpId="0"/>
          <p:bldP spid="38" grpId="0"/>
          <p:bldP spid="39" grpId="0"/>
          <p:bldP spid="40" grpId="0"/>
          <p:bldP spid="41" grpId="0"/>
          <p:bldP spid="42" grpId="0"/>
          <p:bldP spid="43" grpId="0"/>
          <p:bldP spid="44" grpId="0"/>
          <p:bldP spid="45" grpId="0"/>
          <p:bldP spid="48" grpId="0"/>
          <p:bldP spid="51" grpId="0"/>
          <p:bldP spid="52"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4"/>
          <p:cNvSpPr txBox="1"/>
          <p:nvPr/>
        </p:nvSpPr>
        <p:spPr>
          <a:xfrm>
            <a:off x="611505" y="346710"/>
            <a:ext cx="4284980"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400" b="1" dirty="0">
                <a:solidFill>
                  <a:schemeClr val="tx1">
                    <a:lumMod val="65000"/>
                    <a:lumOff val="35000"/>
                  </a:schemeClr>
                </a:solidFill>
                <a:latin typeface="Montserrat" panose="00000500000000000000" charset="0"/>
                <a:ea typeface="Montserrat" panose="00000500000000000000" charset="0"/>
              </a:rPr>
              <a:t>Data Modelling</a:t>
            </a: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35" name="直接连接符 34"/>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6327727" y="2619212"/>
            <a:ext cx="5864273" cy="2639107"/>
            <a:chOff x="6328490" y="2302245"/>
            <a:chExt cx="5863510" cy="2639717"/>
          </a:xfrm>
        </p:grpSpPr>
        <p:sp>
          <p:nvSpPr>
            <p:cNvPr id="5" name="任意多边形 6"/>
            <p:cNvSpPr/>
            <p:nvPr/>
          </p:nvSpPr>
          <p:spPr>
            <a:xfrm flipH="1">
              <a:off x="6584466" y="2302245"/>
              <a:ext cx="5607534" cy="2539908"/>
            </a:xfrm>
            <a:custGeom>
              <a:avLst/>
              <a:gdLst>
                <a:gd name="connsiteX0" fmla="*/ 4058363 w 5216493"/>
                <a:gd name="connsiteY0" fmla="*/ 0 h 2362788"/>
                <a:gd name="connsiteX1" fmla="*/ 850234 w 5216493"/>
                <a:gd name="connsiteY1" fmla="*/ 0 h 2362788"/>
                <a:gd name="connsiteX2" fmla="*/ 850234 w 5216493"/>
                <a:gd name="connsiteY2" fmla="*/ 2032 h 2362788"/>
                <a:gd name="connsiteX3" fmla="*/ 0 w 5216493"/>
                <a:gd name="connsiteY3" fmla="*/ 2032 h 2362788"/>
                <a:gd name="connsiteX4" fmla="*/ 0 w 5216493"/>
                <a:gd name="connsiteY4" fmla="*/ 531904 h 2362788"/>
                <a:gd name="connsiteX5" fmla="*/ 1 w 5216493"/>
                <a:gd name="connsiteY5" fmla="*/ 531904 h 2362788"/>
                <a:gd name="connsiteX6" fmla="*/ 1 w 5216493"/>
                <a:gd name="connsiteY6" fmla="*/ 364801 h 2362788"/>
                <a:gd name="connsiteX7" fmla="*/ 850234 w 5216493"/>
                <a:gd name="connsiteY7" fmla="*/ 364801 h 2362788"/>
                <a:gd name="connsiteX8" fmla="*/ 850234 w 5216493"/>
                <a:gd name="connsiteY8" fmla="*/ 2362788 h 2362788"/>
                <a:gd name="connsiteX9" fmla="*/ 850235 w 5216493"/>
                <a:gd name="connsiteY9" fmla="*/ 2362788 h 2362788"/>
                <a:gd name="connsiteX10" fmla="*/ 850235 w 5216493"/>
                <a:gd name="connsiteY10" fmla="*/ 364801 h 2362788"/>
                <a:gd name="connsiteX11" fmla="*/ 1653870 w 5216493"/>
                <a:gd name="connsiteY11" fmla="*/ 364801 h 2362788"/>
                <a:gd name="connsiteX12" fmla="*/ 1653870 w 5216493"/>
                <a:gd name="connsiteY12" fmla="*/ 362769 h 2362788"/>
                <a:gd name="connsiteX13" fmla="*/ 3815944 w 5216493"/>
                <a:gd name="connsiteY13" fmla="*/ 362769 h 2362788"/>
                <a:gd name="connsiteX14" fmla="*/ 4860260 w 5216493"/>
                <a:gd name="connsiteY14" fmla="*/ 1407085 h 2362788"/>
                <a:gd name="connsiteX15" fmla="*/ 4860260 w 5216493"/>
                <a:gd name="connsiteY15" fmla="*/ 2125118 h 2362788"/>
                <a:gd name="connsiteX16" fmla="*/ 5216493 w 5216493"/>
                <a:gd name="connsiteY16" fmla="*/ 2125118 h 2362788"/>
                <a:gd name="connsiteX17" fmla="*/ 5216493 w 5216493"/>
                <a:gd name="connsiteY17" fmla="*/ 1158130 h 2362788"/>
                <a:gd name="connsiteX18" fmla="*/ 4058363 w 5216493"/>
                <a:gd name="connsiteY18" fmla="*/ 0 h 2362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6493" h="2362788">
                  <a:moveTo>
                    <a:pt x="4058363" y="0"/>
                  </a:moveTo>
                  <a:lnTo>
                    <a:pt x="850234" y="0"/>
                  </a:lnTo>
                  <a:lnTo>
                    <a:pt x="850234" y="2032"/>
                  </a:lnTo>
                  <a:lnTo>
                    <a:pt x="0" y="2032"/>
                  </a:lnTo>
                  <a:lnTo>
                    <a:pt x="0" y="531904"/>
                  </a:lnTo>
                  <a:lnTo>
                    <a:pt x="1" y="531904"/>
                  </a:lnTo>
                  <a:lnTo>
                    <a:pt x="1" y="364801"/>
                  </a:lnTo>
                  <a:lnTo>
                    <a:pt x="850234" y="364801"/>
                  </a:lnTo>
                  <a:lnTo>
                    <a:pt x="850234" y="2362788"/>
                  </a:lnTo>
                  <a:lnTo>
                    <a:pt x="850235" y="2362788"/>
                  </a:lnTo>
                  <a:lnTo>
                    <a:pt x="850235" y="364801"/>
                  </a:lnTo>
                  <a:lnTo>
                    <a:pt x="1653870" y="364801"/>
                  </a:lnTo>
                  <a:lnTo>
                    <a:pt x="1653870" y="362769"/>
                  </a:lnTo>
                  <a:lnTo>
                    <a:pt x="3815944" y="362769"/>
                  </a:lnTo>
                  <a:cubicBezTo>
                    <a:pt x="4392704" y="362769"/>
                    <a:pt x="4860260" y="830325"/>
                    <a:pt x="4860260" y="1407085"/>
                  </a:cubicBezTo>
                  <a:lnTo>
                    <a:pt x="4860260" y="2125118"/>
                  </a:lnTo>
                  <a:lnTo>
                    <a:pt x="5216493" y="2125118"/>
                  </a:lnTo>
                  <a:lnTo>
                    <a:pt x="5216493" y="1158130"/>
                  </a:lnTo>
                  <a:cubicBezTo>
                    <a:pt x="5216493" y="518512"/>
                    <a:pt x="4697981" y="0"/>
                    <a:pt x="4058363" y="0"/>
                  </a:cubicBezTo>
                  <a:close/>
                </a:path>
              </a:pathLst>
            </a:custGeom>
            <a:solidFill>
              <a:srgbClr val="E87071"/>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ontserrat" panose="00000500000000000000" charset="0"/>
                <a:ea typeface="Montserrat" panose="00000500000000000000" charset="0"/>
              </a:endParaRPr>
            </a:p>
          </p:txBody>
        </p:sp>
        <p:grpSp>
          <p:nvGrpSpPr>
            <p:cNvPr id="6" name="组合 5"/>
            <p:cNvGrpSpPr/>
            <p:nvPr/>
          </p:nvGrpSpPr>
          <p:grpSpPr>
            <a:xfrm>
              <a:off x="6328490" y="4231371"/>
              <a:ext cx="710591" cy="710591"/>
              <a:chOff x="6328490" y="4231371"/>
              <a:chExt cx="710591" cy="710591"/>
            </a:xfrm>
          </p:grpSpPr>
          <p:sp>
            <p:nvSpPr>
              <p:cNvPr id="7" name="椭圆 6"/>
              <p:cNvSpPr/>
              <p:nvPr/>
            </p:nvSpPr>
            <p:spPr>
              <a:xfrm>
                <a:off x="6328490" y="4231371"/>
                <a:ext cx="710591" cy="710591"/>
              </a:xfrm>
              <a:prstGeom prst="ellipse">
                <a:avLst/>
              </a:prstGeom>
              <a:gradFill>
                <a:gsLst>
                  <a:gs pos="100000">
                    <a:schemeClr val="bg1">
                      <a:lumMod val="95000"/>
                    </a:schemeClr>
                  </a:gs>
                  <a:gs pos="0">
                    <a:schemeClr val="bg1">
                      <a:lumMod val="75000"/>
                    </a:schemeClr>
                  </a:gs>
                </a:gsLst>
                <a:lin ang="2700000" scaled="1"/>
              </a:gradFill>
              <a:ln w="1905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ontserrat" panose="00000500000000000000" charset="0"/>
                  <a:ea typeface="Montserrat" panose="00000500000000000000" charset="0"/>
                </a:endParaRPr>
              </a:p>
            </p:txBody>
          </p:sp>
          <p:sp>
            <p:nvSpPr>
              <p:cNvPr id="8" name="文本框 92"/>
              <p:cNvSpPr txBox="1"/>
              <p:nvPr/>
            </p:nvSpPr>
            <p:spPr>
              <a:xfrm>
                <a:off x="6389697" y="4385092"/>
                <a:ext cx="588176" cy="400202"/>
              </a:xfrm>
              <a:prstGeom prst="rect">
                <a:avLst/>
              </a:prstGeom>
              <a:noFill/>
            </p:spPr>
            <p:txBody>
              <a:bodyPr wrap="square" rtlCol="0">
                <a:spAutoFit/>
              </a:bodyPr>
              <a:lstStyle/>
              <a:p>
                <a:pPr algn="ctr"/>
                <a:r>
                  <a:rPr lang="en-US" altLang="zh-CN" sz="2000" dirty="0">
                    <a:solidFill>
                      <a:srgbClr val="E87071"/>
                    </a:solidFill>
                    <a:latin typeface="Montserrat" panose="00000500000000000000" charset="0"/>
                    <a:ea typeface="Montserrat" panose="00000500000000000000" charset="0"/>
                  </a:rPr>
                  <a:t>01</a:t>
                </a:r>
                <a:endParaRPr lang="zh-CN" altLang="en-US" sz="2000" dirty="0">
                  <a:solidFill>
                    <a:srgbClr val="E87071"/>
                  </a:solidFill>
                  <a:latin typeface="Montserrat" panose="00000500000000000000" charset="0"/>
                  <a:ea typeface="Montserrat" panose="00000500000000000000" charset="0"/>
                </a:endParaRPr>
              </a:p>
            </p:txBody>
          </p:sp>
        </p:grpSp>
      </p:grpSp>
      <p:grpSp>
        <p:nvGrpSpPr>
          <p:cNvPr id="9" name="组合 8"/>
          <p:cNvGrpSpPr/>
          <p:nvPr/>
        </p:nvGrpSpPr>
        <p:grpSpPr>
          <a:xfrm>
            <a:off x="6856300" y="3009087"/>
            <a:ext cx="5335697" cy="2249234"/>
            <a:chOff x="6856995" y="2692208"/>
            <a:chExt cx="5335002" cy="2249754"/>
          </a:xfrm>
        </p:grpSpPr>
        <p:sp>
          <p:nvSpPr>
            <p:cNvPr id="10" name="任意多边形 11"/>
            <p:cNvSpPr/>
            <p:nvPr/>
          </p:nvSpPr>
          <p:spPr>
            <a:xfrm flipH="1">
              <a:off x="6967405" y="2692208"/>
              <a:ext cx="5224592" cy="1894459"/>
            </a:xfrm>
            <a:custGeom>
              <a:avLst/>
              <a:gdLst>
                <a:gd name="connsiteX0" fmla="*/ 3815940 w 4860256"/>
                <a:gd name="connsiteY0" fmla="*/ 0 h 1762349"/>
                <a:gd name="connsiteX1" fmla="*/ 990598 w 4860256"/>
                <a:gd name="connsiteY1" fmla="*/ 0 h 1762349"/>
                <a:gd name="connsiteX2" fmla="*/ 850231 w 4860256"/>
                <a:gd name="connsiteY2" fmla="*/ 0 h 1762349"/>
                <a:gd name="connsiteX3" fmla="*/ 0 w 4860256"/>
                <a:gd name="connsiteY3" fmla="*/ 0 h 1762349"/>
                <a:gd name="connsiteX4" fmla="*/ 0 w 4860256"/>
                <a:gd name="connsiteY4" fmla="*/ 395925 h 1762349"/>
                <a:gd name="connsiteX5" fmla="*/ 990598 w 4860256"/>
                <a:gd name="connsiteY5" fmla="*/ 395925 h 1762349"/>
                <a:gd name="connsiteX6" fmla="*/ 990598 w 4860256"/>
                <a:gd name="connsiteY6" fmla="*/ 392340 h 1762349"/>
                <a:gd name="connsiteX7" fmla="*/ 3763050 w 4860256"/>
                <a:gd name="connsiteY7" fmla="*/ 392340 h 1762349"/>
                <a:gd name="connsiteX8" fmla="*/ 4461791 w 4860256"/>
                <a:gd name="connsiteY8" fmla="*/ 1091081 h 1762349"/>
                <a:gd name="connsiteX9" fmla="*/ 4461791 w 4860256"/>
                <a:gd name="connsiteY9" fmla="*/ 1762349 h 1762349"/>
                <a:gd name="connsiteX10" fmla="*/ 4860256 w 4860256"/>
                <a:gd name="connsiteY10" fmla="*/ 1762349 h 1762349"/>
                <a:gd name="connsiteX11" fmla="*/ 4860256 w 4860256"/>
                <a:gd name="connsiteY11" fmla="*/ 1044316 h 1762349"/>
                <a:gd name="connsiteX12" fmla="*/ 3815940 w 4860256"/>
                <a:gd name="connsiteY12" fmla="*/ 0 h 1762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256" h="1762349">
                  <a:moveTo>
                    <a:pt x="3815940" y="0"/>
                  </a:moveTo>
                  <a:lnTo>
                    <a:pt x="990598" y="0"/>
                  </a:lnTo>
                  <a:lnTo>
                    <a:pt x="850231" y="0"/>
                  </a:lnTo>
                  <a:lnTo>
                    <a:pt x="0" y="0"/>
                  </a:lnTo>
                  <a:lnTo>
                    <a:pt x="0" y="395925"/>
                  </a:lnTo>
                  <a:lnTo>
                    <a:pt x="990598" y="395925"/>
                  </a:lnTo>
                  <a:lnTo>
                    <a:pt x="990598" y="392340"/>
                  </a:lnTo>
                  <a:lnTo>
                    <a:pt x="3763050" y="392340"/>
                  </a:lnTo>
                  <a:cubicBezTo>
                    <a:pt x="4148954" y="392340"/>
                    <a:pt x="4461791" y="705177"/>
                    <a:pt x="4461791" y="1091081"/>
                  </a:cubicBezTo>
                  <a:lnTo>
                    <a:pt x="4461791" y="1762349"/>
                  </a:lnTo>
                  <a:lnTo>
                    <a:pt x="4860256" y="1762349"/>
                  </a:lnTo>
                  <a:lnTo>
                    <a:pt x="4860256" y="1044316"/>
                  </a:lnTo>
                  <a:cubicBezTo>
                    <a:pt x="4860256" y="467556"/>
                    <a:pt x="4392700" y="0"/>
                    <a:pt x="3815940" y="0"/>
                  </a:cubicBezTo>
                  <a:close/>
                </a:path>
              </a:pathLst>
            </a:custGeom>
            <a:solidFill>
              <a:srgbClr val="01ACBE"/>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ontserrat" panose="00000500000000000000" charset="0"/>
                <a:ea typeface="Montserrat" panose="00000500000000000000" charset="0"/>
              </a:endParaRPr>
            </a:p>
          </p:txBody>
        </p:sp>
        <p:grpSp>
          <p:nvGrpSpPr>
            <p:cNvPr id="11" name="组合 10"/>
            <p:cNvGrpSpPr/>
            <p:nvPr/>
          </p:nvGrpSpPr>
          <p:grpSpPr>
            <a:xfrm>
              <a:off x="6856995" y="4231371"/>
              <a:ext cx="710591" cy="710591"/>
              <a:chOff x="6856995" y="4231371"/>
              <a:chExt cx="710591" cy="710591"/>
            </a:xfrm>
          </p:grpSpPr>
          <p:sp>
            <p:nvSpPr>
              <p:cNvPr id="12" name="椭圆 11"/>
              <p:cNvSpPr/>
              <p:nvPr/>
            </p:nvSpPr>
            <p:spPr>
              <a:xfrm>
                <a:off x="6856995" y="4231371"/>
                <a:ext cx="710591" cy="710591"/>
              </a:xfrm>
              <a:prstGeom prst="ellipse">
                <a:avLst/>
              </a:prstGeom>
              <a:gradFill>
                <a:gsLst>
                  <a:gs pos="100000">
                    <a:schemeClr val="bg1">
                      <a:lumMod val="95000"/>
                    </a:schemeClr>
                  </a:gs>
                  <a:gs pos="0">
                    <a:schemeClr val="bg1">
                      <a:lumMod val="75000"/>
                    </a:schemeClr>
                  </a:gs>
                </a:gsLst>
                <a:lin ang="2700000" scaled="1"/>
              </a:gradFill>
              <a:ln w="1905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ontserrat" panose="00000500000000000000" charset="0"/>
                  <a:ea typeface="Montserrat" panose="00000500000000000000" charset="0"/>
                </a:endParaRPr>
              </a:p>
            </p:txBody>
          </p:sp>
          <p:sp>
            <p:nvSpPr>
              <p:cNvPr id="13" name="文本框 93"/>
              <p:cNvSpPr txBox="1"/>
              <p:nvPr/>
            </p:nvSpPr>
            <p:spPr>
              <a:xfrm>
                <a:off x="6923322" y="4385092"/>
                <a:ext cx="588176" cy="400203"/>
              </a:xfrm>
              <a:prstGeom prst="rect">
                <a:avLst/>
              </a:prstGeom>
              <a:noFill/>
            </p:spPr>
            <p:txBody>
              <a:bodyPr wrap="square" rtlCol="0">
                <a:spAutoFit/>
              </a:bodyPr>
              <a:lstStyle/>
              <a:p>
                <a:pPr algn="ctr"/>
                <a:r>
                  <a:rPr lang="en-US" altLang="zh-CN" sz="2000" dirty="0">
                    <a:solidFill>
                      <a:srgbClr val="01ACBE"/>
                    </a:solidFill>
                    <a:latin typeface="Montserrat" panose="00000500000000000000" charset="0"/>
                    <a:ea typeface="Montserrat" panose="00000500000000000000" charset="0"/>
                  </a:rPr>
                  <a:t>02</a:t>
                </a:r>
                <a:endParaRPr lang="zh-CN" altLang="en-US" sz="2000" dirty="0">
                  <a:solidFill>
                    <a:srgbClr val="01ACBE"/>
                  </a:solidFill>
                  <a:latin typeface="Montserrat" panose="00000500000000000000" charset="0"/>
                  <a:ea typeface="Montserrat" panose="00000500000000000000" charset="0"/>
                </a:endParaRPr>
              </a:p>
            </p:txBody>
          </p:sp>
        </p:grpSp>
      </p:grpSp>
      <p:grpSp>
        <p:nvGrpSpPr>
          <p:cNvPr id="14" name="组合 13"/>
          <p:cNvGrpSpPr/>
          <p:nvPr/>
        </p:nvGrpSpPr>
        <p:grpSpPr>
          <a:xfrm>
            <a:off x="7346132" y="3415922"/>
            <a:ext cx="4845864" cy="1842398"/>
            <a:chOff x="7346764" y="3099138"/>
            <a:chExt cx="4845233" cy="1842824"/>
          </a:xfrm>
        </p:grpSpPr>
        <p:sp>
          <p:nvSpPr>
            <p:cNvPr id="15" name="任意多边形 16"/>
            <p:cNvSpPr/>
            <p:nvPr/>
          </p:nvSpPr>
          <p:spPr>
            <a:xfrm flipH="1">
              <a:off x="7395740" y="3099138"/>
              <a:ext cx="4796257" cy="1487529"/>
            </a:xfrm>
            <a:custGeom>
              <a:avLst/>
              <a:gdLst>
                <a:gd name="connsiteX0" fmla="*/ 1607999 w 4461791"/>
                <a:gd name="connsiteY0" fmla="*/ 0 h 1383796"/>
                <a:gd name="connsiteX1" fmla="*/ 0 w 4461791"/>
                <a:gd name="connsiteY1" fmla="*/ 0 h 1383796"/>
                <a:gd name="connsiteX2" fmla="*/ 0 w 4461791"/>
                <a:gd name="connsiteY2" fmla="*/ 566646 h 1383796"/>
                <a:gd name="connsiteX3" fmla="*/ 1 w 4461791"/>
                <a:gd name="connsiteY3" fmla="*/ 566646 h 1383796"/>
                <a:gd name="connsiteX4" fmla="*/ 1 w 4461791"/>
                <a:gd name="connsiteY4" fmla="*/ 387946 h 1383796"/>
                <a:gd name="connsiteX5" fmla="*/ 1603034 w 4461791"/>
                <a:gd name="connsiteY5" fmla="*/ 387946 h 1383796"/>
                <a:gd name="connsiteX6" fmla="*/ 1603034 w 4461791"/>
                <a:gd name="connsiteY6" fmla="*/ 384898 h 1383796"/>
                <a:gd name="connsiteX7" fmla="*/ 3653197 w 4461791"/>
                <a:gd name="connsiteY7" fmla="*/ 384898 h 1383796"/>
                <a:gd name="connsiteX8" fmla="*/ 4068091 w 4461791"/>
                <a:gd name="connsiteY8" fmla="*/ 799792 h 1383796"/>
                <a:gd name="connsiteX9" fmla="*/ 4068091 w 4461791"/>
                <a:gd name="connsiteY9" fmla="*/ 1383796 h 1383796"/>
                <a:gd name="connsiteX10" fmla="*/ 4461791 w 4461791"/>
                <a:gd name="connsiteY10" fmla="*/ 1383796 h 1383796"/>
                <a:gd name="connsiteX11" fmla="*/ 4461791 w 4461791"/>
                <a:gd name="connsiteY11" fmla="*/ 701914 h 1383796"/>
                <a:gd name="connsiteX12" fmla="*/ 3763050 w 4461791"/>
                <a:gd name="connsiteY12" fmla="*/ 3173 h 1383796"/>
                <a:gd name="connsiteX13" fmla="*/ 1607733 w 4461791"/>
                <a:gd name="connsiteY13" fmla="*/ 3173 h 138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61791" h="1383796">
                  <a:moveTo>
                    <a:pt x="1607999" y="0"/>
                  </a:moveTo>
                  <a:lnTo>
                    <a:pt x="0" y="0"/>
                  </a:lnTo>
                  <a:lnTo>
                    <a:pt x="0" y="566646"/>
                  </a:lnTo>
                  <a:lnTo>
                    <a:pt x="1" y="566646"/>
                  </a:lnTo>
                  <a:lnTo>
                    <a:pt x="1" y="387946"/>
                  </a:lnTo>
                  <a:lnTo>
                    <a:pt x="1603034" y="387946"/>
                  </a:lnTo>
                  <a:lnTo>
                    <a:pt x="1603034" y="384898"/>
                  </a:lnTo>
                  <a:lnTo>
                    <a:pt x="3653197" y="384898"/>
                  </a:lnTo>
                  <a:cubicBezTo>
                    <a:pt x="3882337" y="384898"/>
                    <a:pt x="4068091" y="570652"/>
                    <a:pt x="4068091" y="799792"/>
                  </a:cubicBezTo>
                  <a:lnTo>
                    <a:pt x="4068091" y="1383796"/>
                  </a:lnTo>
                  <a:lnTo>
                    <a:pt x="4461791" y="1383796"/>
                  </a:lnTo>
                  <a:lnTo>
                    <a:pt x="4461791" y="701914"/>
                  </a:lnTo>
                  <a:cubicBezTo>
                    <a:pt x="4461791" y="316010"/>
                    <a:pt x="4148954" y="3173"/>
                    <a:pt x="3763050" y="3173"/>
                  </a:cubicBezTo>
                  <a:lnTo>
                    <a:pt x="1607733" y="3173"/>
                  </a:lnTo>
                  <a:close/>
                </a:path>
              </a:pathLst>
            </a:custGeom>
            <a:solidFill>
              <a:srgbClr val="FFB954"/>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ontserrat" panose="00000500000000000000" charset="0"/>
                <a:ea typeface="Montserrat" panose="00000500000000000000" charset="0"/>
              </a:endParaRPr>
            </a:p>
          </p:txBody>
        </p:sp>
        <p:grpSp>
          <p:nvGrpSpPr>
            <p:cNvPr id="16" name="组合 15"/>
            <p:cNvGrpSpPr/>
            <p:nvPr/>
          </p:nvGrpSpPr>
          <p:grpSpPr>
            <a:xfrm>
              <a:off x="7346764" y="4231371"/>
              <a:ext cx="710591" cy="710591"/>
              <a:chOff x="7346764" y="4231371"/>
              <a:chExt cx="710591" cy="710591"/>
            </a:xfrm>
          </p:grpSpPr>
          <p:sp>
            <p:nvSpPr>
              <p:cNvPr id="17" name="椭圆 16"/>
              <p:cNvSpPr/>
              <p:nvPr/>
            </p:nvSpPr>
            <p:spPr>
              <a:xfrm>
                <a:off x="7346764" y="4231371"/>
                <a:ext cx="710591" cy="710591"/>
              </a:xfrm>
              <a:prstGeom prst="ellipse">
                <a:avLst/>
              </a:prstGeom>
              <a:gradFill>
                <a:gsLst>
                  <a:gs pos="100000">
                    <a:schemeClr val="bg1">
                      <a:lumMod val="95000"/>
                    </a:schemeClr>
                  </a:gs>
                  <a:gs pos="0">
                    <a:schemeClr val="bg1">
                      <a:lumMod val="75000"/>
                    </a:schemeClr>
                  </a:gs>
                </a:gsLst>
                <a:lin ang="2700000" scaled="1"/>
              </a:gradFill>
              <a:ln w="1905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ontserrat" panose="00000500000000000000" charset="0"/>
                  <a:ea typeface="Montserrat" panose="00000500000000000000" charset="0"/>
                </a:endParaRPr>
              </a:p>
            </p:txBody>
          </p:sp>
          <p:sp>
            <p:nvSpPr>
              <p:cNvPr id="18" name="文本框 100"/>
              <p:cNvSpPr txBox="1"/>
              <p:nvPr/>
            </p:nvSpPr>
            <p:spPr>
              <a:xfrm>
                <a:off x="7461784" y="4385092"/>
                <a:ext cx="588176" cy="400203"/>
              </a:xfrm>
              <a:prstGeom prst="rect">
                <a:avLst/>
              </a:prstGeom>
              <a:noFill/>
            </p:spPr>
            <p:txBody>
              <a:bodyPr wrap="square" rtlCol="0">
                <a:spAutoFit/>
              </a:bodyPr>
              <a:lstStyle/>
              <a:p>
                <a:pPr algn="ctr"/>
                <a:r>
                  <a:rPr lang="en-US" altLang="zh-CN" sz="2000" dirty="0">
                    <a:solidFill>
                      <a:srgbClr val="FFB954"/>
                    </a:solidFill>
                    <a:latin typeface="Montserrat" panose="00000500000000000000" charset="0"/>
                    <a:ea typeface="Montserrat" panose="00000500000000000000" charset="0"/>
                  </a:rPr>
                  <a:t>03</a:t>
                </a:r>
                <a:endParaRPr lang="zh-CN" altLang="en-US" sz="2000" dirty="0">
                  <a:solidFill>
                    <a:srgbClr val="FFB954"/>
                  </a:solidFill>
                  <a:latin typeface="Montserrat" panose="00000500000000000000" charset="0"/>
                  <a:ea typeface="Montserrat" panose="00000500000000000000" charset="0"/>
                </a:endParaRPr>
              </a:p>
            </p:txBody>
          </p:sp>
        </p:grpSp>
      </p:grpSp>
      <p:grpSp>
        <p:nvGrpSpPr>
          <p:cNvPr id="19" name="组合 18"/>
          <p:cNvGrpSpPr/>
          <p:nvPr/>
        </p:nvGrpSpPr>
        <p:grpSpPr>
          <a:xfrm>
            <a:off x="3915794" y="2162692"/>
            <a:ext cx="3351653" cy="1031245"/>
            <a:chOff x="3916871" y="1845618"/>
            <a:chExt cx="3351217" cy="1031484"/>
          </a:xfrm>
        </p:grpSpPr>
        <p:sp>
          <p:nvSpPr>
            <p:cNvPr id="20" name="任意多边形 21"/>
            <p:cNvSpPr/>
            <p:nvPr/>
          </p:nvSpPr>
          <p:spPr>
            <a:xfrm>
              <a:off x="3933246" y="1890670"/>
              <a:ext cx="3194573" cy="889256"/>
            </a:xfrm>
            <a:custGeom>
              <a:avLst/>
              <a:gdLst>
                <a:gd name="connsiteX0" fmla="*/ 2971800 w 2971800"/>
                <a:gd name="connsiteY0" fmla="*/ 508000 h 508000"/>
                <a:gd name="connsiteX1" fmla="*/ 622300 w 2971800"/>
                <a:gd name="connsiteY1" fmla="*/ 508000 h 508000"/>
                <a:gd name="connsiteX2" fmla="*/ 622300 w 2971800"/>
                <a:gd name="connsiteY2" fmla="*/ 0 h 508000"/>
                <a:gd name="connsiteX3" fmla="*/ 0 w 2971800"/>
                <a:gd name="connsiteY3" fmla="*/ 0 h 508000"/>
              </a:gdLst>
              <a:ahLst/>
              <a:cxnLst>
                <a:cxn ang="0">
                  <a:pos x="connsiteX0" y="connsiteY0"/>
                </a:cxn>
                <a:cxn ang="0">
                  <a:pos x="connsiteX1" y="connsiteY1"/>
                </a:cxn>
                <a:cxn ang="0">
                  <a:pos x="connsiteX2" y="connsiteY2"/>
                </a:cxn>
                <a:cxn ang="0">
                  <a:pos x="connsiteX3" y="connsiteY3"/>
                </a:cxn>
              </a:cxnLst>
              <a:rect l="l" t="t" r="r" b="b"/>
              <a:pathLst>
                <a:path w="2971800" h="508000">
                  <a:moveTo>
                    <a:pt x="2971800" y="508000"/>
                  </a:moveTo>
                  <a:lnTo>
                    <a:pt x="622300" y="508000"/>
                  </a:lnTo>
                  <a:lnTo>
                    <a:pt x="622300" y="0"/>
                  </a:lnTo>
                  <a:lnTo>
                    <a:pt x="0" y="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ontserrat" panose="00000500000000000000" charset="0"/>
                <a:ea typeface="Montserrat" panose="00000500000000000000" charset="0"/>
              </a:endParaRPr>
            </a:p>
          </p:txBody>
        </p:sp>
        <p:sp>
          <p:nvSpPr>
            <p:cNvPr id="21" name="椭圆 20"/>
            <p:cNvSpPr/>
            <p:nvPr/>
          </p:nvSpPr>
          <p:spPr>
            <a:xfrm>
              <a:off x="3916871" y="1845618"/>
              <a:ext cx="90103" cy="9010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ontserrat" panose="00000500000000000000" charset="0"/>
                <a:ea typeface="Montserrat" panose="00000500000000000000" charset="0"/>
              </a:endParaRPr>
            </a:p>
          </p:txBody>
        </p:sp>
        <p:sp>
          <p:nvSpPr>
            <p:cNvPr id="22" name="椭圆 21"/>
            <p:cNvSpPr/>
            <p:nvPr/>
          </p:nvSpPr>
          <p:spPr>
            <a:xfrm>
              <a:off x="7071600" y="2680614"/>
              <a:ext cx="196488" cy="196488"/>
            </a:xfrm>
            <a:prstGeom prst="ellipse">
              <a:avLst/>
            </a:prstGeom>
            <a:solidFill>
              <a:schemeClr val="bg1"/>
            </a:solidFill>
            <a:ln>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ontserrat" panose="00000500000000000000" charset="0"/>
                <a:ea typeface="Montserrat" panose="00000500000000000000" charset="0"/>
              </a:endParaRPr>
            </a:p>
          </p:txBody>
        </p:sp>
      </p:grpSp>
      <p:grpSp>
        <p:nvGrpSpPr>
          <p:cNvPr id="23" name="组合 22"/>
          <p:cNvGrpSpPr/>
          <p:nvPr/>
        </p:nvGrpSpPr>
        <p:grpSpPr>
          <a:xfrm>
            <a:off x="3915793" y="3458535"/>
            <a:ext cx="3618967" cy="196443"/>
            <a:chOff x="3916871" y="3141762"/>
            <a:chExt cx="3618495" cy="196488"/>
          </a:xfrm>
        </p:grpSpPr>
        <p:sp>
          <p:nvSpPr>
            <p:cNvPr id="24" name="任意多边形 25"/>
            <p:cNvSpPr/>
            <p:nvPr/>
          </p:nvSpPr>
          <p:spPr>
            <a:xfrm>
              <a:off x="3925360" y="3243031"/>
              <a:ext cx="3467614" cy="0"/>
            </a:xfrm>
            <a:custGeom>
              <a:avLst/>
              <a:gdLst>
                <a:gd name="connsiteX0" fmla="*/ 3225800 w 3225800"/>
                <a:gd name="connsiteY0" fmla="*/ 0 h 0"/>
                <a:gd name="connsiteX1" fmla="*/ 0 w 3225800"/>
                <a:gd name="connsiteY1" fmla="*/ 0 h 0"/>
              </a:gdLst>
              <a:ahLst/>
              <a:cxnLst>
                <a:cxn ang="0">
                  <a:pos x="connsiteX0" y="connsiteY0"/>
                </a:cxn>
                <a:cxn ang="0">
                  <a:pos x="connsiteX1" y="connsiteY1"/>
                </a:cxn>
              </a:cxnLst>
              <a:rect l="l" t="t" r="r" b="b"/>
              <a:pathLst>
                <a:path w="3225800">
                  <a:moveTo>
                    <a:pt x="3225800" y="0"/>
                  </a:moveTo>
                  <a:lnTo>
                    <a:pt x="0" y="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ontserrat" panose="00000500000000000000" charset="0"/>
                <a:ea typeface="Montserrat" panose="00000500000000000000" charset="0"/>
              </a:endParaRPr>
            </a:p>
          </p:txBody>
        </p:sp>
        <p:sp>
          <p:nvSpPr>
            <p:cNvPr id="25" name="椭圆 24"/>
            <p:cNvSpPr/>
            <p:nvPr/>
          </p:nvSpPr>
          <p:spPr>
            <a:xfrm>
              <a:off x="7338878" y="3141762"/>
              <a:ext cx="196488" cy="196488"/>
            </a:xfrm>
            <a:prstGeom prst="ellipse">
              <a:avLst/>
            </a:prstGeom>
            <a:solidFill>
              <a:schemeClr val="bg1"/>
            </a:solidFill>
            <a:ln>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ontserrat" panose="00000500000000000000" charset="0"/>
                <a:ea typeface="Montserrat" panose="00000500000000000000" charset="0"/>
              </a:endParaRPr>
            </a:p>
          </p:txBody>
        </p:sp>
        <p:sp>
          <p:nvSpPr>
            <p:cNvPr id="26" name="椭圆 25"/>
            <p:cNvSpPr/>
            <p:nvPr/>
          </p:nvSpPr>
          <p:spPr>
            <a:xfrm>
              <a:off x="3916871" y="3195675"/>
              <a:ext cx="90103" cy="9010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ontserrat" panose="00000500000000000000" charset="0"/>
                <a:ea typeface="Montserrat" panose="00000500000000000000" charset="0"/>
              </a:endParaRPr>
            </a:p>
          </p:txBody>
        </p:sp>
      </p:grpSp>
      <p:grpSp>
        <p:nvGrpSpPr>
          <p:cNvPr id="27" name="组合 26"/>
          <p:cNvGrpSpPr/>
          <p:nvPr/>
        </p:nvGrpSpPr>
        <p:grpSpPr>
          <a:xfrm>
            <a:off x="3915793" y="3995698"/>
            <a:ext cx="3840393" cy="974655"/>
            <a:chOff x="3916871" y="3679050"/>
            <a:chExt cx="3839893" cy="974880"/>
          </a:xfrm>
        </p:grpSpPr>
        <p:sp>
          <p:nvSpPr>
            <p:cNvPr id="28" name="任意多边形 29"/>
            <p:cNvSpPr/>
            <p:nvPr/>
          </p:nvSpPr>
          <p:spPr>
            <a:xfrm>
              <a:off x="3961922" y="3777589"/>
              <a:ext cx="3655582" cy="841377"/>
            </a:xfrm>
            <a:custGeom>
              <a:avLst/>
              <a:gdLst>
                <a:gd name="connsiteX0" fmla="*/ 3517900 w 3517900"/>
                <a:gd name="connsiteY0" fmla="*/ 0 h 584200"/>
                <a:gd name="connsiteX1" fmla="*/ 609600 w 3517900"/>
                <a:gd name="connsiteY1" fmla="*/ 0 h 584200"/>
                <a:gd name="connsiteX2" fmla="*/ 609600 w 3517900"/>
                <a:gd name="connsiteY2" fmla="*/ 584200 h 584200"/>
                <a:gd name="connsiteX3" fmla="*/ 0 w 3517900"/>
                <a:gd name="connsiteY3" fmla="*/ 584200 h 584200"/>
              </a:gdLst>
              <a:ahLst/>
              <a:cxnLst>
                <a:cxn ang="0">
                  <a:pos x="connsiteX0" y="connsiteY0"/>
                </a:cxn>
                <a:cxn ang="0">
                  <a:pos x="connsiteX1" y="connsiteY1"/>
                </a:cxn>
                <a:cxn ang="0">
                  <a:pos x="connsiteX2" y="connsiteY2"/>
                </a:cxn>
                <a:cxn ang="0">
                  <a:pos x="connsiteX3" y="connsiteY3"/>
                </a:cxn>
              </a:cxnLst>
              <a:rect l="l" t="t" r="r" b="b"/>
              <a:pathLst>
                <a:path w="3517900" h="584200">
                  <a:moveTo>
                    <a:pt x="3517900" y="0"/>
                  </a:moveTo>
                  <a:lnTo>
                    <a:pt x="609600" y="0"/>
                  </a:lnTo>
                  <a:lnTo>
                    <a:pt x="609600" y="584200"/>
                  </a:lnTo>
                  <a:lnTo>
                    <a:pt x="0" y="58420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ontserrat" panose="00000500000000000000" charset="0"/>
                <a:ea typeface="Montserrat" panose="00000500000000000000" charset="0"/>
              </a:endParaRPr>
            </a:p>
          </p:txBody>
        </p:sp>
        <p:sp>
          <p:nvSpPr>
            <p:cNvPr id="29" name="椭圆 28"/>
            <p:cNvSpPr/>
            <p:nvPr/>
          </p:nvSpPr>
          <p:spPr>
            <a:xfrm>
              <a:off x="7560276" y="3679050"/>
              <a:ext cx="196488" cy="196488"/>
            </a:xfrm>
            <a:prstGeom prst="ellipse">
              <a:avLst/>
            </a:prstGeom>
            <a:solidFill>
              <a:schemeClr val="bg1"/>
            </a:solidFill>
            <a:ln>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ontserrat" panose="00000500000000000000" charset="0"/>
                <a:ea typeface="Montserrat" panose="00000500000000000000" charset="0"/>
              </a:endParaRPr>
            </a:p>
          </p:txBody>
        </p:sp>
        <p:sp>
          <p:nvSpPr>
            <p:cNvPr id="30" name="椭圆 29"/>
            <p:cNvSpPr/>
            <p:nvPr/>
          </p:nvSpPr>
          <p:spPr>
            <a:xfrm>
              <a:off x="3916871" y="4563827"/>
              <a:ext cx="90103" cy="9010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ontserrat" panose="00000500000000000000" charset="0"/>
                <a:ea typeface="Montserrat" panose="00000500000000000000" charset="0"/>
              </a:endParaRPr>
            </a:p>
          </p:txBody>
        </p:sp>
      </p:grpSp>
      <p:grpSp>
        <p:nvGrpSpPr>
          <p:cNvPr id="31" name="组合 30"/>
          <p:cNvGrpSpPr/>
          <p:nvPr/>
        </p:nvGrpSpPr>
        <p:grpSpPr>
          <a:xfrm>
            <a:off x="794543" y="1929301"/>
            <a:ext cx="2866619" cy="645843"/>
            <a:chOff x="982638" y="1701602"/>
            <a:chExt cx="2866245" cy="645992"/>
          </a:xfrm>
        </p:grpSpPr>
        <p:sp>
          <p:nvSpPr>
            <p:cNvPr id="32" name="文本框 111"/>
            <p:cNvSpPr txBox="1"/>
            <p:nvPr/>
          </p:nvSpPr>
          <p:spPr>
            <a:xfrm>
              <a:off x="1733693" y="1732142"/>
              <a:ext cx="2115190" cy="584910"/>
            </a:xfrm>
            <a:prstGeom prst="rect">
              <a:avLst/>
            </a:prstGeom>
            <a:noFill/>
          </p:spPr>
          <p:txBody>
            <a:bodyPr wrap="square" rtlCol="0">
              <a:spAutoFit/>
            </a:bodyPr>
            <a:lstStyle/>
            <a:p>
              <a:r>
                <a:rPr lang="en-GB" altLang="zh-CN" sz="1600" dirty="0">
                  <a:solidFill>
                    <a:schemeClr val="tx1">
                      <a:lumMod val="65000"/>
                      <a:lumOff val="35000"/>
                    </a:schemeClr>
                  </a:solidFill>
                  <a:latin typeface="Montserrat" panose="00000500000000000000" charset="0"/>
                  <a:ea typeface="Montserrat" panose="00000500000000000000" charset="0"/>
                </a:rPr>
                <a:t>PREDICTION OF PRICE OF HOUSE</a:t>
              </a:r>
              <a:endParaRPr lang="zh-CN" altLang="en-US" sz="1600" dirty="0">
                <a:solidFill>
                  <a:schemeClr val="tx1">
                    <a:lumMod val="65000"/>
                    <a:lumOff val="35000"/>
                  </a:schemeClr>
                </a:solidFill>
                <a:latin typeface="Montserrat" panose="00000500000000000000" charset="0"/>
                <a:ea typeface="Montserrat" panose="00000500000000000000" charset="0"/>
              </a:endParaRPr>
            </a:p>
          </p:txBody>
        </p:sp>
        <p:sp>
          <p:nvSpPr>
            <p:cNvPr id="37" name="椭圆 36"/>
            <p:cNvSpPr/>
            <p:nvPr/>
          </p:nvSpPr>
          <p:spPr>
            <a:xfrm>
              <a:off x="982638" y="1701602"/>
              <a:ext cx="645992" cy="645992"/>
            </a:xfrm>
            <a:prstGeom prst="ellipse">
              <a:avLst/>
            </a:prstGeom>
            <a:gradFill>
              <a:gsLst>
                <a:gs pos="100000">
                  <a:schemeClr val="bg1">
                    <a:lumMod val="95000"/>
                  </a:schemeClr>
                </a:gs>
                <a:gs pos="0">
                  <a:schemeClr val="bg1">
                    <a:lumMod val="75000"/>
                  </a:schemeClr>
                </a:gs>
              </a:gsLst>
              <a:lin ang="2700000" scaled="1"/>
            </a:gradFill>
            <a:ln w="1905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latin typeface="Montserrat" panose="00000500000000000000" charset="0"/>
                <a:ea typeface="Montserrat" panose="00000500000000000000" charset="0"/>
              </a:endParaRPr>
            </a:p>
          </p:txBody>
        </p:sp>
      </p:grpSp>
      <p:grpSp>
        <p:nvGrpSpPr>
          <p:cNvPr id="39" name="组合 38"/>
          <p:cNvGrpSpPr/>
          <p:nvPr/>
        </p:nvGrpSpPr>
        <p:grpSpPr>
          <a:xfrm>
            <a:off x="758158" y="3365634"/>
            <a:ext cx="3166122" cy="645842"/>
            <a:chOff x="982638" y="3070794"/>
            <a:chExt cx="3165709" cy="645992"/>
          </a:xfrm>
        </p:grpSpPr>
        <p:sp>
          <p:nvSpPr>
            <p:cNvPr id="40" name="文本框 114"/>
            <p:cNvSpPr txBox="1"/>
            <p:nvPr/>
          </p:nvSpPr>
          <p:spPr>
            <a:xfrm>
              <a:off x="1685332" y="3070794"/>
              <a:ext cx="2463015" cy="584911"/>
            </a:xfrm>
            <a:prstGeom prst="rect">
              <a:avLst/>
            </a:prstGeom>
            <a:noFill/>
          </p:spPr>
          <p:txBody>
            <a:bodyPr wrap="square" rtlCol="0">
              <a:spAutoFit/>
            </a:bodyPr>
            <a:lstStyle/>
            <a:p>
              <a:r>
                <a:rPr lang="en-GB" altLang="zh-CN" sz="1600" dirty="0">
                  <a:solidFill>
                    <a:schemeClr val="tx1">
                      <a:lumMod val="65000"/>
                      <a:lumOff val="35000"/>
                    </a:schemeClr>
                  </a:solidFill>
                  <a:latin typeface="Montserrat" panose="00000500000000000000" charset="0"/>
                  <a:ea typeface="Montserrat" panose="00000500000000000000" charset="0"/>
                </a:rPr>
                <a:t>PREDICTION OF REAL NUMBERS(FEATURE) </a:t>
              </a:r>
              <a:endParaRPr lang="zh-CN" altLang="en-US" sz="1600" dirty="0">
                <a:solidFill>
                  <a:schemeClr val="tx1">
                    <a:lumMod val="65000"/>
                    <a:lumOff val="35000"/>
                  </a:schemeClr>
                </a:solidFill>
                <a:latin typeface="Montserrat" panose="00000500000000000000" charset="0"/>
                <a:ea typeface="Montserrat" panose="00000500000000000000" charset="0"/>
              </a:endParaRPr>
            </a:p>
          </p:txBody>
        </p:sp>
        <p:sp>
          <p:nvSpPr>
            <p:cNvPr id="43" name="椭圆 42"/>
            <p:cNvSpPr/>
            <p:nvPr/>
          </p:nvSpPr>
          <p:spPr>
            <a:xfrm>
              <a:off x="982638" y="3070794"/>
              <a:ext cx="645992" cy="645992"/>
            </a:xfrm>
            <a:prstGeom prst="ellipse">
              <a:avLst/>
            </a:prstGeom>
            <a:gradFill>
              <a:gsLst>
                <a:gs pos="100000">
                  <a:schemeClr val="bg1">
                    <a:lumMod val="95000"/>
                  </a:schemeClr>
                </a:gs>
                <a:gs pos="0">
                  <a:schemeClr val="bg1">
                    <a:lumMod val="75000"/>
                  </a:schemeClr>
                </a:gs>
              </a:gsLst>
              <a:lin ang="2700000" scaled="1"/>
            </a:gradFill>
            <a:ln w="1905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65000"/>
                    <a:lumOff val="35000"/>
                  </a:schemeClr>
                </a:solidFill>
                <a:latin typeface="Montserrat" panose="00000500000000000000" charset="0"/>
                <a:ea typeface="Montserrat" panose="00000500000000000000" charset="0"/>
              </a:endParaRPr>
            </a:p>
          </p:txBody>
        </p:sp>
      </p:grpSp>
      <p:grpSp>
        <p:nvGrpSpPr>
          <p:cNvPr id="49" name="组合 48"/>
          <p:cNvGrpSpPr/>
          <p:nvPr/>
        </p:nvGrpSpPr>
        <p:grpSpPr>
          <a:xfrm>
            <a:off x="796492" y="4681360"/>
            <a:ext cx="3937291" cy="830997"/>
            <a:chOff x="982638" y="4426244"/>
            <a:chExt cx="3936776" cy="831189"/>
          </a:xfrm>
        </p:grpSpPr>
        <p:sp>
          <p:nvSpPr>
            <p:cNvPr id="50" name="文本框 117"/>
            <p:cNvSpPr txBox="1"/>
            <p:nvPr/>
          </p:nvSpPr>
          <p:spPr>
            <a:xfrm>
              <a:off x="1731744" y="4426244"/>
              <a:ext cx="3187670" cy="831189"/>
            </a:xfrm>
            <a:prstGeom prst="rect">
              <a:avLst/>
            </a:prstGeom>
            <a:noFill/>
          </p:spPr>
          <p:txBody>
            <a:bodyPr wrap="square" rtlCol="0">
              <a:spAutoFit/>
            </a:bodyPr>
            <a:lstStyle/>
            <a:p>
              <a:r>
                <a:rPr lang="en-GB" altLang="zh-CN" sz="1600" dirty="0">
                  <a:solidFill>
                    <a:schemeClr val="tx1">
                      <a:lumMod val="65000"/>
                      <a:lumOff val="35000"/>
                    </a:schemeClr>
                  </a:solidFill>
                  <a:latin typeface="Montserrat" panose="00000500000000000000" charset="0"/>
                  <a:ea typeface="Montserrat" panose="00000500000000000000" charset="0"/>
                </a:rPr>
                <a:t>PREDICTION OF CONTINUOUS VALUE (FEATURE)</a:t>
              </a:r>
              <a:endParaRPr lang="zh-CN" altLang="en-US" sz="1600" dirty="0">
                <a:solidFill>
                  <a:schemeClr val="tx1">
                    <a:lumMod val="65000"/>
                    <a:lumOff val="35000"/>
                  </a:schemeClr>
                </a:solidFill>
                <a:latin typeface="Montserrat" panose="00000500000000000000" charset="0"/>
                <a:ea typeface="Montserrat" panose="00000500000000000000" charset="0"/>
              </a:endParaRPr>
            </a:p>
          </p:txBody>
        </p:sp>
        <p:sp>
          <p:nvSpPr>
            <p:cNvPr id="53" name="椭圆 52"/>
            <p:cNvSpPr/>
            <p:nvPr/>
          </p:nvSpPr>
          <p:spPr>
            <a:xfrm>
              <a:off x="982638" y="4439986"/>
              <a:ext cx="645992" cy="645992"/>
            </a:xfrm>
            <a:prstGeom prst="ellipse">
              <a:avLst/>
            </a:prstGeom>
            <a:gradFill>
              <a:gsLst>
                <a:gs pos="100000">
                  <a:schemeClr val="bg1">
                    <a:lumMod val="95000"/>
                  </a:schemeClr>
                </a:gs>
                <a:gs pos="0">
                  <a:schemeClr val="bg1">
                    <a:lumMod val="75000"/>
                  </a:schemeClr>
                </a:gs>
              </a:gsLst>
              <a:lin ang="2700000" scaled="1"/>
            </a:gradFill>
            <a:ln w="1905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latin typeface="Montserrat" panose="00000500000000000000" charset="0"/>
                <a:ea typeface="Montserrat" panose="00000500000000000000" charset="0"/>
              </a:endParaRPr>
            </a:p>
          </p:txBody>
        </p:sp>
      </p:grpSp>
      <p:pic>
        <p:nvPicPr>
          <p:cNvPr id="3" name="Graphic 2" descr="Dollar with solid fill">
            <a:extLst>
              <a:ext uri="{FF2B5EF4-FFF2-40B4-BE49-F238E27FC236}">
                <a16:creationId xmlns:a16="http://schemas.microsoft.com/office/drawing/2014/main" id="{6D68C6B3-E3EB-4A14-BB27-670D555E76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4178" y="1959834"/>
            <a:ext cx="540000" cy="540000"/>
          </a:xfrm>
          <a:prstGeom prst="rect">
            <a:avLst/>
          </a:prstGeom>
        </p:spPr>
      </p:pic>
      <p:pic>
        <p:nvPicPr>
          <p:cNvPr id="58" name="Graphic 57" descr="Binary with solid fill">
            <a:extLst>
              <a:ext uri="{FF2B5EF4-FFF2-40B4-BE49-F238E27FC236}">
                <a16:creationId xmlns:a16="http://schemas.microsoft.com/office/drawing/2014/main" id="{EFB4A9E6-872B-4CC4-8AA9-0E8DA0D726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5196" y="3458535"/>
            <a:ext cx="432000" cy="432000"/>
          </a:xfrm>
          <a:prstGeom prst="rect">
            <a:avLst/>
          </a:prstGeom>
        </p:spPr>
      </p:pic>
      <p:pic>
        <p:nvPicPr>
          <p:cNvPr id="60" name="Graphic 59" descr="Diamond with solid fill">
            <a:extLst>
              <a:ext uri="{FF2B5EF4-FFF2-40B4-BE49-F238E27FC236}">
                <a16:creationId xmlns:a16="http://schemas.microsoft.com/office/drawing/2014/main" id="{BE21E15C-C082-420D-9016-CF848CC9F9B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4178" y="4801965"/>
            <a:ext cx="540000" cy="540000"/>
          </a:xfrm>
          <a:prstGeom prst="rect">
            <a:avLst/>
          </a:prstGeom>
        </p:spPr>
      </p:pic>
      <p:grpSp>
        <p:nvGrpSpPr>
          <p:cNvPr id="61" name="图表">
            <a:extLst>
              <a:ext uri="{FF2B5EF4-FFF2-40B4-BE49-F238E27FC236}">
                <a16:creationId xmlns:a16="http://schemas.microsoft.com/office/drawing/2014/main" id="{4841EC42-0996-4555-B211-3CB697878229}"/>
              </a:ext>
            </a:extLst>
          </p:cNvPr>
          <p:cNvGrpSpPr/>
          <p:nvPr/>
        </p:nvGrpSpPr>
        <p:grpSpPr>
          <a:xfrm>
            <a:off x="8637929" y="4011476"/>
            <a:ext cx="2691712" cy="2691712"/>
            <a:chOff x="2193191" y="1899415"/>
            <a:chExt cx="2421376" cy="2421376"/>
          </a:xfrm>
          <a:effectLst/>
        </p:grpSpPr>
        <p:sp>
          <p:nvSpPr>
            <p:cNvPr id="62" name="椭圆 82">
              <a:extLst>
                <a:ext uri="{FF2B5EF4-FFF2-40B4-BE49-F238E27FC236}">
                  <a16:creationId xmlns:a16="http://schemas.microsoft.com/office/drawing/2014/main" id="{F2341FDA-5029-418F-A4AA-64CD72CB39B7}"/>
                </a:ext>
              </a:extLst>
            </p:cNvPr>
            <p:cNvSpPr/>
            <p:nvPr/>
          </p:nvSpPr>
          <p:spPr>
            <a:xfrm>
              <a:off x="2193191" y="1899415"/>
              <a:ext cx="2421376" cy="2421376"/>
            </a:xfrm>
            <a:prstGeom prst="ellipse">
              <a:avLst/>
            </a:prstGeom>
            <a:solidFill>
              <a:schemeClr val="accent1"/>
            </a:solidFill>
            <a:ln w="31750">
              <a:gradFill flip="none" rotWithShape="1">
                <a:gsLst>
                  <a:gs pos="0">
                    <a:schemeClr val="bg1">
                      <a:lumMod val="6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Montserrat" panose="00000500000000000000" charset="0"/>
                <a:ea typeface="Montserrat" panose="00000500000000000000" charset="0"/>
              </a:endParaRPr>
            </a:p>
          </p:txBody>
        </p:sp>
        <p:sp>
          <p:nvSpPr>
            <p:cNvPr id="63" name="椭圆 83">
              <a:extLst>
                <a:ext uri="{FF2B5EF4-FFF2-40B4-BE49-F238E27FC236}">
                  <a16:creationId xmlns:a16="http://schemas.microsoft.com/office/drawing/2014/main" id="{D7A0726A-313B-4AB2-9458-1B2320209BA2}"/>
                </a:ext>
              </a:extLst>
            </p:cNvPr>
            <p:cNvSpPr/>
            <p:nvPr/>
          </p:nvSpPr>
          <p:spPr>
            <a:xfrm>
              <a:off x="2345502" y="2051726"/>
              <a:ext cx="2116756" cy="2116756"/>
            </a:xfrm>
            <a:prstGeom prst="ellipse">
              <a:avLst/>
            </a:prstGeom>
            <a:solidFill>
              <a:schemeClr val="bg1">
                <a:lumMod val="95000"/>
              </a:schemeClr>
            </a:solidFill>
            <a:ln w="50800">
              <a:noFill/>
            </a:ln>
            <a:effectLst>
              <a:outerShdw blurRad="165100" dist="88900" dir="2700000" algn="tl" rotWithShape="0">
                <a:schemeClr val="accent3">
                  <a:lumMod val="50000"/>
                  <a:alpha val="64000"/>
                </a:schemeClr>
              </a:outerShdw>
            </a:effectLst>
            <a:scene3d>
              <a:camera prst="orthographicFront"/>
              <a:lightRig rig="threePt" dir="t"/>
            </a:scene3d>
            <a:sp3d prstMaterial="softEdge">
              <a:bevelT w="825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Montserrat" panose="00000500000000000000" charset="0"/>
                <a:ea typeface="Montserrat" panose="00000500000000000000" charset="0"/>
              </a:endParaRPr>
            </a:p>
          </p:txBody>
        </p:sp>
      </p:grpSp>
      <p:sp>
        <p:nvSpPr>
          <p:cNvPr id="64" name="图表">
            <a:extLst>
              <a:ext uri="{FF2B5EF4-FFF2-40B4-BE49-F238E27FC236}">
                <a16:creationId xmlns:a16="http://schemas.microsoft.com/office/drawing/2014/main" id="{411A3714-204D-4424-AED2-7AAF7A8FB31E}"/>
              </a:ext>
            </a:extLst>
          </p:cNvPr>
          <p:cNvSpPr/>
          <p:nvPr/>
        </p:nvSpPr>
        <p:spPr>
          <a:xfrm>
            <a:off x="8807245" y="4970353"/>
            <a:ext cx="2353083" cy="830997"/>
          </a:xfrm>
          <a:prstGeom prst="rect">
            <a:avLst/>
          </a:prstGeom>
        </p:spPr>
        <p:txBody>
          <a:bodyPr wrap="square">
            <a:spAutoFit/>
          </a:bodyPr>
          <a:lstStyle/>
          <a:p>
            <a:pPr algn="ctr"/>
            <a:r>
              <a:rPr lang="en-GB" altLang="zh-CN" sz="2400" b="1" dirty="0">
                <a:solidFill>
                  <a:schemeClr val="tx1">
                    <a:lumMod val="75000"/>
                    <a:lumOff val="25000"/>
                  </a:schemeClr>
                </a:solidFill>
                <a:latin typeface="Montserrat" panose="00000500000000000000" charset="0"/>
                <a:ea typeface="Montserrat" panose="00000500000000000000" charset="0"/>
              </a:rPr>
              <a:t>REGRESSION MODEL</a:t>
            </a:r>
            <a:endParaRPr lang="zh-CN" altLang="en-US" sz="2400" b="1" dirty="0">
              <a:solidFill>
                <a:schemeClr val="tx1">
                  <a:lumMod val="75000"/>
                  <a:lumOff val="25000"/>
                </a:schemeClr>
              </a:solidFill>
              <a:latin typeface="Montserrat" panose="00000500000000000000" charset="0"/>
              <a:ea typeface="Montserrat" panose="00000500000000000000"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par>
                                <p:cTn id="20" presetID="22" presetClass="entr" presetSubtype="2" fill="hold"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wipe(right)">
                                      <p:cBhvr>
                                        <p:cTn id="22" dur="500"/>
                                        <p:tgtEl>
                                          <p:spTgt spid="19"/>
                                        </p:tgtEl>
                                      </p:cBhvr>
                                    </p:animEffect>
                                  </p:childTnLst>
                                </p:cTn>
                              </p:par>
                              <p:par>
                                <p:cTn id="23" presetID="2" presetClass="entr" presetSubtype="4" fill="hold" nodeType="withEffect">
                                  <p:stCondLst>
                                    <p:cond delay="25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par>
                                <p:cTn id="36" presetID="22" presetClass="entr" presetSubtype="2"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right)">
                                      <p:cBhvr>
                                        <p:cTn id="38" dur="500"/>
                                        <p:tgtEl>
                                          <p:spTgt spid="23"/>
                                        </p:tgtEl>
                                      </p:cBhvr>
                                    </p:animEffect>
                                  </p:childTnLst>
                                </p:cTn>
                              </p:par>
                              <p:par>
                                <p:cTn id="39" presetID="2" presetClass="entr" presetSubtype="4"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anim calcmode="lin" valueType="num">
                                      <p:cBhvr additive="base">
                                        <p:cTn id="45" dur="500" fill="hold"/>
                                        <p:tgtEl>
                                          <p:spTgt spid="58"/>
                                        </p:tgtEl>
                                        <p:attrNameLst>
                                          <p:attrName>ppt_x</p:attrName>
                                        </p:attrNameLst>
                                      </p:cBhvr>
                                      <p:tavLst>
                                        <p:tav tm="0">
                                          <p:val>
                                            <p:strVal val="#ppt_x"/>
                                          </p:val>
                                        </p:tav>
                                        <p:tav tm="100000">
                                          <p:val>
                                            <p:strVal val="#ppt_x"/>
                                          </p:val>
                                        </p:tav>
                                      </p:tavLst>
                                    </p:anim>
                                    <p:anim calcmode="lin" valueType="num">
                                      <p:cBhvr additive="base">
                                        <p:cTn id="4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right)">
                                      <p:cBhvr>
                                        <p:cTn id="51" dur="500"/>
                                        <p:tgtEl>
                                          <p:spTgt spid="14"/>
                                        </p:tgtEl>
                                      </p:cBhvr>
                                    </p:animEffect>
                                  </p:childTnLst>
                                </p:cTn>
                              </p:par>
                              <p:par>
                                <p:cTn id="52" presetID="22" presetClass="entr" presetSubtype="2"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right)">
                                      <p:cBhvr>
                                        <p:cTn id="54" dur="500"/>
                                        <p:tgtEl>
                                          <p:spTgt spid="27"/>
                                        </p:tgtEl>
                                      </p:cBhvr>
                                    </p:animEffect>
                                  </p:childTnLst>
                                </p:cTn>
                              </p:par>
                              <p:par>
                                <p:cTn id="55" presetID="2" presetClass="entr" presetSubtype="4"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additive="base">
                                        <p:cTn id="57" dur="500" fill="hold"/>
                                        <p:tgtEl>
                                          <p:spTgt spid="49"/>
                                        </p:tgtEl>
                                        <p:attrNameLst>
                                          <p:attrName>ppt_x</p:attrName>
                                        </p:attrNameLst>
                                      </p:cBhvr>
                                      <p:tavLst>
                                        <p:tav tm="0">
                                          <p:val>
                                            <p:strVal val="#ppt_x"/>
                                          </p:val>
                                        </p:tav>
                                        <p:tav tm="100000">
                                          <p:val>
                                            <p:strVal val="#ppt_x"/>
                                          </p:val>
                                        </p:tav>
                                      </p:tavLst>
                                    </p:anim>
                                    <p:anim calcmode="lin" valueType="num">
                                      <p:cBhvr additive="base">
                                        <p:cTn id="58" dur="500" fill="hold"/>
                                        <p:tgtEl>
                                          <p:spTgt spid="49"/>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anim calcmode="lin" valueType="num">
                                      <p:cBhvr additive="base">
                                        <p:cTn id="61" dur="500" fill="hold"/>
                                        <p:tgtEl>
                                          <p:spTgt spid="60"/>
                                        </p:tgtEl>
                                        <p:attrNameLst>
                                          <p:attrName>ppt_x</p:attrName>
                                        </p:attrNameLst>
                                      </p:cBhvr>
                                      <p:tavLst>
                                        <p:tav tm="0">
                                          <p:val>
                                            <p:strVal val="#ppt_x"/>
                                          </p:val>
                                        </p:tav>
                                        <p:tav tm="100000">
                                          <p:val>
                                            <p:strVal val="#ppt_x"/>
                                          </p:val>
                                        </p:tav>
                                      </p:tavLst>
                                    </p:anim>
                                    <p:anim calcmode="lin" valueType="num">
                                      <p:cBhvr additive="base">
                                        <p:cTn id="6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heel(1)">
                                      <p:cBhvr>
                                        <p:cTn id="67" dur="500"/>
                                        <p:tgtEl>
                                          <p:spTgt spid="61"/>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165368" y="4874791"/>
            <a:ext cx="1911985" cy="1423937"/>
            <a:chOff x="5165368" y="4874791"/>
            <a:chExt cx="1911985" cy="1423937"/>
          </a:xfrm>
        </p:grpSpPr>
        <p:sp>
          <p:nvSpPr>
            <p:cNvPr id="22" name="任意多边形 14"/>
            <p:cNvSpPr/>
            <p:nvPr/>
          </p:nvSpPr>
          <p:spPr>
            <a:xfrm>
              <a:off x="5221582" y="4874791"/>
              <a:ext cx="1748835" cy="1423937"/>
            </a:xfrm>
            <a:custGeom>
              <a:avLst/>
              <a:gdLst>
                <a:gd name="connsiteX0" fmla="*/ 0 w 1959428"/>
                <a:gd name="connsiteY0" fmla="*/ 0 h 1545771"/>
                <a:gd name="connsiteX1" fmla="*/ 1959428 w 1959428"/>
                <a:gd name="connsiteY1" fmla="*/ 0 h 1545771"/>
                <a:gd name="connsiteX2" fmla="*/ 1959428 w 1959428"/>
                <a:gd name="connsiteY2" fmla="*/ 1165870 h 1545771"/>
                <a:gd name="connsiteX3" fmla="*/ 1727572 w 1959428"/>
                <a:gd name="connsiteY3" fmla="*/ 1397726 h 1545771"/>
                <a:gd name="connsiteX4" fmla="*/ 1206883 w 1959428"/>
                <a:gd name="connsiteY4" fmla="*/ 1397726 h 1545771"/>
                <a:gd name="connsiteX5" fmla="*/ 1158178 w 1959428"/>
                <a:gd name="connsiteY5" fmla="*/ 1469966 h 1545771"/>
                <a:gd name="connsiteX6" fmla="*/ 975167 w 1959428"/>
                <a:gd name="connsiteY6" fmla="*/ 1545771 h 1545771"/>
                <a:gd name="connsiteX7" fmla="*/ 792157 w 1959428"/>
                <a:gd name="connsiteY7" fmla="*/ 1469966 h 1545771"/>
                <a:gd name="connsiteX8" fmla="*/ 743452 w 1959428"/>
                <a:gd name="connsiteY8" fmla="*/ 1397726 h 1545771"/>
                <a:gd name="connsiteX9" fmla="*/ 231856 w 1959428"/>
                <a:gd name="connsiteY9" fmla="*/ 1397726 h 1545771"/>
                <a:gd name="connsiteX10" fmla="*/ 0 w 1959428"/>
                <a:gd name="connsiteY10" fmla="*/ 1165870 h 15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9428" h="1545771">
                  <a:moveTo>
                    <a:pt x="0" y="0"/>
                  </a:moveTo>
                  <a:lnTo>
                    <a:pt x="1959428" y="0"/>
                  </a:lnTo>
                  <a:lnTo>
                    <a:pt x="1959428" y="1165870"/>
                  </a:lnTo>
                  <a:cubicBezTo>
                    <a:pt x="1959428" y="1293921"/>
                    <a:pt x="1855623" y="1397726"/>
                    <a:pt x="1727572" y="1397726"/>
                  </a:cubicBezTo>
                  <a:lnTo>
                    <a:pt x="1206883" y="1397726"/>
                  </a:lnTo>
                  <a:lnTo>
                    <a:pt x="1158178" y="1469966"/>
                  </a:lnTo>
                  <a:cubicBezTo>
                    <a:pt x="1111341" y="1516802"/>
                    <a:pt x="1046637" y="1545771"/>
                    <a:pt x="975167" y="1545771"/>
                  </a:cubicBezTo>
                  <a:cubicBezTo>
                    <a:pt x="903697" y="1545771"/>
                    <a:pt x="838993" y="1516802"/>
                    <a:pt x="792157" y="1469966"/>
                  </a:cubicBezTo>
                  <a:lnTo>
                    <a:pt x="743452" y="1397726"/>
                  </a:lnTo>
                  <a:lnTo>
                    <a:pt x="231856" y="1397726"/>
                  </a:lnTo>
                  <a:cubicBezTo>
                    <a:pt x="103805" y="1397726"/>
                    <a:pt x="0" y="1293921"/>
                    <a:pt x="0" y="1165870"/>
                  </a:cubicBezTo>
                  <a:close/>
                </a:path>
              </a:pathLst>
            </a:cu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ontserrat" panose="00000500000000000000" charset="0"/>
                <a:ea typeface="Montserrat" panose="00000500000000000000" charset="0"/>
              </a:endParaRPr>
            </a:p>
          </p:txBody>
        </p:sp>
        <p:sp>
          <p:nvSpPr>
            <p:cNvPr id="23" name="文本框 22"/>
            <p:cNvSpPr txBox="1"/>
            <p:nvPr/>
          </p:nvSpPr>
          <p:spPr>
            <a:xfrm>
              <a:off x="5165368" y="5248205"/>
              <a:ext cx="1911985" cy="677108"/>
            </a:xfrm>
            <a:prstGeom prst="rect">
              <a:avLst/>
            </a:prstGeom>
            <a:noFill/>
            <a:effectLst/>
          </p:spPr>
          <p:txBody>
            <a:bodyPr wrap="square" rtlCol="0">
              <a:spAutoFit/>
            </a:bodyPr>
            <a:lstStyle/>
            <a:p>
              <a:pPr algn="ctr"/>
              <a:r>
                <a:rPr lang="en-GB" altLang="zh-CN" sz="1900" b="1" dirty="0">
                  <a:solidFill>
                    <a:schemeClr val="tx1">
                      <a:lumMod val="75000"/>
                      <a:lumOff val="25000"/>
                    </a:schemeClr>
                  </a:solidFill>
                  <a:latin typeface="Montserrat" panose="00000500000000000000" charset="0"/>
                  <a:ea typeface="Montserrat" panose="00000500000000000000" charset="0"/>
                </a:rPr>
                <a:t>Performance measure</a:t>
              </a:r>
              <a:endParaRPr lang="zh-CN" altLang="en-US" sz="1900" b="1" dirty="0">
                <a:solidFill>
                  <a:schemeClr val="tx1">
                    <a:lumMod val="75000"/>
                    <a:lumOff val="25000"/>
                  </a:schemeClr>
                </a:solidFill>
                <a:latin typeface="Montserrat" panose="00000500000000000000" charset="0"/>
                <a:ea typeface="Montserrat" panose="00000500000000000000" charset="0"/>
              </a:endParaRPr>
            </a:p>
          </p:txBody>
        </p:sp>
      </p:grpSp>
      <p:sp>
        <p:nvSpPr>
          <p:cNvPr id="25" name="任意多边形 17"/>
          <p:cNvSpPr/>
          <p:nvPr/>
        </p:nvSpPr>
        <p:spPr>
          <a:xfrm rot="5400000">
            <a:off x="6121360" y="1599229"/>
            <a:ext cx="1538841" cy="1538838"/>
          </a:xfrm>
          <a:custGeom>
            <a:avLst/>
            <a:gdLst>
              <a:gd name="connsiteX0" fmla="*/ 0 w 1670506"/>
              <a:gd name="connsiteY0" fmla="*/ 1670503 h 1670503"/>
              <a:gd name="connsiteX1" fmla="*/ 7251 w 1670506"/>
              <a:gd name="connsiteY1" fmla="*/ 1526913 h 1670503"/>
              <a:gd name="connsiteX2" fmla="*/ 1526913 w 1670506"/>
              <a:gd name="connsiteY2" fmla="*/ 7251 h 1670503"/>
              <a:gd name="connsiteX3" fmla="*/ 1670506 w 1670506"/>
              <a:gd name="connsiteY3" fmla="*/ 0 h 1670503"/>
              <a:gd name="connsiteX4" fmla="*/ 1670506 w 1670506"/>
              <a:gd name="connsiteY4" fmla="*/ 797497 h 1670503"/>
              <a:gd name="connsiteX5" fmla="*/ 1608452 w 1670506"/>
              <a:gd name="connsiteY5" fmla="*/ 800631 h 1670503"/>
              <a:gd name="connsiteX6" fmla="*/ 800631 w 1670506"/>
              <a:gd name="connsiteY6" fmla="*/ 1608452 h 1670503"/>
              <a:gd name="connsiteX7" fmla="*/ 797498 w 1670506"/>
              <a:gd name="connsiteY7" fmla="*/ 1670503 h 1670503"/>
              <a:gd name="connsiteX8" fmla="*/ 0 w 1670506"/>
              <a:gd name="connsiteY8" fmla="*/ 1670503 h 1670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0506" h="1670503">
                <a:moveTo>
                  <a:pt x="0" y="1670503"/>
                </a:moveTo>
                <a:lnTo>
                  <a:pt x="7251" y="1526913"/>
                </a:lnTo>
                <a:cubicBezTo>
                  <a:pt x="88625" y="725637"/>
                  <a:pt x="725638" y="88625"/>
                  <a:pt x="1526913" y="7251"/>
                </a:cubicBezTo>
                <a:lnTo>
                  <a:pt x="1670506" y="0"/>
                </a:lnTo>
                <a:lnTo>
                  <a:pt x="1670506" y="797497"/>
                </a:lnTo>
                <a:lnTo>
                  <a:pt x="1608452" y="800631"/>
                </a:lnTo>
                <a:cubicBezTo>
                  <a:pt x="1182511" y="843887"/>
                  <a:pt x="843887" y="1182511"/>
                  <a:pt x="800631" y="1608452"/>
                </a:cubicBezTo>
                <a:lnTo>
                  <a:pt x="797498" y="1670503"/>
                </a:lnTo>
                <a:lnTo>
                  <a:pt x="0" y="1670503"/>
                </a:lnTo>
                <a:close/>
              </a:path>
            </a:pathLst>
          </a:custGeom>
          <a:solidFill>
            <a:srgbClr val="01ACB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ontserrat" panose="00000500000000000000" charset="0"/>
              <a:ea typeface="Montserrat" panose="00000500000000000000" charset="0"/>
            </a:endParaRPr>
          </a:p>
        </p:txBody>
      </p:sp>
      <p:sp>
        <p:nvSpPr>
          <p:cNvPr id="28" name="任意多边形 30"/>
          <p:cNvSpPr/>
          <p:nvPr/>
        </p:nvSpPr>
        <p:spPr>
          <a:xfrm rot="5400000">
            <a:off x="4526364" y="1599227"/>
            <a:ext cx="1538841" cy="1538844"/>
          </a:xfrm>
          <a:custGeom>
            <a:avLst/>
            <a:gdLst>
              <a:gd name="connsiteX0" fmla="*/ 0 w 1670506"/>
              <a:gd name="connsiteY0" fmla="*/ 0 h 1670509"/>
              <a:gd name="connsiteX1" fmla="*/ 797497 w 1670506"/>
              <a:gd name="connsiteY1" fmla="*/ 0 h 1670509"/>
              <a:gd name="connsiteX2" fmla="*/ 800631 w 1670506"/>
              <a:gd name="connsiteY2" fmla="*/ 62057 h 1670509"/>
              <a:gd name="connsiteX3" fmla="*/ 1608452 w 1670506"/>
              <a:gd name="connsiteY3" fmla="*/ 869878 h 1670509"/>
              <a:gd name="connsiteX4" fmla="*/ 1670506 w 1670506"/>
              <a:gd name="connsiteY4" fmla="*/ 873012 h 1670509"/>
              <a:gd name="connsiteX5" fmla="*/ 1670506 w 1670506"/>
              <a:gd name="connsiteY5" fmla="*/ 1670509 h 1670509"/>
              <a:gd name="connsiteX6" fmla="*/ 1526913 w 1670506"/>
              <a:gd name="connsiteY6" fmla="*/ 1663258 h 1670509"/>
              <a:gd name="connsiteX7" fmla="*/ 7251 w 1670506"/>
              <a:gd name="connsiteY7" fmla="*/ 143596 h 1670509"/>
              <a:gd name="connsiteX8" fmla="*/ 0 w 1670506"/>
              <a:gd name="connsiteY8" fmla="*/ 0 h 167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0506" h="1670509">
                <a:moveTo>
                  <a:pt x="0" y="0"/>
                </a:moveTo>
                <a:lnTo>
                  <a:pt x="797497" y="0"/>
                </a:lnTo>
                <a:lnTo>
                  <a:pt x="800631" y="62057"/>
                </a:lnTo>
                <a:cubicBezTo>
                  <a:pt x="843887" y="487998"/>
                  <a:pt x="1182511" y="826622"/>
                  <a:pt x="1608452" y="869878"/>
                </a:cubicBezTo>
                <a:lnTo>
                  <a:pt x="1670506" y="873012"/>
                </a:lnTo>
                <a:lnTo>
                  <a:pt x="1670506" y="1670509"/>
                </a:lnTo>
                <a:lnTo>
                  <a:pt x="1526913" y="1663258"/>
                </a:lnTo>
                <a:cubicBezTo>
                  <a:pt x="725638" y="1581884"/>
                  <a:pt x="88625" y="944872"/>
                  <a:pt x="7251" y="143596"/>
                </a:cubicBezTo>
                <a:lnTo>
                  <a:pt x="0" y="0"/>
                </a:lnTo>
                <a:close/>
              </a:path>
            </a:pathLst>
          </a:custGeom>
          <a:solidFill>
            <a:srgbClr val="FFB859"/>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ontserrat" panose="00000500000000000000" charset="0"/>
              <a:ea typeface="Montserrat" panose="00000500000000000000" charset="0"/>
            </a:endParaRPr>
          </a:p>
        </p:txBody>
      </p:sp>
      <p:sp>
        <p:nvSpPr>
          <p:cNvPr id="31" name="任意多边形 33"/>
          <p:cNvSpPr/>
          <p:nvPr/>
        </p:nvSpPr>
        <p:spPr>
          <a:xfrm>
            <a:off x="4526362" y="3199041"/>
            <a:ext cx="1420096" cy="1625436"/>
          </a:xfrm>
          <a:custGeom>
            <a:avLst/>
            <a:gdLst>
              <a:gd name="connsiteX0" fmla="*/ 0 w 1541601"/>
              <a:gd name="connsiteY0" fmla="*/ 0 h 1764510"/>
              <a:gd name="connsiteX1" fmla="*/ 797497 w 1541601"/>
              <a:gd name="connsiteY1" fmla="*/ 0 h 1764510"/>
              <a:gd name="connsiteX2" fmla="*/ 800631 w 1541601"/>
              <a:gd name="connsiteY2" fmla="*/ 62058 h 1764510"/>
              <a:gd name="connsiteX3" fmla="*/ 962931 w 1541601"/>
              <a:gd name="connsiteY3" fmla="*/ 493433 h 1764510"/>
              <a:gd name="connsiteX4" fmla="*/ 1057314 w 1541601"/>
              <a:gd name="connsiteY4" fmla="*/ 605073 h 1764510"/>
              <a:gd name="connsiteX5" fmla="*/ 1062507 w 1541601"/>
              <a:gd name="connsiteY5" fmla="*/ 610719 h 1764510"/>
              <a:gd name="connsiteX6" fmla="*/ 1062890 w 1541601"/>
              <a:gd name="connsiteY6" fmla="*/ 611043 h 1764510"/>
              <a:gd name="connsiteX7" fmla="*/ 1062846 w 1541601"/>
              <a:gd name="connsiteY7" fmla="*/ 611088 h 1764510"/>
              <a:gd name="connsiteX8" fmla="*/ 1141263 w 1541601"/>
              <a:gd name="connsiteY8" fmla="*/ 696340 h 1764510"/>
              <a:gd name="connsiteX9" fmla="*/ 1534350 w 1541601"/>
              <a:gd name="connsiteY9" fmla="*/ 1620917 h 1764510"/>
              <a:gd name="connsiteX10" fmla="*/ 1541601 w 1541601"/>
              <a:gd name="connsiteY10" fmla="*/ 1764510 h 1764510"/>
              <a:gd name="connsiteX11" fmla="*/ 744104 w 1541601"/>
              <a:gd name="connsiteY11" fmla="*/ 1764510 h 1764510"/>
              <a:gd name="connsiteX12" fmla="*/ 740970 w 1541601"/>
              <a:gd name="connsiteY12" fmla="*/ 1702456 h 1764510"/>
              <a:gd name="connsiteX13" fmla="*/ 578670 w 1541601"/>
              <a:gd name="connsiteY13" fmla="*/ 1271081 h 1764510"/>
              <a:gd name="connsiteX14" fmla="*/ 484284 w 1541601"/>
              <a:gd name="connsiteY14" fmla="*/ 1159438 h 1764510"/>
              <a:gd name="connsiteX15" fmla="*/ 400339 w 1541601"/>
              <a:gd name="connsiteY15" fmla="*/ 1068175 h 1764510"/>
              <a:gd name="connsiteX16" fmla="*/ 7251 w 1541601"/>
              <a:gd name="connsiteY16" fmla="*/ 143597 h 17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1601" h="1764510">
                <a:moveTo>
                  <a:pt x="0" y="0"/>
                </a:moveTo>
                <a:lnTo>
                  <a:pt x="797497" y="0"/>
                </a:lnTo>
                <a:lnTo>
                  <a:pt x="800631" y="62058"/>
                </a:lnTo>
                <a:cubicBezTo>
                  <a:pt x="816852" y="221786"/>
                  <a:pt x="874609" y="369235"/>
                  <a:pt x="962931" y="493433"/>
                </a:cubicBezTo>
                <a:lnTo>
                  <a:pt x="1057314" y="605073"/>
                </a:lnTo>
                <a:lnTo>
                  <a:pt x="1062507" y="610719"/>
                </a:lnTo>
                <a:lnTo>
                  <a:pt x="1062890" y="611043"/>
                </a:lnTo>
                <a:lnTo>
                  <a:pt x="1062846" y="611088"/>
                </a:lnTo>
                <a:lnTo>
                  <a:pt x="1141263" y="696340"/>
                </a:lnTo>
                <a:cubicBezTo>
                  <a:pt x="1356795" y="951242"/>
                  <a:pt x="1498749" y="1270359"/>
                  <a:pt x="1534350" y="1620917"/>
                </a:cubicBezTo>
                <a:lnTo>
                  <a:pt x="1541601" y="1764510"/>
                </a:lnTo>
                <a:lnTo>
                  <a:pt x="744104" y="1764510"/>
                </a:lnTo>
                <a:lnTo>
                  <a:pt x="740970" y="1702456"/>
                </a:lnTo>
                <a:cubicBezTo>
                  <a:pt x="724749" y="1542728"/>
                  <a:pt x="666992" y="1395279"/>
                  <a:pt x="578670" y="1271081"/>
                </a:cubicBezTo>
                <a:lnTo>
                  <a:pt x="484284" y="1159438"/>
                </a:lnTo>
                <a:lnTo>
                  <a:pt x="400339" y="1068175"/>
                </a:lnTo>
                <a:cubicBezTo>
                  <a:pt x="184806" y="813273"/>
                  <a:pt x="42852" y="494155"/>
                  <a:pt x="7251" y="143597"/>
                </a:cubicBezTo>
                <a:close/>
              </a:path>
            </a:pathLst>
          </a:custGeom>
          <a:solidFill>
            <a:srgbClr val="01ACB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ontserrat" panose="00000500000000000000" charset="0"/>
              <a:ea typeface="Montserrat" panose="00000500000000000000" charset="0"/>
            </a:endParaRPr>
          </a:p>
        </p:txBody>
      </p:sp>
      <p:sp>
        <p:nvSpPr>
          <p:cNvPr id="34" name="任意多边形 36"/>
          <p:cNvSpPr/>
          <p:nvPr/>
        </p:nvSpPr>
        <p:spPr>
          <a:xfrm flipH="1">
            <a:off x="6245535" y="3199041"/>
            <a:ext cx="1420096" cy="1625436"/>
          </a:xfrm>
          <a:custGeom>
            <a:avLst/>
            <a:gdLst>
              <a:gd name="connsiteX0" fmla="*/ 0 w 1541601"/>
              <a:gd name="connsiteY0" fmla="*/ 0 h 1764510"/>
              <a:gd name="connsiteX1" fmla="*/ 797497 w 1541601"/>
              <a:gd name="connsiteY1" fmla="*/ 0 h 1764510"/>
              <a:gd name="connsiteX2" fmla="*/ 800631 w 1541601"/>
              <a:gd name="connsiteY2" fmla="*/ 62058 h 1764510"/>
              <a:gd name="connsiteX3" fmla="*/ 962931 w 1541601"/>
              <a:gd name="connsiteY3" fmla="*/ 493433 h 1764510"/>
              <a:gd name="connsiteX4" fmla="*/ 1057314 w 1541601"/>
              <a:gd name="connsiteY4" fmla="*/ 605073 h 1764510"/>
              <a:gd name="connsiteX5" fmla="*/ 1062507 w 1541601"/>
              <a:gd name="connsiteY5" fmla="*/ 610719 h 1764510"/>
              <a:gd name="connsiteX6" fmla="*/ 1062890 w 1541601"/>
              <a:gd name="connsiteY6" fmla="*/ 611043 h 1764510"/>
              <a:gd name="connsiteX7" fmla="*/ 1062846 w 1541601"/>
              <a:gd name="connsiteY7" fmla="*/ 611088 h 1764510"/>
              <a:gd name="connsiteX8" fmla="*/ 1141263 w 1541601"/>
              <a:gd name="connsiteY8" fmla="*/ 696340 h 1764510"/>
              <a:gd name="connsiteX9" fmla="*/ 1534350 w 1541601"/>
              <a:gd name="connsiteY9" fmla="*/ 1620917 h 1764510"/>
              <a:gd name="connsiteX10" fmla="*/ 1541601 w 1541601"/>
              <a:gd name="connsiteY10" fmla="*/ 1764510 h 1764510"/>
              <a:gd name="connsiteX11" fmla="*/ 744104 w 1541601"/>
              <a:gd name="connsiteY11" fmla="*/ 1764510 h 1764510"/>
              <a:gd name="connsiteX12" fmla="*/ 740970 w 1541601"/>
              <a:gd name="connsiteY12" fmla="*/ 1702456 h 1764510"/>
              <a:gd name="connsiteX13" fmla="*/ 578670 w 1541601"/>
              <a:gd name="connsiteY13" fmla="*/ 1271081 h 1764510"/>
              <a:gd name="connsiteX14" fmla="*/ 484284 w 1541601"/>
              <a:gd name="connsiteY14" fmla="*/ 1159438 h 1764510"/>
              <a:gd name="connsiteX15" fmla="*/ 400339 w 1541601"/>
              <a:gd name="connsiteY15" fmla="*/ 1068175 h 1764510"/>
              <a:gd name="connsiteX16" fmla="*/ 7251 w 1541601"/>
              <a:gd name="connsiteY16" fmla="*/ 143597 h 17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1601" h="1764510">
                <a:moveTo>
                  <a:pt x="0" y="0"/>
                </a:moveTo>
                <a:lnTo>
                  <a:pt x="797497" y="0"/>
                </a:lnTo>
                <a:lnTo>
                  <a:pt x="800631" y="62058"/>
                </a:lnTo>
                <a:cubicBezTo>
                  <a:pt x="816852" y="221786"/>
                  <a:pt x="874609" y="369235"/>
                  <a:pt x="962931" y="493433"/>
                </a:cubicBezTo>
                <a:lnTo>
                  <a:pt x="1057314" y="605073"/>
                </a:lnTo>
                <a:lnTo>
                  <a:pt x="1062507" y="610719"/>
                </a:lnTo>
                <a:lnTo>
                  <a:pt x="1062890" y="611043"/>
                </a:lnTo>
                <a:lnTo>
                  <a:pt x="1062846" y="611088"/>
                </a:lnTo>
                <a:lnTo>
                  <a:pt x="1141263" y="696340"/>
                </a:lnTo>
                <a:cubicBezTo>
                  <a:pt x="1356795" y="951242"/>
                  <a:pt x="1498749" y="1270359"/>
                  <a:pt x="1534350" y="1620917"/>
                </a:cubicBezTo>
                <a:lnTo>
                  <a:pt x="1541601" y="1764510"/>
                </a:lnTo>
                <a:lnTo>
                  <a:pt x="744104" y="1764510"/>
                </a:lnTo>
                <a:lnTo>
                  <a:pt x="740970" y="1702456"/>
                </a:lnTo>
                <a:cubicBezTo>
                  <a:pt x="724749" y="1542728"/>
                  <a:pt x="666992" y="1395279"/>
                  <a:pt x="578670" y="1271081"/>
                </a:cubicBezTo>
                <a:lnTo>
                  <a:pt x="484284" y="1159438"/>
                </a:lnTo>
                <a:lnTo>
                  <a:pt x="400339" y="1068175"/>
                </a:lnTo>
                <a:cubicBezTo>
                  <a:pt x="184806" y="813273"/>
                  <a:pt x="42852" y="494155"/>
                  <a:pt x="7251" y="143597"/>
                </a:cubicBezTo>
                <a:close/>
              </a:path>
            </a:pathLst>
          </a:custGeom>
          <a:solidFill>
            <a:srgbClr val="FFB859"/>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ontserrat" panose="00000500000000000000" charset="0"/>
              <a:ea typeface="Montserrat" panose="00000500000000000000" charset="0"/>
            </a:endParaRPr>
          </a:p>
        </p:txBody>
      </p:sp>
      <p:sp>
        <p:nvSpPr>
          <p:cNvPr id="36" name="文本框 35"/>
          <p:cNvSpPr txBox="1"/>
          <p:nvPr/>
        </p:nvSpPr>
        <p:spPr>
          <a:xfrm>
            <a:off x="1214733" y="2183963"/>
            <a:ext cx="3012552" cy="923330"/>
          </a:xfrm>
          <a:prstGeom prst="rect">
            <a:avLst/>
          </a:prstGeom>
          <a:noFill/>
          <a:effectLst/>
        </p:spPr>
        <p:txBody>
          <a:bodyPr wrap="square" rtlCol="0">
            <a:spAutoFit/>
          </a:bodyPr>
          <a:lstStyle/>
          <a:p>
            <a:r>
              <a:rPr lang="en-GB" dirty="0"/>
              <a:t>Suitable algorithm having higher efficiency and lower error</a:t>
            </a:r>
            <a:endParaRPr lang="en-US" altLang="zh-CN" sz="3200" dirty="0">
              <a:solidFill>
                <a:schemeClr val="tx1">
                  <a:lumMod val="75000"/>
                  <a:lumOff val="25000"/>
                </a:schemeClr>
              </a:solidFill>
              <a:latin typeface="Montserrat" panose="00000500000000000000" charset="0"/>
              <a:ea typeface="Montserrat" panose="00000500000000000000" charset="0"/>
            </a:endParaRPr>
          </a:p>
        </p:txBody>
      </p:sp>
      <p:sp>
        <p:nvSpPr>
          <p:cNvPr id="37" name="文本框 36"/>
          <p:cNvSpPr txBox="1"/>
          <p:nvPr/>
        </p:nvSpPr>
        <p:spPr>
          <a:xfrm>
            <a:off x="1214733" y="4576692"/>
            <a:ext cx="3825655" cy="1138773"/>
          </a:xfrm>
          <a:prstGeom prst="rect">
            <a:avLst/>
          </a:prstGeom>
          <a:noFill/>
          <a:effectLst/>
        </p:spPr>
        <p:txBody>
          <a:bodyPr wrap="square" rtlCol="0">
            <a:spAutoFit/>
          </a:bodyPr>
          <a:lstStyle/>
          <a:p>
            <a:r>
              <a:rPr lang="en-GB" dirty="0"/>
              <a:t>Performed 80(Train)-20(Test) split on the given dataset.</a:t>
            </a:r>
            <a:endParaRPr lang="en-US" altLang="zh-CN" sz="1200" dirty="0">
              <a:solidFill>
                <a:schemeClr val="tx1">
                  <a:lumMod val="75000"/>
                  <a:lumOff val="25000"/>
                </a:schemeClr>
              </a:solidFill>
              <a:latin typeface="Montserrat" panose="00000500000000000000" charset="0"/>
              <a:ea typeface="Montserrat" panose="00000500000000000000" charset="0"/>
            </a:endParaRPr>
          </a:p>
          <a:p>
            <a:endParaRPr lang="en-US" altLang="zh-CN" sz="3200" dirty="0">
              <a:solidFill>
                <a:schemeClr val="tx1">
                  <a:lumMod val="75000"/>
                  <a:lumOff val="25000"/>
                </a:schemeClr>
              </a:solidFill>
              <a:latin typeface="Montserrat" panose="00000500000000000000" charset="0"/>
              <a:ea typeface="Montserrat" panose="00000500000000000000" charset="0"/>
            </a:endParaRPr>
          </a:p>
        </p:txBody>
      </p:sp>
      <p:sp>
        <p:nvSpPr>
          <p:cNvPr id="38" name="文本框 37"/>
          <p:cNvSpPr txBox="1"/>
          <p:nvPr/>
        </p:nvSpPr>
        <p:spPr>
          <a:xfrm>
            <a:off x="7843299" y="1994025"/>
            <a:ext cx="4324958" cy="1153521"/>
          </a:xfrm>
          <a:prstGeom prst="rect">
            <a:avLst/>
          </a:prstGeom>
          <a:noFill/>
          <a:effectLst/>
        </p:spPr>
        <p:txBody>
          <a:bodyPr wrap="square" rtlCol="0">
            <a:spAutoFit/>
          </a:bodyPr>
          <a:lstStyle/>
          <a:p>
            <a:r>
              <a:rPr lang="en-GB" altLang="zh-CN" dirty="0"/>
              <a:t>U</a:t>
            </a:r>
            <a:r>
              <a:rPr lang="en-GB" dirty="0"/>
              <a:t>sed </a:t>
            </a:r>
            <a:r>
              <a:rPr lang="en-GB" dirty="0" err="1"/>
              <a:t>GridSearchCV</a:t>
            </a:r>
            <a:r>
              <a:rPr lang="en-GB" dirty="0"/>
              <a:t>/Randomized</a:t>
            </a:r>
          </a:p>
          <a:p>
            <a:pPr>
              <a:lnSpc>
                <a:spcPct val="150000"/>
              </a:lnSpc>
            </a:pPr>
            <a:r>
              <a:rPr lang="en-GB" dirty="0" err="1"/>
              <a:t>SearchCV</a:t>
            </a:r>
            <a:r>
              <a:rPr lang="en-GB" dirty="0"/>
              <a:t> functions to find the  best parameters for algorithms</a:t>
            </a:r>
            <a:endParaRPr lang="en-US" altLang="zh-CN" dirty="0">
              <a:solidFill>
                <a:schemeClr val="tx1">
                  <a:lumMod val="75000"/>
                  <a:lumOff val="25000"/>
                </a:schemeClr>
              </a:solidFill>
              <a:latin typeface="Montserrat" panose="00000500000000000000" charset="0"/>
              <a:ea typeface="Montserrat" panose="00000500000000000000" charset="0"/>
            </a:endParaRPr>
          </a:p>
        </p:txBody>
      </p:sp>
      <p:sp>
        <p:nvSpPr>
          <p:cNvPr id="39" name="文本框 38"/>
          <p:cNvSpPr txBox="1"/>
          <p:nvPr/>
        </p:nvSpPr>
        <p:spPr>
          <a:xfrm>
            <a:off x="7733775" y="4576692"/>
            <a:ext cx="3434234" cy="646331"/>
          </a:xfrm>
          <a:prstGeom prst="rect">
            <a:avLst/>
          </a:prstGeom>
          <a:noFill/>
          <a:effectLst/>
        </p:spPr>
        <p:txBody>
          <a:bodyPr wrap="square" rtlCol="0">
            <a:spAutoFit/>
          </a:bodyPr>
          <a:lstStyle/>
          <a:p>
            <a:r>
              <a:rPr lang="en-GB" dirty="0"/>
              <a:t>Applied different algorithms to learn the model.</a:t>
            </a:r>
            <a:endParaRPr lang="en-US" altLang="zh-CN" sz="3200" dirty="0">
              <a:solidFill>
                <a:schemeClr val="tx1">
                  <a:lumMod val="75000"/>
                  <a:lumOff val="25000"/>
                </a:schemeClr>
              </a:solidFill>
              <a:latin typeface="Montserrat" panose="00000500000000000000" charset="0"/>
              <a:ea typeface="Montserrat" panose="00000500000000000000" charset="0"/>
            </a:endParaRPr>
          </a:p>
        </p:txBody>
      </p:sp>
      <p:sp>
        <p:nvSpPr>
          <p:cNvPr id="40" name="Text Placeholder 4"/>
          <p:cNvSpPr txBox="1"/>
          <p:nvPr/>
        </p:nvSpPr>
        <p:spPr>
          <a:xfrm>
            <a:off x="611505" y="346710"/>
            <a:ext cx="4545330"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400" b="1" dirty="0">
                <a:solidFill>
                  <a:schemeClr val="tx1">
                    <a:lumMod val="65000"/>
                    <a:lumOff val="35000"/>
                  </a:schemeClr>
                </a:solidFill>
                <a:latin typeface="Montserrat" panose="00000500000000000000" charset="0"/>
                <a:ea typeface="Montserrat" panose="00000500000000000000" charset="0"/>
              </a:rPr>
              <a:t>Performance</a:t>
            </a:r>
            <a:r>
              <a:rPr lang="zh-CN" altLang="en-US" sz="2400" b="1" dirty="0">
                <a:solidFill>
                  <a:schemeClr val="tx1">
                    <a:lumMod val="65000"/>
                    <a:lumOff val="35000"/>
                  </a:schemeClr>
                </a:solidFill>
                <a:latin typeface="Montserrat" panose="00000500000000000000" charset="0"/>
                <a:ea typeface="Montserrat" panose="00000500000000000000" charset="0"/>
              </a:rPr>
              <a:t> </a:t>
            </a:r>
            <a:r>
              <a:rPr lang="en-GB" altLang="zh-CN" sz="2400" b="1" dirty="0">
                <a:solidFill>
                  <a:schemeClr val="tx1">
                    <a:lumMod val="65000"/>
                    <a:lumOff val="35000"/>
                  </a:schemeClr>
                </a:solidFill>
                <a:latin typeface="Montserrat" panose="00000500000000000000" charset="0"/>
                <a:ea typeface="Montserrat" panose="00000500000000000000" charset="0"/>
              </a:rPr>
              <a:t>Measure</a:t>
            </a: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41" name="直接连接符 40"/>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Graphic 3" descr="Badge 1 with solid fill">
            <a:extLst>
              <a:ext uri="{FF2B5EF4-FFF2-40B4-BE49-F238E27FC236}">
                <a16:creationId xmlns:a16="http://schemas.microsoft.com/office/drawing/2014/main" id="{6DDFDEAA-31D5-429C-90A4-6D3274F8ED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79582" y="3623400"/>
            <a:ext cx="684000" cy="684000"/>
          </a:xfrm>
          <a:prstGeom prst="rect">
            <a:avLst/>
          </a:prstGeom>
        </p:spPr>
      </p:pic>
      <p:pic>
        <p:nvPicPr>
          <p:cNvPr id="6" name="Graphic 5" descr="Badge with solid fill">
            <a:extLst>
              <a:ext uri="{FF2B5EF4-FFF2-40B4-BE49-F238E27FC236}">
                <a16:creationId xmlns:a16="http://schemas.microsoft.com/office/drawing/2014/main" id="{172DC028-3850-40D3-8632-4711C2E8D3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94410" y="1966053"/>
            <a:ext cx="684000" cy="684000"/>
          </a:xfrm>
          <a:prstGeom prst="rect">
            <a:avLst/>
          </a:prstGeom>
        </p:spPr>
      </p:pic>
      <p:pic>
        <p:nvPicPr>
          <p:cNvPr id="8" name="Graphic 7" descr="Badge 3 with solid fill">
            <a:extLst>
              <a:ext uri="{FF2B5EF4-FFF2-40B4-BE49-F238E27FC236}">
                <a16:creationId xmlns:a16="http://schemas.microsoft.com/office/drawing/2014/main" id="{1CA37212-A489-4348-AEF5-54826D6F37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31583" y="2007959"/>
            <a:ext cx="684000" cy="684000"/>
          </a:xfrm>
          <a:prstGeom prst="rect">
            <a:avLst/>
          </a:prstGeom>
        </p:spPr>
      </p:pic>
      <p:pic>
        <p:nvPicPr>
          <p:cNvPr id="10" name="Graphic 9" descr="Badge 4 with solid fill">
            <a:extLst>
              <a:ext uri="{FF2B5EF4-FFF2-40B4-BE49-F238E27FC236}">
                <a16:creationId xmlns:a16="http://schemas.microsoft.com/office/drawing/2014/main" id="{903A0AE9-59AC-45DC-A1D2-6D66A40522E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62384" y="3669759"/>
            <a:ext cx="684000" cy="684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53" presetClass="entr" presetSubtype="16" fill="hold" nodeType="with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par>
                                <p:cTn id="15" presetID="25"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20" dur="1000" fill="hold"/>
                                        <p:tgtEl>
                                          <p:spTgt spid="21"/>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ppt_x"/>
                                          </p:val>
                                        </p:tav>
                                        <p:tav tm="100000">
                                          <p:val>
                                            <p:strVal val="#ppt_x"/>
                                          </p:val>
                                        </p:tav>
                                      </p:tavLst>
                                    </p:anim>
                                    <p:anim calcmode="lin" valueType="num">
                                      <p:cBhvr additive="base">
                                        <p:cTn id="5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 calcmode="lin" valueType="num">
                                      <p:cBhvr additive="base">
                                        <p:cTn id="65" dur="500" fill="hold"/>
                                        <p:tgtEl>
                                          <p:spTgt spid="38"/>
                                        </p:tgtEl>
                                        <p:attrNameLst>
                                          <p:attrName>ppt_x</p:attrName>
                                        </p:attrNameLst>
                                      </p:cBhvr>
                                      <p:tavLst>
                                        <p:tav tm="0">
                                          <p:val>
                                            <p:strVal val="#ppt_x"/>
                                          </p:val>
                                        </p:tav>
                                        <p:tav tm="100000">
                                          <p:val>
                                            <p:strVal val="#ppt_x"/>
                                          </p:val>
                                        </p:tav>
                                      </p:tavLst>
                                    </p:anim>
                                    <p:anim calcmode="lin" valueType="num">
                                      <p:cBhvr additive="base">
                                        <p:cTn id="6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fill="hold"/>
                                        <p:tgtEl>
                                          <p:spTgt spid="34"/>
                                        </p:tgtEl>
                                        <p:attrNameLst>
                                          <p:attrName>ppt_x</p:attrName>
                                        </p:attrNameLst>
                                      </p:cBhvr>
                                      <p:tavLst>
                                        <p:tav tm="0">
                                          <p:val>
                                            <p:strVal val="#ppt_x"/>
                                          </p:val>
                                        </p:tav>
                                        <p:tav tm="100000">
                                          <p:val>
                                            <p:strVal val="#ppt_x"/>
                                          </p:val>
                                        </p:tav>
                                      </p:tavLst>
                                    </p:anim>
                                    <p:anim calcmode="lin" valueType="num">
                                      <p:cBhvr additive="base">
                                        <p:cTn id="72" dur="500" fill="hold"/>
                                        <p:tgtEl>
                                          <p:spTgt spid="3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additive="base">
                                        <p:cTn id="75" dur="500" fill="hold"/>
                                        <p:tgtEl>
                                          <p:spTgt spid="10"/>
                                        </p:tgtEl>
                                        <p:attrNameLst>
                                          <p:attrName>ppt_x</p:attrName>
                                        </p:attrNameLst>
                                      </p:cBhvr>
                                      <p:tavLst>
                                        <p:tav tm="0">
                                          <p:val>
                                            <p:strVal val="#ppt_x"/>
                                          </p:val>
                                        </p:tav>
                                        <p:tav tm="100000">
                                          <p:val>
                                            <p:strVal val="#ppt_x"/>
                                          </p:val>
                                        </p:tav>
                                      </p:tavLst>
                                    </p:anim>
                                    <p:anim calcmode="lin" valueType="num">
                                      <p:cBhvr additive="base">
                                        <p:cTn id="76" dur="500" fill="hold"/>
                                        <p:tgtEl>
                                          <p:spTgt spid="1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31" grpId="0" animBg="1"/>
      <p:bldP spid="34" grpId="0" animBg="1"/>
      <p:bldP spid="36" grpId="0"/>
      <p:bldP spid="37" grpId="0"/>
      <p:bldP spid="38" grpId="0"/>
      <p:bldP spid="39"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611505" y="346710"/>
            <a:ext cx="4873625" cy="4965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400" b="1" dirty="0">
                <a:solidFill>
                  <a:schemeClr val="tx1">
                    <a:lumMod val="65000"/>
                    <a:lumOff val="35000"/>
                  </a:schemeClr>
                </a:solidFill>
                <a:latin typeface="Montserrat" panose="00000500000000000000" charset="0"/>
                <a:ea typeface="Montserrat" panose="00000500000000000000" charset="0"/>
              </a:rPr>
              <a:t>Types Of Algorithms</a:t>
            </a:r>
            <a:endParaRPr lang="en-GB" sz="1400" b="1" dirty="0">
              <a:solidFill>
                <a:schemeClr val="tx1">
                  <a:lumMod val="65000"/>
                  <a:lumOff val="35000"/>
                </a:schemeClr>
              </a:solidFill>
              <a:latin typeface="Montserrat" panose="00000500000000000000" charset="0"/>
              <a:ea typeface="Montserrat" panose="00000500000000000000" charset="0"/>
            </a:endParaRPr>
          </a:p>
        </p:txBody>
      </p:sp>
      <p:cxnSp>
        <p:nvCxnSpPr>
          <p:cNvPr id="3" name="直接连接符 2"/>
          <p:cNvCxnSpPr/>
          <p:nvPr/>
        </p:nvCxnSpPr>
        <p:spPr>
          <a:xfrm>
            <a:off x="738572" y="843558"/>
            <a:ext cx="106113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746418" y="2205207"/>
            <a:ext cx="8971223" cy="3235115"/>
            <a:chOff x="1275068" y="2211288"/>
            <a:chExt cx="9897218" cy="3570332"/>
          </a:xfrm>
        </p:grpSpPr>
        <p:sp>
          <p:nvSpPr>
            <p:cNvPr id="5" name="椭圆 4"/>
            <p:cNvSpPr/>
            <p:nvPr/>
          </p:nvSpPr>
          <p:spPr>
            <a:xfrm>
              <a:off x="1275068" y="5122168"/>
              <a:ext cx="8865709" cy="659452"/>
            </a:xfrm>
            <a:prstGeom prst="ellipse">
              <a:avLst/>
            </a:prstGeom>
            <a:gradFill flip="none" rotWithShape="1">
              <a:gsLst>
                <a:gs pos="100000">
                  <a:schemeClr val="bg1">
                    <a:lumMod val="75000"/>
                    <a:alpha val="0"/>
                  </a:schemeClr>
                </a:gs>
                <a:gs pos="29000">
                  <a:schemeClr val="tx1">
                    <a:alpha val="18000"/>
                  </a:schemeClr>
                </a:gs>
                <a:gs pos="0">
                  <a:schemeClr val="tx1">
                    <a:alpha val="3000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sp>
          <p:nvSpPr>
            <p:cNvPr id="6" name="任意多边形 64"/>
            <p:cNvSpPr/>
            <p:nvPr/>
          </p:nvSpPr>
          <p:spPr>
            <a:xfrm rot="19669228">
              <a:off x="3037936" y="2211288"/>
              <a:ext cx="8134350" cy="3473724"/>
            </a:xfrm>
            <a:custGeom>
              <a:avLst/>
              <a:gdLst>
                <a:gd name="connsiteX0" fmla="*/ 371475 w 8134350"/>
                <a:gd name="connsiteY0" fmla="*/ 0 h 3473725"/>
                <a:gd name="connsiteX1" fmla="*/ 3680363 w 8134350"/>
                <a:gd name="connsiteY1" fmla="*/ 0 h 3473725"/>
                <a:gd name="connsiteX2" fmla="*/ 4051838 w 8134350"/>
                <a:gd name="connsiteY2" fmla="*/ 371475 h 3473725"/>
                <a:gd name="connsiteX3" fmla="*/ 4051838 w 8134350"/>
                <a:gd name="connsiteY3" fmla="*/ 371477 h 3473725"/>
                <a:gd name="connsiteX4" fmla="*/ 4051838 w 8134350"/>
                <a:gd name="connsiteY4" fmla="*/ 2267624 h 3473725"/>
                <a:gd name="connsiteX5" fmla="*/ 6989250 w 8134350"/>
                <a:gd name="connsiteY5" fmla="*/ 2267624 h 3473725"/>
                <a:gd name="connsiteX6" fmla="*/ 7009698 w 8134350"/>
                <a:gd name="connsiteY6" fmla="*/ 2269686 h 3473725"/>
                <a:gd name="connsiteX7" fmla="*/ 7009698 w 8134350"/>
                <a:gd name="connsiteY7" fmla="*/ 1961252 h 3473725"/>
                <a:gd name="connsiteX8" fmla="*/ 7012047 w 8134350"/>
                <a:gd name="connsiteY8" fmla="*/ 1930538 h 3473725"/>
                <a:gd name="connsiteX9" fmla="*/ 7015807 w 8134350"/>
                <a:gd name="connsiteY9" fmla="*/ 1914575 h 3473725"/>
                <a:gd name="connsiteX10" fmla="*/ 7016792 w 8134350"/>
                <a:gd name="connsiteY10" fmla="*/ 1908843 h 3473725"/>
                <a:gd name="connsiteX11" fmla="*/ 7017969 w 8134350"/>
                <a:gd name="connsiteY11" fmla="*/ 1905400 h 3473725"/>
                <a:gd name="connsiteX12" fmla="*/ 7018786 w 8134350"/>
                <a:gd name="connsiteY12" fmla="*/ 1901931 h 3473725"/>
                <a:gd name="connsiteX13" fmla="*/ 7020948 w 8134350"/>
                <a:gd name="connsiteY13" fmla="*/ 1896681 h 3473725"/>
                <a:gd name="connsiteX14" fmla="*/ 7026411 w 8134350"/>
                <a:gd name="connsiteY14" fmla="*/ 1880696 h 3473725"/>
                <a:gd name="connsiteX15" fmla="*/ 7140860 w 8134350"/>
                <a:gd name="connsiteY15" fmla="*/ 1805626 h 3473725"/>
                <a:gd name="connsiteX16" fmla="*/ 7184389 w 8134350"/>
                <a:gd name="connsiteY16" fmla="*/ 1824914 h 3473725"/>
                <a:gd name="connsiteX17" fmla="*/ 8076507 w 8134350"/>
                <a:gd name="connsiteY17" fmla="*/ 2503656 h 3473725"/>
                <a:gd name="connsiteX18" fmla="*/ 8134063 w 8134350"/>
                <a:gd name="connsiteY18" fmla="*/ 2625031 h 3473725"/>
                <a:gd name="connsiteX19" fmla="*/ 8134030 w 8134350"/>
                <a:gd name="connsiteY19" fmla="*/ 2647103 h 3473725"/>
                <a:gd name="connsiteX20" fmla="*/ 8133955 w 8134350"/>
                <a:gd name="connsiteY20" fmla="*/ 2647768 h 3473725"/>
                <a:gd name="connsiteX21" fmla="*/ 8134063 w 8134350"/>
                <a:gd name="connsiteY21" fmla="*/ 2653167 h 3473725"/>
                <a:gd name="connsiteX22" fmla="*/ 8076507 w 8134350"/>
                <a:gd name="connsiteY22" fmla="*/ 2774542 h 3473725"/>
                <a:gd name="connsiteX23" fmla="*/ 7184389 w 8134350"/>
                <a:gd name="connsiteY23" fmla="*/ 3453283 h 3473725"/>
                <a:gd name="connsiteX24" fmla="*/ 7040099 w 8134350"/>
                <a:gd name="connsiteY24" fmla="*/ 3422552 h 3473725"/>
                <a:gd name="connsiteX25" fmla="*/ 7033235 w 8134350"/>
                <a:gd name="connsiteY25" fmla="*/ 3409989 h 3473725"/>
                <a:gd name="connsiteX26" fmla="*/ 7029448 w 8134350"/>
                <a:gd name="connsiteY26" fmla="*/ 3403942 h 3473725"/>
                <a:gd name="connsiteX27" fmla="*/ 7027973 w 8134350"/>
                <a:gd name="connsiteY27" fmla="*/ 3400360 h 3473725"/>
                <a:gd name="connsiteX28" fmla="*/ 7026411 w 8134350"/>
                <a:gd name="connsiteY28" fmla="*/ 3397501 h 3473725"/>
                <a:gd name="connsiteX29" fmla="*/ 7024537 w 8134350"/>
                <a:gd name="connsiteY29" fmla="*/ 3392018 h 3473725"/>
                <a:gd name="connsiteX30" fmla="*/ 7018786 w 8134350"/>
                <a:gd name="connsiteY30" fmla="*/ 3378055 h 3473725"/>
                <a:gd name="connsiteX31" fmla="*/ 7009698 w 8134350"/>
                <a:gd name="connsiteY31" fmla="*/ 3318734 h 3473725"/>
                <a:gd name="connsiteX32" fmla="*/ 7009698 w 8134350"/>
                <a:gd name="connsiteY32" fmla="*/ 3008513 h 3473725"/>
                <a:gd name="connsiteX33" fmla="*/ 6989250 w 8134350"/>
                <a:gd name="connsiteY33" fmla="*/ 3010574 h 3473725"/>
                <a:gd name="connsiteX34" fmla="*/ 3680362 w 8134350"/>
                <a:gd name="connsiteY34" fmla="*/ 3010574 h 3473725"/>
                <a:gd name="connsiteX35" fmla="*/ 3308887 w 8134350"/>
                <a:gd name="connsiteY35" fmla="*/ 2639099 h 3473725"/>
                <a:gd name="connsiteX36" fmla="*/ 3308888 w 8134350"/>
                <a:gd name="connsiteY36" fmla="*/ 2639094 h 3473725"/>
                <a:gd name="connsiteX37" fmla="*/ 3308888 w 8134350"/>
                <a:gd name="connsiteY37" fmla="*/ 742950 h 3473725"/>
                <a:gd name="connsiteX38" fmla="*/ 371475 w 8134350"/>
                <a:gd name="connsiteY38" fmla="*/ 742950 h 3473725"/>
                <a:gd name="connsiteX39" fmla="*/ 0 w 8134350"/>
                <a:gd name="connsiteY39" fmla="*/ 371475 h 3473725"/>
                <a:gd name="connsiteX40" fmla="*/ 371475 w 8134350"/>
                <a:gd name="connsiteY40" fmla="*/ 0 h 347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4350" h="3473725">
                  <a:moveTo>
                    <a:pt x="371475" y="0"/>
                  </a:moveTo>
                  <a:lnTo>
                    <a:pt x="3680363" y="0"/>
                  </a:lnTo>
                  <a:cubicBezTo>
                    <a:pt x="3885523" y="0"/>
                    <a:pt x="4051838" y="166315"/>
                    <a:pt x="4051838" y="371475"/>
                  </a:cubicBezTo>
                  <a:lnTo>
                    <a:pt x="4051838" y="371477"/>
                  </a:lnTo>
                  <a:lnTo>
                    <a:pt x="4051838" y="2267624"/>
                  </a:lnTo>
                  <a:lnTo>
                    <a:pt x="6989250" y="2267624"/>
                  </a:lnTo>
                  <a:lnTo>
                    <a:pt x="7009698" y="2269686"/>
                  </a:lnTo>
                  <a:lnTo>
                    <a:pt x="7009698" y="1961252"/>
                  </a:lnTo>
                  <a:cubicBezTo>
                    <a:pt x="7009698" y="1950731"/>
                    <a:pt x="7010507" y="1940459"/>
                    <a:pt x="7012047" y="1930538"/>
                  </a:cubicBezTo>
                  <a:lnTo>
                    <a:pt x="7015807" y="1914575"/>
                  </a:lnTo>
                  <a:lnTo>
                    <a:pt x="7016792" y="1908843"/>
                  </a:lnTo>
                  <a:lnTo>
                    <a:pt x="7017969" y="1905400"/>
                  </a:lnTo>
                  <a:lnTo>
                    <a:pt x="7018786" y="1901931"/>
                  </a:lnTo>
                  <a:lnTo>
                    <a:pt x="7020948" y="1896681"/>
                  </a:lnTo>
                  <a:lnTo>
                    <a:pt x="7026411" y="1880696"/>
                  </a:lnTo>
                  <a:cubicBezTo>
                    <a:pt x="7050362" y="1826027"/>
                    <a:pt x="7096135" y="1798312"/>
                    <a:pt x="7140860" y="1805626"/>
                  </a:cubicBezTo>
                  <a:cubicBezTo>
                    <a:pt x="7155769" y="1808064"/>
                    <a:pt x="7170560" y="1814393"/>
                    <a:pt x="7184389" y="1824914"/>
                  </a:cubicBezTo>
                  <a:lnTo>
                    <a:pt x="8076507" y="2503656"/>
                  </a:lnTo>
                  <a:cubicBezTo>
                    <a:pt x="8111078" y="2529958"/>
                    <a:pt x="8131446" y="2576230"/>
                    <a:pt x="8134063" y="2625031"/>
                  </a:cubicBezTo>
                  <a:cubicBezTo>
                    <a:pt x="8134455" y="2632351"/>
                    <a:pt x="8134449" y="2639728"/>
                    <a:pt x="8134030" y="2647103"/>
                  </a:cubicBezTo>
                  <a:lnTo>
                    <a:pt x="8133955" y="2647768"/>
                  </a:lnTo>
                  <a:lnTo>
                    <a:pt x="8134063" y="2653167"/>
                  </a:lnTo>
                  <a:cubicBezTo>
                    <a:pt x="8131446" y="2701968"/>
                    <a:pt x="8111078" y="2748240"/>
                    <a:pt x="8076507" y="2774542"/>
                  </a:cubicBezTo>
                  <a:lnTo>
                    <a:pt x="7184389" y="3453283"/>
                  </a:lnTo>
                  <a:cubicBezTo>
                    <a:pt x="7135990" y="3490106"/>
                    <a:pt x="7075788" y="3475588"/>
                    <a:pt x="7040099" y="3422552"/>
                  </a:cubicBezTo>
                  <a:lnTo>
                    <a:pt x="7033235" y="3409989"/>
                  </a:lnTo>
                  <a:lnTo>
                    <a:pt x="7029448" y="3403942"/>
                  </a:lnTo>
                  <a:lnTo>
                    <a:pt x="7027973" y="3400360"/>
                  </a:lnTo>
                  <a:lnTo>
                    <a:pt x="7026411" y="3397501"/>
                  </a:lnTo>
                  <a:lnTo>
                    <a:pt x="7024537" y="3392018"/>
                  </a:lnTo>
                  <a:lnTo>
                    <a:pt x="7018786" y="3378055"/>
                  </a:lnTo>
                  <a:cubicBezTo>
                    <a:pt x="7012934" y="3359822"/>
                    <a:pt x="7009698" y="3339776"/>
                    <a:pt x="7009698" y="3318734"/>
                  </a:cubicBezTo>
                  <a:lnTo>
                    <a:pt x="7009698" y="3008513"/>
                  </a:lnTo>
                  <a:lnTo>
                    <a:pt x="6989250" y="3010574"/>
                  </a:lnTo>
                  <a:lnTo>
                    <a:pt x="3680362" y="3010574"/>
                  </a:lnTo>
                  <a:cubicBezTo>
                    <a:pt x="3475202" y="3010574"/>
                    <a:pt x="3308887" y="2844259"/>
                    <a:pt x="3308887" y="2639099"/>
                  </a:cubicBezTo>
                  <a:lnTo>
                    <a:pt x="3308888" y="2639094"/>
                  </a:lnTo>
                  <a:lnTo>
                    <a:pt x="3308888" y="742950"/>
                  </a:lnTo>
                  <a:lnTo>
                    <a:pt x="371475" y="742950"/>
                  </a:lnTo>
                  <a:cubicBezTo>
                    <a:pt x="166315" y="742950"/>
                    <a:pt x="0" y="576635"/>
                    <a:pt x="0" y="371475"/>
                  </a:cubicBezTo>
                  <a:cubicBezTo>
                    <a:pt x="0" y="166315"/>
                    <a:pt x="166315" y="0"/>
                    <a:pt x="371475" y="0"/>
                  </a:cubicBezTo>
                  <a:close/>
                </a:path>
              </a:pathLst>
            </a:custGeom>
            <a:gradFill>
              <a:gsLst>
                <a:gs pos="85500">
                  <a:schemeClr val="bg1">
                    <a:lumMod val="75000"/>
                  </a:schemeClr>
                </a:gs>
                <a:gs pos="71000">
                  <a:schemeClr val="bg1">
                    <a:lumMod val="95000"/>
                  </a:schemeClr>
                </a:gs>
                <a:gs pos="54000">
                  <a:schemeClr val="bg1">
                    <a:lumMod val="75000"/>
                  </a:schemeClr>
                </a:gs>
                <a:gs pos="37000">
                  <a:schemeClr val="bg1">
                    <a:lumMod val="95000"/>
                  </a:schemeClr>
                </a:gs>
                <a:gs pos="19000">
                  <a:schemeClr val="bg1">
                    <a:lumMod val="75000"/>
                  </a:schemeClr>
                </a:gs>
                <a:gs pos="100000">
                  <a:schemeClr val="bg1">
                    <a:lumMod val="95000"/>
                  </a:schemeClr>
                </a:gs>
                <a:gs pos="0">
                  <a:schemeClr val="bg1">
                    <a:lumMod val="95000"/>
                  </a:schemeClr>
                </a:gs>
              </a:gsLst>
              <a:lin ang="6000000" scaled="0"/>
            </a:gradFill>
            <a:ln w="31750">
              <a:noFill/>
            </a:ln>
            <a:effectLst>
              <a:outerShdw blurRad="50800" dist="38100" dir="2700000" algn="tl" rotWithShape="0">
                <a:prstClr val="black">
                  <a:alpha val="40000"/>
                </a:prstClr>
              </a:outerShdw>
            </a:effectLst>
            <a:scene3d>
              <a:camera prst="perspectiveRelaxedModerately"/>
              <a:lightRig rig="threePt" dir="t">
                <a:rot lat="0" lon="0" rev="0"/>
              </a:lightRig>
            </a:scene3d>
            <a:sp3d extrusionH="368300" prstMaterial="matte">
              <a:extrusionClr>
                <a:schemeClr val="bg1">
                  <a:lumMod val="65000"/>
                </a:schemeClr>
              </a:extrusionClr>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grpSp>
      <p:grpSp>
        <p:nvGrpSpPr>
          <p:cNvPr id="7" name="组合 6"/>
          <p:cNvGrpSpPr/>
          <p:nvPr/>
        </p:nvGrpSpPr>
        <p:grpSpPr>
          <a:xfrm>
            <a:off x="2392690" y="3775717"/>
            <a:ext cx="882279" cy="881960"/>
            <a:chOff x="2392531" y="3776590"/>
            <a:chExt cx="882164" cy="882164"/>
          </a:xfrm>
        </p:grpSpPr>
        <p:sp>
          <p:nvSpPr>
            <p:cNvPr id="8" name="椭圆 7"/>
            <p:cNvSpPr/>
            <p:nvPr/>
          </p:nvSpPr>
          <p:spPr>
            <a:xfrm>
              <a:off x="2392531" y="3776590"/>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tx1">
                    <a:lumMod val="65000"/>
                    <a:lumOff val="35000"/>
                  </a:schemeClr>
                </a:solidFill>
                <a:latin typeface="Montserrat" panose="00000500000000000000" charset="0"/>
                <a:ea typeface="Montserrat" panose="00000500000000000000" charset="0"/>
              </a:endParaRPr>
            </a:p>
          </p:txBody>
        </p:sp>
        <p:sp>
          <p:nvSpPr>
            <p:cNvPr id="10" name="文本框 17"/>
            <p:cNvSpPr txBox="1"/>
            <p:nvPr/>
          </p:nvSpPr>
          <p:spPr>
            <a:xfrm>
              <a:off x="2545465" y="4038303"/>
              <a:ext cx="528293" cy="400203"/>
            </a:xfrm>
            <a:prstGeom prst="rect">
              <a:avLst/>
            </a:prstGeom>
            <a:noFill/>
          </p:spPr>
          <p:txBody>
            <a:bodyPr wrap="square" rtlCol="0">
              <a:spAutoFit/>
            </a:bodyPr>
            <a:lstStyle/>
            <a:p>
              <a:pPr algn="ctr"/>
              <a:r>
                <a:rPr lang="en-US" altLang="zh-CN" sz="2000" b="1" dirty="0">
                  <a:solidFill>
                    <a:schemeClr val="accent2">
                      <a:lumMod val="75000"/>
                    </a:schemeClr>
                  </a:solidFill>
                  <a:latin typeface="Montserrat" panose="00000500000000000000" charset="0"/>
                  <a:ea typeface="Montserrat" panose="00000500000000000000" charset="0"/>
                </a:rPr>
                <a:t>1</a:t>
              </a:r>
              <a:endParaRPr lang="zh-CN" altLang="en-US" sz="2000" b="1" dirty="0">
                <a:solidFill>
                  <a:schemeClr val="accent2">
                    <a:lumMod val="75000"/>
                  </a:schemeClr>
                </a:solidFill>
                <a:latin typeface="Montserrat" panose="00000500000000000000" charset="0"/>
                <a:ea typeface="Montserrat" panose="00000500000000000000" charset="0"/>
              </a:endParaRPr>
            </a:p>
          </p:txBody>
        </p:sp>
      </p:grpSp>
      <p:grpSp>
        <p:nvGrpSpPr>
          <p:cNvPr id="12" name="组合 11"/>
          <p:cNvGrpSpPr/>
          <p:nvPr/>
        </p:nvGrpSpPr>
        <p:grpSpPr>
          <a:xfrm>
            <a:off x="4724869" y="2373092"/>
            <a:ext cx="882279" cy="881960"/>
            <a:chOff x="4724252" y="2373641"/>
            <a:chExt cx="882164" cy="882164"/>
          </a:xfrm>
        </p:grpSpPr>
        <p:sp>
          <p:nvSpPr>
            <p:cNvPr id="13" name="椭圆 12"/>
            <p:cNvSpPr/>
            <p:nvPr/>
          </p:nvSpPr>
          <p:spPr>
            <a:xfrm>
              <a:off x="4724252" y="2373641"/>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65000"/>
                    <a:lumOff val="35000"/>
                  </a:schemeClr>
                </a:solidFill>
                <a:latin typeface="Montserrat" panose="00000500000000000000" charset="0"/>
                <a:ea typeface="Montserrat" panose="00000500000000000000" charset="0"/>
              </a:endParaRPr>
            </a:p>
          </p:txBody>
        </p:sp>
        <p:sp>
          <p:nvSpPr>
            <p:cNvPr id="15" name="文本框 21"/>
            <p:cNvSpPr txBox="1"/>
            <p:nvPr/>
          </p:nvSpPr>
          <p:spPr>
            <a:xfrm>
              <a:off x="4867880" y="2570366"/>
              <a:ext cx="594906" cy="400203"/>
            </a:xfrm>
            <a:prstGeom prst="rect">
              <a:avLst/>
            </a:prstGeom>
            <a:noFill/>
          </p:spPr>
          <p:txBody>
            <a:bodyPr wrap="square" rtlCol="0">
              <a:spAutoFit/>
            </a:bodyPr>
            <a:lstStyle/>
            <a:p>
              <a:pPr algn="ctr"/>
              <a:r>
                <a:rPr lang="en-IN" altLang="zh-CN" sz="2000" b="1" dirty="0">
                  <a:solidFill>
                    <a:schemeClr val="accent4">
                      <a:lumMod val="75000"/>
                    </a:schemeClr>
                  </a:solidFill>
                  <a:latin typeface="Montserrat" panose="00000500000000000000" charset="0"/>
                  <a:ea typeface="Montserrat" panose="00000500000000000000" charset="0"/>
                </a:rPr>
                <a:t>2</a:t>
              </a:r>
              <a:endParaRPr lang="zh-CN" altLang="en-US" sz="2000" b="1" dirty="0">
                <a:solidFill>
                  <a:schemeClr val="accent4">
                    <a:lumMod val="75000"/>
                  </a:schemeClr>
                </a:solidFill>
                <a:latin typeface="Montserrat" panose="00000500000000000000" charset="0"/>
                <a:ea typeface="Montserrat" panose="00000500000000000000" charset="0"/>
              </a:endParaRPr>
            </a:p>
          </p:txBody>
        </p:sp>
      </p:grpSp>
      <p:grpSp>
        <p:nvGrpSpPr>
          <p:cNvPr id="17" name="组合 16"/>
          <p:cNvGrpSpPr/>
          <p:nvPr/>
        </p:nvGrpSpPr>
        <p:grpSpPr>
          <a:xfrm>
            <a:off x="5715550" y="3775717"/>
            <a:ext cx="882279" cy="881960"/>
            <a:chOff x="5714805" y="3776590"/>
            <a:chExt cx="882164" cy="882164"/>
          </a:xfrm>
        </p:grpSpPr>
        <p:sp>
          <p:nvSpPr>
            <p:cNvPr id="18" name="椭圆 17"/>
            <p:cNvSpPr/>
            <p:nvPr/>
          </p:nvSpPr>
          <p:spPr>
            <a:xfrm>
              <a:off x="5714805" y="3776590"/>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tx1">
                    <a:lumMod val="65000"/>
                    <a:lumOff val="35000"/>
                  </a:schemeClr>
                </a:solidFill>
                <a:latin typeface="Montserrat" panose="00000500000000000000" charset="0"/>
                <a:ea typeface="Montserrat" panose="00000500000000000000" charset="0"/>
              </a:endParaRPr>
            </a:p>
          </p:txBody>
        </p:sp>
        <p:sp>
          <p:nvSpPr>
            <p:cNvPr id="20" name="文本框 24"/>
            <p:cNvSpPr txBox="1"/>
            <p:nvPr/>
          </p:nvSpPr>
          <p:spPr>
            <a:xfrm>
              <a:off x="5813724" y="4017571"/>
              <a:ext cx="671317" cy="400203"/>
            </a:xfrm>
            <a:prstGeom prst="rect">
              <a:avLst/>
            </a:prstGeom>
            <a:noFill/>
          </p:spPr>
          <p:txBody>
            <a:bodyPr wrap="square" rtlCol="0">
              <a:spAutoFit/>
            </a:bodyPr>
            <a:lstStyle/>
            <a:p>
              <a:pPr algn="ctr"/>
              <a:r>
                <a:rPr lang="en-IN" altLang="zh-CN" sz="2000" b="1" dirty="0">
                  <a:solidFill>
                    <a:schemeClr val="accent5">
                      <a:lumMod val="75000"/>
                    </a:schemeClr>
                  </a:solidFill>
                  <a:latin typeface="Montserrat" panose="00000500000000000000" charset="0"/>
                  <a:ea typeface="Montserrat" panose="00000500000000000000" charset="0"/>
                </a:rPr>
                <a:t>3</a:t>
              </a:r>
              <a:endParaRPr lang="zh-CN" altLang="en-US" sz="2000" b="1" dirty="0">
                <a:solidFill>
                  <a:schemeClr val="accent5">
                    <a:lumMod val="75000"/>
                  </a:schemeClr>
                </a:solidFill>
                <a:latin typeface="Montserrat" panose="00000500000000000000" charset="0"/>
                <a:ea typeface="Montserrat" panose="00000500000000000000" charset="0"/>
              </a:endParaRPr>
            </a:p>
          </p:txBody>
        </p:sp>
      </p:grpSp>
      <p:grpSp>
        <p:nvGrpSpPr>
          <p:cNvPr id="22" name="组合 21"/>
          <p:cNvGrpSpPr/>
          <p:nvPr/>
        </p:nvGrpSpPr>
        <p:grpSpPr>
          <a:xfrm>
            <a:off x="8204795" y="2182530"/>
            <a:ext cx="882279" cy="881960"/>
            <a:chOff x="8203726" y="2183036"/>
            <a:chExt cx="882164" cy="882164"/>
          </a:xfrm>
        </p:grpSpPr>
        <p:sp>
          <p:nvSpPr>
            <p:cNvPr id="23" name="椭圆 22"/>
            <p:cNvSpPr/>
            <p:nvPr/>
          </p:nvSpPr>
          <p:spPr>
            <a:xfrm>
              <a:off x="8203726" y="2183036"/>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tx1">
                    <a:lumMod val="65000"/>
                    <a:lumOff val="35000"/>
                  </a:schemeClr>
                </a:solidFill>
                <a:latin typeface="Montserrat" panose="00000500000000000000" charset="0"/>
                <a:ea typeface="Montserrat" panose="00000500000000000000" charset="0"/>
              </a:endParaRPr>
            </a:p>
          </p:txBody>
        </p:sp>
        <p:sp>
          <p:nvSpPr>
            <p:cNvPr id="25" name="文本框 27"/>
            <p:cNvSpPr txBox="1"/>
            <p:nvPr/>
          </p:nvSpPr>
          <p:spPr>
            <a:xfrm>
              <a:off x="8331326" y="2418945"/>
              <a:ext cx="592374" cy="400203"/>
            </a:xfrm>
            <a:prstGeom prst="rect">
              <a:avLst/>
            </a:prstGeom>
            <a:noFill/>
          </p:spPr>
          <p:txBody>
            <a:bodyPr wrap="square" rtlCol="0">
              <a:spAutoFit/>
            </a:bodyPr>
            <a:lstStyle/>
            <a:p>
              <a:pPr algn="ctr"/>
              <a:r>
                <a:rPr lang="en-IN" altLang="zh-CN" sz="2000" b="1" dirty="0">
                  <a:solidFill>
                    <a:srgbClr val="835197"/>
                  </a:solidFill>
                  <a:latin typeface="Montserrat" panose="00000500000000000000" charset="0"/>
                  <a:ea typeface="Montserrat" panose="00000500000000000000" charset="0"/>
                </a:rPr>
                <a:t>4</a:t>
              </a:r>
              <a:endParaRPr lang="zh-CN" altLang="en-US" sz="2000" b="1" dirty="0">
                <a:solidFill>
                  <a:srgbClr val="835197"/>
                </a:solidFill>
                <a:latin typeface="Montserrat" panose="00000500000000000000" charset="0"/>
                <a:ea typeface="Montserrat" panose="00000500000000000000" charset="0"/>
              </a:endParaRPr>
            </a:p>
          </p:txBody>
        </p:sp>
      </p:grpSp>
      <p:grpSp>
        <p:nvGrpSpPr>
          <p:cNvPr id="27" name="组合 26"/>
          <p:cNvGrpSpPr/>
          <p:nvPr/>
        </p:nvGrpSpPr>
        <p:grpSpPr>
          <a:xfrm>
            <a:off x="2299332" y="3632725"/>
            <a:ext cx="1068997" cy="1863785"/>
            <a:chOff x="2499058" y="3318525"/>
            <a:chExt cx="1068858" cy="1864217"/>
          </a:xfrm>
        </p:grpSpPr>
        <p:sp>
          <p:nvSpPr>
            <p:cNvPr id="28" name="弧形 27"/>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sp>
          <p:nvSpPr>
            <p:cNvPr id="29" name="椭圆 28"/>
            <p:cNvSpPr/>
            <p:nvPr/>
          </p:nvSpPr>
          <p:spPr>
            <a:xfrm>
              <a:off x="3009485" y="3318525"/>
              <a:ext cx="93725" cy="93725"/>
            </a:xfrm>
            <a:prstGeom prst="ellipse">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sp>
          <p:nvSpPr>
            <p:cNvPr id="30" name="任意多边形 88"/>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sp>
          <p:nvSpPr>
            <p:cNvPr id="31" name="椭圆 30"/>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grpSp>
      <p:grpSp>
        <p:nvGrpSpPr>
          <p:cNvPr id="32" name="组合 31"/>
          <p:cNvGrpSpPr/>
          <p:nvPr/>
        </p:nvGrpSpPr>
        <p:grpSpPr>
          <a:xfrm>
            <a:off x="5615687" y="3632725"/>
            <a:ext cx="1068997" cy="1863785"/>
            <a:chOff x="2499058" y="3318525"/>
            <a:chExt cx="1068858" cy="1864217"/>
          </a:xfrm>
        </p:grpSpPr>
        <p:sp>
          <p:nvSpPr>
            <p:cNvPr id="33" name="弧形 32"/>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sp>
          <p:nvSpPr>
            <p:cNvPr id="34" name="椭圆 33"/>
            <p:cNvSpPr/>
            <p:nvPr/>
          </p:nvSpPr>
          <p:spPr>
            <a:xfrm>
              <a:off x="3009485" y="3318525"/>
              <a:ext cx="93725" cy="93725"/>
            </a:xfrm>
            <a:prstGeom prst="ellipse">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sp>
          <p:nvSpPr>
            <p:cNvPr id="35" name="任意多边形 93"/>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sp>
          <p:nvSpPr>
            <p:cNvPr id="36" name="椭圆 35"/>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grpSp>
      <p:grpSp>
        <p:nvGrpSpPr>
          <p:cNvPr id="37" name="组合 36"/>
          <p:cNvGrpSpPr/>
          <p:nvPr/>
        </p:nvGrpSpPr>
        <p:grpSpPr>
          <a:xfrm flipH="1" flipV="1">
            <a:off x="4664088" y="1552509"/>
            <a:ext cx="1068997" cy="1863785"/>
            <a:chOff x="2499058" y="3318525"/>
            <a:chExt cx="1068858" cy="1864217"/>
          </a:xfrm>
        </p:grpSpPr>
        <p:sp>
          <p:nvSpPr>
            <p:cNvPr id="38" name="弧形 37"/>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sp>
          <p:nvSpPr>
            <p:cNvPr id="39" name="椭圆 38"/>
            <p:cNvSpPr/>
            <p:nvPr/>
          </p:nvSpPr>
          <p:spPr>
            <a:xfrm>
              <a:off x="3009485" y="3318525"/>
              <a:ext cx="93725" cy="93725"/>
            </a:xfrm>
            <a:prstGeom prst="ellipse">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sp>
          <p:nvSpPr>
            <p:cNvPr id="40" name="任意多边形 98"/>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sp>
          <p:nvSpPr>
            <p:cNvPr id="41" name="椭圆 40"/>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grpSp>
      <p:grpSp>
        <p:nvGrpSpPr>
          <p:cNvPr id="42" name="组合 41"/>
          <p:cNvGrpSpPr/>
          <p:nvPr/>
        </p:nvGrpSpPr>
        <p:grpSpPr>
          <a:xfrm flipH="1" flipV="1">
            <a:off x="8117004" y="1349993"/>
            <a:ext cx="1068997" cy="1863785"/>
            <a:chOff x="2499058" y="3318525"/>
            <a:chExt cx="1068858" cy="1864217"/>
          </a:xfrm>
        </p:grpSpPr>
        <p:sp>
          <p:nvSpPr>
            <p:cNvPr id="43" name="弧形 42"/>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sp>
          <p:nvSpPr>
            <p:cNvPr id="44" name="椭圆 43"/>
            <p:cNvSpPr/>
            <p:nvPr/>
          </p:nvSpPr>
          <p:spPr>
            <a:xfrm>
              <a:off x="3009485" y="3318525"/>
              <a:ext cx="93725" cy="93725"/>
            </a:xfrm>
            <a:prstGeom prst="ellipse">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sp>
          <p:nvSpPr>
            <p:cNvPr id="45" name="任意多边形 103"/>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sp>
          <p:nvSpPr>
            <p:cNvPr id="46" name="椭圆 45"/>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Montserrat" panose="00000500000000000000" charset="0"/>
                <a:ea typeface="Montserrat" panose="00000500000000000000" charset="0"/>
              </a:endParaRPr>
            </a:p>
          </p:txBody>
        </p:sp>
      </p:grpSp>
      <p:sp>
        <p:nvSpPr>
          <p:cNvPr id="48" name="文本框 39"/>
          <p:cNvSpPr txBox="1"/>
          <p:nvPr/>
        </p:nvSpPr>
        <p:spPr>
          <a:xfrm>
            <a:off x="3287315" y="1361490"/>
            <a:ext cx="1725278" cy="369332"/>
          </a:xfrm>
          <a:prstGeom prst="rect">
            <a:avLst/>
          </a:prstGeom>
          <a:noFill/>
        </p:spPr>
        <p:txBody>
          <a:bodyPr wrap="square" rtlCol="0">
            <a:spAutoFit/>
          </a:bodyPr>
          <a:lstStyle/>
          <a:p>
            <a:r>
              <a:rPr lang="en-IN" b="1" dirty="0">
                <a:solidFill>
                  <a:srgbClr val="01ACBE"/>
                </a:solidFill>
              </a:rPr>
              <a:t>XG Boost</a:t>
            </a:r>
            <a:endParaRPr lang="zh-CN" altLang="en-US" b="1" dirty="0">
              <a:solidFill>
                <a:srgbClr val="01ACBE"/>
              </a:solidFill>
              <a:latin typeface="Montserrat" panose="00000500000000000000" charset="0"/>
              <a:ea typeface="Montserrat" panose="00000500000000000000" charset="0"/>
            </a:endParaRPr>
          </a:p>
        </p:txBody>
      </p:sp>
      <p:sp>
        <p:nvSpPr>
          <p:cNvPr id="51" name="文本框 42"/>
          <p:cNvSpPr txBox="1"/>
          <p:nvPr/>
        </p:nvSpPr>
        <p:spPr>
          <a:xfrm>
            <a:off x="6219917" y="1194717"/>
            <a:ext cx="2279969" cy="338554"/>
          </a:xfrm>
          <a:prstGeom prst="rect">
            <a:avLst/>
          </a:prstGeom>
          <a:noFill/>
        </p:spPr>
        <p:txBody>
          <a:bodyPr wrap="square" rtlCol="0">
            <a:spAutoFit/>
          </a:bodyPr>
          <a:lstStyle/>
          <a:p>
            <a:r>
              <a:rPr lang="en-IN" sz="1600" b="1" dirty="0">
                <a:solidFill>
                  <a:srgbClr val="835197"/>
                </a:solidFill>
              </a:rPr>
              <a:t>Random Forest </a:t>
            </a:r>
            <a:endParaRPr lang="zh-CN" altLang="en-US" sz="1600" b="1" dirty="0">
              <a:solidFill>
                <a:srgbClr val="835197"/>
              </a:solidFill>
              <a:latin typeface="Montserrat" panose="00000500000000000000" charset="0"/>
              <a:ea typeface="Montserrat" panose="00000500000000000000" charset="0"/>
            </a:endParaRPr>
          </a:p>
        </p:txBody>
      </p:sp>
      <p:sp>
        <p:nvSpPr>
          <p:cNvPr id="54" name="文本框 30"/>
          <p:cNvSpPr txBox="1"/>
          <p:nvPr/>
        </p:nvSpPr>
        <p:spPr>
          <a:xfrm>
            <a:off x="3324996" y="5291543"/>
            <a:ext cx="2346663" cy="369332"/>
          </a:xfrm>
          <a:prstGeom prst="rect">
            <a:avLst/>
          </a:prstGeom>
          <a:noFill/>
        </p:spPr>
        <p:txBody>
          <a:bodyPr wrap="square" rtlCol="0">
            <a:spAutoFit/>
          </a:bodyPr>
          <a:lstStyle/>
          <a:p>
            <a:r>
              <a:rPr lang="en-IN" b="1" dirty="0">
                <a:solidFill>
                  <a:schemeClr val="accent2">
                    <a:lumMod val="75000"/>
                  </a:schemeClr>
                </a:solidFill>
              </a:rPr>
              <a:t>Linear Regression</a:t>
            </a:r>
            <a:endParaRPr lang="zh-CN" altLang="en-US" b="1" dirty="0">
              <a:solidFill>
                <a:schemeClr val="accent2">
                  <a:lumMod val="75000"/>
                </a:schemeClr>
              </a:solidFill>
              <a:latin typeface="Montserrat" panose="00000500000000000000" charset="0"/>
              <a:ea typeface="Montserrat" panose="00000500000000000000" charset="0"/>
            </a:endParaRPr>
          </a:p>
        </p:txBody>
      </p:sp>
      <p:sp>
        <p:nvSpPr>
          <p:cNvPr id="57" name="文本框 36"/>
          <p:cNvSpPr txBox="1"/>
          <p:nvPr/>
        </p:nvSpPr>
        <p:spPr>
          <a:xfrm>
            <a:off x="6679090" y="5260709"/>
            <a:ext cx="2233946" cy="369332"/>
          </a:xfrm>
          <a:prstGeom prst="rect">
            <a:avLst/>
          </a:prstGeom>
          <a:noFill/>
        </p:spPr>
        <p:txBody>
          <a:bodyPr wrap="square" rtlCol="0">
            <a:spAutoFit/>
          </a:bodyPr>
          <a:lstStyle/>
          <a:p>
            <a:r>
              <a:rPr lang="en-IN" b="1" dirty="0">
                <a:solidFill>
                  <a:schemeClr val="accent5">
                    <a:lumMod val="75000"/>
                  </a:schemeClr>
                </a:solidFill>
              </a:rPr>
              <a:t>Decision Tree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2" presetClass="entr" presetSubtype="8" accel="40000" fill="hold" nodeType="withEffect" p14:presetBounceEnd="40000">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14:bounceEnd="40000">
                                          <p:cBhvr additive="base">
                                            <p:cTn id="17" dur="1000" fill="hold"/>
                                            <p:tgtEl>
                                              <p:spTgt spid="4"/>
                                            </p:tgtEl>
                                            <p:attrNameLst>
                                              <p:attrName>ppt_x</p:attrName>
                                            </p:attrNameLst>
                                          </p:cBhvr>
                                          <p:tavLst>
                                            <p:tav tm="0">
                                              <p:val>
                                                <p:strVal val="0-#ppt_w/2"/>
                                              </p:val>
                                            </p:tav>
                                            <p:tav tm="100000">
                                              <p:val>
                                                <p:strVal val="#ppt_x"/>
                                              </p:val>
                                            </p:tav>
                                          </p:tavLst>
                                        </p:anim>
                                        <p:anim calcmode="lin" valueType="num" p14:bounceEnd="40000">
                                          <p:cBhvr additive="base">
                                            <p:cTn id="1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500" fill="hold"/>
                                            <p:tgtEl>
                                              <p:spTgt spid="54"/>
                                            </p:tgtEl>
                                            <p:attrNameLst>
                                              <p:attrName>ppt_x</p:attrName>
                                            </p:attrNameLst>
                                          </p:cBhvr>
                                          <p:tavLst>
                                            <p:tav tm="0">
                                              <p:val>
                                                <p:strVal val="#ppt_x"/>
                                              </p:val>
                                            </p:tav>
                                            <p:tav tm="100000">
                                              <p:val>
                                                <p:strVal val="#ppt_x"/>
                                              </p:val>
                                            </p:tav>
                                          </p:tavLst>
                                        </p:anim>
                                        <p:anim calcmode="lin" valueType="num">
                                          <p:cBhvr additive="base">
                                            <p:cTn id="3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500" fill="hold"/>
                                            <p:tgtEl>
                                              <p:spTgt spid="37"/>
                                            </p:tgtEl>
                                            <p:attrNameLst>
                                              <p:attrName>ppt_x</p:attrName>
                                            </p:attrNameLst>
                                          </p:cBhvr>
                                          <p:tavLst>
                                            <p:tav tm="0">
                                              <p:val>
                                                <p:strVal val="#ppt_x"/>
                                              </p:val>
                                            </p:tav>
                                            <p:tav tm="100000">
                                              <p:val>
                                                <p:strVal val="#ppt_x"/>
                                              </p:val>
                                            </p:tav>
                                          </p:tavLst>
                                        </p:anim>
                                        <p:anim calcmode="lin" valueType="num">
                                          <p:cBhvr additive="base">
                                            <p:cTn id="42" dur="500" fill="hold"/>
                                            <p:tgtEl>
                                              <p:spTgt spid="3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fill="hold"/>
                                            <p:tgtEl>
                                              <p:spTgt spid="48"/>
                                            </p:tgtEl>
                                            <p:attrNameLst>
                                              <p:attrName>ppt_x</p:attrName>
                                            </p:attrNameLst>
                                          </p:cBhvr>
                                          <p:tavLst>
                                            <p:tav tm="0">
                                              <p:val>
                                                <p:strVal val="#ppt_x"/>
                                              </p:val>
                                            </p:tav>
                                            <p:tav tm="100000">
                                              <p:val>
                                                <p:strVal val="#ppt_x"/>
                                              </p:val>
                                            </p:tav>
                                          </p:tavLst>
                                        </p:anim>
                                        <p:anim calcmode="lin" valueType="num">
                                          <p:cBhvr additive="base">
                                            <p:cTn id="4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anim calcmode="lin" valueType="num">
                                          <p:cBhvr additive="base">
                                            <p:cTn id="59" dur="500" fill="hold"/>
                                            <p:tgtEl>
                                              <p:spTgt spid="57"/>
                                            </p:tgtEl>
                                            <p:attrNameLst>
                                              <p:attrName>ppt_x</p:attrName>
                                            </p:attrNameLst>
                                          </p:cBhvr>
                                          <p:tavLst>
                                            <p:tav tm="0">
                                              <p:val>
                                                <p:strVal val="#ppt_x"/>
                                              </p:val>
                                            </p:tav>
                                            <p:tav tm="100000">
                                              <p:val>
                                                <p:strVal val="#ppt_x"/>
                                              </p:val>
                                            </p:tav>
                                          </p:tavLst>
                                        </p:anim>
                                        <p:anim calcmode="lin" valueType="num">
                                          <p:cBhvr additive="base">
                                            <p:cTn id="6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additive="base">
                                            <p:cTn id="69" dur="500" fill="hold"/>
                                            <p:tgtEl>
                                              <p:spTgt spid="42"/>
                                            </p:tgtEl>
                                            <p:attrNameLst>
                                              <p:attrName>ppt_x</p:attrName>
                                            </p:attrNameLst>
                                          </p:cBhvr>
                                          <p:tavLst>
                                            <p:tav tm="0">
                                              <p:val>
                                                <p:strVal val="#ppt_x"/>
                                              </p:val>
                                            </p:tav>
                                            <p:tav tm="100000">
                                              <p:val>
                                                <p:strVal val="#ppt_x"/>
                                              </p:val>
                                            </p:tav>
                                          </p:tavLst>
                                        </p:anim>
                                        <p:anim calcmode="lin" valueType="num">
                                          <p:cBhvr additive="base">
                                            <p:cTn id="70" dur="500" fill="hold"/>
                                            <p:tgtEl>
                                              <p:spTgt spid="4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additive="base">
                                            <p:cTn id="73" dur="500" fill="hold"/>
                                            <p:tgtEl>
                                              <p:spTgt spid="51"/>
                                            </p:tgtEl>
                                            <p:attrNameLst>
                                              <p:attrName>ppt_x</p:attrName>
                                            </p:attrNameLst>
                                          </p:cBhvr>
                                          <p:tavLst>
                                            <p:tav tm="0">
                                              <p:val>
                                                <p:strVal val="#ppt_x"/>
                                              </p:val>
                                            </p:tav>
                                            <p:tav tm="100000">
                                              <p:val>
                                                <p:strVal val="#ppt_x"/>
                                              </p:val>
                                            </p:tav>
                                          </p:tavLst>
                                        </p:anim>
                                        <p:anim calcmode="lin" valueType="num">
                                          <p:cBhvr additive="base">
                                            <p:cTn id="7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8" grpId="0"/>
          <p:bldP spid="51" grpId="0"/>
          <p:bldP spid="54" grpId="0"/>
          <p:bldP spid="5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2" presetClass="entr" presetSubtype="8" accel="4000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000" fill="hold"/>
                                            <p:tgtEl>
                                              <p:spTgt spid="4"/>
                                            </p:tgtEl>
                                            <p:attrNameLst>
                                              <p:attrName>ppt_x</p:attrName>
                                            </p:attrNameLst>
                                          </p:cBhvr>
                                          <p:tavLst>
                                            <p:tav tm="0">
                                              <p:val>
                                                <p:strVal val="0-#ppt_w/2"/>
                                              </p:val>
                                            </p:tav>
                                            <p:tav tm="100000">
                                              <p:val>
                                                <p:strVal val="#ppt_x"/>
                                              </p:val>
                                            </p:tav>
                                          </p:tavLst>
                                        </p:anim>
                                        <p:anim calcmode="lin" valueType="num">
                                          <p:cBhvr additive="base">
                                            <p:cTn id="1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500" fill="hold"/>
                                            <p:tgtEl>
                                              <p:spTgt spid="54"/>
                                            </p:tgtEl>
                                            <p:attrNameLst>
                                              <p:attrName>ppt_x</p:attrName>
                                            </p:attrNameLst>
                                          </p:cBhvr>
                                          <p:tavLst>
                                            <p:tav tm="0">
                                              <p:val>
                                                <p:strVal val="#ppt_x"/>
                                              </p:val>
                                            </p:tav>
                                            <p:tav tm="100000">
                                              <p:val>
                                                <p:strVal val="#ppt_x"/>
                                              </p:val>
                                            </p:tav>
                                          </p:tavLst>
                                        </p:anim>
                                        <p:anim calcmode="lin" valueType="num">
                                          <p:cBhvr additive="base">
                                            <p:cTn id="3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500" fill="hold"/>
                                            <p:tgtEl>
                                              <p:spTgt spid="37"/>
                                            </p:tgtEl>
                                            <p:attrNameLst>
                                              <p:attrName>ppt_x</p:attrName>
                                            </p:attrNameLst>
                                          </p:cBhvr>
                                          <p:tavLst>
                                            <p:tav tm="0">
                                              <p:val>
                                                <p:strVal val="#ppt_x"/>
                                              </p:val>
                                            </p:tav>
                                            <p:tav tm="100000">
                                              <p:val>
                                                <p:strVal val="#ppt_x"/>
                                              </p:val>
                                            </p:tav>
                                          </p:tavLst>
                                        </p:anim>
                                        <p:anim calcmode="lin" valueType="num">
                                          <p:cBhvr additive="base">
                                            <p:cTn id="42" dur="500" fill="hold"/>
                                            <p:tgtEl>
                                              <p:spTgt spid="3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fill="hold"/>
                                            <p:tgtEl>
                                              <p:spTgt spid="48"/>
                                            </p:tgtEl>
                                            <p:attrNameLst>
                                              <p:attrName>ppt_x</p:attrName>
                                            </p:attrNameLst>
                                          </p:cBhvr>
                                          <p:tavLst>
                                            <p:tav tm="0">
                                              <p:val>
                                                <p:strVal val="#ppt_x"/>
                                              </p:val>
                                            </p:tav>
                                            <p:tav tm="100000">
                                              <p:val>
                                                <p:strVal val="#ppt_x"/>
                                              </p:val>
                                            </p:tav>
                                          </p:tavLst>
                                        </p:anim>
                                        <p:anim calcmode="lin" valueType="num">
                                          <p:cBhvr additive="base">
                                            <p:cTn id="4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anim calcmode="lin" valueType="num">
                                          <p:cBhvr additive="base">
                                            <p:cTn id="59" dur="500" fill="hold"/>
                                            <p:tgtEl>
                                              <p:spTgt spid="57"/>
                                            </p:tgtEl>
                                            <p:attrNameLst>
                                              <p:attrName>ppt_x</p:attrName>
                                            </p:attrNameLst>
                                          </p:cBhvr>
                                          <p:tavLst>
                                            <p:tav tm="0">
                                              <p:val>
                                                <p:strVal val="#ppt_x"/>
                                              </p:val>
                                            </p:tav>
                                            <p:tav tm="100000">
                                              <p:val>
                                                <p:strVal val="#ppt_x"/>
                                              </p:val>
                                            </p:tav>
                                          </p:tavLst>
                                        </p:anim>
                                        <p:anim calcmode="lin" valueType="num">
                                          <p:cBhvr additive="base">
                                            <p:cTn id="6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additive="base">
                                            <p:cTn id="69" dur="500" fill="hold"/>
                                            <p:tgtEl>
                                              <p:spTgt spid="42"/>
                                            </p:tgtEl>
                                            <p:attrNameLst>
                                              <p:attrName>ppt_x</p:attrName>
                                            </p:attrNameLst>
                                          </p:cBhvr>
                                          <p:tavLst>
                                            <p:tav tm="0">
                                              <p:val>
                                                <p:strVal val="#ppt_x"/>
                                              </p:val>
                                            </p:tav>
                                            <p:tav tm="100000">
                                              <p:val>
                                                <p:strVal val="#ppt_x"/>
                                              </p:val>
                                            </p:tav>
                                          </p:tavLst>
                                        </p:anim>
                                        <p:anim calcmode="lin" valueType="num">
                                          <p:cBhvr additive="base">
                                            <p:cTn id="70" dur="500" fill="hold"/>
                                            <p:tgtEl>
                                              <p:spTgt spid="4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additive="base">
                                            <p:cTn id="73" dur="500" fill="hold"/>
                                            <p:tgtEl>
                                              <p:spTgt spid="51"/>
                                            </p:tgtEl>
                                            <p:attrNameLst>
                                              <p:attrName>ppt_x</p:attrName>
                                            </p:attrNameLst>
                                          </p:cBhvr>
                                          <p:tavLst>
                                            <p:tav tm="0">
                                              <p:val>
                                                <p:strVal val="#ppt_x"/>
                                              </p:val>
                                            </p:tav>
                                            <p:tav tm="100000">
                                              <p:val>
                                                <p:strVal val="#ppt_x"/>
                                              </p:val>
                                            </p:tav>
                                          </p:tavLst>
                                        </p:anim>
                                        <p:anim calcmode="lin" valueType="num">
                                          <p:cBhvr additive="base">
                                            <p:cTn id="7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8" grpId="0"/>
          <p:bldP spid="51" grpId="0"/>
          <p:bldP spid="54" grpId="0"/>
          <p:bldP spid="57"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51219112149"/>
  <p:tag name="MH_LIBRARY" val="GRAPHIC"/>
  <p:tag name="MH_TYPE" val="SubTitle"/>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51219112149"/>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51219112149"/>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219112149"/>
  <p:tag name="MH_LIBRARY" val="GRAPHIC"/>
  <p:tag name="MH_TYPE" val="Other"/>
  <p:tag name="MH_ORDER" val="7"/>
</p:tagLst>
</file>

<file path=ppt/tags/tag4.xml><?xml version="1.0" encoding="utf-8"?>
<p:tagLst xmlns:a="http://schemas.openxmlformats.org/drawingml/2006/main" xmlns:r="http://schemas.openxmlformats.org/officeDocument/2006/relationships" xmlns:p="http://schemas.openxmlformats.org/presentationml/2006/main">
  <p:tag name="MH" val="20151219112149"/>
  <p:tag name="MH_LIBRARY" val="GRAPHIC"/>
  <p:tag name="MH_TYPE" val="Other"/>
  <p:tag name="MH_ORDER" val="8"/>
</p:tagLst>
</file>

<file path=ppt/tags/tag5.xml><?xml version="1.0" encoding="utf-8"?>
<p:tagLst xmlns:a="http://schemas.openxmlformats.org/drawingml/2006/main" xmlns:r="http://schemas.openxmlformats.org/officeDocument/2006/relationships" xmlns:p="http://schemas.openxmlformats.org/presentationml/2006/main">
  <p:tag name="MH" val="20151219112149"/>
  <p:tag name="MH_LIBRARY" val="GRAPHIC"/>
  <p:tag name="MH_TYPE" val="Other"/>
  <p:tag name="MH_ORDER" val="9"/>
</p:tagLst>
</file>

<file path=ppt/tags/tag6.xml><?xml version="1.0" encoding="utf-8"?>
<p:tagLst xmlns:a="http://schemas.openxmlformats.org/drawingml/2006/main" xmlns:r="http://schemas.openxmlformats.org/officeDocument/2006/relationships" xmlns:p="http://schemas.openxmlformats.org/presentationml/2006/main">
  <p:tag name="MH" val="20151219112149"/>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219112149"/>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51219112149"/>
  <p:tag name="MH_LIBRARY" val="GRAPHIC"/>
  <p:tag name="MH_TYPE" val="Other"/>
  <p:tag name="MH_ORDER" val="5"/>
</p:tagLst>
</file>

<file path=ppt/tags/tag9.xml><?xml version="1.0" encoding="utf-8"?>
<p:tagLst xmlns:a="http://schemas.openxmlformats.org/drawingml/2006/main" xmlns:r="http://schemas.openxmlformats.org/officeDocument/2006/relationships" xmlns:p="http://schemas.openxmlformats.org/presentationml/2006/main">
  <p:tag name="MH" val="20151219112149"/>
  <p:tag name="MH_LIBRARY" val="GRAPHIC"/>
  <p:tag name="MH_TYPE" val="Other"/>
  <p:tag name="MH_ORDER" val="6"/>
</p:tagLst>
</file>

<file path=ppt/theme/theme1.xml><?xml version="1.0" encoding="utf-8"?>
<a:theme xmlns:a="http://schemas.openxmlformats.org/drawingml/2006/main" name="Office 主题​​">
  <a:themeElements>
    <a:clrScheme name="自定义 41">
      <a:dk1>
        <a:sysClr val="windowText" lastClr="000000"/>
      </a:dk1>
      <a:lt1>
        <a:sysClr val="window" lastClr="FFFFFF"/>
      </a:lt1>
      <a:dk2>
        <a:srgbClr val="44546A"/>
      </a:dk2>
      <a:lt2>
        <a:srgbClr val="E7E6E6"/>
      </a:lt2>
      <a:accent1>
        <a:srgbClr val="01ACBE"/>
      </a:accent1>
      <a:accent2>
        <a:srgbClr val="FFB859"/>
      </a:accent2>
      <a:accent3>
        <a:srgbClr val="E87071"/>
      </a:accent3>
      <a:accent4>
        <a:srgbClr val="01ACBE"/>
      </a:accent4>
      <a:accent5>
        <a:srgbClr val="E87071"/>
      </a:accent5>
      <a:accent6>
        <a:srgbClr val="01ACBE"/>
      </a:accent6>
      <a:hlink>
        <a:srgbClr val="0563C1"/>
      </a:hlink>
      <a:folHlink>
        <a:srgbClr val="954F72"/>
      </a:folHlink>
    </a:clrScheme>
    <a:fontScheme name="Office">
      <a:majorFont>
        <a:latin typeface="Montserrat"/>
        <a:ea typeface=""/>
        <a:cs typeface=""/>
        <a:font script="Jpan" typeface="游ゴシック Light"/>
        <a:font script="Hang" typeface="맑은 고딕"/>
        <a:font script="Hans" typeface="Montserra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ontserrat"/>
        <a:ea typeface=""/>
        <a:cs typeface=""/>
        <a:font script="Jpan" typeface="游ゴシック"/>
        <a:font script="Hang" typeface="맑은 고딕"/>
        <a:font script="Hans" typeface="Montserrat"/>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ontserrat"/>
        <a:ea typeface=""/>
        <a:cs typeface=""/>
        <a:font script="Jpan" typeface="游ゴシック Light"/>
        <a:font script="Hang" typeface="맑은 고딕"/>
        <a:font script="Hans" typeface="Montserra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ontserrat"/>
        <a:ea typeface=""/>
        <a:cs typeface=""/>
        <a:font script="Jpan" typeface="游ゴシック"/>
        <a:font script="Hang" typeface="맑은 고딕"/>
        <a:font script="Hans" typeface="Montserrat"/>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ontserra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ontserrat"/>
        <a:ea typeface=""/>
        <a:cs typeface=""/>
        <a:font script="Jpan" typeface="ＭＳ Ｐゴシック"/>
        <a:font script="Hang" typeface="맑은 고딕"/>
        <a:font script="Hans" typeface="Montserrat"/>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844</Words>
  <Application>Microsoft Office PowerPoint</Application>
  <PresentationFormat>Widescreen</PresentationFormat>
  <Paragraphs>151</Paragraphs>
  <Slides>21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Microsoft YaHei</vt:lpstr>
      <vt:lpstr>Microsoft YaHei</vt:lpstr>
      <vt:lpstr>Arial</vt:lpstr>
      <vt:lpstr>Montserrat</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Kavan Nitinkumar Shah</cp:lastModifiedBy>
  <cp:revision>145</cp:revision>
  <dcterms:created xsi:type="dcterms:W3CDTF">2019-05-28T07:51:00Z</dcterms:created>
  <dcterms:modified xsi:type="dcterms:W3CDTF">2021-07-14T12:14:48Z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BF253788F84D45E38D6B697125F557E5</vt:lpwstr>
  </property>
  <property fmtid="{D5CDD505-2E9C-101B-9397-08002B2CF9AE}" pid="3" name="KSOProductBuildVer">
    <vt:lpwstr>2052-11.1.0.10495</vt:lpwstr>
  </property>
</Properties>
</file>