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trictFirstAndLastChars="0" saveSubsetFonts="1">
  <p:sldMasterIdLst>
    <p:sldMasterId id="2147483698" r:id="rId1"/>
    <p:sldMasterId id="2147483700" r:id="rId2"/>
    <p:sldMasterId id="2147483776" r:id="rId3"/>
  </p:sldMasterIdLst>
  <p:notesMasterIdLst>
    <p:notesMasterId r:id="rId13"/>
  </p:notesMasterIdLst>
  <p:handoutMasterIdLst>
    <p:handoutMasterId r:id="rId14"/>
  </p:handoutMasterIdLst>
  <p:sldIdLst>
    <p:sldId id="1242" r:id="rId4"/>
    <p:sldId id="1463" r:id="rId5"/>
    <p:sldId id="1450" r:id="rId6"/>
    <p:sldId id="1451" r:id="rId7"/>
    <p:sldId id="1458" r:id="rId8"/>
    <p:sldId id="1461" r:id="rId9"/>
    <p:sldId id="1459" r:id="rId10"/>
    <p:sldId id="1462" r:id="rId11"/>
    <p:sldId id="1465" r:id="rId1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 Narrow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 Narrow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 Narrow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 Narrow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92D050"/>
    <a:srgbClr val="00CC00"/>
    <a:srgbClr val="FFFF99"/>
    <a:srgbClr val="FF0000"/>
    <a:srgbClr val="DDDDDD"/>
    <a:srgbClr val="00FF00"/>
    <a:srgbClr val="000099"/>
    <a:srgbClr val="F2F2F2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3" autoAdjust="0"/>
    <p:restoredTop sz="95965" autoAdjust="0"/>
  </p:normalViewPr>
  <p:slideViewPr>
    <p:cSldViewPr snapToGrid="0">
      <p:cViewPr varScale="1">
        <p:scale>
          <a:sx n="118" d="100"/>
          <a:sy n="118" d="100"/>
        </p:scale>
        <p:origin x="-1440" y="-102"/>
      </p:cViewPr>
      <p:guideLst>
        <p:guide orient="horz" pos="557"/>
        <p:guide orient="horz" pos="885"/>
        <p:guide pos="5480"/>
        <p:guide pos="280"/>
        <p:guide pos="5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660"/>
    </p:cViewPr>
  </p:sorterViewPr>
  <p:notesViewPr>
    <p:cSldViewPr snapToGrid="0">
      <p:cViewPr varScale="1">
        <p:scale>
          <a:sx n="87" d="100"/>
          <a:sy n="87" d="100"/>
        </p:scale>
        <p:origin x="-3696" y="-96"/>
      </p:cViewPr>
      <p:guideLst>
        <p:guide orient="horz" pos="3025"/>
        <p:guide pos="2304"/>
      </p:guideLst>
    </p:cSldViewPr>
  </p:notesViewPr>
  <p:gridSpacing cx="77716063" cy="777160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01A118-3530-4EF1-9A5E-52A8DF4E9C19}" type="doc">
      <dgm:prSet loTypeId="urn:microsoft.com/office/officeart/2005/8/layout/gear1" loCatId="process" qsTypeId="urn:microsoft.com/office/officeart/2005/8/quickstyle/3d1" qsCatId="3D" csTypeId="urn:microsoft.com/office/officeart/2005/8/colors/accent1_2" csCatId="accent1" phldr="1"/>
      <dgm:spPr/>
    </dgm:pt>
    <dgm:pt modelId="{FEA789EA-94EE-427D-8035-8F3FA582CDDA}">
      <dgm:prSet phldrT="[Text]"/>
      <dgm:spPr/>
      <dgm:t>
        <a:bodyPr/>
        <a:lstStyle/>
        <a:p>
          <a:r>
            <a:rPr lang="en-US" dirty="0" smtClean="0"/>
            <a:t>ALM:</a:t>
          </a:r>
        </a:p>
        <a:p>
          <a:r>
            <a:rPr lang="en-US" dirty="0" smtClean="0"/>
            <a:t>Create and</a:t>
          </a:r>
        </a:p>
        <a:p>
          <a:r>
            <a:rPr lang="en-US" dirty="0" smtClean="0"/>
            <a:t>Execute Tests</a:t>
          </a:r>
          <a:endParaRPr lang="en-US" dirty="0"/>
        </a:p>
      </dgm:t>
    </dgm:pt>
    <dgm:pt modelId="{04523B53-F672-421F-9B21-9FCC3F378FC2}" type="parTrans" cxnId="{922B5D9B-F1DE-463A-894C-05A57F9976D8}">
      <dgm:prSet/>
      <dgm:spPr/>
      <dgm:t>
        <a:bodyPr/>
        <a:lstStyle/>
        <a:p>
          <a:endParaRPr lang="en-US"/>
        </a:p>
      </dgm:t>
    </dgm:pt>
    <dgm:pt modelId="{80BF562B-C74F-47DF-80D8-87531CDB9DAF}" type="sibTrans" cxnId="{922B5D9B-F1DE-463A-894C-05A57F9976D8}">
      <dgm:prSet/>
      <dgm:spPr/>
      <dgm:t>
        <a:bodyPr/>
        <a:lstStyle/>
        <a:p>
          <a:endParaRPr lang="en-US"/>
        </a:p>
      </dgm:t>
    </dgm:pt>
    <dgm:pt modelId="{4071AA76-9A28-4861-A6FE-9A2A65CE3174}">
      <dgm:prSet phldrT="[Text]"/>
      <dgm:spPr/>
      <dgm:t>
        <a:bodyPr/>
        <a:lstStyle/>
        <a:p>
          <a:r>
            <a:rPr lang="en-US" dirty="0" smtClean="0"/>
            <a:t>Generate Reports</a:t>
          </a:r>
          <a:endParaRPr lang="en-US" dirty="0"/>
        </a:p>
      </dgm:t>
    </dgm:pt>
    <dgm:pt modelId="{C0417800-F5C4-4F6E-89EA-CA51C6F57C0E}" type="parTrans" cxnId="{DD45B1F7-DADA-4D43-AA90-107EE2C55054}">
      <dgm:prSet/>
      <dgm:spPr/>
      <dgm:t>
        <a:bodyPr/>
        <a:lstStyle/>
        <a:p>
          <a:endParaRPr lang="en-US"/>
        </a:p>
      </dgm:t>
    </dgm:pt>
    <dgm:pt modelId="{4890ED80-1E51-45BC-8122-A3421F325168}" type="sibTrans" cxnId="{DD45B1F7-DADA-4D43-AA90-107EE2C55054}">
      <dgm:prSet/>
      <dgm:spPr/>
      <dgm:t>
        <a:bodyPr/>
        <a:lstStyle/>
        <a:p>
          <a:endParaRPr lang="en-US"/>
        </a:p>
      </dgm:t>
    </dgm:pt>
    <dgm:pt modelId="{03B68CEF-085D-4C4B-8A50-07BCC770F168}">
      <dgm:prSet phldrT="[Text]"/>
      <dgm:spPr/>
      <dgm:t>
        <a:bodyPr/>
        <a:lstStyle/>
        <a:p>
          <a:r>
            <a:rPr lang="en-US" dirty="0" smtClean="0"/>
            <a:t>Execute Comparisons</a:t>
          </a:r>
          <a:endParaRPr lang="en-US" dirty="0"/>
        </a:p>
      </dgm:t>
    </dgm:pt>
    <dgm:pt modelId="{7065670F-EF27-4D9E-925D-2C31B379645E}" type="parTrans" cxnId="{15BBF040-9421-4BEA-8AC0-4730A6DDE63E}">
      <dgm:prSet/>
      <dgm:spPr/>
      <dgm:t>
        <a:bodyPr/>
        <a:lstStyle/>
        <a:p>
          <a:endParaRPr lang="en-US"/>
        </a:p>
      </dgm:t>
    </dgm:pt>
    <dgm:pt modelId="{9641A2C2-9CCF-42C2-9E0E-A64EBB1609F6}" type="sibTrans" cxnId="{15BBF040-9421-4BEA-8AC0-4730A6DDE63E}">
      <dgm:prSet/>
      <dgm:spPr/>
      <dgm:t>
        <a:bodyPr/>
        <a:lstStyle/>
        <a:p>
          <a:endParaRPr lang="en-US"/>
        </a:p>
      </dgm:t>
    </dgm:pt>
    <dgm:pt modelId="{8F5AB336-71BD-4816-9D7E-636512AB714B}" type="pres">
      <dgm:prSet presAssocID="{6D01A118-3530-4EF1-9A5E-52A8DF4E9C1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01E73A2-5DEE-4E84-B789-98A953C2FD5A}" type="pres">
      <dgm:prSet presAssocID="{FEA789EA-94EE-427D-8035-8F3FA582CDDA}" presName="gear1" presStyleLbl="node1" presStyleIdx="0" presStyleCnt="3" custLinFactNeighborX="876" custLinFactNeighborY="350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CB0827-9A1C-4240-9FD5-B2E73EE7B35D}" type="pres">
      <dgm:prSet presAssocID="{FEA789EA-94EE-427D-8035-8F3FA582CDDA}" presName="gear1srcNode" presStyleLbl="node1" presStyleIdx="0" presStyleCnt="3"/>
      <dgm:spPr/>
      <dgm:t>
        <a:bodyPr/>
        <a:lstStyle/>
        <a:p>
          <a:endParaRPr lang="en-US"/>
        </a:p>
      </dgm:t>
    </dgm:pt>
    <dgm:pt modelId="{85276F34-BF51-47C6-A797-58FFE67C200C}" type="pres">
      <dgm:prSet presAssocID="{FEA789EA-94EE-427D-8035-8F3FA582CDDA}" presName="gear1dstNode" presStyleLbl="node1" presStyleIdx="0" presStyleCnt="3"/>
      <dgm:spPr/>
      <dgm:t>
        <a:bodyPr/>
        <a:lstStyle/>
        <a:p>
          <a:endParaRPr lang="en-US"/>
        </a:p>
      </dgm:t>
    </dgm:pt>
    <dgm:pt modelId="{C32C9775-5334-46F6-B7E7-563C5F374376}" type="pres">
      <dgm:prSet presAssocID="{4071AA76-9A28-4861-A6FE-9A2A65CE3174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3A0C49-2EB0-48E4-96CC-7E444E3B7D9D}" type="pres">
      <dgm:prSet presAssocID="{4071AA76-9A28-4861-A6FE-9A2A65CE3174}" presName="gear2srcNode" presStyleLbl="node1" presStyleIdx="1" presStyleCnt="3"/>
      <dgm:spPr/>
      <dgm:t>
        <a:bodyPr/>
        <a:lstStyle/>
        <a:p>
          <a:endParaRPr lang="en-US"/>
        </a:p>
      </dgm:t>
    </dgm:pt>
    <dgm:pt modelId="{D47B9084-93A3-4130-9A5F-1A0B56836DD7}" type="pres">
      <dgm:prSet presAssocID="{4071AA76-9A28-4861-A6FE-9A2A65CE3174}" presName="gear2dstNode" presStyleLbl="node1" presStyleIdx="1" presStyleCnt="3"/>
      <dgm:spPr/>
      <dgm:t>
        <a:bodyPr/>
        <a:lstStyle/>
        <a:p>
          <a:endParaRPr lang="en-US"/>
        </a:p>
      </dgm:t>
    </dgm:pt>
    <dgm:pt modelId="{AE0C4EA8-0EE3-432F-8A16-44F71F93D445}" type="pres">
      <dgm:prSet presAssocID="{03B68CEF-085D-4C4B-8A50-07BCC770F168}" presName="gear3" presStyleLbl="node1" presStyleIdx="2" presStyleCnt="3"/>
      <dgm:spPr/>
      <dgm:t>
        <a:bodyPr/>
        <a:lstStyle/>
        <a:p>
          <a:endParaRPr lang="en-US"/>
        </a:p>
      </dgm:t>
    </dgm:pt>
    <dgm:pt modelId="{A521D1CC-7FB0-4B55-942B-D7D7B417A2DD}" type="pres">
      <dgm:prSet presAssocID="{03B68CEF-085D-4C4B-8A50-07BCC770F168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086EFF-D8D3-4400-A0AF-9DC8677350EE}" type="pres">
      <dgm:prSet presAssocID="{03B68CEF-085D-4C4B-8A50-07BCC770F168}" presName="gear3srcNode" presStyleLbl="node1" presStyleIdx="2" presStyleCnt="3"/>
      <dgm:spPr/>
      <dgm:t>
        <a:bodyPr/>
        <a:lstStyle/>
        <a:p>
          <a:endParaRPr lang="en-US"/>
        </a:p>
      </dgm:t>
    </dgm:pt>
    <dgm:pt modelId="{6773704D-5055-4406-B6E2-B4841405223D}" type="pres">
      <dgm:prSet presAssocID="{03B68CEF-085D-4C4B-8A50-07BCC770F168}" presName="gear3dstNode" presStyleLbl="node1" presStyleIdx="2" presStyleCnt="3"/>
      <dgm:spPr/>
      <dgm:t>
        <a:bodyPr/>
        <a:lstStyle/>
        <a:p>
          <a:endParaRPr lang="en-US"/>
        </a:p>
      </dgm:t>
    </dgm:pt>
    <dgm:pt modelId="{676271CB-184D-4293-B5B9-6CD3F4846D29}" type="pres">
      <dgm:prSet presAssocID="{80BF562B-C74F-47DF-80D8-87531CDB9DAF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B265E983-0967-4B63-B1E1-721E39C0115B}" type="pres">
      <dgm:prSet presAssocID="{4890ED80-1E51-45BC-8122-A3421F325168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439664C8-105D-4050-A195-9E73BEACAACB}" type="pres">
      <dgm:prSet presAssocID="{9641A2C2-9CCF-42C2-9E0E-A64EBB1609F6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EE0288AC-DCDE-47E5-93A4-2CA4B0A733E1}" type="presOf" srcId="{FEA789EA-94EE-427D-8035-8F3FA582CDDA}" destId="{C01E73A2-5DEE-4E84-B789-98A953C2FD5A}" srcOrd="0" destOrd="0" presId="urn:microsoft.com/office/officeart/2005/8/layout/gear1"/>
    <dgm:cxn modelId="{77E08B66-C89F-46DA-B6BD-E5D117FC406C}" type="presOf" srcId="{9641A2C2-9CCF-42C2-9E0E-A64EBB1609F6}" destId="{439664C8-105D-4050-A195-9E73BEACAACB}" srcOrd="0" destOrd="0" presId="urn:microsoft.com/office/officeart/2005/8/layout/gear1"/>
    <dgm:cxn modelId="{2E89FDDF-3606-4029-934A-D4BD846BC063}" type="presOf" srcId="{03B68CEF-085D-4C4B-8A50-07BCC770F168}" destId="{AE0C4EA8-0EE3-432F-8A16-44F71F93D445}" srcOrd="0" destOrd="0" presId="urn:microsoft.com/office/officeart/2005/8/layout/gear1"/>
    <dgm:cxn modelId="{F95FA5FC-E079-4C52-BD2F-827A28E79377}" type="presOf" srcId="{FEA789EA-94EE-427D-8035-8F3FA582CDDA}" destId="{85276F34-BF51-47C6-A797-58FFE67C200C}" srcOrd="2" destOrd="0" presId="urn:microsoft.com/office/officeart/2005/8/layout/gear1"/>
    <dgm:cxn modelId="{922B5D9B-F1DE-463A-894C-05A57F9976D8}" srcId="{6D01A118-3530-4EF1-9A5E-52A8DF4E9C19}" destId="{FEA789EA-94EE-427D-8035-8F3FA582CDDA}" srcOrd="0" destOrd="0" parTransId="{04523B53-F672-421F-9B21-9FCC3F378FC2}" sibTransId="{80BF562B-C74F-47DF-80D8-87531CDB9DAF}"/>
    <dgm:cxn modelId="{0702E1C6-B973-4A24-8AD6-D110560D0EAB}" type="presOf" srcId="{FEA789EA-94EE-427D-8035-8F3FA582CDDA}" destId="{FECB0827-9A1C-4240-9FD5-B2E73EE7B35D}" srcOrd="1" destOrd="0" presId="urn:microsoft.com/office/officeart/2005/8/layout/gear1"/>
    <dgm:cxn modelId="{FED83F2B-81E1-485D-ACD5-964A3C84F407}" type="presOf" srcId="{03B68CEF-085D-4C4B-8A50-07BCC770F168}" destId="{A521D1CC-7FB0-4B55-942B-D7D7B417A2DD}" srcOrd="1" destOrd="0" presId="urn:microsoft.com/office/officeart/2005/8/layout/gear1"/>
    <dgm:cxn modelId="{A0201A92-69EE-4ADD-AA2E-FA0F9B119568}" type="presOf" srcId="{03B68CEF-085D-4C4B-8A50-07BCC770F168}" destId="{6773704D-5055-4406-B6E2-B4841405223D}" srcOrd="3" destOrd="0" presId="urn:microsoft.com/office/officeart/2005/8/layout/gear1"/>
    <dgm:cxn modelId="{15BBF040-9421-4BEA-8AC0-4730A6DDE63E}" srcId="{6D01A118-3530-4EF1-9A5E-52A8DF4E9C19}" destId="{03B68CEF-085D-4C4B-8A50-07BCC770F168}" srcOrd="2" destOrd="0" parTransId="{7065670F-EF27-4D9E-925D-2C31B379645E}" sibTransId="{9641A2C2-9CCF-42C2-9E0E-A64EBB1609F6}"/>
    <dgm:cxn modelId="{5EFC716A-70C8-4B67-A4FA-8DBCB4517DDA}" type="presOf" srcId="{6D01A118-3530-4EF1-9A5E-52A8DF4E9C19}" destId="{8F5AB336-71BD-4816-9D7E-636512AB714B}" srcOrd="0" destOrd="0" presId="urn:microsoft.com/office/officeart/2005/8/layout/gear1"/>
    <dgm:cxn modelId="{6386F46B-03F7-4A1A-94F1-A973CE9FBECD}" type="presOf" srcId="{80BF562B-C74F-47DF-80D8-87531CDB9DAF}" destId="{676271CB-184D-4293-B5B9-6CD3F4846D29}" srcOrd="0" destOrd="0" presId="urn:microsoft.com/office/officeart/2005/8/layout/gear1"/>
    <dgm:cxn modelId="{F0AF5D65-B6DE-432F-B2C8-AD24AB4FF082}" type="presOf" srcId="{4071AA76-9A28-4861-A6FE-9A2A65CE3174}" destId="{C32C9775-5334-46F6-B7E7-563C5F374376}" srcOrd="0" destOrd="0" presId="urn:microsoft.com/office/officeart/2005/8/layout/gear1"/>
    <dgm:cxn modelId="{DD45B1F7-DADA-4D43-AA90-107EE2C55054}" srcId="{6D01A118-3530-4EF1-9A5E-52A8DF4E9C19}" destId="{4071AA76-9A28-4861-A6FE-9A2A65CE3174}" srcOrd="1" destOrd="0" parTransId="{C0417800-F5C4-4F6E-89EA-CA51C6F57C0E}" sibTransId="{4890ED80-1E51-45BC-8122-A3421F325168}"/>
    <dgm:cxn modelId="{A0896823-80F5-4545-ADC0-50C6D90D92C1}" type="presOf" srcId="{4071AA76-9A28-4861-A6FE-9A2A65CE3174}" destId="{D47B9084-93A3-4130-9A5F-1A0B56836DD7}" srcOrd="2" destOrd="0" presId="urn:microsoft.com/office/officeart/2005/8/layout/gear1"/>
    <dgm:cxn modelId="{EC650039-E6A5-40B4-B757-FBB8F48D0FC7}" type="presOf" srcId="{4071AA76-9A28-4861-A6FE-9A2A65CE3174}" destId="{4E3A0C49-2EB0-48E4-96CC-7E444E3B7D9D}" srcOrd="1" destOrd="0" presId="urn:microsoft.com/office/officeart/2005/8/layout/gear1"/>
    <dgm:cxn modelId="{4DB4FA4A-C579-4512-9B45-C9502D385F64}" type="presOf" srcId="{4890ED80-1E51-45BC-8122-A3421F325168}" destId="{B265E983-0967-4B63-B1E1-721E39C0115B}" srcOrd="0" destOrd="0" presId="urn:microsoft.com/office/officeart/2005/8/layout/gear1"/>
    <dgm:cxn modelId="{D8EC9F5C-AC3E-44FE-9A1C-B976F66216F9}" type="presOf" srcId="{03B68CEF-085D-4C4B-8A50-07BCC770F168}" destId="{72086EFF-D8D3-4400-A0AF-9DC8677350EE}" srcOrd="2" destOrd="0" presId="urn:microsoft.com/office/officeart/2005/8/layout/gear1"/>
    <dgm:cxn modelId="{498C2941-603C-4C62-8134-3DC1DDF5B90E}" type="presParOf" srcId="{8F5AB336-71BD-4816-9D7E-636512AB714B}" destId="{C01E73A2-5DEE-4E84-B789-98A953C2FD5A}" srcOrd="0" destOrd="0" presId="urn:microsoft.com/office/officeart/2005/8/layout/gear1"/>
    <dgm:cxn modelId="{84787D77-D800-4324-B0B8-9CFEE036FBD9}" type="presParOf" srcId="{8F5AB336-71BD-4816-9D7E-636512AB714B}" destId="{FECB0827-9A1C-4240-9FD5-B2E73EE7B35D}" srcOrd="1" destOrd="0" presId="urn:microsoft.com/office/officeart/2005/8/layout/gear1"/>
    <dgm:cxn modelId="{01603930-3BEA-4C29-B44C-600D6C197357}" type="presParOf" srcId="{8F5AB336-71BD-4816-9D7E-636512AB714B}" destId="{85276F34-BF51-47C6-A797-58FFE67C200C}" srcOrd="2" destOrd="0" presId="urn:microsoft.com/office/officeart/2005/8/layout/gear1"/>
    <dgm:cxn modelId="{DDFC5E32-6469-4A54-AB9B-2F563835C155}" type="presParOf" srcId="{8F5AB336-71BD-4816-9D7E-636512AB714B}" destId="{C32C9775-5334-46F6-B7E7-563C5F374376}" srcOrd="3" destOrd="0" presId="urn:microsoft.com/office/officeart/2005/8/layout/gear1"/>
    <dgm:cxn modelId="{652960D9-53B0-46E7-B526-0238C638B110}" type="presParOf" srcId="{8F5AB336-71BD-4816-9D7E-636512AB714B}" destId="{4E3A0C49-2EB0-48E4-96CC-7E444E3B7D9D}" srcOrd="4" destOrd="0" presId="urn:microsoft.com/office/officeart/2005/8/layout/gear1"/>
    <dgm:cxn modelId="{9ACC4632-A8BB-4034-900E-E6631E15D5B9}" type="presParOf" srcId="{8F5AB336-71BD-4816-9D7E-636512AB714B}" destId="{D47B9084-93A3-4130-9A5F-1A0B56836DD7}" srcOrd="5" destOrd="0" presId="urn:microsoft.com/office/officeart/2005/8/layout/gear1"/>
    <dgm:cxn modelId="{B96E5A27-E3DD-438C-AD1E-7EBC1F89E95F}" type="presParOf" srcId="{8F5AB336-71BD-4816-9D7E-636512AB714B}" destId="{AE0C4EA8-0EE3-432F-8A16-44F71F93D445}" srcOrd="6" destOrd="0" presId="urn:microsoft.com/office/officeart/2005/8/layout/gear1"/>
    <dgm:cxn modelId="{1BE9D6F0-6945-48B3-B2FB-CE2920A66868}" type="presParOf" srcId="{8F5AB336-71BD-4816-9D7E-636512AB714B}" destId="{A521D1CC-7FB0-4B55-942B-D7D7B417A2DD}" srcOrd="7" destOrd="0" presId="urn:microsoft.com/office/officeart/2005/8/layout/gear1"/>
    <dgm:cxn modelId="{44342FA5-6626-4E7E-8FAF-7C2C5B7758A4}" type="presParOf" srcId="{8F5AB336-71BD-4816-9D7E-636512AB714B}" destId="{72086EFF-D8D3-4400-A0AF-9DC8677350EE}" srcOrd="8" destOrd="0" presId="urn:microsoft.com/office/officeart/2005/8/layout/gear1"/>
    <dgm:cxn modelId="{A245BEAE-440D-40C4-A451-9C14F17F8B26}" type="presParOf" srcId="{8F5AB336-71BD-4816-9D7E-636512AB714B}" destId="{6773704D-5055-4406-B6E2-B4841405223D}" srcOrd="9" destOrd="0" presId="urn:microsoft.com/office/officeart/2005/8/layout/gear1"/>
    <dgm:cxn modelId="{A3020F70-17D0-41FB-87F6-29887A40BA02}" type="presParOf" srcId="{8F5AB336-71BD-4816-9D7E-636512AB714B}" destId="{676271CB-184D-4293-B5B9-6CD3F4846D29}" srcOrd="10" destOrd="0" presId="urn:microsoft.com/office/officeart/2005/8/layout/gear1"/>
    <dgm:cxn modelId="{F31E2EAB-B33F-4A7B-A156-A39612E7369B}" type="presParOf" srcId="{8F5AB336-71BD-4816-9D7E-636512AB714B}" destId="{B265E983-0967-4B63-B1E1-721E39C0115B}" srcOrd="11" destOrd="0" presId="urn:microsoft.com/office/officeart/2005/8/layout/gear1"/>
    <dgm:cxn modelId="{65E24B78-1029-409E-AF5F-E638698DF469}" type="presParOf" srcId="{8F5AB336-71BD-4816-9D7E-636512AB714B}" destId="{439664C8-105D-4050-A195-9E73BEACAACB}" srcOrd="12" destOrd="0" presId="urn:microsoft.com/office/officeart/2005/8/layout/gear1"/>
  </dgm:cxnLst>
  <dgm:bg/>
  <dgm:whole>
    <a:ln>
      <a:solidFill>
        <a:srgbClr val="000099"/>
      </a:solidFill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9E0786-94B0-4A62-964C-70D69B8D4279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C4039D-0B8D-480A-AACF-B000C6B1C6EF}">
      <dgm:prSet phldrT="[Text]"/>
      <dgm:spPr/>
      <dgm:t>
        <a:bodyPr/>
        <a:lstStyle/>
        <a:p>
          <a:r>
            <a:rPr lang="en-US" dirty="0" smtClean="0"/>
            <a:t>Email Support</a:t>
          </a:r>
          <a:endParaRPr lang="en-US" dirty="0"/>
        </a:p>
      </dgm:t>
    </dgm:pt>
    <dgm:pt modelId="{F0EF76CC-3CF7-4BDE-87B8-F61F2102CC89}" type="parTrans" cxnId="{87A0AA2E-D58B-4905-A38F-8F0B05CD56D0}">
      <dgm:prSet/>
      <dgm:spPr/>
      <dgm:t>
        <a:bodyPr/>
        <a:lstStyle/>
        <a:p>
          <a:endParaRPr lang="en-US"/>
        </a:p>
      </dgm:t>
    </dgm:pt>
    <dgm:pt modelId="{62563F28-986A-4BB6-8779-8AAD64E190EF}" type="sibTrans" cxnId="{87A0AA2E-D58B-4905-A38F-8F0B05CD56D0}">
      <dgm:prSet/>
      <dgm:spPr/>
      <dgm:t>
        <a:bodyPr/>
        <a:lstStyle/>
        <a:p>
          <a:endParaRPr lang="en-US"/>
        </a:p>
      </dgm:t>
    </dgm:pt>
    <dgm:pt modelId="{25AA1D99-3FE2-43E4-A39E-88E9694D9F33}">
      <dgm:prSet phldrT="[Text]"/>
      <dgm:spPr/>
      <dgm:t>
        <a:bodyPr/>
        <a:lstStyle/>
        <a:p>
          <a:r>
            <a:rPr lang="en-US" dirty="0" smtClean="0"/>
            <a:t>Data Comparison Framework Distro</a:t>
          </a:r>
          <a:endParaRPr lang="en-US" dirty="0"/>
        </a:p>
      </dgm:t>
    </dgm:pt>
    <dgm:pt modelId="{47CAFE4B-2CF7-4F61-BBD0-A067F5DC8368}" type="parTrans" cxnId="{33CD7786-483E-458A-AB6A-3BF5F7069693}">
      <dgm:prSet/>
      <dgm:spPr/>
      <dgm:t>
        <a:bodyPr/>
        <a:lstStyle/>
        <a:p>
          <a:endParaRPr lang="en-US"/>
        </a:p>
      </dgm:t>
    </dgm:pt>
    <dgm:pt modelId="{070C56B3-A84B-4D96-A047-9317B73BD0B6}" type="sibTrans" cxnId="{33CD7786-483E-458A-AB6A-3BF5F7069693}">
      <dgm:prSet/>
      <dgm:spPr/>
      <dgm:t>
        <a:bodyPr/>
        <a:lstStyle/>
        <a:p>
          <a:endParaRPr lang="en-US"/>
        </a:p>
      </dgm:t>
    </dgm:pt>
    <dgm:pt modelId="{E76D421D-B2BF-4F4D-843E-A49C23C1B27C}">
      <dgm:prSet phldrT="[Text]"/>
      <dgm:spPr/>
      <dgm:t>
        <a:bodyPr/>
        <a:lstStyle/>
        <a:p>
          <a:r>
            <a:rPr lang="en-US" dirty="0" smtClean="0"/>
            <a:t>Director</a:t>
          </a:r>
          <a:endParaRPr lang="en-US" dirty="0"/>
        </a:p>
      </dgm:t>
    </dgm:pt>
    <dgm:pt modelId="{88AA50A3-780A-4910-8040-ACEEBAB88F6A}" type="parTrans" cxnId="{136FC8FD-865C-4F6B-B9F6-6E6BED929AE8}">
      <dgm:prSet/>
      <dgm:spPr/>
      <dgm:t>
        <a:bodyPr/>
        <a:lstStyle/>
        <a:p>
          <a:endParaRPr lang="en-US"/>
        </a:p>
      </dgm:t>
    </dgm:pt>
    <dgm:pt modelId="{57BF63EC-BC0A-4BDB-A0E0-3AD29C53FE3D}" type="sibTrans" cxnId="{136FC8FD-865C-4F6B-B9F6-6E6BED929AE8}">
      <dgm:prSet/>
      <dgm:spPr/>
      <dgm:t>
        <a:bodyPr/>
        <a:lstStyle/>
        <a:p>
          <a:endParaRPr lang="en-US"/>
        </a:p>
      </dgm:t>
    </dgm:pt>
    <dgm:pt modelId="{C70A0798-7743-438E-A1F2-9F626CB3712A}">
      <dgm:prSet phldrT="[Text]"/>
      <dgm:spPr/>
      <dgm:t>
        <a:bodyPr/>
        <a:lstStyle/>
        <a:p>
          <a:r>
            <a:rPr lang="en-US" dirty="0" smtClean="0"/>
            <a:t>Carla Beichner</a:t>
          </a:r>
          <a:endParaRPr lang="en-US" dirty="0"/>
        </a:p>
      </dgm:t>
    </dgm:pt>
    <dgm:pt modelId="{4761D678-A19F-4641-A877-1AD3C06992AC}" type="parTrans" cxnId="{6F74D1CC-047F-4550-B7EA-F19664199DB9}">
      <dgm:prSet/>
      <dgm:spPr/>
      <dgm:t>
        <a:bodyPr/>
        <a:lstStyle/>
        <a:p>
          <a:endParaRPr lang="en-US"/>
        </a:p>
      </dgm:t>
    </dgm:pt>
    <dgm:pt modelId="{D32FE4D2-CA3F-4E2B-BA2B-D379DCF20696}" type="sibTrans" cxnId="{6F74D1CC-047F-4550-B7EA-F19664199DB9}">
      <dgm:prSet/>
      <dgm:spPr/>
      <dgm:t>
        <a:bodyPr/>
        <a:lstStyle/>
        <a:p>
          <a:endParaRPr lang="en-US"/>
        </a:p>
      </dgm:t>
    </dgm:pt>
    <dgm:pt modelId="{60DE59F1-0C9F-4E21-8625-78C045480B20}">
      <dgm:prSet phldrT="[Text]"/>
      <dgm:spPr/>
      <dgm:t>
        <a:bodyPr/>
        <a:lstStyle/>
        <a:p>
          <a:r>
            <a:rPr lang="en-US" dirty="0" smtClean="0"/>
            <a:t>Team</a:t>
          </a:r>
          <a:endParaRPr lang="en-US" dirty="0"/>
        </a:p>
      </dgm:t>
    </dgm:pt>
    <dgm:pt modelId="{A99EAD84-D2D7-4C01-9248-DBF7E18A44A2}" type="parTrans" cxnId="{B5257B36-343F-46EC-A878-E55A9D4062BC}">
      <dgm:prSet/>
      <dgm:spPr/>
      <dgm:t>
        <a:bodyPr/>
        <a:lstStyle/>
        <a:p>
          <a:endParaRPr lang="en-US"/>
        </a:p>
      </dgm:t>
    </dgm:pt>
    <dgm:pt modelId="{7515C740-85E5-42B7-BFA1-C34FC30CB6F2}" type="sibTrans" cxnId="{B5257B36-343F-46EC-A878-E55A9D4062BC}">
      <dgm:prSet/>
      <dgm:spPr/>
      <dgm:t>
        <a:bodyPr/>
        <a:lstStyle/>
        <a:p>
          <a:endParaRPr lang="en-US"/>
        </a:p>
      </dgm:t>
    </dgm:pt>
    <dgm:pt modelId="{4117A37F-6FA5-4E5D-B076-C2164E64372A}">
      <dgm:prSet phldrT="[Text]"/>
      <dgm:spPr/>
      <dgm:t>
        <a:bodyPr/>
        <a:lstStyle/>
        <a:p>
          <a:r>
            <a:rPr lang="en-US" dirty="0" smtClean="0"/>
            <a:t>David White</a:t>
          </a:r>
          <a:endParaRPr lang="en-US" dirty="0"/>
        </a:p>
      </dgm:t>
    </dgm:pt>
    <dgm:pt modelId="{A8D5FAA9-6FB9-4334-BD2A-1548C6EFE728}" type="parTrans" cxnId="{97C7124A-A6DC-4C83-8B09-A8321639266F}">
      <dgm:prSet/>
      <dgm:spPr/>
      <dgm:t>
        <a:bodyPr/>
        <a:lstStyle/>
        <a:p>
          <a:endParaRPr lang="en-US"/>
        </a:p>
      </dgm:t>
    </dgm:pt>
    <dgm:pt modelId="{7BE8C7A2-97CB-4316-A931-86B8DCF649FB}" type="sibTrans" cxnId="{97C7124A-A6DC-4C83-8B09-A8321639266F}">
      <dgm:prSet/>
      <dgm:spPr/>
      <dgm:t>
        <a:bodyPr/>
        <a:lstStyle/>
        <a:p>
          <a:endParaRPr lang="en-US"/>
        </a:p>
      </dgm:t>
    </dgm:pt>
    <dgm:pt modelId="{71EC901E-E3D7-4115-B3C0-786602C55E8C}">
      <dgm:prSet phldrT="[Text]"/>
      <dgm:spPr/>
      <dgm:t>
        <a:bodyPr/>
        <a:lstStyle/>
        <a:p>
          <a:r>
            <a:rPr lang="en-US" dirty="0" smtClean="0"/>
            <a:t>Sreedhar Guda</a:t>
          </a:r>
          <a:endParaRPr lang="en-US" dirty="0"/>
        </a:p>
      </dgm:t>
    </dgm:pt>
    <dgm:pt modelId="{BE797EDC-D970-46F3-91C9-046C6C2EB6CE}" type="parTrans" cxnId="{096A56C6-FF5E-4B1D-A1DB-A0E1479A9472}">
      <dgm:prSet/>
      <dgm:spPr/>
      <dgm:t>
        <a:bodyPr/>
        <a:lstStyle/>
        <a:p>
          <a:endParaRPr lang="en-US"/>
        </a:p>
      </dgm:t>
    </dgm:pt>
    <dgm:pt modelId="{8DD2583B-16A4-4179-A69A-6C6FC62BA6C1}" type="sibTrans" cxnId="{096A56C6-FF5E-4B1D-A1DB-A0E1479A9472}">
      <dgm:prSet/>
      <dgm:spPr/>
      <dgm:t>
        <a:bodyPr/>
        <a:lstStyle/>
        <a:p>
          <a:endParaRPr lang="en-US"/>
        </a:p>
      </dgm:t>
    </dgm:pt>
    <dgm:pt modelId="{56996E2A-01EB-419F-805D-601244D3B403}">
      <dgm:prSet phldrT="[Text]"/>
      <dgm:spPr/>
      <dgm:t>
        <a:bodyPr/>
        <a:lstStyle/>
        <a:p>
          <a:r>
            <a:rPr lang="en-US" dirty="0" smtClean="0"/>
            <a:t>Nirmala Bethinapatla</a:t>
          </a:r>
          <a:endParaRPr lang="en-US" dirty="0"/>
        </a:p>
      </dgm:t>
    </dgm:pt>
    <dgm:pt modelId="{4B41638B-0B5D-4955-AFED-2D495E9B470F}" type="parTrans" cxnId="{521AAC1F-63E5-458C-A86C-ECFFBAE1241C}">
      <dgm:prSet/>
      <dgm:spPr/>
      <dgm:t>
        <a:bodyPr/>
        <a:lstStyle/>
        <a:p>
          <a:endParaRPr lang="en-US"/>
        </a:p>
      </dgm:t>
    </dgm:pt>
    <dgm:pt modelId="{78A9F929-026D-4558-88BF-A8AAF8ABB206}" type="sibTrans" cxnId="{521AAC1F-63E5-458C-A86C-ECFFBAE1241C}">
      <dgm:prSet/>
      <dgm:spPr/>
      <dgm:t>
        <a:bodyPr/>
        <a:lstStyle/>
        <a:p>
          <a:endParaRPr lang="en-US"/>
        </a:p>
      </dgm:t>
    </dgm:pt>
    <dgm:pt modelId="{B9FD3DEA-5FBE-49BB-929C-F7492671962E}" type="pres">
      <dgm:prSet presAssocID="{849E0786-94B0-4A62-964C-70D69B8D4279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0C0EE736-6E70-4FDB-B9B6-6ADBFDBE33F9}" type="pres">
      <dgm:prSet presAssocID="{FEC4039D-0B8D-480A-AACF-B000C6B1C6EF}" presName="circle1" presStyleLbl="node1" presStyleIdx="0" presStyleCnt="3"/>
      <dgm:spPr/>
    </dgm:pt>
    <dgm:pt modelId="{D963F92A-EB23-4AE8-BE4F-FACDAD63D8D0}" type="pres">
      <dgm:prSet presAssocID="{FEC4039D-0B8D-480A-AACF-B000C6B1C6EF}" presName="space" presStyleCnt="0"/>
      <dgm:spPr/>
    </dgm:pt>
    <dgm:pt modelId="{9FDAA590-3DB9-4B58-810D-57BA2DB72FEC}" type="pres">
      <dgm:prSet presAssocID="{FEC4039D-0B8D-480A-AACF-B000C6B1C6EF}" presName="rect1" presStyleLbl="alignAcc1" presStyleIdx="0" presStyleCnt="3"/>
      <dgm:spPr/>
      <dgm:t>
        <a:bodyPr/>
        <a:lstStyle/>
        <a:p>
          <a:endParaRPr lang="en-US"/>
        </a:p>
      </dgm:t>
    </dgm:pt>
    <dgm:pt modelId="{FA83610B-92CD-4D50-946E-A5B832B6136B}" type="pres">
      <dgm:prSet presAssocID="{E76D421D-B2BF-4F4D-843E-A49C23C1B27C}" presName="vertSpace2" presStyleLbl="node1" presStyleIdx="0" presStyleCnt="3"/>
      <dgm:spPr/>
    </dgm:pt>
    <dgm:pt modelId="{1195D48E-DE4A-4D7C-9B51-6ABAE2FF9CA8}" type="pres">
      <dgm:prSet presAssocID="{E76D421D-B2BF-4F4D-843E-A49C23C1B27C}" presName="circle2" presStyleLbl="node1" presStyleIdx="1" presStyleCnt="3" custLinFactNeighborY="-1021"/>
      <dgm:spPr/>
    </dgm:pt>
    <dgm:pt modelId="{CBDFADA4-C83B-4421-BC5F-589ACC63ACAF}" type="pres">
      <dgm:prSet presAssocID="{E76D421D-B2BF-4F4D-843E-A49C23C1B27C}" presName="rect2" presStyleLbl="alignAcc1" presStyleIdx="1" presStyleCnt="3"/>
      <dgm:spPr/>
    </dgm:pt>
    <dgm:pt modelId="{D57359E7-2E64-4BF3-A0FD-24A6A3685E6A}" type="pres">
      <dgm:prSet presAssocID="{60DE59F1-0C9F-4E21-8625-78C045480B20}" presName="vertSpace3" presStyleLbl="node1" presStyleIdx="1" presStyleCnt="3"/>
      <dgm:spPr/>
    </dgm:pt>
    <dgm:pt modelId="{A23B028F-6415-4491-8586-BBDECCBFBDCC}" type="pres">
      <dgm:prSet presAssocID="{60DE59F1-0C9F-4E21-8625-78C045480B20}" presName="circle3" presStyleLbl="node1" presStyleIdx="2" presStyleCnt="3"/>
      <dgm:spPr/>
    </dgm:pt>
    <dgm:pt modelId="{DFBC5F40-2DEA-4AA8-84A7-EE1AC764F068}" type="pres">
      <dgm:prSet presAssocID="{60DE59F1-0C9F-4E21-8625-78C045480B20}" presName="rect3" presStyleLbl="alignAcc1" presStyleIdx="2" presStyleCnt="3"/>
      <dgm:spPr/>
    </dgm:pt>
    <dgm:pt modelId="{5AD1765C-CCC7-4FD2-8086-72F74C7AFAF6}" type="pres">
      <dgm:prSet presAssocID="{FEC4039D-0B8D-480A-AACF-B000C6B1C6EF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2A40C5-4B48-42AB-9F15-EA4602421F90}" type="pres">
      <dgm:prSet presAssocID="{FEC4039D-0B8D-480A-AACF-B000C6B1C6EF}" presName="rect1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9D9F9E-B3DD-4491-A9D3-211DF415560D}" type="pres">
      <dgm:prSet presAssocID="{E76D421D-B2BF-4F4D-843E-A49C23C1B27C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6AFC9812-AF18-41DB-B20D-2ED89F49E47F}" type="pres">
      <dgm:prSet presAssocID="{E76D421D-B2BF-4F4D-843E-A49C23C1B27C}" presName="rect2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07122D-497A-4BEB-9C67-769254ED42D3}" type="pres">
      <dgm:prSet presAssocID="{60DE59F1-0C9F-4E21-8625-78C045480B20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BBCC779E-637A-403C-BFDB-2A7CB0F4C85D}" type="pres">
      <dgm:prSet presAssocID="{60DE59F1-0C9F-4E21-8625-78C045480B20}" presName="rect3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6FC8FD-865C-4F6B-B9F6-6E6BED929AE8}" srcId="{849E0786-94B0-4A62-964C-70D69B8D4279}" destId="{E76D421D-B2BF-4F4D-843E-A49C23C1B27C}" srcOrd="1" destOrd="0" parTransId="{88AA50A3-780A-4910-8040-ACEEBAB88F6A}" sibTransId="{57BF63EC-BC0A-4BDB-A0E0-3AD29C53FE3D}"/>
    <dgm:cxn modelId="{521AAC1F-63E5-458C-A86C-ECFFBAE1241C}" srcId="{60DE59F1-0C9F-4E21-8625-78C045480B20}" destId="{56996E2A-01EB-419F-805D-601244D3B403}" srcOrd="2" destOrd="0" parTransId="{4B41638B-0B5D-4955-AFED-2D495E9B470F}" sibTransId="{78A9F929-026D-4558-88BF-A8AAF8ABB206}"/>
    <dgm:cxn modelId="{8B8AB12F-AEFD-49CA-A73E-C1C8EAFD68DC}" type="presOf" srcId="{4117A37F-6FA5-4E5D-B076-C2164E64372A}" destId="{BBCC779E-637A-403C-BFDB-2A7CB0F4C85D}" srcOrd="0" destOrd="0" presId="urn:microsoft.com/office/officeart/2005/8/layout/target3"/>
    <dgm:cxn modelId="{189F392D-CDC2-4A59-B32E-FF61DC40DCFD}" type="presOf" srcId="{FEC4039D-0B8D-480A-AACF-B000C6B1C6EF}" destId="{9FDAA590-3DB9-4B58-810D-57BA2DB72FEC}" srcOrd="0" destOrd="0" presId="urn:microsoft.com/office/officeart/2005/8/layout/target3"/>
    <dgm:cxn modelId="{B5257B36-343F-46EC-A878-E55A9D4062BC}" srcId="{849E0786-94B0-4A62-964C-70D69B8D4279}" destId="{60DE59F1-0C9F-4E21-8625-78C045480B20}" srcOrd="2" destOrd="0" parTransId="{A99EAD84-D2D7-4C01-9248-DBF7E18A44A2}" sibTransId="{7515C740-85E5-42B7-BFA1-C34FC30CB6F2}"/>
    <dgm:cxn modelId="{6F74D1CC-047F-4550-B7EA-F19664199DB9}" srcId="{E76D421D-B2BF-4F4D-843E-A49C23C1B27C}" destId="{C70A0798-7743-438E-A1F2-9F626CB3712A}" srcOrd="0" destOrd="0" parTransId="{4761D678-A19F-4641-A877-1AD3C06992AC}" sibTransId="{D32FE4D2-CA3F-4E2B-BA2B-D379DCF20696}"/>
    <dgm:cxn modelId="{33CD7786-483E-458A-AB6A-3BF5F7069693}" srcId="{FEC4039D-0B8D-480A-AACF-B000C6B1C6EF}" destId="{25AA1D99-3FE2-43E4-A39E-88E9694D9F33}" srcOrd="0" destOrd="0" parTransId="{47CAFE4B-2CF7-4F61-BBD0-A067F5DC8368}" sibTransId="{070C56B3-A84B-4D96-A047-9317B73BD0B6}"/>
    <dgm:cxn modelId="{5CBDCF9F-7177-424A-811F-2EF3EAAAF28F}" type="presOf" srcId="{E76D421D-B2BF-4F4D-843E-A49C23C1B27C}" destId="{6C9D9F9E-B3DD-4491-A9D3-211DF415560D}" srcOrd="1" destOrd="0" presId="urn:microsoft.com/office/officeart/2005/8/layout/target3"/>
    <dgm:cxn modelId="{F44F8EC1-2259-421B-B7E0-C9658FEC8C98}" type="presOf" srcId="{60DE59F1-0C9F-4E21-8625-78C045480B20}" destId="{2907122D-497A-4BEB-9C67-769254ED42D3}" srcOrd="1" destOrd="0" presId="urn:microsoft.com/office/officeart/2005/8/layout/target3"/>
    <dgm:cxn modelId="{1F0040E8-5D71-445A-888A-2D2CB7B3CD44}" type="presOf" srcId="{C70A0798-7743-438E-A1F2-9F626CB3712A}" destId="{6AFC9812-AF18-41DB-B20D-2ED89F49E47F}" srcOrd="0" destOrd="0" presId="urn:microsoft.com/office/officeart/2005/8/layout/target3"/>
    <dgm:cxn modelId="{BB253F24-9AB6-4962-AB7E-4F6E24F0FA54}" type="presOf" srcId="{71EC901E-E3D7-4115-B3C0-786602C55E8C}" destId="{BBCC779E-637A-403C-BFDB-2A7CB0F4C85D}" srcOrd="0" destOrd="1" presId="urn:microsoft.com/office/officeart/2005/8/layout/target3"/>
    <dgm:cxn modelId="{97C7124A-A6DC-4C83-8B09-A8321639266F}" srcId="{60DE59F1-0C9F-4E21-8625-78C045480B20}" destId="{4117A37F-6FA5-4E5D-B076-C2164E64372A}" srcOrd="0" destOrd="0" parTransId="{A8D5FAA9-6FB9-4334-BD2A-1548C6EFE728}" sibTransId="{7BE8C7A2-97CB-4316-A931-86B8DCF649FB}"/>
    <dgm:cxn modelId="{87A0AA2E-D58B-4905-A38F-8F0B05CD56D0}" srcId="{849E0786-94B0-4A62-964C-70D69B8D4279}" destId="{FEC4039D-0B8D-480A-AACF-B000C6B1C6EF}" srcOrd="0" destOrd="0" parTransId="{F0EF76CC-3CF7-4BDE-87B8-F61F2102CC89}" sibTransId="{62563F28-986A-4BB6-8779-8AAD64E190EF}"/>
    <dgm:cxn modelId="{53146199-7E9B-4165-AFB4-A6FE45178F82}" type="presOf" srcId="{25AA1D99-3FE2-43E4-A39E-88E9694D9F33}" destId="{802A40C5-4B48-42AB-9F15-EA4602421F90}" srcOrd="0" destOrd="0" presId="urn:microsoft.com/office/officeart/2005/8/layout/target3"/>
    <dgm:cxn modelId="{A0BFC255-F51F-4C2E-938C-0C5275650B22}" type="presOf" srcId="{E76D421D-B2BF-4F4D-843E-A49C23C1B27C}" destId="{CBDFADA4-C83B-4421-BC5F-589ACC63ACAF}" srcOrd="0" destOrd="0" presId="urn:microsoft.com/office/officeart/2005/8/layout/target3"/>
    <dgm:cxn modelId="{8D74F8B4-37B6-4E6D-9116-3B7A3CABB5E0}" type="presOf" srcId="{FEC4039D-0B8D-480A-AACF-B000C6B1C6EF}" destId="{5AD1765C-CCC7-4FD2-8086-72F74C7AFAF6}" srcOrd="1" destOrd="0" presId="urn:microsoft.com/office/officeart/2005/8/layout/target3"/>
    <dgm:cxn modelId="{096A56C6-FF5E-4B1D-A1DB-A0E1479A9472}" srcId="{60DE59F1-0C9F-4E21-8625-78C045480B20}" destId="{71EC901E-E3D7-4115-B3C0-786602C55E8C}" srcOrd="1" destOrd="0" parTransId="{BE797EDC-D970-46F3-91C9-046C6C2EB6CE}" sibTransId="{8DD2583B-16A4-4179-A69A-6C6FC62BA6C1}"/>
    <dgm:cxn modelId="{4E3EB794-B9A3-45BF-8169-006FA6341448}" type="presOf" srcId="{56996E2A-01EB-419F-805D-601244D3B403}" destId="{BBCC779E-637A-403C-BFDB-2A7CB0F4C85D}" srcOrd="0" destOrd="2" presId="urn:microsoft.com/office/officeart/2005/8/layout/target3"/>
    <dgm:cxn modelId="{18461A3E-FC8A-49C2-8110-5A8091258653}" type="presOf" srcId="{60DE59F1-0C9F-4E21-8625-78C045480B20}" destId="{DFBC5F40-2DEA-4AA8-84A7-EE1AC764F068}" srcOrd="0" destOrd="0" presId="urn:microsoft.com/office/officeart/2005/8/layout/target3"/>
    <dgm:cxn modelId="{D9ED6ADC-A4DE-4771-ADE8-7B08387C14CB}" type="presOf" srcId="{849E0786-94B0-4A62-964C-70D69B8D4279}" destId="{B9FD3DEA-5FBE-49BB-929C-F7492671962E}" srcOrd="0" destOrd="0" presId="urn:microsoft.com/office/officeart/2005/8/layout/target3"/>
    <dgm:cxn modelId="{AAA6A1F4-E578-45B5-866E-DA5BD2FB93D7}" type="presParOf" srcId="{B9FD3DEA-5FBE-49BB-929C-F7492671962E}" destId="{0C0EE736-6E70-4FDB-B9B6-6ADBFDBE33F9}" srcOrd="0" destOrd="0" presId="urn:microsoft.com/office/officeart/2005/8/layout/target3"/>
    <dgm:cxn modelId="{237D6C06-1A92-401D-901E-356663451FFA}" type="presParOf" srcId="{B9FD3DEA-5FBE-49BB-929C-F7492671962E}" destId="{D963F92A-EB23-4AE8-BE4F-FACDAD63D8D0}" srcOrd="1" destOrd="0" presId="urn:microsoft.com/office/officeart/2005/8/layout/target3"/>
    <dgm:cxn modelId="{9B352183-9FD5-4FB1-9764-974786347424}" type="presParOf" srcId="{B9FD3DEA-5FBE-49BB-929C-F7492671962E}" destId="{9FDAA590-3DB9-4B58-810D-57BA2DB72FEC}" srcOrd="2" destOrd="0" presId="urn:microsoft.com/office/officeart/2005/8/layout/target3"/>
    <dgm:cxn modelId="{9BBD5E7B-ED0D-4BBB-8AFF-995A0A8110EF}" type="presParOf" srcId="{B9FD3DEA-5FBE-49BB-929C-F7492671962E}" destId="{FA83610B-92CD-4D50-946E-A5B832B6136B}" srcOrd="3" destOrd="0" presId="urn:microsoft.com/office/officeart/2005/8/layout/target3"/>
    <dgm:cxn modelId="{53DD96F8-7D05-4D31-90EC-1CC0372E85D8}" type="presParOf" srcId="{B9FD3DEA-5FBE-49BB-929C-F7492671962E}" destId="{1195D48E-DE4A-4D7C-9B51-6ABAE2FF9CA8}" srcOrd="4" destOrd="0" presId="urn:microsoft.com/office/officeart/2005/8/layout/target3"/>
    <dgm:cxn modelId="{3A1D6EEE-F249-435D-ADBE-2D10FC52D6F6}" type="presParOf" srcId="{B9FD3DEA-5FBE-49BB-929C-F7492671962E}" destId="{CBDFADA4-C83B-4421-BC5F-589ACC63ACAF}" srcOrd="5" destOrd="0" presId="urn:microsoft.com/office/officeart/2005/8/layout/target3"/>
    <dgm:cxn modelId="{7117962D-CC9F-40AB-A56F-92AB49F117AC}" type="presParOf" srcId="{B9FD3DEA-5FBE-49BB-929C-F7492671962E}" destId="{D57359E7-2E64-4BF3-A0FD-24A6A3685E6A}" srcOrd="6" destOrd="0" presId="urn:microsoft.com/office/officeart/2005/8/layout/target3"/>
    <dgm:cxn modelId="{BC731975-F877-4B80-9B64-41F47C9F8FE7}" type="presParOf" srcId="{B9FD3DEA-5FBE-49BB-929C-F7492671962E}" destId="{A23B028F-6415-4491-8586-BBDECCBFBDCC}" srcOrd="7" destOrd="0" presId="urn:microsoft.com/office/officeart/2005/8/layout/target3"/>
    <dgm:cxn modelId="{B2A7C886-210E-4C1B-8C8D-84E8FB187C32}" type="presParOf" srcId="{B9FD3DEA-5FBE-49BB-929C-F7492671962E}" destId="{DFBC5F40-2DEA-4AA8-84A7-EE1AC764F068}" srcOrd="8" destOrd="0" presId="urn:microsoft.com/office/officeart/2005/8/layout/target3"/>
    <dgm:cxn modelId="{D8A9333A-C132-4AF2-8FC5-15E36DEC8911}" type="presParOf" srcId="{B9FD3DEA-5FBE-49BB-929C-F7492671962E}" destId="{5AD1765C-CCC7-4FD2-8086-72F74C7AFAF6}" srcOrd="9" destOrd="0" presId="urn:microsoft.com/office/officeart/2005/8/layout/target3"/>
    <dgm:cxn modelId="{C2712920-44A8-4D31-9821-A0A24848CCD2}" type="presParOf" srcId="{B9FD3DEA-5FBE-49BB-929C-F7492671962E}" destId="{802A40C5-4B48-42AB-9F15-EA4602421F90}" srcOrd="10" destOrd="0" presId="urn:microsoft.com/office/officeart/2005/8/layout/target3"/>
    <dgm:cxn modelId="{7695E631-3FF7-48EF-A640-82FEC392A691}" type="presParOf" srcId="{B9FD3DEA-5FBE-49BB-929C-F7492671962E}" destId="{6C9D9F9E-B3DD-4491-A9D3-211DF415560D}" srcOrd="11" destOrd="0" presId="urn:microsoft.com/office/officeart/2005/8/layout/target3"/>
    <dgm:cxn modelId="{11498112-934F-4DC9-BC69-9396B67A1933}" type="presParOf" srcId="{B9FD3DEA-5FBE-49BB-929C-F7492671962E}" destId="{6AFC9812-AF18-41DB-B20D-2ED89F49E47F}" srcOrd="12" destOrd="0" presId="urn:microsoft.com/office/officeart/2005/8/layout/target3"/>
    <dgm:cxn modelId="{2D6F4AF3-1CEE-4836-9F0A-BE832A8E17FA}" type="presParOf" srcId="{B9FD3DEA-5FBE-49BB-929C-F7492671962E}" destId="{2907122D-497A-4BEB-9C67-769254ED42D3}" srcOrd="13" destOrd="0" presId="urn:microsoft.com/office/officeart/2005/8/layout/target3"/>
    <dgm:cxn modelId="{D562C804-5F01-49CF-BA36-46E931B283E2}" type="presParOf" srcId="{B9FD3DEA-5FBE-49BB-929C-F7492671962E}" destId="{BBCC779E-637A-403C-BFDB-2A7CB0F4C85D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01E73A2-5DEE-4E84-B789-98A953C2FD5A}">
      <dsp:nvSpPr>
        <dsp:cNvPr id="0" name=""/>
        <dsp:cNvSpPr/>
      </dsp:nvSpPr>
      <dsp:spPr>
        <a:xfrm>
          <a:off x="1492420" y="1020006"/>
          <a:ext cx="1246674" cy="1246674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ALM: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Create and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Execute Tests</a:t>
          </a:r>
          <a:endParaRPr lang="en-US" sz="600" kern="1200" dirty="0"/>
        </a:p>
      </dsp:txBody>
      <dsp:txXfrm>
        <a:off x="1492420" y="1020006"/>
        <a:ext cx="1246674" cy="1246674"/>
      </dsp:txXfrm>
    </dsp:sp>
    <dsp:sp modelId="{C32C9775-5334-46F6-B7E7-563C5F374376}">
      <dsp:nvSpPr>
        <dsp:cNvPr id="0" name=""/>
        <dsp:cNvSpPr/>
      </dsp:nvSpPr>
      <dsp:spPr>
        <a:xfrm>
          <a:off x="756162" y="725337"/>
          <a:ext cx="906672" cy="906672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Generate Reports</a:t>
          </a:r>
          <a:endParaRPr lang="en-US" sz="600" kern="1200" dirty="0"/>
        </a:p>
      </dsp:txBody>
      <dsp:txXfrm>
        <a:off x="756162" y="725337"/>
        <a:ext cx="906672" cy="906672"/>
      </dsp:txXfrm>
    </dsp:sp>
    <dsp:sp modelId="{AE0C4EA8-0EE3-432F-8A16-44F71F93D445}">
      <dsp:nvSpPr>
        <dsp:cNvPr id="0" name=""/>
        <dsp:cNvSpPr/>
      </dsp:nvSpPr>
      <dsp:spPr>
        <a:xfrm rot="20700000">
          <a:off x="1263991" y="99826"/>
          <a:ext cx="888353" cy="888353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Execute Comparisons</a:t>
          </a:r>
          <a:endParaRPr lang="en-US" sz="600" kern="1200" dirty="0"/>
        </a:p>
      </dsp:txBody>
      <dsp:txXfrm>
        <a:off x="1458833" y="294668"/>
        <a:ext cx="498669" cy="498669"/>
      </dsp:txXfrm>
    </dsp:sp>
    <dsp:sp modelId="{676271CB-184D-4293-B5B9-6CD3F4846D29}">
      <dsp:nvSpPr>
        <dsp:cNvPr id="0" name=""/>
        <dsp:cNvSpPr/>
      </dsp:nvSpPr>
      <dsp:spPr>
        <a:xfrm>
          <a:off x="1365931" y="842817"/>
          <a:ext cx="1595743" cy="1595743"/>
        </a:xfrm>
        <a:prstGeom prst="circularArrow">
          <a:avLst>
            <a:gd name="adj1" fmla="val 4687"/>
            <a:gd name="adj2" fmla="val 299029"/>
            <a:gd name="adj3" fmla="val 2440377"/>
            <a:gd name="adj4" fmla="val 16035446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65E983-0967-4B63-B1E1-721E39C0115B}">
      <dsp:nvSpPr>
        <dsp:cNvPr id="0" name=""/>
        <dsp:cNvSpPr/>
      </dsp:nvSpPr>
      <dsp:spPr>
        <a:xfrm>
          <a:off x="595592" y="532998"/>
          <a:ext cx="1159407" cy="115940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9664C8-105D-4050-A195-9E73BEACAACB}">
      <dsp:nvSpPr>
        <dsp:cNvPr id="0" name=""/>
        <dsp:cNvSpPr/>
      </dsp:nvSpPr>
      <dsp:spPr>
        <a:xfrm>
          <a:off x="1058505" y="-86483"/>
          <a:ext cx="1250074" cy="125007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C0EE736-6E70-4FDB-B9B6-6ADBFDBE33F9}">
      <dsp:nvSpPr>
        <dsp:cNvPr id="0" name=""/>
        <dsp:cNvSpPr/>
      </dsp:nvSpPr>
      <dsp:spPr>
        <a:xfrm>
          <a:off x="0" y="203199"/>
          <a:ext cx="3657600" cy="36576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AA590-3DB9-4B58-810D-57BA2DB72FEC}">
      <dsp:nvSpPr>
        <dsp:cNvPr id="0" name=""/>
        <dsp:cNvSpPr/>
      </dsp:nvSpPr>
      <dsp:spPr>
        <a:xfrm>
          <a:off x="1828800" y="203199"/>
          <a:ext cx="4267199" cy="36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Email Support</a:t>
          </a:r>
          <a:endParaRPr lang="en-US" sz="3200" kern="1200" dirty="0"/>
        </a:p>
      </dsp:txBody>
      <dsp:txXfrm>
        <a:off x="1828800" y="203199"/>
        <a:ext cx="2133599" cy="1097282"/>
      </dsp:txXfrm>
    </dsp:sp>
    <dsp:sp modelId="{1195D48E-DE4A-4D7C-9B51-6ABAE2FF9CA8}">
      <dsp:nvSpPr>
        <dsp:cNvPr id="0" name=""/>
        <dsp:cNvSpPr/>
      </dsp:nvSpPr>
      <dsp:spPr>
        <a:xfrm>
          <a:off x="640081" y="1276208"/>
          <a:ext cx="2377437" cy="237743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FADA4-C83B-4421-BC5F-589ACC63ACAF}">
      <dsp:nvSpPr>
        <dsp:cNvPr id="0" name=""/>
        <dsp:cNvSpPr/>
      </dsp:nvSpPr>
      <dsp:spPr>
        <a:xfrm>
          <a:off x="1828800" y="1300482"/>
          <a:ext cx="4267199" cy="23774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Director</a:t>
          </a:r>
          <a:endParaRPr lang="en-US" sz="3200" kern="1200" dirty="0"/>
        </a:p>
      </dsp:txBody>
      <dsp:txXfrm>
        <a:off x="1828800" y="1300482"/>
        <a:ext cx="2133599" cy="1097278"/>
      </dsp:txXfrm>
    </dsp:sp>
    <dsp:sp modelId="{A23B028F-6415-4491-8586-BBDECCBFBDCC}">
      <dsp:nvSpPr>
        <dsp:cNvPr id="0" name=""/>
        <dsp:cNvSpPr/>
      </dsp:nvSpPr>
      <dsp:spPr>
        <a:xfrm>
          <a:off x="1280160" y="2397761"/>
          <a:ext cx="1097278" cy="109727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C5F40-2DEA-4AA8-84A7-EE1AC764F068}">
      <dsp:nvSpPr>
        <dsp:cNvPr id="0" name=""/>
        <dsp:cNvSpPr/>
      </dsp:nvSpPr>
      <dsp:spPr>
        <a:xfrm>
          <a:off x="1828800" y="2397761"/>
          <a:ext cx="4267199" cy="10972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Team</a:t>
          </a:r>
          <a:endParaRPr lang="en-US" sz="3200" kern="1200" dirty="0"/>
        </a:p>
      </dsp:txBody>
      <dsp:txXfrm>
        <a:off x="1828800" y="2397761"/>
        <a:ext cx="2133599" cy="1097278"/>
      </dsp:txXfrm>
    </dsp:sp>
    <dsp:sp modelId="{802A40C5-4B48-42AB-9F15-EA4602421F90}">
      <dsp:nvSpPr>
        <dsp:cNvPr id="0" name=""/>
        <dsp:cNvSpPr/>
      </dsp:nvSpPr>
      <dsp:spPr>
        <a:xfrm>
          <a:off x="3962400" y="203199"/>
          <a:ext cx="2133599" cy="109728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Data Comparison Framework Distro</a:t>
          </a:r>
          <a:endParaRPr lang="en-US" sz="1600" kern="1200" dirty="0"/>
        </a:p>
      </dsp:txBody>
      <dsp:txXfrm>
        <a:off x="3962400" y="203199"/>
        <a:ext cx="2133599" cy="1097282"/>
      </dsp:txXfrm>
    </dsp:sp>
    <dsp:sp modelId="{6AFC9812-AF18-41DB-B20D-2ED89F49E47F}">
      <dsp:nvSpPr>
        <dsp:cNvPr id="0" name=""/>
        <dsp:cNvSpPr/>
      </dsp:nvSpPr>
      <dsp:spPr>
        <a:xfrm>
          <a:off x="3962400" y="1300482"/>
          <a:ext cx="2133599" cy="109727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Carla Beichner</a:t>
          </a:r>
          <a:endParaRPr lang="en-US" sz="1600" kern="1200" dirty="0"/>
        </a:p>
      </dsp:txBody>
      <dsp:txXfrm>
        <a:off x="3962400" y="1300482"/>
        <a:ext cx="2133599" cy="1097278"/>
      </dsp:txXfrm>
    </dsp:sp>
    <dsp:sp modelId="{BBCC779E-637A-403C-BFDB-2A7CB0F4C85D}">
      <dsp:nvSpPr>
        <dsp:cNvPr id="0" name=""/>
        <dsp:cNvSpPr/>
      </dsp:nvSpPr>
      <dsp:spPr>
        <a:xfrm>
          <a:off x="3962400" y="2397761"/>
          <a:ext cx="2133599" cy="109727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David White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Sreedhar Guda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Nirmala Bethinapatla</a:t>
          </a:r>
          <a:endParaRPr lang="en-US" sz="1600" kern="1200" dirty="0"/>
        </a:p>
      </dsp:txBody>
      <dsp:txXfrm>
        <a:off x="3962400" y="2397761"/>
        <a:ext cx="2133599" cy="10972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2921000" y="8988425"/>
            <a:ext cx="402272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defTabSz="879475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1pPr>
            <a:lvl2pPr marL="742950" indent="-284163" defTabSz="879475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2pPr>
            <a:lvl3pPr marL="1144588" indent="-231775" defTabSz="879475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3pPr>
            <a:lvl4pPr marL="1603375" indent="-230188" defTabSz="879475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4pPr>
            <a:lvl5pPr marL="2058988" indent="-227013" defTabSz="879475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5pPr>
            <a:lvl6pPr marL="2516188" indent="-227013" defTabSz="8794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6pPr>
            <a:lvl7pPr marL="2973388" indent="-227013" defTabSz="8794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7pPr>
            <a:lvl8pPr marL="3430588" indent="-227013" defTabSz="8794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8pPr>
            <a:lvl9pPr marL="3887788" indent="-227013" defTabSz="8794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9pPr>
          </a:lstStyle>
          <a:p>
            <a:pPr algn="r">
              <a:lnSpc>
                <a:spcPts val="1113"/>
              </a:lnSpc>
              <a:defRPr/>
            </a:pPr>
            <a:fld id="{8819B416-4DBE-4EAE-92D6-A9BCB2721821}" type="slidenum">
              <a:rPr lang="en-US" sz="900" b="0" smtClean="0">
                <a:latin typeface="Arial" charset="0"/>
                <a:ea typeface="+mn-ea"/>
              </a:rPr>
              <a:pPr algn="r">
                <a:lnSpc>
                  <a:spcPts val="1113"/>
                </a:lnSpc>
                <a:defRPr/>
              </a:pPr>
              <a:t>‹#›</a:t>
            </a:fld>
            <a:r>
              <a:rPr lang="en-US" sz="900" b="0" dirty="0" smtClean="0">
                <a:latin typeface="Arial" charset="0"/>
                <a:ea typeface="+mn-ea"/>
              </a:rPr>
              <a:t> /</a:t>
            </a:r>
          </a:p>
          <a:p>
            <a:pPr algn="r">
              <a:lnSpc>
                <a:spcPts val="1113"/>
              </a:lnSpc>
              <a:defRPr/>
            </a:pPr>
            <a:r>
              <a:rPr lang="en-US" sz="900" b="0" dirty="0" smtClean="0">
                <a:latin typeface="Arial" charset="0"/>
                <a:ea typeface="+mn-ea"/>
              </a:rPr>
              <a:t>E&amp;Y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228600"/>
            <a:ext cx="5735638" cy="4302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732463" cy="42957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6181" tIns="48097" rIns="96181" bIns="480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2921000" y="8988425"/>
            <a:ext cx="402272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defTabSz="879475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1pPr>
            <a:lvl2pPr marL="742950" indent="-284163" defTabSz="879475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2pPr>
            <a:lvl3pPr marL="1144588" indent="-231775" defTabSz="879475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3pPr>
            <a:lvl4pPr marL="1603375" indent="-230188" defTabSz="879475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4pPr>
            <a:lvl5pPr marL="2058988" indent="-227013" defTabSz="879475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5pPr>
            <a:lvl6pPr marL="2516188" indent="-227013" defTabSz="8794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6pPr>
            <a:lvl7pPr marL="2973388" indent="-227013" defTabSz="8794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7pPr>
            <a:lvl8pPr marL="3430588" indent="-227013" defTabSz="8794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8pPr>
            <a:lvl9pPr marL="3887788" indent="-227013" defTabSz="8794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  <a:cs typeface="Arial" charset="0"/>
              </a:defRPr>
            </a:lvl9pPr>
          </a:lstStyle>
          <a:p>
            <a:pPr algn="r">
              <a:lnSpc>
                <a:spcPts val="1113"/>
              </a:lnSpc>
              <a:defRPr/>
            </a:pPr>
            <a:fld id="{FE350198-BEA8-4945-8103-7AE58F968C73}" type="slidenum">
              <a:rPr lang="en-US" sz="900" b="0" smtClean="0">
                <a:latin typeface="Arial" charset="0"/>
                <a:ea typeface="+mn-ea"/>
              </a:rPr>
              <a:pPr algn="r">
                <a:lnSpc>
                  <a:spcPts val="1113"/>
                </a:lnSpc>
                <a:defRPr/>
              </a:pPr>
              <a:t>‹#›</a:t>
            </a:fld>
            <a:r>
              <a:rPr lang="en-US" sz="900" b="0" dirty="0" smtClean="0">
                <a:latin typeface="Arial" charset="0"/>
                <a:ea typeface="+mn-ea"/>
              </a:rPr>
              <a:t> /</a:t>
            </a:r>
          </a:p>
          <a:p>
            <a:pPr algn="r">
              <a:lnSpc>
                <a:spcPts val="1113"/>
              </a:lnSpc>
              <a:defRPr/>
            </a:pPr>
            <a:r>
              <a:rPr lang="en-US" sz="900" b="0" dirty="0" smtClean="0">
                <a:latin typeface="Arial" charset="0"/>
                <a:ea typeface="+mn-ea"/>
              </a:rPr>
              <a:t>E&amp;Y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6" tIns="48328" rIns="96656" bIns="48328"/>
          <a:lstStyle/>
          <a:p>
            <a:r>
              <a:rPr lang="en-US" altLang="en-US" dirty="0">
                <a:cs typeface="Arial" pitchFamily="34" charset="0"/>
              </a:rPr>
              <a:t>Month Year</a:t>
            </a:r>
          </a:p>
        </p:txBody>
      </p:sp>
      <p:sp>
        <p:nvSpPr>
          <p:cNvPr id="24579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6" tIns="48328" rIns="96656" bIns="48328"/>
          <a:lstStyle/>
          <a:p>
            <a:r>
              <a:rPr lang="en-US" altLang="en-US" dirty="0">
                <a:cs typeface="Arial" pitchFamily="34" charset="0"/>
              </a:rPr>
              <a:t>Presentation Title Goes Here</a:t>
            </a: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6" tIns="48328" rIns="96656" bIns="48328"/>
          <a:lstStyle/>
          <a:p>
            <a:fld id="{DA20151D-8688-4541-BF09-CB50591C809D}" type="slidenum">
              <a:rPr lang="en-US" altLang="en-US">
                <a:cs typeface="Arial" pitchFamily="34" charset="0"/>
              </a:rPr>
              <a:pPr/>
              <a:t>0</a:t>
            </a:fld>
            <a:endParaRPr lang="en-US" altLang="en-US" dirty="0">
              <a:cs typeface="Arial" pitchFamily="34" charset="0"/>
            </a:endParaRPr>
          </a:p>
        </p:txBody>
      </p:sp>
      <p:sp>
        <p:nvSpPr>
          <p:cNvPr id="24581" name="Rectangle 3"/>
          <p:cNvSpPr txBox="1">
            <a:spLocks noGrp="1" noChangeArrowheads="1"/>
          </p:cNvSpPr>
          <p:nvPr/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4" tIns="48323" rIns="96644" bIns="48323"/>
          <a:lstStyle/>
          <a:p>
            <a:pPr algn="r"/>
            <a:r>
              <a:rPr lang="en-US" altLang="en-US" dirty="0">
                <a:cs typeface="Arial" pitchFamily="34" charset="0"/>
              </a:rPr>
              <a:t>Month dd, yyyy</a:t>
            </a:r>
          </a:p>
        </p:txBody>
      </p:sp>
      <p:sp>
        <p:nvSpPr>
          <p:cNvPr id="24582" name="Rectangle 6"/>
          <p:cNvSpPr txBox="1">
            <a:spLocks noGrp="1" noChangeArrowheads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4" tIns="48323" rIns="96644" bIns="48323" anchor="b"/>
          <a:lstStyle/>
          <a:p>
            <a:r>
              <a:rPr lang="en-US" altLang="en-US" dirty="0">
                <a:cs typeface="Arial" pitchFamily="34" charset="0"/>
              </a:rPr>
              <a:t>Presentation Title</a:t>
            </a:r>
          </a:p>
        </p:txBody>
      </p:sp>
      <p:sp>
        <p:nvSpPr>
          <p:cNvPr id="24583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4" tIns="48323" rIns="96644" bIns="48323" anchor="b"/>
          <a:lstStyle/>
          <a:p>
            <a:pPr algn="r"/>
            <a:fld id="{21B5C38B-E6B3-46C7-B373-883FDA55EEF3}" type="slidenum">
              <a:rPr lang="en-US" altLang="en-US">
                <a:cs typeface="Arial" pitchFamily="34" charset="0"/>
              </a:rPr>
              <a:pPr algn="r"/>
              <a:t>0</a:t>
            </a:fld>
            <a:endParaRPr lang="en-US" altLang="en-US" dirty="0">
              <a:cs typeface="Arial" pitchFamily="34" charset="0"/>
            </a:endParaRPr>
          </a:p>
        </p:txBody>
      </p:sp>
      <p:sp>
        <p:nvSpPr>
          <p:cNvPr id="245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6644" tIns="48323" rIns="96644" bIns="48323"/>
          <a:lstStyle/>
          <a:p>
            <a:endParaRPr lang="en-US" altLang="en-US" dirty="0" smtClean="0">
              <a:latin typeface="GE Inspira Pitch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algn="ctr">
              <a:defRPr/>
            </a:pPr>
            <a:endParaRPr lang="en-US" altLang="en-US" sz="900" b="1" dirty="0" smtClean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2743200" y="0"/>
            <a:ext cx="6400800" cy="2133600"/>
          </a:xfrm>
          <a:prstGeom prst="rect">
            <a:avLst/>
          </a:prstGeom>
          <a:solidFill>
            <a:srgbClr val="007D68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 dirty="0" smtClean="0">
              <a:latin typeface="Arial" pitchFamily="34" charset="0"/>
            </a:endParaRP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 flipH="1">
            <a:off x="0" y="0"/>
            <a:ext cx="2743200" cy="213360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 dirty="0" smtClean="0">
              <a:latin typeface="Arial" pitchFamily="34" charset="0"/>
            </a:endParaRPr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0" y="2133600"/>
            <a:ext cx="2743200" cy="152400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 dirty="0" smtClean="0">
              <a:latin typeface="Arial" pitchFamily="34" charset="0"/>
            </a:endParaRPr>
          </a:p>
        </p:txBody>
      </p:sp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2743200" y="2133600"/>
            <a:ext cx="6400800" cy="152400"/>
          </a:xfrm>
          <a:prstGeom prst="rect">
            <a:avLst/>
          </a:prstGeom>
          <a:solidFill>
            <a:srgbClr val="007D68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 dirty="0" smtClean="0">
              <a:latin typeface="Arial" pitchFamily="34" charset="0"/>
            </a:endParaRPr>
          </a:p>
        </p:txBody>
      </p:sp>
      <p:sp>
        <p:nvSpPr>
          <p:cNvPr id="9" name="Rectangle 45"/>
          <p:cNvSpPr>
            <a:spLocks noChangeArrowheads="1"/>
          </p:cNvSpPr>
          <p:nvPr/>
        </p:nvSpPr>
        <p:spPr bwMode="auto">
          <a:xfrm>
            <a:off x="2743200" y="2133600"/>
            <a:ext cx="6400800" cy="152400"/>
          </a:xfrm>
          <a:prstGeom prst="rect">
            <a:avLst/>
          </a:prstGeom>
          <a:solidFill>
            <a:schemeClr val="tx1">
              <a:alpha val="39999"/>
            </a:scheme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 dirty="0" smtClean="0">
              <a:latin typeface="Arial" pitchFamily="34" charset="0"/>
            </a:endParaRPr>
          </a:p>
        </p:txBody>
      </p:sp>
      <p:pic>
        <p:nvPicPr>
          <p:cNvPr id="10" name="Picture 10" descr="FM corp_banner_PPT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6629401"/>
            <a:ext cx="8839200" cy="22860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endParaRPr lang="en-US" altLang="en-US" sz="900" b="1" dirty="0" smtClean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3728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3200400"/>
            <a:ext cx="6096000" cy="1600200"/>
          </a:xfrm>
          <a:extLst/>
        </p:spPr>
        <p:txBody>
          <a:bodyPr anchor="b"/>
          <a:lstStyle>
            <a:lvl1pPr>
              <a:defRPr sz="19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73728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4876800"/>
            <a:ext cx="6096000" cy="1752600"/>
          </a:xfrm>
          <a:extLst/>
        </p:spPr>
        <p:txBody>
          <a:bodyPr tIns="0" rIns="640080" bIns="0"/>
          <a:lstStyle>
            <a:lvl1pPr marL="0" indent="0">
              <a:defRPr sz="11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2388" y="684213"/>
            <a:ext cx="2106612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963" y="684213"/>
            <a:ext cx="6169025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3" y="684213"/>
            <a:ext cx="5629275" cy="231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354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676400"/>
            <a:ext cx="38354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3" y="684213"/>
            <a:ext cx="5629275" cy="231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676400"/>
            <a:ext cx="7823200" cy="4876800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0963" y="684213"/>
            <a:ext cx="8428037" cy="5868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676400"/>
            <a:ext cx="417195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17195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3" y="668526"/>
            <a:ext cx="5629275" cy="263149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0038" y="684213"/>
            <a:ext cx="2189162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963" y="684213"/>
            <a:ext cx="6416675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algn="ctr">
              <a:defRPr/>
            </a:pPr>
            <a:fld id="{E5872098-7412-475D-9D2F-88B5AFF8414F}" type="slidenum">
              <a:rPr lang="en-US" altLang="en-US" sz="900" b="1" smtClean="0">
                <a:solidFill>
                  <a:srgbClr val="FFFFFF"/>
                </a:solidFill>
                <a:latin typeface="Arial" pitchFamily="34" charset="0"/>
              </a:rPr>
              <a:pPr algn="ctr">
                <a:defRPr/>
              </a:pPr>
              <a:t>‹#›</a:t>
            </a:fld>
            <a:endParaRPr lang="en-US" altLang="en-US" sz="900" b="1" dirty="0" smtClean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2743200" y="0"/>
            <a:ext cx="6400800" cy="2133600"/>
          </a:xfrm>
          <a:prstGeom prst="rect">
            <a:avLst/>
          </a:prstGeom>
          <a:solidFill>
            <a:srgbClr val="007D68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 dirty="0" smtClean="0">
              <a:solidFill>
                <a:srgbClr val="333333"/>
              </a:solidFill>
              <a:latin typeface="Arial" pitchFamily="34" charset="0"/>
            </a:endParaRP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 flipH="1">
            <a:off x="0" y="0"/>
            <a:ext cx="2743200" cy="213360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 dirty="0" smtClean="0">
              <a:solidFill>
                <a:srgbClr val="333333"/>
              </a:solidFill>
              <a:latin typeface="Arial" pitchFamily="34" charset="0"/>
            </a:endParaRPr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0" y="2133600"/>
            <a:ext cx="2743200" cy="152400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 dirty="0" smtClean="0">
              <a:solidFill>
                <a:srgbClr val="333333"/>
              </a:solidFill>
              <a:latin typeface="Arial" pitchFamily="34" charset="0"/>
            </a:endParaRPr>
          </a:p>
        </p:txBody>
      </p:sp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2743200" y="2133600"/>
            <a:ext cx="6400800" cy="152400"/>
          </a:xfrm>
          <a:prstGeom prst="rect">
            <a:avLst/>
          </a:prstGeom>
          <a:solidFill>
            <a:srgbClr val="007D68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 dirty="0" smtClean="0">
              <a:solidFill>
                <a:srgbClr val="333333"/>
              </a:solidFill>
              <a:latin typeface="Arial" pitchFamily="34" charset="0"/>
            </a:endParaRPr>
          </a:p>
        </p:txBody>
      </p:sp>
      <p:sp>
        <p:nvSpPr>
          <p:cNvPr id="9" name="Rectangle 45"/>
          <p:cNvSpPr>
            <a:spLocks noChangeArrowheads="1"/>
          </p:cNvSpPr>
          <p:nvPr/>
        </p:nvSpPr>
        <p:spPr bwMode="auto">
          <a:xfrm>
            <a:off x="2743200" y="2133600"/>
            <a:ext cx="6400800" cy="152400"/>
          </a:xfrm>
          <a:prstGeom prst="rect">
            <a:avLst/>
          </a:prstGeom>
          <a:solidFill>
            <a:schemeClr val="tx1">
              <a:alpha val="39999"/>
            </a:scheme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 dirty="0" smtClean="0">
              <a:solidFill>
                <a:srgbClr val="333333"/>
              </a:solidFill>
              <a:latin typeface="Arial" pitchFamily="34" charset="0"/>
            </a:endParaRPr>
          </a:p>
        </p:txBody>
      </p:sp>
      <p:pic>
        <p:nvPicPr>
          <p:cNvPr id="10" name="Picture 11" descr="FM corp_banner_PPT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900" b="1" dirty="0" smtClean="0">
                <a:solidFill>
                  <a:srgbClr val="FFFFFF"/>
                </a:solidFill>
                <a:latin typeface="Arial" pitchFamily="34" charset="0"/>
              </a:rPr>
              <a:t>Confidential – Internal Distribution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3200400"/>
            <a:ext cx="6096000" cy="1600200"/>
          </a:xfrm>
          <a:extLst/>
        </p:spPr>
        <p:txBody>
          <a:bodyPr lIns="0" tIns="0" rIns="0" bIns="0" anchor="b"/>
          <a:lstStyle>
            <a:lvl1pPr>
              <a:defRPr sz="3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4876800"/>
            <a:ext cx="6096000" cy="1752600"/>
          </a:xfrm>
          <a:extLst/>
        </p:spPr>
        <p:txBody>
          <a:bodyPr tIns="0" rIns="640080" bIns="0"/>
          <a:lstStyle>
            <a:lvl1pPr marL="0" indent="0">
              <a:defRPr sz="2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35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676400"/>
            <a:ext cx="3835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35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676400"/>
            <a:ext cx="3835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0963" y="684213"/>
            <a:ext cx="56292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82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algn="ctr">
              <a:defRPr/>
            </a:pPr>
            <a:fld id="{76936A86-302A-4ADB-900B-82BA77710F54}" type="slidenum">
              <a:rPr lang="en-US" altLang="en-US" sz="900" b="1" smtClean="0">
                <a:solidFill>
                  <a:schemeClr val="bg1"/>
                </a:solidFill>
                <a:latin typeface="Arial" pitchFamily="34" charset="0"/>
              </a:rPr>
              <a:pPr algn="ctr">
                <a:defRPr/>
              </a:pPr>
              <a:t>‹#›</a:t>
            </a:fld>
            <a:endParaRPr lang="en-US" altLang="en-US" sz="900" b="1" dirty="0" smtClean="0">
              <a:solidFill>
                <a:schemeClr val="bg1"/>
              </a:solidFill>
              <a:latin typeface="Arial" pitchFamily="34" charset="0"/>
            </a:endParaRPr>
          </a:p>
        </p:txBody>
      </p:sp>
      <p:pic>
        <p:nvPicPr>
          <p:cNvPr id="1029" name="Picture 5" descr="FM corp_banner_PPT_RGB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900" dirty="0" smtClean="0">
                <a:solidFill>
                  <a:schemeClr val="bg1"/>
                </a:solidFill>
                <a:latin typeface="Arial" pitchFamily="34" charset="0"/>
              </a:rPr>
              <a:t>TSS Capabilities &amp; Tools  </a:t>
            </a:r>
            <a:r>
              <a:rPr lang="en-US" altLang="en-US" sz="900" b="1" dirty="0" smtClean="0">
                <a:solidFill>
                  <a:schemeClr val="bg1"/>
                </a:solidFill>
                <a:latin typeface="Arial" pitchFamily="34" charset="0"/>
              </a:rPr>
              <a:t>|</a:t>
            </a:r>
            <a:r>
              <a:rPr lang="en-US" altLang="en-US" sz="900" dirty="0" smtClean="0">
                <a:solidFill>
                  <a:schemeClr val="bg1"/>
                </a:solidFill>
                <a:latin typeface="Arial" pitchFamily="34" charset="0"/>
              </a:rPr>
              <a:t>   Data Testing Framework</a:t>
            </a:r>
            <a:endParaRPr lang="en-US" altLang="en-US" sz="900" b="1" dirty="0" smtClean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112" r:id="rId1"/>
    <p:sldLayoutId id="2147491078" r:id="rId2"/>
    <p:sldLayoutId id="2147491079" r:id="rId3"/>
    <p:sldLayoutId id="2147491080" r:id="rId4"/>
    <p:sldLayoutId id="2147491081" r:id="rId5"/>
    <p:sldLayoutId id="2147491082" r:id="rId6"/>
    <p:sldLayoutId id="2147491083" r:id="rId7"/>
    <p:sldLayoutId id="2147491084" r:id="rId8"/>
    <p:sldLayoutId id="2147491085" r:id="rId9"/>
    <p:sldLayoutId id="2147491086" r:id="rId10"/>
    <p:sldLayoutId id="2147491087" r:id="rId11"/>
    <p:sldLayoutId id="2147491088" r:id="rId12"/>
    <p:sldLayoutId id="2147491089" r:id="rId13"/>
    <p:sldLayoutId id="2147491090" r:id="rId1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accent1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395288" indent="-2809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738188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022350" indent="-1698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371600" indent="-2349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1828800" indent="-23495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3495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3495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3495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0963" y="684213"/>
            <a:ext cx="61150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676400"/>
            <a:ext cx="84963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2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algn="ctr">
              <a:defRPr/>
            </a:pPr>
            <a:fld id="{5CC8C827-AA63-46D1-9CC1-903C1E355117}" type="slidenum">
              <a:rPr lang="en-US" altLang="en-US" sz="900" b="1" smtClean="0">
                <a:solidFill>
                  <a:schemeClr val="bg1"/>
                </a:solidFill>
                <a:latin typeface="Arial" pitchFamily="34" charset="0"/>
              </a:rPr>
              <a:pPr algn="ctr">
                <a:defRPr/>
              </a:pPr>
              <a:t>‹#›</a:t>
            </a:fld>
            <a:endParaRPr lang="en-US" altLang="en-US" sz="900" b="1" dirty="0" smtClean="0">
              <a:solidFill>
                <a:schemeClr val="bg1"/>
              </a:solidFill>
              <a:latin typeface="Arial" pitchFamily="34" charset="0"/>
            </a:endParaRPr>
          </a:p>
        </p:txBody>
      </p:sp>
      <p:pic>
        <p:nvPicPr>
          <p:cNvPr id="2053" name="Picture 5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900" dirty="0" smtClean="0">
                <a:solidFill>
                  <a:schemeClr val="bg1"/>
                </a:solidFill>
                <a:latin typeface="Arial" pitchFamily="34" charset="0"/>
              </a:rPr>
              <a:t>June 2011 </a:t>
            </a:r>
            <a:r>
              <a:rPr lang="en-US" altLang="en-US" sz="900" b="1" dirty="0" smtClean="0">
                <a:solidFill>
                  <a:schemeClr val="bg1"/>
                </a:solidFill>
                <a:latin typeface="Arial" pitchFamily="34" charset="0"/>
              </a:rPr>
              <a:t>|</a:t>
            </a:r>
            <a:r>
              <a:rPr lang="en-US" altLang="en-US" sz="900" dirty="0" smtClean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en-US" sz="900" b="1" dirty="0" smtClean="0">
                <a:solidFill>
                  <a:schemeClr val="bg1"/>
                </a:solidFill>
                <a:latin typeface="Arial" pitchFamily="34" charset="0"/>
              </a:rPr>
              <a:t>Presentation Title Goes Here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091" r:id="rId1"/>
    <p:sldLayoutId id="2147491092" r:id="rId2"/>
    <p:sldLayoutId id="2147491093" r:id="rId3"/>
    <p:sldLayoutId id="2147491094" r:id="rId4"/>
    <p:sldLayoutId id="2147491095" r:id="rId5"/>
    <p:sldLayoutId id="2147491096" r:id="rId6"/>
    <p:sldLayoutId id="2147491097" r:id="rId7"/>
    <p:sldLayoutId id="2147491098" r:id="rId8"/>
    <p:sldLayoutId id="2147491099" r:id="rId9"/>
    <p:sldLayoutId id="2147491100" r:id="rId10"/>
    <p:sldLayoutId id="2147491101" r:id="rId11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accent1"/>
          </a:solidFill>
          <a:latin typeface="+mj-lt"/>
          <a:ea typeface="MS PGothic" pitchFamily="34" charset="-128"/>
          <a:cs typeface="MS PGothic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accent1"/>
          </a:solidFill>
          <a:latin typeface="Arial" charset="0"/>
          <a:ea typeface="MS PGothic" pitchFamily="34" charset="-128"/>
          <a:cs typeface="MS PGothic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accent1"/>
          </a:solidFill>
          <a:latin typeface="Arial" charset="0"/>
          <a:ea typeface="MS PGothic" pitchFamily="34" charset="-128"/>
          <a:cs typeface="MS PGothic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accent1"/>
          </a:solidFill>
          <a:latin typeface="Arial" charset="0"/>
          <a:ea typeface="MS PGothic" pitchFamily="34" charset="-128"/>
          <a:cs typeface="MS PGothic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accent1"/>
          </a:solidFill>
          <a:latin typeface="Arial" charset="0"/>
          <a:ea typeface="MS PGothic" pitchFamily="34" charset="-128"/>
          <a:cs typeface="MS PGothic"/>
        </a:defRPr>
      </a:lvl5pPr>
      <a:lvl6pPr marL="4572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accent1"/>
          </a:solidFill>
          <a:latin typeface="Arial" charset="0"/>
          <a:ea typeface="MS PGothic" pitchFamily="34" charset="-128"/>
        </a:defRPr>
      </a:lvl6pPr>
      <a:lvl7pPr marL="9144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accent1"/>
          </a:solidFill>
          <a:latin typeface="Arial" charset="0"/>
          <a:ea typeface="MS PGothic" pitchFamily="34" charset="-128"/>
        </a:defRPr>
      </a:lvl7pPr>
      <a:lvl8pPr marL="13716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accent1"/>
          </a:solidFill>
          <a:latin typeface="Arial" charset="0"/>
          <a:ea typeface="MS PGothic" pitchFamily="34" charset="-128"/>
        </a:defRPr>
      </a:lvl8pPr>
      <a:lvl9pPr marL="18288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accent1"/>
          </a:solidFill>
          <a:latin typeface="Arial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1200">
          <a:solidFill>
            <a:schemeClr val="tx1"/>
          </a:solidFill>
          <a:latin typeface="+mn-lt"/>
          <a:ea typeface="MS PGothic" pitchFamily="34" charset="-128"/>
          <a:cs typeface="MS PGothic"/>
        </a:defRPr>
      </a:lvl1pPr>
      <a:lvl2pPr marL="395288" indent="-2809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1200">
          <a:solidFill>
            <a:schemeClr val="tx1"/>
          </a:solidFill>
          <a:latin typeface="+mn-lt"/>
          <a:ea typeface="MS PGothic" pitchFamily="34" charset="-128"/>
          <a:cs typeface="MS PGothic"/>
        </a:defRPr>
      </a:lvl2pPr>
      <a:lvl3pPr marL="738188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1200">
          <a:solidFill>
            <a:schemeClr val="tx1"/>
          </a:solidFill>
          <a:latin typeface="+mn-lt"/>
          <a:ea typeface="MS PGothic" pitchFamily="34" charset="-128"/>
          <a:cs typeface="MS PGothic"/>
        </a:defRPr>
      </a:lvl3pPr>
      <a:lvl4pPr marL="1022350" indent="-1698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1200">
          <a:solidFill>
            <a:schemeClr val="tx1"/>
          </a:solidFill>
          <a:latin typeface="+mn-lt"/>
          <a:ea typeface="MS PGothic" pitchFamily="34" charset="-128"/>
          <a:cs typeface="MS PGothic"/>
        </a:defRPr>
      </a:lvl4pPr>
      <a:lvl5pPr marL="1371600" indent="-2349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1200">
          <a:solidFill>
            <a:schemeClr val="tx1"/>
          </a:solidFill>
          <a:latin typeface="+mn-lt"/>
          <a:ea typeface="MS PGothic" pitchFamily="34" charset="-128"/>
          <a:cs typeface="MS PGothic"/>
        </a:defRPr>
      </a:lvl5pPr>
      <a:lvl6pPr marL="1828800" indent="-2349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82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6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algn="ctr">
              <a:defRPr/>
            </a:pPr>
            <a:fld id="{1330FFF3-9B35-497A-86F8-B51F1E77CB1F}" type="slidenum">
              <a:rPr lang="en-US" altLang="en-US" sz="900" b="1" smtClean="0">
                <a:solidFill>
                  <a:srgbClr val="FFFFFF"/>
                </a:solidFill>
                <a:latin typeface="Arial" pitchFamily="34" charset="0"/>
              </a:rPr>
              <a:pPr algn="ctr">
                <a:defRPr/>
              </a:pPr>
              <a:t>‹#›</a:t>
            </a:fld>
            <a:endParaRPr lang="en-US" altLang="en-US" sz="900" b="1" dirty="0" smtClean="0">
              <a:solidFill>
                <a:srgbClr val="FFFFFF"/>
              </a:solidFill>
              <a:latin typeface="Arial" pitchFamily="34" charset="0"/>
            </a:endParaRPr>
          </a:p>
        </p:txBody>
      </p:sp>
      <p:pic>
        <p:nvPicPr>
          <p:cNvPr id="3077" name="Picture 7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9"/>
          <p:cNvSpPr>
            <a:spLocks noChangeArrowheads="1"/>
          </p:cNvSpPr>
          <p:nvPr userDrawn="1"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900" dirty="0" smtClean="0">
                <a:solidFill>
                  <a:srgbClr val="FFFFFF"/>
                </a:solidFill>
                <a:latin typeface="Arial" pitchFamily="34" charset="0"/>
              </a:rPr>
              <a:t>February 2012 </a:t>
            </a:r>
            <a:r>
              <a:rPr lang="en-US" altLang="en-US" sz="900" b="1" dirty="0" smtClean="0">
                <a:solidFill>
                  <a:srgbClr val="FFFFFF"/>
                </a:solidFill>
                <a:latin typeface="Arial" pitchFamily="34" charset="0"/>
              </a:rPr>
              <a:t>|</a:t>
            </a:r>
            <a:r>
              <a:rPr lang="en-US" altLang="en-US" sz="900" dirty="0" smtClean="0">
                <a:solidFill>
                  <a:srgbClr val="FFFFFF"/>
                </a:solidFill>
                <a:latin typeface="Arial" pitchFamily="34" charset="0"/>
              </a:rPr>
              <a:t> </a:t>
            </a:r>
            <a:r>
              <a:rPr lang="en-US" altLang="en-US" sz="900" b="1" dirty="0" smtClean="0">
                <a:solidFill>
                  <a:srgbClr val="FFFFFF"/>
                </a:solidFill>
                <a:latin typeface="Arial" pitchFamily="34" charset="0"/>
              </a:rPr>
              <a:t>Committing &amp; Pricing Program Dashboard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113" r:id="rId1"/>
    <p:sldLayoutId id="2147491102" r:id="rId2"/>
    <p:sldLayoutId id="2147491103" r:id="rId3"/>
    <p:sldLayoutId id="2147491104" r:id="rId4"/>
    <p:sldLayoutId id="2147491105" r:id="rId5"/>
    <p:sldLayoutId id="2147491106" r:id="rId6"/>
    <p:sldLayoutId id="2147491107" r:id="rId7"/>
    <p:sldLayoutId id="2147491108" r:id="rId8"/>
    <p:sldLayoutId id="2147491109" r:id="rId9"/>
    <p:sldLayoutId id="2147491110" r:id="rId10"/>
    <p:sldLayoutId id="2147491111" r:id="rId11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 pitchFamily="34" charset="-128"/>
          <a:cs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395288" indent="-2809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738188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022350" indent="-1698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371600" indent="-2349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1828800" indent="-23495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3495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3495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3495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m/url?url=http://www.iconarchive.com/show/pretty-office-8-icons-by-custom-icon-design/Users-icon.html&amp;rct=j&amp;frm=1&amp;q=&amp;esrc=s&amp;sa=U&amp;ei=ejruVJHDMoLksATKuoCwBQ&amp;ved=0CDQQ9QEwDw&amp;usg=AFQjCNGUeE0xvFxtJ9joltIVfGAewPoo5Q" TargetMode="External"/><Relationship Id="rId13" Type="http://schemas.openxmlformats.org/officeDocument/2006/relationships/image" Target="../media/image5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hyperlink" Target="http://www.google.com/url?url=http://flyquietoak.com/pages/reports/CA_title_21_contours.html&amp;rct=j&amp;frm=1&amp;q=&amp;esrc=s&amp;sa=U&amp;ei=OD3uVJb1FInnsATbmICoDw&amp;ved=0CCIQ9QEwBjgU&amp;usg=AFQjCNGjX6aiwVhpCSQzlZr5UoSFjiGMGw" TargetMode="External"/><Relationship Id="rId17" Type="http://schemas.openxmlformats.org/officeDocument/2006/relationships/image" Target="../media/image7.jpeg"/><Relationship Id="rId2" Type="http://schemas.openxmlformats.org/officeDocument/2006/relationships/image" Target="../media/image2.wmf"/><Relationship Id="rId16" Type="http://schemas.openxmlformats.org/officeDocument/2006/relationships/hyperlink" Target="http://www.google.com/url?url=http://www.iconarchive.com/show/softdimension-icons-by-benjigarner/Excel-icon.html&amp;rct=j&amp;frm=1&amp;q=&amp;esrc=s&amp;sa=U&amp;ei=wD_uVISVEaH7sATWmoC4Ag&amp;ved=0CBoQ9QEwAg&amp;usg=AFQjCNE8YGjzQy13v07lh_a5_B_uLM4PAA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4.jpe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6.jpeg"/><Relationship Id="rId10" Type="http://schemas.openxmlformats.org/officeDocument/2006/relationships/hyperlink" Target="http://www.google.com/url?url=http://www.clker.com/clipart-another-green-start-button.html&amp;rct=j&amp;frm=1&amp;q=&amp;esrc=s&amp;sa=U&amp;ei=xzruVILnDcPksAThi4KQCg&amp;ved=0CDAQ9QEwDQ&amp;usg=AFQjCNEVpBwc5jnDmMwsM0_41wh3YNjZDQ" TargetMode="Externa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jpeg"/><Relationship Id="rId14" Type="http://schemas.openxmlformats.org/officeDocument/2006/relationships/hyperlink" Target="http://www.google.com/url?url=http://mrisblog.com/blog/email-compliance-notifications-start-next-week/&amp;rct=j&amp;frm=1&amp;q=&amp;esrc=s&amp;sa=U&amp;ei=GTnuVLf7N-vIsQSuz4KABw&amp;ved=0CBoQ9QEwAg&amp;usg=AFQjCNFjgyp72VcDG3JobauSsFP6tMy4L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google.com/url?url=http://www.iconarchive.com/show/softdimension-icons-by-benjigarner/Excel-icon.html&amp;rct=j&amp;frm=1&amp;q=&amp;esrc=s&amp;sa=U&amp;ei=wD_uVISVEaH7sATWmoC4Ag&amp;ved=0CBoQ9QEwAg&amp;usg=AFQjCNE8YGjzQy13v07lh_a5_B_uLM4PA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90625" y="3338402"/>
            <a:ext cx="6867525" cy="1403461"/>
          </a:xfrm>
        </p:spPr>
        <p:txBody>
          <a:bodyPr/>
          <a:lstStyle/>
          <a:p>
            <a:pPr algn="ctr"/>
            <a:r>
              <a:rPr lang="en-US" altLang="en-US" sz="2800" dirty="0" smtClean="0"/>
              <a:t>Data </a:t>
            </a:r>
            <a:r>
              <a:rPr lang="en-US" altLang="en-US" sz="2800" dirty="0" smtClean="0"/>
              <a:t>Testing Framework</a:t>
            </a:r>
            <a:br>
              <a:rPr lang="en-US" altLang="en-US" sz="2800" dirty="0" smtClean="0"/>
            </a:br>
            <a:r>
              <a:rPr lang="en-US" altLang="en-US" sz="2800" dirty="0" smtClean="0"/>
              <a:t>Overview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endParaRPr lang="en-US" altLang="en-US" sz="2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28725"/>
            <a:ext cx="7823200" cy="4876800"/>
          </a:xfrm>
        </p:spPr>
        <p:txBody>
          <a:bodyPr/>
          <a:lstStyle/>
          <a:p>
            <a:r>
              <a:rPr lang="en-US" sz="1500" dirty="0" smtClean="0">
                <a:solidFill>
                  <a:srgbClr val="0070C0"/>
                </a:solidFill>
              </a:rPr>
              <a:t>What is </a:t>
            </a:r>
            <a:r>
              <a:rPr lang="en-US" sz="1500" dirty="0" smtClean="0">
                <a:solidFill>
                  <a:srgbClr val="0070C0"/>
                </a:solidFill>
              </a:rPr>
              <a:t>the Data </a:t>
            </a:r>
            <a:r>
              <a:rPr lang="en-US" sz="1500" dirty="0" smtClean="0">
                <a:solidFill>
                  <a:srgbClr val="0070C0"/>
                </a:solidFill>
              </a:rPr>
              <a:t>Testing Framework?</a:t>
            </a:r>
          </a:p>
          <a:p>
            <a:r>
              <a:rPr lang="en-US" sz="1500" dirty="0" smtClean="0"/>
              <a:t>    </a:t>
            </a:r>
            <a:r>
              <a:rPr lang="en-US" sz="1500" dirty="0" smtClean="0">
                <a:solidFill>
                  <a:srgbClr val="0070C0"/>
                </a:solidFill>
              </a:rPr>
              <a:t>An automated Testing Solution which provides:</a:t>
            </a:r>
            <a:endParaRPr lang="en-US" sz="1500" dirty="0" smtClean="0">
              <a:solidFill>
                <a:srgbClr val="0070C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1500" dirty="0" smtClean="0"/>
              <a:t>Comparison of any two </a:t>
            </a:r>
            <a:r>
              <a:rPr lang="en-US" sz="1500" dirty="0" smtClean="0"/>
              <a:t>datasets, commonly known as source to target or expected and actual</a:t>
            </a:r>
            <a:endParaRPr lang="en-US" sz="1500" dirty="0" smtClean="0"/>
          </a:p>
          <a:p>
            <a:pPr lvl="1">
              <a:buFont typeface="Arial" pitchFamily="34" charset="0"/>
              <a:buChar char="•"/>
            </a:pPr>
            <a:r>
              <a:rPr lang="en-US" sz="1500" dirty="0" smtClean="0"/>
              <a:t>Detailed reporting </a:t>
            </a:r>
            <a:r>
              <a:rPr lang="en-US" sz="1500" dirty="0" smtClean="0"/>
              <a:t>for efficient data </a:t>
            </a:r>
            <a:r>
              <a:rPr lang="en-US" sz="1500" dirty="0" smtClean="0"/>
              <a:t>analysis</a:t>
            </a:r>
          </a:p>
          <a:p>
            <a:pPr lvl="1">
              <a:buFont typeface="Arial" pitchFamily="34" charset="0"/>
              <a:buChar char="•"/>
            </a:pPr>
            <a:r>
              <a:rPr lang="en-US" sz="1500" dirty="0" smtClean="0"/>
              <a:t>Creation and execution of tests in ALM</a:t>
            </a:r>
            <a:endParaRPr lang="en-US" sz="1500" dirty="0" smtClean="0"/>
          </a:p>
          <a:p>
            <a:r>
              <a:rPr lang="en-US" sz="1500" dirty="0" smtClean="0"/>
              <a:t> </a:t>
            </a:r>
          </a:p>
          <a:p>
            <a:r>
              <a:rPr lang="en-US" sz="1500" dirty="0" smtClean="0">
                <a:solidFill>
                  <a:srgbClr val="0070C0"/>
                </a:solidFill>
              </a:rPr>
              <a:t>Data Testing Framework Benefits:</a:t>
            </a:r>
            <a:endParaRPr lang="en-US" sz="1500" dirty="0" smtClean="0">
              <a:solidFill>
                <a:srgbClr val="0070C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1500" dirty="0" smtClean="0"/>
              <a:t>Reduces execution time </a:t>
            </a:r>
          </a:p>
          <a:p>
            <a:pPr lvl="1">
              <a:buFont typeface="Arial" pitchFamily="34" charset="0"/>
              <a:buChar char="•"/>
            </a:pPr>
            <a:r>
              <a:rPr lang="en-US" sz="1500" dirty="0" smtClean="0"/>
              <a:t>Improves data coverage</a:t>
            </a:r>
            <a:endParaRPr lang="en-US" sz="1500" dirty="0" smtClean="0"/>
          </a:p>
          <a:p>
            <a:pPr lvl="1">
              <a:buFont typeface="Arial" pitchFamily="34" charset="0"/>
              <a:buChar char="•"/>
            </a:pPr>
            <a:r>
              <a:rPr lang="en-US" sz="1500" dirty="0" smtClean="0"/>
              <a:t>User friendly excel based input</a:t>
            </a:r>
            <a:endParaRPr lang="en-US" sz="1500" dirty="0" smtClean="0"/>
          </a:p>
          <a:p>
            <a:pPr lvl="1">
              <a:buFont typeface="Arial" pitchFamily="34" charset="0"/>
              <a:buChar char="•"/>
            </a:pPr>
            <a:r>
              <a:rPr lang="en-US" sz="1500" dirty="0" smtClean="0"/>
              <a:t>Ability to use parameters and on demand based executions </a:t>
            </a:r>
          </a:p>
          <a:p>
            <a:pPr lvl="1">
              <a:buFont typeface="Arial" pitchFamily="34" charset="0"/>
              <a:buChar char="•"/>
            </a:pPr>
            <a:r>
              <a:rPr lang="en-US" sz="1500" dirty="0" smtClean="0"/>
              <a:t>Ability to compare disparate </a:t>
            </a:r>
            <a:r>
              <a:rPr lang="en-US" sz="1500" dirty="0" smtClean="0"/>
              <a:t>sources, including file types (xml, flat, </a:t>
            </a:r>
            <a:r>
              <a:rPr lang="en-US" sz="1500" dirty="0" err="1" smtClean="0"/>
              <a:t>csv</a:t>
            </a:r>
            <a:r>
              <a:rPr lang="en-US" sz="1500" dirty="0" smtClean="0"/>
              <a:t>, </a:t>
            </a:r>
            <a:r>
              <a:rPr lang="en-US" sz="1500" dirty="0" err="1" smtClean="0"/>
              <a:t>xls</a:t>
            </a:r>
            <a:r>
              <a:rPr lang="en-US" sz="1500" dirty="0" smtClean="0"/>
              <a:t>, delimited) and database types (Oracle</a:t>
            </a:r>
            <a:r>
              <a:rPr lang="en-US" sz="1500" dirty="0" smtClean="0"/>
              <a:t>, Sybase, </a:t>
            </a:r>
            <a:r>
              <a:rPr lang="en-US" sz="1500" dirty="0" err="1" smtClean="0"/>
              <a:t>Sql</a:t>
            </a:r>
            <a:r>
              <a:rPr lang="en-US" sz="1500" dirty="0" smtClean="0"/>
              <a:t> Server and </a:t>
            </a:r>
            <a:r>
              <a:rPr lang="en-US" sz="1500" dirty="0" err="1" smtClean="0"/>
              <a:t>Netezza</a:t>
            </a:r>
            <a:r>
              <a:rPr lang="en-US" sz="1500" dirty="0" smtClean="0"/>
              <a:t>).</a:t>
            </a:r>
            <a:endParaRPr lang="en-US" sz="1500" dirty="0" smtClean="0"/>
          </a:p>
          <a:p>
            <a:pPr lvl="1">
              <a:buFont typeface="Arial" pitchFamily="34" charset="0"/>
              <a:buChar char="•"/>
            </a:pPr>
            <a:r>
              <a:rPr lang="en-US" sz="1500" dirty="0" smtClean="0"/>
              <a:t>Easy to read </a:t>
            </a:r>
            <a:r>
              <a:rPr lang="en-US" sz="1500" dirty="0" smtClean="0"/>
              <a:t>email reports</a:t>
            </a:r>
            <a:endParaRPr lang="en-US" sz="1500" dirty="0" smtClean="0"/>
          </a:p>
          <a:p>
            <a:pPr lvl="1">
              <a:buFont typeface="Arial" pitchFamily="34" charset="0"/>
              <a:buChar char="•"/>
            </a:pPr>
            <a:r>
              <a:rPr lang="en-US" sz="1500" dirty="0" smtClean="0"/>
              <a:t>No additional costs involved</a:t>
            </a:r>
          </a:p>
          <a:p>
            <a:pPr lvl="1">
              <a:buFont typeface="Arial" pitchFamily="34" charset="0"/>
              <a:buChar char="•"/>
            </a:pPr>
            <a:r>
              <a:rPr lang="en-US" sz="1500" dirty="0" smtClean="0"/>
              <a:t>No </a:t>
            </a:r>
            <a:r>
              <a:rPr lang="en-US" sz="1500" dirty="0" smtClean="0"/>
              <a:t>tools or licenses </a:t>
            </a:r>
            <a:r>
              <a:rPr lang="en-US" sz="1500" dirty="0" smtClean="0"/>
              <a:t>required</a:t>
            </a:r>
          </a:p>
          <a:p>
            <a:pPr lvl="1">
              <a:buFont typeface="Arial" pitchFamily="34" charset="0"/>
              <a:buChar char="•"/>
            </a:pPr>
            <a:r>
              <a:rPr lang="en-US" sz="1500" dirty="0" smtClean="0"/>
              <a:t>No </a:t>
            </a:r>
            <a:r>
              <a:rPr lang="en-US" sz="1500" dirty="0" smtClean="0"/>
              <a:t>data constraints or volume </a:t>
            </a:r>
            <a:r>
              <a:rPr lang="en-US" sz="1500" dirty="0" smtClean="0"/>
              <a:t>limitations</a:t>
            </a:r>
          </a:p>
          <a:p>
            <a:pPr lvl="3">
              <a:lnSpc>
                <a:spcPct val="100000"/>
              </a:lnSpc>
              <a:buNone/>
            </a:pPr>
            <a:endParaRPr lang="en-US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000500" y="123825"/>
            <a:ext cx="526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Data Testing Framework </a:t>
            </a:r>
            <a:r>
              <a:rPr lang="en-US" sz="1800" b="1" dirty="0" smtClean="0">
                <a:solidFill>
                  <a:schemeClr val="bg1"/>
                </a:solidFill>
              </a:rPr>
              <a:t>Description and Benefits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42974"/>
            <a:ext cx="7823200" cy="5476875"/>
          </a:xfrm>
        </p:spPr>
        <p:txBody>
          <a:bodyPr/>
          <a:lstStyle/>
          <a:p>
            <a:r>
              <a:rPr lang="en-US" sz="1500" dirty="0" smtClean="0">
                <a:solidFill>
                  <a:srgbClr val="0070C0"/>
                </a:solidFill>
              </a:rPr>
              <a:t>Types of Testing to Implement in the Framework</a:t>
            </a:r>
          </a:p>
          <a:p>
            <a:endParaRPr lang="en-US" sz="800" dirty="0" smtClean="0"/>
          </a:p>
          <a:p>
            <a:pPr>
              <a:buFont typeface="Arial" pitchFamily="34" charset="0"/>
              <a:buChar char="•"/>
            </a:pPr>
            <a:r>
              <a:rPr lang="en-US" sz="1500" dirty="0" smtClean="0"/>
              <a:t>Comparison </a:t>
            </a:r>
            <a:r>
              <a:rPr lang="en-US" sz="1500" dirty="0" smtClean="0"/>
              <a:t>types: SQL, XML, Excel, File, Table - any combination of the two</a:t>
            </a:r>
          </a:p>
          <a:p>
            <a:pPr>
              <a:buFont typeface="Arial" pitchFamily="34" charset="0"/>
              <a:buChar char="•"/>
            </a:pPr>
            <a:r>
              <a:rPr lang="en-US" sz="1500" dirty="0" smtClean="0"/>
              <a:t>Physical Data Model to Data Dictionary to Mapping (common first step for data testing)</a:t>
            </a:r>
          </a:p>
          <a:p>
            <a:pPr>
              <a:buFont typeface="Arial" pitchFamily="34" charset="0"/>
              <a:buChar char="•"/>
            </a:pPr>
            <a:r>
              <a:rPr lang="en-US" sz="1500" dirty="0" smtClean="0"/>
              <a:t>Waterfall or Agile</a:t>
            </a:r>
          </a:p>
          <a:p>
            <a:pPr>
              <a:buFont typeface="Arial" pitchFamily="34" charset="0"/>
              <a:buChar char="•"/>
            </a:pPr>
            <a:r>
              <a:rPr lang="en-US" sz="1500" dirty="0" smtClean="0"/>
              <a:t>Real-time or Batch</a:t>
            </a:r>
          </a:p>
          <a:p>
            <a:pPr>
              <a:buFont typeface="Arial" pitchFamily="34" charset="0"/>
              <a:buChar char="•"/>
            </a:pPr>
            <a:r>
              <a:rPr lang="en-US" sz="1500" dirty="0" smtClean="0"/>
              <a:t>Subset or Full </a:t>
            </a:r>
            <a:r>
              <a:rPr lang="en-US" sz="1500" dirty="0" smtClean="0"/>
              <a:t>Volume</a:t>
            </a:r>
          </a:p>
          <a:p>
            <a:pPr>
              <a:buFont typeface="Arial" pitchFamily="34" charset="0"/>
              <a:buChar char="•"/>
            </a:pPr>
            <a:r>
              <a:rPr lang="en-US" sz="1500" dirty="0" smtClean="0"/>
              <a:t>Progression and Regression</a:t>
            </a:r>
            <a:endParaRPr lang="en-US" sz="1500" dirty="0" smtClean="0"/>
          </a:p>
          <a:p>
            <a:pPr>
              <a:buFont typeface="Arial" pitchFamily="34" charset="0"/>
              <a:buChar char="•"/>
            </a:pPr>
            <a:endParaRPr lang="en-US" sz="1500" dirty="0" smtClean="0"/>
          </a:p>
          <a:p>
            <a:r>
              <a:rPr lang="en-US" sz="1500" dirty="0" smtClean="0">
                <a:solidFill>
                  <a:srgbClr val="0070C0"/>
                </a:solidFill>
              </a:rPr>
              <a:t>Uses for the Data Testing Framework</a:t>
            </a:r>
          </a:p>
          <a:p>
            <a:endParaRPr lang="en-US" sz="800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500" dirty="0" smtClean="0"/>
              <a:t>Development – leverage for unit and integration </a:t>
            </a:r>
            <a:r>
              <a:rPr lang="en-US" sz="1500" dirty="0" smtClean="0"/>
              <a:t>tests</a:t>
            </a:r>
            <a:endParaRPr lang="en-US" sz="1500" dirty="0" smtClean="0"/>
          </a:p>
          <a:p>
            <a:pPr>
              <a:buFont typeface="Arial" pitchFamily="34" charset="0"/>
              <a:buChar char="•"/>
            </a:pPr>
            <a:r>
              <a:rPr lang="en-US" sz="1500" dirty="0" smtClean="0"/>
              <a:t>System Test – leverage for validations on control data and/or full production data </a:t>
            </a:r>
            <a:r>
              <a:rPr lang="en-US" sz="1500" dirty="0" smtClean="0"/>
              <a:t>sets</a:t>
            </a:r>
            <a:endParaRPr lang="en-US" sz="1500" dirty="0" smtClean="0"/>
          </a:p>
          <a:p>
            <a:pPr>
              <a:buFont typeface="Arial" pitchFamily="34" charset="0"/>
              <a:buChar char="•"/>
            </a:pPr>
            <a:r>
              <a:rPr lang="en-US" sz="1500" dirty="0" smtClean="0"/>
              <a:t>User Acceptance Test – execution of business validation queries and compares</a:t>
            </a:r>
          </a:p>
          <a:p>
            <a:pPr>
              <a:buFont typeface="Arial" pitchFamily="34" charset="0"/>
              <a:buChar char="•"/>
            </a:pPr>
            <a:r>
              <a:rPr lang="en-US" sz="1500" dirty="0" smtClean="0"/>
              <a:t>Production Validations – use daily/monthly to proactively identify data issues and errors</a:t>
            </a:r>
          </a:p>
          <a:p>
            <a:endParaRPr lang="en-US" sz="1500" dirty="0" smtClean="0"/>
          </a:p>
          <a:p>
            <a:pPr>
              <a:buFont typeface="Arial" pitchFamily="34" charset="0"/>
              <a:buChar char="•"/>
            </a:pPr>
            <a:endParaRPr lang="en-US" sz="15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000500" y="123825"/>
            <a:ext cx="526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Testing Supported by the Framework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42974"/>
            <a:ext cx="7823200" cy="5476875"/>
          </a:xfrm>
        </p:spPr>
        <p:txBody>
          <a:bodyPr/>
          <a:lstStyle/>
          <a:p>
            <a:endParaRPr lang="en-US" sz="1500" dirty="0" smtClean="0"/>
          </a:p>
          <a:p>
            <a:endParaRPr lang="en-US" sz="1500" dirty="0" smtClean="0"/>
          </a:p>
          <a:p>
            <a:endParaRPr lang="en-US" sz="1500" dirty="0" smtClean="0"/>
          </a:p>
          <a:p>
            <a:endParaRPr lang="en-US" sz="15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000500" y="123825"/>
            <a:ext cx="526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Framework Overview – High-Level </a:t>
            </a:r>
            <a:r>
              <a:rPr lang="en-US" sz="1800" b="1" dirty="0" smtClean="0">
                <a:solidFill>
                  <a:schemeClr val="bg1"/>
                </a:solidFill>
              </a:rPr>
              <a:t>Process Flow</a:t>
            </a:r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11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6137" y="2762808"/>
            <a:ext cx="1191650" cy="1130903"/>
          </a:xfrm>
          <a:prstGeom prst="rect">
            <a:avLst/>
          </a:prstGeom>
          <a:noFill/>
        </p:spPr>
      </p:pic>
      <p:sp>
        <p:nvSpPr>
          <p:cNvPr id="13" name="Down Arrow 12"/>
          <p:cNvSpPr/>
          <p:nvPr/>
        </p:nvSpPr>
        <p:spPr>
          <a:xfrm rot="14220226">
            <a:off x="3657837" y="2519263"/>
            <a:ext cx="363291" cy="417289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4" name="Group 30"/>
          <p:cNvGrpSpPr/>
          <p:nvPr/>
        </p:nvGrpSpPr>
        <p:grpSpPr>
          <a:xfrm>
            <a:off x="4885394" y="4118810"/>
            <a:ext cx="3189668" cy="2266681"/>
            <a:chOff x="3932349" y="3637923"/>
            <a:chExt cx="3215425" cy="2672724"/>
          </a:xfrm>
        </p:grpSpPr>
        <p:graphicFrame>
          <p:nvGraphicFramePr>
            <p:cNvPr id="26" name="Diagram 25"/>
            <p:cNvGraphicFramePr/>
            <p:nvPr/>
          </p:nvGraphicFramePr>
          <p:xfrm>
            <a:off x="3932349" y="3637923"/>
            <a:ext cx="3215425" cy="267272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27" name="TextBox 26"/>
            <p:cNvSpPr txBox="1"/>
            <p:nvPr/>
          </p:nvSpPr>
          <p:spPr>
            <a:xfrm>
              <a:off x="4185633" y="3812146"/>
              <a:ext cx="433398" cy="326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DTF</a:t>
              </a:r>
              <a:endParaRPr lang="en-US" b="1" dirty="0"/>
            </a:p>
          </p:txBody>
        </p:sp>
      </p:grpSp>
      <p:pic>
        <p:nvPicPr>
          <p:cNvPr id="15" name="Picture 6" descr="https://encrypted-tbn2.gstatic.com/images?q=tbn:ANd9GcTh0uymGL987GSfNSZGz5tIC4znM31qJyYC119ey4Zc-JdZwVsn6HtJsf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25318" y="1325562"/>
            <a:ext cx="1057275" cy="1057276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</p:pic>
      <p:pic>
        <p:nvPicPr>
          <p:cNvPr id="16" name="Picture 8" descr="https://encrypted-tbn3.gstatic.com/images?q=tbn:ANd9GcQpNC5NL7gkPX_0Esuzo86ZwI3DLPpOF20eztew2UqOGvMxl2TqaL5R6E0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144259" y="2867159"/>
            <a:ext cx="668673" cy="668673"/>
          </a:xfrm>
          <a:prstGeom prst="rect">
            <a:avLst/>
          </a:prstGeom>
          <a:noFill/>
        </p:spPr>
      </p:pic>
      <p:sp>
        <p:nvSpPr>
          <p:cNvPr id="17" name="Down Arrow 16"/>
          <p:cNvSpPr/>
          <p:nvPr/>
        </p:nvSpPr>
        <p:spPr>
          <a:xfrm>
            <a:off x="6283555" y="2527136"/>
            <a:ext cx="363291" cy="232506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Down Arrow 17"/>
          <p:cNvSpPr/>
          <p:nvPr/>
        </p:nvSpPr>
        <p:spPr>
          <a:xfrm>
            <a:off x="6268529" y="3689873"/>
            <a:ext cx="363291" cy="316873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9" name="Group 41"/>
          <p:cNvGrpSpPr/>
          <p:nvPr/>
        </p:nvGrpSpPr>
        <p:grpSpPr>
          <a:xfrm>
            <a:off x="2353758" y="4358961"/>
            <a:ext cx="1659717" cy="1528002"/>
            <a:chOff x="1210616" y="3263183"/>
            <a:chExt cx="1659717" cy="1528002"/>
          </a:xfrm>
        </p:grpSpPr>
        <p:pic>
          <p:nvPicPr>
            <p:cNvPr id="24" name="Picture 16" descr="https://encrypted-tbn1.gstatic.com/images?q=tbn:ANd9GcSSChUTyjFQk2em7ZW9uxLO-XDspuPoUmjBLNALUzAKg2VTxvznfbn6jw">
              <a:hlinkClick r:id="rId12"/>
            </p:cNvPr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1765433" y="3733909"/>
              <a:ext cx="1104900" cy="1057276"/>
            </a:xfrm>
            <a:prstGeom prst="rect">
              <a:avLst/>
            </a:prstGeom>
            <a:noFill/>
          </p:spPr>
        </p:pic>
        <p:pic>
          <p:nvPicPr>
            <p:cNvPr id="25" name="Picture 4" descr="https://encrypted-tbn2.gstatic.com/images?q=tbn:ANd9GcTw2k7Kv_oGSmp78Dk-qytk42JdTtXD2gCY6zHS97TFt4V_6tzLJOYy_eo">
              <a:hlinkClick r:id="rId14"/>
            </p:cNvPr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 flipH="1">
              <a:off x="1210616" y="3263183"/>
              <a:ext cx="1173006" cy="714375"/>
            </a:xfrm>
            <a:prstGeom prst="rect">
              <a:avLst/>
            </a:prstGeom>
            <a:noFill/>
          </p:spPr>
        </p:pic>
      </p:grpSp>
      <p:sp>
        <p:nvSpPr>
          <p:cNvPr id="20" name="Down Arrow 19"/>
          <p:cNvSpPr/>
          <p:nvPr/>
        </p:nvSpPr>
        <p:spPr>
          <a:xfrm rot="6972770">
            <a:off x="4273477" y="5261211"/>
            <a:ext cx="363291" cy="582985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Down Arrow 20"/>
          <p:cNvSpPr/>
          <p:nvPr/>
        </p:nvSpPr>
        <p:spPr>
          <a:xfrm rot="10326801">
            <a:off x="2898751" y="4006764"/>
            <a:ext cx="363291" cy="292976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TextBox 21"/>
          <p:cNvSpPr txBox="1"/>
          <p:nvPr/>
        </p:nvSpPr>
        <p:spPr>
          <a:xfrm>
            <a:off x="1396955" y="3190741"/>
            <a:ext cx="555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Tester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914220" y="1043188"/>
            <a:ext cx="786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DTF Team</a:t>
            </a:r>
            <a:endParaRPr lang="en-US" b="1" dirty="0"/>
          </a:p>
        </p:txBody>
      </p:sp>
      <p:pic>
        <p:nvPicPr>
          <p:cNvPr id="99330" name="Picture 2" descr="https://encrypted-tbn3.gstatic.com/images?q=tbn:ANd9GcSbnlqAuRiBsTRZ33J1p3vb92oI7Lhrw8fJ0sfwugXDCc0lykCd_X2OAZE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175126" y="2039938"/>
            <a:ext cx="634999" cy="635000"/>
          </a:xfrm>
          <a:prstGeom prst="rect">
            <a:avLst/>
          </a:prstGeom>
          <a:noFill/>
        </p:spPr>
      </p:pic>
      <p:sp>
        <p:nvSpPr>
          <p:cNvPr id="28" name="Cloud Callout 27"/>
          <p:cNvSpPr/>
          <p:nvPr/>
        </p:nvSpPr>
        <p:spPr bwMode="auto">
          <a:xfrm flipH="1">
            <a:off x="266699" y="647700"/>
            <a:ext cx="2752725" cy="2009775"/>
          </a:xfrm>
          <a:prstGeom prst="cloudCallout">
            <a:avLst>
              <a:gd name="adj1" fmla="val -26586"/>
              <a:gd name="adj2" fmla="val 61078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rtlCol="0" anchor="ctr"/>
          <a:lstStyle/>
          <a:p>
            <a:pPr algn="ctr"/>
            <a:r>
              <a:rPr lang="en-US" sz="1000" b="1" dirty="0" smtClean="0">
                <a:latin typeface="Calibri" pitchFamily="34" charset="0"/>
                <a:cs typeface="Arial" charset="0"/>
              </a:rPr>
              <a:t>Information:</a:t>
            </a:r>
          </a:p>
          <a:p>
            <a:pPr algn="ctr"/>
            <a:r>
              <a:rPr lang="en-US" sz="1000" b="1" dirty="0" smtClean="0">
                <a:latin typeface="Calibri" pitchFamily="34" charset="0"/>
                <a:cs typeface="Arial" charset="0"/>
              </a:rPr>
              <a:t>ALM, Comparison Key, Datasets</a:t>
            </a:r>
          </a:p>
          <a:p>
            <a:pPr algn="ctr"/>
            <a:endParaRPr lang="en-US" sz="1000" b="1" dirty="0" smtClean="0">
              <a:latin typeface="Calibri" pitchFamily="34" charset="0"/>
              <a:cs typeface="Arial" charset="0"/>
            </a:endParaRPr>
          </a:p>
          <a:p>
            <a:pPr algn="ctr"/>
            <a:r>
              <a:rPr lang="en-US" sz="1000" b="1" dirty="0" smtClean="0">
                <a:latin typeface="Calibri" pitchFamily="34" charset="0"/>
                <a:cs typeface="Arial" charset="0"/>
              </a:rPr>
              <a:t>Test Approach:</a:t>
            </a:r>
          </a:p>
          <a:p>
            <a:pPr algn="ctr"/>
            <a:r>
              <a:rPr lang="en-US" sz="1000" b="1" dirty="0" smtClean="0">
                <a:latin typeface="Calibri" pitchFamily="34" charset="0"/>
                <a:cs typeface="Arial" charset="0"/>
              </a:rPr>
              <a:t>Organization, Parameters, Full Volume, Control Data, Data Prep, Convert Docs to Well Designed Tests</a:t>
            </a:r>
            <a:endParaRPr lang="en-US" sz="1000" b="1" dirty="0">
              <a:latin typeface="Calibri" pitchFamily="34" charset="0"/>
              <a:cs typeface="Arial" charset="0"/>
            </a:endParaRPr>
          </a:p>
        </p:txBody>
      </p:sp>
      <p:sp>
        <p:nvSpPr>
          <p:cNvPr id="30" name="Down Arrow 29"/>
          <p:cNvSpPr/>
          <p:nvPr/>
        </p:nvSpPr>
        <p:spPr>
          <a:xfrm rot="15159786">
            <a:off x="5247862" y="1735447"/>
            <a:ext cx="363291" cy="642872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TextBox 30"/>
          <p:cNvSpPr txBox="1"/>
          <p:nvPr/>
        </p:nvSpPr>
        <p:spPr>
          <a:xfrm>
            <a:off x="3673430" y="1657216"/>
            <a:ext cx="1010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DTF Template</a:t>
            </a:r>
            <a:endParaRPr lang="en-US" b="1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500" y="123825"/>
            <a:ext cx="526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Framework Overview – Excel-Based </a:t>
            </a:r>
            <a:r>
              <a:rPr lang="en-US" sz="1800" b="1" dirty="0" smtClean="0">
                <a:solidFill>
                  <a:schemeClr val="bg1"/>
                </a:solidFill>
              </a:rPr>
              <a:t>Input </a:t>
            </a:r>
            <a:r>
              <a:rPr lang="en-US" sz="1800" b="1" dirty="0" smtClean="0">
                <a:solidFill>
                  <a:schemeClr val="bg1"/>
                </a:solidFill>
              </a:rPr>
              <a:t>Template</a:t>
            </a:r>
            <a:endParaRPr lang="en-US" sz="18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09551" y="1099339"/>
          <a:ext cx="8734424" cy="2800987"/>
        </p:xfrm>
        <a:graphic>
          <a:graphicData uri="http://schemas.openxmlformats.org/drawingml/2006/table">
            <a:tbl>
              <a:tblPr/>
              <a:tblGrid>
                <a:gridCol w="1066799"/>
                <a:gridCol w="457200"/>
                <a:gridCol w="657225"/>
                <a:gridCol w="609600"/>
                <a:gridCol w="1133826"/>
                <a:gridCol w="2356867"/>
                <a:gridCol w="2452907"/>
              </a:tblGrid>
              <a:tr h="1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436" marR="5436" marT="54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436" marR="5436" marT="54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436" marR="5436" marT="54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436" marR="5436" marT="54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436" marR="5436" marT="54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436" marR="5436" marT="54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5436" marR="5436" marT="54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7561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Component Name</a:t>
                      </a:r>
                      <a:br>
                        <a:rPr lang="en-US" sz="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(No Spaces)</a:t>
                      </a:r>
                    </a:p>
                  </a:txBody>
                  <a:tcPr marL="5436" marR="5436" marT="54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Test Case Number</a:t>
                      </a:r>
                    </a:p>
                  </a:txBody>
                  <a:tcPr marL="5436" marR="5436" marT="54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Comparison Type</a:t>
                      </a:r>
                      <a:br>
                        <a:rPr lang="en-US" sz="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(</a:t>
                      </a:r>
                      <a:r>
                        <a:rPr lang="en-US" sz="6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ExpModeActMode</a:t>
                      </a:r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- S for SQL, T for Table, F for File, X for Xml, E for Excel)</a:t>
                      </a:r>
                    </a:p>
                  </a:txBody>
                  <a:tcPr marL="5436" marR="5436" marT="54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TestSet Name</a:t>
                      </a:r>
                      <a:br>
                        <a:rPr lang="en-US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endParaRPr lang="en-US" sz="6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436" marR="5436" marT="54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Comparison Keys</a:t>
                      </a:r>
                      <a:br>
                        <a:rPr lang="en-US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(Separate with Commas and there should not be any spaces in Column names)</a:t>
                      </a:r>
                    </a:p>
                  </a:txBody>
                  <a:tcPr marL="5436" marR="5436" marT="54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Expected Input</a:t>
                      </a:r>
                      <a:br>
                        <a:rPr lang="en-US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(File info - for F mode</a:t>
                      </a:r>
                      <a:br>
                        <a:rPr lang="en-US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Table Name - for T mode</a:t>
                      </a:r>
                      <a:br>
                        <a:rPr lang="en-US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SQL Select Statement - for S mode</a:t>
                      </a:r>
                      <a:br>
                        <a:rPr lang="en-US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INPUT_FILE:&lt;&lt;file name dropped in Inbound DIR&gt;&gt;)</a:t>
                      </a:r>
                    </a:p>
                  </a:txBody>
                  <a:tcPr marL="5436" marR="5436" marT="54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Actual Input</a:t>
                      </a:r>
                      <a:br>
                        <a:rPr lang="en-US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(File info - For F mode</a:t>
                      </a:r>
                      <a:br>
                        <a:rPr lang="en-US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Table Name - for T mode</a:t>
                      </a:r>
                      <a:br>
                        <a:rPr lang="en-US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SQL Select Statement - for S mode INPUT_FILE:&lt;&lt;file name dropped in Inbound DIR&gt;&gt;)</a:t>
                      </a:r>
                    </a:p>
                  </a:txBody>
                  <a:tcPr marL="5436" marR="5436" marT="54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590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LN_UPB</a:t>
                      </a:r>
                    </a:p>
                  </a:txBody>
                  <a:tcPr marL="5436" marR="5436" marT="54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436" marR="5436" marT="54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SS</a:t>
                      </a:r>
                    </a:p>
                  </a:txBody>
                  <a:tcPr marL="5436" marR="5436" marT="54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DAY1</a:t>
                      </a:r>
                    </a:p>
                  </a:txBody>
                  <a:tcPr marL="5436" marR="5436" marT="54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ast_id</a:t>
                      </a:r>
                    </a:p>
                  </a:txBody>
                  <a:tcPr marL="5436" marR="5436" marT="54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select * from ${EXP_SCHEMA}.asset where DATE_CONition=${RUN_DATE};</a:t>
                      </a:r>
                    </a:p>
                  </a:txBody>
                  <a:tcPr marL="5436" marR="5436" marT="54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select * from ${ACT_SCHEMA}.asset_1</a:t>
                      </a:r>
                    </a:p>
                  </a:txBody>
                  <a:tcPr marL="5436" marR="5436" marT="54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4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LN_FEAT_CD</a:t>
                      </a:r>
                    </a:p>
                  </a:txBody>
                  <a:tcPr marL="5436" marR="5436" marT="54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436" marR="5436" marT="54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SS</a:t>
                      </a:r>
                    </a:p>
                  </a:txBody>
                  <a:tcPr marL="5436" marR="5436" marT="54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DAY2</a:t>
                      </a:r>
                    </a:p>
                  </a:txBody>
                  <a:tcPr marL="5436" marR="5436" marT="54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ln_id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aqsn_dt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36" marR="5436" marT="54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select ln.* 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from ${EXP_PROD_SCHEMA}.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wm_mtg_ln_aqsn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where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ln_id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in (1705370853,1694226677)</a:t>
                      </a:r>
                    </a:p>
                  </a:txBody>
                  <a:tcPr marL="5436" marR="5436" marT="54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select ln.* 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from ${ACT_PROD_SCHEMA}.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wm_mtg_ln_aqsn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where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ln_id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in (1705370853,1694226677)</a:t>
                      </a:r>
                    </a:p>
                  </a:txBody>
                  <a:tcPr marL="5436" marR="5436" marT="54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Line Callout 1 (Border and Accent Bar) 11"/>
          <p:cNvSpPr/>
          <p:nvPr/>
        </p:nvSpPr>
        <p:spPr bwMode="auto">
          <a:xfrm flipH="1">
            <a:off x="6324597" y="5381625"/>
            <a:ext cx="2481261" cy="352425"/>
          </a:xfrm>
          <a:prstGeom prst="accentBorderCallout1">
            <a:avLst>
              <a:gd name="adj1" fmla="val 3599"/>
              <a:gd name="adj2" fmla="val -2575"/>
              <a:gd name="adj3" fmla="val -402051"/>
              <a:gd name="adj4" fmla="val 52130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rtlCol="0" anchor="ctr"/>
          <a:lstStyle/>
          <a:p>
            <a:pPr algn="ctr"/>
            <a:r>
              <a:rPr lang="en-US" sz="1000" b="1" dirty="0" smtClean="0">
                <a:latin typeface="Calibri" pitchFamily="34" charset="0"/>
                <a:cs typeface="Arial" charset="0"/>
              </a:rPr>
              <a:t>Actual Result Details</a:t>
            </a:r>
            <a:endParaRPr lang="en-US" sz="1000" b="1" dirty="0" smtClean="0">
              <a:latin typeface="Calibri" pitchFamily="34" charset="0"/>
              <a:cs typeface="Arial" charset="0"/>
            </a:endParaRPr>
          </a:p>
          <a:p>
            <a:pPr algn="ctr"/>
            <a:endParaRPr lang="en-US" sz="1000" b="1" dirty="0">
              <a:latin typeface="Calibri" pitchFamily="34" charset="0"/>
              <a:cs typeface="Arial" charset="0"/>
            </a:endParaRPr>
          </a:p>
        </p:txBody>
      </p:sp>
      <p:sp>
        <p:nvSpPr>
          <p:cNvPr id="17" name="Line Callout 1 (Border and Accent Bar) 16"/>
          <p:cNvSpPr/>
          <p:nvPr/>
        </p:nvSpPr>
        <p:spPr bwMode="auto">
          <a:xfrm flipH="1">
            <a:off x="5067297" y="4800600"/>
            <a:ext cx="2481261" cy="381000"/>
          </a:xfrm>
          <a:prstGeom prst="accentBorderCallout1">
            <a:avLst>
              <a:gd name="adj1" fmla="val 3599"/>
              <a:gd name="adj2" fmla="val -2575"/>
              <a:gd name="adj3" fmla="val -235303"/>
              <a:gd name="adj4" fmla="val 83088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rtlCol="0" anchor="ctr"/>
          <a:lstStyle/>
          <a:p>
            <a:pPr algn="ctr"/>
            <a:r>
              <a:rPr lang="en-US" sz="1000" b="1" dirty="0" smtClean="0">
                <a:latin typeface="Calibri" pitchFamily="34" charset="0"/>
                <a:cs typeface="Arial" charset="0"/>
              </a:rPr>
              <a:t>Expected Result Details</a:t>
            </a:r>
            <a:endParaRPr lang="en-US" sz="1000" b="1" dirty="0" smtClean="0">
              <a:latin typeface="Calibri" pitchFamily="34" charset="0"/>
              <a:cs typeface="Arial" charset="0"/>
            </a:endParaRPr>
          </a:p>
          <a:p>
            <a:pPr algn="ctr"/>
            <a:endParaRPr lang="en-US" sz="1000" b="1" dirty="0">
              <a:latin typeface="Calibri" pitchFamily="34" charset="0"/>
              <a:cs typeface="Arial" charset="0"/>
            </a:endParaRPr>
          </a:p>
        </p:txBody>
      </p:sp>
      <p:sp>
        <p:nvSpPr>
          <p:cNvPr id="18" name="Line Callout 1 (Border and Accent Bar) 17"/>
          <p:cNvSpPr/>
          <p:nvPr/>
        </p:nvSpPr>
        <p:spPr bwMode="auto">
          <a:xfrm flipH="1">
            <a:off x="3724273" y="4249271"/>
            <a:ext cx="1690683" cy="475129"/>
          </a:xfrm>
          <a:prstGeom prst="accentBorderCallout1">
            <a:avLst>
              <a:gd name="adj1" fmla="val 3599"/>
              <a:gd name="adj2" fmla="val -2575"/>
              <a:gd name="adj3" fmla="val -79722"/>
              <a:gd name="adj4" fmla="val 106189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rtlCol="0" anchor="ctr"/>
          <a:lstStyle/>
          <a:p>
            <a:pPr algn="ctr"/>
            <a:r>
              <a:rPr lang="en-US" sz="1000" b="1" dirty="0" smtClean="0">
                <a:latin typeface="Calibri" pitchFamily="34" charset="0"/>
                <a:cs typeface="Arial" charset="0"/>
              </a:rPr>
              <a:t>Comparison Key Information</a:t>
            </a:r>
            <a:endParaRPr lang="en-US" sz="1000" b="1" dirty="0" smtClean="0">
              <a:latin typeface="Calibri" pitchFamily="34" charset="0"/>
              <a:cs typeface="Arial" charset="0"/>
            </a:endParaRPr>
          </a:p>
          <a:p>
            <a:pPr algn="ctr"/>
            <a:endParaRPr lang="en-US" sz="1000" b="1" dirty="0">
              <a:latin typeface="Calibri" pitchFamily="34" charset="0"/>
              <a:cs typeface="Arial" charset="0"/>
            </a:endParaRPr>
          </a:p>
        </p:txBody>
      </p:sp>
      <p:sp>
        <p:nvSpPr>
          <p:cNvPr id="20" name="Right Brace 19"/>
          <p:cNvSpPr/>
          <p:nvPr/>
        </p:nvSpPr>
        <p:spPr bwMode="auto">
          <a:xfrm rot="5400000">
            <a:off x="866776" y="3281365"/>
            <a:ext cx="204786" cy="1566862"/>
          </a:xfrm>
          <a:prstGeom prst="rightBrace">
            <a:avLst>
              <a:gd name="adj1" fmla="val 9299"/>
              <a:gd name="adj2" fmla="val 48176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6362" y="4164106"/>
            <a:ext cx="753732" cy="24622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Calibri" pitchFamily="34" charset="0"/>
                <a:cs typeface="Arial" charset="0"/>
              </a:rPr>
              <a:t>Test Name</a:t>
            </a:r>
            <a:endParaRPr lang="en-US" sz="1000" b="1" dirty="0" smtClean="0">
              <a:latin typeface="Calibri" pitchFamily="34" charset="0"/>
              <a:cs typeface="Arial" charset="0"/>
            </a:endParaRPr>
          </a:p>
        </p:txBody>
      </p:sp>
      <p:sp>
        <p:nvSpPr>
          <p:cNvPr id="22" name="Line Callout 1 (Border and Accent Bar) 21"/>
          <p:cNvSpPr/>
          <p:nvPr/>
        </p:nvSpPr>
        <p:spPr bwMode="auto">
          <a:xfrm flipH="1">
            <a:off x="1304924" y="4657725"/>
            <a:ext cx="1690683" cy="371475"/>
          </a:xfrm>
          <a:prstGeom prst="accentBorderCallout1">
            <a:avLst>
              <a:gd name="adj1" fmla="val 3599"/>
              <a:gd name="adj2" fmla="val -2575"/>
              <a:gd name="adj3" fmla="val -201399"/>
              <a:gd name="adj4" fmla="val 55684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rtlCol="0" anchor="ctr"/>
          <a:lstStyle/>
          <a:p>
            <a:pPr algn="ctr"/>
            <a:r>
              <a:rPr lang="en-US" sz="1000" b="1" dirty="0" smtClean="0">
                <a:latin typeface="Calibri" pitchFamily="34" charset="0"/>
                <a:cs typeface="Arial" charset="0"/>
              </a:rPr>
              <a:t>Type </a:t>
            </a:r>
            <a:r>
              <a:rPr lang="en-US" sz="1000" b="1" dirty="0" smtClean="0">
                <a:latin typeface="Calibri" pitchFamily="34" charset="0"/>
                <a:cs typeface="Arial" charset="0"/>
              </a:rPr>
              <a:t>of </a:t>
            </a:r>
            <a:r>
              <a:rPr lang="en-US" sz="1000" b="1" dirty="0" smtClean="0">
                <a:latin typeface="Calibri" pitchFamily="34" charset="0"/>
                <a:cs typeface="Arial" charset="0"/>
              </a:rPr>
              <a:t>Comparison</a:t>
            </a:r>
          </a:p>
          <a:p>
            <a:pPr algn="ctr"/>
            <a:endParaRPr lang="en-US" sz="1000" b="1" dirty="0">
              <a:latin typeface="Calibri" pitchFamily="34" charset="0"/>
              <a:cs typeface="Arial" charset="0"/>
            </a:endParaRPr>
          </a:p>
        </p:txBody>
      </p:sp>
      <p:sp>
        <p:nvSpPr>
          <p:cNvPr id="23" name="Line Callout 1 (Border and Accent Bar) 22"/>
          <p:cNvSpPr/>
          <p:nvPr/>
        </p:nvSpPr>
        <p:spPr bwMode="auto">
          <a:xfrm flipH="1">
            <a:off x="2305048" y="5343525"/>
            <a:ext cx="1690683" cy="447675"/>
          </a:xfrm>
          <a:prstGeom prst="accentBorderCallout1">
            <a:avLst>
              <a:gd name="adj1" fmla="val 3599"/>
              <a:gd name="adj2" fmla="val -2575"/>
              <a:gd name="adj3" fmla="val -312910"/>
              <a:gd name="adj4" fmla="val 77656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rtlCol="0" anchor="ctr"/>
          <a:lstStyle/>
          <a:p>
            <a:pPr algn="ctr"/>
            <a:r>
              <a:rPr lang="en-US" sz="1000" b="1" dirty="0" smtClean="0">
                <a:latin typeface="Calibri" pitchFamily="34" charset="0"/>
                <a:cs typeface="Arial" charset="0"/>
              </a:rPr>
              <a:t>Grouping Indicator for Test Case Organization </a:t>
            </a:r>
            <a:r>
              <a:rPr lang="en-US" sz="1000" b="1" dirty="0" smtClean="0">
                <a:latin typeface="Calibri" pitchFamily="34" charset="0"/>
                <a:cs typeface="Arial" charset="0"/>
              </a:rPr>
              <a:t>in ALM (Test Set)</a:t>
            </a:r>
            <a:endParaRPr lang="en-US" sz="1000" b="1" dirty="0">
              <a:latin typeface="Calibri" pitchFamily="34" charset="0"/>
              <a:cs typeface="Arial" charset="0"/>
            </a:endParaRPr>
          </a:p>
        </p:txBody>
      </p:sp>
      <p:pic>
        <p:nvPicPr>
          <p:cNvPr id="24" name="Picture 2" descr="https://encrypted-tbn3.gstatic.com/images?q=tbn:ANd9GcSbnlqAuRiBsTRZ33J1p3vb92oI7Lhrw8fJ0sfwugXDCc0lykCd_X2OAZ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283" y="598413"/>
            <a:ext cx="461420" cy="461421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681" y="645459"/>
            <a:ext cx="8937813" cy="5925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000500" y="123825"/>
            <a:ext cx="526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Framework Overview – Comparison Reports</a:t>
            </a:r>
            <a:endParaRPr lang="en-US" sz="1800" b="1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401671" y="3495675"/>
            <a:ext cx="4180354" cy="2971793"/>
            <a:chOff x="4833937" y="3495675"/>
            <a:chExt cx="3748088" cy="2971793"/>
          </a:xfrm>
        </p:grpSpPr>
        <p:pic>
          <p:nvPicPr>
            <p:cNvPr id="942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33937" y="3824288"/>
              <a:ext cx="3748088" cy="2643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TextBox 23"/>
            <p:cNvSpPr txBox="1"/>
            <p:nvPr/>
          </p:nvSpPr>
          <p:spPr>
            <a:xfrm>
              <a:off x="5953125" y="3495675"/>
              <a:ext cx="1543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How Comparison Works</a:t>
              </a:r>
              <a:endParaRPr lang="en-US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500" y="123825"/>
            <a:ext cx="526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Data Testing Framework – SMDU Experience</a:t>
            </a:r>
            <a:endParaRPr lang="en-US" sz="1800" b="1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23667" y="2237417"/>
            <a:ext cx="8543926" cy="511494"/>
            <a:chOff x="266699" y="666749"/>
            <a:chExt cx="8543926" cy="511494"/>
          </a:xfrm>
        </p:grpSpPr>
        <p:sp>
          <p:nvSpPr>
            <p:cNvPr id="5" name="Rectangle 4"/>
            <p:cNvSpPr/>
            <p:nvPr/>
          </p:nvSpPr>
          <p:spPr bwMode="auto">
            <a:xfrm>
              <a:off x="266699" y="666749"/>
              <a:ext cx="8543926" cy="430531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rtlCol="0" anchor="ctr"/>
            <a:lstStyle/>
            <a:p>
              <a:pPr algn="ctr"/>
              <a:endParaRPr lang="en-US" sz="1000" b="1" dirty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800" y="685800"/>
              <a:ext cx="838199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ROI </a:t>
              </a:r>
              <a:r>
                <a:rPr lang="en-US" sz="1400" dirty="0" smtClean="0"/>
                <a:t>of </a:t>
              </a:r>
              <a:r>
                <a:rPr lang="en-US" sz="1400" b="1" dirty="0" smtClean="0"/>
                <a:t>210%</a:t>
              </a:r>
              <a:r>
                <a:rPr lang="en-US" sz="1400" dirty="0" smtClean="0"/>
                <a:t> was realized, and </a:t>
              </a:r>
              <a:r>
                <a:rPr lang="en-US" sz="1400" b="1" dirty="0" smtClean="0"/>
                <a:t>testing coverage expanded from 10,000 data points to 8 billion data points. </a:t>
              </a:r>
            </a:p>
            <a:p>
              <a:endParaRPr lang="en-US" dirty="0"/>
            </a:p>
          </p:txBody>
        </p:sp>
      </p:grpSp>
      <p:sp>
        <p:nvSpPr>
          <p:cNvPr id="7" name="Rectangle 6"/>
          <p:cNvSpPr/>
          <p:nvPr/>
        </p:nvSpPr>
        <p:spPr bwMode="auto">
          <a:xfrm>
            <a:off x="211679" y="906206"/>
            <a:ext cx="8524874" cy="11592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rtlCol="0" anchor="ctr"/>
          <a:lstStyle/>
          <a:p>
            <a:pPr algn="ctr"/>
            <a:endParaRPr lang="en-US" sz="1000" b="1" dirty="0">
              <a:latin typeface="Calibri" pitchFamily="34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0728" y="886817"/>
            <a:ext cx="841841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Problem Domain:</a:t>
            </a:r>
          </a:p>
          <a:p>
            <a:r>
              <a:rPr lang="en-US" sz="1400" dirty="0" smtClean="0"/>
              <a:t>The </a:t>
            </a:r>
            <a:r>
              <a:rPr lang="en-US" sz="1400" dirty="0" smtClean="0"/>
              <a:t>data in </a:t>
            </a:r>
            <a:r>
              <a:rPr lang="en-US" sz="1400" dirty="0" smtClean="0"/>
              <a:t>the existing Transaction DB and Reporting DB were being reconciled and consolidated into a single database.</a:t>
            </a:r>
          </a:p>
          <a:p>
            <a:r>
              <a:rPr lang="en-US" sz="1400" b="1" dirty="0" smtClean="0"/>
              <a:t>Test Strategy: </a:t>
            </a:r>
          </a:p>
          <a:p>
            <a:r>
              <a:rPr lang="en-US" sz="1400" b="1" dirty="0" smtClean="0"/>
              <a:t>1.</a:t>
            </a:r>
            <a:r>
              <a:rPr lang="en-US" sz="1400" dirty="0" smtClean="0"/>
              <a:t> Compare data in Reporting and Transaction DBs against baseline data deployed in a separate environment.  </a:t>
            </a:r>
          </a:p>
          <a:p>
            <a:r>
              <a:rPr lang="en-US" sz="1400" b="1" dirty="0" smtClean="0"/>
              <a:t>2.</a:t>
            </a:r>
            <a:r>
              <a:rPr lang="en-US" sz="1400" dirty="0" smtClean="0"/>
              <a:t> Compare data between reporting and consolidated database.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64234" y="2783152"/>
            <a:ext cx="8557036" cy="28861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rtlCol="0" anchor="ctr"/>
          <a:lstStyle/>
          <a:p>
            <a:pPr algn="ctr"/>
            <a:endParaRPr lang="en-US" sz="1000" b="1" dirty="0">
              <a:latin typeface="Calibri" pitchFamily="34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65005" y="2785617"/>
            <a:ext cx="5772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Comparison: Automated Versus Manual Execution</a:t>
            </a:r>
            <a:endParaRPr lang="en-US" sz="1600" b="1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94446" y="3322625"/>
          <a:ext cx="8383794" cy="2226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2192"/>
                <a:gridCol w="2728703"/>
                <a:gridCol w="3022899"/>
              </a:tblGrid>
              <a:tr h="7626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Task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Duration (Hrs)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  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Manual (10 K records)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Duration (Hrs) -</a:t>
                      </a:r>
                    </a:p>
                    <a:p>
                      <a:pPr algn="ctr"/>
                      <a:r>
                        <a:rPr lang="en-US" sz="1400" dirty="0" smtClean="0"/>
                        <a:t>Automated (8 Billion Records)</a:t>
                      </a:r>
                      <a:endParaRPr lang="en-US" sz="1400" dirty="0"/>
                    </a:p>
                  </a:txBody>
                  <a:tcPr/>
                </a:tc>
              </a:tr>
              <a:tr h="3142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Test Planning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/>
                </a:tc>
              </a:tr>
              <a:tr h="5206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Query Execution and Data Comparison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</a:tr>
              <a:tr h="3142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Results Analysis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26</a:t>
                      </a:r>
                      <a:endParaRPr lang="en-US" sz="1400" dirty="0"/>
                    </a:p>
                  </a:txBody>
                  <a:tcPr/>
                </a:tc>
              </a:tr>
              <a:tr h="3142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QC Execution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3" y="838200"/>
            <a:ext cx="9132887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000500" y="123825"/>
            <a:ext cx="526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Data Testing Framework – </a:t>
            </a:r>
            <a:r>
              <a:rPr lang="en-US" sz="1800" b="1" dirty="0" smtClean="0">
                <a:solidFill>
                  <a:schemeClr val="bg1"/>
                </a:solidFill>
              </a:rPr>
              <a:t>Growth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00500" y="123825"/>
            <a:ext cx="526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POC and Support Team</a:t>
            </a:r>
            <a:endParaRPr lang="en-US" sz="18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 template">
  <a:themeElements>
    <a:clrScheme name="Corporate template 13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C0C0C0"/>
      </a:folHlink>
    </a:clrScheme>
    <a:fontScheme name="Corporate template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65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anchor="ctr"/>
      <a:lstStyle>
        <a:defPPr algn="ctr">
          <a:defRPr sz="1000" b="1" dirty="0">
            <a:latin typeface="Calibri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cs typeface="Arial" charset="0"/>
          </a:defRPr>
        </a:defPPr>
      </a:lstStyle>
    </a:lnDef>
  </a:objectDefaults>
  <a:extraClrSchemeLst>
    <a:extraClrScheme>
      <a:clrScheme name="Corporate template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template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template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template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13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8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cs typeface="Arial" charset="0"/>
          </a:defRPr>
        </a:defPPr>
      </a:lstStyle>
    </a:lnDef>
  </a:objectDefaults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3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orporate template">
  <a:themeElements>
    <a:clrScheme name="Corporate template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Corporate template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rporate template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template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template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template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469</Words>
  <Application>Microsoft Office PowerPoint</Application>
  <PresentationFormat>On-screen Show (4:3)</PresentationFormat>
  <Paragraphs>134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Corporate template</vt:lpstr>
      <vt:lpstr>18_Technology</vt:lpstr>
      <vt:lpstr>1_Corporate template</vt:lpstr>
      <vt:lpstr>Data Testing Framework Overview  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CMT BO October Business Review Package - Final</dc:title>
  <dc:subject>Monthly Financial Package</dc:subject>
  <dc:creator/>
  <cp:lastModifiedBy/>
  <cp:revision>4008</cp:revision>
  <cp:lastPrinted>2003-08-29T14:38:12Z</cp:lastPrinted>
  <dcterms:created xsi:type="dcterms:W3CDTF">2007-06-14T20:37:29Z</dcterms:created>
  <dcterms:modified xsi:type="dcterms:W3CDTF">2015-02-26T21:02:32Z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4" name="_NewReviewCycle">
    <vt:lpwstr/>
  </property>
</Properties>
</file>