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8" autoAdjust="0"/>
  </p:normalViewPr>
  <p:slideViewPr>
    <p:cSldViewPr snapToGrid="0">
      <p:cViewPr varScale="1">
        <p:scale>
          <a:sx n="79" d="100"/>
          <a:sy n="79" d="100"/>
        </p:scale>
        <p:origin x="3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5ABC0-3A24-4EF4-99EF-3FACB1C797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2CC52-BEB8-42A0-818D-1A4568E5E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Increment counter is very useful when you have things like number of visitors. You would like to increment it each time the page loads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Redis</a:t>
            </a:r>
            <a:r>
              <a:rPr lang="en-US" dirty="0"/>
              <a:t> lists are implemented as linked lists, they can be used such as show me the latest posts of a user on FB, they can even be capped lists which will only keep the last N items in the list and delete the rest</a:t>
            </a:r>
          </a:p>
          <a:p>
            <a:pPr marL="228600" indent="-228600">
              <a:buAutoNum type="arabicPeriod"/>
            </a:pPr>
            <a:r>
              <a:rPr lang="en-US" dirty="0"/>
              <a:t>Sets in </a:t>
            </a:r>
            <a:r>
              <a:rPr lang="en-US" dirty="0" err="1"/>
              <a:t>Redis</a:t>
            </a:r>
            <a:r>
              <a:rPr lang="en-US" dirty="0"/>
              <a:t> are good for things like Shopping cart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OTP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CC52-BEB8-42A0-818D-1A4568E5E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https://www.digitalocean.com/community/tutorials/how-to-install-and-configure-redis-on-ubuntu-16-04 – Install </a:t>
            </a:r>
            <a:r>
              <a:rPr lang="en-US" dirty="0" err="1"/>
              <a:t>redis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CC52-BEB8-42A0-818D-1A4568E5EE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CC52-BEB8-42A0-818D-1A4568E5EE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CC52-BEB8-42A0-818D-1A4568E5EE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dis.io/topics/data-types-intr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1255594"/>
            <a:ext cx="672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Working with Azure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cache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Shweta Gupta, Senior SDE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shweta.gupta@microsoft.com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901" y="946565"/>
            <a:ext cx="672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Cache : What is it?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596" y="1706880"/>
            <a:ext cx="9786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In-memory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extremely fast access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Suitable for scenarios with extremely high reads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Trending posts in a social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Session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901" y="946565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cache: Properties?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596" y="1706880"/>
            <a:ext cx="97868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Uses the in-memory RAM storage for storing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one of the most commonly used caching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multiple </a:t>
            </a:r>
            <a:r>
              <a:rPr lang="en-US" sz="2400" dirty="0">
                <a:hlinkClick r:id="rId4"/>
              </a:rPr>
              <a:t>data types </a:t>
            </a:r>
            <a:r>
              <a:rPr lang="en-US" sz="2400" dirty="0"/>
              <a:t> &amp; features in addition to key-value stores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Redis</a:t>
            </a:r>
            <a:r>
              <a:rPr lang="en-US" sz="2400" dirty="0"/>
              <a:t> string – simple key value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Operations such as increment on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Ability to assign multiple keys &amp; values (reduce latency)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Lists in </a:t>
            </a:r>
            <a:r>
              <a:rPr lang="en-US" sz="2400" dirty="0" err="1"/>
              <a:t>Redis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Redis</a:t>
            </a:r>
            <a:r>
              <a:rPr lang="en-US" sz="2400" dirty="0"/>
              <a:t> sets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References:</a:t>
            </a:r>
          </a:p>
          <a:p>
            <a:pPr lvl="1"/>
            <a:r>
              <a:rPr lang="en-US" sz="2400" dirty="0">
                <a:hlinkClick r:id="rId4"/>
              </a:rPr>
              <a:t>http://redis.io/topics/data-types-intro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414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4197765"/>
            <a:ext cx="672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807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4197765"/>
            <a:ext cx="672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Cache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6897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901" y="946565"/>
            <a:ext cx="672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does Azure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Cache as a Service 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596" y="1706880"/>
            <a:ext cx="9786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the open source </a:t>
            </a:r>
            <a:r>
              <a:rPr lang="en-US" sz="2400" dirty="0" err="1"/>
              <a:t>redis</a:t>
            </a:r>
            <a:r>
              <a:rPr lang="en-US" sz="2400" dirty="0"/>
              <a:t> cache as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handle scale out and scale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Implements clustering/</a:t>
            </a:r>
            <a:r>
              <a:rPr lang="en-US" sz="2400" dirty="0" err="1"/>
              <a:t>sharding</a:t>
            </a:r>
            <a:r>
              <a:rPr lang="en-US" sz="2400" dirty="0"/>
              <a:t> and 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implements Data 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work with </a:t>
            </a:r>
            <a:r>
              <a:rPr lang="en-US" sz="2400" dirty="0" err="1"/>
              <a:t>Redis</a:t>
            </a:r>
            <a:r>
              <a:rPr lang="en-US" sz="2400" dirty="0"/>
              <a:t> clients, not requiring change in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88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994" y="668819"/>
            <a:ext cx="672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cache tiers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596" y="1706880"/>
            <a:ext cx="978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634" t="20671" r="12545" b="6014"/>
          <a:stretch/>
        </p:blipFill>
        <p:spPr>
          <a:xfrm>
            <a:off x="2311079" y="1130484"/>
            <a:ext cx="7569842" cy="4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9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232" y="3978667"/>
            <a:ext cx="672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Demo: Creating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Cache</a:t>
            </a:r>
          </a:p>
        </p:txBody>
      </p:sp>
    </p:spTree>
    <p:extLst>
      <p:ext uri="{BB962C8B-B14F-4D97-AF65-F5344CB8AC3E}">
        <p14:creationId xmlns:p14="http://schemas.microsoft.com/office/powerpoint/2010/main" val="232908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01" y="883775"/>
            <a:ext cx="672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Cache in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537" y="1484157"/>
            <a:ext cx="7124882" cy="4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9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313</Words>
  <Application>Microsoft Office PowerPoint</Application>
  <PresentationFormat>Widescreen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Shweta Gupta</cp:lastModifiedBy>
  <cp:revision>21</cp:revision>
  <dcterms:created xsi:type="dcterms:W3CDTF">2016-02-17T13:02:09Z</dcterms:created>
  <dcterms:modified xsi:type="dcterms:W3CDTF">2016-09-28T06:13:55Z</dcterms:modified>
</cp:coreProperties>
</file>