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68E"/>
    <a:srgbClr val="251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765909"/>
            <a:ext cx="9449991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458058"/>
            <a:ext cx="944999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49164"/>
            <a:ext cx="2716872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49164"/>
            <a:ext cx="7993117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166738"/>
            <a:ext cx="1086749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131884"/>
            <a:ext cx="1086749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8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245820"/>
            <a:ext cx="5354995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245820"/>
            <a:ext cx="5354995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49164"/>
            <a:ext cx="1086749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147238"/>
            <a:ext cx="533038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709482"/>
            <a:ext cx="5330385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147238"/>
            <a:ext cx="535663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709482"/>
            <a:ext cx="535663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4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2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11997"/>
            <a:ext cx="406382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673826"/>
            <a:ext cx="637874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403985"/>
            <a:ext cx="406382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11997"/>
            <a:ext cx="406382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673826"/>
            <a:ext cx="637874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403985"/>
            <a:ext cx="406382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7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49164"/>
            <a:ext cx="1086749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245820"/>
            <a:ext cx="1086749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4337621"/>
            <a:ext cx="283499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30FB-2D1C-4006-9B38-413C8E1242DD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4337621"/>
            <a:ext cx="42524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4337621"/>
            <a:ext cx="283499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EE47-35A6-4FEB-9685-6311CB5D0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037E8-DD2E-24E2-900C-7BC792A51334}"/>
              </a:ext>
            </a:extLst>
          </p:cNvPr>
          <p:cNvSpPr/>
          <p:nvPr/>
        </p:nvSpPr>
        <p:spPr>
          <a:xfrm>
            <a:off x="-1" y="0"/>
            <a:ext cx="12599989" cy="4679949"/>
          </a:xfrm>
          <a:prstGeom prst="rect">
            <a:avLst/>
          </a:prstGeom>
          <a:solidFill>
            <a:srgbClr val="0506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1CA36C-41AC-D046-AAB9-56A78553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37386" y="1612233"/>
            <a:ext cx="3960000" cy="20691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6C9ED34-D63D-FBD7-58FE-AB6D7647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416127" y="1612233"/>
            <a:ext cx="3960000" cy="20691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DD67C5-98BD-483A-38FD-FCE1A73D8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4" t="18459" r="51519" b="1524"/>
          <a:stretch/>
        </p:blipFill>
        <p:spPr>
          <a:xfrm>
            <a:off x="8544670" y="917048"/>
            <a:ext cx="2553038" cy="28214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F207AF5-6C53-8D08-74A2-FE80A96B7B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0" t="44143" r="2416" b="16973"/>
          <a:stretch/>
        </p:blipFill>
        <p:spPr>
          <a:xfrm>
            <a:off x="5863064" y="3738465"/>
            <a:ext cx="6904439" cy="994649"/>
          </a:xfrm>
          <a:prstGeom prst="round2Same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43E00AF-BDB1-ED0A-7E22-C76504CD37D8}"/>
              </a:ext>
            </a:extLst>
          </p:cNvPr>
          <p:cNvSpPr/>
          <p:nvPr/>
        </p:nvSpPr>
        <p:spPr>
          <a:xfrm>
            <a:off x="8724417" y="1339705"/>
            <a:ext cx="1152000" cy="180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A17A864-8454-B4DD-638D-51CCA23CD8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6864" r="3016" b="54107"/>
          <a:stretch/>
        </p:blipFill>
        <p:spPr>
          <a:xfrm>
            <a:off x="8827083" y="2255355"/>
            <a:ext cx="1044000" cy="3221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822208A-3D8D-2C9F-5490-37D7CBDBF8D9}"/>
              </a:ext>
            </a:extLst>
          </p:cNvPr>
          <p:cNvSpPr txBox="1"/>
          <p:nvPr/>
        </p:nvSpPr>
        <p:spPr>
          <a:xfrm>
            <a:off x="4113" y="1039464"/>
            <a:ext cx="806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 Uses </a:t>
            </a:r>
            <a:r>
              <a:rPr lang="en-US" sz="32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EgPaid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Pay more than 1000+ Bills &amp; Recharge More than 20 Services.</a:t>
            </a:r>
            <a:endParaRPr lang="en-US" sz="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uaranteed Reviews For Your Every Payment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30DA5B-C293-D5B2-ECE3-FC28D95651FE}"/>
              </a:ext>
            </a:extLst>
          </p:cNvPr>
          <p:cNvSpPr txBox="1"/>
          <p:nvPr/>
        </p:nvSpPr>
        <p:spPr>
          <a:xfrm>
            <a:off x="214800" y="3169988"/>
            <a:ext cx="6305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0" dirty="0">
                <a:solidFill>
                  <a:schemeClr val="bg1"/>
                </a:solidFill>
                <a:effectLst/>
                <a:latin typeface="Inter"/>
              </a:rPr>
              <a:t>Pay for Services like </a:t>
            </a:r>
            <a:r>
              <a:rPr lang="en-US" sz="1400" i="0" dirty="0" err="1">
                <a:solidFill>
                  <a:schemeClr val="bg1"/>
                </a:solidFill>
                <a:effectLst/>
                <a:latin typeface="Inter"/>
              </a:rPr>
              <a:t>FASTag</a:t>
            </a:r>
            <a:r>
              <a:rPr lang="en-US" sz="1400" i="0" dirty="0">
                <a:solidFill>
                  <a:schemeClr val="bg1"/>
                </a:solidFill>
                <a:effectLst/>
                <a:latin typeface="Inter"/>
              </a:rPr>
              <a:t>, Subscription, Metro Cards, Besides the Regulars like Mobile, DTH Recharge, LPG Booking, Electricity, Gas, Insurance &amp; Water with the </a:t>
            </a:r>
            <a:r>
              <a:rPr lang="en-US" sz="1400" i="0" dirty="0" err="1">
                <a:solidFill>
                  <a:schemeClr val="bg1"/>
                </a:solidFill>
                <a:effectLst/>
                <a:latin typeface="Inter"/>
              </a:rPr>
              <a:t>EgPaid</a:t>
            </a:r>
            <a:r>
              <a:rPr lang="en-US" sz="1400" i="0" dirty="0">
                <a:solidFill>
                  <a:schemeClr val="bg1"/>
                </a:solidFill>
                <a:effectLst/>
                <a:latin typeface="Inter"/>
              </a:rPr>
              <a:t> &amp; </a:t>
            </a:r>
            <a:r>
              <a:rPr lang="en-US" sz="1400" dirty="0">
                <a:solidFill>
                  <a:schemeClr val="bg1"/>
                </a:solidFill>
                <a:latin typeface="Inter"/>
              </a:rPr>
              <a:t>G</a:t>
            </a:r>
            <a:r>
              <a:rPr lang="en-US" sz="1400" i="0" dirty="0">
                <a:solidFill>
                  <a:schemeClr val="bg1"/>
                </a:solidFill>
                <a:effectLst/>
                <a:latin typeface="Inter"/>
              </a:rPr>
              <a:t>et </a:t>
            </a:r>
            <a:r>
              <a:rPr lang="en-US" sz="1400" dirty="0">
                <a:solidFill>
                  <a:srgbClr val="FFFFFF"/>
                </a:solidFill>
                <a:latin typeface="Inter"/>
              </a:rPr>
              <a:t>G</a:t>
            </a:r>
            <a:r>
              <a:rPr lang="en-US" sz="1400" i="0" dirty="0">
                <a:solidFill>
                  <a:srgbClr val="FFFFFF"/>
                </a:solidFill>
                <a:effectLst/>
                <a:latin typeface="Inter"/>
              </a:rPr>
              <a:t>uaranteed Reviews For Your Every Payment</a:t>
            </a:r>
          </a:p>
        </p:txBody>
      </p:sp>
    </p:spTree>
    <p:extLst>
      <p:ext uri="{BB962C8B-B14F-4D97-AF65-F5344CB8AC3E}">
        <p14:creationId xmlns:p14="http://schemas.microsoft.com/office/powerpoint/2010/main" val="99170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300</TotalTime>
  <Words>64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Subhojit Sadhukhan</dc:creator>
  <cp:lastModifiedBy>Subhojit Sadhukhan</cp:lastModifiedBy>
  <cp:revision>8</cp:revision>
  <dcterms:created xsi:type="dcterms:W3CDTF">2023-08-19T17:35:25Z</dcterms:created>
  <dcterms:modified xsi:type="dcterms:W3CDTF">2023-08-22T13:00:44Z</dcterms:modified>
</cp:coreProperties>
</file>