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5999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441930"/>
            <a:ext cx="9449991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418303"/>
            <a:ext cx="9449991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6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43768"/>
            <a:ext cx="2716872" cy="228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43768"/>
            <a:ext cx="7993117" cy="2288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5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673210"/>
            <a:ext cx="10867490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807101"/>
            <a:ext cx="10867490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718840"/>
            <a:ext cx="5354995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718840"/>
            <a:ext cx="5354995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768"/>
            <a:ext cx="10867490" cy="521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661958"/>
            <a:ext cx="5330385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986373"/>
            <a:ext cx="5330385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661958"/>
            <a:ext cx="535663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986373"/>
            <a:ext cx="5356636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80022"/>
            <a:ext cx="4063824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88799"/>
            <a:ext cx="6378744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810101"/>
            <a:ext cx="4063824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180022"/>
            <a:ext cx="4063824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88799"/>
            <a:ext cx="6378744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810101"/>
            <a:ext cx="4063824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6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43768"/>
            <a:ext cx="10867490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718840"/>
            <a:ext cx="10867490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502813"/>
            <a:ext cx="2834997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F100-3F53-40AD-A15A-7E216D823E83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502813"/>
            <a:ext cx="4252496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502813"/>
            <a:ext cx="2834997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B22C-9EA5-4949-9F4F-E6700B95A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05BD9-3E17-709F-EBB7-AB10864402CD}"/>
              </a:ext>
            </a:extLst>
          </p:cNvPr>
          <p:cNvSpPr/>
          <p:nvPr/>
        </p:nvSpPr>
        <p:spPr>
          <a:xfrm>
            <a:off x="0" y="0"/>
            <a:ext cx="12599989" cy="2700338"/>
          </a:xfrm>
          <a:prstGeom prst="rect">
            <a:avLst/>
          </a:prstGeom>
          <a:solidFill>
            <a:srgbClr val="050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9673B-B3F9-A43E-8DAF-6CBE4C30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06182" y="105611"/>
            <a:ext cx="4916455" cy="2568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8858F2-A4DF-A88D-0CEB-9F8B53297A02}"/>
              </a:ext>
            </a:extLst>
          </p:cNvPr>
          <p:cNvSpPr txBox="1"/>
          <p:nvPr/>
        </p:nvSpPr>
        <p:spPr>
          <a:xfrm>
            <a:off x="7265324" y="1353676"/>
            <a:ext cx="5334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chemeClr val="bg1"/>
                </a:solidFill>
                <a:effectLst/>
                <a:latin typeface="Inter"/>
              </a:rPr>
              <a:t> INVESTMENT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C94FA9-AC10-5C22-4A9C-FB2F22058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8" y="798310"/>
            <a:ext cx="3611594" cy="19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191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Subhojit Sadhukhan</dc:creator>
  <cp:lastModifiedBy>Subhojit Sadhukhan</cp:lastModifiedBy>
  <cp:revision>3</cp:revision>
  <dcterms:created xsi:type="dcterms:W3CDTF">2023-09-10T17:12:34Z</dcterms:created>
  <dcterms:modified xsi:type="dcterms:W3CDTF">2023-09-10T20:24:11Z</dcterms:modified>
</cp:coreProperties>
</file>