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3740-B6CE-4960-E33B-8F1C6DCAD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EC48C-6AE1-01C8-00A5-E6CB9EE05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A72F0-F5BC-0321-3C31-6BBD4491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A9F1-FEB5-4E6E-9E2A-C812A3705477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CB6FA-02FF-DFA7-6F1D-1A63220A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65BC0-BD55-20C5-C123-4116D7DE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8B28-411D-452A-9338-709724AEB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7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93B5-5EBA-2F98-4667-645C6BE9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A52CB-C731-B41F-8310-F0621A1F4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AD7B9-B27B-BF1D-5B20-976FD077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A9F1-FEB5-4E6E-9E2A-C812A3705477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89CF2-C4AB-45F4-D550-6E110ECB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376D2-BBB3-1F69-2D85-0466742C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8B28-411D-452A-9338-709724AEB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70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AC38E-5A1B-88BC-B564-A92081044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9F544-95C8-9CCB-A0CE-E5BEC0BF1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77C5-136D-C3E4-A217-095DB68B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A9F1-FEB5-4E6E-9E2A-C812A3705477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66A54-6D3B-53F3-BD58-D713CE6C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7FE4B-7DEC-2848-0DEA-0EBA97D0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8B28-411D-452A-9338-709724AEB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37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265A-F8D8-940D-9D19-B44E36B2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E3D94-F708-922C-14FC-F9BD1F7BB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54465-5E52-4447-4EAD-2EA36C46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A9F1-FEB5-4E6E-9E2A-C812A3705477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50946-B26C-81E4-5147-045C8390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8952C-B1D1-095F-FDD8-699A0F97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8B28-411D-452A-9338-709724AEB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17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AE41-7E7A-0175-FFF2-CA9FA348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0B6D6-1450-5DD0-F246-B0DC3FFA2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7B816-4CF2-A42E-2C71-8E69574A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A9F1-FEB5-4E6E-9E2A-C812A3705477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4FDE-1D3E-6DE8-257F-2CCB22E3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98A33-2C47-5225-1CCC-E9B9F961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8B28-411D-452A-9338-709724AEB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00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393B-13FD-A69D-9C24-FEF45A55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55461-2B28-E1C4-9A19-CDF85AD13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DA8F6-46C7-A936-DE01-CCCECCD3E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BCAD7-30D8-FCA6-4810-09B98A9A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A9F1-FEB5-4E6E-9E2A-C812A3705477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EBDC3-CC45-B117-B022-00B42BD7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9AC97-82AA-614E-9C24-15A71A45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8B28-411D-452A-9338-709724AEB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8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B38E-4664-513D-A385-304494AA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44CBA-5A3D-7CD1-76CE-3C9AB812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A846A-8317-790D-BF36-22ECA4090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366F4-0310-B779-5522-0E670A9EB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2CD03-72D6-82C5-DFC7-FE95BF408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4207B-867C-DE40-C0DA-F1B9E9F3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A9F1-FEB5-4E6E-9E2A-C812A3705477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980F0D-5E41-1D62-786C-9C222DFC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F2AC2-C846-E209-9E96-853766BD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8B28-411D-452A-9338-709724AEB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36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3A64-2CC4-4E2F-794C-E1008668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FED68-5A23-0BDA-4564-CAE74CA4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A9F1-FEB5-4E6E-9E2A-C812A3705477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8F22E-E2E3-CC74-2973-5BFD355A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92711-8B8E-A4B5-6F90-D2CA7DD1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8B28-411D-452A-9338-709724AEB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13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678E1-EB2C-5377-73FA-527FFCF8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A9F1-FEB5-4E6E-9E2A-C812A3705477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BF3F8-5455-2984-A255-90BB1708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9EA48-4DC5-856D-61C8-FC8194E2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8B28-411D-452A-9338-709724AEB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4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C10D-FF62-51D9-386F-EC47B1CC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6819A-CDE8-3509-1DAD-BF33B8782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FAE27-EC82-BC73-4C68-72AE87A36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F72C4-3A13-DA86-9A6F-9B51B578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A9F1-FEB5-4E6E-9E2A-C812A3705477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03DFC-D3EA-CC68-BDCE-C30866BF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F7161-841B-A62D-A985-DA82A91F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8B28-411D-452A-9338-709724AEB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22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852D-1AEA-9542-23A9-F058E8CE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A268F-0593-60AA-2569-BBA269EE8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A2DD4-BB5B-DECC-CD65-418DAF9DB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FC742-7651-81FE-ACB0-EFC57AD5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A9F1-FEB5-4E6E-9E2A-C812A3705477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1725B-5631-4135-476B-696430EC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57F36-0AFB-5864-5063-6DF57B8C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8B28-411D-452A-9338-709724AEB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91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E0190-615B-A3C4-F32B-4DA60CAE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48E7F-AB3A-0DB1-0F7F-D4CD4A2F3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F76C4-5147-B229-80C7-8182A0190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A9F1-FEB5-4E6E-9E2A-C812A3705477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C78AB-B8CE-A7FE-ED7E-5A8351696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B01E2-6D8A-740B-7305-C50FDB3A5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48B28-411D-452A-9338-709724AEB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43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C00DE3-8CF6-2C28-0B21-B34F7C0A7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" y="-6624"/>
            <a:ext cx="12180248" cy="686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1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856B7E-CA2C-0328-0B6F-CB90A3EAD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4098"/>
            <a:ext cx="12291461" cy="688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3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D27284-BFCF-9C00-7254-0CFEEF4F5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9770"/>
            <a:ext cx="12174681" cy="686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0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541821-EF9E-38D4-E5DC-8EC2B7B22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376" y="-15737"/>
            <a:ext cx="12259376" cy="685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2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91F3DC-C574-404B-5838-D1D3FBDCA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036"/>
            <a:ext cx="12191999" cy="693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2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E77B15-3FAD-F1DC-9E4C-440471681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43"/>
            <a:ext cx="12192000" cy="682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1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6C3BAA-B6FA-3798-8D1C-51423D74C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778"/>
            <a:ext cx="12160557" cy="68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5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Shwetank kumar</dc:creator>
  <cp:lastModifiedBy>Shwetank kumar</cp:lastModifiedBy>
  <cp:revision>1</cp:revision>
  <dcterms:created xsi:type="dcterms:W3CDTF">2023-12-02T09:27:56Z</dcterms:created>
  <dcterms:modified xsi:type="dcterms:W3CDTF">2023-12-02T09:35:24Z</dcterms:modified>
</cp:coreProperties>
</file>