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83" r:id="rId6"/>
    <p:sldId id="288" r:id="rId7"/>
    <p:sldId id="290" r:id="rId8"/>
    <p:sldId id="282" r:id="rId9"/>
    <p:sldId id="291"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7" userDrawn="1">
          <p15:clr>
            <a:srgbClr val="A4A3A4"/>
          </p15:clr>
        </p15:guide>
        <p15:guide id="7" orient="horz" pos="4008" userDrawn="1">
          <p15:clr>
            <a:srgbClr val="A4A3A4"/>
          </p15:clr>
        </p15:guide>
        <p15:guide id="8" orient="horz" pos="1117"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A2147-7574-4CC7-991E-D74FBA866333}" v="29" dt="2023-03-30T12:55:34.76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09" autoAdjust="0"/>
  </p:normalViewPr>
  <p:slideViewPr>
    <p:cSldViewPr snapToGrid="0" snapToObjects="1">
      <p:cViewPr varScale="1">
        <p:scale>
          <a:sx n="114" d="100"/>
          <a:sy n="114" d="100"/>
        </p:scale>
        <p:origin x="468" y="84"/>
      </p:cViewPr>
      <p:guideLst>
        <p:guide/>
        <p:guide pos="456"/>
        <p:guide orient="horz" pos="2616"/>
        <p:guide orient="horz" pos="3264"/>
        <p:guide pos="6912"/>
        <p:guide orient="horz" pos="2137"/>
        <p:guide orient="horz" pos="4008"/>
        <p:guide orient="horz" pos="1117"/>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gupta" userId="0ff9a80fc7aed46c" providerId="LiveId" clId="{CE7A2147-7574-4CC7-991E-D74FBA866333}"/>
    <pc:docChg chg="undo custSel addSld delSld modSld">
      <pc:chgData name="krishna gupta" userId="0ff9a80fc7aed46c" providerId="LiveId" clId="{CE7A2147-7574-4CC7-991E-D74FBA866333}" dt="2023-03-30T12:58:22.335" v="210" actId="47"/>
      <pc:docMkLst>
        <pc:docMk/>
      </pc:docMkLst>
      <pc:sldChg chg="modSp mod">
        <pc:chgData name="krishna gupta" userId="0ff9a80fc7aed46c" providerId="LiveId" clId="{CE7A2147-7574-4CC7-991E-D74FBA866333}" dt="2023-03-30T12:40:53.287" v="26" actId="20577"/>
        <pc:sldMkLst>
          <pc:docMk/>
          <pc:sldMk cId="2131568492" sldId="278"/>
        </pc:sldMkLst>
        <pc:spChg chg="mod">
          <ac:chgData name="krishna gupta" userId="0ff9a80fc7aed46c" providerId="LiveId" clId="{CE7A2147-7574-4CC7-991E-D74FBA866333}" dt="2023-03-30T12:40:34.930" v="0"/>
          <ac:spMkLst>
            <pc:docMk/>
            <pc:sldMk cId="2131568492" sldId="278"/>
            <ac:spMk id="2" creationId="{516860D9-9D47-C0BB-B2B4-4B6F2B36CFCC}"/>
          </ac:spMkLst>
        </pc:spChg>
        <pc:spChg chg="mod">
          <ac:chgData name="krishna gupta" userId="0ff9a80fc7aed46c" providerId="LiveId" clId="{CE7A2147-7574-4CC7-991E-D74FBA866333}" dt="2023-03-30T12:40:53.287" v="26" actId="20577"/>
          <ac:spMkLst>
            <pc:docMk/>
            <pc:sldMk cId="2131568492" sldId="278"/>
            <ac:spMk id="3" creationId="{86C1060B-300F-3CE3-E5AA-D8E29791C960}"/>
          </ac:spMkLst>
        </pc:spChg>
      </pc:sldChg>
      <pc:sldChg chg="modSp mod">
        <pc:chgData name="krishna gupta" userId="0ff9a80fc7aed46c" providerId="LiveId" clId="{CE7A2147-7574-4CC7-991E-D74FBA866333}" dt="2023-03-30T12:42:21.767" v="77" actId="20577"/>
        <pc:sldMkLst>
          <pc:docMk/>
          <pc:sldMk cId="3855531800" sldId="279"/>
        </pc:sldMkLst>
        <pc:spChg chg="mod">
          <ac:chgData name="krishna gupta" userId="0ff9a80fc7aed46c" providerId="LiveId" clId="{CE7A2147-7574-4CC7-991E-D74FBA866333}" dt="2023-03-30T12:41:24.567" v="29" actId="1076"/>
          <ac:spMkLst>
            <pc:docMk/>
            <pc:sldMk cId="3855531800" sldId="279"/>
            <ac:spMk id="2" creationId="{85C565E9-D88A-55D3-9D42-BD1C24B6DE9F}"/>
          </ac:spMkLst>
        </pc:spChg>
        <pc:spChg chg="mod">
          <ac:chgData name="krishna gupta" userId="0ff9a80fc7aed46c" providerId="LiveId" clId="{CE7A2147-7574-4CC7-991E-D74FBA866333}" dt="2023-03-30T12:42:21.767" v="77" actId="20577"/>
          <ac:spMkLst>
            <pc:docMk/>
            <pc:sldMk cId="3855531800" sldId="279"/>
            <ac:spMk id="3" creationId="{4D1F66E5-D2D7-172B-46BA-FEBFE092CC7F}"/>
          </ac:spMkLst>
        </pc:spChg>
      </pc:sldChg>
      <pc:sldChg chg="addSp modSp mod">
        <pc:chgData name="krishna gupta" userId="0ff9a80fc7aed46c" providerId="LiveId" clId="{CE7A2147-7574-4CC7-991E-D74FBA866333}" dt="2023-03-30T12:50:49.429" v="169" actId="20577"/>
        <pc:sldMkLst>
          <pc:docMk/>
          <pc:sldMk cId="979622006" sldId="280"/>
        </pc:sldMkLst>
        <pc:spChg chg="mod">
          <ac:chgData name="krishna gupta" userId="0ff9a80fc7aed46c" providerId="LiveId" clId="{CE7A2147-7574-4CC7-991E-D74FBA866333}" dt="2023-03-30T12:46:31.185" v="127" actId="1076"/>
          <ac:spMkLst>
            <pc:docMk/>
            <pc:sldMk cId="979622006" sldId="280"/>
            <ac:spMk id="2" creationId="{4A940BC6-9DA0-FB4D-8879-DC8B3958C07C}"/>
          </ac:spMkLst>
        </pc:spChg>
        <pc:spChg chg="mod">
          <ac:chgData name="krishna gupta" userId="0ff9a80fc7aed46c" providerId="LiveId" clId="{CE7A2147-7574-4CC7-991E-D74FBA866333}" dt="2023-03-30T12:46:47.845" v="133" actId="20577"/>
          <ac:spMkLst>
            <pc:docMk/>
            <pc:sldMk cId="979622006" sldId="280"/>
            <ac:spMk id="3" creationId="{1E0B8C4B-3A3C-9FD1-59FB-1666C1F09376}"/>
          </ac:spMkLst>
        </pc:spChg>
        <pc:spChg chg="mod">
          <ac:chgData name="krishna gupta" userId="0ff9a80fc7aed46c" providerId="LiveId" clId="{CE7A2147-7574-4CC7-991E-D74FBA866333}" dt="2023-03-30T12:46:22.312" v="126" actId="1076"/>
          <ac:spMkLst>
            <pc:docMk/>
            <pc:sldMk cId="979622006" sldId="280"/>
            <ac:spMk id="14" creationId="{03571BF2-FCCE-E7A0-736D-9168D2BBFF63}"/>
          </ac:spMkLst>
        </pc:spChg>
        <pc:graphicFrameChg chg="add mod">
          <ac:chgData name="krishna gupta" userId="0ff9a80fc7aed46c" providerId="LiveId" clId="{CE7A2147-7574-4CC7-991E-D74FBA866333}" dt="2023-03-30T12:50:19.445" v="159" actId="1076"/>
          <ac:graphicFrameMkLst>
            <pc:docMk/>
            <pc:sldMk cId="979622006" sldId="280"/>
            <ac:graphicFrameMk id="4" creationId="{A4BAFF69-3CAA-0124-4423-490333A2708E}"/>
          </ac:graphicFrameMkLst>
        </pc:graphicFrameChg>
        <pc:graphicFrameChg chg="add mod modGraphic">
          <ac:chgData name="krishna gupta" userId="0ff9a80fc7aed46c" providerId="LiveId" clId="{CE7A2147-7574-4CC7-991E-D74FBA866333}" dt="2023-03-30T12:50:49.429" v="169" actId="20577"/>
          <ac:graphicFrameMkLst>
            <pc:docMk/>
            <pc:sldMk cId="979622006" sldId="280"/>
            <ac:graphicFrameMk id="5" creationId="{0A004588-E6DC-B68E-A3B7-143815D0903C}"/>
          </ac:graphicFrameMkLst>
        </pc:graphicFrameChg>
      </pc:sldChg>
      <pc:sldChg chg="modSp mod">
        <pc:chgData name="krishna gupta" userId="0ff9a80fc7aed46c" providerId="LiveId" clId="{CE7A2147-7574-4CC7-991E-D74FBA866333}" dt="2023-03-30T12:56:27.519" v="191" actId="21"/>
        <pc:sldMkLst>
          <pc:docMk/>
          <pc:sldMk cId="2952923800" sldId="281"/>
        </pc:sldMkLst>
        <pc:spChg chg="mod">
          <ac:chgData name="krishna gupta" userId="0ff9a80fc7aed46c" providerId="LiveId" clId="{CE7A2147-7574-4CC7-991E-D74FBA866333}" dt="2023-03-30T12:51:32.126" v="170"/>
          <ac:spMkLst>
            <pc:docMk/>
            <pc:sldMk cId="2952923800" sldId="281"/>
            <ac:spMk id="2" creationId="{D53B219B-7E3A-7E84-6386-37313F0CFB09}"/>
          </ac:spMkLst>
        </pc:spChg>
        <pc:spChg chg="mod">
          <ac:chgData name="krishna gupta" userId="0ff9a80fc7aed46c" providerId="LiveId" clId="{CE7A2147-7574-4CC7-991E-D74FBA866333}" dt="2023-03-30T12:56:27.519" v="191" actId="21"/>
          <ac:spMkLst>
            <pc:docMk/>
            <pc:sldMk cId="2952923800" sldId="281"/>
            <ac:spMk id="3" creationId="{A2E339BF-E6D7-DD0E-AF02-6813852EE723}"/>
          </ac:spMkLst>
        </pc:spChg>
      </pc:sldChg>
      <pc:sldChg chg="del">
        <pc:chgData name="krishna gupta" userId="0ff9a80fc7aed46c" providerId="LiveId" clId="{CE7A2147-7574-4CC7-991E-D74FBA866333}" dt="2023-03-30T12:58:11.242" v="202" actId="47"/>
        <pc:sldMkLst>
          <pc:docMk/>
          <pc:sldMk cId="685681062" sldId="282"/>
        </pc:sldMkLst>
      </pc:sldChg>
      <pc:sldChg chg="addSp delSp modSp mod">
        <pc:chgData name="krishna gupta" userId="0ff9a80fc7aed46c" providerId="LiveId" clId="{CE7A2147-7574-4CC7-991E-D74FBA866333}" dt="2023-03-30T12:57:17.488" v="200" actId="207"/>
        <pc:sldMkLst>
          <pc:docMk/>
          <pc:sldMk cId="2903841477" sldId="283"/>
        </pc:sldMkLst>
        <pc:spChg chg="mod">
          <ac:chgData name="krishna gupta" userId="0ff9a80fc7aed46c" providerId="LiveId" clId="{CE7A2147-7574-4CC7-991E-D74FBA866333}" dt="2023-03-30T12:56:46.244" v="196" actId="21"/>
          <ac:spMkLst>
            <pc:docMk/>
            <pc:sldMk cId="2903841477" sldId="283"/>
            <ac:spMk id="2" creationId="{69125542-D540-B766-0FA1-10DE2ED0495C}"/>
          </ac:spMkLst>
        </pc:spChg>
        <pc:spChg chg="add del mod">
          <ac:chgData name="krishna gupta" userId="0ff9a80fc7aed46c" providerId="LiveId" clId="{CE7A2147-7574-4CC7-991E-D74FBA866333}" dt="2023-03-30T12:55:34.761" v="181"/>
          <ac:spMkLst>
            <pc:docMk/>
            <pc:sldMk cId="2903841477" sldId="283"/>
            <ac:spMk id="4" creationId="{5CEC09E1-2D21-028C-5F0D-9C8EEA8DC89B}"/>
          </ac:spMkLst>
        </pc:spChg>
        <pc:spChg chg="add mod">
          <ac:chgData name="krishna gupta" userId="0ff9a80fc7aed46c" providerId="LiveId" clId="{CE7A2147-7574-4CC7-991E-D74FBA866333}" dt="2023-03-30T12:57:17.488" v="200" actId="207"/>
          <ac:spMkLst>
            <pc:docMk/>
            <pc:sldMk cId="2903841477" sldId="283"/>
            <ac:spMk id="10" creationId="{D664CA6B-4CEB-7F07-DD31-67ACBE7DEA32}"/>
          </ac:spMkLst>
        </pc:spChg>
        <pc:graphicFrameChg chg="del mod">
          <ac:chgData name="krishna gupta" userId="0ff9a80fc7aed46c" providerId="LiveId" clId="{CE7A2147-7574-4CC7-991E-D74FBA866333}" dt="2023-03-30T12:55:19.064" v="180" actId="478"/>
          <ac:graphicFrameMkLst>
            <pc:docMk/>
            <pc:sldMk cId="2903841477" sldId="283"/>
            <ac:graphicFrameMk id="5" creationId="{ED69F325-47F8-5A12-D3A4-2BB6ADB3D0B6}"/>
          </ac:graphicFrameMkLst>
        </pc:graphicFrameChg>
        <pc:picChg chg="add mod">
          <ac:chgData name="krishna gupta" userId="0ff9a80fc7aed46c" providerId="LiveId" clId="{CE7A2147-7574-4CC7-991E-D74FBA866333}" dt="2023-03-30T12:56:53.535" v="197" actId="1076"/>
          <ac:picMkLst>
            <pc:docMk/>
            <pc:sldMk cId="2903841477" sldId="283"/>
            <ac:picMk id="8" creationId="{E27DFAB0-A5B4-4AB9-732F-2410D6875345}"/>
          </ac:picMkLst>
        </pc:picChg>
      </pc:sldChg>
      <pc:sldChg chg="del">
        <pc:chgData name="krishna gupta" userId="0ff9a80fc7aed46c" providerId="LiveId" clId="{CE7A2147-7574-4CC7-991E-D74FBA866333}" dt="2023-03-30T12:58:10.002" v="201" actId="47"/>
        <pc:sldMkLst>
          <pc:docMk/>
          <pc:sldMk cId="2886474736" sldId="284"/>
        </pc:sldMkLst>
      </pc:sldChg>
      <pc:sldChg chg="del">
        <pc:chgData name="krishna gupta" userId="0ff9a80fc7aed46c" providerId="LiveId" clId="{CE7A2147-7574-4CC7-991E-D74FBA866333}" dt="2023-03-30T12:58:12.291" v="203" actId="47"/>
        <pc:sldMkLst>
          <pc:docMk/>
          <pc:sldMk cId="2011930182" sldId="285"/>
        </pc:sldMkLst>
      </pc:sldChg>
      <pc:sldChg chg="del">
        <pc:chgData name="krishna gupta" userId="0ff9a80fc7aed46c" providerId="LiveId" clId="{CE7A2147-7574-4CC7-991E-D74FBA866333}" dt="2023-03-30T12:58:12.806" v="204" actId="47"/>
        <pc:sldMkLst>
          <pc:docMk/>
          <pc:sldMk cId="2452269796" sldId="287"/>
        </pc:sldMkLst>
      </pc:sldChg>
      <pc:sldChg chg="del">
        <pc:chgData name="krishna gupta" userId="0ff9a80fc7aed46c" providerId="LiveId" clId="{CE7A2147-7574-4CC7-991E-D74FBA866333}" dt="2023-03-30T12:58:13.275" v="205" actId="47"/>
        <pc:sldMkLst>
          <pc:docMk/>
          <pc:sldMk cId="1600494506" sldId="288"/>
        </pc:sldMkLst>
      </pc:sldChg>
      <pc:sldChg chg="del">
        <pc:chgData name="krishna gupta" userId="0ff9a80fc7aed46c" providerId="LiveId" clId="{CE7A2147-7574-4CC7-991E-D74FBA866333}" dt="2023-03-30T12:58:16.713" v="206" actId="47"/>
        <pc:sldMkLst>
          <pc:docMk/>
          <pc:sldMk cId="2502887943" sldId="289"/>
        </pc:sldMkLst>
      </pc:sldChg>
      <pc:sldChg chg="del">
        <pc:chgData name="krishna gupta" userId="0ff9a80fc7aed46c" providerId="LiveId" clId="{CE7A2147-7574-4CC7-991E-D74FBA866333}" dt="2023-03-30T12:58:19.038" v="207" actId="47"/>
        <pc:sldMkLst>
          <pc:docMk/>
          <pc:sldMk cId="3170280394" sldId="290"/>
        </pc:sldMkLst>
      </pc:sldChg>
      <pc:sldChg chg="del">
        <pc:chgData name="krishna gupta" userId="0ff9a80fc7aed46c" providerId="LiveId" clId="{CE7A2147-7574-4CC7-991E-D74FBA866333}" dt="2023-03-30T12:58:19.959" v="208" actId="47"/>
        <pc:sldMkLst>
          <pc:docMk/>
          <pc:sldMk cId="249904479" sldId="291"/>
        </pc:sldMkLst>
      </pc:sldChg>
      <pc:sldChg chg="del">
        <pc:chgData name="krishna gupta" userId="0ff9a80fc7aed46c" providerId="LiveId" clId="{CE7A2147-7574-4CC7-991E-D74FBA866333}" dt="2023-03-30T12:58:21.370" v="209" actId="47"/>
        <pc:sldMkLst>
          <pc:docMk/>
          <pc:sldMk cId="94818171" sldId="292"/>
        </pc:sldMkLst>
      </pc:sldChg>
      <pc:sldChg chg="del">
        <pc:chgData name="krishna gupta" userId="0ff9a80fc7aed46c" providerId="LiveId" clId="{CE7A2147-7574-4CC7-991E-D74FBA866333}" dt="2023-03-30T12:58:22.335" v="210" actId="47"/>
        <pc:sldMkLst>
          <pc:docMk/>
          <pc:sldMk cId="1003962426" sldId="293"/>
        </pc:sldMkLst>
      </pc:sldChg>
      <pc:sldChg chg="modSp add del mod">
        <pc:chgData name="krishna gupta" userId="0ff9a80fc7aed46c" providerId="LiveId" clId="{CE7A2147-7574-4CC7-991E-D74FBA866333}" dt="2023-03-30T12:54:29.561" v="177" actId="47"/>
        <pc:sldMkLst>
          <pc:docMk/>
          <pc:sldMk cId="861659888" sldId="294"/>
        </pc:sldMkLst>
        <pc:spChg chg="mod">
          <ac:chgData name="krishna gupta" userId="0ff9a80fc7aed46c" providerId="LiveId" clId="{CE7A2147-7574-4CC7-991E-D74FBA866333}" dt="2023-03-30T12:53:40.059" v="176" actId="27636"/>
          <ac:spMkLst>
            <pc:docMk/>
            <pc:sldMk cId="861659888" sldId="294"/>
            <ac:spMk id="7" creationId="{330A5BFC-C134-C072-C14D-9E51A94C8E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AFBF7-50C8-4A9F-AD05-5BB3222A1DB1}" type="doc">
      <dgm:prSet loTypeId="urn:microsoft.com/office/officeart/2008/layout/AlternatingHexagons" loCatId="list" qsTypeId="urn:microsoft.com/office/officeart/2005/8/quickstyle/simple1" qsCatId="simple" csTypeId="urn:microsoft.com/office/officeart/2005/8/colors/accent2_3" csCatId="accent2" phldr="1"/>
      <dgm:spPr/>
      <dgm:t>
        <a:bodyPr/>
        <a:lstStyle/>
        <a:p>
          <a:endParaRPr lang="en-IN"/>
        </a:p>
      </dgm:t>
    </dgm:pt>
    <dgm:pt modelId="{F6E1FF3A-F80A-4325-BCC1-0E816828DA77}">
      <dgm:prSet phldrT="[Text]" custT="1"/>
      <dgm:spPr/>
      <dgm:t>
        <a:bodyPr/>
        <a:lstStyle/>
        <a:p>
          <a:r>
            <a:rPr lang="en-IN" sz="1800" b="1" dirty="0">
              <a:solidFill>
                <a:schemeClr val="accent6">
                  <a:lumMod val="75000"/>
                </a:schemeClr>
              </a:solidFill>
              <a:effectLst/>
              <a:latin typeface="Calibri" panose="020F0502020204030204" pitchFamily="34" charset="0"/>
              <a:ea typeface="Calibri" panose="020F0502020204030204" pitchFamily="34" charset="0"/>
            </a:rPr>
            <a:t>Match </a:t>
          </a:r>
        </a:p>
        <a:p>
          <a:r>
            <a:rPr lang="en-IN" sz="1800" b="1" dirty="0">
              <a:solidFill>
                <a:schemeClr val="accent6">
                  <a:lumMod val="75000"/>
                </a:schemeClr>
              </a:solidFill>
              <a:effectLst/>
              <a:latin typeface="Calibri" panose="020F0502020204030204" pitchFamily="34" charset="0"/>
              <a:ea typeface="Calibri" panose="020F0502020204030204" pitchFamily="34" charset="0"/>
            </a:rPr>
            <a:t>details</a:t>
          </a:r>
          <a:endParaRPr lang="en-IN" sz="1800" b="1" dirty="0">
            <a:solidFill>
              <a:schemeClr val="accent6">
                <a:lumMod val="75000"/>
              </a:schemeClr>
            </a:solidFill>
          </a:endParaRPr>
        </a:p>
      </dgm:t>
    </dgm:pt>
    <dgm:pt modelId="{E369BFCA-A3EB-46AD-ABDA-6BA457D0DF34}" type="parTrans" cxnId="{F9670012-3F48-45D5-92C7-AF1F9D901218}">
      <dgm:prSet/>
      <dgm:spPr/>
      <dgm:t>
        <a:bodyPr/>
        <a:lstStyle/>
        <a:p>
          <a:endParaRPr lang="en-IN"/>
        </a:p>
      </dgm:t>
    </dgm:pt>
    <dgm:pt modelId="{642A76E1-F886-4291-832F-22A80E8F9C84}" type="sibTrans" cxnId="{F9670012-3F48-45D5-92C7-AF1F9D901218}">
      <dgm:prSet/>
      <dgm:spPr/>
      <dgm:t>
        <a:bodyPr/>
        <a:lstStyle/>
        <a:p>
          <a:endParaRPr lang="en-IN"/>
        </a:p>
      </dgm:t>
    </dgm:pt>
    <dgm:pt modelId="{BDC8BD9C-1421-437E-A65C-4ACF53535FE5}">
      <dgm:prSet phldrT="[Text]"/>
      <dgm:spPr/>
      <dgm:t>
        <a:bodyPr/>
        <a:lstStyle/>
        <a:p>
          <a:r>
            <a:rPr lang="en-IN" dirty="0">
              <a:solidFill>
                <a:schemeClr val="accent6">
                  <a:lumMod val="75000"/>
                </a:schemeClr>
              </a:solidFill>
              <a:effectLst/>
              <a:latin typeface="Calibri" panose="020F0502020204030204" pitchFamily="34" charset="0"/>
              <a:ea typeface="Calibri" panose="020F0502020204030204" pitchFamily="34" charset="0"/>
            </a:rPr>
            <a:t>Winner</a:t>
          </a:r>
          <a:endParaRPr lang="en-IN" dirty="0">
            <a:solidFill>
              <a:schemeClr val="accent6">
                <a:lumMod val="75000"/>
              </a:schemeClr>
            </a:solidFill>
          </a:endParaRPr>
        </a:p>
      </dgm:t>
    </dgm:pt>
    <dgm:pt modelId="{A7880463-F363-4546-979C-E53FBF97E41C}" type="parTrans" cxnId="{4914F11E-A81B-4C83-817A-DDC06FF1DA4D}">
      <dgm:prSet/>
      <dgm:spPr/>
      <dgm:t>
        <a:bodyPr/>
        <a:lstStyle/>
        <a:p>
          <a:endParaRPr lang="en-IN"/>
        </a:p>
      </dgm:t>
    </dgm:pt>
    <dgm:pt modelId="{ADF23617-9063-4623-ACB3-1F3897299EF0}" type="sibTrans" cxnId="{4914F11E-A81B-4C83-817A-DDC06FF1DA4D}">
      <dgm:prSet custT="1"/>
      <dgm:spPr/>
      <dgm:t>
        <a:bodyPr/>
        <a:lstStyle/>
        <a:p>
          <a:endParaRPr lang="en-IN" sz="1400" dirty="0"/>
        </a:p>
        <a:p>
          <a:r>
            <a:rPr lang="en-IN" sz="1400" dirty="0">
              <a:solidFill>
                <a:schemeClr val="accent6">
                  <a:lumMod val="75000"/>
                </a:schemeClr>
              </a:solidFill>
            </a:rPr>
            <a:t>Update team points and final winner </a:t>
          </a:r>
        </a:p>
        <a:p>
          <a:endParaRPr lang="en-IN" sz="1400" dirty="0"/>
        </a:p>
      </dgm:t>
    </dgm:pt>
    <dgm:pt modelId="{B1DDCE1F-2E67-40F0-9DBE-9B001A134D5F}">
      <dgm:prSet phldrT="[Text]"/>
      <dgm:spPr/>
      <dgm:t>
        <a:bodyPr/>
        <a:lstStyle/>
        <a:p>
          <a:endParaRPr lang="en-IN" dirty="0"/>
        </a:p>
      </dgm:t>
    </dgm:pt>
    <dgm:pt modelId="{7EB1F697-82F8-4B77-B540-01FDDB4861B8}" type="parTrans" cxnId="{3EB7BAF0-F96D-4FD2-891A-CF6AE8649DC2}">
      <dgm:prSet/>
      <dgm:spPr/>
      <dgm:t>
        <a:bodyPr/>
        <a:lstStyle/>
        <a:p>
          <a:endParaRPr lang="en-IN"/>
        </a:p>
      </dgm:t>
    </dgm:pt>
    <dgm:pt modelId="{609A5BB0-57D9-4430-90E2-8D6C63E8E55E}" type="sibTrans" cxnId="{3EB7BAF0-F96D-4FD2-891A-CF6AE8649DC2}">
      <dgm:prSet/>
      <dgm:spPr/>
      <dgm:t>
        <a:bodyPr/>
        <a:lstStyle/>
        <a:p>
          <a:endParaRPr lang="en-IN"/>
        </a:p>
      </dgm:t>
    </dgm:pt>
    <dgm:pt modelId="{3DE105D0-E378-461A-B52E-CC55E60D4BEE}">
      <dgm:prSet phldrT="[Text]"/>
      <dgm:spPr/>
      <dgm:t>
        <a:bodyPr/>
        <a:lstStyle/>
        <a:p>
          <a:endParaRPr lang="en-IN" dirty="0"/>
        </a:p>
      </dgm:t>
    </dgm:pt>
    <dgm:pt modelId="{2D59DEAA-D126-4D4D-BF27-0C467D4C0103}" type="sibTrans" cxnId="{44679D5B-2959-4057-BD8E-28BAA6241F09}">
      <dgm:prSet/>
      <dgm:spPr/>
      <dgm:t>
        <a:bodyPr/>
        <a:lstStyle/>
        <a:p>
          <a:endParaRPr lang="en-IN"/>
        </a:p>
      </dgm:t>
    </dgm:pt>
    <dgm:pt modelId="{4BF7CEF5-1C31-4513-8690-39C2EEA5B516}" type="parTrans" cxnId="{44679D5B-2959-4057-BD8E-28BAA6241F09}">
      <dgm:prSet/>
      <dgm:spPr/>
      <dgm:t>
        <a:bodyPr/>
        <a:lstStyle/>
        <a:p>
          <a:endParaRPr lang="en-IN"/>
        </a:p>
      </dgm:t>
    </dgm:pt>
    <dgm:pt modelId="{BFEA0B5C-4A8D-47D9-8ECC-5D1072989C75}">
      <dgm:prSet phldrT="[Text]" custT="1"/>
      <dgm:spPr/>
      <dgm:t>
        <a:bodyPr/>
        <a:lstStyle/>
        <a:p>
          <a:r>
            <a:rPr lang="en-IN" sz="1600" dirty="0">
              <a:solidFill>
                <a:schemeClr val="accent6">
                  <a:lumMod val="75000"/>
                </a:schemeClr>
              </a:solidFill>
              <a:effectLst/>
              <a:latin typeface="Calibri" panose="020F0502020204030204" pitchFamily="34" charset="0"/>
              <a:ea typeface="Calibri" panose="020F0502020204030204" pitchFamily="34" charset="0"/>
            </a:rPr>
            <a:t> Update bidders leader board</a:t>
          </a:r>
          <a:r>
            <a:rPr lang="en-IN" sz="1600" dirty="0">
              <a:effectLst/>
              <a:latin typeface="Calibri" panose="020F0502020204030204" pitchFamily="34" charset="0"/>
              <a:ea typeface="Calibri" panose="020F0502020204030204" pitchFamily="34" charset="0"/>
            </a:rPr>
            <a:t>.</a:t>
          </a:r>
          <a:endParaRPr lang="en-IN" sz="1600" dirty="0"/>
        </a:p>
      </dgm:t>
    </dgm:pt>
    <dgm:pt modelId="{CBAFFBC8-0711-4262-B4C5-8797F69761CB}" type="sibTrans" cxnId="{616EF7A6-E84B-4304-9FA7-E82E35D471E0}">
      <dgm:prSet custT="1"/>
      <dgm:spPr/>
      <dgm:t>
        <a:bodyPr/>
        <a:lstStyle/>
        <a:p>
          <a:endParaRPr lang="en-IN" sz="1200" dirty="0">
            <a:effectLst/>
            <a:latin typeface="Calibri" panose="020F0502020204030204" pitchFamily="34" charset="0"/>
            <a:ea typeface="Calibri" panose="020F0502020204030204" pitchFamily="34" charset="0"/>
          </a:endParaRPr>
        </a:p>
        <a:p>
          <a:r>
            <a:rPr lang="en-IN" sz="1200" dirty="0">
              <a:solidFill>
                <a:schemeClr val="accent6">
                  <a:lumMod val="75000"/>
                </a:schemeClr>
              </a:solidFill>
              <a:effectLst/>
              <a:latin typeface="Calibri" panose="020F0502020204030204" pitchFamily="34" charset="0"/>
              <a:ea typeface="Calibri" panose="020F0502020204030204" pitchFamily="34" charset="0"/>
            </a:rPr>
            <a:t>The current standing of the teams on the points table</a:t>
          </a:r>
        </a:p>
        <a:p>
          <a:endParaRPr lang="en-IN" sz="1200" dirty="0"/>
        </a:p>
      </dgm:t>
    </dgm:pt>
    <dgm:pt modelId="{368F752B-8606-46CA-B27C-F11BC7555B72}" type="parTrans" cxnId="{616EF7A6-E84B-4304-9FA7-E82E35D471E0}">
      <dgm:prSet/>
      <dgm:spPr/>
      <dgm:t>
        <a:bodyPr/>
        <a:lstStyle/>
        <a:p>
          <a:endParaRPr lang="en-IN"/>
        </a:p>
      </dgm:t>
    </dgm:pt>
    <dgm:pt modelId="{770BABA8-AFA3-4FD9-B4D2-2FA86F759DA6}">
      <dgm:prSet phldrT="[Text]" custT="1"/>
      <dgm:spPr/>
      <dgm:t>
        <a:bodyPr/>
        <a:lstStyle/>
        <a:p>
          <a:r>
            <a:rPr lang="en-IN" sz="1600" dirty="0">
              <a:solidFill>
                <a:schemeClr val="accent6">
                  <a:lumMod val="75000"/>
                </a:schemeClr>
              </a:solidFill>
              <a:effectLst/>
              <a:latin typeface="Calibri" panose="020F0502020204030204" pitchFamily="34" charset="0"/>
              <a:ea typeface="Calibri" panose="020F0502020204030204" pitchFamily="34" charset="0"/>
            </a:rPr>
            <a:t>Playing team</a:t>
          </a:r>
          <a:endParaRPr lang="en-IN" sz="1600" dirty="0">
            <a:solidFill>
              <a:schemeClr val="accent6">
                <a:lumMod val="75000"/>
              </a:schemeClr>
            </a:solidFill>
          </a:endParaRPr>
        </a:p>
      </dgm:t>
    </dgm:pt>
    <dgm:pt modelId="{CAB21EC6-0A14-495B-8D08-BCC01C0A5553}" type="sibTrans" cxnId="{9816C593-4FDD-4521-ADA4-18E646044794}">
      <dgm:prSet/>
      <dgm:spPr/>
      <dgm:t>
        <a:bodyPr/>
        <a:lstStyle/>
        <a:p>
          <a:r>
            <a:rPr lang="en-IN" dirty="0">
              <a:solidFill>
                <a:schemeClr val="accent6">
                  <a:lumMod val="75000"/>
                </a:schemeClr>
              </a:solidFill>
              <a:effectLst/>
              <a:latin typeface="Calibri" panose="020F0502020204030204" pitchFamily="34" charset="0"/>
              <a:ea typeface="Calibri" panose="020F0502020204030204" pitchFamily="34" charset="0"/>
            </a:rPr>
            <a:t>The venue of the match</a:t>
          </a:r>
          <a:endParaRPr lang="en-IN" dirty="0">
            <a:solidFill>
              <a:schemeClr val="accent6">
                <a:lumMod val="75000"/>
              </a:schemeClr>
            </a:solidFill>
          </a:endParaRPr>
        </a:p>
      </dgm:t>
    </dgm:pt>
    <dgm:pt modelId="{C421B2B1-527F-4BA5-8F1F-B85D17706A29}" type="parTrans" cxnId="{9816C593-4FDD-4521-ADA4-18E646044794}">
      <dgm:prSet/>
      <dgm:spPr/>
      <dgm:t>
        <a:bodyPr/>
        <a:lstStyle/>
        <a:p>
          <a:endParaRPr lang="en-IN"/>
        </a:p>
      </dgm:t>
    </dgm:pt>
    <dgm:pt modelId="{6ED34E98-503B-4E95-98E2-924C51001362}" type="pres">
      <dgm:prSet presAssocID="{9C5AFBF7-50C8-4A9F-AD05-5BB3222A1DB1}" presName="Name0" presStyleCnt="0">
        <dgm:presLayoutVars>
          <dgm:chMax/>
          <dgm:chPref/>
          <dgm:dir/>
          <dgm:animLvl val="lvl"/>
        </dgm:presLayoutVars>
      </dgm:prSet>
      <dgm:spPr/>
    </dgm:pt>
    <dgm:pt modelId="{BA512747-A8F9-44A9-9C1C-2E31355E4B35}" type="pres">
      <dgm:prSet presAssocID="{770BABA8-AFA3-4FD9-B4D2-2FA86F759DA6}" presName="composite" presStyleCnt="0"/>
      <dgm:spPr/>
    </dgm:pt>
    <dgm:pt modelId="{34F4E874-635E-4C21-8F4F-9C5A420B1CD1}" type="pres">
      <dgm:prSet presAssocID="{770BABA8-AFA3-4FD9-B4D2-2FA86F759DA6}" presName="Parent1" presStyleLbl="node1" presStyleIdx="0" presStyleCnt="6" custLinFactNeighborX="6815" custLinFactNeighborY="-859">
        <dgm:presLayoutVars>
          <dgm:chMax val="1"/>
          <dgm:chPref val="1"/>
          <dgm:bulletEnabled val="1"/>
        </dgm:presLayoutVars>
      </dgm:prSet>
      <dgm:spPr/>
    </dgm:pt>
    <dgm:pt modelId="{04968150-DF64-497E-860D-FAEAAE4B1925}" type="pres">
      <dgm:prSet presAssocID="{770BABA8-AFA3-4FD9-B4D2-2FA86F759DA6}" presName="Childtext1" presStyleLbl="revTx" presStyleIdx="0" presStyleCnt="3" custLinFactX="-41334" custLinFactNeighborX="-100000" custLinFactNeighborY="4254">
        <dgm:presLayoutVars>
          <dgm:chMax val="0"/>
          <dgm:chPref val="0"/>
          <dgm:bulletEnabled val="1"/>
        </dgm:presLayoutVars>
      </dgm:prSet>
      <dgm:spPr/>
    </dgm:pt>
    <dgm:pt modelId="{D8265F3F-287F-4BF8-98F5-F4F19D5611EE}" type="pres">
      <dgm:prSet presAssocID="{770BABA8-AFA3-4FD9-B4D2-2FA86F759DA6}" presName="BalanceSpacing" presStyleCnt="0"/>
      <dgm:spPr/>
    </dgm:pt>
    <dgm:pt modelId="{B114C0D7-AF59-4800-A7AE-51F5B348554B}" type="pres">
      <dgm:prSet presAssocID="{770BABA8-AFA3-4FD9-B4D2-2FA86F759DA6}" presName="BalanceSpacing1" presStyleCnt="0"/>
      <dgm:spPr/>
    </dgm:pt>
    <dgm:pt modelId="{3994F6FB-533E-4BA4-AC91-240340AC70F2}" type="pres">
      <dgm:prSet presAssocID="{CAB21EC6-0A14-495B-8D08-BCC01C0A5553}" presName="Accent1Text" presStyleLbl="node1" presStyleIdx="1" presStyleCnt="6"/>
      <dgm:spPr/>
    </dgm:pt>
    <dgm:pt modelId="{82B91C38-F345-4EB9-960E-26E1154C4DBD}" type="pres">
      <dgm:prSet presAssocID="{CAB21EC6-0A14-495B-8D08-BCC01C0A5553}" presName="spaceBetweenRectangles" presStyleCnt="0"/>
      <dgm:spPr/>
    </dgm:pt>
    <dgm:pt modelId="{3107FCF7-74E6-45D4-B268-732A152A5429}" type="pres">
      <dgm:prSet presAssocID="{BFEA0B5C-4A8D-47D9-8ECC-5D1072989C75}" presName="composite" presStyleCnt="0"/>
      <dgm:spPr/>
    </dgm:pt>
    <dgm:pt modelId="{C46956BA-CBA5-4281-8411-2537D1E7C036}" type="pres">
      <dgm:prSet presAssocID="{BFEA0B5C-4A8D-47D9-8ECC-5D1072989C75}" presName="Parent1" presStyleLbl="node1" presStyleIdx="2" presStyleCnt="6">
        <dgm:presLayoutVars>
          <dgm:chMax val="1"/>
          <dgm:chPref val="1"/>
          <dgm:bulletEnabled val="1"/>
        </dgm:presLayoutVars>
      </dgm:prSet>
      <dgm:spPr/>
    </dgm:pt>
    <dgm:pt modelId="{884D9583-8345-49E4-A784-CE1167863F87}" type="pres">
      <dgm:prSet presAssocID="{BFEA0B5C-4A8D-47D9-8ECC-5D1072989C75}" presName="Childtext1" presStyleLbl="revTx" presStyleIdx="1" presStyleCnt="3">
        <dgm:presLayoutVars>
          <dgm:chMax val="0"/>
          <dgm:chPref val="0"/>
          <dgm:bulletEnabled val="1"/>
        </dgm:presLayoutVars>
      </dgm:prSet>
      <dgm:spPr/>
    </dgm:pt>
    <dgm:pt modelId="{66EC06FB-0F98-46A0-B153-7EC35EF3A8E0}" type="pres">
      <dgm:prSet presAssocID="{BFEA0B5C-4A8D-47D9-8ECC-5D1072989C75}" presName="BalanceSpacing" presStyleCnt="0"/>
      <dgm:spPr/>
    </dgm:pt>
    <dgm:pt modelId="{291E92D0-9DF0-49DB-BD47-24E2541C0B45}" type="pres">
      <dgm:prSet presAssocID="{BFEA0B5C-4A8D-47D9-8ECC-5D1072989C75}" presName="BalanceSpacing1" presStyleCnt="0"/>
      <dgm:spPr/>
    </dgm:pt>
    <dgm:pt modelId="{0790D2EC-60C4-44A9-ADE7-C6EF1BC45B2E}" type="pres">
      <dgm:prSet presAssocID="{CBAFFBC8-0711-4262-B4C5-8797F69761CB}" presName="Accent1Text" presStyleLbl="node1" presStyleIdx="3" presStyleCnt="6" custScaleX="110634" custScaleY="100638" custLinFactNeighborY="0"/>
      <dgm:spPr/>
    </dgm:pt>
    <dgm:pt modelId="{46D88366-0E63-439A-AFF7-E6615B3B7708}" type="pres">
      <dgm:prSet presAssocID="{CBAFFBC8-0711-4262-B4C5-8797F69761CB}" presName="spaceBetweenRectangles" presStyleCnt="0"/>
      <dgm:spPr/>
    </dgm:pt>
    <dgm:pt modelId="{3D9F78F4-29A8-4D06-A483-4980924D9362}" type="pres">
      <dgm:prSet presAssocID="{BDC8BD9C-1421-437E-A65C-4ACF53535FE5}" presName="composite" presStyleCnt="0"/>
      <dgm:spPr/>
    </dgm:pt>
    <dgm:pt modelId="{B9CF3DD8-A43A-4352-A500-6475EB9B454B}" type="pres">
      <dgm:prSet presAssocID="{BDC8BD9C-1421-437E-A65C-4ACF53535FE5}" presName="Parent1" presStyleLbl="node1" presStyleIdx="4" presStyleCnt="6" custLinFactNeighborX="1761" custLinFactNeighborY="-1373">
        <dgm:presLayoutVars>
          <dgm:chMax val="1"/>
          <dgm:chPref val="1"/>
          <dgm:bulletEnabled val="1"/>
        </dgm:presLayoutVars>
      </dgm:prSet>
      <dgm:spPr/>
    </dgm:pt>
    <dgm:pt modelId="{D86A464D-4D27-49ED-9257-255594936BBE}" type="pres">
      <dgm:prSet presAssocID="{BDC8BD9C-1421-437E-A65C-4ACF53535FE5}" presName="Childtext1" presStyleLbl="revTx" presStyleIdx="2" presStyleCnt="3">
        <dgm:presLayoutVars>
          <dgm:chMax val="0"/>
          <dgm:chPref val="0"/>
          <dgm:bulletEnabled val="1"/>
        </dgm:presLayoutVars>
      </dgm:prSet>
      <dgm:spPr/>
    </dgm:pt>
    <dgm:pt modelId="{347EFE24-FD37-4DA3-9458-E0236B48B71D}" type="pres">
      <dgm:prSet presAssocID="{BDC8BD9C-1421-437E-A65C-4ACF53535FE5}" presName="BalanceSpacing" presStyleCnt="0"/>
      <dgm:spPr/>
    </dgm:pt>
    <dgm:pt modelId="{C20970E6-7CD9-40FA-9535-30469A2C3883}" type="pres">
      <dgm:prSet presAssocID="{BDC8BD9C-1421-437E-A65C-4ACF53535FE5}" presName="BalanceSpacing1" presStyleCnt="0"/>
      <dgm:spPr/>
    </dgm:pt>
    <dgm:pt modelId="{37D27FFB-8D0F-4B99-9255-8C771CF81853}" type="pres">
      <dgm:prSet presAssocID="{ADF23617-9063-4623-ACB3-1F3897299EF0}" presName="Accent1Text" presStyleLbl="node1" presStyleIdx="5" presStyleCnt="6"/>
      <dgm:spPr/>
    </dgm:pt>
  </dgm:ptLst>
  <dgm:cxnLst>
    <dgm:cxn modelId="{F9670012-3F48-45D5-92C7-AF1F9D901218}" srcId="{BFEA0B5C-4A8D-47D9-8ECC-5D1072989C75}" destId="{F6E1FF3A-F80A-4325-BCC1-0E816828DA77}" srcOrd="0" destOrd="0" parTransId="{E369BFCA-A3EB-46AD-ABDA-6BA457D0DF34}" sibTransId="{642A76E1-F886-4291-832F-22A80E8F9C84}"/>
    <dgm:cxn modelId="{A66C0013-7866-454C-8E3F-514CE0122F90}" type="presOf" srcId="{ADF23617-9063-4623-ACB3-1F3897299EF0}" destId="{37D27FFB-8D0F-4B99-9255-8C771CF81853}" srcOrd="0" destOrd="0" presId="urn:microsoft.com/office/officeart/2008/layout/AlternatingHexagons"/>
    <dgm:cxn modelId="{5DC8C01D-AED0-491D-A406-5C0D4AA5B9D7}" type="presOf" srcId="{770BABA8-AFA3-4FD9-B4D2-2FA86F759DA6}" destId="{34F4E874-635E-4C21-8F4F-9C5A420B1CD1}" srcOrd="0" destOrd="0" presId="urn:microsoft.com/office/officeart/2008/layout/AlternatingHexagons"/>
    <dgm:cxn modelId="{4914F11E-A81B-4C83-817A-DDC06FF1DA4D}" srcId="{9C5AFBF7-50C8-4A9F-AD05-5BB3222A1DB1}" destId="{BDC8BD9C-1421-437E-A65C-4ACF53535FE5}" srcOrd="2" destOrd="0" parTransId="{A7880463-F363-4546-979C-E53FBF97E41C}" sibTransId="{ADF23617-9063-4623-ACB3-1F3897299EF0}"/>
    <dgm:cxn modelId="{E0E1E323-AA8B-4FD6-8C6A-3D3835B4162C}" type="presOf" srcId="{F6E1FF3A-F80A-4325-BCC1-0E816828DA77}" destId="{884D9583-8345-49E4-A784-CE1167863F87}" srcOrd="0" destOrd="0" presId="urn:microsoft.com/office/officeart/2008/layout/AlternatingHexagons"/>
    <dgm:cxn modelId="{B7EAAD27-1151-42E1-9D6E-40CED5E6F645}" type="presOf" srcId="{B1DDCE1F-2E67-40F0-9DBE-9B001A134D5F}" destId="{D86A464D-4D27-49ED-9257-255594936BBE}" srcOrd="0" destOrd="0" presId="urn:microsoft.com/office/officeart/2008/layout/AlternatingHexagons"/>
    <dgm:cxn modelId="{44679D5B-2959-4057-BD8E-28BAA6241F09}" srcId="{770BABA8-AFA3-4FD9-B4D2-2FA86F759DA6}" destId="{3DE105D0-E378-461A-B52E-CC55E60D4BEE}" srcOrd="0" destOrd="0" parTransId="{4BF7CEF5-1C31-4513-8690-39C2EEA5B516}" sibTransId="{2D59DEAA-D126-4D4D-BF27-0C467D4C0103}"/>
    <dgm:cxn modelId="{A2703143-79C2-442B-8D1E-52AB4EF46181}" type="presOf" srcId="{3DE105D0-E378-461A-B52E-CC55E60D4BEE}" destId="{04968150-DF64-497E-860D-FAEAAE4B1925}" srcOrd="0" destOrd="0" presId="urn:microsoft.com/office/officeart/2008/layout/AlternatingHexagons"/>
    <dgm:cxn modelId="{733E9670-49F4-4907-B0CA-838E1B17316D}" type="presOf" srcId="{CBAFFBC8-0711-4262-B4C5-8797F69761CB}" destId="{0790D2EC-60C4-44A9-ADE7-C6EF1BC45B2E}" srcOrd="0" destOrd="0" presId="urn:microsoft.com/office/officeart/2008/layout/AlternatingHexagons"/>
    <dgm:cxn modelId="{2CE3DD52-945C-4077-9B58-93AC801C5287}" type="presOf" srcId="{CAB21EC6-0A14-495B-8D08-BCC01C0A5553}" destId="{3994F6FB-533E-4BA4-AC91-240340AC70F2}" srcOrd="0" destOrd="0" presId="urn:microsoft.com/office/officeart/2008/layout/AlternatingHexagons"/>
    <dgm:cxn modelId="{D919C658-657D-4C52-8633-660D8A064CE0}" type="presOf" srcId="{BFEA0B5C-4A8D-47D9-8ECC-5D1072989C75}" destId="{C46956BA-CBA5-4281-8411-2537D1E7C036}" srcOrd="0" destOrd="0" presId="urn:microsoft.com/office/officeart/2008/layout/AlternatingHexagons"/>
    <dgm:cxn modelId="{63F7A17D-0330-47F1-B9FA-C0808E26F3D7}" type="presOf" srcId="{BDC8BD9C-1421-437E-A65C-4ACF53535FE5}" destId="{B9CF3DD8-A43A-4352-A500-6475EB9B454B}" srcOrd="0" destOrd="0" presId="urn:microsoft.com/office/officeart/2008/layout/AlternatingHexagons"/>
    <dgm:cxn modelId="{9816C593-4FDD-4521-ADA4-18E646044794}" srcId="{9C5AFBF7-50C8-4A9F-AD05-5BB3222A1DB1}" destId="{770BABA8-AFA3-4FD9-B4D2-2FA86F759DA6}" srcOrd="0" destOrd="0" parTransId="{C421B2B1-527F-4BA5-8F1F-B85D17706A29}" sibTransId="{CAB21EC6-0A14-495B-8D08-BCC01C0A5553}"/>
    <dgm:cxn modelId="{616EF7A6-E84B-4304-9FA7-E82E35D471E0}" srcId="{9C5AFBF7-50C8-4A9F-AD05-5BB3222A1DB1}" destId="{BFEA0B5C-4A8D-47D9-8ECC-5D1072989C75}" srcOrd="1" destOrd="0" parTransId="{368F752B-8606-46CA-B27C-F11BC7555B72}" sibTransId="{CBAFFBC8-0711-4262-B4C5-8797F69761CB}"/>
    <dgm:cxn modelId="{05D3CEE6-0CB1-4EBD-8532-55BBED5942AC}" type="presOf" srcId="{9C5AFBF7-50C8-4A9F-AD05-5BB3222A1DB1}" destId="{6ED34E98-503B-4E95-98E2-924C51001362}" srcOrd="0" destOrd="0" presId="urn:microsoft.com/office/officeart/2008/layout/AlternatingHexagons"/>
    <dgm:cxn modelId="{3EB7BAF0-F96D-4FD2-891A-CF6AE8649DC2}" srcId="{BDC8BD9C-1421-437E-A65C-4ACF53535FE5}" destId="{B1DDCE1F-2E67-40F0-9DBE-9B001A134D5F}" srcOrd="0" destOrd="0" parTransId="{7EB1F697-82F8-4B77-B540-01FDDB4861B8}" sibTransId="{609A5BB0-57D9-4430-90E2-8D6C63E8E55E}"/>
    <dgm:cxn modelId="{95D24EA2-D2D9-4991-B915-49D288AA2B9A}" type="presParOf" srcId="{6ED34E98-503B-4E95-98E2-924C51001362}" destId="{BA512747-A8F9-44A9-9C1C-2E31355E4B35}" srcOrd="0" destOrd="0" presId="urn:microsoft.com/office/officeart/2008/layout/AlternatingHexagons"/>
    <dgm:cxn modelId="{8BD1DEF5-0ABB-4F30-BE0B-C8AF321A7766}" type="presParOf" srcId="{BA512747-A8F9-44A9-9C1C-2E31355E4B35}" destId="{34F4E874-635E-4C21-8F4F-9C5A420B1CD1}" srcOrd="0" destOrd="0" presId="urn:microsoft.com/office/officeart/2008/layout/AlternatingHexagons"/>
    <dgm:cxn modelId="{D828ACA5-B9AB-455C-A753-E08E4242084C}" type="presParOf" srcId="{BA512747-A8F9-44A9-9C1C-2E31355E4B35}" destId="{04968150-DF64-497E-860D-FAEAAE4B1925}" srcOrd="1" destOrd="0" presId="urn:microsoft.com/office/officeart/2008/layout/AlternatingHexagons"/>
    <dgm:cxn modelId="{72C31189-DF9C-43F5-B662-54EB833AFE0C}" type="presParOf" srcId="{BA512747-A8F9-44A9-9C1C-2E31355E4B35}" destId="{D8265F3F-287F-4BF8-98F5-F4F19D5611EE}" srcOrd="2" destOrd="0" presId="urn:microsoft.com/office/officeart/2008/layout/AlternatingHexagons"/>
    <dgm:cxn modelId="{FE06B845-8580-49D4-93E1-2516B4821D0B}" type="presParOf" srcId="{BA512747-A8F9-44A9-9C1C-2E31355E4B35}" destId="{B114C0D7-AF59-4800-A7AE-51F5B348554B}" srcOrd="3" destOrd="0" presId="urn:microsoft.com/office/officeart/2008/layout/AlternatingHexagons"/>
    <dgm:cxn modelId="{6BCAEE3C-27EE-4C90-979B-DBB50E125179}" type="presParOf" srcId="{BA512747-A8F9-44A9-9C1C-2E31355E4B35}" destId="{3994F6FB-533E-4BA4-AC91-240340AC70F2}" srcOrd="4" destOrd="0" presId="urn:microsoft.com/office/officeart/2008/layout/AlternatingHexagons"/>
    <dgm:cxn modelId="{527A060B-DBA2-449E-8717-080D3DE969DE}" type="presParOf" srcId="{6ED34E98-503B-4E95-98E2-924C51001362}" destId="{82B91C38-F345-4EB9-960E-26E1154C4DBD}" srcOrd="1" destOrd="0" presId="urn:microsoft.com/office/officeart/2008/layout/AlternatingHexagons"/>
    <dgm:cxn modelId="{5C7621E5-61A7-4999-963D-8328CB22F20E}" type="presParOf" srcId="{6ED34E98-503B-4E95-98E2-924C51001362}" destId="{3107FCF7-74E6-45D4-B268-732A152A5429}" srcOrd="2" destOrd="0" presId="urn:microsoft.com/office/officeart/2008/layout/AlternatingHexagons"/>
    <dgm:cxn modelId="{1D6FFA27-38E1-411C-AD2B-5CC51677D69E}" type="presParOf" srcId="{3107FCF7-74E6-45D4-B268-732A152A5429}" destId="{C46956BA-CBA5-4281-8411-2537D1E7C036}" srcOrd="0" destOrd="0" presId="urn:microsoft.com/office/officeart/2008/layout/AlternatingHexagons"/>
    <dgm:cxn modelId="{ADA4E04F-916F-41DB-96A2-34AA603B012F}" type="presParOf" srcId="{3107FCF7-74E6-45D4-B268-732A152A5429}" destId="{884D9583-8345-49E4-A784-CE1167863F87}" srcOrd="1" destOrd="0" presId="urn:microsoft.com/office/officeart/2008/layout/AlternatingHexagons"/>
    <dgm:cxn modelId="{F49B8A31-B7F8-4058-BF2B-86857D1D7902}" type="presParOf" srcId="{3107FCF7-74E6-45D4-B268-732A152A5429}" destId="{66EC06FB-0F98-46A0-B153-7EC35EF3A8E0}" srcOrd="2" destOrd="0" presId="urn:microsoft.com/office/officeart/2008/layout/AlternatingHexagons"/>
    <dgm:cxn modelId="{C7CF8265-3C15-4061-893A-8E4AC8266AAB}" type="presParOf" srcId="{3107FCF7-74E6-45D4-B268-732A152A5429}" destId="{291E92D0-9DF0-49DB-BD47-24E2541C0B45}" srcOrd="3" destOrd="0" presId="urn:microsoft.com/office/officeart/2008/layout/AlternatingHexagons"/>
    <dgm:cxn modelId="{55C11D5D-586D-4EAF-9664-BA90F0AAFCE7}" type="presParOf" srcId="{3107FCF7-74E6-45D4-B268-732A152A5429}" destId="{0790D2EC-60C4-44A9-ADE7-C6EF1BC45B2E}" srcOrd="4" destOrd="0" presId="urn:microsoft.com/office/officeart/2008/layout/AlternatingHexagons"/>
    <dgm:cxn modelId="{1688E01F-E2FC-4FC7-9C0B-7B6FF3038E92}" type="presParOf" srcId="{6ED34E98-503B-4E95-98E2-924C51001362}" destId="{46D88366-0E63-439A-AFF7-E6615B3B7708}" srcOrd="3" destOrd="0" presId="urn:microsoft.com/office/officeart/2008/layout/AlternatingHexagons"/>
    <dgm:cxn modelId="{795AE638-328C-4CDF-8769-5C8B26CA094C}" type="presParOf" srcId="{6ED34E98-503B-4E95-98E2-924C51001362}" destId="{3D9F78F4-29A8-4D06-A483-4980924D9362}" srcOrd="4" destOrd="0" presId="urn:microsoft.com/office/officeart/2008/layout/AlternatingHexagons"/>
    <dgm:cxn modelId="{37768AB0-814C-4446-8668-9E3FFB53F748}" type="presParOf" srcId="{3D9F78F4-29A8-4D06-A483-4980924D9362}" destId="{B9CF3DD8-A43A-4352-A500-6475EB9B454B}" srcOrd="0" destOrd="0" presId="urn:microsoft.com/office/officeart/2008/layout/AlternatingHexagons"/>
    <dgm:cxn modelId="{E70CCA3C-18A3-4AC1-AAAB-E1CEC5184AB3}" type="presParOf" srcId="{3D9F78F4-29A8-4D06-A483-4980924D9362}" destId="{D86A464D-4D27-49ED-9257-255594936BBE}" srcOrd="1" destOrd="0" presId="urn:microsoft.com/office/officeart/2008/layout/AlternatingHexagons"/>
    <dgm:cxn modelId="{5AE0ED36-D679-4600-9127-03459B6EB5E6}" type="presParOf" srcId="{3D9F78F4-29A8-4D06-A483-4980924D9362}" destId="{347EFE24-FD37-4DA3-9458-E0236B48B71D}" srcOrd="2" destOrd="0" presId="urn:microsoft.com/office/officeart/2008/layout/AlternatingHexagons"/>
    <dgm:cxn modelId="{5976F4F5-1206-4004-8010-EAE0D72715EA}" type="presParOf" srcId="{3D9F78F4-29A8-4D06-A483-4980924D9362}" destId="{C20970E6-7CD9-40FA-9535-30469A2C3883}" srcOrd="3" destOrd="0" presId="urn:microsoft.com/office/officeart/2008/layout/AlternatingHexagons"/>
    <dgm:cxn modelId="{E4B2EA9C-B1C8-4A2A-BEC0-EF6B31505C3E}" type="presParOf" srcId="{3D9F78F4-29A8-4D06-A483-4980924D9362}" destId="{37D27FFB-8D0F-4B99-9255-8C771CF8185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B11CB-A38D-4620-916C-7E9051E734D3}" type="doc">
      <dgm:prSet loTypeId="urn:microsoft.com/office/officeart/2009/3/layout/IncreasingArrowsProcess" loCatId="process" qsTypeId="urn:microsoft.com/office/officeart/2005/8/quickstyle/simple3" qsCatId="simple" csTypeId="urn:microsoft.com/office/officeart/2005/8/colors/colorful1" csCatId="colorful" phldr="1"/>
      <dgm:spPr/>
      <dgm:t>
        <a:bodyPr/>
        <a:lstStyle/>
        <a:p>
          <a:endParaRPr lang="en-IN"/>
        </a:p>
      </dgm:t>
    </dgm:pt>
    <dgm:pt modelId="{7A672FA2-7530-4D6B-9B49-8DCD6EA67F90}">
      <dgm:prSet phldrT="[Text]"/>
      <dgm:spPr/>
      <dgm:t>
        <a:bodyPr/>
        <a:lstStyle/>
        <a:p>
          <a:pPr>
            <a:buFont typeface="Arial" panose="020B0604020202020204" pitchFamily="34" charset="0"/>
            <a:buChar char="●"/>
          </a:pPr>
          <a:r>
            <a:rPr lang="en-IN" b="1" i="1"/>
            <a:t>Predict Winner</a:t>
          </a:r>
          <a:endParaRPr lang="en-IN" dirty="0"/>
        </a:p>
      </dgm:t>
    </dgm:pt>
    <dgm:pt modelId="{080073EC-9082-4325-B4D9-06CA69894738}" type="parTrans" cxnId="{1C8CDBC3-16A7-4523-B52F-E6BA9228F227}">
      <dgm:prSet/>
      <dgm:spPr/>
      <dgm:t>
        <a:bodyPr/>
        <a:lstStyle/>
        <a:p>
          <a:endParaRPr lang="en-IN"/>
        </a:p>
      </dgm:t>
    </dgm:pt>
    <dgm:pt modelId="{FFD134E1-D36E-4884-AE6A-BB884B22F0BD}" type="sibTrans" cxnId="{1C8CDBC3-16A7-4523-B52F-E6BA9228F227}">
      <dgm:prSet/>
      <dgm:spPr/>
      <dgm:t>
        <a:bodyPr/>
        <a:lstStyle/>
        <a:p>
          <a:endParaRPr lang="en-IN"/>
        </a:p>
      </dgm:t>
    </dgm:pt>
    <dgm:pt modelId="{68B956B0-9AF8-470A-8228-6D92BDE988A9}">
      <dgm:prSet phldrT="[Text]"/>
      <dgm:spPr/>
      <dgm:t>
        <a:bodyPr/>
        <a:lstStyle/>
        <a:p>
          <a:r>
            <a:rPr lang="en-IN" b="1" dirty="0"/>
            <a:t>Allows the user to predict the winner of the match before the toss happens for the match on which the user is predicting</a:t>
          </a:r>
        </a:p>
      </dgm:t>
    </dgm:pt>
    <dgm:pt modelId="{0843E795-3F45-4F93-BC0B-F6E6A5AD0695}" type="parTrans" cxnId="{57E70E1E-1B51-47AA-AE6D-3E2062166E34}">
      <dgm:prSet/>
      <dgm:spPr/>
      <dgm:t>
        <a:bodyPr/>
        <a:lstStyle/>
        <a:p>
          <a:endParaRPr lang="en-IN"/>
        </a:p>
      </dgm:t>
    </dgm:pt>
    <dgm:pt modelId="{ADDDC73C-2F36-473B-BA1E-21607F521B15}" type="sibTrans" cxnId="{57E70E1E-1B51-47AA-AE6D-3E2062166E34}">
      <dgm:prSet/>
      <dgm:spPr/>
      <dgm:t>
        <a:bodyPr/>
        <a:lstStyle/>
        <a:p>
          <a:endParaRPr lang="en-IN"/>
        </a:p>
      </dgm:t>
    </dgm:pt>
    <dgm:pt modelId="{D6648E34-3BE9-456B-BE52-B7ACFAC92456}">
      <dgm:prSet phldrT="[Text]"/>
      <dgm:spPr/>
      <dgm:t>
        <a:bodyPr/>
        <a:lstStyle/>
        <a:p>
          <a:pPr>
            <a:buFont typeface="Arial" panose="020B0604020202020204" pitchFamily="34" charset="0"/>
            <a:buChar char="●"/>
          </a:pPr>
          <a:r>
            <a:rPr lang="en-IN" b="1" i="1" dirty="0"/>
            <a:t>Point System</a:t>
          </a:r>
          <a:endParaRPr lang="en-IN" dirty="0"/>
        </a:p>
      </dgm:t>
    </dgm:pt>
    <dgm:pt modelId="{81A1E4E8-6549-429D-BF49-D4EE4842C0A5}" type="parTrans" cxnId="{E02535BC-FE63-4CCE-9306-0E2F9CCD051D}">
      <dgm:prSet/>
      <dgm:spPr/>
      <dgm:t>
        <a:bodyPr/>
        <a:lstStyle/>
        <a:p>
          <a:endParaRPr lang="en-IN"/>
        </a:p>
      </dgm:t>
    </dgm:pt>
    <dgm:pt modelId="{EDA8A274-E4BD-4B41-88A8-A55ED8322E0A}" type="sibTrans" cxnId="{E02535BC-FE63-4CCE-9306-0E2F9CCD051D}">
      <dgm:prSet/>
      <dgm:spPr/>
      <dgm:t>
        <a:bodyPr/>
        <a:lstStyle/>
        <a:p>
          <a:endParaRPr lang="en-IN"/>
        </a:p>
      </dgm:t>
    </dgm:pt>
    <dgm:pt modelId="{26BA12B3-A4E8-482F-914F-32D6DB575DFE}">
      <dgm:prSet phldrT="[Text]"/>
      <dgm:spPr/>
      <dgm:t>
        <a:bodyPr/>
        <a:lstStyle/>
        <a:p>
          <a:r>
            <a:rPr lang="en-IN" b="1" dirty="0"/>
            <a:t>Every win, users get points</a:t>
          </a:r>
        </a:p>
        <a:p>
          <a:r>
            <a:rPr lang="en-IN" b="1" dirty="0"/>
            <a:t>The Point system is very dynamic. </a:t>
          </a:r>
        </a:p>
      </dgm:t>
    </dgm:pt>
    <dgm:pt modelId="{2A4663F5-EF53-413E-89F6-1D24E1700733}" type="parTrans" cxnId="{2290F9A9-A529-4EB7-8E7F-682E45C9FEBA}">
      <dgm:prSet/>
      <dgm:spPr/>
      <dgm:t>
        <a:bodyPr/>
        <a:lstStyle/>
        <a:p>
          <a:endParaRPr lang="en-IN"/>
        </a:p>
      </dgm:t>
    </dgm:pt>
    <dgm:pt modelId="{8853DB8D-8101-4EEE-A090-C34BB562384C}" type="sibTrans" cxnId="{2290F9A9-A529-4EB7-8E7F-682E45C9FEBA}">
      <dgm:prSet/>
      <dgm:spPr/>
      <dgm:t>
        <a:bodyPr/>
        <a:lstStyle/>
        <a:p>
          <a:endParaRPr lang="en-IN"/>
        </a:p>
      </dgm:t>
    </dgm:pt>
    <dgm:pt modelId="{E5EDCF48-51D7-4F04-B2A1-230B29FA499D}">
      <dgm:prSet phldrT="[Text]"/>
      <dgm:spPr/>
      <dgm:t>
        <a:bodyPr/>
        <a:lstStyle/>
        <a:p>
          <a:r>
            <a:rPr lang="en-IN" b="1" dirty="0"/>
            <a:t>Leader board</a:t>
          </a:r>
        </a:p>
      </dgm:t>
    </dgm:pt>
    <dgm:pt modelId="{87BEA038-20D1-47CA-BAFA-09C381D3F04A}" type="parTrans" cxnId="{9BA8CD66-C74B-4D9D-9603-EBB4BD4CA695}">
      <dgm:prSet/>
      <dgm:spPr/>
      <dgm:t>
        <a:bodyPr/>
        <a:lstStyle/>
        <a:p>
          <a:endParaRPr lang="en-IN"/>
        </a:p>
      </dgm:t>
    </dgm:pt>
    <dgm:pt modelId="{F019BFB9-A154-472A-AA57-CD375F5386BA}" type="sibTrans" cxnId="{9BA8CD66-C74B-4D9D-9603-EBB4BD4CA695}">
      <dgm:prSet/>
      <dgm:spPr/>
      <dgm:t>
        <a:bodyPr/>
        <a:lstStyle/>
        <a:p>
          <a:endParaRPr lang="en-IN"/>
        </a:p>
      </dgm:t>
    </dgm:pt>
    <dgm:pt modelId="{6D57B0E7-2468-41B9-8B2A-A6275944CBB5}">
      <dgm:prSet phldrT="[Text]"/>
      <dgm:spPr/>
      <dgm:t>
        <a:bodyPr/>
        <a:lstStyle/>
        <a:p>
          <a:r>
            <a:rPr lang="en-IN" b="1" dirty="0"/>
            <a:t>User will be able to see his/her points and his/her position in the overall user standings. </a:t>
          </a:r>
        </a:p>
        <a:p>
          <a:r>
            <a:rPr lang="en-IN" b="1" dirty="0"/>
            <a:t>Can see </a:t>
          </a:r>
        </a:p>
        <a:p>
          <a:r>
            <a:rPr lang="en-IN" b="1" dirty="0"/>
            <a:t>top 3 leader positions</a:t>
          </a:r>
        </a:p>
      </dgm:t>
    </dgm:pt>
    <dgm:pt modelId="{8E06C83E-1BF9-408A-B8DD-D4BAF7ACA23A}" type="parTrans" cxnId="{2C1A210D-60E8-4C15-830C-A0242A6B8C2D}">
      <dgm:prSet/>
      <dgm:spPr/>
      <dgm:t>
        <a:bodyPr/>
        <a:lstStyle/>
        <a:p>
          <a:endParaRPr lang="en-IN"/>
        </a:p>
      </dgm:t>
    </dgm:pt>
    <dgm:pt modelId="{4E720250-09F6-4F1F-B826-51B230113583}" type="sibTrans" cxnId="{2C1A210D-60E8-4C15-830C-A0242A6B8C2D}">
      <dgm:prSet/>
      <dgm:spPr/>
      <dgm:t>
        <a:bodyPr/>
        <a:lstStyle/>
        <a:p>
          <a:endParaRPr lang="en-IN"/>
        </a:p>
      </dgm:t>
    </dgm:pt>
    <dgm:pt modelId="{595205AC-9802-4B86-BF4D-B38F3D8959B8}" type="pres">
      <dgm:prSet presAssocID="{79EB11CB-A38D-4620-916C-7E9051E734D3}" presName="Name0" presStyleCnt="0">
        <dgm:presLayoutVars>
          <dgm:chMax val="5"/>
          <dgm:chPref val="5"/>
          <dgm:dir/>
          <dgm:animLvl val="lvl"/>
        </dgm:presLayoutVars>
      </dgm:prSet>
      <dgm:spPr/>
    </dgm:pt>
    <dgm:pt modelId="{8AEDBA3D-9D78-4960-B66E-FFD6BF019E28}" type="pres">
      <dgm:prSet presAssocID="{7A672FA2-7530-4D6B-9B49-8DCD6EA67F90}" presName="parentText1" presStyleLbl="node1" presStyleIdx="0" presStyleCnt="3">
        <dgm:presLayoutVars>
          <dgm:chMax/>
          <dgm:chPref val="3"/>
          <dgm:bulletEnabled val="1"/>
        </dgm:presLayoutVars>
      </dgm:prSet>
      <dgm:spPr/>
    </dgm:pt>
    <dgm:pt modelId="{10CE9ACB-EB57-4F9C-A5BE-3F9BA2DE6DAD}" type="pres">
      <dgm:prSet presAssocID="{7A672FA2-7530-4D6B-9B49-8DCD6EA67F90}" presName="childText1" presStyleLbl="solidAlignAcc1" presStyleIdx="0" presStyleCnt="3">
        <dgm:presLayoutVars>
          <dgm:chMax val="0"/>
          <dgm:chPref val="0"/>
          <dgm:bulletEnabled val="1"/>
        </dgm:presLayoutVars>
      </dgm:prSet>
      <dgm:spPr/>
    </dgm:pt>
    <dgm:pt modelId="{22090409-9C45-4271-91AB-878F337FAEA1}" type="pres">
      <dgm:prSet presAssocID="{D6648E34-3BE9-456B-BE52-B7ACFAC92456}" presName="parentText2" presStyleLbl="node1" presStyleIdx="1" presStyleCnt="3">
        <dgm:presLayoutVars>
          <dgm:chMax/>
          <dgm:chPref val="3"/>
          <dgm:bulletEnabled val="1"/>
        </dgm:presLayoutVars>
      </dgm:prSet>
      <dgm:spPr/>
    </dgm:pt>
    <dgm:pt modelId="{C7A0E556-980B-4665-B7A3-68FE21072741}" type="pres">
      <dgm:prSet presAssocID="{D6648E34-3BE9-456B-BE52-B7ACFAC92456}" presName="childText2" presStyleLbl="solidAlignAcc1" presStyleIdx="1" presStyleCnt="3">
        <dgm:presLayoutVars>
          <dgm:chMax val="0"/>
          <dgm:chPref val="0"/>
          <dgm:bulletEnabled val="1"/>
        </dgm:presLayoutVars>
      </dgm:prSet>
      <dgm:spPr/>
    </dgm:pt>
    <dgm:pt modelId="{B7CC0192-F7F4-4CAA-BDE7-74A8758EA386}" type="pres">
      <dgm:prSet presAssocID="{E5EDCF48-51D7-4F04-B2A1-230B29FA499D}" presName="parentText3" presStyleLbl="node1" presStyleIdx="2" presStyleCnt="3">
        <dgm:presLayoutVars>
          <dgm:chMax/>
          <dgm:chPref val="3"/>
          <dgm:bulletEnabled val="1"/>
        </dgm:presLayoutVars>
      </dgm:prSet>
      <dgm:spPr/>
    </dgm:pt>
    <dgm:pt modelId="{7E287E41-320E-47A6-BC5B-D8C92FA8F3CF}" type="pres">
      <dgm:prSet presAssocID="{E5EDCF48-51D7-4F04-B2A1-230B29FA499D}" presName="childText3" presStyleLbl="solidAlignAcc1" presStyleIdx="2" presStyleCnt="3">
        <dgm:presLayoutVars>
          <dgm:chMax val="0"/>
          <dgm:chPref val="0"/>
          <dgm:bulletEnabled val="1"/>
        </dgm:presLayoutVars>
      </dgm:prSet>
      <dgm:spPr/>
    </dgm:pt>
  </dgm:ptLst>
  <dgm:cxnLst>
    <dgm:cxn modelId="{2C1A210D-60E8-4C15-830C-A0242A6B8C2D}" srcId="{E5EDCF48-51D7-4F04-B2A1-230B29FA499D}" destId="{6D57B0E7-2468-41B9-8B2A-A6275944CBB5}" srcOrd="0" destOrd="0" parTransId="{8E06C83E-1BF9-408A-B8DD-D4BAF7ACA23A}" sibTransId="{4E720250-09F6-4F1F-B826-51B230113583}"/>
    <dgm:cxn modelId="{F26B4519-3F1D-416C-A824-E993046F6B49}" type="presOf" srcId="{E5EDCF48-51D7-4F04-B2A1-230B29FA499D}" destId="{B7CC0192-F7F4-4CAA-BDE7-74A8758EA386}" srcOrd="0" destOrd="0" presId="urn:microsoft.com/office/officeart/2009/3/layout/IncreasingArrowsProcess"/>
    <dgm:cxn modelId="{57E70E1E-1B51-47AA-AE6D-3E2062166E34}" srcId="{7A672FA2-7530-4D6B-9B49-8DCD6EA67F90}" destId="{68B956B0-9AF8-470A-8228-6D92BDE988A9}" srcOrd="0" destOrd="0" parTransId="{0843E795-3F45-4F93-BC0B-F6E6A5AD0695}" sibTransId="{ADDDC73C-2F36-473B-BA1E-21607F521B15}"/>
    <dgm:cxn modelId="{1156C62A-5466-497E-A682-0101151F68E2}" type="presOf" srcId="{79EB11CB-A38D-4620-916C-7E9051E734D3}" destId="{595205AC-9802-4B86-BF4D-B38F3D8959B8}" srcOrd="0" destOrd="0" presId="urn:microsoft.com/office/officeart/2009/3/layout/IncreasingArrowsProcess"/>
    <dgm:cxn modelId="{FF12E932-6E25-42AA-90CB-4C349E068A6B}" type="presOf" srcId="{D6648E34-3BE9-456B-BE52-B7ACFAC92456}" destId="{22090409-9C45-4271-91AB-878F337FAEA1}" srcOrd="0" destOrd="0" presId="urn:microsoft.com/office/officeart/2009/3/layout/IncreasingArrowsProcess"/>
    <dgm:cxn modelId="{9BA8CD66-C74B-4D9D-9603-EBB4BD4CA695}" srcId="{79EB11CB-A38D-4620-916C-7E9051E734D3}" destId="{E5EDCF48-51D7-4F04-B2A1-230B29FA499D}" srcOrd="2" destOrd="0" parTransId="{87BEA038-20D1-47CA-BAFA-09C381D3F04A}" sibTransId="{F019BFB9-A154-472A-AA57-CD375F5386BA}"/>
    <dgm:cxn modelId="{398CBA55-6628-4DBC-92E3-9BA5568DF246}" type="presOf" srcId="{7A672FA2-7530-4D6B-9B49-8DCD6EA67F90}" destId="{8AEDBA3D-9D78-4960-B66E-FFD6BF019E28}" srcOrd="0" destOrd="0" presId="urn:microsoft.com/office/officeart/2009/3/layout/IncreasingArrowsProcess"/>
    <dgm:cxn modelId="{DD6C2E76-53D4-4F42-BE6C-E1B24714F66F}" type="presOf" srcId="{6D57B0E7-2468-41B9-8B2A-A6275944CBB5}" destId="{7E287E41-320E-47A6-BC5B-D8C92FA8F3CF}" srcOrd="0" destOrd="0" presId="urn:microsoft.com/office/officeart/2009/3/layout/IncreasingArrowsProcess"/>
    <dgm:cxn modelId="{2290F9A9-A529-4EB7-8E7F-682E45C9FEBA}" srcId="{D6648E34-3BE9-456B-BE52-B7ACFAC92456}" destId="{26BA12B3-A4E8-482F-914F-32D6DB575DFE}" srcOrd="0" destOrd="0" parTransId="{2A4663F5-EF53-413E-89F6-1D24E1700733}" sibTransId="{8853DB8D-8101-4EEE-A090-C34BB562384C}"/>
    <dgm:cxn modelId="{4D5C7AB8-E175-44E0-9410-3D434C2DE590}" type="presOf" srcId="{68B956B0-9AF8-470A-8228-6D92BDE988A9}" destId="{10CE9ACB-EB57-4F9C-A5BE-3F9BA2DE6DAD}" srcOrd="0" destOrd="0" presId="urn:microsoft.com/office/officeart/2009/3/layout/IncreasingArrowsProcess"/>
    <dgm:cxn modelId="{E02535BC-FE63-4CCE-9306-0E2F9CCD051D}" srcId="{79EB11CB-A38D-4620-916C-7E9051E734D3}" destId="{D6648E34-3BE9-456B-BE52-B7ACFAC92456}" srcOrd="1" destOrd="0" parTransId="{81A1E4E8-6549-429D-BF49-D4EE4842C0A5}" sibTransId="{EDA8A274-E4BD-4B41-88A8-A55ED8322E0A}"/>
    <dgm:cxn modelId="{1C8CDBC3-16A7-4523-B52F-E6BA9228F227}" srcId="{79EB11CB-A38D-4620-916C-7E9051E734D3}" destId="{7A672FA2-7530-4D6B-9B49-8DCD6EA67F90}" srcOrd="0" destOrd="0" parTransId="{080073EC-9082-4325-B4D9-06CA69894738}" sibTransId="{FFD134E1-D36E-4884-AE6A-BB884B22F0BD}"/>
    <dgm:cxn modelId="{68E681CC-3317-4DF0-9660-CFBE006F4168}" type="presOf" srcId="{26BA12B3-A4E8-482F-914F-32D6DB575DFE}" destId="{C7A0E556-980B-4665-B7A3-68FE21072741}" srcOrd="0" destOrd="0" presId="urn:microsoft.com/office/officeart/2009/3/layout/IncreasingArrowsProcess"/>
    <dgm:cxn modelId="{E52A038C-D55D-455A-9BEF-9C6764BB7C97}" type="presParOf" srcId="{595205AC-9802-4B86-BF4D-B38F3D8959B8}" destId="{8AEDBA3D-9D78-4960-B66E-FFD6BF019E28}" srcOrd="0" destOrd="0" presId="urn:microsoft.com/office/officeart/2009/3/layout/IncreasingArrowsProcess"/>
    <dgm:cxn modelId="{EAFB0EBF-B485-42CC-A29A-F8BD08C2F422}" type="presParOf" srcId="{595205AC-9802-4B86-BF4D-B38F3D8959B8}" destId="{10CE9ACB-EB57-4F9C-A5BE-3F9BA2DE6DAD}" srcOrd="1" destOrd="0" presId="urn:microsoft.com/office/officeart/2009/3/layout/IncreasingArrowsProcess"/>
    <dgm:cxn modelId="{3FF7B82E-C750-4D23-B230-C6FBEB7F3871}" type="presParOf" srcId="{595205AC-9802-4B86-BF4D-B38F3D8959B8}" destId="{22090409-9C45-4271-91AB-878F337FAEA1}" srcOrd="2" destOrd="0" presId="urn:microsoft.com/office/officeart/2009/3/layout/IncreasingArrowsProcess"/>
    <dgm:cxn modelId="{FA93604E-C262-44D3-9CF8-4FDA30B1F0F3}" type="presParOf" srcId="{595205AC-9802-4B86-BF4D-B38F3D8959B8}" destId="{C7A0E556-980B-4665-B7A3-68FE21072741}" srcOrd="3" destOrd="0" presId="urn:microsoft.com/office/officeart/2009/3/layout/IncreasingArrowsProcess"/>
    <dgm:cxn modelId="{52B0CECD-E11A-4B5F-BC3A-051456EDF0B7}" type="presParOf" srcId="{595205AC-9802-4B86-BF4D-B38F3D8959B8}" destId="{B7CC0192-F7F4-4CAA-BDE7-74A8758EA386}" srcOrd="4" destOrd="0" presId="urn:microsoft.com/office/officeart/2009/3/layout/IncreasingArrowsProcess"/>
    <dgm:cxn modelId="{F9005601-9199-4532-A254-4C8B7EB95716}" type="presParOf" srcId="{595205AC-9802-4B86-BF4D-B38F3D8959B8}" destId="{7E287E41-320E-47A6-BC5B-D8C92FA8F3CF}" srcOrd="5" destOrd="0" presId="urn:microsoft.com/office/officeart/2009/3/layout/IncreasingArrows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4E874-635E-4C21-8F4F-9C5A420B1CD1}">
      <dsp:nvSpPr>
        <dsp:cNvPr id="0" name=""/>
        <dsp:cNvSpPr/>
      </dsp:nvSpPr>
      <dsp:spPr>
        <a:xfrm rot="5400000">
          <a:off x="2283707" y="172757"/>
          <a:ext cx="1442053" cy="1254586"/>
        </a:xfrm>
        <a:prstGeom prst="hexagon">
          <a:avLst>
            <a:gd name="adj" fmla="val 25000"/>
            <a:gd name="vf" fmla="val 11547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6">
                  <a:lumMod val="75000"/>
                </a:schemeClr>
              </a:solidFill>
              <a:effectLst/>
              <a:latin typeface="Calibri" panose="020F0502020204030204" pitchFamily="34" charset="0"/>
              <a:ea typeface="Calibri" panose="020F0502020204030204" pitchFamily="34" charset="0"/>
            </a:rPr>
            <a:t>Playing team</a:t>
          </a:r>
          <a:endParaRPr lang="en-IN" sz="1600" kern="1200" dirty="0">
            <a:solidFill>
              <a:schemeClr val="accent6">
                <a:lumMod val="75000"/>
              </a:schemeClr>
            </a:solidFill>
          </a:endParaRPr>
        </a:p>
      </dsp:txBody>
      <dsp:txXfrm rot="-5400000">
        <a:off x="2572946" y="303744"/>
        <a:ext cx="863574" cy="992613"/>
      </dsp:txXfrm>
    </dsp:sp>
    <dsp:sp modelId="{04968150-DF64-497E-860D-FAEAAE4B1925}">
      <dsp:nvSpPr>
        <dsp:cNvPr id="0" name=""/>
        <dsp:cNvSpPr/>
      </dsp:nvSpPr>
      <dsp:spPr>
        <a:xfrm>
          <a:off x="1310065" y="416628"/>
          <a:ext cx="1609331" cy="8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IN" sz="1800" kern="1200" dirty="0"/>
        </a:p>
      </dsp:txBody>
      <dsp:txXfrm>
        <a:off x="1310065" y="416628"/>
        <a:ext cx="1609331" cy="865232"/>
      </dsp:txXfrm>
    </dsp:sp>
    <dsp:sp modelId="{3994F6FB-533E-4BA4-AC91-240340AC70F2}">
      <dsp:nvSpPr>
        <dsp:cNvPr id="0" name=""/>
        <dsp:cNvSpPr/>
      </dsp:nvSpPr>
      <dsp:spPr>
        <a:xfrm rot="5400000">
          <a:off x="843254" y="185144"/>
          <a:ext cx="1442053" cy="1254586"/>
        </a:xfrm>
        <a:prstGeom prst="hexagon">
          <a:avLst>
            <a:gd name="adj" fmla="val 25000"/>
            <a:gd name="vf" fmla="val 115470"/>
          </a:avLst>
        </a:prstGeom>
        <a:solidFill>
          <a:schemeClr val="accent2">
            <a:shade val="80000"/>
            <a:hueOff val="0"/>
            <a:satOff val="2133"/>
            <a:lumOff val="35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accent6">
                  <a:lumMod val="75000"/>
                </a:schemeClr>
              </a:solidFill>
              <a:effectLst/>
              <a:latin typeface="Calibri" panose="020F0502020204030204" pitchFamily="34" charset="0"/>
              <a:ea typeface="Calibri" panose="020F0502020204030204" pitchFamily="34" charset="0"/>
            </a:rPr>
            <a:t>The venue of the match</a:t>
          </a:r>
          <a:endParaRPr lang="en-IN" sz="1700" kern="1200" dirty="0">
            <a:solidFill>
              <a:schemeClr val="accent6">
                <a:lumMod val="75000"/>
              </a:schemeClr>
            </a:solidFill>
          </a:endParaRPr>
        </a:p>
      </dsp:txBody>
      <dsp:txXfrm rot="-5400000">
        <a:off x="1132493" y="316131"/>
        <a:ext cx="863574" cy="992613"/>
      </dsp:txXfrm>
    </dsp:sp>
    <dsp:sp modelId="{C46956BA-CBA5-4281-8411-2537D1E7C036}">
      <dsp:nvSpPr>
        <dsp:cNvPr id="0" name=""/>
        <dsp:cNvSpPr/>
      </dsp:nvSpPr>
      <dsp:spPr>
        <a:xfrm rot="5400000">
          <a:off x="1518135" y="1413759"/>
          <a:ext cx="1442053" cy="1254586"/>
        </a:xfrm>
        <a:prstGeom prst="hexagon">
          <a:avLst>
            <a:gd name="adj" fmla="val 25000"/>
            <a:gd name="vf" fmla="val 115470"/>
          </a:avLst>
        </a:prstGeom>
        <a:solidFill>
          <a:schemeClr val="accent2">
            <a:shade val="80000"/>
            <a:hueOff val="0"/>
            <a:satOff val="4267"/>
            <a:lumOff val="70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6">
                  <a:lumMod val="75000"/>
                </a:schemeClr>
              </a:solidFill>
              <a:effectLst/>
              <a:latin typeface="Calibri" panose="020F0502020204030204" pitchFamily="34" charset="0"/>
              <a:ea typeface="Calibri" panose="020F0502020204030204" pitchFamily="34" charset="0"/>
            </a:rPr>
            <a:t> Update bidders leader board</a:t>
          </a:r>
          <a:r>
            <a:rPr lang="en-IN" sz="1600" kern="1200" dirty="0">
              <a:effectLst/>
              <a:latin typeface="Calibri" panose="020F0502020204030204" pitchFamily="34" charset="0"/>
              <a:ea typeface="Calibri" panose="020F0502020204030204" pitchFamily="34" charset="0"/>
            </a:rPr>
            <a:t>.</a:t>
          </a:r>
          <a:endParaRPr lang="en-IN" sz="1600" kern="1200" dirty="0"/>
        </a:p>
      </dsp:txBody>
      <dsp:txXfrm rot="-5400000">
        <a:off x="1807374" y="1544746"/>
        <a:ext cx="863574" cy="992613"/>
      </dsp:txXfrm>
    </dsp:sp>
    <dsp:sp modelId="{884D9583-8345-49E4-A784-CE1167863F87}">
      <dsp:nvSpPr>
        <dsp:cNvPr id="0" name=""/>
        <dsp:cNvSpPr/>
      </dsp:nvSpPr>
      <dsp:spPr>
        <a:xfrm>
          <a:off x="2537" y="1608436"/>
          <a:ext cx="1557417" cy="8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IN" sz="1800" b="1" kern="1200" dirty="0">
              <a:solidFill>
                <a:schemeClr val="accent6">
                  <a:lumMod val="75000"/>
                </a:schemeClr>
              </a:solidFill>
              <a:effectLst/>
              <a:latin typeface="Calibri" panose="020F0502020204030204" pitchFamily="34" charset="0"/>
              <a:ea typeface="Calibri" panose="020F0502020204030204" pitchFamily="34" charset="0"/>
            </a:rPr>
            <a:t>Match </a:t>
          </a:r>
        </a:p>
        <a:p>
          <a:pPr marL="0" lvl="0" indent="0" algn="r" defTabSz="800100">
            <a:lnSpc>
              <a:spcPct val="90000"/>
            </a:lnSpc>
            <a:spcBef>
              <a:spcPct val="0"/>
            </a:spcBef>
            <a:spcAft>
              <a:spcPct val="35000"/>
            </a:spcAft>
            <a:buNone/>
          </a:pPr>
          <a:r>
            <a:rPr lang="en-IN" sz="1800" b="1" kern="1200" dirty="0">
              <a:solidFill>
                <a:schemeClr val="accent6">
                  <a:lumMod val="75000"/>
                </a:schemeClr>
              </a:solidFill>
              <a:effectLst/>
              <a:latin typeface="Calibri" panose="020F0502020204030204" pitchFamily="34" charset="0"/>
              <a:ea typeface="Calibri" panose="020F0502020204030204" pitchFamily="34" charset="0"/>
            </a:rPr>
            <a:t>details</a:t>
          </a:r>
          <a:endParaRPr lang="en-IN" sz="1800" b="1" kern="1200" dirty="0">
            <a:solidFill>
              <a:schemeClr val="accent6">
                <a:lumMod val="75000"/>
              </a:schemeClr>
            </a:solidFill>
          </a:endParaRPr>
        </a:p>
      </dsp:txBody>
      <dsp:txXfrm>
        <a:off x="2537" y="1608436"/>
        <a:ext cx="1557417" cy="865232"/>
      </dsp:txXfrm>
    </dsp:sp>
    <dsp:sp modelId="{0790D2EC-60C4-44A9-ADE7-C6EF1BC45B2E}">
      <dsp:nvSpPr>
        <dsp:cNvPr id="0" name=""/>
        <dsp:cNvSpPr/>
      </dsp:nvSpPr>
      <dsp:spPr>
        <a:xfrm rot="5400000">
          <a:off x="2868488" y="1347053"/>
          <a:ext cx="1451253" cy="1387999"/>
        </a:xfrm>
        <a:prstGeom prst="hexagon">
          <a:avLst>
            <a:gd name="adj" fmla="val 25000"/>
            <a:gd name="vf" fmla="val 115470"/>
          </a:avLst>
        </a:prstGeom>
        <a:solidFill>
          <a:schemeClr val="accent2">
            <a:shade val="80000"/>
            <a:hueOff val="0"/>
            <a:satOff val="6400"/>
            <a:lumOff val="105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effectLst/>
            <a:latin typeface="Calibri" panose="020F0502020204030204" pitchFamily="34" charset="0"/>
            <a:ea typeface="Calibri" panose="020F0502020204030204" pitchFamily="34" charset="0"/>
          </a:endParaRPr>
        </a:p>
        <a:p>
          <a:pPr marL="0" lvl="0" indent="0" algn="ctr" defTabSz="533400">
            <a:lnSpc>
              <a:spcPct val="90000"/>
            </a:lnSpc>
            <a:spcBef>
              <a:spcPct val="0"/>
            </a:spcBef>
            <a:spcAft>
              <a:spcPct val="35000"/>
            </a:spcAft>
            <a:buNone/>
          </a:pPr>
          <a:r>
            <a:rPr lang="en-IN" sz="1200" kern="1200" dirty="0">
              <a:solidFill>
                <a:schemeClr val="accent6">
                  <a:lumMod val="75000"/>
                </a:schemeClr>
              </a:solidFill>
              <a:effectLst/>
              <a:latin typeface="Calibri" panose="020F0502020204030204" pitchFamily="34" charset="0"/>
              <a:ea typeface="Calibri" panose="020F0502020204030204" pitchFamily="34" charset="0"/>
            </a:rPr>
            <a:t>The current standing of the teams on the points table</a:t>
          </a:r>
        </a:p>
        <a:p>
          <a:pPr marL="0" lvl="0" indent="0" algn="ctr" defTabSz="533400">
            <a:lnSpc>
              <a:spcPct val="90000"/>
            </a:lnSpc>
            <a:spcBef>
              <a:spcPct val="0"/>
            </a:spcBef>
            <a:spcAft>
              <a:spcPct val="35000"/>
            </a:spcAft>
            <a:buNone/>
          </a:pPr>
          <a:endParaRPr lang="en-IN" sz="1200" kern="1200" dirty="0"/>
        </a:p>
      </dsp:txBody>
      <dsp:txXfrm rot="-5400000">
        <a:off x="3126407" y="1552030"/>
        <a:ext cx="935415" cy="978045"/>
      </dsp:txXfrm>
    </dsp:sp>
    <dsp:sp modelId="{B9CF3DD8-A43A-4352-A500-6475EB9B454B}">
      <dsp:nvSpPr>
        <dsp:cNvPr id="0" name=""/>
        <dsp:cNvSpPr/>
      </dsp:nvSpPr>
      <dsp:spPr>
        <a:xfrm rot="5400000">
          <a:off x="2220301" y="2622575"/>
          <a:ext cx="1442053" cy="1254586"/>
        </a:xfrm>
        <a:prstGeom prst="hexagon">
          <a:avLst>
            <a:gd name="adj" fmla="val 25000"/>
            <a:gd name="vf" fmla="val 115470"/>
          </a:avLst>
        </a:prstGeom>
        <a:solidFill>
          <a:schemeClr val="accent2">
            <a:shade val="80000"/>
            <a:hueOff val="0"/>
            <a:satOff val="8534"/>
            <a:lumOff val="14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accent6">
                  <a:lumMod val="75000"/>
                </a:schemeClr>
              </a:solidFill>
              <a:effectLst/>
              <a:latin typeface="Calibri" panose="020F0502020204030204" pitchFamily="34" charset="0"/>
              <a:ea typeface="Calibri" panose="020F0502020204030204" pitchFamily="34" charset="0"/>
            </a:rPr>
            <a:t>Winner</a:t>
          </a:r>
          <a:endParaRPr lang="en-IN" sz="1800" kern="1200" dirty="0">
            <a:solidFill>
              <a:schemeClr val="accent6">
                <a:lumMod val="75000"/>
              </a:schemeClr>
            </a:solidFill>
          </a:endParaRPr>
        </a:p>
      </dsp:txBody>
      <dsp:txXfrm rot="-5400000">
        <a:off x="2509540" y="2753562"/>
        <a:ext cx="863574" cy="992613"/>
      </dsp:txXfrm>
    </dsp:sp>
    <dsp:sp modelId="{D86A464D-4D27-49ED-9257-255594936BBE}">
      <dsp:nvSpPr>
        <dsp:cNvPr id="0" name=""/>
        <dsp:cNvSpPr/>
      </dsp:nvSpPr>
      <dsp:spPr>
        <a:xfrm>
          <a:off x="3584598" y="2837052"/>
          <a:ext cx="1609331" cy="8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IN" sz="1800" kern="1200" dirty="0"/>
        </a:p>
      </dsp:txBody>
      <dsp:txXfrm>
        <a:off x="3584598" y="2837052"/>
        <a:ext cx="1609331" cy="865232"/>
      </dsp:txXfrm>
    </dsp:sp>
    <dsp:sp modelId="{37D27FFB-8D0F-4B99-9255-8C771CF81853}">
      <dsp:nvSpPr>
        <dsp:cNvPr id="0" name=""/>
        <dsp:cNvSpPr/>
      </dsp:nvSpPr>
      <dsp:spPr>
        <a:xfrm rot="5400000">
          <a:off x="843254" y="2642374"/>
          <a:ext cx="1442053" cy="1254586"/>
        </a:xfrm>
        <a:prstGeom prst="hexagon">
          <a:avLst>
            <a:gd name="adj" fmla="val 25000"/>
            <a:gd name="vf" fmla="val 115470"/>
          </a:avLst>
        </a:prstGeom>
        <a:solidFill>
          <a:schemeClr val="accent2">
            <a:shade val="80000"/>
            <a:hueOff val="0"/>
            <a:satOff val="10667"/>
            <a:lumOff val="176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a:p>
          <a:pPr marL="0" lvl="0" indent="0" algn="ctr" defTabSz="622300">
            <a:lnSpc>
              <a:spcPct val="90000"/>
            </a:lnSpc>
            <a:spcBef>
              <a:spcPct val="0"/>
            </a:spcBef>
            <a:spcAft>
              <a:spcPct val="35000"/>
            </a:spcAft>
            <a:buNone/>
          </a:pPr>
          <a:r>
            <a:rPr lang="en-IN" sz="1400" kern="1200" dirty="0">
              <a:solidFill>
                <a:schemeClr val="accent6">
                  <a:lumMod val="75000"/>
                </a:schemeClr>
              </a:solidFill>
            </a:rPr>
            <a:t>Update team points and final winner </a:t>
          </a:r>
        </a:p>
        <a:p>
          <a:pPr marL="0" lvl="0" indent="0" algn="ctr" defTabSz="622300">
            <a:lnSpc>
              <a:spcPct val="90000"/>
            </a:lnSpc>
            <a:spcBef>
              <a:spcPct val="0"/>
            </a:spcBef>
            <a:spcAft>
              <a:spcPct val="35000"/>
            </a:spcAft>
            <a:buNone/>
          </a:pPr>
          <a:endParaRPr lang="en-IN" sz="1400" kern="1200" dirty="0"/>
        </a:p>
      </dsp:txBody>
      <dsp:txXfrm rot="-5400000">
        <a:off x="1132493" y="2773361"/>
        <a:ext cx="863574" cy="992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DBA3D-9D78-4960-B66E-FFD6BF019E28}">
      <dsp:nvSpPr>
        <dsp:cNvPr id="0" name=""/>
        <dsp:cNvSpPr/>
      </dsp:nvSpPr>
      <dsp:spPr>
        <a:xfrm>
          <a:off x="0" y="881868"/>
          <a:ext cx="4609169" cy="671270"/>
        </a:xfrm>
        <a:prstGeom prst="rightArrow">
          <a:avLst>
            <a:gd name="adj1" fmla="val 5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254000" bIns="106564"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IN" sz="1100" b="1" i="1" kern="1200"/>
            <a:t>Predict Winner</a:t>
          </a:r>
          <a:endParaRPr lang="en-IN" sz="1100" kern="1200" dirty="0"/>
        </a:p>
      </dsp:txBody>
      <dsp:txXfrm>
        <a:off x="0" y="1049686"/>
        <a:ext cx="4441352" cy="335635"/>
      </dsp:txXfrm>
    </dsp:sp>
    <dsp:sp modelId="{10CE9ACB-EB57-4F9C-A5BE-3F9BA2DE6DAD}">
      <dsp:nvSpPr>
        <dsp:cNvPr id="0" name=""/>
        <dsp:cNvSpPr/>
      </dsp:nvSpPr>
      <dsp:spPr>
        <a:xfrm>
          <a:off x="0" y="1399515"/>
          <a:ext cx="1419624" cy="129311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b="1" kern="1200" dirty="0"/>
            <a:t>Allows the user to predict the winner of the match before the toss happens for the match on which the user is predicting</a:t>
          </a:r>
        </a:p>
      </dsp:txBody>
      <dsp:txXfrm>
        <a:off x="0" y="1399515"/>
        <a:ext cx="1419624" cy="1293114"/>
      </dsp:txXfrm>
    </dsp:sp>
    <dsp:sp modelId="{22090409-9C45-4271-91AB-878F337FAEA1}">
      <dsp:nvSpPr>
        <dsp:cNvPr id="0" name=""/>
        <dsp:cNvSpPr/>
      </dsp:nvSpPr>
      <dsp:spPr>
        <a:xfrm>
          <a:off x="1419624" y="1105625"/>
          <a:ext cx="3189544" cy="671270"/>
        </a:xfrm>
        <a:prstGeom prst="rightArrow">
          <a:avLst>
            <a:gd name="adj1" fmla="val 5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254000" bIns="106564"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IN" sz="1100" b="1" i="1" kern="1200" dirty="0"/>
            <a:t>Point System</a:t>
          </a:r>
          <a:endParaRPr lang="en-IN" sz="1100" kern="1200" dirty="0"/>
        </a:p>
      </dsp:txBody>
      <dsp:txXfrm>
        <a:off x="1419624" y="1273443"/>
        <a:ext cx="3021727" cy="335635"/>
      </dsp:txXfrm>
    </dsp:sp>
    <dsp:sp modelId="{C7A0E556-980B-4665-B7A3-68FE21072741}">
      <dsp:nvSpPr>
        <dsp:cNvPr id="0" name=""/>
        <dsp:cNvSpPr/>
      </dsp:nvSpPr>
      <dsp:spPr>
        <a:xfrm>
          <a:off x="1419624" y="1623271"/>
          <a:ext cx="1419624" cy="1293114"/>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b="1" kern="1200" dirty="0"/>
            <a:t>Every win, users get points</a:t>
          </a:r>
        </a:p>
        <a:p>
          <a:pPr marL="0" lvl="0" indent="0" algn="l" defTabSz="444500">
            <a:lnSpc>
              <a:spcPct val="90000"/>
            </a:lnSpc>
            <a:spcBef>
              <a:spcPct val="0"/>
            </a:spcBef>
            <a:spcAft>
              <a:spcPct val="35000"/>
            </a:spcAft>
            <a:buNone/>
          </a:pPr>
          <a:r>
            <a:rPr lang="en-IN" sz="1000" b="1" kern="1200" dirty="0"/>
            <a:t>The Point system is very dynamic. </a:t>
          </a:r>
        </a:p>
      </dsp:txBody>
      <dsp:txXfrm>
        <a:off x="1419624" y="1623271"/>
        <a:ext cx="1419624" cy="1293114"/>
      </dsp:txXfrm>
    </dsp:sp>
    <dsp:sp modelId="{B7CC0192-F7F4-4CAA-BDE7-74A8758EA386}">
      <dsp:nvSpPr>
        <dsp:cNvPr id="0" name=""/>
        <dsp:cNvSpPr/>
      </dsp:nvSpPr>
      <dsp:spPr>
        <a:xfrm>
          <a:off x="2839248" y="1329382"/>
          <a:ext cx="1769920" cy="671270"/>
        </a:xfrm>
        <a:prstGeom prst="rightArrow">
          <a:avLst>
            <a:gd name="adj1" fmla="val 5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254000" bIns="106564" numCol="1" spcCol="1270" anchor="ctr" anchorCtr="0">
          <a:noAutofit/>
        </a:bodyPr>
        <a:lstStyle/>
        <a:p>
          <a:pPr marL="0" lvl="0" indent="0" algn="l" defTabSz="488950">
            <a:lnSpc>
              <a:spcPct val="90000"/>
            </a:lnSpc>
            <a:spcBef>
              <a:spcPct val="0"/>
            </a:spcBef>
            <a:spcAft>
              <a:spcPct val="35000"/>
            </a:spcAft>
            <a:buNone/>
          </a:pPr>
          <a:r>
            <a:rPr lang="en-IN" sz="1100" b="1" kern="1200" dirty="0"/>
            <a:t>Leader board</a:t>
          </a:r>
        </a:p>
      </dsp:txBody>
      <dsp:txXfrm>
        <a:off x="2839248" y="1497200"/>
        <a:ext cx="1602103" cy="335635"/>
      </dsp:txXfrm>
    </dsp:sp>
    <dsp:sp modelId="{7E287E41-320E-47A6-BC5B-D8C92FA8F3CF}">
      <dsp:nvSpPr>
        <dsp:cNvPr id="0" name=""/>
        <dsp:cNvSpPr/>
      </dsp:nvSpPr>
      <dsp:spPr>
        <a:xfrm>
          <a:off x="2839248" y="1847028"/>
          <a:ext cx="1419624" cy="1274189"/>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b="1" kern="1200" dirty="0"/>
            <a:t>User will be able to see his/her points and his/her position in the overall user standings. </a:t>
          </a:r>
        </a:p>
        <a:p>
          <a:pPr marL="0" lvl="0" indent="0" algn="l" defTabSz="444500">
            <a:lnSpc>
              <a:spcPct val="90000"/>
            </a:lnSpc>
            <a:spcBef>
              <a:spcPct val="0"/>
            </a:spcBef>
            <a:spcAft>
              <a:spcPct val="35000"/>
            </a:spcAft>
            <a:buNone/>
          </a:pPr>
          <a:r>
            <a:rPr lang="en-IN" sz="1000" b="1" kern="1200" dirty="0"/>
            <a:t>Can see </a:t>
          </a:r>
        </a:p>
        <a:p>
          <a:pPr marL="0" lvl="0" indent="0" algn="l" defTabSz="444500">
            <a:lnSpc>
              <a:spcPct val="90000"/>
            </a:lnSpc>
            <a:spcBef>
              <a:spcPct val="0"/>
            </a:spcBef>
            <a:spcAft>
              <a:spcPct val="35000"/>
            </a:spcAft>
            <a:buNone/>
          </a:pPr>
          <a:r>
            <a:rPr lang="en-IN" sz="1000" b="1" kern="1200" dirty="0"/>
            <a:t>top 3 leader positions</a:t>
          </a:r>
        </a:p>
      </dsp:txBody>
      <dsp:txXfrm>
        <a:off x="2839248" y="1847028"/>
        <a:ext cx="1419624" cy="127418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ramjidoolla/ipl-data-set?select=matches.csv"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IN" sz="4400" b="1" dirty="0">
                <a:effectLst/>
                <a:latin typeface="Calibri" panose="020F0502020204030204" pitchFamily="34" charset="0"/>
                <a:ea typeface="Calibri" panose="020F0502020204030204" pitchFamily="34" charset="0"/>
              </a:rPr>
              <a:t>IPL Match Bidding App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Presented By:</a:t>
            </a:r>
          </a:p>
          <a:p>
            <a:r>
              <a:rPr lang="en-US" dirty="0"/>
              <a:t>Group No: 09</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86637" y="43704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86637" y="1436355"/>
            <a:ext cx="7193280" cy="3122168"/>
          </a:xfrm>
        </p:spPr>
        <p:txBody>
          <a:bodyPr/>
          <a:lstStyle/>
          <a:p>
            <a:pPr marL="457200" lvl="0" indent="-342900" algn="l" rtl="0">
              <a:spcBef>
                <a:spcPts val="0"/>
              </a:spcBef>
              <a:spcAft>
                <a:spcPts val="0"/>
              </a:spcAft>
              <a:buSzPts val="1800"/>
              <a:buAutoNum type="arabicPeriod"/>
            </a:pPr>
            <a:r>
              <a:rPr lang="en-GB" dirty="0">
                <a:latin typeface="+mn-lt"/>
              </a:rPr>
              <a:t>Introduction to the Problem Statement.</a:t>
            </a:r>
          </a:p>
          <a:p>
            <a:pPr marL="457200" lvl="0" indent="-342900" algn="l" rtl="0">
              <a:spcBef>
                <a:spcPts val="0"/>
              </a:spcBef>
              <a:spcAft>
                <a:spcPts val="0"/>
              </a:spcAft>
              <a:buSzPts val="1800"/>
              <a:buAutoNum type="arabicPeriod"/>
            </a:pPr>
            <a:r>
              <a:rPr lang="en-GB" dirty="0">
                <a:latin typeface="+mn-lt"/>
              </a:rPr>
              <a:t>Data Description</a:t>
            </a:r>
          </a:p>
          <a:p>
            <a:pPr marL="457200" lvl="0" indent="-342900" algn="l" rtl="0">
              <a:spcBef>
                <a:spcPts val="0"/>
              </a:spcBef>
              <a:spcAft>
                <a:spcPts val="0"/>
              </a:spcAft>
              <a:buSzPts val="1800"/>
              <a:buAutoNum type="arabicPeriod"/>
            </a:pPr>
            <a:r>
              <a:rPr lang="en-US" dirty="0">
                <a:latin typeface="+mn-lt"/>
              </a:rPr>
              <a:t>Problem-Solving Steps</a:t>
            </a:r>
          </a:p>
          <a:p>
            <a:pPr marL="457200" lvl="0" indent="-342900" algn="l" rtl="0">
              <a:spcBef>
                <a:spcPts val="0"/>
              </a:spcBef>
              <a:spcAft>
                <a:spcPts val="0"/>
              </a:spcAft>
              <a:buSzPts val="1800"/>
              <a:buAutoNum type="arabicPeriod"/>
            </a:pPr>
            <a:r>
              <a:rPr lang="en-US" dirty="0"/>
              <a:t>Insights</a:t>
            </a:r>
            <a:endParaRPr lang="en-US" dirty="0">
              <a:latin typeface="+mn-lt"/>
            </a:endParaRPr>
          </a:p>
          <a:p>
            <a:pPr marL="457200" lvl="0" indent="-342900" algn="l" rtl="0">
              <a:spcBef>
                <a:spcPts val="0"/>
              </a:spcBef>
              <a:spcAft>
                <a:spcPts val="0"/>
              </a:spcAft>
              <a:buSzPts val="1800"/>
              <a:buAutoNum type="arabicPeriod"/>
            </a:pPr>
            <a:r>
              <a:rPr lang="en-US" dirty="0">
                <a:latin typeface="+mn-lt"/>
              </a:rPr>
              <a:t>Takeaways &amp; conclusions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012032" y="45720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15400" y="1225296"/>
            <a:ext cx="8676599" cy="2700528"/>
          </a:xfrm>
        </p:spPr>
        <p:txBody>
          <a:bodyPr/>
          <a:lstStyle/>
          <a:p>
            <a:r>
              <a:rPr lang="en-US" dirty="0"/>
              <a:t>Problem Statement:</a:t>
            </a:r>
          </a:p>
          <a:p>
            <a:pPr marL="285750" indent="-285750">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rPr>
              <a:t>Pie-in-the-Sky is a mobile app</a:t>
            </a:r>
            <a:r>
              <a:rPr lang="en-IN" sz="1600" dirty="0">
                <a:effectLst/>
                <a:latin typeface="Calibri" panose="020F0502020204030204" pitchFamily="34" charset="0"/>
                <a:ea typeface="Calibri" panose="020F0502020204030204" pitchFamily="34" charset="0"/>
              </a:rPr>
              <a:t> that is used for bidding for </a:t>
            </a:r>
            <a:r>
              <a:rPr lang="en-IN" sz="1600" b="1" dirty="0">
                <a:effectLst/>
                <a:latin typeface="Calibri" panose="020F0502020204030204" pitchFamily="34" charset="0"/>
                <a:ea typeface="Calibri" panose="020F0502020204030204" pitchFamily="34" charset="0"/>
              </a:rPr>
              <a:t>IPL matches</a:t>
            </a:r>
            <a:r>
              <a:rPr lang="en-IN" sz="1600" dirty="0">
                <a:effectLst/>
                <a:latin typeface="Calibri" panose="020F0502020204030204" pitchFamily="34" charset="0"/>
                <a:ea typeface="Calibri" panose="020F0502020204030204" pitchFamily="34" charset="0"/>
              </a:rPr>
              <a:t> legally. </a:t>
            </a: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rPr>
              <a:t>In this project, we are going to discuss the IPL team win prediction.</a:t>
            </a: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rPr>
              <a:t>Based on some match stats, we’re predicting who is the winner of an IPL match. </a:t>
            </a: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rPr>
              <a:t>Through this project, we will get familiar with the exploratory data analysis and feature engineering techniques that need to be applied to process data.</a:t>
            </a:r>
            <a:endParaRPr lang="en-IN" sz="1600" dirty="0">
              <a:effectLst/>
              <a:latin typeface="Calibri" panose="020F0502020204030204" pitchFamily="34" charset="0"/>
              <a:ea typeface="Calibri" panose="020F0502020204030204" pitchFamily="34"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515401" y="79859"/>
            <a:ext cx="3200400" cy="274320"/>
          </a:xfrm>
        </p:spPr>
        <p:txBody>
          <a:bodyPr/>
          <a:lstStyle/>
          <a:p>
            <a:r>
              <a:rPr lang="en-IN" sz="1200" b="1" dirty="0">
                <a:effectLst/>
                <a:latin typeface="Calibri" panose="020F0502020204030204" pitchFamily="34" charset="0"/>
                <a:ea typeface="Calibri" panose="020F0502020204030204" pitchFamily="34" charset="0"/>
              </a:rPr>
              <a:t>IPL Match Bidding App </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graphicFrame>
        <p:nvGraphicFramePr>
          <p:cNvPr id="4" name="Diagram 3">
            <a:extLst>
              <a:ext uri="{FF2B5EF4-FFF2-40B4-BE49-F238E27FC236}">
                <a16:creationId xmlns:a16="http://schemas.microsoft.com/office/drawing/2014/main" id="{A4BAFF69-3CAA-0124-4423-490333A2708E}"/>
              </a:ext>
            </a:extLst>
          </p:cNvPr>
          <p:cNvGraphicFramePr/>
          <p:nvPr>
            <p:extLst>
              <p:ext uri="{D42A27DB-BD31-4B8C-83A1-F6EECF244321}">
                <p14:modId xmlns:p14="http://schemas.microsoft.com/office/powerpoint/2010/main" val="4125228277"/>
              </p:ext>
            </p:extLst>
          </p:nvPr>
        </p:nvGraphicFramePr>
        <p:xfrm>
          <a:off x="2905671" y="2807243"/>
          <a:ext cx="5196467" cy="4082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0A004588-E6DC-B68E-A3B7-143815D0903C}"/>
              </a:ext>
            </a:extLst>
          </p:cNvPr>
          <p:cNvGraphicFramePr/>
          <p:nvPr>
            <p:extLst>
              <p:ext uri="{D42A27DB-BD31-4B8C-83A1-F6EECF244321}">
                <p14:modId xmlns:p14="http://schemas.microsoft.com/office/powerpoint/2010/main" val="1629482169"/>
              </p:ext>
            </p:extLst>
          </p:nvPr>
        </p:nvGraphicFramePr>
        <p:xfrm>
          <a:off x="7323751" y="2886262"/>
          <a:ext cx="4609169" cy="40030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GB" dirty="0">
                <a:latin typeface="+mn-lt"/>
              </a:rPr>
              <a:t>Data Description</a:t>
            </a:r>
            <a:br>
              <a:rPr lang="en-GB" dirty="0">
                <a:latin typeface="+mn-lt"/>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r>
              <a:rPr lang="en-US" sz="2400" b="0" i="0" dirty="0">
                <a:solidFill>
                  <a:srgbClr val="222222"/>
                </a:solidFill>
                <a:effectLst/>
                <a:latin typeface="Lato" panose="020F0502020204030203" pitchFamily="34" charset="0"/>
              </a:rPr>
              <a:t>.</a:t>
            </a:r>
            <a:endParaRPr lang="en-IN" sz="2400" b="0" i="0" dirty="0">
              <a:solidFill>
                <a:srgbClr val="222222"/>
              </a:solidFill>
              <a:effectLst/>
              <a:latin typeface="Lato" panose="020F0502020204030203" pitchFamily="34"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1065276" y="320600"/>
            <a:ext cx="10671048" cy="768096"/>
          </a:xfrm>
        </p:spPr>
        <p:txBody>
          <a:bodyPr/>
          <a:lstStyle/>
          <a:p>
            <a:r>
              <a:rPr lang="en-IN" sz="4000" b="0" i="0" dirty="0">
                <a:solidFill>
                  <a:schemeClr val="accent6">
                    <a:lumMod val="75000"/>
                  </a:schemeClr>
                </a:solidFill>
                <a:effectLst/>
              </a:rPr>
              <a:t>Use the </a:t>
            </a:r>
            <a:r>
              <a:rPr lang="en-IN" sz="4000" b="0" i="0" u="none" strike="noStrike" dirty="0">
                <a:solidFill>
                  <a:schemeClr val="accent2">
                    <a:lumMod val="75000"/>
                  </a:schemeClr>
                </a:solidFill>
                <a:effectLst/>
                <a:hlinkClick r:id="rId2">
                  <a:extLst>
                    <a:ext uri="{A12FA001-AC4F-418D-AE19-62706E023703}">
                      <ahyp:hlinkClr xmlns:ahyp="http://schemas.microsoft.com/office/drawing/2018/hyperlinkcolor" val="tx"/>
                    </a:ext>
                  </a:extLst>
                </a:hlinkClick>
              </a:rPr>
              <a:t>IPL dataset</a:t>
            </a:r>
            <a:br>
              <a:rPr lang="en-IN" sz="4400" b="0" i="0" u="none" strike="noStrike" dirty="0">
                <a:solidFill>
                  <a:srgbClr val="0056B3"/>
                </a:solidFill>
                <a:effectLst/>
                <a:latin typeface="Lato" panose="020F0502020204030203"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image2.png">
            <a:extLst>
              <a:ext uri="{FF2B5EF4-FFF2-40B4-BE49-F238E27FC236}">
                <a16:creationId xmlns:a16="http://schemas.microsoft.com/office/drawing/2014/main" id="{E27DFAB0-A5B4-4AB9-732F-2410D6875345}"/>
              </a:ext>
            </a:extLst>
          </p:cNvPr>
          <p:cNvPicPr>
            <a:picLocks noGrp="1"/>
          </p:cNvPicPr>
          <p:nvPr>
            <p:ph sz="half" idx="1"/>
          </p:nvPr>
        </p:nvPicPr>
        <p:blipFill>
          <a:blip r:embed="rId3"/>
          <a:srcRect/>
          <a:stretch>
            <a:fillRect/>
          </a:stretch>
        </p:blipFill>
        <p:spPr>
          <a:xfrm>
            <a:off x="4692539" y="1225296"/>
            <a:ext cx="7147248" cy="5758294"/>
          </a:xfrm>
          <a:prstGeom prst="rect">
            <a:avLst/>
          </a:prstGeom>
          <a:ln/>
        </p:spPr>
      </p:pic>
      <p:sp>
        <p:nvSpPr>
          <p:cNvPr id="3" name="Rectangle: Diagonal Corners Rounded 2">
            <a:extLst>
              <a:ext uri="{FF2B5EF4-FFF2-40B4-BE49-F238E27FC236}">
                <a16:creationId xmlns:a16="http://schemas.microsoft.com/office/drawing/2014/main" id="{4A9A218D-60AC-8523-9D48-0150CF44B3A3}"/>
              </a:ext>
            </a:extLst>
          </p:cNvPr>
          <p:cNvSpPr/>
          <p:nvPr/>
        </p:nvSpPr>
        <p:spPr>
          <a:xfrm>
            <a:off x="475996" y="2400301"/>
            <a:ext cx="3905504" cy="1752600"/>
          </a:xfrm>
          <a:prstGeom prst="round2Diag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b="1" dirty="0">
              <a:solidFill>
                <a:schemeClr val="accent6">
                  <a:lumMod val="75000"/>
                </a:schemeClr>
              </a:solidFill>
              <a:latin typeface="+mj-lt"/>
              <a:cs typeface="Dubai Medium" panose="020B0604020202020204" pitchFamily="34" charset="-78"/>
            </a:endParaRPr>
          </a:p>
          <a:p>
            <a:pPr algn="ctr"/>
            <a:r>
              <a:rPr lang="en-IN" sz="1800" b="1" dirty="0">
                <a:solidFill>
                  <a:schemeClr val="accent6">
                    <a:lumMod val="75000"/>
                  </a:schemeClr>
                </a:solidFill>
                <a:latin typeface="+mj-lt"/>
                <a:cs typeface="Dubai Medium" panose="020B0604020202020204" pitchFamily="34" charset="-78"/>
              </a:rPr>
              <a:t>“ W</a:t>
            </a:r>
            <a:r>
              <a:rPr lang="en-IN" sz="1800" b="1" i="0" dirty="0">
                <a:solidFill>
                  <a:schemeClr val="accent6">
                    <a:lumMod val="75000"/>
                  </a:schemeClr>
                </a:solidFill>
                <a:effectLst/>
                <a:latin typeface="+mj-lt"/>
                <a:cs typeface="Dubai Medium" panose="020B0604020202020204" pitchFamily="34" charset="-78"/>
              </a:rPr>
              <a:t>hich contains the details </a:t>
            </a:r>
            <a:r>
              <a:rPr lang="en-US" sz="1800" b="1" i="0" dirty="0">
                <a:solidFill>
                  <a:schemeClr val="accent6">
                    <a:lumMod val="75000"/>
                  </a:schemeClr>
                </a:solidFill>
                <a:effectLst/>
                <a:latin typeface="+mj-lt"/>
                <a:cs typeface="Dubai Medium" panose="020B0604020202020204" pitchFamily="34" charset="-78"/>
              </a:rPr>
              <a:t>regarding the winner and match stats” </a:t>
            </a:r>
            <a:endParaRPr lang="en-IN" sz="1800" b="1" dirty="0">
              <a:solidFill>
                <a:schemeClr val="accent6">
                  <a:lumMod val="75000"/>
                </a:schemeClr>
              </a:solidFill>
              <a:latin typeface="+mj-lt"/>
              <a:cs typeface="Dubai Medium" panose="020B0604020202020204" pitchFamily="34" charset="-78"/>
            </a:endParaRPr>
          </a:p>
          <a:p>
            <a:pPr algn="ctr"/>
            <a:endParaRPr lang="en-IN"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Problem-solving steps</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78411" y="2491684"/>
            <a:ext cx="2018606" cy="2825173"/>
          </a:xfrm>
        </p:spPr>
        <p:txBody>
          <a:bodyPr/>
          <a:lstStyle/>
          <a:p>
            <a:pPr lvl="0"/>
            <a:r>
              <a:rPr lang="en-US" sz="1600" dirty="0"/>
              <a:t>Understanding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Understanding all the tables and relationship between the one table to another</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sz="1600" dirty="0"/>
              <a:t>Identify the problem</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Discuss the problem with all the group member to identify the problem</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sz="1600" dirty="0"/>
              <a:t>plan the solution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Plan for how to solve the problem statement</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sz="1600" dirty="0"/>
              <a:t>Implement the solution</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Start to solve the questions as per problem statement in different way</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sz="1600" dirty="0"/>
              <a:t>Evaluate result</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Tried with different method to solve the problem and get the best solution</a:t>
            </a:r>
          </a:p>
        </p:txBody>
      </p:sp>
    </p:spTree>
    <p:extLst>
      <p:ext uri="{BB962C8B-B14F-4D97-AF65-F5344CB8AC3E}">
        <p14:creationId xmlns:p14="http://schemas.microsoft.com/office/powerpoint/2010/main" val="16004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470959"/>
            <a:ext cx="8165592" cy="768096"/>
          </a:xfrm>
        </p:spPr>
        <p:txBody>
          <a:bodyPr/>
          <a:lstStyle/>
          <a:p>
            <a:r>
              <a:rPr lang="en-US" dirty="0"/>
              <a:t>In-Sights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45636" y="1623060"/>
            <a:ext cx="3822192" cy="411480"/>
          </a:xfrm>
        </p:spPr>
        <p:txBody>
          <a:bodyPr/>
          <a:lstStyle/>
          <a:p>
            <a:r>
              <a:rPr lang="en-US" sz="2000" dirty="0">
                <a:latin typeface="+mj-lt"/>
              </a:rPr>
              <a:t>Bidder Details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400300"/>
            <a:ext cx="3741928" cy="4161600"/>
          </a:xfrm>
        </p:spPr>
        <p:txBody>
          <a:bodyPr/>
          <a:lstStyle/>
          <a:p>
            <a:r>
              <a:rPr lang="en-US" dirty="0"/>
              <a:t>Top 3 Bidder are : - </a:t>
            </a:r>
            <a:r>
              <a:rPr lang="en-US" u="sng" dirty="0"/>
              <a:t>According to winning percentage</a:t>
            </a:r>
            <a:r>
              <a:rPr lang="en-US" dirty="0"/>
              <a:t>)</a:t>
            </a:r>
          </a:p>
          <a:p>
            <a:pPr marL="738378" lvl="1" indent="-400050">
              <a:buFont typeface="+mj-lt"/>
              <a:buAutoNum type="romanLcPeriod"/>
            </a:pPr>
            <a:r>
              <a:rPr lang="en-US" b="1" dirty="0" err="1"/>
              <a:t>Megaduta</a:t>
            </a:r>
            <a:r>
              <a:rPr lang="en-US" b="1" dirty="0"/>
              <a:t> </a:t>
            </a:r>
            <a:r>
              <a:rPr lang="en-US" b="1" dirty="0" err="1"/>
              <a:t>Dheer</a:t>
            </a:r>
            <a:r>
              <a:rPr lang="en-US" b="1" dirty="0"/>
              <a:t> </a:t>
            </a:r>
            <a:r>
              <a:rPr lang="en-US" dirty="0"/>
              <a:t>(Total wins 5 out of bids)</a:t>
            </a:r>
          </a:p>
          <a:p>
            <a:pPr marL="738378" lvl="1" indent="-400050">
              <a:buFont typeface="+mj-lt"/>
              <a:buAutoNum type="romanLcPeriod"/>
            </a:pPr>
            <a:r>
              <a:rPr lang="en-US" dirty="0" err="1"/>
              <a:t>Arybhatta</a:t>
            </a:r>
            <a:r>
              <a:rPr lang="en-US" dirty="0"/>
              <a:t> </a:t>
            </a:r>
            <a:r>
              <a:rPr lang="en-US" dirty="0" err="1"/>
              <a:t>Parachure</a:t>
            </a:r>
            <a:r>
              <a:rPr lang="en-US" dirty="0"/>
              <a:t> ( </a:t>
            </a:r>
            <a:r>
              <a:rPr lang="en-US" dirty="0" err="1"/>
              <a:t>TotaL</a:t>
            </a:r>
            <a:r>
              <a:rPr lang="en-US" dirty="0"/>
              <a:t> wins 10 out of 11 bids)</a:t>
            </a:r>
          </a:p>
          <a:p>
            <a:pPr marL="738378" lvl="1" indent="-400050">
              <a:buFont typeface="+mj-lt"/>
              <a:buAutoNum type="romanLcPeriod"/>
            </a:pPr>
            <a:r>
              <a:rPr lang="en-US" dirty="0"/>
              <a:t>Akshara Pandey (Total wins 5 out of 6 bids).</a:t>
            </a:r>
          </a:p>
          <a:p>
            <a:r>
              <a:rPr lang="en-US" dirty="0"/>
              <a:t>The team who won the most of the bids on toss is the bidder – “ID 121” </a:t>
            </a:r>
            <a:r>
              <a:rPr lang="en-US" b="1" dirty="0"/>
              <a:t>Aryabhata </a:t>
            </a:r>
            <a:r>
              <a:rPr lang="en-US" b="1" dirty="0" err="1"/>
              <a:t>Parachure</a:t>
            </a:r>
            <a:r>
              <a:rPr lang="en-US" b="1" dirty="0"/>
              <a:t> .</a:t>
            </a:r>
          </a:p>
          <a:p>
            <a:r>
              <a:rPr lang="en-US" b="1" dirty="0"/>
              <a:t>Aryabhata </a:t>
            </a:r>
            <a:r>
              <a:rPr lang="en-US" b="1" dirty="0" err="1"/>
              <a:t>Parachure</a:t>
            </a:r>
            <a:r>
              <a:rPr lang="en-US" b="1" dirty="0"/>
              <a:t> </a:t>
            </a:r>
            <a:r>
              <a:rPr lang="en-US" dirty="0"/>
              <a:t>has the top-of-the-point table in both months of 2017 Total points in a single month is 35.</a:t>
            </a:r>
          </a:p>
          <a:p>
            <a:r>
              <a:rPr lang="en-US" dirty="0"/>
              <a:t> The bidder who did get any point is (Krishan </a:t>
            </a:r>
            <a:r>
              <a:rPr lang="en-US" dirty="0" err="1"/>
              <a:t>Vlimbe</a:t>
            </a:r>
            <a:r>
              <a:rPr lang="en-US" dirty="0"/>
              <a:t> ,Gagan Panda, Ronald D’Souza).</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180832" y="1623060"/>
            <a:ext cx="3822192" cy="411480"/>
          </a:xfrm>
        </p:spPr>
        <p:txBody>
          <a:bodyPr/>
          <a:lstStyle/>
          <a:p>
            <a:r>
              <a:rPr lang="en-US" sz="2000" dirty="0">
                <a:latin typeface="+mj-lt"/>
              </a:rPr>
              <a:t>IPL TEAMS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822665" y="2310606"/>
            <a:ext cx="3741928" cy="4226910"/>
          </a:xfrm>
        </p:spPr>
        <p:txBody>
          <a:bodyPr/>
          <a:lstStyle/>
          <a:p>
            <a:r>
              <a:rPr lang="en-US" dirty="0"/>
              <a:t> Most bid team is </a:t>
            </a:r>
            <a:r>
              <a:rPr lang="en-US" b="1" dirty="0"/>
              <a:t>Sunrise Hyderabad </a:t>
            </a:r>
            <a:r>
              <a:rPr lang="en-US" dirty="0"/>
              <a:t>number of bids are 32.</a:t>
            </a:r>
          </a:p>
          <a:p>
            <a:r>
              <a:rPr lang="en-US" dirty="0"/>
              <a:t>The team that wins most of the matches is </a:t>
            </a:r>
            <a:r>
              <a:rPr lang="en-US" b="1" dirty="0"/>
              <a:t>Chennai Super Kings </a:t>
            </a:r>
            <a:r>
              <a:rPr lang="en-US" dirty="0"/>
              <a:t>(18 wins out of 28 matches)</a:t>
            </a:r>
          </a:p>
          <a:p>
            <a:r>
              <a:rPr lang="en-US" dirty="0"/>
              <a:t>The team that lost the most is </a:t>
            </a:r>
            <a:r>
              <a:rPr lang="en-US" b="1" dirty="0"/>
              <a:t>Royal Challengers Bangalore </a:t>
            </a:r>
            <a:r>
              <a:rPr lang="en-US" dirty="0"/>
              <a:t>(lost 18 matches out of 28 matches with 1 tie).</a:t>
            </a:r>
          </a:p>
          <a:p>
            <a:r>
              <a:rPr lang="en-US" dirty="0"/>
              <a:t>Top 3 teams that have the max number of all-rounders are:-</a:t>
            </a:r>
          </a:p>
          <a:p>
            <a:pPr marL="738378" lvl="1" indent="-400050">
              <a:buFont typeface="+mj-lt"/>
              <a:buAutoNum type="romanLcPeriod"/>
            </a:pPr>
            <a:r>
              <a:rPr lang="en-US" b="1" dirty="0"/>
              <a:t>Delhi Daredevils </a:t>
            </a:r>
            <a:r>
              <a:rPr lang="en-US" dirty="0"/>
              <a:t>(7 all-rounders)</a:t>
            </a:r>
          </a:p>
          <a:p>
            <a:pPr marL="738378" lvl="1" indent="-400050">
              <a:buFont typeface="+mj-lt"/>
              <a:buAutoNum type="romanLcPeriod"/>
            </a:pPr>
            <a:r>
              <a:rPr lang="en-US" b="1" dirty="0"/>
              <a:t>Kings XI Punjab </a:t>
            </a:r>
            <a:r>
              <a:rPr lang="en-US" dirty="0"/>
              <a:t>(7 all-rounders)</a:t>
            </a:r>
          </a:p>
          <a:p>
            <a:pPr marL="738378" lvl="1" indent="-400050">
              <a:buFont typeface="+mj-lt"/>
              <a:buAutoNum type="romanLcPeriod"/>
            </a:pPr>
            <a:r>
              <a:rPr lang="en-US" dirty="0"/>
              <a:t>Kolkata Knight Riders (5 all-rounders)</a:t>
            </a:r>
          </a:p>
          <a:p>
            <a:r>
              <a:rPr lang="en-US" dirty="0"/>
              <a:t>The most wicket-taking bowler is </a:t>
            </a:r>
            <a:r>
              <a:rPr lang="en-US" b="1" dirty="0"/>
              <a:t>Andrew </a:t>
            </a:r>
            <a:r>
              <a:rPr lang="en-US" b="1" dirty="0" err="1"/>
              <a:t>tye</a:t>
            </a:r>
            <a:r>
              <a:rPr lang="en-US" b="1" dirty="0"/>
              <a:t> </a:t>
            </a:r>
            <a:r>
              <a:rPr lang="en-US" dirty="0"/>
              <a:t>from Kings XI Punjab with 24 wickets.</a:t>
            </a:r>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5727"/>
            <a:ext cx="7013448" cy="2320651"/>
          </a:xfrm>
        </p:spPr>
        <p:txBody>
          <a:bodyPr/>
          <a:lstStyle/>
          <a:p>
            <a:r>
              <a:rPr lang="en-US" sz="2800" dirty="0"/>
              <a:t>The chances of winning the bids are more if you bid for the team “</a:t>
            </a:r>
            <a:r>
              <a:rPr lang="en-US" sz="2800" dirty="0">
                <a:solidFill>
                  <a:srgbClr val="DF8C8C"/>
                </a:solidFill>
              </a:rPr>
              <a:t>Chennai Supper king</a:t>
            </a:r>
            <a:r>
              <a:rPr lang="en-US" sz="2800" dirty="0"/>
              <a:t>”.</a:t>
            </a:r>
            <a:br>
              <a:rPr lang="en-US" sz="2800" dirty="0"/>
            </a:br>
            <a:r>
              <a:rPr lang="en-US" sz="2800" dirty="0"/>
              <a:t>                   And</a:t>
            </a:r>
            <a:br>
              <a:rPr lang="en-US" sz="2800" dirty="0"/>
            </a:br>
            <a:r>
              <a:rPr lang="en-US" sz="2800" dirty="0"/>
              <a:t>The best bidder In the pie in the sky mobile app in 2017 is “</a:t>
            </a:r>
            <a:r>
              <a:rPr lang="en-US" sz="2400" dirty="0" err="1">
                <a:solidFill>
                  <a:srgbClr val="DF8C8C"/>
                </a:solidFill>
              </a:rPr>
              <a:t>Arybhatta</a:t>
            </a:r>
            <a:r>
              <a:rPr lang="en-US" sz="2400" dirty="0">
                <a:solidFill>
                  <a:srgbClr val="DF8C8C"/>
                </a:solidFill>
              </a:rPr>
              <a:t> </a:t>
            </a:r>
            <a:r>
              <a:rPr lang="en-US" sz="2400" dirty="0" err="1">
                <a:solidFill>
                  <a:srgbClr val="DF8C8C"/>
                </a:solidFill>
              </a:rPr>
              <a:t>Parachure</a:t>
            </a:r>
            <a:r>
              <a:rPr lang="en-US" sz="2400" dirty="0"/>
              <a:t>” .</a:t>
            </a:r>
            <a:br>
              <a:rPr lang="en-US" sz="2800" dirty="0"/>
            </a:br>
            <a:br>
              <a:rPr lang="en-US" sz="2800" dirty="0"/>
            </a:br>
            <a:br>
              <a:rPr lang="en-US" sz="2800" dirty="0"/>
            </a:br>
            <a:r>
              <a:rPr lang="en-US" sz="2800" dirty="0"/>
              <a:t>  </a:t>
            </a:r>
            <a:br>
              <a:rPr lang="en-US" sz="2800" dirty="0"/>
            </a:br>
            <a:endParaRPr lang="en-US" sz="2800"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11402568" y="4739394"/>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itle 1">
            <a:extLst>
              <a:ext uri="{FF2B5EF4-FFF2-40B4-BE49-F238E27FC236}">
                <a16:creationId xmlns:a16="http://schemas.microsoft.com/office/drawing/2014/main" id="{386EFD32-8A4F-44E2-D95B-2C335E294D91}"/>
              </a:ext>
            </a:extLst>
          </p:cNvPr>
          <p:cNvSpPr txBox="1">
            <a:spLocks/>
          </p:cNvSpPr>
          <p:nvPr/>
        </p:nvSpPr>
        <p:spPr>
          <a:xfrm>
            <a:off x="5219700" y="1335010"/>
            <a:ext cx="8165592" cy="699473"/>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000" dirty="0">
                <a:latin typeface="+mj-lt"/>
              </a:rPr>
              <a:t>Conclusions</a:t>
            </a:r>
            <a:br>
              <a:rPr lang="en-US" dirty="0"/>
            </a:br>
            <a:endParaRPr lang="en-US" dirty="0"/>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F58F-3414-48C4-A4ED-3C5E472BC5C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3A2CC14-A5F8-412B-A1B3-DD2BF5AD1094}"/>
              </a:ext>
            </a:extLst>
          </p:cNvPr>
          <p:cNvSpPr>
            <a:spLocks noGrp="1"/>
          </p:cNvSpPr>
          <p:nvPr>
            <p:ph type="body" sz="quarter" idx="15"/>
          </p:nvPr>
        </p:nvSpPr>
        <p:spPr>
          <a:xfrm>
            <a:off x="4005072" y="1815563"/>
            <a:ext cx="768096" cy="1627632"/>
          </a:xfrm>
        </p:spPr>
        <p:txBody>
          <a:bodyPr/>
          <a:lstStyle/>
          <a:p>
            <a:r>
              <a:rPr lang="en-US" dirty="0"/>
              <a:t>“</a:t>
            </a:r>
          </a:p>
        </p:txBody>
      </p:sp>
      <p:sp>
        <p:nvSpPr>
          <p:cNvPr id="4" name="Text Placeholder 3">
            <a:extLst>
              <a:ext uri="{FF2B5EF4-FFF2-40B4-BE49-F238E27FC236}">
                <a16:creationId xmlns:a16="http://schemas.microsoft.com/office/drawing/2014/main" id="{15F43682-E062-4ED2-99AE-D7DB5A41006A}"/>
              </a:ext>
            </a:extLst>
          </p:cNvPr>
          <p:cNvSpPr>
            <a:spLocks noGrp="1"/>
          </p:cNvSpPr>
          <p:nvPr>
            <p:ph type="body" sz="quarter" idx="13"/>
          </p:nvPr>
        </p:nvSpPr>
        <p:spPr/>
        <p:txBody>
          <a:bodyPr/>
          <a:lstStyle/>
          <a:p>
            <a:endParaRPr lang="en-US"/>
          </a:p>
        </p:txBody>
      </p:sp>
      <p:sp>
        <p:nvSpPr>
          <p:cNvPr id="5" name="Text Placeholder 4">
            <a:extLst>
              <a:ext uri="{FF2B5EF4-FFF2-40B4-BE49-F238E27FC236}">
                <a16:creationId xmlns:a16="http://schemas.microsoft.com/office/drawing/2014/main" id="{4118E28E-1093-4075-82BE-30E8A438276A}"/>
              </a:ext>
            </a:extLst>
          </p:cNvPr>
          <p:cNvSpPr>
            <a:spLocks noGrp="1"/>
          </p:cNvSpPr>
          <p:nvPr>
            <p:ph type="body" sz="quarter" idx="14"/>
          </p:nvPr>
        </p:nvSpPr>
        <p:spPr>
          <a:xfrm rot="10800000">
            <a:off x="8611854" y="2975324"/>
            <a:ext cx="768096" cy="1627632"/>
          </a:xfrm>
        </p:spPr>
        <p:txBody>
          <a:bodyPr/>
          <a:lstStyle/>
          <a:p>
            <a:r>
              <a:rPr lang="en-US" dirty="0"/>
              <a:t>“</a:t>
            </a:r>
          </a:p>
        </p:txBody>
      </p:sp>
      <p:sp>
        <p:nvSpPr>
          <p:cNvPr id="6" name="Slide Number Placeholder 5">
            <a:extLst>
              <a:ext uri="{FF2B5EF4-FFF2-40B4-BE49-F238E27FC236}">
                <a16:creationId xmlns:a16="http://schemas.microsoft.com/office/drawing/2014/main" id="{B187B1A8-F5AA-4FCD-8947-9A49CCAC3596}"/>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7" name="Rectangle 6">
            <a:extLst>
              <a:ext uri="{FF2B5EF4-FFF2-40B4-BE49-F238E27FC236}">
                <a16:creationId xmlns:a16="http://schemas.microsoft.com/office/drawing/2014/main" id="{53BE981D-9D56-40A2-8CE8-C5736ED51B5B}"/>
              </a:ext>
            </a:extLst>
          </p:cNvPr>
          <p:cNvSpPr/>
          <p:nvPr/>
        </p:nvSpPr>
        <p:spPr>
          <a:xfrm>
            <a:off x="3939611" y="2411592"/>
            <a:ext cx="5930782" cy="1754326"/>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a:p>
            <a:pPr algn="ct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Qns</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91168259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{AF0B9DD1-2BB6-4789-84B1-614F84EF3919}tf78438558_win32</Template>
  <TotalTime>283</TotalTime>
  <Words>577</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Lato</vt:lpstr>
      <vt:lpstr>Sabon Next LT</vt:lpstr>
      <vt:lpstr>Office Theme</vt:lpstr>
      <vt:lpstr>IPL Match Bidding App </vt:lpstr>
      <vt:lpstr>AGENDA</vt:lpstr>
      <vt:lpstr>Introduction</vt:lpstr>
      <vt:lpstr>Data Description </vt:lpstr>
      <vt:lpstr>Use the IPL dataset </vt:lpstr>
      <vt:lpstr>Problem-solving steps</vt:lpstr>
      <vt:lpstr>In-Sights </vt:lpstr>
      <vt:lpstr>The chances of winning the bids are more if you bid for the team “Chennai Supper king”.                    And The best bidder In the pie in the sky mobile app in 2017 is “Arybhatta Parachure”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shwetank dhruva</dc:creator>
  <cp:lastModifiedBy>shwetank dhruva</cp:lastModifiedBy>
  <cp:revision>13</cp:revision>
  <dcterms:created xsi:type="dcterms:W3CDTF">2023-03-29T14:17:21Z</dcterms:created>
  <dcterms:modified xsi:type="dcterms:W3CDTF">2023-04-28T04:18:55Z</dcterms:modified>
</cp:coreProperties>
</file>