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418" y="859536"/>
            <a:ext cx="7921164" cy="5940874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Screenshot 2025-06-24 at 6.51.33 PM.png" descr="Screenshot 2025-06-24 at 6.51.3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694" y="6009640"/>
            <a:ext cx="3848101" cy="64770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Shwetanshu Giri"/>
          <p:cNvSpPr txBox="1"/>
          <p:nvPr/>
        </p:nvSpPr>
        <p:spPr>
          <a:xfrm>
            <a:off x="1311697" y="6140802"/>
            <a:ext cx="1992274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i="1" sz="2200"/>
            </a:lvl1pPr>
          </a:lstStyle>
          <a:p>
            <a:pPr/>
            <a:r>
              <a:t>Shwetanshu Giri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9536"/>
            <a:ext cx="9144000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