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9062-E493-4E46-8E86-4C9837159E05}" type="datetimeFigureOut">
              <a:rPr lang="en-IN" smtClean="0"/>
              <a:pPr/>
              <a:t>01-09-2018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546D-637E-4699-892F-324F6DA22DC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goose-os-libs/ota-shadow" TargetMode="External"/><Relationship Id="rId2" Type="http://schemas.openxmlformats.org/officeDocument/2006/relationships/hyperlink" Target="https://mongoose-os.com/dashboar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omaketeam/connecting-the-esp32-devkitc-and-aws-iot-using-mongoose-os-part-i-11fecd2d86d5" TargetMode="External"/><Relationship Id="rId2" Type="http://schemas.openxmlformats.org/officeDocument/2006/relationships/hyperlink" Target="https://mongoose-os.com/docs/cloud/aws.md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ocs.aws.amazon.com/cli/latest/userguide/cli-chap-getting-set-up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.mongoose-os.com/discussion/1422/provision-an-aws-whith-esp32-devkit-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Config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/devices/' + ‘esp32_752350’+ '/events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Device with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mos</a:t>
            </a:r>
            <a:r>
              <a:rPr lang="en-IN" dirty="0" smtClean="0"/>
              <a:t> </a:t>
            </a:r>
            <a:r>
              <a:rPr lang="en-IN" dirty="0" err="1" smtClean="0"/>
              <a:t>config</a:t>
            </a:r>
            <a:r>
              <a:rPr lang="en-IN" dirty="0" smtClean="0"/>
              <a:t>-set </a:t>
            </a:r>
            <a:r>
              <a:rPr lang="en-IN" dirty="0" err="1" smtClean="0"/>
              <a:t>dash.enable</a:t>
            </a:r>
            <a:r>
              <a:rPr lang="en-IN" dirty="0" smtClean="0"/>
              <a:t>=true </a:t>
            </a:r>
            <a:r>
              <a:rPr lang="en-IN" dirty="0" err="1" smtClean="0"/>
              <a:t>dash.token</a:t>
            </a:r>
            <a:r>
              <a:rPr lang="en-IN" dirty="0" smtClean="0"/>
              <a:t>=d83b3d1d08c0130bbcad39db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from here</a:t>
            </a:r>
          </a:p>
          <a:p>
            <a:r>
              <a:rPr lang="en-IN" dirty="0" smtClean="0">
                <a:hlinkClick r:id="rId2"/>
              </a:rPr>
              <a:t>https://mongoose-os.com/dashboard/#</a:t>
            </a:r>
            <a:r>
              <a:rPr lang="en-IN" dirty="0" smtClean="0">
                <a:hlinkClick r:id="rId2"/>
              </a:rPr>
              <a:t>account</a:t>
            </a:r>
            <a:endParaRPr lang="en-IN" dirty="0" smtClean="0"/>
          </a:p>
          <a:p>
            <a:endParaRPr lang="en-US" dirty="0" smtClean="0"/>
          </a:p>
          <a:p>
            <a:r>
              <a:rPr lang="en-IN" smtClean="0">
                <a:hlinkClick r:id="rId3"/>
              </a:rPr>
              <a:t>https</a:t>
            </a:r>
            <a:r>
              <a:rPr lang="en-IN" smtClean="0">
                <a:hlinkClick r:id="rId3"/>
              </a:rPr>
              <a:t>://</a:t>
            </a:r>
            <a:r>
              <a:rPr lang="en-IN" smtClean="0">
                <a:hlinkClick r:id="rId3"/>
              </a:rPr>
              <a:t>github.com/mongoose-os-libs/ota-shadow</a:t>
            </a:r>
            <a:endParaRPr lang="en-IN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to be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{  "desired": {    "</a:t>
            </a:r>
            <a:r>
              <a:rPr lang="en-IN" dirty="0" err="1" smtClean="0"/>
              <a:t>ota</a:t>
            </a:r>
            <a:r>
              <a:rPr lang="en-IN" dirty="0" smtClean="0"/>
              <a:t>": {      "</a:t>
            </a:r>
            <a:r>
              <a:rPr lang="en-IN" dirty="0" err="1" smtClean="0"/>
              <a:t>fw_version</a:t>
            </a:r>
            <a:r>
              <a:rPr lang="en-IN" dirty="0" smtClean="0"/>
              <a:t>": "2.0",      "</a:t>
            </a:r>
            <a:r>
              <a:rPr lang="en-IN" dirty="0" err="1" smtClean="0"/>
              <a:t>ota_url</a:t>
            </a:r>
            <a:r>
              <a:rPr lang="en-IN" dirty="0" smtClean="0"/>
              <a:t>": "https://mongoose-os.com/dashboard/ota/github_shwetaopengts/fw.zip",      "</a:t>
            </a:r>
            <a:r>
              <a:rPr lang="en-IN" dirty="0" err="1" smtClean="0"/>
              <a:t>ota_code</a:t>
            </a:r>
            <a:r>
              <a:rPr lang="en-IN" dirty="0" smtClean="0"/>
              <a:t>": 2,      "</a:t>
            </a:r>
            <a:r>
              <a:rPr lang="en-IN" dirty="0" err="1" smtClean="0"/>
              <a:t>ota_message</a:t>
            </a:r>
            <a:r>
              <a:rPr lang="en-IN" dirty="0" smtClean="0"/>
              <a:t>": "Update applied successfully",      "on": true,      "</a:t>
            </a:r>
            <a:r>
              <a:rPr lang="en-IN" dirty="0" err="1" smtClean="0"/>
              <a:t>url</a:t>
            </a:r>
            <a:r>
              <a:rPr lang="en-IN" dirty="0" smtClean="0"/>
              <a:t>": "https://mongoose-os.com/dashboard/ota/github_shwetaopengts/fw.zip"    }  },  "reported": {    "</a:t>
            </a:r>
            <a:r>
              <a:rPr lang="en-IN" dirty="0" err="1" smtClean="0"/>
              <a:t>ota</a:t>
            </a:r>
            <a:r>
              <a:rPr lang="en-IN" dirty="0" smtClean="0"/>
              <a:t>": {      "</a:t>
            </a:r>
            <a:r>
              <a:rPr lang="en-IN" dirty="0" err="1" smtClean="0"/>
              <a:t>fw_version</a:t>
            </a:r>
            <a:r>
              <a:rPr lang="en-IN" dirty="0" smtClean="0"/>
              <a:t>": "1.0",      "</a:t>
            </a:r>
            <a:r>
              <a:rPr lang="en-IN" dirty="0" err="1" smtClean="0"/>
              <a:t>fw_id</a:t>
            </a:r>
            <a:r>
              <a:rPr lang="en-IN" dirty="0" smtClean="0"/>
              <a:t>": "20180831-015841",      "</a:t>
            </a:r>
            <a:r>
              <a:rPr lang="en-IN" dirty="0" err="1" smtClean="0"/>
              <a:t>mac</a:t>
            </a:r>
            <a:r>
              <a:rPr lang="en-IN" dirty="0" smtClean="0"/>
              <a:t>": "30AEA4752350",      "</a:t>
            </a:r>
            <a:r>
              <a:rPr lang="en-IN" dirty="0" err="1" smtClean="0"/>
              <a:t>device_id</a:t>
            </a:r>
            <a:r>
              <a:rPr lang="en-IN" dirty="0" smtClean="0"/>
              <a:t>": "esp32_752350",      "app": "</a:t>
            </a:r>
            <a:r>
              <a:rPr lang="en-IN" dirty="0" err="1" smtClean="0"/>
              <a:t>ota</a:t>
            </a:r>
            <a:r>
              <a:rPr lang="en-IN" dirty="0" smtClean="0"/>
              <a:t>-shadow",      "arch": "esp32",      "message": "idle",      "status": 0,      "</a:t>
            </a:r>
            <a:r>
              <a:rPr lang="en-IN" dirty="0" err="1" smtClean="0"/>
              <a:t>is_committed</a:t>
            </a:r>
            <a:r>
              <a:rPr lang="en-IN" dirty="0" smtClean="0"/>
              <a:t>": false,      "</a:t>
            </a:r>
            <a:r>
              <a:rPr lang="en-IN" dirty="0" err="1" smtClean="0"/>
              <a:t>commit_timeout</a:t>
            </a:r>
            <a:r>
              <a:rPr lang="en-IN" dirty="0" smtClean="0"/>
              <a:t>": 300,      "partition": 1,      "</a:t>
            </a:r>
            <a:r>
              <a:rPr lang="en-IN" dirty="0" err="1" smtClean="0"/>
              <a:t>progress_percent</a:t>
            </a:r>
            <a:r>
              <a:rPr lang="en-IN" dirty="0" smtClean="0"/>
              <a:t>": 0,      "</a:t>
            </a:r>
            <a:r>
              <a:rPr lang="en-IN" dirty="0" err="1" smtClean="0"/>
              <a:t>ota_url</a:t>
            </a:r>
            <a:r>
              <a:rPr lang="en-IN" dirty="0" smtClean="0"/>
              <a:t>": "https://s3.ap-south-1.amazonaws.com/neuralfirmware/fw.zip",      "</a:t>
            </a:r>
            <a:r>
              <a:rPr lang="en-IN" dirty="0" err="1" smtClean="0"/>
              <a:t>ota_code</a:t>
            </a:r>
            <a:r>
              <a:rPr lang="en-IN" dirty="0" smtClean="0"/>
              <a:t>": 1,      "</a:t>
            </a:r>
            <a:r>
              <a:rPr lang="en-IN" dirty="0" err="1" smtClean="0"/>
              <a:t>ota_message</a:t>
            </a:r>
            <a:r>
              <a:rPr lang="en-IN" dirty="0" smtClean="0"/>
              <a:t>": "Update applied successfully",      "</a:t>
            </a:r>
            <a:r>
              <a:rPr lang="en-IN" dirty="0" err="1" smtClean="0"/>
              <a:t>url</a:t>
            </a:r>
            <a:r>
              <a:rPr lang="en-IN" dirty="0" smtClean="0"/>
              <a:t>": "https://mongoose-os.com/dashboard/ota/github_shwetaopengts/fw.zip"    }  },  "delta": {    "</a:t>
            </a:r>
            <a:r>
              <a:rPr lang="en-IN" dirty="0" err="1" smtClean="0"/>
              <a:t>ota</a:t>
            </a:r>
            <a:r>
              <a:rPr lang="en-IN" dirty="0" smtClean="0"/>
              <a:t>": {      "</a:t>
            </a:r>
            <a:r>
              <a:rPr lang="en-IN" dirty="0" err="1" smtClean="0"/>
              <a:t>fw_version</a:t>
            </a:r>
            <a:r>
              <a:rPr lang="en-IN" dirty="0" smtClean="0"/>
              <a:t>": "2.0",      "</a:t>
            </a:r>
            <a:r>
              <a:rPr lang="en-IN" dirty="0" err="1" smtClean="0"/>
              <a:t>ota_url</a:t>
            </a:r>
            <a:r>
              <a:rPr lang="en-IN" dirty="0" smtClean="0"/>
              <a:t>": "https://mongoose-os.com/dashboard/ota/github_shwetaopengts/fw.zip",      "</a:t>
            </a:r>
            <a:r>
              <a:rPr lang="en-IN" dirty="0" err="1" smtClean="0"/>
              <a:t>ota_code</a:t>
            </a:r>
            <a:r>
              <a:rPr lang="en-IN" dirty="0" smtClean="0"/>
              <a:t>": 2,      "on": true    }  }}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200" dirty="0" smtClean="0">
                <a:hlinkClick r:id="rId2"/>
              </a:rPr>
              <a:t/>
            </a:r>
            <a:br>
              <a:rPr lang="en-IN" sz="2200" dirty="0" smtClean="0">
                <a:hlinkClick r:id="rId2"/>
              </a:rPr>
            </a:br>
            <a:r>
              <a:rPr lang="en-IN" sz="2200" dirty="0">
                <a:hlinkClick r:id="rId2"/>
              </a:rPr>
              <a:t/>
            </a:r>
            <a:br>
              <a:rPr lang="en-IN" sz="2200" dirty="0">
                <a:hlinkClick r:id="rId2"/>
              </a:rPr>
            </a:br>
            <a:r>
              <a:rPr lang="en-IN" sz="2200" dirty="0" smtClean="0">
                <a:hlinkClick r:id="rId2"/>
              </a:rPr>
              <a:t/>
            </a:r>
            <a:br>
              <a:rPr lang="en-IN" sz="2200" dirty="0" smtClean="0">
                <a:hlinkClick r:id="rId2"/>
              </a:rPr>
            </a:br>
            <a:r>
              <a:rPr lang="en-IN" sz="2200" dirty="0">
                <a:hlinkClick r:id="rId2"/>
              </a:rPr>
              <a:t/>
            </a:r>
            <a:br>
              <a:rPr lang="en-IN" sz="2200" dirty="0">
                <a:hlinkClick r:id="rId2"/>
              </a:rPr>
            </a:br>
            <a:r>
              <a:rPr lang="en-IN" sz="2200" dirty="0" smtClean="0">
                <a:hlinkClick r:id="rId2"/>
              </a:rPr>
              <a:t>https://mongoose-os.com/docs/cloud/aws.md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sz="2200" dirty="0" smtClean="0">
                <a:hlinkClick r:id="rId3"/>
              </a:rPr>
              <a:t>https://medium.com/@gomaketeam/connecting-the-esp32-devkitc-and-aws-iot-using-mongoose-os-part-i-11fecd2d86d5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20486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Mos</a:t>
            </a:r>
            <a:r>
              <a:rPr lang="en-US" dirty="0" smtClean="0"/>
              <a:t> flash esp32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9156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SSID PWD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5968" y="341970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3. </a:t>
            </a:r>
            <a:r>
              <a:rPr lang="en-IN" dirty="0" err="1" smtClean="0"/>
              <a:t>mos</a:t>
            </a:r>
            <a:r>
              <a:rPr lang="en-IN" dirty="0" smtClean="0"/>
              <a:t> </a:t>
            </a:r>
            <a:r>
              <a:rPr lang="en-IN" dirty="0" err="1" smtClean="0"/>
              <a:t>aws</a:t>
            </a:r>
            <a:r>
              <a:rPr lang="en-IN" dirty="0" smtClean="0"/>
              <a:t>-</a:t>
            </a:r>
            <a:r>
              <a:rPr lang="en-IN" dirty="0" err="1" smtClean="0"/>
              <a:t>iot</a:t>
            </a:r>
            <a:r>
              <a:rPr lang="en-IN" dirty="0" smtClean="0"/>
              <a:t>-setup --</a:t>
            </a:r>
            <a:r>
              <a:rPr lang="en-IN" dirty="0" err="1" smtClean="0"/>
              <a:t>aws</a:t>
            </a:r>
            <a:r>
              <a:rPr lang="en-IN" dirty="0" smtClean="0"/>
              <a:t>-region YOUR_AWS_REGION</a:t>
            </a:r>
          </a:p>
          <a:p>
            <a:endParaRPr lang="en-US" dirty="0"/>
          </a:p>
          <a:p>
            <a:r>
              <a:rPr lang="en-US" dirty="0" smtClean="0"/>
              <a:t>Before this command make sure to visit for </a:t>
            </a:r>
            <a:r>
              <a:rPr lang="en-US" dirty="0" err="1" smtClean="0"/>
              <a:t>ceritificates</a:t>
            </a:r>
            <a:endParaRPr lang="en-US" dirty="0" smtClean="0"/>
          </a:p>
          <a:p>
            <a:r>
              <a:rPr lang="en-IN" dirty="0" smtClean="0">
                <a:hlinkClick r:id="rId4"/>
              </a:rPr>
              <a:t>http://docs.aws.amazon.com/cli/latest/userguide/cli-chap-getting-set-up.html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71600" y="49411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D:\Knowledgebase\awscli&gt;set path=%path%;D:/Python37;D:/Python37/DLLs;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 path=%path%;D:/Python37;D:/Python37/</a:t>
            </a:r>
            <a:r>
              <a:rPr lang="en-IN" dirty="0" err="1" smtClean="0"/>
              <a:t>DLLs;D</a:t>
            </a:r>
            <a:r>
              <a:rPr lang="en-IN" dirty="0" smtClean="0"/>
              <a:t>:/Python37/Scripts;</a:t>
            </a:r>
          </a:p>
          <a:p>
            <a:endParaRPr lang="en-US" dirty="0"/>
          </a:p>
          <a:p>
            <a:r>
              <a:rPr lang="en-US" dirty="0" smtClean="0"/>
              <a:t>Add CLI TO PATH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Before  performing step3 make sure </a:t>
            </a:r>
            <a:r>
              <a:rPr lang="en-US" dirty="0" err="1" smtClean="0"/>
              <a:t>awscli</a:t>
            </a:r>
            <a:r>
              <a:rPr lang="en-US" dirty="0" smtClean="0"/>
              <a:t> set up is done and </a:t>
            </a:r>
            <a:r>
              <a:rPr lang="en-US" dirty="0" err="1" smtClean="0"/>
              <a:t>aws</a:t>
            </a:r>
            <a:r>
              <a:rPr lang="en-US" dirty="0" smtClean="0"/>
              <a:t> credentials are stored at local store</a:t>
            </a:r>
          </a:p>
          <a:p>
            <a:endParaRPr lang="en-US" dirty="0"/>
          </a:p>
          <a:p>
            <a:r>
              <a:rPr lang="en-US" dirty="0" smtClean="0"/>
              <a:t>Error</a:t>
            </a:r>
          </a:p>
          <a:p>
            <a:r>
              <a:rPr lang="en-IN" dirty="0" smtClean="0"/>
              <a:t>Error: failed to generate certificate: failed to obtain certificate from AWS: </a:t>
            </a:r>
            <a:r>
              <a:rPr lang="en-IN" dirty="0" err="1" smtClean="0"/>
              <a:t>AccessDeniedException</a:t>
            </a:r>
            <a:r>
              <a:rPr lang="en-IN" dirty="0" smtClean="0"/>
              <a:t>: User: </a:t>
            </a:r>
            <a:r>
              <a:rPr lang="en-IN" dirty="0" err="1" smtClean="0"/>
              <a:t>arn:aws:iam</a:t>
            </a:r>
            <a:r>
              <a:rPr lang="en-IN" dirty="0" smtClean="0"/>
              <a:t>::800820290373:user/</a:t>
            </a:r>
            <a:r>
              <a:rPr lang="en-IN" dirty="0" err="1" smtClean="0"/>
              <a:t>rahul</a:t>
            </a:r>
            <a:r>
              <a:rPr lang="en-IN" dirty="0" smtClean="0"/>
              <a:t> is not authorized to per</a:t>
            </a:r>
          </a:p>
          <a:p>
            <a:r>
              <a:rPr lang="en-IN" dirty="0" err="1" smtClean="0"/>
              <a:t>eateCertificateFromCsr</a:t>
            </a:r>
            <a:r>
              <a:rPr lang="en-IN" dirty="0" smtClean="0"/>
              <a:t> on resource: *</a:t>
            </a:r>
          </a:p>
          <a:p>
            <a:r>
              <a:rPr lang="en-IN" dirty="0" smtClean="0"/>
              <a:t>        status code: 403, request id: 1b5d7996-a62d-11e8-8d1b-977365a0105b</a:t>
            </a:r>
          </a:p>
          <a:p>
            <a:endParaRPr lang="en-US" dirty="0"/>
          </a:p>
          <a:p>
            <a:r>
              <a:rPr lang="en-IN" dirty="0" smtClean="0">
                <a:hlinkClick r:id="rId2"/>
              </a:rPr>
              <a:t>https://forum.mongoose-os.com/discussion/1422/provision-an-aws-whith-esp32-devkit-board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after setting the Policy on User</a:t>
            </a:r>
          </a:p>
          <a:p>
            <a:r>
              <a:rPr lang="en-IN" dirty="0" smtClean="0"/>
              <a:t>&gt;</a:t>
            </a:r>
            <a:r>
              <a:rPr lang="en-IN" dirty="0" err="1" smtClean="0"/>
              <a:t>mos</a:t>
            </a:r>
            <a:r>
              <a:rPr lang="en-IN" dirty="0" smtClean="0"/>
              <a:t> </a:t>
            </a:r>
            <a:r>
              <a:rPr lang="en-IN" dirty="0" err="1" smtClean="0"/>
              <a:t>aws</a:t>
            </a:r>
            <a:r>
              <a:rPr lang="en-IN" dirty="0" smtClean="0"/>
              <a:t>-</a:t>
            </a:r>
            <a:r>
              <a:rPr lang="en-IN" dirty="0" err="1" smtClean="0"/>
              <a:t>iot</a:t>
            </a:r>
            <a:r>
              <a:rPr lang="en-IN" dirty="0" smtClean="0"/>
              <a:t>-setup --</a:t>
            </a:r>
            <a:r>
              <a:rPr lang="en-IN" dirty="0" err="1" smtClean="0"/>
              <a:t>aws</a:t>
            </a:r>
            <a:r>
              <a:rPr lang="en-IN" dirty="0" smtClean="0"/>
              <a:t>-region ap-south-1 --</a:t>
            </a:r>
            <a:r>
              <a:rPr lang="en-IN" dirty="0" err="1" smtClean="0"/>
              <a:t>aws</a:t>
            </a:r>
            <a:r>
              <a:rPr lang="en-IN" dirty="0" smtClean="0"/>
              <a:t>-</a:t>
            </a:r>
            <a:r>
              <a:rPr lang="en-IN" dirty="0" err="1" smtClean="0"/>
              <a:t>iot</a:t>
            </a:r>
            <a:r>
              <a:rPr lang="en-IN" dirty="0" smtClean="0"/>
              <a:t>-policy </a:t>
            </a:r>
            <a:r>
              <a:rPr lang="en-IN" dirty="0" err="1" smtClean="0"/>
              <a:t>mos</a:t>
            </a:r>
            <a:r>
              <a:rPr lang="en-IN" dirty="0" smtClean="0"/>
              <a:t>-default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console. You will find device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device port and click select</a:t>
            </a:r>
          </a:p>
          <a:p>
            <a:endParaRPr lang="en-US" dirty="0"/>
          </a:p>
          <a:p>
            <a:r>
              <a:rPr lang="en-IN" dirty="0"/>
              <a:t>In the Step 2 section, select </a:t>
            </a:r>
            <a:r>
              <a:rPr lang="en-IN" i="1" dirty="0"/>
              <a:t>esp32.</a:t>
            </a:r>
            <a:r>
              <a:rPr lang="en-IN" dirty="0"/>
              <a:t> DO NOT HIT THE FLASH BUTTON. We have already flashed our device in a previous step.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387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    https://mongoose-os.com/docs/cloud/aws.md  https://medium.com/@gomaketeam/connecting-the-esp32-devkitc-and-aws-iot-using-mongoose-os-part-i-11fecd2d86d5 </vt:lpstr>
      <vt:lpstr>Slide 3</vt:lpstr>
      <vt:lpstr>Slide 4</vt:lpstr>
      <vt:lpstr>Slide 5</vt:lpstr>
      <vt:lpstr>Slide 6</vt:lpstr>
      <vt:lpstr>Slide 7</vt:lpstr>
      <vt:lpstr>Slide 8</vt:lpstr>
      <vt:lpstr>Slide 9</vt:lpstr>
      <vt:lpstr>AWS Config</vt:lpstr>
      <vt:lpstr>Register Device with Dashboard</vt:lpstr>
      <vt:lpstr>Slide 12</vt:lpstr>
      <vt:lpstr>Shadow to be used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19</cp:revision>
  <dcterms:created xsi:type="dcterms:W3CDTF">2018-08-22T16:19:36Z</dcterms:created>
  <dcterms:modified xsi:type="dcterms:W3CDTF">2018-09-01T10:54:06Z</dcterms:modified>
</cp:coreProperties>
</file>