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9" r:id="rId4"/>
    <p:sldId id="258" r:id="rId5"/>
    <p:sldId id="264" r:id="rId6"/>
    <p:sldId id="260" r:id="rId7"/>
    <p:sldId id="278" r:id="rId8"/>
    <p:sldId id="261" r:id="rId9"/>
    <p:sldId id="266" r:id="rId10"/>
    <p:sldId id="272" r:id="rId11"/>
    <p:sldId id="262" r:id="rId12"/>
    <p:sldId id="276" r:id="rId13"/>
    <p:sldId id="263" r:id="rId14"/>
    <p:sldId id="267" r:id="rId15"/>
    <p:sldId id="270" r:id="rId16"/>
    <p:sldId id="269" r:id="rId17"/>
    <p:sldId id="265" r:id="rId18"/>
    <p:sldId id="27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752BB-4CCB-433A-8A40-F72C160AACCA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86EA2F-C38A-4BF9-8484-384307DF5026}">
      <dgm:prSet phldrT="[Text]" custT="1"/>
      <dgm:spPr/>
      <dgm:t>
        <a:bodyPr/>
        <a:lstStyle/>
        <a:p>
          <a:r>
            <a:rPr lang="en-US" sz="2000" dirty="0"/>
            <a:t>Project &amp; Team Info</a:t>
          </a:r>
          <a:endParaRPr lang="en-US" sz="2800" dirty="0"/>
        </a:p>
      </dgm:t>
    </dgm:pt>
    <dgm:pt modelId="{EE88A1D6-AB79-4AE6-92B9-F2355A4DAA04}" type="parTrans" cxnId="{B8AE29F6-81A9-4A96-B780-0ED6F2486CD2}">
      <dgm:prSet/>
      <dgm:spPr/>
      <dgm:t>
        <a:bodyPr/>
        <a:lstStyle/>
        <a:p>
          <a:endParaRPr lang="en-US"/>
        </a:p>
      </dgm:t>
    </dgm:pt>
    <dgm:pt modelId="{64770BB8-E688-411F-933D-6CACF10FB4E4}" type="sibTrans" cxnId="{B8AE29F6-81A9-4A96-B780-0ED6F2486CD2}">
      <dgm:prSet/>
      <dgm:spPr/>
      <dgm:t>
        <a:bodyPr/>
        <a:lstStyle/>
        <a:p>
          <a:endParaRPr lang="en-US"/>
        </a:p>
      </dgm:t>
    </dgm:pt>
    <dgm:pt modelId="{499963D2-EBE2-4E8E-BE85-9307A09A092A}">
      <dgm:prSet phldrT="[Text]"/>
      <dgm:spPr/>
      <dgm:t>
        <a:bodyPr/>
        <a:lstStyle/>
        <a:p>
          <a:r>
            <a:rPr lang="en-US" dirty="0"/>
            <a:t>Project Documents</a:t>
          </a:r>
        </a:p>
      </dgm:t>
    </dgm:pt>
    <dgm:pt modelId="{0D876A1C-9C8E-48D0-9E07-67CC295284EC}" type="parTrans" cxnId="{B79A26E2-A83B-4DB5-BA36-A45BA3114566}">
      <dgm:prSet/>
      <dgm:spPr/>
      <dgm:t>
        <a:bodyPr/>
        <a:lstStyle/>
        <a:p>
          <a:endParaRPr lang="en-US"/>
        </a:p>
      </dgm:t>
    </dgm:pt>
    <dgm:pt modelId="{F5D70405-6C4F-488B-941C-148B768BDC97}" type="sibTrans" cxnId="{B79A26E2-A83B-4DB5-BA36-A45BA3114566}">
      <dgm:prSet/>
      <dgm:spPr/>
      <dgm:t>
        <a:bodyPr/>
        <a:lstStyle/>
        <a:p>
          <a:endParaRPr lang="en-US"/>
        </a:p>
      </dgm:t>
    </dgm:pt>
    <dgm:pt modelId="{200F3730-9676-45E8-A9D5-E3313260B0D3}">
      <dgm:prSet phldrT="[Text]"/>
      <dgm:spPr/>
      <dgm:t>
        <a:bodyPr/>
        <a:lstStyle/>
        <a:p>
          <a:r>
            <a:rPr lang="en-US" dirty="0"/>
            <a:t>No-SQL Database</a:t>
          </a:r>
        </a:p>
      </dgm:t>
    </dgm:pt>
    <dgm:pt modelId="{2C965106-8335-49EC-B1D5-2740E385A372}" type="parTrans" cxnId="{0BC06711-1436-4D89-8448-5735D46C9514}">
      <dgm:prSet/>
      <dgm:spPr/>
      <dgm:t>
        <a:bodyPr/>
        <a:lstStyle/>
        <a:p>
          <a:endParaRPr lang="en-US"/>
        </a:p>
      </dgm:t>
    </dgm:pt>
    <dgm:pt modelId="{7CFF53E7-EB46-455E-A911-6D116EE0882E}" type="sibTrans" cxnId="{0BC06711-1436-4D89-8448-5735D46C9514}">
      <dgm:prSet/>
      <dgm:spPr/>
      <dgm:t>
        <a:bodyPr/>
        <a:lstStyle/>
        <a:p>
          <a:endParaRPr lang="en-US"/>
        </a:p>
      </dgm:t>
    </dgm:pt>
    <dgm:pt modelId="{D26F5E3B-8886-48F4-B8A2-F29E0131F42A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0C23AB84-2DD4-48DD-8D4C-3CCC30C0B4B4}" type="parTrans" cxnId="{180F0CD8-C280-49BA-972F-478D8F5A4B49}">
      <dgm:prSet/>
      <dgm:spPr/>
      <dgm:t>
        <a:bodyPr/>
        <a:lstStyle/>
        <a:p>
          <a:endParaRPr lang="en-US"/>
        </a:p>
      </dgm:t>
    </dgm:pt>
    <dgm:pt modelId="{19DED274-AD37-42DE-BF75-7297715D8217}" type="sibTrans" cxnId="{180F0CD8-C280-49BA-972F-478D8F5A4B49}">
      <dgm:prSet/>
      <dgm:spPr/>
      <dgm:t>
        <a:bodyPr/>
        <a:lstStyle/>
        <a:p>
          <a:endParaRPr lang="en-US"/>
        </a:p>
      </dgm:t>
    </dgm:pt>
    <dgm:pt modelId="{8D264445-F448-49A0-B465-1EBDAA7474DB}">
      <dgm:prSet phldrT="[Text]"/>
      <dgm:spPr/>
      <dgm:t>
        <a:bodyPr/>
        <a:lstStyle/>
        <a:p>
          <a:r>
            <a:rPr lang="en-US" dirty="0"/>
            <a:t>Power BI Connection</a:t>
          </a:r>
        </a:p>
      </dgm:t>
    </dgm:pt>
    <dgm:pt modelId="{3B53DE75-91BC-4790-B5AE-C871283B6FBB}" type="parTrans" cxnId="{93A5336E-9FE7-4842-A4D3-BD7E317BC226}">
      <dgm:prSet/>
      <dgm:spPr/>
      <dgm:t>
        <a:bodyPr/>
        <a:lstStyle/>
        <a:p>
          <a:endParaRPr lang="en-US"/>
        </a:p>
      </dgm:t>
    </dgm:pt>
    <dgm:pt modelId="{0CA9E882-0B79-43EB-8078-CB9AE22C5849}" type="sibTrans" cxnId="{93A5336E-9FE7-4842-A4D3-BD7E317BC226}">
      <dgm:prSet/>
      <dgm:spPr/>
      <dgm:t>
        <a:bodyPr/>
        <a:lstStyle/>
        <a:p>
          <a:endParaRPr lang="en-US"/>
        </a:p>
      </dgm:t>
    </dgm:pt>
    <dgm:pt modelId="{338319BA-8789-4DB2-B187-0369CCCE97CC}">
      <dgm:prSet phldrT="[Text]"/>
      <dgm:spPr/>
      <dgm:t>
        <a:bodyPr/>
        <a:lstStyle/>
        <a:p>
          <a:r>
            <a:rPr lang="en-US" dirty="0"/>
            <a:t>Data Visualization &amp; Inference</a:t>
          </a:r>
        </a:p>
      </dgm:t>
    </dgm:pt>
    <dgm:pt modelId="{F2A66B2E-B635-4090-9839-46E160361E8E}" type="parTrans" cxnId="{3AF1EA71-F033-4367-A653-CE56DCCE6DF6}">
      <dgm:prSet/>
      <dgm:spPr/>
      <dgm:t>
        <a:bodyPr/>
        <a:lstStyle/>
        <a:p>
          <a:endParaRPr lang="en-US"/>
        </a:p>
      </dgm:t>
    </dgm:pt>
    <dgm:pt modelId="{52091225-78CC-4AF4-B08D-760195844F3D}" type="sibTrans" cxnId="{3AF1EA71-F033-4367-A653-CE56DCCE6DF6}">
      <dgm:prSet/>
      <dgm:spPr/>
      <dgm:t>
        <a:bodyPr/>
        <a:lstStyle/>
        <a:p>
          <a:endParaRPr lang="en-US"/>
        </a:p>
      </dgm:t>
    </dgm:pt>
    <dgm:pt modelId="{A37A51C7-650D-4241-8369-DCE8AF2B6A00}">
      <dgm:prSet phldrT="[Text]"/>
      <dgm:spPr/>
      <dgm:t>
        <a:bodyPr/>
        <a:lstStyle/>
        <a:p>
          <a:r>
            <a:rPr lang="en-US" dirty="0"/>
            <a:t>Issues Faced &amp; Conclusion</a:t>
          </a:r>
        </a:p>
      </dgm:t>
    </dgm:pt>
    <dgm:pt modelId="{6DC498D2-FEC9-46E1-9F40-57537AD395B6}" type="parTrans" cxnId="{C98A3ACC-5B5C-49D4-A53E-A0E5206AECC6}">
      <dgm:prSet/>
      <dgm:spPr/>
      <dgm:t>
        <a:bodyPr/>
        <a:lstStyle/>
        <a:p>
          <a:endParaRPr lang="en-US"/>
        </a:p>
      </dgm:t>
    </dgm:pt>
    <dgm:pt modelId="{1FE0DE18-58F6-4405-8307-2A8CC70FC255}" type="sibTrans" cxnId="{C98A3ACC-5B5C-49D4-A53E-A0E5206AECC6}">
      <dgm:prSet/>
      <dgm:spPr/>
      <dgm:t>
        <a:bodyPr/>
        <a:lstStyle/>
        <a:p>
          <a:endParaRPr lang="en-US"/>
        </a:p>
      </dgm:t>
    </dgm:pt>
    <dgm:pt modelId="{D208DDD7-019E-4236-A2F9-B1ED9D4DB57D}" type="pres">
      <dgm:prSet presAssocID="{362752BB-4CCB-433A-8A40-F72C160AAC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A8970F2-8BD9-4F6D-9AAC-2E8CCBF7394D}" type="pres">
      <dgm:prSet presAssocID="{8986EA2F-C38A-4BF9-8484-384307DF5026}" presName="Parent" presStyleLbl="node0" presStyleIdx="0" presStyleCnt="1">
        <dgm:presLayoutVars>
          <dgm:chMax val="6"/>
          <dgm:chPref val="6"/>
        </dgm:presLayoutVars>
      </dgm:prSet>
      <dgm:spPr/>
    </dgm:pt>
    <dgm:pt modelId="{C7268BC4-7739-4AFD-9D69-488E0D58201D}" type="pres">
      <dgm:prSet presAssocID="{499963D2-EBE2-4E8E-BE85-9307A09A092A}" presName="Accent1" presStyleCnt="0"/>
      <dgm:spPr/>
    </dgm:pt>
    <dgm:pt modelId="{C7DC6A4E-73D3-4E9C-88CE-E3DE90B7E2BF}" type="pres">
      <dgm:prSet presAssocID="{499963D2-EBE2-4E8E-BE85-9307A09A092A}" presName="Accent" presStyleLbl="bgShp" presStyleIdx="0" presStyleCnt="6"/>
      <dgm:spPr/>
    </dgm:pt>
    <dgm:pt modelId="{75C574B6-7F53-49F4-BA69-2D73D6A26636}" type="pres">
      <dgm:prSet presAssocID="{499963D2-EBE2-4E8E-BE85-9307A09A092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7B12D5A-8B61-47D6-8F63-E0E6400B9257}" type="pres">
      <dgm:prSet presAssocID="{200F3730-9676-45E8-A9D5-E3313260B0D3}" presName="Accent2" presStyleCnt="0"/>
      <dgm:spPr/>
    </dgm:pt>
    <dgm:pt modelId="{E3522387-C324-418E-AC0C-49DF6491CD92}" type="pres">
      <dgm:prSet presAssocID="{200F3730-9676-45E8-A9D5-E3313260B0D3}" presName="Accent" presStyleLbl="bgShp" presStyleIdx="1" presStyleCnt="6"/>
      <dgm:spPr/>
    </dgm:pt>
    <dgm:pt modelId="{488DC500-AA7D-44A6-ABAA-9E95CCAA7D3E}" type="pres">
      <dgm:prSet presAssocID="{200F3730-9676-45E8-A9D5-E3313260B0D3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A11E317-F71F-4D76-8E85-80B7CDFF696A}" type="pres">
      <dgm:prSet presAssocID="{D26F5E3B-8886-48F4-B8A2-F29E0131F42A}" presName="Accent3" presStyleCnt="0"/>
      <dgm:spPr/>
    </dgm:pt>
    <dgm:pt modelId="{39630C8D-3FF0-49B0-9B98-CCF4D2175DB7}" type="pres">
      <dgm:prSet presAssocID="{D26F5E3B-8886-48F4-B8A2-F29E0131F42A}" presName="Accent" presStyleLbl="bgShp" presStyleIdx="2" presStyleCnt="6"/>
      <dgm:spPr/>
    </dgm:pt>
    <dgm:pt modelId="{9DDD68AF-4E9D-4CD1-ACA9-5350CA8AD144}" type="pres">
      <dgm:prSet presAssocID="{D26F5E3B-8886-48F4-B8A2-F29E0131F42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92D22B9-DED7-4D49-AF02-3C74A6D911F7}" type="pres">
      <dgm:prSet presAssocID="{8D264445-F448-49A0-B465-1EBDAA7474DB}" presName="Accent4" presStyleCnt="0"/>
      <dgm:spPr/>
    </dgm:pt>
    <dgm:pt modelId="{C37671E0-AACE-4EBB-8811-BCC3D250F42B}" type="pres">
      <dgm:prSet presAssocID="{8D264445-F448-49A0-B465-1EBDAA7474DB}" presName="Accent" presStyleLbl="bgShp" presStyleIdx="3" presStyleCnt="6"/>
      <dgm:spPr/>
    </dgm:pt>
    <dgm:pt modelId="{0F6418BA-13A8-43C0-8B0A-D26E560941AF}" type="pres">
      <dgm:prSet presAssocID="{8D264445-F448-49A0-B465-1EBDAA7474D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B199443-4EFC-438D-8F57-5AAFD7AFF09B}" type="pres">
      <dgm:prSet presAssocID="{338319BA-8789-4DB2-B187-0369CCCE97CC}" presName="Accent5" presStyleCnt="0"/>
      <dgm:spPr/>
    </dgm:pt>
    <dgm:pt modelId="{25C86510-F80F-4E69-8A40-761DF5F5FEB0}" type="pres">
      <dgm:prSet presAssocID="{338319BA-8789-4DB2-B187-0369CCCE97CC}" presName="Accent" presStyleLbl="bgShp" presStyleIdx="4" presStyleCnt="6"/>
      <dgm:spPr/>
    </dgm:pt>
    <dgm:pt modelId="{A44E5E65-3149-435D-9A86-CEA28724B68F}" type="pres">
      <dgm:prSet presAssocID="{338319BA-8789-4DB2-B187-0369CCCE97C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15245D5-FF4E-4A51-8DE0-2FC407838D74}" type="pres">
      <dgm:prSet presAssocID="{A37A51C7-650D-4241-8369-DCE8AF2B6A00}" presName="Accent6" presStyleCnt="0"/>
      <dgm:spPr/>
    </dgm:pt>
    <dgm:pt modelId="{92087C72-7CC3-4C8A-8AA3-CFE0F38784EE}" type="pres">
      <dgm:prSet presAssocID="{A37A51C7-650D-4241-8369-DCE8AF2B6A00}" presName="Accent" presStyleLbl="bgShp" presStyleIdx="5" presStyleCnt="6"/>
      <dgm:spPr/>
    </dgm:pt>
    <dgm:pt modelId="{557BD85E-C7BF-4DDE-B75A-51763F70ED98}" type="pres">
      <dgm:prSet presAssocID="{A37A51C7-650D-4241-8369-DCE8AF2B6A0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BC06711-1436-4D89-8448-5735D46C9514}" srcId="{8986EA2F-C38A-4BF9-8484-384307DF5026}" destId="{200F3730-9676-45E8-A9D5-E3313260B0D3}" srcOrd="1" destOrd="0" parTransId="{2C965106-8335-49EC-B1D5-2740E385A372}" sibTransId="{7CFF53E7-EB46-455E-A911-6D116EE0882E}"/>
    <dgm:cxn modelId="{3F11721B-23D5-4DCD-8A07-0BFB0834BF2C}" type="presOf" srcId="{499963D2-EBE2-4E8E-BE85-9307A09A092A}" destId="{75C574B6-7F53-49F4-BA69-2D73D6A26636}" srcOrd="0" destOrd="0" presId="urn:microsoft.com/office/officeart/2011/layout/HexagonRadial"/>
    <dgm:cxn modelId="{015DB43D-D76E-4268-92A9-745B2791908B}" type="presOf" srcId="{8D264445-F448-49A0-B465-1EBDAA7474DB}" destId="{0F6418BA-13A8-43C0-8B0A-D26E560941AF}" srcOrd="0" destOrd="0" presId="urn:microsoft.com/office/officeart/2011/layout/HexagonRadial"/>
    <dgm:cxn modelId="{2B7BF15B-3B24-4686-869A-5041C0613B1D}" type="presOf" srcId="{338319BA-8789-4DB2-B187-0369CCCE97CC}" destId="{A44E5E65-3149-435D-9A86-CEA28724B68F}" srcOrd="0" destOrd="0" presId="urn:microsoft.com/office/officeart/2011/layout/HexagonRadial"/>
    <dgm:cxn modelId="{3775DE4A-C437-4084-AF40-593A25818F21}" type="presOf" srcId="{D26F5E3B-8886-48F4-B8A2-F29E0131F42A}" destId="{9DDD68AF-4E9D-4CD1-ACA9-5350CA8AD144}" srcOrd="0" destOrd="0" presId="urn:microsoft.com/office/officeart/2011/layout/HexagonRadial"/>
    <dgm:cxn modelId="{93A5336E-9FE7-4842-A4D3-BD7E317BC226}" srcId="{8986EA2F-C38A-4BF9-8484-384307DF5026}" destId="{8D264445-F448-49A0-B465-1EBDAA7474DB}" srcOrd="3" destOrd="0" parTransId="{3B53DE75-91BC-4790-B5AE-C871283B6FBB}" sibTransId="{0CA9E882-0B79-43EB-8078-CB9AE22C5849}"/>
    <dgm:cxn modelId="{3AF1EA71-F033-4367-A653-CE56DCCE6DF6}" srcId="{8986EA2F-C38A-4BF9-8484-384307DF5026}" destId="{338319BA-8789-4DB2-B187-0369CCCE97CC}" srcOrd="4" destOrd="0" parTransId="{F2A66B2E-B635-4090-9839-46E160361E8E}" sibTransId="{52091225-78CC-4AF4-B08D-760195844F3D}"/>
    <dgm:cxn modelId="{8656B07C-3DB3-45E6-B7C1-EC7C8244B512}" type="presOf" srcId="{362752BB-4CCB-433A-8A40-F72C160AACCA}" destId="{D208DDD7-019E-4236-A2F9-B1ED9D4DB57D}" srcOrd="0" destOrd="0" presId="urn:microsoft.com/office/officeart/2011/layout/HexagonRadial"/>
    <dgm:cxn modelId="{9D7A6896-ABBD-4910-99F2-B5C815E781AC}" type="presOf" srcId="{200F3730-9676-45E8-A9D5-E3313260B0D3}" destId="{488DC500-AA7D-44A6-ABAA-9E95CCAA7D3E}" srcOrd="0" destOrd="0" presId="urn:microsoft.com/office/officeart/2011/layout/HexagonRadial"/>
    <dgm:cxn modelId="{C98A3ACC-5B5C-49D4-A53E-A0E5206AECC6}" srcId="{8986EA2F-C38A-4BF9-8484-384307DF5026}" destId="{A37A51C7-650D-4241-8369-DCE8AF2B6A00}" srcOrd="5" destOrd="0" parTransId="{6DC498D2-FEC9-46E1-9F40-57537AD395B6}" sibTransId="{1FE0DE18-58F6-4405-8307-2A8CC70FC255}"/>
    <dgm:cxn modelId="{180F0CD8-C280-49BA-972F-478D8F5A4B49}" srcId="{8986EA2F-C38A-4BF9-8484-384307DF5026}" destId="{D26F5E3B-8886-48F4-B8A2-F29E0131F42A}" srcOrd="2" destOrd="0" parTransId="{0C23AB84-2DD4-48DD-8D4C-3CCC30C0B4B4}" sibTransId="{19DED274-AD37-42DE-BF75-7297715D8217}"/>
    <dgm:cxn modelId="{BB2AF5DB-AB32-4612-BCDB-482D4EC6AA87}" type="presOf" srcId="{8986EA2F-C38A-4BF9-8484-384307DF5026}" destId="{DA8970F2-8BD9-4F6D-9AAC-2E8CCBF7394D}" srcOrd="0" destOrd="0" presId="urn:microsoft.com/office/officeart/2011/layout/HexagonRadial"/>
    <dgm:cxn modelId="{CCED5EDE-5AD2-4A6A-B999-89043DF9F0A7}" type="presOf" srcId="{A37A51C7-650D-4241-8369-DCE8AF2B6A00}" destId="{557BD85E-C7BF-4DDE-B75A-51763F70ED98}" srcOrd="0" destOrd="0" presId="urn:microsoft.com/office/officeart/2011/layout/HexagonRadial"/>
    <dgm:cxn modelId="{B79A26E2-A83B-4DB5-BA36-A45BA3114566}" srcId="{8986EA2F-C38A-4BF9-8484-384307DF5026}" destId="{499963D2-EBE2-4E8E-BE85-9307A09A092A}" srcOrd="0" destOrd="0" parTransId="{0D876A1C-9C8E-48D0-9E07-67CC295284EC}" sibTransId="{F5D70405-6C4F-488B-941C-148B768BDC97}"/>
    <dgm:cxn modelId="{B8AE29F6-81A9-4A96-B780-0ED6F2486CD2}" srcId="{362752BB-4CCB-433A-8A40-F72C160AACCA}" destId="{8986EA2F-C38A-4BF9-8484-384307DF5026}" srcOrd="0" destOrd="0" parTransId="{EE88A1D6-AB79-4AE6-92B9-F2355A4DAA04}" sibTransId="{64770BB8-E688-411F-933D-6CACF10FB4E4}"/>
    <dgm:cxn modelId="{AD44DFD1-8F33-4384-BBBD-F328AAD32669}" type="presParOf" srcId="{D208DDD7-019E-4236-A2F9-B1ED9D4DB57D}" destId="{DA8970F2-8BD9-4F6D-9AAC-2E8CCBF7394D}" srcOrd="0" destOrd="0" presId="urn:microsoft.com/office/officeart/2011/layout/HexagonRadial"/>
    <dgm:cxn modelId="{155830AB-8A19-476F-A78B-6AF47B90F4EA}" type="presParOf" srcId="{D208DDD7-019E-4236-A2F9-B1ED9D4DB57D}" destId="{C7268BC4-7739-4AFD-9D69-488E0D58201D}" srcOrd="1" destOrd="0" presId="urn:microsoft.com/office/officeart/2011/layout/HexagonRadial"/>
    <dgm:cxn modelId="{301EEF93-B85B-4D07-A45E-D466F5C10F8B}" type="presParOf" srcId="{C7268BC4-7739-4AFD-9D69-488E0D58201D}" destId="{C7DC6A4E-73D3-4E9C-88CE-E3DE90B7E2BF}" srcOrd="0" destOrd="0" presId="urn:microsoft.com/office/officeart/2011/layout/HexagonRadial"/>
    <dgm:cxn modelId="{DA84B4CA-1A31-46A5-A794-285C61B08A35}" type="presParOf" srcId="{D208DDD7-019E-4236-A2F9-B1ED9D4DB57D}" destId="{75C574B6-7F53-49F4-BA69-2D73D6A26636}" srcOrd="2" destOrd="0" presId="urn:microsoft.com/office/officeart/2011/layout/HexagonRadial"/>
    <dgm:cxn modelId="{241F76DA-8F02-4361-A68A-8B6B7ED5513A}" type="presParOf" srcId="{D208DDD7-019E-4236-A2F9-B1ED9D4DB57D}" destId="{47B12D5A-8B61-47D6-8F63-E0E6400B9257}" srcOrd="3" destOrd="0" presId="urn:microsoft.com/office/officeart/2011/layout/HexagonRadial"/>
    <dgm:cxn modelId="{B47E1FD8-AE0E-431D-AFD5-7DD238B7129A}" type="presParOf" srcId="{47B12D5A-8B61-47D6-8F63-E0E6400B9257}" destId="{E3522387-C324-418E-AC0C-49DF6491CD92}" srcOrd="0" destOrd="0" presId="urn:microsoft.com/office/officeart/2011/layout/HexagonRadial"/>
    <dgm:cxn modelId="{0A213A95-243A-4A51-A0B1-0CD358ABA482}" type="presParOf" srcId="{D208DDD7-019E-4236-A2F9-B1ED9D4DB57D}" destId="{488DC500-AA7D-44A6-ABAA-9E95CCAA7D3E}" srcOrd="4" destOrd="0" presId="urn:microsoft.com/office/officeart/2011/layout/HexagonRadial"/>
    <dgm:cxn modelId="{96F35EE5-28C2-44B5-A802-3F94977C7DA1}" type="presParOf" srcId="{D208DDD7-019E-4236-A2F9-B1ED9D4DB57D}" destId="{5A11E317-F71F-4D76-8E85-80B7CDFF696A}" srcOrd="5" destOrd="0" presId="urn:microsoft.com/office/officeart/2011/layout/HexagonRadial"/>
    <dgm:cxn modelId="{C1923DF3-EF28-4217-AAE4-A6064841C666}" type="presParOf" srcId="{5A11E317-F71F-4D76-8E85-80B7CDFF696A}" destId="{39630C8D-3FF0-49B0-9B98-CCF4D2175DB7}" srcOrd="0" destOrd="0" presId="urn:microsoft.com/office/officeart/2011/layout/HexagonRadial"/>
    <dgm:cxn modelId="{F7523FB8-4B52-44DF-BB91-27F7C8566078}" type="presParOf" srcId="{D208DDD7-019E-4236-A2F9-B1ED9D4DB57D}" destId="{9DDD68AF-4E9D-4CD1-ACA9-5350CA8AD144}" srcOrd="6" destOrd="0" presId="urn:microsoft.com/office/officeart/2011/layout/HexagonRadial"/>
    <dgm:cxn modelId="{57EA4A70-64C9-49F2-B6DC-71B759617E0B}" type="presParOf" srcId="{D208DDD7-019E-4236-A2F9-B1ED9D4DB57D}" destId="{992D22B9-DED7-4D49-AF02-3C74A6D911F7}" srcOrd="7" destOrd="0" presId="urn:microsoft.com/office/officeart/2011/layout/HexagonRadial"/>
    <dgm:cxn modelId="{CA03176C-5CEF-4C26-A11A-6860298C8219}" type="presParOf" srcId="{992D22B9-DED7-4D49-AF02-3C74A6D911F7}" destId="{C37671E0-AACE-4EBB-8811-BCC3D250F42B}" srcOrd="0" destOrd="0" presId="urn:microsoft.com/office/officeart/2011/layout/HexagonRadial"/>
    <dgm:cxn modelId="{0B079D18-C8E3-4F7D-9F41-1B658927E770}" type="presParOf" srcId="{D208DDD7-019E-4236-A2F9-B1ED9D4DB57D}" destId="{0F6418BA-13A8-43C0-8B0A-D26E560941AF}" srcOrd="8" destOrd="0" presId="urn:microsoft.com/office/officeart/2011/layout/HexagonRadial"/>
    <dgm:cxn modelId="{4D737A38-1843-4B19-A6FC-C192AD831A2F}" type="presParOf" srcId="{D208DDD7-019E-4236-A2F9-B1ED9D4DB57D}" destId="{CB199443-4EFC-438D-8F57-5AAFD7AFF09B}" srcOrd="9" destOrd="0" presId="urn:microsoft.com/office/officeart/2011/layout/HexagonRadial"/>
    <dgm:cxn modelId="{A57BC85A-191C-4EAE-BAE6-A9CA6A79CFB7}" type="presParOf" srcId="{CB199443-4EFC-438D-8F57-5AAFD7AFF09B}" destId="{25C86510-F80F-4E69-8A40-761DF5F5FEB0}" srcOrd="0" destOrd="0" presId="urn:microsoft.com/office/officeart/2011/layout/HexagonRadial"/>
    <dgm:cxn modelId="{6683462A-B83D-4382-B636-829D0DB0483E}" type="presParOf" srcId="{D208DDD7-019E-4236-A2F9-B1ED9D4DB57D}" destId="{A44E5E65-3149-435D-9A86-CEA28724B68F}" srcOrd="10" destOrd="0" presId="urn:microsoft.com/office/officeart/2011/layout/HexagonRadial"/>
    <dgm:cxn modelId="{8281D94A-6A98-47AF-A77F-9416393CF312}" type="presParOf" srcId="{D208DDD7-019E-4236-A2F9-B1ED9D4DB57D}" destId="{B15245D5-FF4E-4A51-8DE0-2FC407838D74}" srcOrd="11" destOrd="0" presId="urn:microsoft.com/office/officeart/2011/layout/HexagonRadial"/>
    <dgm:cxn modelId="{2E7BF205-BBC9-49E3-9386-A446352310C6}" type="presParOf" srcId="{B15245D5-FF4E-4A51-8DE0-2FC407838D74}" destId="{92087C72-7CC3-4C8A-8AA3-CFE0F38784EE}" srcOrd="0" destOrd="0" presId="urn:microsoft.com/office/officeart/2011/layout/HexagonRadial"/>
    <dgm:cxn modelId="{18580388-513D-4538-AF16-4FDD6B4D43E6}" type="presParOf" srcId="{D208DDD7-019E-4236-A2F9-B1ED9D4DB57D}" destId="{557BD85E-C7BF-4DDE-B75A-51763F70ED9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06AF5-F4C0-413F-895B-D2AA213EAF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499AD1-ED7D-4641-B06B-CD2CE07FE794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Choice</a:t>
          </a:r>
        </a:p>
      </dgm:t>
    </dgm:pt>
    <dgm:pt modelId="{A127F478-F599-471D-8381-C2E64E02A8BA}" type="parTrans" cxnId="{63D58D76-3AC1-47C6-8EA2-5FC755583402}">
      <dgm:prSet/>
      <dgm:spPr/>
      <dgm:t>
        <a:bodyPr/>
        <a:lstStyle/>
        <a:p>
          <a:endParaRPr lang="en-US"/>
        </a:p>
      </dgm:t>
    </dgm:pt>
    <dgm:pt modelId="{7320B057-EF43-4838-B26E-59184CFBC758}" type="sibTrans" cxnId="{63D58D76-3AC1-47C6-8EA2-5FC755583402}">
      <dgm:prSet/>
      <dgm:spPr/>
      <dgm:t>
        <a:bodyPr/>
        <a:lstStyle/>
        <a:p>
          <a:endParaRPr lang="en-US"/>
        </a:p>
      </dgm:t>
    </dgm:pt>
    <dgm:pt modelId="{9A399F80-1955-4E39-A459-8A8275BC81F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to Power BI Connection</a:t>
          </a:r>
        </a:p>
      </dgm:t>
    </dgm:pt>
    <dgm:pt modelId="{2D40C406-F87B-473D-A990-67ED51F89D07}" type="parTrans" cxnId="{F5EC243C-8A2A-47C5-B7D1-7216D833BE33}">
      <dgm:prSet/>
      <dgm:spPr/>
      <dgm:t>
        <a:bodyPr/>
        <a:lstStyle/>
        <a:p>
          <a:endParaRPr lang="en-US"/>
        </a:p>
      </dgm:t>
    </dgm:pt>
    <dgm:pt modelId="{91023747-9E7D-4F8C-8350-D64DB04B229F}" type="sibTrans" cxnId="{F5EC243C-8A2A-47C5-B7D1-7216D833BE33}">
      <dgm:prSet/>
      <dgm:spPr/>
      <dgm:t>
        <a:bodyPr/>
        <a:lstStyle/>
        <a:p>
          <a:endParaRPr lang="en-US"/>
        </a:p>
      </dgm:t>
    </dgm:pt>
    <dgm:pt modelId="{A403E0D7-B2AE-4B46-858A-727B2AC3435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Interpretation</a:t>
          </a:r>
        </a:p>
      </dgm:t>
    </dgm:pt>
    <dgm:pt modelId="{1BF5D6EC-288F-4C03-A0B0-A9B32707CD3F}" type="parTrans" cxnId="{3D11D7FD-A4E0-464B-9F3E-9C0E2A141128}">
      <dgm:prSet/>
      <dgm:spPr/>
      <dgm:t>
        <a:bodyPr/>
        <a:lstStyle/>
        <a:p>
          <a:endParaRPr lang="en-US"/>
        </a:p>
      </dgm:t>
    </dgm:pt>
    <dgm:pt modelId="{A94D2525-FA5E-4115-B628-C4D9ECECD951}" type="sibTrans" cxnId="{3D11D7FD-A4E0-464B-9F3E-9C0E2A141128}">
      <dgm:prSet/>
      <dgm:spPr/>
      <dgm:t>
        <a:bodyPr/>
        <a:lstStyle/>
        <a:p>
          <a:endParaRPr lang="en-US"/>
        </a:p>
      </dgm:t>
    </dgm:pt>
    <dgm:pt modelId="{2284A271-6F41-4686-B5BD-AC273B5FAFE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Visualization on the given data </a:t>
          </a:r>
        </a:p>
      </dgm:t>
    </dgm:pt>
    <dgm:pt modelId="{41C39701-07A3-47BB-982C-4269C707DA5B}" type="parTrans" cxnId="{3F674E3F-24A7-4C58-B617-7E5C8A5E42BF}">
      <dgm:prSet/>
      <dgm:spPr/>
      <dgm:t>
        <a:bodyPr/>
        <a:lstStyle/>
        <a:p>
          <a:endParaRPr lang="en-US"/>
        </a:p>
      </dgm:t>
    </dgm:pt>
    <dgm:pt modelId="{92133321-1B35-4895-9144-EFCE3167A5A2}" type="sibTrans" cxnId="{3F674E3F-24A7-4C58-B617-7E5C8A5E42BF}">
      <dgm:prSet/>
      <dgm:spPr/>
      <dgm:t>
        <a:bodyPr/>
        <a:lstStyle/>
        <a:p>
          <a:endParaRPr lang="en-US"/>
        </a:p>
      </dgm:t>
    </dgm:pt>
    <dgm:pt modelId="{B2D0E1A5-45E3-43DF-816B-1C8FA1BEAE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ODBC Connectors</a:t>
          </a:r>
        </a:p>
      </dgm:t>
    </dgm:pt>
    <dgm:pt modelId="{BC343320-07FC-460B-9FBB-92F4E552A8E6}" type="parTrans" cxnId="{3E760393-6C47-40F0-B9A3-297F659D601B}">
      <dgm:prSet/>
      <dgm:spPr/>
      <dgm:t>
        <a:bodyPr/>
        <a:lstStyle/>
        <a:p>
          <a:endParaRPr lang="en-US"/>
        </a:p>
      </dgm:t>
    </dgm:pt>
    <dgm:pt modelId="{E79611AA-D7B0-40BE-A0B7-0AD46449E83B}" type="sibTrans" cxnId="{3E760393-6C47-40F0-B9A3-297F659D601B}">
      <dgm:prSet/>
      <dgm:spPr/>
      <dgm:t>
        <a:bodyPr/>
        <a:lstStyle/>
        <a:p>
          <a:endParaRPr lang="en-US"/>
        </a:p>
      </dgm:t>
    </dgm:pt>
    <dgm:pt modelId="{429539BC-C914-4E90-B8F3-23F5D1EE86D5}" type="pres">
      <dgm:prSet presAssocID="{CEB06AF5-F4C0-413F-895B-D2AA213EAF53}" presName="root" presStyleCnt="0">
        <dgm:presLayoutVars>
          <dgm:dir/>
          <dgm:resizeHandles val="exact"/>
        </dgm:presLayoutVars>
      </dgm:prSet>
      <dgm:spPr/>
    </dgm:pt>
    <dgm:pt modelId="{3048EEEA-0A09-49EE-85FB-3B71E2E1140C}" type="pres">
      <dgm:prSet presAssocID="{BC499AD1-ED7D-4641-B06B-CD2CE07FE794}" presName="compNode" presStyleCnt="0"/>
      <dgm:spPr/>
    </dgm:pt>
    <dgm:pt modelId="{89B68289-FDA5-4ADD-AB14-0B3CCD656587}" type="pres">
      <dgm:prSet presAssocID="{BC499AD1-ED7D-4641-B06B-CD2CE07FE794}" presName="iconBgRect" presStyleLbl="bgShp" presStyleIdx="0" presStyleCnt="5"/>
      <dgm:spPr/>
    </dgm:pt>
    <dgm:pt modelId="{7150ACE3-06C8-443F-8AF8-9A828DBCD2A3}" type="pres">
      <dgm:prSet presAssocID="{BC499AD1-ED7D-4641-B06B-CD2CE07FE7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BCEF28-3945-4B1D-9EE7-3FA27A751D26}" type="pres">
      <dgm:prSet presAssocID="{BC499AD1-ED7D-4641-B06B-CD2CE07FE794}" presName="spaceRect" presStyleCnt="0"/>
      <dgm:spPr/>
    </dgm:pt>
    <dgm:pt modelId="{B443C207-6A6F-4CA3-B7FE-EDDE0FF35512}" type="pres">
      <dgm:prSet presAssocID="{BC499AD1-ED7D-4641-B06B-CD2CE07FE794}" presName="textRect" presStyleLbl="revTx" presStyleIdx="0" presStyleCnt="5">
        <dgm:presLayoutVars>
          <dgm:chMax val="1"/>
          <dgm:chPref val="1"/>
        </dgm:presLayoutVars>
      </dgm:prSet>
      <dgm:spPr/>
    </dgm:pt>
    <dgm:pt modelId="{A0B7C454-D2CD-4E4D-9A22-884CDC1B479C}" type="pres">
      <dgm:prSet presAssocID="{7320B057-EF43-4838-B26E-59184CFBC758}" presName="sibTrans" presStyleCnt="0"/>
      <dgm:spPr/>
    </dgm:pt>
    <dgm:pt modelId="{B8BAE488-E92E-4859-B0D9-4D2BAC9BA65F}" type="pres">
      <dgm:prSet presAssocID="{9A399F80-1955-4E39-A459-8A8275BC81F6}" presName="compNode" presStyleCnt="0"/>
      <dgm:spPr/>
    </dgm:pt>
    <dgm:pt modelId="{52F9076A-10B0-48FB-A406-51B15801E2B4}" type="pres">
      <dgm:prSet presAssocID="{9A399F80-1955-4E39-A459-8A8275BC81F6}" presName="iconBgRect" presStyleLbl="bgShp" presStyleIdx="1" presStyleCnt="5"/>
      <dgm:spPr/>
    </dgm:pt>
    <dgm:pt modelId="{C2D0CC53-66CD-475C-9CCB-5118E65E5996}" type="pres">
      <dgm:prSet presAssocID="{9A399F80-1955-4E39-A459-8A8275BC81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FBFCDCA6-430D-4738-B844-03B4629C0B09}" type="pres">
      <dgm:prSet presAssocID="{9A399F80-1955-4E39-A459-8A8275BC81F6}" presName="spaceRect" presStyleCnt="0"/>
      <dgm:spPr/>
    </dgm:pt>
    <dgm:pt modelId="{9AAB9F45-73C8-4183-8D66-BA614F5620EB}" type="pres">
      <dgm:prSet presAssocID="{9A399F80-1955-4E39-A459-8A8275BC81F6}" presName="textRect" presStyleLbl="revTx" presStyleIdx="1" presStyleCnt="5">
        <dgm:presLayoutVars>
          <dgm:chMax val="1"/>
          <dgm:chPref val="1"/>
        </dgm:presLayoutVars>
      </dgm:prSet>
      <dgm:spPr/>
    </dgm:pt>
    <dgm:pt modelId="{0216B460-BF17-40BD-9D1E-7461FD5751CC}" type="pres">
      <dgm:prSet presAssocID="{91023747-9E7D-4F8C-8350-D64DB04B229F}" presName="sibTrans" presStyleCnt="0"/>
      <dgm:spPr/>
    </dgm:pt>
    <dgm:pt modelId="{26DFB52E-8FD4-405F-A0DD-ACA0E843C36F}" type="pres">
      <dgm:prSet presAssocID="{B2D0E1A5-45E3-43DF-816B-1C8FA1BEAE74}" presName="compNode" presStyleCnt="0"/>
      <dgm:spPr/>
    </dgm:pt>
    <dgm:pt modelId="{04ECCBB3-371B-4F9D-AA75-DEF405A5AF4E}" type="pres">
      <dgm:prSet presAssocID="{B2D0E1A5-45E3-43DF-816B-1C8FA1BEAE74}" presName="iconBgRect" presStyleLbl="bgShp" presStyleIdx="2" presStyleCnt="5"/>
      <dgm:spPr/>
    </dgm:pt>
    <dgm:pt modelId="{1E4E414A-0BBE-4F7F-A8F6-1F87C0259CC3}" type="pres">
      <dgm:prSet presAssocID="{B2D0E1A5-45E3-43DF-816B-1C8FA1BEAE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CE9601EA-B638-441D-9B62-B8822C904368}" type="pres">
      <dgm:prSet presAssocID="{B2D0E1A5-45E3-43DF-816B-1C8FA1BEAE74}" presName="spaceRect" presStyleCnt="0"/>
      <dgm:spPr/>
    </dgm:pt>
    <dgm:pt modelId="{576F2156-C0FD-448D-9149-1C754B180B29}" type="pres">
      <dgm:prSet presAssocID="{B2D0E1A5-45E3-43DF-816B-1C8FA1BEAE74}" presName="textRect" presStyleLbl="revTx" presStyleIdx="2" presStyleCnt="5">
        <dgm:presLayoutVars>
          <dgm:chMax val="1"/>
          <dgm:chPref val="1"/>
        </dgm:presLayoutVars>
      </dgm:prSet>
      <dgm:spPr/>
    </dgm:pt>
    <dgm:pt modelId="{DF9C7D0B-E2BA-45D6-825B-D8EC08FD7783}" type="pres">
      <dgm:prSet presAssocID="{E79611AA-D7B0-40BE-A0B7-0AD46449E83B}" presName="sibTrans" presStyleCnt="0"/>
      <dgm:spPr/>
    </dgm:pt>
    <dgm:pt modelId="{CA50947C-04E9-4E7C-A3D5-2E5957AD9671}" type="pres">
      <dgm:prSet presAssocID="{A403E0D7-B2AE-4B46-858A-727B2AC34357}" presName="compNode" presStyleCnt="0"/>
      <dgm:spPr/>
    </dgm:pt>
    <dgm:pt modelId="{C9CC9B92-9ED6-4077-BF42-4D2AFE605C46}" type="pres">
      <dgm:prSet presAssocID="{A403E0D7-B2AE-4B46-858A-727B2AC34357}" presName="iconBgRect" presStyleLbl="bgShp" presStyleIdx="3" presStyleCnt="5"/>
      <dgm:spPr/>
    </dgm:pt>
    <dgm:pt modelId="{DDA7DDCA-86DA-48BF-8514-1C25B534A44B}" type="pres">
      <dgm:prSet presAssocID="{A403E0D7-B2AE-4B46-858A-727B2AC343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21A2841-771E-4E80-9923-ADEF8EE0B4CF}" type="pres">
      <dgm:prSet presAssocID="{A403E0D7-B2AE-4B46-858A-727B2AC34357}" presName="spaceRect" presStyleCnt="0"/>
      <dgm:spPr/>
    </dgm:pt>
    <dgm:pt modelId="{0A1D3054-8C68-4955-B294-52D783DCE2F5}" type="pres">
      <dgm:prSet presAssocID="{A403E0D7-B2AE-4B46-858A-727B2AC34357}" presName="textRect" presStyleLbl="revTx" presStyleIdx="3" presStyleCnt="5">
        <dgm:presLayoutVars>
          <dgm:chMax val="1"/>
          <dgm:chPref val="1"/>
        </dgm:presLayoutVars>
      </dgm:prSet>
      <dgm:spPr/>
    </dgm:pt>
    <dgm:pt modelId="{F0597DAD-82DB-419B-9599-55F21A405B25}" type="pres">
      <dgm:prSet presAssocID="{A94D2525-FA5E-4115-B628-C4D9ECECD951}" presName="sibTrans" presStyleCnt="0"/>
      <dgm:spPr/>
    </dgm:pt>
    <dgm:pt modelId="{D6518F1A-9E7E-4A24-B066-D5948C9540F1}" type="pres">
      <dgm:prSet presAssocID="{2284A271-6F41-4686-B5BD-AC273B5FAFE7}" presName="compNode" presStyleCnt="0"/>
      <dgm:spPr/>
    </dgm:pt>
    <dgm:pt modelId="{5DB73EB9-F7A8-48F9-9F0C-CF43C6D5EB8F}" type="pres">
      <dgm:prSet presAssocID="{2284A271-6F41-4686-B5BD-AC273B5FAFE7}" presName="iconBgRect" presStyleLbl="bgShp" presStyleIdx="4" presStyleCnt="5"/>
      <dgm:spPr/>
    </dgm:pt>
    <dgm:pt modelId="{0C54FD34-4B43-4ECD-9F94-BEE5CE028EBC}" type="pres">
      <dgm:prSet presAssocID="{2284A271-6F41-4686-B5BD-AC273B5FAF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470ED4-5767-40EE-BDB7-744D3827491A}" type="pres">
      <dgm:prSet presAssocID="{2284A271-6F41-4686-B5BD-AC273B5FAFE7}" presName="spaceRect" presStyleCnt="0"/>
      <dgm:spPr/>
    </dgm:pt>
    <dgm:pt modelId="{1461EBED-D612-4441-B101-A267C0E58E83}" type="pres">
      <dgm:prSet presAssocID="{2284A271-6F41-4686-B5BD-AC273B5FAF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478715-3D3A-4651-8141-C931F00867D2}" type="presOf" srcId="{2284A271-6F41-4686-B5BD-AC273B5FAFE7}" destId="{1461EBED-D612-4441-B101-A267C0E58E83}" srcOrd="0" destOrd="0" presId="urn:microsoft.com/office/officeart/2018/5/layout/IconCircleLabelList"/>
    <dgm:cxn modelId="{F5EC243C-8A2A-47C5-B7D1-7216D833BE33}" srcId="{CEB06AF5-F4C0-413F-895B-D2AA213EAF53}" destId="{9A399F80-1955-4E39-A459-8A8275BC81F6}" srcOrd="1" destOrd="0" parTransId="{2D40C406-F87B-473D-A990-67ED51F89D07}" sibTransId="{91023747-9E7D-4F8C-8350-D64DB04B229F}"/>
    <dgm:cxn modelId="{3F674E3F-24A7-4C58-B617-7E5C8A5E42BF}" srcId="{CEB06AF5-F4C0-413F-895B-D2AA213EAF53}" destId="{2284A271-6F41-4686-B5BD-AC273B5FAFE7}" srcOrd="4" destOrd="0" parTransId="{41C39701-07A3-47BB-982C-4269C707DA5B}" sibTransId="{92133321-1B35-4895-9144-EFCE3167A5A2}"/>
    <dgm:cxn modelId="{E0DA5B51-6D88-4580-B338-E5021D005A65}" type="presOf" srcId="{A403E0D7-B2AE-4B46-858A-727B2AC34357}" destId="{0A1D3054-8C68-4955-B294-52D783DCE2F5}" srcOrd="0" destOrd="0" presId="urn:microsoft.com/office/officeart/2018/5/layout/IconCircleLabelList"/>
    <dgm:cxn modelId="{63D58D76-3AC1-47C6-8EA2-5FC755583402}" srcId="{CEB06AF5-F4C0-413F-895B-D2AA213EAF53}" destId="{BC499AD1-ED7D-4641-B06B-CD2CE07FE794}" srcOrd="0" destOrd="0" parTransId="{A127F478-F599-471D-8381-C2E64E02A8BA}" sibTransId="{7320B057-EF43-4838-B26E-59184CFBC758}"/>
    <dgm:cxn modelId="{BC263478-6603-4F6D-AE44-CB7D57AFF5CE}" type="presOf" srcId="{CEB06AF5-F4C0-413F-895B-D2AA213EAF53}" destId="{429539BC-C914-4E90-B8F3-23F5D1EE86D5}" srcOrd="0" destOrd="0" presId="urn:microsoft.com/office/officeart/2018/5/layout/IconCircleLabelList"/>
    <dgm:cxn modelId="{3E760393-6C47-40F0-B9A3-297F659D601B}" srcId="{CEB06AF5-F4C0-413F-895B-D2AA213EAF53}" destId="{B2D0E1A5-45E3-43DF-816B-1C8FA1BEAE74}" srcOrd="2" destOrd="0" parTransId="{BC343320-07FC-460B-9FBB-92F4E552A8E6}" sibTransId="{E79611AA-D7B0-40BE-A0B7-0AD46449E83B}"/>
    <dgm:cxn modelId="{7F7B519E-DFCF-4D00-9E25-678591ABA721}" type="presOf" srcId="{B2D0E1A5-45E3-43DF-816B-1C8FA1BEAE74}" destId="{576F2156-C0FD-448D-9149-1C754B180B29}" srcOrd="0" destOrd="0" presId="urn:microsoft.com/office/officeart/2018/5/layout/IconCircleLabelList"/>
    <dgm:cxn modelId="{5062F5AA-342F-4B86-BECE-D05AE3A790F0}" type="presOf" srcId="{9A399F80-1955-4E39-A459-8A8275BC81F6}" destId="{9AAB9F45-73C8-4183-8D66-BA614F5620EB}" srcOrd="0" destOrd="0" presId="urn:microsoft.com/office/officeart/2018/5/layout/IconCircleLabelList"/>
    <dgm:cxn modelId="{805909E1-7CC9-4898-A667-5D3F32B0C640}" type="presOf" srcId="{BC499AD1-ED7D-4641-B06B-CD2CE07FE794}" destId="{B443C207-6A6F-4CA3-B7FE-EDDE0FF35512}" srcOrd="0" destOrd="0" presId="urn:microsoft.com/office/officeart/2018/5/layout/IconCircleLabelList"/>
    <dgm:cxn modelId="{3D11D7FD-A4E0-464B-9F3E-9C0E2A141128}" srcId="{CEB06AF5-F4C0-413F-895B-D2AA213EAF53}" destId="{A403E0D7-B2AE-4B46-858A-727B2AC34357}" srcOrd="3" destOrd="0" parTransId="{1BF5D6EC-288F-4C03-A0B0-A9B32707CD3F}" sibTransId="{A94D2525-FA5E-4115-B628-C4D9ECECD951}"/>
    <dgm:cxn modelId="{F8F801CF-FFC8-46A4-B939-67891F75135F}" type="presParOf" srcId="{429539BC-C914-4E90-B8F3-23F5D1EE86D5}" destId="{3048EEEA-0A09-49EE-85FB-3B71E2E1140C}" srcOrd="0" destOrd="0" presId="urn:microsoft.com/office/officeart/2018/5/layout/IconCircleLabelList"/>
    <dgm:cxn modelId="{E42AE134-0463-4289-96FB-225F7F68E9DF}" type="presParOf" srcId="{3048EEEA-0A09-49EE-85FB-3B71E2E1140C}" destId="{89B68289-FDA5-4ADD-AB14-0B3CCD656587}" srcOrd="0" destOrd="0" presId="urn:microsoft.com/office/officeart/2018/5/layout/IconCircleLabelList"/>
    <dgm:cxn modelId="{FA338A69-6822-444F-A694-AEA0A7A79FC9}" type="presParOf" srcId="{3048EEEA-0A09-49EE-85FB-3B71E2E1140C}" destId="{7150ACE3-06C8-443F-8AF8-9A828DBCD2A3}" srcOrd="1" destOrd="0" presId="urn:microsoft.com/office/officeart/2018/5/layout/IconCircleLabelList"/>
    <dgm:cxn modelId="{8C5ED2BC-BD71-4BC3-A0F0-7AC82CB0B3B8}" type="presParOf" srcId="{3048EEEA-0A09-49EE-85FB-3B71E2E1140C}" destId="{CBBCEF28-3945-4B1D-9EE7-3FA27A751D26}" srcOrd="2" destOrd="0" presId="urn:microsoft.com/office/officeart/2018/5/layout/IconCircleLabelList"/>
    <dgm:cxn modelId="{4D034758-FFDF-4421-92FB-352B40652E4C}" type="presParOf" srcId="{3048EEEA-0A09-49EE-85FB-3B71E2E1140C}" destId="{B443C207-6A6F-4CA3-B7FE-EDDE0FF35512}" srcOrd="3" destOrd="0" presId="urn:microsoft.com/office/officeart/2018/5/layout/IconCircleLabelList"/>
    <dgm:cxn modelId="{DAAE827D-65E9-491E-875A-D238E4A0EA4E}" type="presParOf" srcId="{429539BC-C914-4E90-B8F3-23F5D1EE86D5}" destId="{A0B7C454-D2CD-4E4D-9A22-884CDC1B479C}" srcOrd="1" destOrd="0" presId="urn:microsoft.com/office/officeart/2018/5/layout/IconCircleLabelList"/>
    <dgm:cxn modelId="{3AB38874-D6A8-420D-9166-E09343BA03D5}" type="presParOf" srcId="{429539BC-C914-4E90-B8F3-23F5D1EE86D5}" destId="{B8BAE488-E92E-4859-B0D9-4D2BAC9BA65F}" srcOrd="2" destOrd="0" presId="urn:microsoft.com/office/officeart/2018/5/layout/IconCircleLabelList"/>
    <dgm:cxn modelId="{B0D8B9C4-BD1C-4EC1-85D9-0DFF691E53B5}" type="presParOf" srcId="{B8BAE488-E92E-4859-B0D9-4D2BAC9BA65F}" destId="{52F9076A-10B0-48FB-A406-51B15801E2B4}" srcOrd="0" destOrd="0" presId="urn:microsoft.com/office/officeart/2018/5/layout/IconCircleLabelList"/>
    <dgm:cxn modelId="{9C0514CC-24A4-444B-9C06-49E92DCCB8F7}" type="presParOf" srcId="{B8BAE488-E92E-4859-B0D9-4D2BAC9BA65F}" destId="{C2D0CC53-66CD-475C-9CCB-5118E65E5996}" srcOrd="1" destOrd="0" presId="urn:microsoft.com/office/officeart/2018/5/layout/IconCircleLabelList"/>
    <dgm:cxn modelId="{C469E768-2ABC-4EE1-849E-DFAE4E8A2411}" type="presParOf" srcId="{B8BAE488-E92E-4859-B0D9-4D2BAC9BA65F}" destId="{FBFCDCA6-430D-4738-B844-03B4629C0B09}" srcOrd="2" destOrd="0" presId="urn:microsoft.com/office/officeart/2018/5/layout/IconCircleLabelList"/>
    <dgm:cxn modelId="{A52BE5BB-7647-40D1-B4B0-B7CBB4F154B8}" type="presParOf" srcId="{B8BAE488-E92E-4859-B0D9-4D2BAC9BA65F}" destId="{9AAB9F45-73C8-4183-8D66-BA614F5620EB}" srcOrd="3" destOrd="0" presId="urn:microsoft.com/office/officeart/2018/5/layout/IconCircleLabelList"/>
    <dgm:cxn modelId="{7B933F26-5D40-4D54-A791-7F6552BCDFD2}" type="presParOf" srcId="{429539BC-C914-4E90-B8F3-23F5D1EE86D5}" destId="{0216B460-BF17-40BD-9D1E-7461FD5751CC}" srcOrd="3" destOrd="0" presId="urn:microsoft.com/office/officeart/2018/5/layout/IconCircleLabelList"/>
    <dgm:cxn modelId="{072C6856-A275-483D-84F6-8964D8F85C92}" type="presParOf" srcId="{429539BC-C914-4E90-B8F3-23F5D1EE86D5}" destId="{26DFB52E-8FD4-405F-A0DD-ACA0E843C36F}" srcOrd="4" destOrd="0" presId="urn:microsoft.com/office/officeart/2018/5/layout/IconCircleLabelList"/>
    <dgm:cxn modelId="{9314AB1B-1C36-461B-AC9A-98F51377352E}" type="presParOf" srcId="{26DFB52E-8FD4-405F-A0DD-ACA0E843C36F}" destId="{04ECCBB3-371B-4F9D-AA75-DEF405A5AF4E}" srcOrd="0" destOrd="0" presId="urn:microsoft.com/office/officeart/2018/5/layout/IconCircleLabelList"/>
    <dgm:cxn modelId="{D1BA855F-2411-47EA-981A-0355E7E11CCC}" type="presParOf" srcId="{26DFB52E-8FD4-405F-A0DD-ACA0E843C36F}" destId="{1E4E414A-0BBE-4F7F-A8F6-1F87C0259CC3}" srcOrd="1" destOrd="0" presId="urn:microsoft.com/office/officeart/2018/5/layout/IconCircleLabelList"/>
    <dgm:cxn modelId="{35DCF733-1D3E-45A4-9F92-47D231C70C14}" type="presParOf" srcId="{26DFB52E-8FD4-405F-A0DD-ACA0E843C36F}" destId="{CE9601EA-B638-441D-9B62-B8822C904368}" srcOrd="2" destOrd="0" presId="urn:microsoft.com/office/officeart/2018/5/layout/IconCircleLabelList"/>
    <dgm:cxn modelId="{98480D70-B65E-474A-98F3-8F1856F35762}" type="presParOf" srcId="{26DFB52E-8FD4-405F-A0DD-ACA0E843C36F}" destId="{576F2156-C0FD-448D-9149-1C754B180B29}" srcOrd="3" destOrd="0" presId="urn:microsoft.com/office/officeart/2018/5/layout/IconCircleLabelList"/>
    <dgm:cxn modelId="{4F44399B-18C4-43AE-8C36-2A31C3240D53}" type="presParOf" srcId="{429539BC-C914-4E90-B8F3-23F5D1EE86D5}" destId="{DF9C7D0B-E2BA-45D6-825B-D8EC08FD7783}" srcOrd="5" destOrd="0" presId="urn:microsoft.com/office/officeart/2018/5/layout/IconCircleLabelList"/>
    <dgm:cxn modelId="{DBC5303D-0BF0-4DA4-BDED-AAA03E2C4D4B}" type="presParOf" srcId="{429539BC-C914-4E90-B8F3-23F5D1EE86D5}" destId="{CA50947C-04E9-4E7C-A3D5-2E5957AD9671}" srcOrd="6" destOrd="0" presId="urn:microsoft.com/office/officeart/2018/5/layout/IconCircleLabelList"/>
    <dgm:cxn modelId="{1B3723D4-6CFF-4709-87AB-CCEBF1D5B27D}" type="presParOf" srcId="{CA50947C-04E9-4E7C-A3D5-2E5957AD9671}" destId="{C9CC9B92-9ED6-4077-BF42-4D2AFE605C46}" srcOrd="0" destOrd="0" presId="urn:microsoft.com/office/officeart/2018/5/layout/IconCircleLabelList"/>
    <dgm:cxn modelId="{E306E03A-EDAD-47F2-84A2-C54600DD6815}" type="presParOf" srcId="{CA50947C-04E9-4E7C-A3D5-2E5957AD9671}" destId="{DDA7DDCA-86DA-48BF-8514-1C25B534A44B}" srcOrd="1" destOrd="0" presId="urn:microsoft.com/office/officeart/2018/5/layout/IconCircleLabelList"/>
    <dgm:cxn modelId="{9D850B1C-88F5-42F0-A7B6-EB504A4B3BF3}" type="presParOf" srcId="{CA50947C-04E9-4E7C-A3D5-2E5957AD9671}" destId="{421A2841-771E-4E80-9923-ADEF8EE0B4CF}" srcOrd="2" destOrd="0" presId="urn:microsoft.com/office/officeart/2018/5/layout/IconCircleLabelList"/>
    <dgm:cxn modelId="{BE18C11B-1B25-4FBC-BE94-AE141F4DCAA6}" type="presParOf" srcId="{CA50947C-04E9-4E7C-A3D5-2E5957AD9671}" destId="{0A1D3054-8C68-4955-B294-52D783DCE2F5}" srcOrd="3" destOrd="0" presId="urn:microsoft.com/office/officeart/2018/5/layout/IconCircleLabelList"/>
    <dgm:cxn modelId="{E30ACAE4-55A7-40E8-88B8-BBE15346A262}" type="presParOf" srcId="{429539BC-C914-4E90-B8F3-23F5D1EE86D5}" destId="{F0597DAD-82DB-419B-9599-55F21A405B25}" srcOrd="7" destOrd="0" presId="urn:microsoft.com/office/officeart/2018/5/layout/IconCircleLabelList"/>
    <dgm:cxn modelId="{389D433A-E8FF-4118-9EEC-D009EEEDA034}" type="presParOf" srcId="{429539BC-C914-4E90-B8F3-23F5D1EE86D5}" destId="{D6518F1A-9E7E-4A24-B066-D5948C9540F1}" srcOrd="8" destOrd="0" presId="urn:microsoft.com/office/officeart/2018/5/layout/IconCircleLabelList"/>
    <dgm:cxn modelId="{257BA00F-A6CB-49D8-B072-490339E29BCE}" type="presParOf" srcId="{D6518F1A-9E7E-4A24-B066-D5948C9540F1}" destId="{5DB73EB9-F7A8-48F9-9F0C-CF43C6D5EB8F}" srcOrd="0" destOrd="0" presId="urn:microsoft.com/office/officeart/2018/5/layout/IconCircleLabelList"/>
    <dgm:cxn modelId="{553D52BA-0BFB-4936-8232-ECFFFF5282B6}" type="presParOf" srcId="{D6518F1A-9E7E-4A24-B066-D5948C9540F1}" destId="{0C54FD34-4B43-4ECD-9F94-BEE5CE028EBC}" srcOrd="1" destOrd="0" presId="urn:microsoft.com/office/officeart/2018/5/layout/IconCircleLabelList"/>
    <dgm:cxn modelId="{2CE0D954-0A5E-4102-BD71-BAAF41D60512}" type="presParOf" srcId="{D6518F1A-9E7E-4A24-B066-D5948C9540F1}" destId="{79470ED4-5767-40EE-BDB7-744D3827491A}" srcOrd="2" destOrd="0" presId="urn:microsoft.com/office/officeart/2018/5/layout/IconCircleLabelList"/>
    <dgm:cxn modelId="{00368E5D-D0B7-4F41-8C78-076E5F2D5BE3}" type="presParOf" srcId="{D6518F1A-9E7E-4A24-B066-D5948C9540F1}" destId="{1461EBED-D612-4441-B101-A267C0E58E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0F2-8BD9-4F6D-9AAC-2E8CCBF7394D}">
      <dsp:nvSpPr>
        <dsp:cNvPr id="0" name=""/>
        <dsp:cNvSpPr/>
      </dsp:nvSpPr>
      <dsp:spPr>
        <a:xfrm>
          <a:off x="3337186" y="2024952"/>
          <a:ext cx="2573802" cy="222644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 &amp; Team Info</a:t>
          </a:r>
          <a:endParaRPr lang="en-US" sz="2800" kern="1200" dirty="0"/>
        </a:p>
      </dsp:txBody>
      <dsp:txXfrm>
        <a:off x="3763701" y="2393905"/>
        <a:ext cx="1720772" cy="1488537"/>
      </dsp:txXfrm>
    </dsp:sp>
    <dsp:sp modelId="{E3522387-C324-418E-AC0C-49DF6491CD92}">
      <dsp:nvSpPr>
        <dsp:cNvPr id="0" name=""/>
        <dsp:cNvSpPr/>
      </dsp:nvSpPr>
      <dsp:spPr>
        <a:xfrm>
          <a:off x="4948881" y="959749"/>
          <a:ext cx="971087" cy="8367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74B6-7F53-49F4-BA69-2D73D6A26636}">
      <dsp:nvSpPr>
        <dsp:cNvPr id="0" name=""/>
        <dsp:cNvSpPr/>
      </dsp:nvSpPr>
      <dsp:spPr>
        <a:xfrm>
          <a:off x="3574270" y="0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Documents</a:t>
          </a:r>
        </a:p>
      </dsp:txBody>
      <dsp:txXfrm>
        <a:off x="3923811" y="302394"/>
        <a:ext cx="1410130" cy="1219928"/>
      </dsp:txXfrm>
    </dsp:sp>
    <dsp:sp modelId="{39630C8D-3FF0-49B0-9B98-CCF4D2175DB7}">
      <dsp:nvSpPr>
        <dsp:cNvPr id="0" name=""/>
        <dsp:cNvSpPr/>
      </dsp:nvSpPr>
      <dsp:spPr>
        <a:xfrm>
          <a:off x="6082216" y="2523971"/>
          <a:ext cx="971087" cy="8367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DC500-AA7D-44A6-ABAA-9E95CCAA7D3E}">
      <dsp:nvSpPr>
        <dsp:cNvPr id="0" name=""/>
        <dsp:cNvSpPr/>
      </dsp:nvSpPr>
      <dsp:spPr>
        <a:xfrm>
          <a:off x="5508663" y="1122323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No-SQL Database</a:t>
          </a:r>
        </a:p>
      </dsp:txBody>
      <dsp:txXfrm>
        <a:off x="5858204" y="1424717"/>
        <a:ext cx="1410130" cy="1219928"/>
      </dsp:txXfrm>
    </dsp:sp>
    <dsp:sp modelId="{C37671E0-AACE-4EBB-8811-BCC3D250F42B}">
      <dsp:nvSpPr>
        <dsp:cNvPr id="0" name=""/>
        <dsp:cNvSpPr/>
      </dsp:nvSpPr>
      <dsp:spPr>
        <a:xfrm>
          <a:off x="5294928" y="4289684"/>
          <a:ext cx="971087" cy="8367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D68AF-4E9D-4CD1-ACA9-5350CA8AD144}">
      <dsp:nvSpPr>
        <dsp:cNvPr id="0" name=""/>
        <dsp:cNvSpPr/>
      </dsp:nvSpPr>
      <dsp:spPr>
        <a:xfrm>
          <a:off x="5508663" y="3328679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5858204" y="3631073"/>
        <a:ext cx="1410130" cy="1219928"/>
      </dsp:txXfrm>
    </dsp:sp>
    <dsp:sp modelId="{25C86510-F80F-4E69-8A40-761DF5F5FEB0}">
      <dsp:nvSpPr>
        <dsp:cNvPr id="0" name=""/>
        <dsp:cNvSpPr/>
      </dsp:nvSpPr>
      <dsp:spPr>
        <a:xfrm>
          <a:off x="3341976" y="4472972"/>
          <a:ext cx="971087" cy="8367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418BA-13A8-43C0-8B0A-D26E560941AF}">
      <dsp:nvSpPr>
        <dsp:cNvPr id="0" name=""/>
        <dsp:cNvSpPr/>
      </dsp:nvSpPr>
      <dsp:spPr>
        <a:xfrm>
          <a:off x="3574270" y="4452258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 BI Connection</a:t>
          </a:r>
        </a:p>
      </dsp:txBody>
      <dsp:txXfrm>
        <a:off x="3923811" y="4754652"/>
        <a:ext cx="1410130" cy="1219928"/>
      </dsp:txXfrm>
    </dsp:sp>
    <dsp:sp modelId="{92087C72-7CC3-4C8A-8AA3-CFE0F38784EE}">
      <dsp:nvSpPr>
        <dsp:cNvPr id="0" name=""/>
        <dsp:cNvSpPr/>
      </dsp:nvSpPr>
      <dsp:spPr>
        <a:xfrm>
          <a:off x="2190081" y="2909377"/>
          <a:ext cx="971087" cy="83672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E5E65-3149-435D-9A86-CEA28724B68F}">
      <dsp:nvSpPr>
        <dsp:cNvPr id="0" name=""/>
        <dsp:cNvSpPr/>
      </dsp:nvSpPr>
      <dsp:spPr>
        <a:xfrm>
          <a:off x="1630897" y="3329935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Visualization &amp; Inference</a:t>
          </a:r>
        </a:p>
      </dsp:txBody>
      <dsp:txXfrm>
        <a:off x="1980438" y="3632329"/>
        <a:ext cx="1410130" cy="1219928"/>
      </dsp:txXfrm>
    </dsp:sp>
    <dsp:sp modelId="{557BD85E-C7BF-4DDE-B75A-51763F70ED98}">
      <dsp:nvSpPr>
        <dsp:cNvPr id="0" name=""/>
        <dsp:cNvSpPr/>
      </dsp:nvSpPr>
      <dsp:spPr>
        <a:xfrm>
          <a:off x="1630897" y="1119812"/>
          <a:ext cx="2109212" cy="182471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Issues Faced &amp; Conclusion</a:t>
          </a:r>
        </a:p>
      </dsp:txBody>
      <dsp:txXfrm>
        <a:off x="1980438" y="1422206"/>
        <a:ext cx="1410130" cy="1219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68289-FDA5-4ADD-AB14-0B3CCD656587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0ACE3-06C8-443F-8AF8-9A828DBCD2A3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3C207-6A6F-4CA3-B7FE-EDDE0FF35512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Database Choice</a:t>
          </a:r>
        </a:p>
      </dsp:txBody>
      <dsp:txXfrm>
        <a:off x="317684" y="2062138"/>
        <a:ext cx="1800000" cy="720000"/>
      </dsp:txXfrm>
    </dsp:sp>
    <dsp:sp modelId="{52F9076A-10B0-48FB-A406-51B15801E2B4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0CC53-66CD-475C-9CCB-5118E65E5996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B9F45-73C8-4183-8D66-BA614F5620EB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Database to Power BI Connection</a:t>
          </a:r>
        </a:p>
      </dsp:txBody>
      <dsp:txXfrm>
        <a:off x="2432684" y="2062138"/>
        <a:ext cx="1800000" cy="720000"/>
      </dsp:txXfrm>
    </dsp:sp>
    <dsp:sp modelId="{04ECCBB3-371B-4F9D-AA75-DEF405A5AF4E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E414A-0BBE-4F7F-A8F6-1F87C0259CC3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F2156-C0FD-448D-9149-1C754B180B29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ODBC Connectors</a:t>
          </a:r>
        </a:p>
      </dsp:txBody>
      <dsp:txXfrm>
        <a:off x="4547684" y="2062138"/>
        <a:ext cx="1800000" cy="720000"/>
      </dsp:txXfrm>
    </dsp:sp>
    <dsp:sp modelId="{C9CC9B92-9ED6-4077-BF42-4D2AFE605C46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7DDCA-86DA-48BF-8514-1C25B534A44B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D3054-8C68-4955-B294-52D783DCE2F5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Interpretation</a:t>
          </a:r>
        </a:p>
      </dsp:txBody>
      <dsp:txXfrm>
        <a:off x="6662684" y="2062138"/>
        <a:ext cx="1800000" cy="720000"/>
      </dsp:txXfrm>
    </dsp:sp>
    <dsp:sp modelId="{5DB73EB9-F7A8-48F9-9F0C-CF43C6D5EB8F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4FD34-4B43-4ECD-9F94-BEE5CE028EBC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1EBED-D612-4441-B101-A267C0E58E83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Visualization on the given data </a:t>
          </a:r>
        </a:p>
      </dsp:txBody>
      <dsp:txXfrm>
        <a:off x="8777685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4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1F34AF-0285-4098-B643-0FA69E90C3F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E038-4702-4C14-A043-1B0CA3E3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5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90.png"/><Relationship Id="rId26" Type="http://schemas.openxmlformats.org/officeDocument/2006/relationships/slide" Target="slide10.xml"/><Relationship Id="rId39" Type="http://schemas.openxmlformats.org/officeDocument/2006/relationships/image" Target="../media/image160.png"/><Relationship Id="rId21" Type="http://schemas.openxmlformats.org/officeDocument/2006/relationships/image" Target="../media/image100.png"/><Relationship Id="rId34" Type="http://schemas.openxmlformats.org/officeDocument/2006/relationships/image" Target="../media/image15.png"/><Relationship Id="rId42" Type="http://schemas.openxmlformats.org/officeDocument/2006/relationships/image" Target="../media/image170.png"/><Relationship Id="rId50" Type="http://schemas.openxmlformats.org/officeDocument/2006/relationships/image" Target="../media/image19.png"/><Relationship Id="rId55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slide" Target="slide6.xml"/><Relationship Id="rId25" Type="http://schemas.openxmlformats.org/officeDocument/2006/relationships/image" Target="../media/image12.png"/><Relationship Id="rId33" Type="http://schemas.openxmlformats.org/officeDocument/2006/relationships/image" Target="../media/image140.png"/><Relationship Id="rId38" Type="http://schemas.openxmlformats.org/officeDocument/2006/relationships/slide" Target="slide15.xml"/><Relationship Id="rId46" Type="http://schemas.openxmlformats.org/officeDocument/2006/relationships/image" Target="../media/image19.png"/><Relationship Id="rId2" Type="http://schemas.openxmlformats.org/officeDocument/2006/relationships/diagramData" Target="../diagrams/data1.xml"/><Relationship Id="rId20" Type="http://schemas.openxmlformats.org/officeDocument/2006/relationships/slide" Target="slide8.xml"/><Relationship Id="rId29" Type="http://schemas.openxmlformats.org/officeDocument/2006/relationships/slide" Target="slide11.xml"/><Relationship Id="rId41" Type="http://schemas.openxmlformats.org/officeDocument/2006/relationships/slide" Target="slide16.xml"/><Relationship Id="rId54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slide" Target="slide4.xml"/><Relationship Id="rId24" Type="http://schemas.openxmlformats.org/officeDocument/2006/relationships/image" Target="../media/image110.png"/><Relationship Id="rId32" Type="http://schemas.openxmlformats.org/officeDocument/2006/relationships/slide" Target="slide13.xml"/><Relationship Id="rId37" Type="http://schemas.openxmlformats.org/officeDocument/2006/relationships/image" Target="../media/image16.png"/><Relationship Id="rId40" Type="http://schemas.openxmlformats.org/officeDocument/2006/relationships/image" Target="../media/image17.png"/><Relationship Id="rId45" Type="http://schemas.openxmlformats.org/officeDocument/2006/relationships/image" Target="../media/image180.png"/><Relationship Id="rId53" Type="http://schemas.openxmlformats.org/officeDocument/2006/relationships/image" Target="../media/image21.png"/><Relationship Id="rId58" Type="http://schemas.openxmlformats.org/officeDocument/2006/relationships/image" Target="../media/image23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slide" Target="slide9.xml"/><Relationship Id="rId28" Type="http://schemas.openxmlformats.org/officeDocument/2006/relationships/image" Target="../media/image13.png"/><Relationship Id="rId36" Type="http://schemas.openxmlformats.org/officeDocument/2006/relationships/image" Target="../media/image150.png"/><Relationship Id="rId49" Type="http://schemas.openxmlformats.org/officeDocument/2006/relationships/slide" Target="slide19.xml"/><Relationship Id="rId57" Type="http://schemas.openxmlformats.org/officeDocument/2006/relationships/slide" Target="slide7.xml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31" Type="http://schemas.openxmlformats.org/officeDocument/2006/relationships/image" Target="../media/image14.png"/><Relationship Id="rId44" Type="http://schemas.openxmlformats.org/officeDocument/2006/relationships/slide" Target="slide17.xml"/><Relationship Id="rId52" Type="http://schemas.openxmlformats.org/officeDocument/2006/relationships/image" Target="../media/image20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0.png"/><Relationship Id="rId14" Type="http://schemas.openxmlformats.org/officeDocument/2006/relationships/image" Target="../media/image8.png"/><Relationship Id="rId22" Type="http://schemas.openxmlformats.org/officeDocument/2006/relationships/image" Target="../media/image11.png"/><Relationship Id="rId27" Type="http://schemas.openxmlformats.org/officeDocument/2006/relationships/image" Target="../media/image120.png"/><Relationship Id="rId30" Type="http://schemas.openxmlformats.org/officeDocument/2006/relationships/image" Target="../media/image130.png"/><Relationship Id="rId35" Type="http://schemas.openxmlformats.org/officeDocument/2006/relationships/slide" Target="slide14.xml"/><Relationship Id="rId43" Type="http://schemas.openxmlformats.org/officeDocument/2006/relationships/image" Target="../media/image18.png"/><Relationship Id="rId56" Type="http://schemas.openxmlformats.org/officeDocument/2006/relationships/image" Target="../media/image22.png"/><Relationship Id="rId8" Type="http://schemas.openxmlformats.org/officeDocument/2006/relationships/slide" Target="slide3.xml"/><Relationship Id="rId51" Type="http://schemas.openxmlformats.org/officeDocument/2006/relationships/image" Target="../media/image20.png"/><Relationship Id="rId3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administration/install-communit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1856-995D-45A5-ABA4-09DDC43D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47799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7: </a:t>
            </a:r>
            <a:br>
              <a:rPr lang="en-US" dirty="0"/>
            </a:br>
            <a:r>
              <a:rPr lang="en-US" dirty="0"/>
              <a:t>DATA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9A80C-941C-4725-BD2B-4C4E70B8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72655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Electronic products catalog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F6CCE6-F0EB-454C-B7FE-F73EB433A0A8}"/>
              </a:ext>
            </a:extLst>
          </p:cNvPr>
          <p:cNvSpPr txBox="1">
            <a:spLocks/>
          </p:cNvSpPr>
          <p:nvPr/>
        </p:nvSpPr>
        <p:spPr>
          <a:xfrm>
            <a:off x="-226171" y="155671"/>
            <a:ext cx="1100847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dirty="0"/>
              <a:t>Info 7250: Big data architecture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04835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12DD85-90A9-428C-81F1-0ADB444601A5}"/>
              </a:ext>
            </a:extLst>
          </p:cNvPr>
          <p:cNvPicPr/>
          <p:nvPr/>
        </p:nvPicPr>
        <p:blipFill rotWithShape="1">
          <a:blip r:embed="rId3"/>
          <a:srcRect l="10663" r="18803" b="-1"/>
          <a:stretch/>
        </p:blipFill>
        <p:spPr>
          <a:xfrm>
            <a:off x="595915" y="571500"/>
            <a:ext cx="7079330" cy="55710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2D0264-4E6F-48A0-B910-9CB465C1E72F}"/>
              </a:ext>
            </a:extLst>
          </p:cNvPr>
          <p:cNvCxnSpPr>
            <a:cxnSpLocks/>
          </p:cNvCxnSpPr>
          <p:nvPr/>
        </p:nvCxnSpPr>
        <p:spPr>
          <a:xfrm>
            <a:off x="6984682" y="3009900"/>
            <a:ext cx="1381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8B27ED-2DCF-4816-81CC-E5CDF624D6E8}"/>
              </a:ext>
            </a:extLst>
          </p:cNvPr>
          <p:cNvSpPr txBox="1"/>
          <p:nvPr/>
        </p:nvSpPr>
        <p:spPr>
          <a:xfrm>
            <a:off x="8439150" y="1666875"/>
            <a:ext cx="3156935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test if our installation was correct and if we fed the right data, we displayed the data on the command prompt using the command: ‘ Show </a:t>
            </a:r>
            <a:r>
              <a:rPr lang="en-US" dirty="0" err="1">
                <a:solidFill>
                  <a:schemeClr val="bg1"/>
                </a:solidFill>
              </a:rPr>
              <a:t>mydb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570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1BC79-9E82-4E1B-A41D-C63F6844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STEP-2: DATA CLEANING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5728C9-0612-4B6F-AD33-EFD258556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01" y="82012"/>
            <a:ext cx="3046889" cy="426138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44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CA5569-A58E-49C9-9CB4-BB2E893FF451}"/>
              </a:ext>
            </a:extLst>
          </p:cNvPr>
          <p:cNvCxnSpPr>
            <a:cxnSpLocks/>
          </p:cNvCxnSpPr>
          <p:nvPr/>
        </p:nvCxnSpPr>
        <p:spPr>
          <a:xfrm>
            <a:off x="3303221" y="1447800"/>
            <a:ext cx="88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F52AAB-4233-476A-88C0-54106696182F}"/>
              </a:ext>
            </a:extLst>
          </p:cNvPr>
          <p:cNvSpPr txBox="1"/>
          <p:nvPr/>
        </p:nvSpPr>
        <p:spPr>
          <a:xfrm>
            <a:off x="4191000" y="544007"/>
            <a:ext cx="3618954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importing the source data, we checked if there are any null values present and if yes then which columns have them.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B4D2C9E-ECDE-43AC-B3C5-9359D27F8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63" y="4822643"/>
            <a:ext cx="6349768" cy="1953346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FB76A7-067F-4E88-8AC3-CA3A7ECBECE3}"/>
              </a:ext>
            </a:extLst>
          </p:cNvPr>
          <p:cNvCxnSpPr>
            <a:cxnSpLocks/>
          </p:cNvCxnSpPr>
          <p:nvPr/>
        </p:nvCxnSpPr>
        <p:spPr>
          <a:xfrm flipV="1">
            <a:off x="5360867" y="4174293"/>
            <a:ext cx="0" cy="665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995F6E-CA9E-4C24-8A2A-15D1697B1883}"/>
              </a:ext>
            </a:extLst>
          </p:cNvPr>
          <p:cNvSpPr txBox="1"/>
          <p:nvPr/>
        </p:nvSpPr>
        <p:spPr>
          <a:xfrm>
            <a:off x="3587679" y="2973964"/>
            <a:ext cx="382455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handled the null data since we didn’t want to lose any important data from the data set.</a:t>
            </a:r>
          </a:p>
        </p:txBody>
      </p:sp>
    </p:spTree>
    <p:extLst>
      <p:ext uri="{BB962C8B-B14F-4D97-AF65-F5344CB8AC3E}">
        <p14:creationId xmlns:p14="http://schemas.microsoft.com/office/powerpoint/2010/main" val="25848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E68FC-798F-4AC2-903D-CE3FA167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2" y="1447800"/>
            <a:ext cx="3595297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STEP-2: DATA CLEANING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EC1D1-F8BB-4CA1-91DF-8F3B3B274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72" y="233680"/>
            <a:ext cx="3828876" cy="28333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23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7A7D7B-8AC5-4266-9DA6-B66AFB373ADB}"/>
              </a:ext>
            </a:extLst>
          </p:cNvPr>
          <p:cNvCxnSpPr>
            <a:stCxn id="4" idx="3"/>
          </p:cNvCxnSpPr>
          <p:nvPr/>
        </p:nvCxnSpPr>
        <p:spPr>
          <a:xfrm flipV="1">
            <a:off x="4116248" y="1650364"/>
            <a:ext cx="12177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218B8-15CB-40F4-888E-6822B11D1688}"/>
              </a:ext>
            </a:extLst>
          </p:cNvPr>
          <p:cNvSpPr txBox="1"/>
          <p:nvPr/>
        </p:nvSpPr>
        <p:spPr>
          <a:xfrm>
            <a:off x="5391150" y="685800"/>
            <a:ext cx="185933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Checking for duplicates and handling them.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E0B6EA-0527-48D8-86D8-3F3031AA2F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00" y="4897093"/>
            <a:ext cx="6270662" cy="174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F9F3BA-329D-4D0B-83E4-11DEFF4CE115}"/>
              </a:ext>
            </a:extLst>
          </p:cNvPr>
          <p:cNvCxnSpPr>
            <a:cxnSpLocks/>
          </p:cNvCxnSpPr>
          <p:nvPr/>
        </p:nvCxnSpPr>
        <p:spPr>
          <a:xfrm flipV="1">
            <a:off x="5438775" y="4324350"/>
            <a:ext cx="0" cy="572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75930B-FFD5-4C75-B633-0B7B684E7088}"/>
              </a:ext>
            </a:extLst>
          </p:cNvPr>
          <p:cNvSpPr txBox="1"/>
          <p:nvPr/>
        </p:nvSpPr>
        <p:spPr>
          <a:xfrm>
            <a:off x="4090398" y="3349200"/>
            <a:ext cx="271961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Inconsistency in the data was found and handled.</a:t>
            </a:r>
          </a:p>
        </p:txBody>
      </p:sp>
    </p:spTree>
    <p:extLst>
      <p:ext uri="{BB962C8B-B14F-4D97-AF65-F5344CB8AC3E}">
        <p14:creationId xmlns:p14="http://schemas.microsoft.com/office/powerpoint/2010/main" val="18706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160E-37DC-4606-9E5A-591FA61B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52049"/>
            <a:ext cx="3941320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STEP-3(a): CONNECTING NO-SQL DB TO POWER BI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Content Placeholder 23">
            <a:extLst>
              <a:ext uri="{FF2B5EF4-FFF2-40B4-BE49-F238E27FC236}">
                <a16:creationId xmlns:a16="http://schemas.microsoft.com/office/drawing/2014/main" id="{086FF165-06B1-415B-A786-EEB57A6D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04" y="2757338"/>
            <a:ext cx="3104751" cy="3197702"/>
          </a:xfrm>
        </p:spPr>
        <p:txBody>
          <a:bodyPr>
            <a:normAutofit/>
          </a:bodyPr>
          <a:lstStyle/>
          <a:p>
            <a:r>
              <a:rPr lang="en-US" sz="1600" dirty="0"/>
              <a:t>After downloading the dependencies (ODBC Driver and BI Connector), the ODBC Driver needs to be configured for MongoDB. </a:t>
            </a:r>
          </a:p>
          <a:p>
            <a:r>
              <a:rPr lang="en-US" sz="1600" dirty="0"/>
              <a:t>For this, run the command prompt in the BI Connector for Mongo DB folder which opens the port 3307 for connection.</a:t>
            </a:r>
          </a:p>
        </p:txBody>
      </p:sp>
      <p:pic>
        <p:nvPicPr>
          <p:cNvPr id="37" name="Content Placeholder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21B941-AE36-4AE6-909D-EC612D58D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2" y="146399"/>
            <a:ext cx="3148022" cy="310080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8B1657-DF22-4B94-8B01-F7F1816A6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3502200"/>
            <a:ext cx="5435600" cy="310080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4CFC83-2308-4AF4-BC8D-EF9DFEA9CD29}"/>
              </a:ext>
            </a:extLst>
          </p:cNvPr>
          <p:cNvCxnSpPr/>
          <p:nvPr/>
        </p:nvCxnSpPr>
        <p:spPr>
          <a:xfrm flipH="1">
            <a:off x="7458075" y="1717198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8F2F338-04F8-4C9E-83C4-6B25A57A410D}"/>
              </a:ext>
            </a:extLst>
          </p:cNvPr>
          <p:cNvSpPr txBox="1"/>
          <p:nvPr/>
        </p:nvSpPr>
        <p:spPr>
          <a:xfrm>
            <a:off x="9037196" y="1388476"/>
            <a:ext cx="2508693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 3307 is for the BI Connector for Mongo DB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D41D1A-8F25-40BA-8947-971F0B41CEE4}"/>
              </a:ext>
            </a:extLst>
          </p:cNvPr>
          <p:cNvCxnSpPr>
            <a:cxnSpLocks/>
          </p:cNvCxnSpPr>
          <p:nvPr/>
        </p:nvCxnSpPr>
        <p:spPr>
          <a:xfrm>
            <a:off x="6781800" y="2667000"/>
            <a:ext cx="2143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871CE2-1EFE-4416-8EEB-14625633E839}"/>
              </a:ext>
            </a:extLst>
          </p:cNvPr>
          <p:cNvSpPr txBox="1"/>
          <p:nvPr/>
        </p:nvSpPr>
        <p:spPr>
          <a:xfrm>
            <a:off x="9029700" y="2419350"/>
            <a:ext cx="2516189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We already have created the database which becomes visible here.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7EE6EA-F9EF-41AB-9AEB-640E3954A77B}"/>
              </a:ext>
            </a:extLst>
          </p:cNvPr>
          <p:cNvCxnSpPr>
            <a:cxnSpLocks/>
          </p:cNvCxnSpPr>
          <p:nvPr/>
        </p:nvCxnSpPr>
        <p:spPr>
          <a:xfrm flipH="1">
            <a:off x="6000750" y="5172075"/>
            <a:ext cx="1333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676414-25C3-49FA-A019-B456EB9A4710}"/>
              </a:ext>
            </a:extLst>
          </p:cNvPr>
          <p:cNvSpPr txBox="1"/>
          <p:nvPr/>
        </p:nvSpPr>
        <p:spPr>
          <a:xfrm>
            <a:off x="4424598" y="4406658"/>
            <a:ext cx="1559642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BI Connector which needs to be running behind.</a:t>
            </a:r>
          </a:p>
        </p:txBody>
      </p:sp>
    </p:spTree>
    <p:extLst>
      <p:ext uri="{BB962C8B-B14F-4D97-AF65-F5344CB8AC3E}">
        <p14:creationId xmlns:p14="http://schemas.microsoft.com/office/powerpoint/2010/main" val="87922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FB35-DF9C-4DDB-B118-139EF4E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6" y="348835"/>
            <a:ext cx="3787774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STEP-3(b): CONNECTING NO-SQL DB TO POWER BI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F428915-FE2B-455C-9A3C-7A03B3C6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99" y="2804837"/>
            <a:ext cx="3104751" cy="3305726"/>
          </a:xfrm>
        </p:spPr>
        <p:txBody>
          <a:bodyPr>
            <a:normAutofit/>
          </a:bodyPr>
          <a:lstStyle/>
          <a:p>
            <a:r>
              <a:rPr lang="en-US" sz="1600" dirty="0"/>
              <a:t>The next steps involve connecting the ODBC connection to Power BI. </a:t>
            </a:r>
          </a:p>
          <a:p>
            <a:r>
              <a:rPr lang="en-US" sz="1600" dirty="0"/>
              <a:t>After opening Power BI, click on ‘Get Data’. From all the available options, choose ‘ODBC’.</a:t>
            </a:r>
          </a:p>
          <a:p>
            <a:r>
              <a:rPr lang="en-US" sz="1600" dirty="0"/>
              <a:t>Once the ODBC Dialog box opens, choose the connector that was created in the last step.</a:t>
            </a:r>
          </a:p>
        </p:txBody>
      </p:sp>
      <p:pic>
        <p:nvPicPr>
          <p:cNvPr id="12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F0D556-CEB4-4624-8716-76B3F2D3B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30" y="3421678"/>
            <a:ext cx="5105516" cy="3280292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C16195-454E-4D1A-ADBD-0977E689A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146" y="1793585"/>
            <a:ext cx="3531518" cy="117422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05DAE2A-6AD6-41CC-83C6-344BDF5D49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77"/>
          <a:stretch/>
        </p:blipFill>
        <p:spPr>
          <a:xfrm>
            <a:off x="4507582" y="273318"/>
            <a:ext cx="3992564" cy="117422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8E583-E983-49B9-8686-4CA33FBD3985}"/>
              </a:ext>
            </a:extLst>
          </p:cNvPr>
          <p:cNvSpPr txBox="1"/>
          <p:nvPr/>
        </p:nvSpPr>
        <p:spPr>
          <a:xfrm>
            <a:off x="4918030" y="1933575"/>
            <a:ext cx="292104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Choosing the ODBC Connector that we just created.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A856AE-B4DF-41C8-B11A-0C860C143645}"/>
              </a:ext>
            </a:extLst>
          </p:cNvPr>
          <p:cNvCxnSpPr/>
          <p:nvPr/>
        </p:nvCxnSpPr>
        <p:spPr>
          <a:xfrm>
            <a:off x="6096000" y="1447546"/>
            <a:ext cx="0" cy="45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0F2FBA-13BB-4073-9409-6BDA009E80A0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7839075" y="2380699"/>
            <a:ext cx="661071" cy="14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63323-73F2-458B-8E99-82B35DA06618}"/>
              </a:ext>
            </a:extLst>
          </p:cNvPr>
          <p:cNvSpPr txBox="1"/>
          <p:nvPr/>
        </p:nvSpPr>
        <p:spPr>
          <a:xfrm>
            <a:off x="10220794" y="3709641"/>
            <a:ext cx="1735139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preview is visible once you select the database (Here ‘</a:t>
            </a:r>
            <a:r>
              <a:rPr lang="en-US" dirty="0" err="1">
                <a:solidFill>
                  <a:schemeClr val="bg1"/>
                </a:solidFill>
              </a:rPr>
              <a:t>mydb</a:t>
            </a:r>
            <a:r>
              <a:rPr lang="en-US" dirty="0">
                <a:solidFill>
                  <a:schemeClr val="bg1"/>
                </a:solidFill>
              </a:rPr>
              <a:t>’)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2E0141-33AB-4446-A82B-D0071F5921A6}"/>
              </a:ext>
            </a:extLst>
          </p:cNvPr>
          <p:cNvCxnSpPr>
            <a:cxnSpLocks/>
          </p:cNvCxnSpPr>
          <p:nvPr/>
        </p:nvCxnSpPr>
        <p:spPr>
          <a:xfrm>
            <a:off x="5734050" y="4457700"/>
            <a:ext cx="441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1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567B3-0ABE-4F7B-9A11-61944BD2F126}"/>
              </a:ext>
            </a:extLst>
          </p:cNvPr>
          <p:cNvSpPr txBox="1"/>
          <p:nvPr/>
        </p:nvSpPr>
        <p:spPr>
          <a:xfrm>
            <a:off x="1783699" y="41580"/>
            <a:ext cx="8825658" cy="834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/>
              <a:t>STEP 4: POWER BI VISUALIZATION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DASHBOARD-1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8374B-F2BA-4C10-9DFA-D3FA4A890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00" y="876300"/>
            <a:ext cx="10333823" cy="58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22C5-C1CD-4AFE-96EC-4AB47A67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31" y="147917"/>
            <a:ext cx="9404723" cy="1252257"/>
          </a:xfrm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2400" dirty="0"/>
              <a:t>STEP 4: POWER BI VISUALIZATION</a:t>
            </a:r>
            <a:br>
              <a:rPr lang="en-US" sz="2400" dirty="0"/>
            </a:br>
            <a:r>
              <a:rPr lang="en-US" sz="2400" dirty="0"/>
              <a:t>DASHBOARD-2</a:t>
            </a:r>
            <a:br>
              <a:rPr lang="en-US" sz="2400" dirty="0"/>
            </a:br>
            <a:br>
              <a:rPr lang="en-US" sz="4400" dirty="0"/>
            </a:br>
            <a:r>
              <a:rPr lang="en-US" sz="4400" dirty="0"/>
              <a:t>DASHBOARD-1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7AD4D-C3C2-4F7E-93C8-16E6C28A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952243"/>
            <a:ext cx="10495280" cy="57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79D74-B76A-4D61-8E71-EF55D41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STEP-4: INFERENCE OF THE DATA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ECF45F6-C8A4-41C3-9C3F-D23D2771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568961"/>
            <a:ext cx="6399930" cy="54843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data contains Electronic Products been sold based on 	</a:t>
            </a:r>
          </a:p>
          <a:p>
            <a:pPr marL="457200" indent="-457200">
              <a:lnSpc>
                <a:spcPct val="90000"/>
              </a:lnSpc>
              <a:buAutoNum type="alphaLcParenR"/>
            </a:pPr>
            <a:r>
              <a:rPr lang="en-US" dirty="0"/>
              <a:t>Whether the product is on sale or not</a:t>
            </a:r>
          </a:p>
          <a:p>
            <a:pPr marL="457200" indent="-457200">
              <a:lnSpc>
                <a:spcPct val="90000"/>
              </a:lnSpc>
              <a:buAutoNum type="alphaLcParenR"/>
            </a:pPr>
            <a:r>
              <a:rPr lang="en-US" dirty="0"/>
              <a:t>Whether the product needs to include shipping cost or not</a:t>
            </a:r>
          </a:p>
          <a:p>
            <a:pPr marL="457200" indent="-457200">
              <a:lnSpc>
                <a:spcPct val="90000"/>
              </a:lnSpc>
              <a:buAutoNum type="alphaLcParenR"/>
            </a:pPr>
            <a:r>
              <a:rPr lang="en-US" dirty="0"/>
              <a:t>Whether the product is used or not (condition)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can thus infer that by the count of products ‘SONY’ ranks the first and it sells maximum products which are ‘Not on Sale’ with ‘Expedited Shipping’ benefit.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Amongst the top 5 brands, ‘Samsung’ sells the highest count of products which are ‘On Sale’ while ‘Nikon’ sells the least.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terms of merchants, ‘Best Buy’ ranks the highest with selling maximum products for the top 5 brands.</a:t>
            </a:r>
          </a:p>
        </p:txBody>
      </p:sp>
    </p:spTree>
    <p:extLst>
      <p:ext uri="{BB962C8B-B14F-4D97-AF65-F5344CB8AC3E}">
        <p14:creationId xmlns:p14="http://schemas.microsoft.com/office/powerpoint/2010/main" val="315613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CC67-A6D4-4486-86B8-F1FC32A0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ISSUES FACED AND ADDRESSED: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5634E3-E4E4-4CE0-BCA5-386C147F1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9414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7144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9E51-15A9-4BB4-BC4D-FC3115F2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54" y="1341903"/>
            <a:ext cx="8825657" cy="1915647"/>
          </a:xfrm>
        </p:spPr>
        <p:txBody>
          <a:bodyPr/>
          <a:lstStyle/>
          <a:p>
            <a:pPr algn="ctr"/>
            <a:r>
              <a:rPr lang="en-US" sz="11500" dirty="0"/>
              <a:t>THANK YOU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FBC84-996D-4ABD-B2A0-841951EE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77380"/>
            <a:ext cx="9493995" cy="133766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FEEDBACK APPRECIATED.</a:t>
            </a:r>
          </a:p>
          <a:p>
            <a:pPr algn="ctr"/>
            <a:r>
              <a:rPr lang="en-US" sz="32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691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60C41C-D4C2-4A31-B61B-08D4377D1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335113"/>
              </p:ext>
            </p:extLst>
          </p:nvPr>
        </p:nvGraphicFramePr>
        <p:xfrm>
          <a:off x="1409701" y="247650"/>
          <a:ext cx="9248774" cy="627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983B231-F2B2-44B6-AB35-4628F3C3DE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714696"/>
                  </p:ext>
                </p:extLst>
              </p:nvPr>
            </p:nvGraphicFramePr>
            <p:xfrm>
              <a:off x="5571067" y="3876675"/>
              <a:ext cx="524933" cy="295275"/>
            </p:xfrm>
            <a:graphic>
              <a:graphicData uri="http://schemas.microsoft.com/office/powerpoint/2016/slidezoom">
                <pslz:sldZm>
                  <pslz:sldZmObj sldId="259" cId="3441611961">
                    <pslz:zmPr id="{FDBBB90D-93B0-4946-ACFF-49F1FDC0181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4933" cy="2952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983B231-F2B2-44B6-AB35-4628F3C3DE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1067" y="3876675"/>
                <a:ext cx="524933" cy="2952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F3CB706-1FF3-4383-AA88-49E2DF8E6B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2933350"/>
                  </p:ext>
                </p:extLst>
              </p:nvPr>
            </p:nvGraphicFramePr>
            <p:xfrm>
              <a:off x="6210300" y="3876675"/>
              <a:ext cx="514350" cy="289322"/>
            </p:xfrm>
            <a:graphic>
              <a:graphicData uri="http://schemas.microsoft.com/office/powerpoint/2016/slidezoom">
                <pslz:sldZm>
                  <pslz:sldZmObj sldId="258" cId="3352127954">
                    <pslz:zmPr id="{F215C130-A282-4308-99E0-00BE5EB860A0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50" cy="289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F3CB706-1FF3-4383-AA88-49E2DF8E6B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0300" y="3876675"/>
                <a:ext cx="514350" cy="289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42BD6B4-436D-4674-AA6C-C80D0B51EE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4821774"/>
                  </p:ext>
                </p:extLst>
              </p:nvPr>
            </p:nvGraphicFramePr>
            <p:xfrm>
              <a:off x="5467350" y="1562100"/>
              <a:ext cx="457200" cy="257175"/>
            </p:xfrm>
            <a:graphic>
              <a:graphicData uri="http://schemas.microsoft.com/office/powerpoint/2016/slidezoom">
                <pslz:sldZm>
                  <pslz:sldZmObj sldId="264" cId="706165132">
                    <pslz:zmPr id="{E1F2F9F4-AC84-4D9A-8241-C3954CBD169B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42BD6B4-436D-4674-AA6C-C80D0B51EE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7350" y="1562100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13457D1-DFAA-49A9-8637-BA028AE174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709632"/>
                  </p:ext>
                </p:extLst>
              </p:nvPr>
            </p:nvGraphicFramePr>
            <p:xfrm>
              <a:off x="6034088" y="1518047"/>
              <a:ext cx="524933" cy="295275"/>
            </p:xfrm>
            <a:graphic>
              <a:graphicData uri="http://schemas.microsoft.com/office/powerpoint/2016/slidezoom">
                <pslz:sldZm>
                  <pslz:sldZmObj sldId="260" cId="1813882082">
                    <pslz:zmPr id="{B8B15DA2-BC98-4E44-8A6E-E133E260706F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4933" cy="2952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113457D1-DFAA-49A9-8637-BA028AE174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34088" y="1518047"/>
                <a:ext cx="524933" cy="2952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DA03CF1E-B69C-425C-88E3-DC181DB63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8485719"/>
                  </p:ext>
                </p:extLst>
              </p:nvPr>
            </p:nvGraphicFramePr>
            <p:xfrm>
              <a:off x="7354357" y="2609850"/>
              <a:ext cx="389467" cy="219075"/>
            </p:xfrm>
            <a:graphic>
              <a:graphicData uri="http://schemas.microsoft.com/office/powerpoint/2016/slidezoom">
                <pslz:sldZm>
                  <pslz:sldZmObj sldId="261" cId="1846265376">
                    <pslz:zmPr id="{55E32BD1-3A2C-4AF3-BBBF-32F98D26429A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467" cy="2190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DA03CF1E-B69C-425C-88E3-DC181DB638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54357" y="2609850"/>
                <a:ext cx="389467" cy="2190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77FE7DE0-3ED8-4787-A90C-D619D6E024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8776054"/>
                  </p:ext>
                </p:extLst>
              </p:nvPr>
            </p:nvGraphicFramePr>
            <p:xfrm>
              <a:off x="8159748" y="2609849"/>
              <a:ext cx="389467" cy="219075"/>
            </p:xfrm>
            <a:graphic>
              <a:graphicData uri="http://schemas.microsoft.com/office/powerpoint/2016/slidezoom">
                <pslz:sldZm>
                  <pslz:sldZmObj sldId="266" cId="2300044904">
                    <pslz:zmPr id="{92F39F15-E717-4E65-A848-9452E42FA283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467" cy="2190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77FE7DE0-3ED8-4787-A90C-D619D6E024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9748" y="2609849"/>
                <a:ext cx="389467" cy="2190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3E465930-31F8-4FAB-9FDE-73A97A8D9F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104215"/>
                  </p:ext>
                </p:extLst>
              </p:nvPr>
            </p:nvGraphicFramePr>
            <p:xfrm>
              <a:off x="7743824" y="2828924"/>
              <a:ext cx="389468" cy="219076"/>
            </p:xfrm>
            <a:graphic>
              <a:graphicData uri="http://schemas.microsoft.com/office/powerpoint/2016/slidezoom">
                <pslz:sldZm>
                  <pslz:sldZmObj sldId="272" cId="3157001230">
                    <pslz:zmPr id="{3F083A10-8DE7-4D90-9094-F312DABB6B98}" returnToParent="0" transitionDur="100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468" cy="2190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3E465930-31F8-4FAB-9FDE-73A97A8D9F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3824" y="2828924"/>
                <a:ext cx="389468" cy="2190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2E48EDFD-5DF5-40F0-A9F8-BBFCE0B14F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9107828"/>
                  </p:ext>
                </p:extLst>
              </p:nvPr>
            </p:nvGraphicFramePr>
            <p:xfrm>
              <a:off x="7389285" y="4855071"/>
              <a:ext cx="514350" cy="289322"/>
            </p:xfrm>
            <a:graphic>
              <a:graphicData uri="http://schemas.microsoft.com/office/powerpoint/2016/slidezoom">
                <pslz:sldZm>
                  <pslz:sldZmObj sldId="262" cId="258482437">
                    <pslz:zmPr id="{C4C1E3F2-AD8F-491D-8738-2AF9B6AA0402}" returnToParent="0" transitionDur="100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50" cy="289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2E48EDFD-5DF5-40F0-A9F8-BBFCE0B14F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89285" y="4855071"/>
                <a:ext cx="514350" cy="289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F9B10CB-A5CA-4C0C-B68C-E65DD5A22E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0635809"/>
                  </p:ext>
                </p:extLst>
              </p:nvPr>
            </p:nvGraphicFramePr>
            <p:xfrm>
              <a:off x="5467350" y="5945981"/>
              <a:ext cx="514351" cy="289322"/>
            </p:xfrm>
            <a:graphic>
              <a:graphicData uri="http://schemas.microsoft.com/office/powerpoint/2016/slidezoom">
                <pslz:sldZm>
                  <pslz:sldZmObj sldId="263" cId="879227193">
                    <pslz:zmPr id="{4B43D2F5-574C-4526-8FCD-65023B89E861}" returnToParent="0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51" cy="289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2" action="ppaction://hlinksldjump"/>
                <a:extLst>
                  <a:ext uri="{FF2B5EF4-FFF2-40B4-BE49-F238E27FC236}">
                    <a16:creationId xmlns:a16="http://schemas.microsoft.com/office/drawing/2014/main" id="{2F9B10CB-A5CA-4C0C-B68C-E65DD5A22E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7350" y="5945981"/>
                <a:ext cx="514351" cy="289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86EFBE93-3B6B-4D51-82B9-E46312EA62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0709406"/>
                  </p:ext>
                </p:extLst>
              </p:nvPr>
            </p:nvGraphicFramePr>
            <p:xfrm>
              <a:off x="6096000" y="5907881"/>
              <a:ext cx="571501" cy="321469"/>
            </p:xfrm>
            <a:graphic>
              <a:graphicData uri="http://schemas.microsoft.com/office/powerpoint/2016/slidezoom">
                <pslz:sldZm>
                  <pslz:sldZmObj sldId="267" cId="3242816968">
                    <pslz:zmPr id="{A2545054-CD36-4C0D-854B-E497960B9A76}" returnToParent="0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1501" cy="3214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86EFBE93-3B6B-4D51-82B9-E46312EA62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96000" y="5907881"/>
                <a:ext cx="571501" cy="3214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B4E5ED5A-0304-4FE8-B004-D4C198948E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45179"/>
                  </p:ext>
                </p:extLst>
              </p:nvPr>
            </p:nvGraphicFramePr>
            <p:xfrm>
              <a:off x="3559176" y="5025331"/>
              <a:ext cx="440265" cy="247649"/>
            </p:xfrm>
            <a:graphic>
              <a:graphicData uri="http://schemas.microsoft.com/office/powerpoint/2016/slidezoom">
                <pslz:sldZm>
                  <pslz:sldZmObj sldId="270" cId="3622602287">
                    <pslz:zmPr id="{94375552-0825-4905-ABFA-A9044A4DE7FB}" returnToParent="0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0265" cy="2476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8" action="ppaction://hlinksldjump"/>
                <a:extLst>
                  <a:ext uri="{FF2B5EF4-FFF2-40B4-BE49-F238E27FC236}">
                    <a16:creationId xmlns:a16="http://schemas.microsoft.com/office/drawing/2014/main" id="{B4E5ED5A-0304-4FE8-B004-D4C198948E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59176" y="5025331"/>
                <a:ext cx="440265" cy="2476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86D2949B-DBA3-45A6-857E-FC1F84E15C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0217039"/>
                  </p:ext>
                </p:extLst>
              </p:nvPr>
            </p:nvGraphicFramePr>
            <p:xfrm>
              <a:off x="4122209" y="5025331"/>
              <a:ext cx="423333" cy="238125"/>
            </p:xfrm>
            <a:graphic>
              <a:graphicData uri="http://schemas.microsoft.com/office/powerpoint/2016/slidezoom">
                <pslz:sldZm>
                  <pslz:sldZmObj sldId="269" cId="2376532831">
                    <pslz:zmPr id="{9989B3B2-52DC-4252-94C1-A9D6F08D474F}" returnToParent="0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3333" cy="2381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Slide Zoom 27">
                <a:hlinkClick r:id="rId41" action="ppaction://hlinksldjump"/>
                <a:extLst>
                  <a:ext uri="{FF2B5EF4-FFF2-40B4-BE49-F238E27FC236}">
                    <a16:creationId xmlns:a16="http://schemas.microsoft.com/office/drawing/2014/main" id="{86D2949B-DBA3-45A6-857E-FC1F84E15C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22209" y="5025331"/>
                <a:ext cx="423333" cy="2381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69BD49C6-82D3-4E5B-A843-C041F6F43F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2748231"/>
                  </p:ext>
                </p:extLst>
              </p:nvPr>
            </p:nvGraphicFramePr>
            <p:xfrm>
              <a:off x="3770841" y="3764161"/>
              <a:ext cx="457200" cy="257175"/>
            </p:xfrm>
            <a:graphic>
              <a:graphicData uri="http://schemas.microsoft.com/office/powerpoint/2016/slidezoom">
                <pslz:sldZm>
                  <pslz:sldZmObj sldId="265" cId="3156136665">
                    <pslz:zmPr id="{642839DD-BD68-4115-8588-F62617BF12D8}" returnToParent="0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7200" cy="2571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44" action="ppaction://hlinksldjump"/>
                <a:extLst>
                  <a:ext uri="{FF2B5EF4-FFF2-40B4-BE49-F238E27FC236}">
                    <a16:creationId xmlns:a16="http://schemas.microsoft.com/office/drawing/2014/main" id="{69BD49C6-82D3-4E5B-A843-C041F6F43F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70841" y="3764161"/>
                <a:ext cx="457200" cy="2571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05953808-EBAD-48F3-BBEB-6FD2A64532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5972830"/>
                  </p:ext>
                </p:extLst>
              </p:nvPr>
            </p:nvGraphicFramePr>
            <p:xfrm>
              <a:off x="4228041" y="2836366"/>
              <a:ext cx="389467" cy="219075"/>
            </p:xfrm>
            <a:graphic>
              <a:graphicData uri="http://schemas.microsoft.com/office/powerpoint/2016/slidezoom">
                <pslz:sldZm>
                  <pslz:sldZmObj sldId="271" cId="669192137">
                    <pslz:zmPr id="{E88DD646-7D60-411C-9BB3-F6C945E2480E}" returnToParent="0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89467" cy="2190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49" action="ppaction://hlinksldjump"/>
                <a:extLst>
                  <a:ext uri="{FF2B5EF4-FFF2-40B4-BE49-F238E27FC236}">
                    <a16:creationId xmlns:a16="http://schemas.microsoft.com/office/drawing/2014/main" id="{05953808-EBAD-48F3-BBEB-6FD2A64532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28041" y="2836366"/>
                <a:ext cx="389467" cy="2190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CD32005D-8BBB-403C-AAF2-A0B21F02B9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8336309"/>
                  </p:ext>
                </p:extLst>
              </p:nvPr>
            </p:nvGraphicFramePr>
            <p:xfrm>
              <a:off x="8034864" y="4844653"/>
              <a:ext cx="514351" cy="289322"/>
            </p:xfrm>
            <a:graphic>
              <a:graphicData uri="http://schemas.microsoft.com/office/powerpoint/2016/slidezoom">
                <pslz:sldZm>
                  <pslz:sldZmObj sldId="276" cId="187062279">
                    <pslz:zmPr id="{B4478B9A-2DC2-4797-9842-E612FA29304A}" returnToParent="0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4351" cy="2893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CD32005D-8BBB-403C-AAF2-A0B21F02B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34864" y="4844653"/>
                <a:ext cx="514351" cy="2893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0549E60-F3E4-4157-A37D-59A1FBB938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8550408"/>
                  </p:ext>
                </p:extLst>
              </p:nvPr>
            </p:nvGraphicFramePr>
            <p:xfrm>
              <a:off x="3609973" y="2807792"/>
              <a:ext cx="440265" cy="247649"/>
            </p:xfrm>
            <a:graphic>
              <a:graphicData uri="http://schemas.microsoft.com/office/powerpoint/2016/slidezoom">
                <pslz:sldZm>
                  <pslz:sldZmObj sldId="277" cId="2671447128">
                    <pslz:zmPr id="{38981DEE-D899-4B4D-A450-41C071A45313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0265" cy="2476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90549E60-F3E4-4157-A37D-59A1FBB938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9973" y="2807792"/>
                <a:ext cx="440265" cy="2476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107F36D0-14AE-4552-A41F-147C627415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379465"/>
                  </p:ext>
                </p:extLst>
              </p:nvPr>
            </p:nvGraphicFramePr>
            <p:xfrm>
              <a:off x="5788024" y="512267"/>
              <a:ext cx="492127" cy="276821"/>
            </p:xfrm>
            <a:graphic>
              <a:graphicData uri="http://schemas.microsoft.com/office/powerpoint/2016/slidezoom">
                <pslz:sldZm>
                  <pslz:sldZmObj sldId="278" cId="2771757218">
                    <pslz:zmPr id="{A84C42AD-BD5D-4C90-B731-4075EEAE7F38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2127" cy="2768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107F36D0-14AE-4552-A41F-147C627415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88024" y="512267"/>
                <a:ext cx="492127" cy="2768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70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3447-8AA5-4D66-B017-B0175D58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OUR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E1A0-D44A-491B-B092-FAB2B911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48" y="1619250"/>
            <a:ext cx="11687175" cy="48863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WHAT'S IT ABOUT: This dataset contains a list of over 15,000 electronic products with pricing information across 10 unique fields provided by </a:t>
            </a:r>
            <a:r>
              <a:rPr lang="en-US" dirty="0" err="1"/>
              <a:t>Datafiniti's</a:t>
            </a:r>
            <a:r>
              <a:rPr lang="en-US" dirty="0"/>
              <a:t> Product Database.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aim of the project is to provide inference from the given data through data analysis and visualization and to document the entire process of it.</a:t>
            </a:r>
          </a:p>
          <a:p>
            <a:r>
              <a:rPr lang="en-US" dirty="0"/>
              <a:t>Deliverables: 1) Project Presentation</a:t>
            </a:r>
          </a:p>
          <a:p>
            <a:pPr marL="0" indent="0">
              <a:buNone/>
            </a:pPr>
            <a:r>
              <a:rPr lang="en-US" dirty="0"/>
              <a:t>			      2) Power BI Dashboards</a:t>
            </a:r>
          </a:p>
          <a:p>
            <a:pPr marL="0" indent="0">
              <a:buNone/>
            </a:pPr>
            <a:r>
              <a:rPr lang="en-US" dirty="0"/>
              <a:t>			      3) Business Glossary 	</a:t>
            </a:r>
          </a:p>
          <a:p>
            <a:pPr marL="0" indent="0">
              <a:buNone/>
            </a:pPr>
            <a:r>
              <a:rPr lang="en-US" dirty="0"/>
              <a:t>			      4) Supporting Documents include Database Connection, Power BI Connections </a:t>
            </a:r>
          </a:p>
          <a:p>
            <a:pPr marL="0" indent="0">
              <a:buNone/>
            </a:pPr>
            <a:r>
              <a:rPr lang="en-US" dirty="0"/>
              <a:t>				   and Issues Documentations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B2728-6714-4070-8F02-017E3616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64" y="2293638"/>
            <a:ext cx="8946541" cy="756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B5566-5385-4E69-98B5-1CA52079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64" y="3277691"/>
            <a:ext cx="8946541" cy="7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2880-C1AD-4612-B8EF-21D6C94F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TEAM</a:t>
            </a:r>
          </a:p>
        </p:txBody>
      </p:sp>
      <p:pic>
        <p:nvPicPr>
          <p:cNvPr id="5" name="Content Placeholder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875DB13-84C7-4E7B-BDC0-15641427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8" y="1604857"/>
            <a:ext cx="2437588" cy="2650490"/>
          </a:xfrm>
        </p:spPr>
      </p:pic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B5AD185E-C927-4F8A-9DA1-29728C187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87" y="1625600"/>
            <a:ext cx="2236470" cy="2629747"/>
          </a:xfrm>
          <a:prstGeom prst="rect">
            <a:avLst/>
          </a:prstGeom>
        </p:spPr>
      </p:pic>
      <p:pic>
        <p:nvPicPr>
          <p:cNvPr id="9" name="Picture 8" descr="A person sitting on a bed&#10;&#10;Description automatically generated">
            <a:extLst>
              <a:ext uri="{FF2B5EF4-FFF2-40B4-BE49-F238E27FC236}">
                <a16:creationId xmlns:a16="http://schemas.microsoft.com/office/drawing/2014/main" id="{7648401D-5C87-47CF-B4C4-1AAD80D49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14" y="1625600"/>
            <a:ext cx="2650490" cy="2650490"/>
          </a:xfrm>
          <a:prstGeom prst="rect">
            <a:avLst/>
          </a:prstGeom>
        </p:spPr>
      </p:pic>
      <p:pic>
        <p:nvPicPr>
          <p:cNvPr id="11" name="Picture 10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8FE49BC-4447-4DFF-8EF1-CCE205C4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01" y="1625600"/>
            <a:ext cx="2650490" cy="2650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A4563-C499-4BC0-9670-0FCAEC0E1A88}"/>
              </a:ext>
            </a:extLst>
          </p:cNvPr>
          <p:cNvSpPr txBox="1"/>
          <p:nvPr/>
        </p:nvSpPr>
        <p:spPr>
          <a:xfrm>
            <a:off x="3445510" y="4620508"/>
            <a:ext cx="2650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Pozholiparambil</a:t>
            </a:r>
            <a:endParaRPr lang="en-US" dirty="0"/>
          </a:p>
          <a:p>
            <a:endParaRPr lang="en-US" dirty="0"/>
          </a:p>
          <a:p>
            <a:r>
              <a:rPr lang="en-US" dirty="0"/>
              <a:t>Role: Data Analyst</a:t>
            </a:r>
          </a:p>
          <a:p>
            <a:endParaRPr lang="en-US" dirty="0"/>
          </a:p>
          <a:p>
            <a:r>
              <a:rPr lang="en-US" dirty="0"/>
              <a:t>-Cleaning data in python and analyzing the data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E72F5-D73D-4EC8-836D-E63976912055}"/>
              </a:ext>
            </a:extLst>
          </p:cNvPr>
          <p:cNvSpPr txBox="1"/>
          <p:nvPr/>
        </p:nvSpPr>
        <p:spPr>
          <a:xfrm>
            <a:off x="6651314" y="4617235"/>
            <a:ext cx="2650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Ankita Roy</a:t>
            </a:r>
          </a:p>
          <a:p>
            <a:endParaRPr lang="en-US" dirty="0"/>
          </a:p>
          <a:p>
            <a:r>
              <a:rPr lang="en-US" dirty="0"/>
              <a:t>Role: DBA</a:t>
            </a:r>
          </a:p>
          <a:p>
            <a:endParaRPr lang="en-US" dirty="0"/>
          </a:p>
          <a:p>
            <a:r>
              <a:rPr lang="en-US" dirty="0"/>
              <a:t>-Helped in installation of Mongo DB and its dependencies.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B48C9-8133-4D2F-BA46-323C0CF4CE64}"/>
              </a:ext>
            </a:extLst>
          </p:cNvPr>
          <p:cNvSpPr txBox="1"/>
          <p:nvPr/>
        </p:nvSpPr>
        <p:spPr>
          <a:xfrm>
            <a:off x="9642244" y="4620509"/>
            <a:ext cx="2341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Shweta Pathak</a:t>
            </a:r>
          </a:p>
          <a:p>
            <a:endParaRPr lang="en-US" dirty="0"/>
          </a:p>
          <a:p>
            <a:r>
              <a:rPr lang="en-US" dirty="0"/>
              <a:t>Role: BI Developer</a:t>
            </a:r>
          </a:p>
          <a:p>
            <a:endParaRPr lang="en-US" dirty="0"/>
          </a:p>
          <a:p>
            <a:r>
              <a:rPr lang="en-US" dirty="0"/>
              <a:t>-Curated powerful visualizations in Power 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59C6F0-77D1-45A9-97B5-420B1D5F9AC9}"/>
              </a:ext>
            </a:extLst>
          </p:cNvPr>
          <p:cNvSpPr txBox="1"/>
          <p:nvPr/>
        </p:nvSpPr>
        <p:spPr>
          <a:xfrm>
            <a:off x="452607" y="4617235"/>
            <a:ext cx="265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Astha</a:t>
            </a:r>
            <a:r>
              <a:rPr lang="en-US" dirty="0"/>
              <a:t> Rastogi</a:t>
            </a:r>
          </a:p>
          <a:p>
            <a:endParaRPr lang="en-US" dirty="0"/>
          </a:p>
          <a:p>
            <a:r>
              <a:rPr lang="en-US" dirty="0"/>
              <a:t>Role: Project Manager</a:t>
            </a:r>
          </a:p>
          <a:p>
            <a:endParaRPr lang="en-US" dirty="0"/>
          </a:p>
          <a:p>
            <a:r>
              <a:rPr lang="en-US" dirty="0"/>
              <a:t>-Worked on team coordination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33521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BB73-4005-438D-9628-D18BFD86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RACI MATRIX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4705AD-307A-4A08-9916-EE4779281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3588" y="639905"/>
            <a:ext cx="6588123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6165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BFABE-B6B3-4472-8B61-4EB97684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13ADA-CE06-4FF9-BE1C-F222183BA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1" y="1058012"/>
            <a:ext cx="7354730" cy="503798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388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AF891C-0E7D-48BC-A7A2-B496C5B0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53" y="5848350"/>
            <a:ext cx="9181185" cy="8427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BUSINESS DOCUMENTS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1D4A1-7F4F-48C2-BF26-89915E0F9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6" y="904875"/>
            <a:ext cx="5344157" cy="43884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BC2F-86E9-4E4F-82A4-A0CDC545F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169" y="917085"/>
            <a:ext cx="6468055" cy="43884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75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8B52-1749-4ACF-8075-B74B43D6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STEP-1ANALYSIS &amp; INSTALLATION OF NO-SQL DATABASE</a:t>
            </a:r>
            <a:br>
              <a:rPr lang="en-US" sz="2200"/>
            </a:br>
            <a:endParaRPr lang="en-US" sz="22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FE9E-BE09-4F6E-BB04-9433A856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Chosen Database: MongoDB</a:t>
            </a:r>
          </a:p>
          <a:p>
            <a:pPr>
              <a:lnSpc>
                <a:spcPct val="90000"/>
              </a:lnSpc>
            </a:pPr>
            <a:r>
              <a:rPr lang="en-US" sz="1200"/>
              <a:t>Criteria: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Easy to install and setup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Documentation available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Very easy to scale and is schema-less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Professional support available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200"/>
              <a:t>Documentation and Download link:</a:t>
            </a:r>
            <a:br>
              <a:rPr lang="en-US" sz="1200"/>
            </a:br>
            <a:r>
              <a:rPr lang="en-US" sz="1200">
                <a:hlinkClick r:id="rId3"/>
              </a:rPr>
              <a:t>https://docs.mongodb.com/manual/administration/install-community/</a:t>
            </a:r>
            <a:endParaRPr lang="en-US" sz="1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A04EE0-D153-42E8-8D20-576AE47D04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8630" y="2678045"/>
            <a:ext cx="3747578" cy="1595178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94A2D8-065B-49F5-B16F-2B558CA6945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26510" y="342897"/>
            <a:ext cx="3991818" cy="114300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7BE5CD-5FB3-49D0-B6E1-E458150E986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3" t="13025"/>
          <a:stretch/>
        </p:blipFill>
        <p:spPr bwMode="auto">
          <a:xfrm>
            <a:off x="8609408" y="3709641"/>
            <a:ext cx="3035653" cy="281740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BE03AF-B78E-48A3-A856-FC5A55D61D2E}"/>
              </a:ext>
            </a:extLst>
          </p:cNvPr>
          <p:cNvCxnSpPr>
            <a:cxnSpLocks/>
          </p:cNvCxnSpPr>
          <p:nvPr/>
        </p:nvCxnSpPr>
        <p:spPr>
          <a:xfrm>
            <a:off x="8358937" y="1147291"/>
            <a:ext cx="918413" cy="414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2A7D3C-F03A-4A17-8BB4-FA034A38E961}"/>
              </a:ext>
            </a:extLst>
          </p:cNvPr>
          <p:cNvSpPr txBox="1"/>
          <p:nvPr/>
        </p:nvSpPr>
        <p:spPr>
          <a:xfrm>
            <a:off x="8674948" y="1643961"/>
            <a:ext cx="31051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important to have all 3 of these components</a:t>
            </a:r>
          </a:p>
        </p:txBody>
      </p:sp>
    </p:spTree>
    <p:extLst>
      <p:ext uri="{BB962C8B-B14F-4D97-AF65-F5344CB8AC3E}">
        <p14:creationId xmlns:p14="http://schemas.microsoft.com/office/powerpoint/2010/main" val="184626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F6CBF79-E8C9-45B3-AD47-AC4356788D29}"/>
              </a:ext>
            </a:extLst>
          </p:cNvPr>
          <p:cNvPicPr/>
          <p:nvPr/>
        </p:nvPicPr>
        <p:blipFill rotWithShape="1">
          <a:blip r:embed="rId6"/>
          <a:srcRect t="1558" b="62574"/>
          <a:stretch/>
        </p:blipFill>
        <p:spPr>
          <a:xfrm>
            <a:off x="211123" y="170504"/>
            <a:ext cx="8772552" cy="3101592"/>
          </a:xfrm>
          <a:prstGeom prst="rect">
            <a:avLst/>
          </a:prstGeom>
          <a:effectLst/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EB4EB-9ADA-4566-8E69-29BCA0F758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STEP-1: INSTALLATION OF NO-SQL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66B69C-D397-4CA7-81C1-9F8ADAD40441}"/>
              </a:ext>
            </a:extLst>
          </p:cNvPr>
          <p:cNvCxnSpPr>
            <a:cxnSpLocks/>
          </p:cNvCxnSpPr>
          <p:nvPr/>
        </p:nvCxnSpPr>
        <p:spPr>
          <a:xfrm>
            <a:off x="4733925" y="831603"/>
            <a:ext cx="4543253" cy="1093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98C2C9-34DA-4968-8014-EFBDA3941ABD}"/>
              </a:ext>
            </a:extLst>
          </p:cNvPr>
          <p:cNvSpPr txBox="1"/>
          <p:nvPr/>
        </p:nvSpPr>
        <p:spPr>
          <a:xfrm>
            <a:off x="9277178" y="1302772"/>
            <a:ext cx="281957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command helps us build the database by mentioning the name of the database and its type which in our case is csv.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97AE5D-4E8F-49A0-B1AC-60F3734A7ADA}"/>
              </a:ext>
            </a:extLst>
          </p:cNvPr>
          <p:cNvCxnSpPr>
            <a:cxnSpLocks/>
          </p:cNvCxnSpPr>
          <p:nvPr/>
        </p:nvCxnSpPr>
        <p:spPr>
          <a:xfrm>
            <a:off x="2324100" y="1676400"/>
            <a:ext cx="1785321" cy="183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10E4-92D3-42BE-864C-9A230E1C4A59}"/>
              </a:ext>
            </a:extLst>
          </p:cNvPr>
          <p:cNvSpPr txBox="1"/>
          <p:nvPr/>
        </p:nvSpPr>
        <p:spPr>
          <a:xfrm>
            <a:off x="1418180" y="3557945"/>
            <a:ext cx="66961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Imported the number of rows that we have in our csv which clearly shows that the command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230004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587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GROUP 7:  DATA ANALYSIS AND VISUALIZATION</vt:lpstr>
      <vt:lpstr>PowerPoint Presentation</vt:lpstr>
      <vt:lpstr>WHAT’S OUR PROJECT ABOUT?</vt:lpstr>
      <vt:lpstr>OUR TEAM</vt:lpstr>
      <vt:lpstr>RACI MATRIX</vt:lpstr>
      <vt:lpstr>GANTT CHART</vt:lpstr>
      <vt:lpstr>BUSINESS DOCUMENTS</vt:lpstr>
      <vt:lpstr>STEP-1ANALYSIS &amp; INSTALLATION OF NO-SQL DATABASE </vt:lpstr>
      <vt:lpstr>STEP-1: INSTALLATION OF NO-SQL DATABASE</vt:lpstr>
      <vt:lpstr>PowerPoint Presentation</vt:lpstr>
      <vt:lpstr>STEP-2: DATA CLEANING</vt:lpstr>
      <vt:lpstr>STEP-2: DATA CLEANING</vt:lpstr>
      <vt:lpstr>STEP-3(a): CONNECTING NO-SQL DB TO POWER BI</vt:lpstr>
      <vt:lpstr>STEP-3(b): CONNECTING NO-SQL DB TO POWER BI</vt:lpstr>
      <vt:lpstr>PowerPoint Presentation</vt:lpstr>
      <vt:lpstr>STEP 4: POWER BI VISUALIZATION DASHBOARD-2  DASHBOARD-1 </vt:lpstr>
      <vt:lpstr>STEP-4: INFERENCE OF THE DATA</vt:lpstr>
      <vt:lpstr>ISSUES FACED AND ADDRESSED: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7:  DATA ANALYSIS AND VISUALIZATION</dc:title>
  <dc:creator>Shweta Pathak</dc:creator>
  <cp:lastModifiedBy>Shweta Pathak</cp:lastModifiedBy>
  <cp:revision>4</cp:revision>
  <dcterms:created xsi:type="dcterms:W3CDTF">2019-04-19T05:58:20Z</dcterms:created>
  <dcterms:modified xsi:type="dcterms:W3CDTF">2019-04-20T14:06:51Z</dcterms:modified>
</cp:coreProperties>
</file>