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4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6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4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7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8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0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i="1" dirty="0"/>
              <a:t>Database Design for an Electronic Medical Record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569456"/>
          </a:xfrm>
        </p:spPr>
        <p:txBody>
          <a:bodyPr/>
          <a:lstStyle/>
          <a:p>
            <a:r>
              <a:rPr lang="en-US" dirty="0"/>
              <a:t>Advanced FEATURES</a:t>
            </a:r>
          </a:p>
          <a:p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496586"/>
            <a:ext cx="8637072" cy="953680"/>
          </a:xfrm>
          <a:prstGeom prst="rect">
            <a:avLst/>
          </a:prstGeom>
        </p:spPr>
        <p:txBody>
          <a:bodyPr vert="horz" lIns="91440" tIns="91440" rIns="91440" bIns="9144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Shweta PATIL</a:t>
            </a:r>
          </a:p>
          <a:p>
            <a:pPr algn="r"/>
            <a:r>
              <a:rPr lang="en-US" dirty="0"/>
              <a:t>MEETU UTHRA</a:t>
            </a:r>
          </a:p>
          <a:p>
            <a:pPr algn="r"/>
            <a:r>
              <a:rPr lang="en-US" dirty="0"/>
              <a:t>TUSHAR ARVIND</a:t>
            </a:r>
          </a:p>
        </p:txBody>
      </p:sp>
    </p:spTree>
    <p:extLst>
      <p:ext uri="{BB962C8B-B14F-4D97-AF65-F5344CB8AC3E}">
        <p14:creationId xmlns:p14="http://schemas.microsoft.com/office/powerpoint/2010/main" val="42214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28281"/>
            <a:ext cx="9235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8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Role-based authorized access control</a:t>
            </a:r>
          </a:p>
          <a:p>
            <a:r>
              <a:rPr lang="en-US" dirty="0"/>
              <a:t>Audit Trails</a:t>
            </a:r>
          </a:p>
          <a:p>
            <a:r>
              <a:rPr lang="en-US" dirty="0"/>
              <a:t>Views and Indexes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1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With Worn Fillings – accessible only to the dentists</a:t>
            </a:r>
          </a:p>
          <a:p>
            <a:r>
              <a:rPr lang="en-US" dirty="0"/>
              <a:t>Dentist with Work experience &gt; 5 – accessible only to the patients</a:t>
            </a:r>
          </a:p>
          <a:p>
            <a:r>
              <a:rPr lang="en-US" dirty="0"/>
              <a:t>Billing details per appointment per patient – accessible only to the receptionists</a:t>
            </a:r>
          </a:p>
          <a:p>
            <a:r>
              <a:rPr lang="en-US" dirty="0"/>
              <a:t>Highest earnings – accessible only to the admin</a:t>
            </a:r>
          </a:p>
          <a:p>
            <a:r>
              <a:rPr lang="en-US" dirty="0"/>
              <a:t>Medicine details – only to the Pharmacists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Username and password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8208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Authorization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as per roles:</a:t>
            </a:r>
          </a:p>
          <a:p>
            <a:r>
              <a:rPr lang="en-US" dirty="0"/>
              <a:t>5 user roles defined: 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Dentist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Receptionist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Patient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Pharmacist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Admin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 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Achieved using Triggers</a:t>
            </a:r>
          </a:p>
          <a:p>
            <a:r>
              <a:rPr lang="en-US" dirty="0"/>
              <a:t>Audit Table logs every change of record that is made to the database is monitored and the entire history of the data in the database is captured. </a:t>
            </a:r>
          </a:p>
          <a:p>
            <a:r>
              <a:rPr lang="en-US" dirty="0"/>
              <a:t>Every time a record is accessed – updated, inserted, or deleted</a:t>
            </a:r>
          </a:p>
        </p:txBody>
      </p:sp>
    </p:spTree>
    <p:extLst>
      <p:ext uri="{BB962C8B-B14F-4D97-AF65-F5344CB8AC3E}">
        <p14:creationId xmlns:p14="http://schemas.microsoft.com/office/powerpoint/2010/main" val="240752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Dentists to see patient history</a:t>
            </a:r>
          </a:p>
          <a:p>
            <a:r>
              <a:rPr lang="en-US" dirty="0"/>
              <a:t>For Dentist to see prescribed medicine during a particular appointment</a:t>
            </a:r>
          </a:p>
          <a:p>
            <a:r>
              <a:rPr lang="en-US" dirty="0"/>
              <a:t>For Receptionist to maintain patient visiting details</a:t>
            </a:r>
          </a:p>
          <a:p>
            <a:r>
              <a:rPr lang="en-US" dirty="0"/>
              <a:t>For Receptionist to maintain billing and payment details</a:t>
            </a:r>
          </a:p>
          <a:p>
            <a:r>
              <a:rPr lang="en-US" dirty="0"/>
              <a:t>For Patient to view his own details in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63251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2507</TotalTime>
  <Words>188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 Database Design for an Electronic Medical Record System</vt:lpstr>
      <vt:lpstr>PowerPoint Presentation</vt:lpstr>
      <vt:lpstr>Agenda</vt:lpstr>
      <vt:lpstr>Stored PROCEDURES</vt:lpstr>
      <vt:lpstr>User Authentication</vt:lpstr>
      <vt:lpstr>User Authorization</vt:lpstr>
      <vt:lpstr>Audit  Trails</vt:lpstr>
      <vt:lpstr>Views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Design for an Electronic Medical Record System</dc:title>
  <dc:creator>Shweta Patil</dc:creator>
  <cp:lastModifiedBy>Shweta Patil</cp:lastModifiedBy>
  <cp:revision>5</cp:revision>
  <dcterms:created xsi:type="dcterms:W3CDTF">2017-05-09T23:22:38Z</dcterms:created>
  <dcterms:modified xsi:type="dcterms:W3CDTF">2017-05-11T17:10:22Z</dcterms:modified>
</cp:coreProperties>
</file>