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Roboto Black"/>
      <p:bold r:id="rId29"/>
      <p:boldItalic r:id="rId30"/>
    </p:embeddedFont>
    <p:embeddedFont>
      <p:font typeface="Roboto Thin"/>
      <p:regular r:id="rId31"/>
      <p:bold r:id="rId32"/>
      <p:italic r:id="rId33"/>
      <p:boldItalic r:id="rId34"/>
    </p:embeddedFont>
    <p:embeddedFont>
      <p:font typeface="Proxima Nova"/>
      <p:regular r:id="rId35"/>
      <p:bold r:id="rId36"/>
      <p:italic r:id="rId37"/>
      <p:boldItalic r:id="rId38"/>
    </p:embeddedFont>
    <p:embeddedFont>
      <p:font typeface="Roboto"/>
      <p:regular r:id="rId39"/>
      <p:bold r:id="rId40"/>
      <p:italic r:id="rId41"/>
      <p:boldItalic r:id="rId42"/>
    </p:embeddedFont>
    <p:embeddedFont>
      <p:font typeface="Didact Gothic"/>
      <p:regular r:id="rId43"/>
    </p:embeddedFont>
    <p:embeddedFont>
      <p:font typeface="Proxima Nova Semibold"/>
      <p:regular r:id="rId44"/>
      <p:bold r:id="rId45"/>
      <p:boldItalic r:id="rId46"/>
    </p:embeddedFont>
    <p:embeddedFont>
      <p:font typeface="Roboto Light"/>
      <p:regular r:id="rId47"/>
      <p:bold r:id="rId48"/>
      <p:italic r:id="rId49"/>
      <p:boldItalic r:id="rId50"/>
    </p:embeddedFont>
    <p:embeddedFont>
      <p:font typeface="Bree Serif"/>
      <p:regular r:id="rId51"/>
    </p:embeddedFont>
    <p:embeddedFont>
      <p:font typeface="Roboto Mono Regular"/>
      <p:regular r:id="rId52"/>
      <p:bold r:id="rId53"/>
      <p:italic r:id="rId54"/>
      <p:boldItalic r:id="rId55"/>
    </p:embeddedFont>
    <p:embeddedFont>
      <p:font typeface="Jockey One"/>
      <p:regular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E2B68C2-66BE-47B7-8B56-612741C23452}">
  <a:tblStyle styleId="{AE2B68C2-66BE-47B7-8B56-612741C234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44" Type="http://schemas.openxmlformats.org/officeDocument/2006/relationships/font" Target="fonts/ProximaNovaSemibold-regular.fntdata"/><Relationship Id="rId43" Type="http://schemas.openxmlformats.org/officeDocument/2006/relationships/font" Target="fonts/DidactGothic-regular.fntdata"/><Relationship Id="rId46" Type="http://schemas.openxmlformats.org/officeDocument/2006/relationships/font" Target="fonts/ProximaNovaSemibold-boldItalic.fntdata"/><Relationship Id="rId45" Type="http://schemas.openxmlformats.org/officeDocument/2006/relationships/font" Target="fonts/ProximaNovaSemibold-bold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RobotoLight-bold.fntdata"/><Relationship Id="rId47" Type="http://schemas.openxmlformats.org/officeDocument/2006/relationships/font" Target="fonts/RobotoLight-regular.fntdata"/><Relationship Id="rId49" Type="http://schemas.openxmlformats.org/officeDocument/2006/relationships/font" Target="fonts/RobotoLight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Thin-regular.fntdata"/><Relationship Id="rId30" Type="http://schemas.openxmlformats.org/officeDocument/2006/relationships/font" Target="fonts/RobotoBlack-boldItalic.fntdata"/><Relationship Id="rId33" Type="http://schemas.openxmlformats.org/officeDocument/2006/relationships/font" Target="fonts/RobotoThin-italic.fntdata"/><Relationship Id="rId32" Type="http://schemas.openxmlformats.org/officeDocument/2006/relationships/font" Target="fonts/RobotoThin-bold.fntdata"/><Relationship Id="rId35" Type="http://schemas.openxmlformats.org/officeDocument/2006/relationships/font" Target="fonts/ProximaNova-regular.fntdata"/><Relationship Id="rId34" Type="http://schemas.openxmlformats.org/officeDocument/2006/relationships/font" Target="fonts/RobotoThin-boldItalic.fntdata"/><Relationship Id="rId37" Type="http://schemas.openxmlformats.org/officeDocument/2006/relationships/font" Target="fonts/ProximaNova-italic.fntdata"/><Relationship Id="rId36" Type="http://schemas.openxmlformats.org/officeDocument/2006/relationships/font" Target="fonts/ProximaNova-bold.fntdata"/><Relationship Id="rId39" Type="http://schemas.openxmlformats.org/officeDocument/2006/relationships/font" Target="fonts/Roboto-regular.fntdata"/><Relationship Id="rId38" Type="http://schemas.openxmlformats.org/officeDocument/2006/relationships/font" Target="fonts/ProximaNova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font" Target="fonts/RobotoBlack-bold.fntdata"/><Relationship Id="rId51" Type="http://schemas.openxmlformats.org/officeDocument/2006/relationships/font" Target="fonts/BreeSerif-regular.fntdata"/><Relationship Id="rId50" Type="http://schemas.openxmlformats.org/officeDocument/2006/relationships/font" Target="fonts/RobotoLight-boldItalic.fntdata"/><Relationship Id="rId53" Type="http://schemas.openxmlformats.org/officeDocument/2006/relationships/font" Target="fonts/RobotoMonoRegular-bold.fntdata"/><Relationship Id="rId52" Type="http://schemas.openxmlformats.org/officeDocument/2006/relationships/font" Target="fonts/RobotoMonoRegular-regular.fntdata"/><Relationship Id="rId11" Type="http://schemas.openxmlformats.org/officeDocument/2006/relationships/slide" Target="slides/slide5.xml"/><Relationship Id="rId55" Type="http://schemas.openxmlformats.org/officeDocument/2006/relationships/font" Target="fonts/RobotoMonoRegular-boldItalic.fntdata"/><Relationship Id="rId10" Type="http://schemas.openxmlformats.org/officeDocument/2006/relationships/slide" Target="slides/slide4.xml"/><Relationship Id="rId54" Type="http://schemas.openxmlformats.org/officeDocument/2006/relationships/font" Target="fonts/RobotoMonoRegular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56" Type="http://schemas.openxmlformats.org/officeDocument/2006/relationships/font" Target="fonts/JockeyOne-regular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dc4e38d7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dc4e38d7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5d564c3ce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5d564c3ce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dc4e38d7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dc4e38d7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5c99e1ede3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5c99e1ede3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5bb3dc62fd_0_10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5bb3dc62fd_0_10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9af2ef715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9af2ef715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9af2ef715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9af2ef715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c99e1ede3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c99e1ede3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5bb3dc62f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5bb3dc62f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5bbcd31a2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5bbcd31a2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5bb3dc62fd_0_10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5bb3dc62fd_0_10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ba3f769e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ba3f769e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9af2ef715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9af2ef715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5bb3dc62fd_0_1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5bb3dc62fd_0_1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5d5c1b5eee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5d5c1b5eee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dc4e38d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dc4e38d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c99e1ede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5c99e1ede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fb8c01da4_0_8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fb8c01da4_0_8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9af2ef715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9af2ef715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9af2ef715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9af2ef715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9af2ef715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9af2ef715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9af2ef715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9af2ef715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b="0" sz="30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2" type="subTitle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3" type="subTitle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4" type="ctrTitle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5" type="ctrTitle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2" type="ctrTitle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3" type="ctrTitle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hasCustomPrompt="1" idx="4" type="title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/>
          <p:nvPr>
            <p:ph hasCustomPrompt="1" idx="5" type="title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/>
          <p:nvPr>
            <p:ph hasCustomPrompt="1" idx="6" type="title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/>
          <p:nvPr>
            <p:ph idx="7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b="0" sz="30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indent="-2921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indent="-2921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indent="-2921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indent="-2921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indent="-2921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indent="-2921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indent="-2921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indent="-2921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91" name="Google Shape;91;p15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TITLE_1_1_2_1_1_1">
    <p:bg>
      <p:bgPr>
        <a:solidFill>
          <a:schemeClr val="accen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349375" y="1287500"/>
            <a:ext cx="6832200" cy="36072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810000" y="1478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1pPr>
            <a:lvl2pPr indent="-2794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2pPr>
            <a:lvl3pPr indent="-2794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3pPr>
            <a:lvl4pPr indent="-2794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4pPr>
            <a:lvl5pPr indent="-2794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5pPr>
            <a:lvl6pPr indent="-2794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6pPr>
            <a:lvl7pPr indent="-2794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7pPr>
            <a:lvl8pPr indent="-2794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8pPr>
            <a:lvl9pPr indent="-2794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9pPr>
          </a:lstStyle>
          <a:p/>
        </p:txBody>
      </p:sp>
      <p:sp>
        <p:nvSpPr>
          <p:cNvPr id="95" name="Google Shape;95;p16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b="0" sz="300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hasCustomPrompt="1"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hasCustomPrompt="1"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b="0" sz="36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" type="subTitle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hyperlink" Target="mailto:shwetasharmaeco@gmail.com" TargetMode="External"/><Relationship Id="rId4" Type="http://schemas.openxmlformats.org/officeDocument/2006/relationships/hyperlink" Target="http://www.linkedin.com/in/shweta-sharma26/" TargetMode="External"/><Relationship Id="rId5" Type="http://schemas.openxmlformats.org/officeDocument/2006/relationships/hyperlink" Target="https://github.com/shwetasharmaeco" TargetMode="External"/><Relationship Id="rId6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ctrTitle"/>
          </p:nvPr>
        </p:nvSpPr>
        <p:spPr>
          <a:xfrm>
            <a:off x="4765025" y="3210150"/>
            <a:ext cx="4105200" cy="106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JOB</a:t>
            </a:r>
            <a:r>
              <a:rPr lang="es">
                <a:solidFill>
                  <a:schemeClr val="accent1"/>
                </a:solidFill>
              </a:rPr>
              <a:t> FRAUD</a:t>
            </a:r>
            <a:endParaRPr>
              <a:solidFill>
                <a:schemeClr val="accen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DETECTION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6" name="Google Shape;106;p20"/>
          <p:cNvSpPr txBox="1"/>
          <p:nvPr>
            <p:ph idx="1" type="subTitle"/>
          </p:nvPr>
        </p:nvSpPr>
        <p:spPr>
          <a:xfrm>
            <a:off x="4832950" y="4181150"/>
            <a:ext cx="41052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"/>
                <a:ea typeface="Roboto"/>
                <a:cs typeface="Roboto"/>
                <a:sym typeface="Roboto"/>
              </a:rPr>
              <a:t>Predicting whether a job listing is a scam or not</a:t>
            </a:r>
            <a:endParaRPr b="1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Presented By: Shweta Sharma</a:t>
            </a:r>
            <a:endParaRPr/>
          </a:p>
        </p:txBody>
      </p:sp>
      <p:sp>
        <p:nvSpPr>
          <p:cNvPr id="107" name="Google Shape;107;p20"/>
          <p:cNvSpPr/>
          <p:nvPr/>
        </p:nvSpPr>
        <p:spPr>
          <a:xfrm>
            <a:off x="2238757" y="4488644"/>
            <a:ext cx="816022" cy="427879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3470397" y="1215078"/>
            <a:ext cx="406499" cy="127245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/>
          <p:nvPr/>
        </p:nvSpPr>
        <p:spPr>
          <a:xfrm>
            <a:off x="3559034" y="1342660"/>
            <a:ext cx="229224" cy="91349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3624733" y="1459947"/>
            <a:ext cx="114624" cy="98403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3378712" y="1082122"/>
            <a:ext cx="589869" cy="163910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-226081" y="902208"/>
            <a:ext cx="3448945" cy="3969997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36760" y="2657970"/>
            <a:ext cx="938276" cy="936765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1655007" y="2725228"/>
            <a:ext cx="24" cy="24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1031545" y="2553759"/>
            <a:ext cx="669341" cy="660798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-1529537" y="1971857"/>
            <a:ext cx="426367" cy="424831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-1075696" y="1926026"/>
            <a:ext cx="301065" cy="297994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1994248" y="196727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1994248" y="209869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1994248" y="2230115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1994248" y="24944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1994248" y="262588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1994248" y="288873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1994248" y="302015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1994248" y="32829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58164" y="196727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58164" y="209869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58164" y="2363047"/>
            <a:ext cx="1147609" cy="38248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2108848" y="1701385"/>
            <a:ext cx="701422" cy="114648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560907" y="1701385"/>
            <a:ext cx="699886" cy="114648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-1540239" y="2988045"/>
            <a:ext cx="735039" cy="1488386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-1210164" y="4037850"/>
            <a:ext cx="76424" cy="382048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24523" y="394881"/>
            <a:ext cx="1228616" cy="426343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2605497" y="99575"/>
            <a:ext cx="1101778" cy="368659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-742573" y="2272898"/>
            <a:ext cx="233831" cy="200046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2385439" y="1418388"/>
            <a:ext cx="233831" cy="200502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3338976" y="2473808"/>
            <a:ext cx="189513" cy="161270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/>
          <p:nvPr/>
        </p:nvSpPr>
        <p:spPr>
          <a:xfrm>
            <a:off x="742741" y="4509280"/>
            <a:ext cx="189513" cy="162758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3910489" y="755070"/>
            <a:ext cx="187977" cy="162422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1221034" y="4212030"/>
            <a:ext cx="276182" cy="199518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-707421" y="2509753"/>
            <a:ext cx="195607" cy="140128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3578878" y="1713623"/>
            <a:ext cx="779358" cy="716707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-1387439" y="827319"/>
            <a:ext cx="932182" cy="716707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3328274" y="2971248"/>
            <a:ext cx="236879" cy="1473101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3759681" y="2919947"/>
            <a:ext cx="126382" cy="71193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4206947" y="3632911"/>
            <a:ext cx="151288" cy="169645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3902835" y="2990972"/>
            <a:ext cx="301065" cy="314934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3358844" y="2801628"/>
            <a:ext cx="234863" cy="151288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4240660" y="3481406"/>
            <a:ext cx="56460" cy="11332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3623197" y="2875820"/>
            <a:ext cx="116160" cy="57252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4191423" y="3335613"/>
            <a:ext cx="73593" cy="110881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-1914609" y="1987070"/>
            <a:ext cx="215475" cy="415737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-1742565" y="2580202"/>
            <a:ext cx="87750" cy="103778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-1796962" y="2440191"/>
            <a:ext cx="68794" cy="109321"/>
          </a:xfrm>
          <a:custGeom>
            <a:rect b="b" l="l" r="r" t="t"/>
            <a:pathLst>
              <a:path extrusionOk="0" h="4556" w="2867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-1778629" y="1845187"/>
            <a:ext cx="77552" cy="108361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-1647209" y="1518015"/>
            <a:ext cx="213963" cy="213963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-1709860" y="1717486"/>
            <a:ext cx="87126" cy="100059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-1658918" y="2705552"/>
            <a:ext cx="222626" cy="225985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0"/>
          <p:cNvSpPr/>
          <p:nvPr/>
        </p:nvSpPr>
        <p:spPr>
          <a:xfrm>
            <a:off x="-828907" y="4537210"/>
            <a:ext cx="309464" cy="315150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0"/>
          <p:cNvSpPr/>
          <p:nvPr/>
        </p:nvSpPr>
        <p:spPr>
          <a:xfrm>
            <a:off x="-368419" y="4909037"/>
            <a:ext cx="125566" cy="57924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0"/>
          <p:cNvSpPr/>
          <p:nvPr/>
        </p:nvSpPr>
        <p:spPr>
          <a:xfrm>
            <a:off x="-918433" y="4248190"/>
            <a:ext cx="53629" cy="112105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-887767" y="4396863"/>
            <a:ext cx="71865" cy="110137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-977892" y="4039386"/>
            <a:ext cx="151288" cy="171156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0"/>
          <p:cNvSpPr/>
          <p:nvPr/>
        </p:nvSpPr>
        <p:spPr>
          <a:xfrm>
            <a:off x="-509462" y="4852241"/>
            <a:ext cx="126022" cy="70401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0"/>
          <p:cNvSpPr/>
          <p:nvPr/>
        </p:nvSpPr>
        <p:spPr>
          <a:xfrm>
            <a:off x="-209260" y="4890537"/>
            <a:ext cx="227713" cy="151288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1331051" y="1643317"/>
            <a:ext cx="230784" cy="23078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2385439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2963071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-493481" y="4066884"/>
            <a:ext cx="453865" cy="583750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0"/>
          <p:cNvSpPr/>
          <p:nvPr/>
        </p:nvSpPr>
        <p:spPr>
          <a:xfrm>
            <a:off x="-398749" y="4164688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0"/>
          <p:cNvSpPr/>
          <p:nvPr/>
        </p:nvSpPr>
        <p:spPr>
          <a:xfrm>
            <a:off x="-398749" y="4238040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0"/>
          <p:cNvSpPr/>
          <p:nvPr/>
        </p:nvSpPr>
        <p:spPr>
          <a:xfrm>
            <a:off x="-398749" y="4311369"/>
            <a:ext cx="212428" cy="38248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0"/>
          <p:cNvSpPr/>
          <p:nvPr/>
        </p:nvSpPr>
        <p:spPr>
          <a:xfrm>
            <a:off x="3959391" y="2384451"/>
            <a:ext cx="385096" cy="427903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0"/>
          <p:cNvSpPr/>
          <p:nvPr/>
        </p:nvSpPr>
        <p:spPr>
          <a:xfrm>
            <a:off x="1338705" y="153948"/>
            <a:ext cx="504279" cy="431958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1483875" y="232891"/>
            <a:ext cx="97804" cy="226177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0"/>
          <p:cNvSpPr/>
          <p:nvPr/>
        </p:nvSpPr>
        <p:spPr>
          <a:xfrm>
            <a:off x="-1092516" y="2430305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0"/>
          <p:cNvSpPr/>
          <p:nvPr/>
        </p:nvSpPr>
        <p:spPr>
          <a:xfrm>
            <a:off x="-488898" y="1446198"/>
            <a:ext cx="145194" cy="145194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0"/>
          <p:cNvSpPr/>
          <p:nvPr/>
        </p:nvSpPr>
        <p:spPr>
          <a:xfrm>
            <a:off x="3936452" y="266508"/>
            <a:ext cx="143682" cy="145194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0"/>
          <p:cNvSpPr/>
          <p:nvPr/>
        </p:nvSpPr>
        <p:spPr>
          <a:xfrm>
            <a:off x="-1092516" y="2699241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0"/>
          <p:cNvSpPr/>
          <p:nvPr/>
        </p:nvSpPr>
        <p:spPr>
          <a:xfrm>
            <a:off x="169693" y="1435496"/>
            <a:ext cx="165062" cy="166597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0"/>
          <p:cNvSpPr/>
          <p:nvPr/>
        </p:nvSpPr>
        <p:spPr>
          <a:xfrm>
            <a:off x="849711" y="1453829"/>
            <a:ext cx="1453233" cy="12993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0"/>
          <p:cNvSpPr/>
          <p:nvPr/>
        </p:nvSpPr>
        <p:spPr>
          <a:xfrm>
            <a:off x="-848007" y="158003"/>
            <a:ext cx="2017116" cy="591405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3445946" y="532397"/>
            <a:ext cx="809903" cy="1066626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0"/>
          <p:cNvSpPr/>
          <p:nvPr/>
        </p:nvSpPr>
        <p:spPr>
          <a:xfrm>
            <a:off x="-1256018" y="481959"/>
            <a:ext cx="129909" cy="302217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-432366" y="3597758"/>
            <a:ext cx="129909" cy="302577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-1074160" y="481959"/>
            <a:ext cx="128373" cy="302217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0"/>
          <p:cNvSpPr/>
          <p:nvPr/>
        </p:nvSpPr>
        <p:spPr>
          <a:xfrm>
            <a:off x="-432366" y="1941311"/>
            <a:ext cx="129909" cy="1601450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3209091" y="4536010"/>
            <a:ext cx="1005510" cy="152824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0"/>
          <p:cNvSpPr/>
          <p:nvPr/>
        </p:nvSpPr>
        <p:spPr>
          <a:xfrm>
            <a:off x="168637" y="4665895"/>
            <a:ext cx="1180770" cy="378017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-1356869" y="2564773"/>
            <a:ext cx="189513" cy="161270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0"/>
          <p:cNvSpPr/>
          <p:nvPr/>
        </p:nvSpPr>
        <p:spPr>
          <a:xfrm>
            <a:off x="-1317134" y="1615819"/>
            <a:ext cx="594452" cy="129909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0"/>
          <p:cNvSpPr/>
          <p:nvPr/>
        </p:nvSpPr>
        <p:spPr>
          <a:xfrm>
            <a:off x="3688919" y="3380771"/>
            <a:ext cx="169645" cy="437069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0"/>
          <p:cNvSpPr/>
          <p:nvPr/>
        </p:nvSpPr>
        <p:spPr>
          <a:xfrm>
            <a:off x="3875336" y="3379235"/>
            <a:ext cx="171180" cy="438605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3779068" y="3467873"/>
            <a:ext cx="177275" cy="111577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0"/>
          <p:cNvSpPr/>
          <p:nvPr/>
        </p:nvSpPr>
        <p:spPr>
          <a:xfrm>
            <a:off x="3867706" y="3617626"/>
            <a:ext cx="24" cy="24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3650719" y="3330334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3650719" y="3830030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0"/>
          <p:cNvSpPr/>
          <p:nvPr/>
        </p:nvSpPr>
        <p:spPr>
          <a:xfrm>
            <a:off x="3772950" y="1883243"/>
            <a:ext cx="117647" cy="169645"/>
          </a:xfrm>
          <a:custGeom>
            <a:rect b="b" l="l" r="r" t="t"/>
            <a:pathLst>
              <a:path extrusionOk="0" h="7070" w="4903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0"/>
          <p:cNvSpPr/>
          <p:nvPr/>
        </p:nvSpPr>
        <p:spPr>
          <a:xfrm>
            <a:off x="3905906" y="1883243"/>
            <a:ext cx="132956" cy="169645"/>
          </a:xfrm>
          <a:custGeom>
            <a:rect b="b" l="l" r="r" t="t"/>
            <a:pathLst>
              <a:path extrusionOk="0" h="7070" w="5541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0"/>
          <p:cNvSpPr/>
          <p:nvPr/>
        </p:nvSpPr>
        <p:spPr>
          <a:xfrm>
            <a:off x="4069408" y="1883243"/>
            <a:ext cx="116160" cy="169645"/>
          </a:xfrm>
          <a:custGeom>
            <a:rect b="b" l="l" r="r" t="t"/>
            <a:pathLst>
              <a:path extrusionOk="0" h="7070" w="4841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0"/>
          <p:cNvSpPr/>
          <p:nvPr/>
        </p:nvSpPr>
        <p:spPr>
          <a:xfrm>
            <a:off x="-522515" y="481959"/>
            <a:ext cx="88638" cy="171180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0"/>
          <p:cNvSpPr/>
          <p:nvPr/>
        </p:nvSpPr>
        <p:spPr>
          <a:xfrm>
            <a:off x="-415569" y="478912"/>
            <a:ext cx="142146" cy="175763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-1214747" y="1001523"/>
            <a:ext cx="131445" cy="169645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-1066530" y="1001523"/>
            <a:ext cx="134492" cy="169645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0"/>
          <p:cNvSpPr/>
          <p:nvPr/>
        </p:nvSpPr>
        <p:spPr>
          <a:xfrm>
            <a:off x="-930526" y="1001523"/>
            <a:ext cx="224665" cy="169645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0"/>
          <p:cNvSpPr/>
          <p:nvPr/>
        </p:nvSpPr>
        <p:spPr>
          <a:xfrm>
            <a:off x="-689088" y="1001523"/>
            <a:ext cx="97828" cy="169645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0"/>
          <p:cNvSpPr/>
          <p:nvPr/>
        </p:nvSpPr>
        <p:spPr>
          <a:xfrm>
            <a:off x="12309" y="4484061"/>
            <a:ext cx="155896" cy="203262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0"/>
          <p:cNvSpPr/>
          <p:nvPr/>
        </p:nvSpPr>
        <p:spPr>
          <a:xfrm>
            <a:off x="192632" y="4384722"/>
            <a:ext cx="198679" cy="365252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0"/>
          <p:cNvSpPr/>
          <p:nvPr/>
        </p:nvSpPr>
        <p:spPr>
          <a:xfrm>
            <a:off x="3801989" y="40867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9"/>
          <p:cNvSpPr/>
          <p:nvPr/>
        </p:nvSpPr>
        <p:spPr>
          <a:xfrm>
            <a:off x="1336225" y="3304888"/>
            <a:ext cx="2326500" cy="381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9"/>
          <p:cNvSpPr/>
          <p:nvPr/>
        </p:nvSpPr>
        <p:spPr>
          <a:xfrm>
            <a:off x="1336225" y="2603538"/>
            <a:ext cx="2326500" cy="381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9"/>
          <p:cNvSpPr/>
          <p:nvPr/>
        </p:nvSpPr>
        <p:spPr>
          <a:xfrm>
            <a:off x="1336225" y="1902188"/>
            <a:ext cx="2326500" cy="381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9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 CLEANING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7" name="Google Shape;387;p29"/>
          <p:cNvSpPr txBox="1"/>
          <p:nvPr>
            <p:ph type="ctrTitle"/>
          </p:nvPr>
        </p:nvSpPr>
        <p:spPr>
          <a:xfrm>
            <a:off x="1557931" y="2087899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Handling Nans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388" name="Google Shape;388;p29"/>
          <p:cNvSpPr txBox="1"/>
          <p:nvPr>
            <p:ph idx="2" type="ctrTitle"/>
          </p:nvPr>
        </p:nvSpPr>
        <p:spPr>
          <a:xfrm>
            <a:off x="1402650" y="3280000"/>
            <a:ext cx="2424900" cy="43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</a:rPr>
              <a:t> </a:t>
            </a:r>
            <a:r>
              <a:rPr lang="es" sz="1300">
                <a:solidFill>
                  <a:schemeClr val="dk1"/>
                </a:solidFill>
              </a:rPr>
              <a:t>Wider categorical buckets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389" name="Google Shape;389;p29"/>
          <p:cNvSpPr txBox="1"/>
          <p:nvPr>
            <p:ph idx="3" type="ctrTitle"/>
          </p:nvPr>
        </p:nvSpPr>
        <p:spPr>
          <a:xfrm>
            <a:off x="1557931" y="2789242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</a:rPr>
              <a:t>Removing HTML Tags</a:t>
            </a:r>
            <a:endParaRPr sz="1300">
              <a:solidFill>
                <a:schemeClr val="dk1"/>
              </a:solidFill>
            </a:endParaRPr>
          </a:p>
        </p:txBody>
      </p:sp>
      <p:cxnSp>
        <p:nvCxnSpPr>
          <p:cNvPr id="390" name="Google Shape;390;p29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1" name="Google Shape;391;p29"/>
          <p:cNvSpPr/>
          <p:nvPr/>
        </p:nvSpPr>
        <p:spPr>
          <a:xfrm>
            <a:off x="819925" y="18807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392" name="Google Shape;392;p29"/>
          <p:cNvSpPr/>
          <p:nvPr/>
        </p:nvSpPr>
        <p:spPr>
          <a:xfrm>
            <a:off x="819925" y="258208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393" name="Google Shape;393;p29"/>
          <p:cNvSpPr/>
          <p:nvPr/>
        </p:nvSpPr>
        <p:spPr>
          <a:xfrm>
            <a:off x="933213" y="1994550"/>
            <a:ext cx="197329" cy="196282"/>
          </a:xfrm>
          <a:custGeom>
            <a:rect b="b" l="l" r="r" t="t"/>
            <a:pathLst>
              <a:path extrusionOk="0" h="85619" w="86076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4" name="Google Shape;394;p29"/>
          <p:cNvSpPr/>
          <p:nvPr/>
        </p:nvSpPr>
        <p:spPr>
          <a:xfrm>
            <a:off x="819925" y="32834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grpSp>
        <p:nvGrpSpPr>
          <p:cNvPr id="395" name="Google Shape;395;p29"/>
          <p:cNvGrpSpPr/>
          <p:nvPr/>
        </p:nvGrpSpPr>
        <p:grpSpPr>
          <a:xfrm flipH="1" rot="10800000">
            <a:off x="880550" y="2712182"/>
            <a:ext cx="302125" cy="163726"/>
            <a:chOff x="1319675" y="779200"/>
            <a:chExt cx="2343875" cy="1270175"/>
          </a:xfrm>
        </p:grpSpPr>
        <p:sp>
          <p:nvSpPr>
            <p:cNvPr id="396" name="Google Shape;396;p29"/>
            <p:cNvSpPr/>
            <p:nvPr/>
          </p:nvSpPr>
          <p:spPr>
            <a:xfrm>
              <a:off x="1319675" y="915950"/>
              <a:ext cx="717150" cy="996650"/>
            </a:xfrm>
            <a:custGeom>
              <a:rect b="b" l="l" r="r" t="t"/>
              <a:pathLst>
                <a:path extrusionOk="0" h="39866" w="28686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7" name="Google Shape;397;p29"/>
            <p:cNvSpPr/>
            <p:nvPr/>
          </p:nvSpPr>
          <p:spPr>
            <a:xfrm>
              <a:off x="2159125" y="779200"/>
              <a:ext cx="626150" cy="1270175"/>
            </a:xfrm>
            <a:custGeom>
              <a:rect b="b" l="l" r="r" t="t"/>
              <a:pathLst>
                <a:path extrusionOk="0" h="50807" w="25046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8" name="Google Shape;398;p29"/>
            <p:cNvSpPr/>
            <p:nvPr/>
          </p:nvSpPr>
          <p:spPr>
            <a:xfrm>
              <a:off x="2945900" y="915950"/>
              <a:ext cx="717650" cy="996650"/>
            </a:xfrm>
            <a:custGeom>
              <a:rect b="b" l="l" r="r" t="t"/>
              <a:pathLst>
                <a:path extrusionOk="0" h="39866" w="28706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99" name="Google Shape;399;p29"/>
          <p:cNvGrpSpPr/>
          <p:nvPr/>
        </p:nvGrpSpPr>
        <p:grpSpPr>
          <a:xfrm>
            <a:off x="898731" y="3413525"/>
            <a:ext cx="265768" cy="163730"/>
            <a:chOff x="1319675" y="2389025"/>
            <a:chExt cx="2224000" cy="1370125"/>
          </a:xfrm>
        </p:grpSpPr>
        <p:sp>
          <p:nvSpPr>
            <p:cNvPr id="400" name="Google Shape;400;p29"/>
            <p:cNvSpPr/>
            <p:nvPr/>
          </p:nvSpPr>
          <p:spPr>
            <a:xfrm>
              <a:off x="1319675" y="2389025"/>
              <a:ext cx="1396475" cy="1369625"/>
            </a:xfrm>
            <a:custGeom>
              <a:rect b="b" l="l" r="r" t="t"/>
              <a:pathLst>
                <a:path extrusionOk="0" h="54785" w="55859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1" name="Google Shape;401;p29"/>
            <p:cNvSpPr/>
            <p:nvPr/>
          </p:nvSpPr>
          <p:spPr>
            <a:xfrm>
              <a:off x="2902125" y="2587450"/>
              <a:ext cx="641550" cy="1171700"/>
            </a:xfrm>
            <a:custGeom>
              <a:rect b="b" l="l" r="r" t="t"/>
              <a:pathLst>
                <a:path extrusionOk="0" h="46868" w="25662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02" name="Google Shape;402;p29"/>
          <p:cNvSpPr/>
          <p:nvPr/>
        </p:nvSpPr>
        <p:spPr>
          <a:xfrm>
            <a:off x="4876837" y="2409598"/>
            <a:ext cx="2681532" cy="1732190"/>
          </a:xfrm>
          <a:custGeom>
            <a:rect b="b" l="l" r="r" t="t"/>
            <a:pathLst>
              <a:path extrusionOk="0" h="114110" w="176649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9"/>
          <p:cNvSpPr/>
          <p:nvPr/>
        </p:nvSpPr>
        <p:spPr>
          <a:xfrm>
            <a:off x="5005199" y="2541755"/>
            <a:ext cx="2424808" cy="1467860"/>
          </a:xfrm>
          <a:custGeom>
            <a:rect b="b" l="l" r="r" t="t"/>
            <a:pathLst>
              <a:path extrusionOk="0" h="96697" w="159737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91A51"/>
              </a:solidFill>
            </a:endParaRPr>
          </a:p>
        </p:txBody>
      </p:sp>
      <p:sp>
        <p:nvSpPr>
          <p:cNvPr id="404" name="Google Shape;404;p29"/>
          <p:cNvSpPr/>
          <p:nvPr/>
        </p:nvSpPr>
        <p:spPr>
          <a:xfrm>
            <a:off x="4636011" y="4136703"/>
            <a:ext cx="3163178" cy="83900"/>
          </a:xfrm>
          <a:custGeom>
            <a:rect b="b" l="l" r="r" t="t"/>
            <a:pathLst>
              <a:path extrusionOk="0" h="5527" w="208378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405" name="Google Shape;405;p29"/>
          <p:cNvSpPr/>
          <p:nvPr/>
        </p:nvSpPr>
        <p:spPr>
          <a:xfrm>
            <a:off x="5005199" y="2541755"/>
            <a:ext cx="2424808" cy="141083"/>
          </a:xfrm>
          <a:custGeom>
            <a:rect b="b" l="l" r="r" t="t"/>
            <a:pathLst>
              <a:path extrusionOk="0" h="9294" w="159737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9"/>
          <p:cNvSpPr/>
          <p:nvPr/>
        </p:nvSpPr>
        <p:spPr>
          <a:xfrm>
            <a:off x="5143716" y="2742556"/>
            <a:ext cx="1029417" cy="521069"/>
          </a:xfrm>
          <a:custGeom>
            <a:rect b="b" l="l" r="r" t="t"/>
            <a:pathLst>
              <a:path extrusionOk="0" h="34326" w="67814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9"/>
          <p:cNvSpPr/>
          <p:nvPr/>
        </p:nvSpPr>
        <p:spPr>
          <a:xfrm>
            <a:off x="5221240" y="2834061"/>
            <a:ext cx="297407" cy="297391"/>
          </a:xfrm>
          <a:custGeom>
            <a:rect b="b" l="l" r="r" t="t"/>
            <a:pathLst>
              <a:path extrusionOk="0" h="19591" w="19592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9"/>
          <p:cNvSpPr/>
          <p:nvPr/>
        </p:nvSpPr>
        <p:spPr>
          <a:xfrm>
            <a:off x="5500826" y="3535575"/>
            <a:ext cx="908690" cy="329163"/>
          </a:xfrm>
          <a:custGeom>
            <a:rect b="b" l="l" r="r" t="t"/>
            <a:pathLst>
              <a:path extrusionOk="0" h="21684" w="59861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9"/>
          <p:cNvSpPr/>
          <p:nvPr/>
        </p:nvSpPr>
        <p:spPr>
          <a:xfrm>
            <a:off x="5560559" y="3610549"/>
            <a:ext cx="679927" cy="53403"/>
          </a:xfrm>
          <a:custGeom>
            <a:rect b="b" l="l" r="r" t="t"/>
            <a:pathLst>
              <a:path extrusionOk="0" h="3518" w="44791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410" name="Google Shape;410;p29"/>
          <p:cNvSpPr/>
          <p:nvPr/>
        </p:nvSpPr>
        <p:spPr>
          <a:xfrm>
            <a:off x="5560559" y="3710949"/>
            <a:ext cx="526154" cy="52128"/>
          </a:xfrm>
          <a:custGeom>
            <a:rect b="b" l="l" r="r" t="t"/>
            <a:pathLst>
              <a:path extrusionOk="0" h="3434" w="34661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411" name="Google Shape;411;p29"/>
          <p:cNvSpPr/>
          <p:nvPr/>
        </p:nvSpPr>
        <p:spPr>
          <a:xfrm>
            <a:off x="5180573" y="3535575"/>
            <a:ext cx="322818" cy="329163"/>
          </a:xfrm>
          <a:custGeom>
            <a:rect b="b" l="l" r="r" t="t"/>
            <a:pathLst>
              <a:path extrusionOk="0" h="21684" w="21266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9"/>
          <p:cNvSpPr/>
          <p:nvPr/>
        </p:nvSpPr>
        <p:spPr>
          <a:xfrm>
            <a:off x="5242842" y="3644719"/>
            <a:ext cx="218729" cy="109463"/>
          </a:xfrm>
          <a:custGeom>
            <a:rect b="b" l="l" r="r" t="t"/>
            <a:pathLst>
              <a:path extrusionOk="0" h="7211" w="14409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9"/>
          <p:cNvSpPr/>
          <p:nvPr/>
        </p:nvSpPr>
        <p:spPr>
          <a:xfrm>
            <a:off x="5683836" y="3292847"/>
            <a:ext cx="704079" cy="155049"/>
          </a:xfrm>
          <a:custGeom>
            <a:rect b="b" l="l" r="r" t="t"/>
            <a:pathLst>
              <a:path extrusionOk="0" h="10214" w="46382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9"/>
          <p:cNvSpPr/>
          <p:nvPr/>
        </p:nvSpPr>
        <p:spPr>
          <a:xfrm>
            <a:off x="5683836" y="3100941"/>
            <a:ext cx="704079" cy="155064"/>
          </a:xfrm>
          <a:custGeom>
            <a:rect b="b" l="l" r="r" t="t"/>
            <a:pathLst>
              <a:path extrusionOk="0" h="10215" w="46382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9"/>
          <p:cNvSpPr/>
          <p:nvPr/>
        </p:nvSpPr>
        <p:spPr>
          <a:xfrm>
            <a:off x="6387899" y="3102216"/>
            <a:ext cx="155049" cy="155049"/>
          </a:xfrm>
          <a:custGeom>
            <a:rect b="b" l="l" r="r" t="t"/>
            <a:pathLst>
              <a:path extrusionOk="0" h="10214" w="10214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9"/>
          <p:cNvSpPr/>
          <p:nvPr/>
        </p:nvSpPr>
        <p:spPr>
          <a:xfrm>
            <a:off x="6579790" y="3182275"/>
            <a:ext cx="744746" cy="714234"/>
          </a:xfrm>
          <a:custGeom>
            <a:rect b="b" l="l" r="r" t="t"/>
            <a:pathLst>
              <a:path extrusionOk="0" h="47051" w="49061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9"/>
          <p:cNvSpPr/>
          <p:nvPr/>
        </p:nvSpPr>
        <p:spPr>
          <a:xfrm>
            <a:off x="6668745" y="3215322"/>
            <a:ext cx="728230" cy="623427"/>
          </a:xfrm>
          <a:custGeom>
            <a:rect b="b" l="l" r="r" t="t"/>
            <a:pathLst>
              <a:path extrusionOk="0" h="41069" w="47973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418" name="Google Shape;418;p29"/>
          <p:cNvSpPr/>
          <p:nvPr/>
        </p:nvSpPr>
        <p:spPr>
          <a:xfrm>
            <a:off x="6905128" y="3364010"/>
            <a:ext cx="186835" cy="328040"/>
          </a:xfrm>
          <a:custGeom>
            <a:rect b="b" l="l" r="r" t="t"/>
            <a:pathLst>
              <a:path extrusionOk="0" h="21610" w="12308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419" name="Google Shape;419;p29"/>
          <p:cNvSpPr/>
          <p:nvPr/>
        </p:nvSpPr>
        <p:spPr>
          <a:xfrm>
            <a:off x="6858115" y="1367491"/>
            <a:ext cx="1476741" cy="1959677"/>
          </a:xfrm>
          <a:custGeom>
            <a:rect b="b" l="l" r="r" t="t"/>
            <a:pathLst>
              <a:path extrusionOk="0" h="129096" w="97282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9"/>
          <p:cNvSpPr/>
          <p:nvPr/>
        </p:nvSpPr>
        <p:spPr>
          <a:xfrm>
            <a:off x="6976307" y="1511094"/>
            <a:ext cx="1241633" cy="1500907"/>
          </a:xfrm>
          <a:custGeom>
            <a:rect b="b" l="l" r="r" t="t"/>
            <a:pathLst>
              <a:path extrusionOk="0" h="98874" w="81794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9"/>
          <p:cNvSpPr/>
          <p:nvPr/>
        </p:nvSpPr>
        <p:spPr>
          <a:xfrm>
            <a:off x="7513876" y="3086960"/>
            <a:ext cx="185560" cy="159086"/>
          </a:xfrm>
          <a:custGeom>
            <a:rect b="b" l="l" r="r" t="t"/>
            <a:pathLst>
              <a:path extrusionOk="0" h="10480" w="12224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9"/>
          <p:cNvSpPr/>
          <p:nvPr/>
        </p:nvSpPr>
        <p:spPr>
          <a:xfrm>
            <a:off x="7577419" y="1730946"/>
            <a:ext cx="584612" cy="583352"/>
          </a:xfrm>
          <a:custGeom>
            <a:rect b="b" l="l" r="r" t="t"/>
            <a:pathLst>
              <a:path extrusionOk="0" h="38429" w="38512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9"/>
          <p:cNvSpPr/>
          <p:nvPr/>
        </p:nvSpPr>
        <p:spPr>
          <a:xfrm>
            <a:off x="7107204" y="1832622"/>
            <a:ext cx="432099" cy="430839"/>
          </a:xfrm>
          <a:custGeom>
            <a:rect b="b" l="l" r="r" t="t"/>
            <a:pathLst>
              <a:path extrusionOk="0" h="28382" w="28465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9"/>
          <p:cNvSpPr/>
          <p:nvPr/>
        </p:nvSpPr>
        <p:spPr>
          <a:xfrm>
            <a:off x="7225395" y="2240569"/>
            <a:ext cx="636710" cy="635450"/>
          </a:xfrm>
          <a:custGeom>
            <a:rect b="b" l="l" r="r" t="t"/>
            <a:pathLst>
              <a:path extrusionOk="0" h="41861" w="41944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0"/>
          <p:cNvSpPr/>
          <p:nvPr/>
        </p:nvSpPr>
        <p:spPr>
          <a:xfrm rot="10800000">
            <a:off x="5511050" y="1902938"/>
            <a:ext cx="2326500" cy="381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0"/>
          <p:cNvSpPr/>
          <p:nvPr/>
        </p:nvSpPr>
        <p:spPr>
          <a:xfrm rot="10800000">
            <a:off x="5511050" y="2606325"/>
            <a:ext cx="2326500" cy="381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0"/>
          <p:cNvSpPr/>
          <p:nvPr/>
        </p:nvSpPr>
        <p:spPr>
          <a:xfrm rot="10800000">
            <a:off x="5511050" y="3309688"/>
            <a:ext cx="2326500" cy="381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0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BASELINE MODEL/ RESULTS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3" name="Google Shape;433;p30"/>
          <p:cNvSpPr/>
          <p:nvPr/>
        </p:nvSpPr>
        <p:spPr>
          <a:xfrm>
            <a:off x="7903950" y="184947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0"/>
          <p:cNvSpPr/>
          <p:nvPr/>
        </p:nvSpPr>
        <p:spPr>
          <a:xfrm>
            <a:off x="7903950" y="255082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0"/>
          <p:cNvSpPr/>
          <p:nvPr/>
        </p:nvSpPr>
        <p:spPr>
          <a:xfrm>
            <a:off x="8021111" y="2667988"/>
            <a:ext cx="189568" cy="189570"/>
          </a:xfrm>
          <a:custGeom>
            <a:rect b="b" l="l" r="r" t="t"/>
            <a:pathLst>
              <a:path extrusionOk="0" h="92473" w="92472">
                <a:moveTo>
                  <a:pt x="67996" y="0"/>
                </a:moveTo>
                <a:cubicBezTo>
                  <a:pt x="66508" y="0"/>
                  <a:pt x="65294" y="1200"/>
                  <a:pt x="65294" y="2702"/>
                </a:cubicBezTo>
                <a:lnTo>
                  <a:pt x="65294" y="21760"/>
                </a:lnTo>
                <a:lnTo>
                  <a:pt x="46236" y="21760"/>
                </a:lnTo>
                <a:cubicBezTo>
                  <a:pt x="44733" y="21760"/>
                  <a:pt x="43534" y="22974"/>
                  <a:pt x="43534" y="24462"/>
                </a:cubicBezTo>
                <a:lnTo>
                  <a:pt x="43534" y="43520"/>
                </a:lnTo>
                <a:lnTo>
                  <a:pt x="24476" y="43520"/>
                </a:lnTo>
                <a:cubicBezTo>
                  <a:pt x="22974" y="43520"/>
                  <a:pt x="21760" y="44734"/>
                  <a:pt x="21760" y="46236"/>
                </a:cubicBezTo>
                <a:lnTo>
                  <a:pt x="21760" y="65280"/>
                </a:lnTo>
                <a:lnTo>
                  <a:pt x="2717" y="65280"/>
                </a:lnTo>
                <a:cubicBezTo>
                  <a:pt x="1214" y="65280"/>
                  <a:pt x="0" y="66493"/>
                  <a:pt x="0" y="67996"/>
                </a:cubicBezTo>
                <a:lnTo>
                  <a:pt x="0" y="89756"/>
                </a:lnTo>
                <a:cubicBezTo>
                  <a:pt x="0" y="91259"/>
                  <a:pt x="1214" y="92472"/>
                  <a:pt x="2717" y="92472"/>
                </a:cubicBezTo>
                <a:lnTo>
                  <a:pt x="89770" y="92472"/>
                </a:lnTo>
                <a:cubicBezTo>
                  <a:pt x="91258" y="92472"/>
                  <a:pt x="92472" y="91259"/>
                  <a:pt x="92472" y="89756"/>
                </a:cubicBezTo>
                <a:lnTo>
                  <a:pt x="92472" y="2702"/>
                </a:lnTo>
                <a:cubicBezTo>
                  <a:pt x="92472" y="1200"/>
                  <a:pt x="91258" y="0"/>
                  <a:pt x="8977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0"/>
          <p:cNvSpPr/>
          <p:nvPr/>
        </p:nvSpPr>
        <p:spPr>
          <a:xfrm>
            <a:off x="8009275" y="1985963"/>
            <a:ext cx="213239" cy="196180"/>
          </a:xfrm>
          <a:custGeom>
            <a:rect b="b" l="l" r="r" t="t"/>
            <a:pathLst>
              <a:path extrusionOk="0" h="84743" w="92112">
                <a:moveTo>
                  <a:pt x="25329" y="1"/>
                </a:moveTo>
                <a:cubicBezTo>
                  <a:pt x="11054" y="1"/>
                  <a:pt x="1" y="11069"/>
                  <a:pt x="1" y="25330"/>
                </a:cubicBezTo>
                <a:cubicBezTo>
                  <a:pt x="1" y="42827"/>
                  <a:pt x="15649" y="57117"/>
                  <a:pt x="39605" y="78299"/>
                </a:cubicBezTo>
                <a:lnTo>
                  <a:pt x="46049" y="84743"/>
                </a:lnTo>
                <a:lnTo>
                  <a:pt x="52493" y="78299"/>
                </a:lnTo>
                <a:cubicBezTo>
                  <a:pt x="76449" y="57131"/>
                  <a:pt x="92111" y="42841"/>
                  <a:pt x="92111" y="25344"/>
                </a:cubicBezTo>
                <a:cubicBezTo>
                  <a:pt x="92111" y="11069"/>
                  <a:pt x="81043" y="15"/>
                  <a:pt x="66768" y="15"/>
                </a:cubicBezTo>
                <a:cubicBezTo>
                  <a:pt x="58951" y="15"/>
                  <a:pt x="51106" y="3700"/>
                  <a:pt x="46049" y="9682"/>
                </a:cubicBezTo>
                <a:cubicBezTo>
                  <a:pt x="40992" y="3685"/>
                  <a:pt x="33160" y="1"/>
                  <a:pt x="25329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52643"/>
              </a:solidFill>
            </a:endParaRPr>
          </a:p>
        </p:txBody>
      </p:sp>
      <p:sp>
        <p:nvSpPr>
          <p:cNvPr id="437" name="Google Shape;437;p30"/>
          <p:cNvSpPr/>
          <p:nvPr/>
        </p:nvSpPr>
        <p:spPr>
          <a:xfrm>
            <a:off x="7903950" y="325217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8" name="Google Shape;438;p30"/>
          <p:cNvGrpSpPr/>
          <p:nvPr/>
        </p:nvGrpSpPr>
        <p:grpSpPr>
          <a:xfrm>
            <a:off x="7983117" y="3343406"/>
            <a:ext cx="265543" cy="269920"/>
            <a:chOff x="4151375" y="238125"/>
            <a:chExt cx="2141475" cy="2176775"/>
          </a:xfrm>
        </p:grpSpPr>
        <p:sp>
          <p:nvSpPr>
            <p:cNvPr id="439" name="Google Shape;439;p30"/>
            <p:cNvSpPr/>
            <p:nvPr/>
          </p:nvSpPr>
          <p:spPr>
            <a:xfrm>
              <a:off x="4151375" y="399250"/>
              <a:ext cx="2141475" cy="2015650"/>
            </a:xfrm>
            <a:custGeom>
              <a:rect b="b" l="l" r="r" t="t"/>
              <a:pathLst>
                <a:path extrusionOk="0" h="80626" w="85659">
                  <a:moveTo>
                    <a:pt x="7003" y="0"/>
                  </a:moveTo>
                  <a:cubicBezTo>
                    <a:pt x="3144" y="0"/>
                    <a:pt x="1" y="3123"/>
                    <a:pt x="1" y="7002"/>
                  </a:cubicBezTo>
                  <a:lnTo>
                    <a:pt x="1" y="55620"/>
                  </a:lnTo>
                  <a:cubicBezTo>
                    <a:pt x="1" y="59499"/>
                    <a:pt x="3144" y="62623"/>
                    <a:pt x="7003" y="62623"/>
                  </a:cubicBezTo>
                  <a:lnTo>
                    <a:pt x="31033" y="62623"/>
                  </a:lnTo>
                  <a:lnTo>
                    <a:pt x="31033" y="72012"/>
                  </a:lnTo>
                  <a:lnTo>
                    <a:pt x="27234" y="72012"/>
                  </a:lnTo>
                  <a:cubicBezTo>
                    <a:pt x="24887" y="72072"/>
                    <a:pt x="23017" y="73981"/>
                    <a:pt x="23017" y="76309"/>
                  </a:cubicBezTo>
                  <a:cubicBezTo>
                    <a:pt x="23017" y="78656"/>
                    <a:pt x="24887" y="80566"/>
                    <a:pt x="27234" y="80625"/>
                  </a:cubicBezTo>
                  <a:lnTo>
                    <a:pt x="58426" y="80625"/>
                  </a:lnTo>
                  <a:cubicBezTo>
                    <a:pt x="60773" y="80566"/>
                    <a:pt x="62643" y="78656"/>
                    <a:pt x="62643" y="76309"/>
                  </a:cubicBezTo>
                  <a:cubicBezTo>
                    <a:pt x="62643" y="73981"/>
                    <a:pt x="60773" y="72072"/>
                    <a:pt x="58426" y="72012"/>
                  </a:cubicBezTo>
                  <a:lnTo>
                    <a:pt x="54646" y="72012"/>
                  </a:lnTo>
                  <a:lnTo>
                    <a:pt x="54646" y="62623"/>
                  </a:lnTo>
                  <a:lnTo>
                    <a:pt x="78656" y="62623"/>
                  </a:lnTo>
                  <a:cubicBezTo>
                    <a:pt x="82535" y="62623"/>
                    <a:pt x="85659" y="59499"/>
                    <a:pt x="85659" y="55620"/>
                  </a:cubicBezTo>
                  <a:lnTo>
                    <a:pt x="85659" y="7002"/>
                  </a:lnTo>
                  <a:cubicBezTo>
                    <a:pt x="85659" y="3123"/>
                    <a:pt x="82535" y="0"/>
                    <a:pt x="78656" y="0"/>
                  </a:cubicBezTo>
                  <a:lnTo>
                    <a:pt x="65925" y="0"/>
                  </a:lnTo>
                  <a:lnTo>
                    <a:pt x="65925" y="5749"/>
                  </a:lnTo>
                  <a:lnTo>
                    <a:pt x="78656" y="5749"/>
                  </a:lnTo>
                  <a:cubicBezTo>
                    <a:pt x="79353" y="5749"/>
                    <a:pt x="79930" y="6306"/>
                    <a:pt x="79930" y="7002"/>
                  </a:cubicBezTo>
                  <a:lnTo>
                    <a:pt x="79930" y="55620"/>
                  </a:lnTo>
                  <a:cubicBezTo>
                    <a:pt x="79930" y="56317"/>
                    <a:pt x="79353" y="56893"/>
                    <a:pt x="78656" y="56893"/>
                  </a:cubicBezTo>
                  <a:lnTo>
                    <a:pt x="7003" y="56893"/>
                  </a:lnTo>
                  <a:cubicBezTo>
                    <a:pt x="6307" y="56893"/>
                    <a:pt x="5750" y="56317"/>
                    <a:pt x="5750" y="55620"/>
                  </a:cubicBezTo>
                  <a:lnTo>
                    <a:pt x="5750" y="7002"/>
                  </a:lnTo>
                  <a:cubicBezTo>
                    <a:pt x="5750" y="6306"/>
                    <a:pt x="6307" y="5749"/>
                    <a:pt x="7003" y="5749"/>
                  </a:cubicBezTo>
                  <a:lnTo>
                    <a:pt x="19734" y="5749"/>
                  </a:lnTo>
                  <a:lnTo>
                    <a:pt x="19734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0"/>
            <p:cNvSpPr/>
            <p:nvPr/>
          </p:nvSpPr>
          <p:spPr>
            <a:xfrm>
              <a:off x="4788450" y="238125"/>
              <a:ext cx="867350" cy="1403950"/>
            </a:xfrm>
            <a:custGeom>
              <a:rect b="b" l="l" r="r" t="t"/>
              <a:pathLst>
                <a:path extrusionOk="0" h="56158" w="34694">
                  <a:moveTo>
                    <a:pt x="28964" y="5749"/>
                  </a:moveTo>
                  <a:lnTo>
                    <a:pt x="28964" y="45873"/>
                  </a:lnTo>
                  <a:lnTo>
                    <a:pt x="5729" y="45873"/>
                  </a:lnTo>
                  <a:lnTo>
                    <a:pt x="5729" y="5749"/>
                  </a:lnTo>
                  <a:close/>
                  <a:moveTo>
                    <a:pt x="17360" y="48060"/>
                  </a:moveTo>
                  <a:cubicBezTo>
                    <a:pt x="18003" y="48060"/>
                    <a:pt x="18661" y="48301"/>
                    <a:pt x="19197" y="48837"/>
                  </a:cubicBezTo>
                  <a:cubicBezTo>
                    <a:pt x="20848" y="50468"/>
                    <a:pt x="19674" y="53293"/>
                    <a:pt x="17347" y="53293"/>
                  </a:cubicBezTo>
                  <a:cubicBezTo>
                    <a:pt x="15895" y="53293"/>
                    <a:pt x="14741" y="52119"/>
                    <a:pt x="14741" y="50687"/>
                  </a:cubicBezTo>
                  <a:cubicBezTo>
                    <a:pt x="14741" y="49101"/>
                    <a:pt x="16020" y="48060"/>
                    <a:pt x="17360" y="48060"/>
                  </a:cubicBezTo>
                  <a:close/>
                  <a:moveTo>
                    <a:pt x="5351" y="0"/>
                  </a:moveTo>
                  <a:cubicBezTo>
                    <a:pt x="2387" y="0"/>
                    <a:pt x="0" y="2407"/>
                    <a:pt x="0" y="5351"/>
                  </a:cubicBezTo>
                  <a:lnTo>
                    <a:pt x="0" y="50806"/>
                  </a:lnTo>
                  <a:cubicBezTo>
                    <a:pt x="0" y="53770"/>
                    <a:pt x="2387" y="56157"/>
                    <a:pt x="5351" y="56157"/>
                  </a:cubicBezTo>
                  <a:lnTo>
                    <a:pt x="29342" y="56157"/>
                  </a:lnTo>
                  <a:cubicBezTo>
                    <a:pt x="32306" y="56157"/>
                    <a:pt x="34693" y="53770"/>
                    <a:pt x="34693" y="50806"/>
                  </a:cubicBezTo>
                  <a:lnTo>
                    <a:pt x="34693" y="5351"/>
                  </a:lnTo>
                  <a:cubicBezTo>
                    <a:pt x="34693" y="2407"/>
                    <a:pt x="32306" y="0"/>
                    <a:pt x="2934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41" name="Google Shape;441;p30"/>
          <p:cNvCxnSpPr/>
          <p:nvPr/>
        </p:nvCxnSpPr>
        <p:spPr>
          <a:xfrm>
            <a:off x="5882725" y="1195336"/>
            <a:ext cx="3340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2" name="Google Shape;442;p30"/>
          <p:cNvSpPr/>
          <p:nvPr/>
        </p:nvSpPr>
        <p:spPr>
          <a:xfrm>
            <a:off x="2634654" y="3249946"/>
            <a:ext cx="621066" cy="619705"/>
          </a:xfrm>
          <a:custGeom>
            <a:rect b="b" l="l" r="r" t="t"/>
            <a:pathLst>
              <a:path extrusionOk="0" h="41438" w="41529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0"/>
          <p:cNvSpPr/>
          <p:nvPr/>
        </p:nvSpPr>
        <p:spPr>
          <a:xfrm>
            <a:off x="2492071" y="3754486"/>
            <a:ext cx="906228" cy="115168"/>
          </a:xfrm>
          <a:custGeom>
            <a:rect b="b" l="l" r="r" t="t"/>
            <a:pathLst>
              <a:path extrusionOk="0" h="7701" w="60597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0"/>
          <p:cNvSpPr/>
          <p:nvPr/>
        </p:nvSpPr>
        <p:spPr>
          <a:xfrm>
            <a:off x="1402108" y="1357975"/>
            <a:ext cx="3086129" cy="2093521"/>
          </a:xfrm>
          <a:custGeom>
            <a:rect b="b" l="l" r="r" t="t"/>
            <a:pathLst>
              <a:path extrusionOk="0" h="139988" w="206361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0"/>
          <p:cNvSpPr/>
          <p:nvPr/>
        </p:nvSpPr>
        <p:spPr>
          <a:xfrm>
            <a:off x="1483001" y="1440228"/>
            <a:ext cx="2924346" cy="1643839"/>
          </a:xfrm>
          <a:custGeom>
            <a:rect b="b" l="l" r="r" t="t"/>
            <a:pathLst>
              <a:path extrusionOk="0" h="109919" w="195543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0"/>
          <p:cNvSpPr/>
          <p:nvPr/>
        </p:nvSpPr>
        <p:spPr>
          <a:xfrm>
            <a:off x="1402108" y="3173181"/>
            <a:ext cx="3086129" cy="278328"/>
          </a:xfrm>
          <a:custGeom>
            <a:rect b="b" l="l" r="r" t="t"/>
            <a:pathLst>
              <a:path extrusionOk="0" h="18611" w="206361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0"/>
          <p:cNvSpPr/>
          <p:nvPr/>
        </p:nvSpPr>
        <p:spPr>
          <a:xfrm>
            <a:off x="1483001" y="1440228"/>
            <a:ext cx="2924346" cy="120657"/>
          </a:xfrm>
          <a:custGeom>
            <a:rect b="b" l="l" r="r" t="t"/>
            <a:pathLst>
              <a:path extrusionOk="0" h="8068" w="195543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0"/>
          <p:cNvSpPr/>
          <p:nvPr/>
        </p:nvSpPr>
        <p:spPr>
          <a:xfrm>
            <a:off x="1483001" y="1560871"/>
            <a:ext cx="2924346" cy="119296"/>
          </a:xfrm>
          <a:custGeom>
            <a:rect b="b" l="l" r="r" t="t"/>
            <a:pathLst>
              <a:path extrusionOk="0" h="7977" w="195543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0"/>
          <p:cNvSpPr/>
          <p:nvPr/>
        </p:nvSpPr>
        <p:spPr>
          <a:xfrm>
            <a:off x="3858959" y="1560871"/>
            <a:ext cx="548415" cy="119296"/>
          </a:xfrm>
          <a:custGeom>
            <a:rect b="b" l="l" r="r" t="t"/>
            <a:pathLst>
              <a:path extrusionOk="0" h="7977" w="36671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0"/>
          <p:cNvSpPr/>
          <p:nvPr/>
        </p:nvSpPr>
        <p:spPr>
          <a:xfrm>
            <a:off x="3453135" y="1560871"/>
            <a:ext cx="407210" cy="119296"/>
          </a:xfrm>
          <a:custGeom>
            <a:rect b="b" l="l" r="r" t="t"/>
            <a:pathLst>
              <a:path extrusionOk="0" h="7977" w="27229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0"/>
          <p:cNvSpPr/>
          <p:nvPr/>
        </p:nvSpPr>
        <p:spPr>
          <a:xfrm>
            <a:off x="3056913" y="1784345"/>
            <a:ext cx="1257222" cy="316717"/>
          </a:xfrm>
          <a:custGeom>
            <a:rect b="b" l="l" r="r" t="t"/>
            <a:pathLst>
              <a:path extrusionOk="0" h="21178" w="84067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0"/>
          <p:cNvSpPr/>
          <p:nvPr/>
        </p:nvSpPr>
        <p:spPr>
          <a:xfrm>
            <a:off x="3056913" y="2190167"/>
            <a:ext cx="963835" cy="67193"/>
          </a:xfrm>
          <a:custGeom>
            <a:rect b="b" l="l" r="r" t="t"/>
            <a:pathLst>
              <a:path extrusionOk="0" h="4493" w="64449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0"/>
          <p:cNvSpPr/>
          <p:nvPr/>
        </p:nvSpPr>
        <p:spPr>
          <a:xfrm>
            <a:off x="3056913" y="2336861"/>
            <a:ext cx="1257222" cy="67193"/>
          </a:xfrm>
          <a:custGeom>
            <a:rect b="b" l="l" r="r" t="t"/>
            <a:pathLst>
              <a:path extrusionOk="0" h="4493" w="84067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0"/>
          <p:cNvSpPr/>
          <p:nvPr/>
        </p:nvSpPr>
        <p:spPr>
          <a:xfrm>
            <a:off x="3056913" y="2483556"/>
            <a:ext cx="1257222" cy="67193"/>
          </a:xfrm>
          <a:custGeom>
            <a:rect b="b" l="l" r="r" t="t"/>
            <a:pathLst>
              <a:path extrusionOk="0" h="4493" w="84067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0"/>
          <p:cNvSpPr/>
          <p:nvPr/>
        </p:nvSpPr>
        <p:spPr>
          <a:xfrm>
            <a:off x="3056913" y="2630251"/>
            <a:ext cx="1257222" cy="67208"/>
          </a:xfrm>
          <a:custGeom>
            <a:rect b="b" l="l" r="r" t="t"/>
            <a:pathLst>
              <a:path extrusionOk="0" h="4494" w="84067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0"/>
          <p:cNvSpPr/>
          <p:nvPr/>
        </p:nvSpPr>
        <p:spPr>
          <a:xfrm>
            <a:off x="3056913" y="2776960"/>
            <a:ext cx="699236" cy="67193"/>
          </a:xfrm>
          <a:custGeom>
            <a:rect b="b" l="l" r="r" t="t"/>
            <a:pathLst>
              <a:path extrusionOk="0" h="4493" w="46756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0"/>
          <p:cNvSpPr/>
          <p:nvPr/>
        </p:nvSpPr>
        <p:spPr>
          <a:xfrm>
            <a:off x="3839771" y="2785186"/>
            <a:ext cx="124770" cy="117920"/>
          </a:xfrm>
          <a:custGeom>
            <a:rect b="b" l="l" r="r" t="t"/>
            <a:pathLst>
              <a:path extrusionOk="0" h="7885" w="8343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0"/>
          <p:cNvSpPr/>
          <p:nvPr/>
        </p:nvSpPr>
        <p:spPr>
          <a:xfrm>
            <a:off x="4002917" y="2785186"/>
            <a:ext cx="123409" cy="117920"/>
          </a:xfrm>
          <a:custGeom>
            <a:rect b="b" l="l" r="r" t="t"/>
            <a:pathLst>
              <a:path extrusionOk="0" h="7885" w="8252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0"/>
          <p:cNvSpPr/>
          <p:nvPr/>
        </p:nvSpPr>
        <p:spPr>
          <a:xfrm>
            <a:off x="4166063" y="2785186"/>
            <a:ext cx="123409" cy="117920"/>
          </a:xfrm>
          <a:custGeom>
            <a:rect b="b" l="l" r="r" t="t"/>
            <a:pathLst>
              <a:path extrusionOk="0" h="7885" w="8252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0"/>
          <p:cNvSpPr/>
          <p:nvPr/>
        </p:nvSpPr>
        <p:spPr>
          <a:xfrm>
            <a:off x="3960415" y="1473129"/>
            <a:ext cx="65817" cy="55498"/>
          </a:xfrm>
          <a:custGeom>
            <a:rect b="b" l="l" r="r" t="t"/>
            <a:pathLst>
              <a:path extrusionOk="0" h="3711" w="4401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0"/>
          <p:cNvSpPr/>
          <p:nvPr/>
        </p:nvSpPr>
        <p:spPr>
          <a:xfrm>
            <a:off x="4082434" y="1473129"/>
            <a:ext cx="64456" cy="55498"/>
          </a:xfrm>
          <a:custGeom>
            <a:rect b="b" l="l" r="r" t="t"/>
            <a:pathLst>
              <a:path extrusionOk="0" h="3711" w="431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0"/>
          <p:cNvSpPr/>
          <p:nvPr/>
        </p:nvSpPr>
        <p:spPr>
          <a:xfrm>
            <a:off x="4204453" y="1473129"/>
            <a:ext cx="64456" cy="55498"/>
          </a:xfrm>
          <a:custGeom>
            <a:rect b="b" l="l" r="r" t="t"/>
            <a:pathLst>
              <a:path extrusionOk="0" h="3711" w="431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0"/>
          <p:cNvSpPr/>
          <p:nvPr/>
        </p:nvSpPr>
        <p:spPr>
          <a:xfrm>
            <a:off x="1578968" y="1784345"/>
            <a:ext cx="471636" cy="473012"/>
          </a:xfrm>
          <a:custGeom>
            <a:rect b="b" l="l" r="r" t="t"/>
            <a:pathLst>
              <a:path extrusionOk="0" h="31629" w="31537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0"/>
          <p:cNvSpPr/>
          <p:nvPr/>
        </p:nvSpPr>
        <p:spPr>
          <a:xfrm>
            <a:off x="1578968" y="2347839"/>
            <a:ext cx="471636" cy="135732"/>
          </a:xfrm>
          <a:custGeom>
            <a:rect b="b" l="l" r="r" t="t"/>
            <a:pathLst>
              <a:path extrusionOk="0" h="9076" w="31537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0"/>
          <p:cNvSpPr/>
          <p:nvPr/>
        </p:nvSpPr>
        <p:spPr>
          <a:xfrm>
            <a:off x="1578968" y="2550735"/>
            <a:ext cx="471636" cy="50742"/>
          </a:xfrm>
          <a:custGeom>
            <a:rect b="b" l="l" r="r" t="t"/>
            <a:pathLst>
              <a:path extrusionOk="0" h="3393" w="31537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0"/>
          <p:cNvSpPr/>
          <p:nvPr/>
        </p:nvSpPr>
        <p:spPr>
          <a:xfrm>
            <a:off x="1578968" y="2663167"/>
            <a:ext cx="471636" cy="50742"/>
          </a:xfrm>
          <a:custGeom>
            <a:rect b="b" l="l" r="r" t="t"/>
            <a:pathLst>
              <a:path extrusionOk="0" h="3393" w="31537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0"/>
          <p:cNvSpPr/>
          <p:nvPr/>
        </p:nvSpPr>
        <p:spPr>
          <a:xfrm>
            <a:off x="1578968" y="2776960"/>
            <a:ext cx="471636" cy="50742"/>
          </a:xfrm>
          <a:custGeom>
            <a:rect b="b" l="l" r="r" t="t"/>
            <a:pathLst>
              <a:path extrusionOk="0" h="3393" w="31537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30"/>
          <p:cNvSpPr/>
          <p:nvPr/>
        </p:nvSpPr>
        <p:spPr>
          <a:xfrm>
            <a:off x="1578968" y="2889378"/>
            <a:ext cx="471636" cy="50742"/>
          </a:xfrm>
          <a:custGeom>
            <a:rect b="b" l="l" r="r" t="t"/>
            <a:pathLst>
              <a:path extrusionOk="0" h="3393" w="31537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0"/>
          <p:cNvSpPr/>
          <p:nvPr/>
        </p:nvSpPr>
        <p:spPr>
          <a:xfrm>
            <a:off x="2179478" y="1784345"/>
            <a:ext cx="765023" cy="473012"/>
          </a:xfrm>
          <a:custGeom>
            <a:rect b="b" l="l" r="r" t="t"/>
            <a:pathLst>
              <a:path extrusionOk="0" h="31629" w="51155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30"/>
          <p:cNvSpPr/>
          <p:nvPr/>
        </p:nvSpPr>
        <p:spPr>
          <a:xfrm>
            <a:off x="2179478" y="2347839"/>
            <a:ext cx="765023" cy="135732"/>
          </a:xfrm>
          <a:custGeom>
            <a:rect b="b" l="l" r="r" t="t"/>
            <a:pathLst>
              <a:path extrusionOk="0" h="9076" w="51155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0"/>
          <p:cNvSpPr/>
          <p:nvPr/>
        </p:nvSpPr>
        <p:spPr>
          <a:xfrm>
            <a:off x="2179478" y="2550735"/>
            <a:ext cx="765023" cy="50742"/>
          </a:xfrm>
          <a:custGeom>
            <a:rect b="b" l="l" r="r" t="t"/>
            <a:pathLst>
              <a:path extrusionOk="0" h="3393" w="51155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0"/>
          <p:cNvSpPr/>
          <p:nvPr/>
        </p:nvSpPr>
        <p:spPr>
          <a:xfrm>
            <a:off x="2179478" y="2663167"/>
            <a:ext cx="765023" cy="50742"/>
          </a:xfrm>
          <a:custGeom>
            <a:rect b="b" l="l" r="r" t="t"/>
            <a:pathLst>
              <a:path extrusionOk="0" h="3393" w="51155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0"/>
          <p:cNvSpPr/>
          <p:nvPr/>
        </p:nvSpPr>
        <p:spPr>
          <a:xfrm>
            <a:off x="2179478" y="2776960"/>
            <a:ext cx="765023" cy="50742"/>
          </a:xfrm>
          <a:custGeom>
            <a:rect b="b" l="l" r="r" t="t"/>
            <a:pathLst>
              <a:path extrusionOk="0" h="3393" w="51155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0"/>
          <p:cNvSpPr/>
          <p:nvPr/>
        </p:nvSpPr>
        <p:spPr>
          <a:xfrm>
            <a:off x="2179478" y="2889378"/>
            <a:ext cx="471636" cy="50742"/>
          </a:xfrm>
          <a:custGeom>
            <a:rect b="b" l="l" r="r" t="t"/>
            <a:pathLst>
              <a:path extrusionOk="0" h="3393" w="31537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0"/>
          <p:cNvSpPr/>
          <p:nvPr/>
        </p:nvSpPr>
        <p:spPr>
          <a:xfrm>
            <a:off x="975721" y="2775585"/>
            <a:ext cx="2085295" cy="1140678"/>
          </a:xfrm>
          <a:custGeom>
            <a:rect b="b" l="l" r="r" t="t"/>
            <a:pathLst>
              <a:path extrusionOk="0" h="76274" w="139438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0"/>
          <p:cNvSpPr/>
          <p:nvPr/>
        </p:nvSpPr>
        <p:spPr>
          <a:xfrm>
            <a:off x="1030562" y="2839951"/>
            <a:ext cx="1975630" cy="1076311"/>
          </a:xfrm>
          <a:custGeom>
            <a:rect b="b" l="l" r="r" t="t"/>
            <a:pathLst>
              <a:path extrusionOk="0" h="71970" w="132105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0"/>
          <p:cNvSpPr/>
          <p:nvPr/>
        </p:nvSpPr>
        <p:spPr>
          <a:xfrm>
            <a:off x="781050" y="3916256"/>
            <a:ext cx="2474649" cy="174136"/>
          </a:xfrm>
          <a:custGeom>
            <a:rect b="b" l="l" r="r" t="t"/>
            <a:pathLst>
              <a:path extrusionOk="0" h="11644" w="165473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0"/>
          <p:cNvSpPr/>
          <p:nvPr/>
        </p:nvSpPr>
        <p:spPr>
          <a:xfrm>
            <a:off x="1786000" y="3892945"/>
            <a:ext cx="464786" cy="79524"/>
          </a:xfrm>
          <a:custGeom>
            <a:rect b="b" l="l" r="r" t="t"/>
            <a:pathLst>
              <a:path extrusionOk="0" h="3760" w="31079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0"/>
          <p:cNvSpPr/>
          <p:nvPr/>
        </p:nvSpPr>
        <p:spPr>
          <a:xfrm>
            <a:off x="781050" y="3916256"/>
            <a:ext cx="2474649" cy="174136"/>
          </a:xfrm>
          <a:custGeom>
            <a:rect b="b" l="l" r="r" t="t"/>
            <a:pathLst>
              <a:path extrusionOk="0" h="11644" w="165473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0"/>
          <p:cNvSpPr/>
          <p:nvPr/>
        </p:nvSpPr>
        <p:spPr>
          <a:xfrm>
            <a:off x="1030562" y="2839951"/>
            <a:ext cx="1975630" cy="80966"/>
          </a:xfrm>
          <a:custGeom>
            <a:rect b="b" l="l" r="r" t="t"/>
            <a:pathLst>
              <a:path extrusionOk="0" h="5414" w="132105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0"/>
          <p:cNvSpPr/>
          <p:nvPr/>
        </p:nvSpPr>
        <p:spPr>
          <a:xfrm>
            <a:off x="1030562" y="2920903"/>
            <a:ext cx="1975630" cy="80907"/>
          </a:xfrm>
          <a:custGeom>
            <a:rect b="b" l="l" r="r" t="t"/>
            <a:pathLst>
              <a:path extrusionOk="0" h="5410" w="132105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0"/>
          <p:cNvSpPr/>
          <p:nvPr/>
        </p:nvSpPr>
        <p:spPr>
          <a:xfrm>
            <a:off x="2636015" y="2920903"/>
            <a:ext cx="370196" cy="80907"/>
          </a:xfrm>
          <a:custGeom>
            <a:rect b="b" l="l" r="r" t="t"/>
            <a:pathLst>
              <a:path extrusionOk="0" h="5410" w="24754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0"/>
          <p:cNvSpPr/>
          <p:nvPr/>
        </p:nvSpPr>
        <p:spPr>
          <a:xfrm>
            <a:off x="2360451" y="2920903"/>
            <a:ext cx="275576" cy="80907"/>
          </a:xfrm>
          <a:custGeom>
            <a:rect b="b" l="l" r="r" t="t"/>
            <a:pathLst>
              <a:path extrusionOk="0" h="5410" w="18427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0"/>
          <p:cNvSpPr/>
          <p:nvPr/>
        </p:nvSpPr>
        <p:spPr>
          <a:xfrm>
            <a:off x="2093097" y="3071726"/>
            <a:ext cx="850027" cy="213886"/>
          </a:xfrm>
          <a:custGeom>
            <a:rect b="b" l="l" r="r" t="t"/>
            <a:pathLst>
              <a:path extrusionOk="0" h="14302" w="56839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0"/>
          <p:cNvSpPr/>
          <p:nvPr/>
        </p:nvSpPr>
        <p:spPr>
          <a:xfrm>
            <a:off x="2093097" y="3345928"/>
            <a:ext cx="651245" cy="45254"/>
          </a:xfrm>
          <a:custGeom>
            <a:rect b="b" l="l" r="r" t="t"/>
            <a:pathLst>
              <a:path extrusionOk="0" h="3026" w="43547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0"/>
          <p:cNvSpPr/>
          <p:nvPr/>
        </p:nvSpPr>
        <p:spPr>
          <a:xfrm>
            <a:off x="2093097" y="3444631"/>
            <a:ext cx="850027" cy="45254"/>
          </a:xfrm>
          <a:custGeom>
            <a:rect b="b" l="l" r="r" t="t"/>
            <a:pathLst>
              <a:path extrusionOk="0" h="3026" w="56839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30"/>
          <p:cNvSpPr/>
          <p:nvPr/>
        </p:nvSpPr>
        <p:spPr>
          <a:xfrm>
            <a:off x="2093097" y="3543350"/>
            <a:ext cx="850027" cy="46630"/>
          </a:xfrm>
          <a:custGeom>
            <a:rect b="b" l="l" r="r" t="t"/>
            <a:pathLst>
              <a:path extrusionOk="0" h="3118" w="56839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30"/>
          <p:cNvSpPr/>
          <p:nvPr/>
        </p:nvSpPr>
        <p:spPr>
          <a:xfrm>
            <a:off x="2093097" y="3643430"/>
            <a:ext cx="850027" cy="45254"/>
          </a:xfrm>
          <a:custGeom>
            <a:rect b="b" l="l" r="r" t="t"/>
            <a:pathLst>
              <a:path extrusionOk="0" h="3026" w="56839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30"/>
          <p:cNvSpPr/>
          <p:nvPr/>
        </p:nvSpPr>
        <p:spPr>
          <a:xfrm>
            <a:off x="2093097" y="3742148"/>
            <a:ext cx="473012" cy="45254"/>
          </a:xfrm>
          <a:custGeom>
            <a:rect b="b" l="l" r="r" t="t"/>
            <a:pathLst>
              <a:path extrusionOk="0" h="3026" w="31629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30"/>
          <p:cNvSpPr/>
          <p:nvPr/>
        </p:nvSpPr>
        <p:spPr>
          <a:xfrm>
            <a:off x="2622316" y="3747622"/>
            <a:ext cx="83643" cy="79531"/>
          </a:xfrm>
          <a:custGeom>
            <a:rect b="b" l="l" r="r" t="t"/>
            <a:pathLst>
              <a:path extrusionOk="0" h="5318" w="5593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30"/>
          <p:cNvSpPr/>
          <p:nvPr/>
        </p:nvSpPr>
        <p:spPr>
          <a:xfrm>
            <a:off x="2731997" y="3747622"/>
            <a:ext cx="83643" cy="79531"/>
          </a:xfrm>
          <a:custGeom>
            <a:rect b="b" l="l" r="r" t="t"/>
            <a:pathLst>
              <a:path extrusionOk="0" h="5318" w="5593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30"/>
          <p:cNvSpPr/>
          <p:nvPr/>
        </p:nvSpPr>
        <p:spPr>
          <a:xfrm>
            <a:off x="2843039" y="3747622"/>
            <a:ext cx="83643" cy="79531"/>
          </a:xfrm>
          <a:custGeom>
            <a:rect b="b" l="l" r="r" t="t"/>
            <a:pathLst>
              <a:path extrusionOk="0" h="5318" w="5593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30"/>
          <p:cNvSpPr/>
          <p:nvPr/>
        </p:nvSpPr>
        <p:spPr>
          <a:xfrm>
            <a:off x="2704569" y="2861950"/>
            <a:ext cx="43893" cy="37447"/>
          </a:xfrm>
          <a:custGeom>
            <a:rect b="b" l="l" r="r" t="t"/>
            <a:pathLst>
              <a:path extrusionOk="0" h="2504" w="2935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30"/>
          <p:cNvSpPr/>
          <p:nvPr/>
        </p:nvSpPr>
        <p:spPr>
          <a:xfrm>
            <a:off x="2785462" y="2861950"/>
            <a:ext cx="45254" cy="37447"/>
          </a:xfrm>
          <a:custGeom>
            <a:rect b="b" l="l" r="r" t="t"/>
            <a:pathLst>
              <a:path extrusionOk="0" h="2504" w="3026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30"/>
          <p:cNvSpPr/>
          <p:nvPr/>
        </p:nvSpPr>
        <p:spPr>
          <a:xfrm>
            <a:off x="2869091" y="2861950"/>
            <a:ext cx="42517" cy="37447"/>
          </a:xfrm>
          <a:custGeom>
            <a:rect b="b" l="l" r="r" t="t"/>
            <a:pathLst>
              <a:path extrusionOk="0" h="2504" w="2843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30"/>
          <p:cNvSpPr/>
          <p:nvPr/>
        </p:nvSpPr>
        <p:spPr>
          <a:xfrm>
            <a:off x="1095004" y="3071726"/>
            <a:ext cx="319454" cy="319454"/>
          </a:xfrm>
          <a:custGeom>
            <a:rect b="b" l="l" r="r" t="t"/>
            <a:pathLst>
              <a:path extrusionOk="0" h="21361" w="21361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0"/>
          <p:cNvSpPr/>
          <p:nvPr/>
        </p:nvSpPr>
        <p:spPr>
          <a:xfrm>
            <a:off x="1095004" y="3451496"/>
            <a:ext cx="319454" cy="91869"/>
          </a:xfrm>
          <a:custGeom>
            <a:rect b="b" l="l" r="r" t="t"/>
            <a:pathLst>
              <a:path extrusionOk="0" h="6143" w="21361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0"/>
          <p:cNvSpPr/>
          <p:nvPr/>
        </p:nvSpPr>
        <p:spPr>
          <a:xfrm>
            <a:off x="1095004" y="3589965"/>
            <a:ext cx="319454" cy="34292"/>
          </a:xfrm>
          <a:custGeom>
            <a:rect b="b" l="l" r="r" t="t"/>
            <a:pathLst>
              <a:path extrusionOk="0" h="2293" w="21361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30"/>
          <p:cNvSpPr/>
          <p:nvPr/>
        </p:nvSpPr>
        <p:spPr>
          <a:xfrm>
            <a:off x="1095004" y="3665369"/>
            <a:ext cx="319454" cy="34292"/>
          </a:xfrm>
          <a:custGeom>
            <a:rect b="b" l="l" r="r" t="t"/>
            <a:pathLst>
              <a:path extrusionOk="0" h="2293" w="21361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0"/>
          <p:cNvSpPr/>
          <p:nvPr/>
        </p:nvSpPr>
        <p:spPr>
          <a:xfrm>
            <a:off x="1095004" y="3742148"/>
            <a:ext cx="319454" cy="34277"/>
          </a:xfrm>
          <a:custGeom>
            <a:rect b="b" l="l" r="r" t="t"/>
            <a:pathLst>
              <a:path extrusionOk="0" h="2292" w="21361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30"/>
          <p:cNvSpPr/>
          <p:nvPr/>
        </p:nvSpPr>
        <p:spPr>
          <a:xfrm>
            <a:off x="1095004" y="3817552"/>
            <a:ext cx="319454" cy="34277"/>
          </a:xfrm>
          <a:custGeom>
            <a:rect b="b" l="l" r="r" t="t"/>
            <a:pathLst>
              <a:path extrusionOk="0" h="2292" w="21361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30"/>
          <p:cNvSpPr/>
          <p:nvPr/>
        </p:nvSpPr>
        <p:spPr>
          <a:xfrm>
            <a:off x="1500827" y="3071726"/>
            <a:ext cx="516875" cy="319454"/>
          </a:xfrm>
          <a:custGeom>
            <a:rect b="b" l="l" r="r" t="t"/>
            <a:pathLst>
              <a:path extrusionOk="0" h="21361" w="34562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30"/>
          <p:cNvSpPr/>
          <p:nvPr/>
        </p:nvSpPr>
        <p:spPr>
          <a:xfrm>
            <a:off x="1500827" y="3451496"/>
            <a:ext cx="516875" cy="91869"/>
          </a:xfrm>
          <a:custGeom>
            <a:rect b="b" l="l" r="r" t="t"/>
            <a:pathLst>
              <a:path extrusionOk="0" h="6143" w="34562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30"/>
          <p:cNvSpPr/>
          <p:nvPr/>
        </p:nvSpPr>
        <p:spPr>
          <a:xfrm>
            <a:off x="1500827" y="3589965"/>
            <a:ext cx="516875" cy="34292"/>
          </a:xfrm>
          <a:custGeom>
            <a:rect b="b" l="l" r="r" t="t"/>
            <a:pathLst>
              <a:path extrusionOk="0" h="2293" w="34562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30"/>
          <p:cNvSpPr/>
          <p:nvPr/>
        </p:nvSpPr>
        <p:spPr>
          <a:xfrm>
            <a:off x="1500827" y="3665369"/>
            <a:ext cx="516875" cy="34292"/>
          </a:xfrm>
          <a:custGeom>
            <a:rect b="b" l="l" r="r" t="t"/>
            <a:pathLst>
              <a:path extrusionOk="0" h="2293" w="34562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0"/>
          <p:cNvSpPr/>
          <p:nvPr/>
        </p:nvSpPr>
        <p:spPr>
          <a:xfrm>
            <a:off x="1500827" y="3742148"/>
            <a:ext cx="516875" cy="34277"/>
          </a:xfrm>
          <a:custGeom>
            <a:rect b="b" l="l" r="r" t="t"/>
            <a:pathLst>
              <a:path extrusionOk="0" h="2292" w="34562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0"/>
          <p:cNvSpPr/>
          <p:nvPr/>
        </p:nvSpPr>
        <p:spPr>
          <a:xfrm>
            <a:off x="1500827" y="3817552"/>
            <a:ext cx="319454" cy="34277"/>
          </a:xfrm>
          <a:custGeom>
            <a:rect b="b" l="l" r="r" t="t"/>
            <a:pathLst>
              <a:path extrusionOk="0" h="2292" w="21361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0"/>
          <p:cNvSpPr/>
          <p:nvPr/>
        </p:nvSpPr>
        <p:spPr>
          <a:xfrm>
            <a:off x="3299591" y="3340439"/>
            <a:ext cx="1243508" cy="749948"/>
          </a:xfrm>
          <a:custGeom>
            <a:rect b="b" l="l" r="r" t="t"/>
            <a:pathLst>
              <a:path extrusionOk="0" h="50147" w="8315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30"/>
          <p:cNvSpPr/>
          <p:nvPr/>
        </p:nvSpPr>
        <p:spPr>
          <a:xfrm>
            <a:off x="3332492" y="3377453"/>
            <a:ext cx="1126979" cy="674545"/>
          </a:xfrm>
          <a:custGeom>
            <a:rect b="b" l="l" r="r" t="t"/>
            <a:pathLst>
              <a:path extrusionOk="0" h="45105" w="75358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30"/>
          <p:cNvSpPr/>
          <p:nvPr/>
        </p:nvSpPr>
        <p:spPr>
          <a:xfrm>
            <a:off x="4466330" y="3688331"/>
            <a:ext cx="61719" cy="52791"/>
          </a:xfrm>
          <a:custGeom>
            <a:rect b="b" l="l" r="r" t="t"/>
            <a:pathLst>
              <a:path extrusionOk="0" h="3530" w="4127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30"/>
          <p:cNvSpPr/>
          <p:nvPr/>
        </p:nvSpPr>
        <p:spPr>
          <a:xfrm>
            <a:off x="3332492" y="3377453"/>
            <a:ext cx="1126979" cy="57592"/>
          </a:xfrm>
          <a:custGeom>
            <a:rect b="b" l="l" r="r" t="t"/>
            <a:pathLst>
              <a:path extrusionOk="0" h="3851" w="75358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0"/>
          <p:cNvSpPr/>
          <p:nvPr/>
        </p:nvSpPr>
        <p:spPr>
          <a:xfrm>
            <a:off x="4283970" y="3392543"/>
            <a:ext cx="27442" cy="23629"/>
          </a:xfrm>
          <a:custGeom>
            <a:rect b="b" l="l" r="r" t="t"/>
            <a:pathLst>
              <a:path extrusionOk="0" h="1580" w="1835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30"/>
          <p:cNvSpPr/>
          <p:nvPr/>
        </p:nvSpPr>
        <p:spPr>
          <a:xfrm>
            <a:off x="4341562" y="3392543"/>
            <a:ext cx="27427" cy="23629"/>
          </a:xfrm>
          <a:custGeom>
            <a:rect b="b" l="l" r="r" t="t"/>
            <a:pathLst>
              <a:path extrusionOk="0" h="1580" w="1834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0"/>
          <p:cNvSpPr/>
          <p:nvPr/>
        </p:nvSpPr>
        <p:spPr>
          <a:xfrm>
            <a:off x="4400515" y="3392543"/>
            <a:ext cx="27427" cy="23629"/>
          </a:xfrm>
          <a:custGeom>
            <a:rect b="b" l="l" r="r" t="t"/>
            <a:pathLst>
              <a:path extrusionOk="0" h="1580" w="1834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30"/>
          <p:cNvSpPr/>
          <p:nvPr/>
        </p:nvSpPr>
        <p:spPr>
          <a:xfrm>
            <a:off x="3332492" y="3435030"/>
            <a:ext cx="1126979" cy="46630"/>
          </a:xfrm>
          <a:custGeom>
            <a:rect b="b" l="l" r="r" t="t"/>
            <a:pathLst>
              <a:path extrusionOk="0" h="3118" w="75358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30"/>
          <p:cNvSpPr/>
          <p:nvPr/>
        </p:nvSpPr>
        <p:spPr>
          <a:xfrm>
            <a:off x="4248332" y="3435030"/>
            <a:ext cx="211150" cy="46630"/>
          </a:xfrm>
          <a:custGeom>
            <a:rect b="b" l="l" r="r" t="t"/>
            <a:pathLst>
              <a:path extrusionOk="0" h="3118" w="14119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30"/>
          <p:cNvSpPr/>
          <p:nvPr/>
        </p:nvSpPr>
        <p:spPr>
          <a:xfrm>
            <a:off x="4090659" y="3435030"/>
            <a:ext cx="157686" cy="46630"/>
          </a:xfrm>
          <a:custGeom>
            <a:rect b="b" l="l" r="r" t="t"/>
            <a:pathLst>
              <a:path extrusionOk="0" h="3118" w="10544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30"/>
          <p:cNvSpPr/>
          <p:nvPr/>
        </p:nvSpPr>
        <p:spPr>
          <a:xfrm>
            <a:off x="3938475" y="3521411"/>
            <a:ext cx="485350" cy="122033"/>
          </a:xfrm>
          <a:custGeom>
            <a:rect b="b" l="l" r="r" t="t"/>
            <a:pathLst>
              <a:path extrusionOk="0" h="8160" w="32454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30"/>
          <p:cNvSpPr/>
          <p:nvPr/>
        </p:nvSpPr>
        <p:spPr>
          <a:xfrm>
            <a:off x="3938475" y="3677707"/>
            <a:ext cx="371557" cy="26067"/>
          </a:xfrm>
          <a:custGeom>
            <a:rect b="b" l="l" r="r" t="t"/>
            <a:pathLst>
              <a:path extrusionOk="0" h="1743" w="24845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30"/>
          <p:cNvSpPr/>
          <p:nvPr/>
        </p:nvSpPr>
        <p:spPr>
          <a:xfrm>
            <a:off x="3938475" y="3733908"/>
            <a:ext cx="485350" cy="26067"/>
          </a:xfrm>
          <a:custGeom>
            <a:rect b="b" l="l" r="r" t="t"/>
            <a:pathLst>
              <a:path extrusionOk="0" h="1743" w="32454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30"/>
          <p:cNvSpPr/>
          <p:nvPr/>
        </p:nvSpPr>
        <p:spPr>
          <a:xfrm>
            <a:off x="3938475" y="3790124"/>
            <a:ext cx="485350" cy="26067"/>
          </a:xfrm>
          <a:custGeom>
            <a:rect b="b" l="l" r="r" t="t"/>
            <a:pathLst>
              <a:path extrusionOk="0" h="1743" w="32454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30"/>
          <p:cNvSpPr/>
          <p:nvPr/>
        </p:nvSpPr>
        <p:spPr>
          <a:xfrm>
            <a:off x="3938475" y="3847702"/>
            <a:ext cx="485350" cy="24706"/>
          </a:xfrm>
          <a:custGeom>
            <a:rect b="b" l="l" r="r" t="t"/>
            <a:pathLst>
              <a:path extrusionOk="0" h="1652" w="32454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30"/>
          <p:cNvSpPr/>
          <p:nvPr/>
        </p:nvSpPr>
        <p:spPr>
          <a:xfrm>
            <a:off x="3938475" y="3903918"/>
            <a:ext cx="270102" cy="26067"/>
          </a:xfrm>
          <a:custGeom>
            <a:rect b="b" l="l" r="r" t="t"/>
            <a:pathLst>
              <a:path extrusionOk="0" h="1743" w="18061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30"/>
          <p:cNvSpPr/>
          <p:nvPr/>
        </p:nvSpPr>
        <p:spPr>
          <a:xfrm>
            <a:off x="4240106" y="3906655"/>
            <a:ext cx="47991" cy="45269"/>
          </a:xfrm>
          <a:custGeom>
            <a:rect b="b" l="l" r="r" t="t"/>
            <a:pathLst>
              <a:path extrusionOk="0" h="3027" w="3209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30"/>
          <p:cNvSpPr/>
          <p:nvPr/>
        </p:nvSpPr>
        <p:spPr>
          <a:xfrm>
            <a:off x="4303172" y="3906655"/>
            <a:ext cx="47991" cy="45269"/>
          </a:xfrm>
          <a:custGeom>
            <a:rect b="b" l="l" r="r" t="t"/>
            <a:pathLst>
              <a:path extrusionOk="0" h="3027" w="3209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30"/>
          <p:cNvSpPr/>
          <p:nvPr/>
        </p:nvSpPr>
        <p:spPr>
          <a:xfrm>
            <a:off x="4366238" y="3903905"/>
            <a:ext cx="47991" cy="45269"/>
          </a:xfrm>
          <a:custGeom>
            <a:rect b="b" l="l" r="r" t="t"/>
            <a:pathLst>
              <a:path extrusionOk="0" h="3027" w="3209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30"/>
          <p:cNvSpPr/>
          <p:nvPr/>
        </p:nvSpPr>
        <p:spPr>
          <a:xfrm>
            <a:off x="3368145" y="3521411"/>
            <a:ext cx="182346" cy="182361"/>
          </a:xfrm>
          <a:custGeom>
            <a:rect b="b" l="l" r="r" t="t"/>
            <a:pathLst>
              <a:path extrusionOk="0" h="12194" w="12193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30"/>
          <p:cNvSpPr/>
          <p:nvPr/>
        </p:nvSpPr>
        <p:spPr>
          <a:xfrm>
            <a:off x="3368145" y="3738036"/>
            <a:ext cx="182346" cy="52103"/>
          </a:xfrm>
          <a:custGeom>
            <a:rect b="b" l="l" r="r" t="t"/>
            <a:pathLst>
              <a:path extrusionOk="0" h="3484" w="12193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30"/>
          <p:cNvSpPr/>
          <p:nvPr/>
        </p:nvSpPr>
        <p:spPr>
          <a:xfrm>
            <a:off x="3368145" y="3816176"/>
            <a:ext cx="182346" cy="19202"/>
          </a:xfrm>
          <a:custGeom>
            <a:rect b="b" l="l" r="r" t="t"/>
            <a:pathLst>
              <a:path extrusionOk="0" h="1284" w="12193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30"/>
          <p:cNvSpPr/>
          <p:nvPr/>
        </p:nvSpPr>
        <p:spPr>
          <a:xfrm>
            <a:off x="3368145" y="3860054"/>
            <a:ext cx="182346" cy="19202"/>
          </a:xfrm>
          <a:custGeom>
            <a:rect b="b" l="l" r="r" t="t"/>
            <a:pathLst>
              <a:path extrusionOk="0" h="1284" w="12193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30"/>
          <p:cNvSpPr/>
          <p:nvPr/>
        </p:nvSpPr>
        <p:spPr>
          <a:xfrm>
            <a:off x="3368145" y="3903918"/>
            <a:ext cx="182346" cy="19217"/>
          </a:xfrm>
          <a:custGeom>
            <a:rect b="b" l="l" r="r" t="t"/>
            <a:pathLst>
              <a:path extrusionOk="0" h="1285" w="12193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30"/>
          <p:cNvSpPr/>
          <p:nvPr/>
        </p:nvSpPr>
        <p:spPr>
          <a:xfrm>
            <a:off x="3368145" y="3946420"/>
            <a:ext cx="182346" cy="20578"/>
          </a:xfrm>
          <a:custGeom>
            <a:rect b="b" l="l" r="r" t="t"/>
            <a:pathLst>
              <a:path extrusionOk="0" h="1376" w="12193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30"/>
          <p:cNvSpPr/>
          <p:nvPr/>
        </p:nvSpPr>
        <p:spPr>
          <a:xfrm>
            <a:off x="3599846" y="3521411"/>
            <a:ext cx="296139" cy="182361"/>
          </a:xfrm>
          <a:custGeom>
            <a:rect b="b" l="l" r="r" t="t"/>
            <a:pathLst>
              <a:path extrusionOk="0" h="12194" w="19802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30"/>
          <p:cNvSpPr/>
          <p:nvPr/>
        </p:nvSpPr>
        <p:spPr>
          <a:xfrm>
            <a:off x="3599846" y="3738036"/>
            <a:ext cx="296139" cy="52103"/>
          </a:xfrm>
          <a:custGeom>
            <a:rect b="b" l="l" r="r" t="t"/>
            <a:pathLst>
              <a:path extrusionOk="0" h="3484" w="19802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30"/>
          <p:cNvSpPr/>
          <p:nvPr/>
        </p:nvSpPr>
        <p:spPr>
          <a:xfrm>
            <a:off x="3599846" y="3816176"/>
            <a:ext cx="296139" cy="19202"/>
          </a:xfrm>
          <a:custGeom>
            <a:rect b="b" l="l" r="r" t="t"/>
            <a:pathLst>
              <a:path extrusionOk="0" h="1284" w="19802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30"/>
          <p:cNvSpPr/>
          <p:nvPr/>
        </p:nvSpPr>
        <p:spPr>
          <a:xfrm>
            <a:off x="3599846" y="3860054"/>
            <a:ext cx="296139" cy="19202"/>
          </a:xfrm>
          <a:custGeom>
            <a:rect b="b" l="l" r="r" t="t"/>
            <a:pathLst>
              <a:path extrusionOk="0" h="1284" w="19802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0"/>
          <p:cNvSpPr/>
          <p:nvPr/>
        </p:nvSpPr>
        <p:spPr>
          <a:xfrm>
            <a:off x="3599846" y="3903918"/>
            <a:ext cx="296139" cy="19217"/>
          </a:xfrm>
          <a:custGeom>
            <a:rect b="b" l="l" r="r" t="t"/>
            <a:pathLst>
              <a:path extrusionOk="0" h="1285" w="19802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30"/>
          <p:cNvSpPr/>
          <p:nvPr/>
        </p:nvSpPr>
        <p:spPr>
          <a:xfrm>
            <a:off x="3599846" y="3946420"/>
            <a:ext cx="182346" cy="20578"/>
          </a:xfrm>
          <a:custGeom>
            <a:rect b="b" l="l" r="r" t="t"/>
            <a:pathLst>
              <a:path extrusionOk="0" h="1376" w="12193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30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0E2A47"/>
                </a:solidFill>
              </a:rPr>
              <a:t>PRECISION: 0.060</a:t>
            </a:r>
            <a:endParaRPr sz="1300">
              <a:solidFill>
                <a:srgbClr val="0E2A47"/>
              </a:solidFill>
            </a:endParaRPr>
          </a:p>
        </p:txBody>
      </p:sp>
      <p:sp>
        <p:nvSpPr>
          <p:cNvPr id="540" name="Google Shape;540;p30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0E2A47"/>
                </a:solidFill>
              </a:rPr>
              <a:t>F1 SCORE: 0.059</a:t>
            </a:r>
            <a:endParaRPr sz="1300">
              <a:solidFill>
                <a:srgbClr val="0E2A47"/>
              </a:solidFill>
            </a:endParaRPr>
          </a:p>
        </p:txBody>
      </p:sp>
      <p:sp>
        <p:nvSpPr>
          <p:cNvPr id="541" name="Google Shape;541;p30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0E2A47"/>
                </a:solidFill>
              </a:rPr>
              <a:t>RECALL: 0.058</a:t>
            </a:r>
            <a:endParaRPr sz="1300">
              <a:solidFill>
                <a:srgbClr val="0E2A47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1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Prepping data for testing</a:t>
            </a:r>
            <a:endParaRPr/>
          </a:p>
        </p:txBody>
      </p:sp>
      <p:sp>
        <p:nvSpPr>
          <p:cNvPr id="547" name="Google Shape;547;p31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31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1EFFC1"/>
                </a:solidFill>
                <a:latin typeface="Roboto"/>
                <a:ea typeface="Roboto"/>
                <a:cs typeface="Roboto"/>
                <a:sym typeface="Roboto"/>
              </a:rPr>
              <a:t>Fit and Predict</a:t>
            </a:r>
            <a:endParaRPr b="1" sz="1400">
              <a:solidFill>
                <a:srgbClr val="1EFFC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9" name="Google Shape;549;p31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Imbalanced  Dataset</a:t>
            </a:r>
            <a:endParaRPr sz="1400"/>
          </a:p>
        </p:txBody>
      </p:sp>
      <p:sp>
        <p:nvSpPr>
          <p:cNvPr id="550" name="Google Shape;550;p31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SPLIT DATA</a:t>
            </a:r>
            <a:endParaRPr sz="1300"/>
          </a:p>
        </p:txBody>
      </p:sp>
      <p:sp>
        <p:nvSpPr>
          <p:cNvPr id="551" name="Google Shape;551;p31"/>
          <p:cNvSpPr txBox="1"/>
          <p:nvPr>
            <p:ph idx="5" type="ctrTitle"/>
          </p:nvPr>
        </p:nvSpPr>
        <p:spPr>
          <a:xfrm>
            <a:off x="3540625" y="3055750"/>
            <a:ext cx="20760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Under/ Over/ SMOTE Sampling</a:t>
            </a:r>
            <a:endParaRPr sz="1400"/>
          </a:p>
        </p:txBody>
      </p:sp>
      <p:sp>
        <p:nvSpPr>
          <p:cNvPr id="552" name="Google Shape;552;p31"/>
          <p:cNvSpPr/>
          <p:nvPr/>
        </p:nvSpPr>
        <p:spPr>
          <a:xfrm>
            <a:off x="1267145" y="2083606"/>
            <a:ext cx="994973" cy="830447"/>
          </a:xfrm>
          <a:custGeom>
            <a:rect b="b" l="l" r="r" t="t"/>
            <a:pathLst>
              <a:path extrusionOk="0" h="174831" w="209468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3" name="Google Shape;553;p31"/>
          <p:cNvGrpSpPr/>
          <p:nvPr/>
        </p:nvGrpSpPr>
        <p:grpSpPr>
          <a:xfrm>
            <a:off x="4081142" y="2083606"/>
            <a:ext cx="994978" cy="830447"/>
            <a:chOff x="6666900" y="628300"/>
            <a:chExt cx="5236725" cy="4370775"/>
          </a:xfrm>
        </p:grpSpPr>
        <p:sp>
          <p:nvSpPr>
            <p:cNvPr id="554" name="Google Shape;554;p31"/>
            <p:cNvSpPr/>
            <p:nvPr/>
          </p:nvSpPr>
          <p:spPr>
            <a:xfrm>
              <a:off x="6666900" y="628300"/>
              <a:ext cx="5236725" cy="4370775"/>
            </a:xfrm>
            <a:custGeom>
              <a:rect b="b" l="l" r="r" t="t"/>
              <a:pathLst>
                <a:path extrusionOk="0" h="174831" w="209469">
                  <a:moveTo>
                    <a:pt x="198078" y="11364"/>
                  </a:moveTo>
                  <a:lnTo>
                    <a:pt x="198105" y="12404"/>
                  </a:lnTo>
                  <a:lnTo>
                    <a:pt x="198105" y="134142"/>
                  </a:lnTo>
                  <a:cubicBezTo>
                    <a:pt x="198105" y="134854"/>
                    <a:pt x="197804" y="135155"/>
                    <a:pt x="197092" y="135155"/>
                  </a:cubicBezTo>
                  <a:lnTo>
                    <a:pt x="12295" y="135155"/>
                  </a:lnTo>
                  <a:cubicBezTo>
                    <a:pt x="11583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44" y="163550"/>
                    <a:pt x="61280" y="166014"/>
                    <a:pt x="61280" y="169190"/>
                  </a:cubicBezTo>
                  <a:cubicBezTo>
                    <a:pt x="61280" y="172366"/>
                    <a:pt x="63744" y="174831"/>
                    <a:pt x="66921" y="174831"/>
                  </a:cubicBezTo>
                  <a:lnTo>
                    <a:pt x="142466" y="174831"/>
                  </a:lnTo>
                  <a:cubicBezTo>
                    <a:pt x="145642" y="174831"/>
                    <a:pt x="148216" y="172366"/>
                    <a:pt x="148216" y="169190"/>
                  </a:cubicBezTo>
                  <a:cubicBezTo>
                    <a:pt x="148216" y="166014"/>
                    <a:pt x="145642" y="163550"/>
                    <a:pt x="142466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92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37" y="712"/>
                    <a:pt x="198105" y="302"/>
                  </a:cubicBezTo>
                  <a:lnTo>
                    <a:pt x="1981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1"/>
            <p:cNvSpPr/>
            <p:nvPr/>
          </p:nvSpPr>
          <p:spPr>
            <a:xfrm>
              <a:off x="8826600" y="2050775"/>
              <a:ext cx="917300" cy="917300"/>
            </a:xfrm>
            <a:custGeom>
              <a:rect b="b" l="l" r="r" t="t"/>
              <a:pathLst>
                <a:path extrusionOk="0" h="36692" w="36692">
                  <a:moveTo>
                    <a:pt x="27262" y="10022"/>
                  </a:moveTo>
                  <a:cubicBezTo>
                    <a:pt x="27985" y="10022"/>
                    <a:pt x="28710" y="10295"/>
                    <a:pt x="29271" y="10843"/>
                  </a:cubicBezTo>
                  <a:cubicBezTo>
                    <a:pt x="30367" y="11966"/>
                    <a:pt x="30367" y="13773"/>
                    <a:pt x="29244" y="14868"/>
                  </a:cubicBezTo>
                  <a:lnTo>
                    <a:pt x="16101" y="28011"/>
                  </a:lnTo>
                  <a:cubicBezTo>
                    <a:pt x="15553" y="28559"/>
                    <a:pt x="14814" y="28833"/>
                    <a:pt x="14102" y="28833"/>
                  </a:cubicBezTo>
                  <a:cubicBezTo>
                    <a:pt x="13390" y="28833"/>
                    <a:pt x="12678" y="28559"/>
                    <a:pt x="12131" y="28011"/>
                  </a:cubicBezTo>
                  <a:lnTo>
                    <a:pt x="7093" y="23000"/>
                  </a:lnTo>
                  <a:cubicBezTo>
                    <a:pt x="5997" y="21905"/>
                    <a:pt x="5997" y="20125"/>
                    <a:pt x="7093" y="18975"/>
                  </a:cubicBezTo>
                  <a:cubicBezTo>
                    <a:pt x="7640" y="18428"/>
                    <a:pt x="8359" y="18154"/>
                    <a:pt x="9081" y="18154"/>
                  </a:cubicBezTo>
                  <a:cubicBezTo>
                    <a:pt x="9803" y="18154"/>
                    <a:pt x="10529" y="18428"/>
                    <a:pt x="11090" y="18975"/>
                  </a:cubicBezTo>
                  <a:lnTo>
                    <a:pt x="14102" y="21987"/>
                  </a:lnTo>
                  <a:lnTo>
                    <a:pt x="25274" y="10843"/>
                  </a:lnTo>
                  <a:cubicBezTo>
                    <a:pt x="25821" y="10295"/>
                    <a:pt x="26540" y="10022"/>
                    <a:pt x="27262" y="10022"/>
                  </a:cubicBezTo>
                  <a:close/>
                  <a:moveTo>
                    <a:pt x="18346" y="0"/>
                  </a:moveTo>
                  <a:cubicBezTo>
                    <a:pt x="8215" y="0"/>
                    <a:pt x="1" y="8214"/>
                    <a:pt x="1" y="18346"/>
                  </a:cubicBezTo>
                  <a:cubicBezTo>
                    <a:pt x="1" y="28477"/>
                    <a:pt x="8215" y="36691"/>
                    <a:pt x="18346" y="36691"/>
                  </a:cubicBezTo>
                  <a:cubicBezTo>
                    <a:pt x="28477" y="36691"/>
                    <a:pt x="36692" y="28477"/>
                    <a:pt x="36692" y="18346"/>
                  </a:cubicBezTo>
                  <a:cubicBezTo>
                    <a:pt x="36692" y="8214"/>
                    <a:pt x="28477" y="0"/>
                    <a:pt x="18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1"/>
            <p:cNvSpPr/>
            <p:nvPr/>
          </p:nvSpPr>
          <p:spPr>
            <a:xfrm>
              <a:off x="8248175" y="1305300"/>
              <a:ext cx="2071425" cy="2406175"/>
            </a:xfrm>
            <a:custGeom>
              <a:rect b="b" l="l" r="r" t="t"/>
              <a:pathLst>
                <a:path extrusionOk="0" h="96247" w="82857">
                  <a:moveTo>
                    <a:pt x="41483" y="24151"/>
                  </a:moveTo>
                  <a:cubicBezTo>
                    <a:pt x="54736" y="24151"/>
                    <a:pt x="65469" y="34939"/>
                    <a:pt x="65469" y="48137"/>
                  </a:cubicBezTo>
                  <a:cubicBezTo>
                    <a:pt x="65469" y="61362"/>
                    <a:pt x="54736" y="72151"/>
                    <a:pt x="41483" y="72151"/>
                  </a:cubicBezTo>
                  <a:cubicBezTo>
                    <a:pt x="28231" y="72151"/>
                    <a:pt x="17497" y="61362"/>
                    <a:pt x="17497" y="48137"/>
                  </a:cubicBezTo>
                  <a:cubicBezTo>
                    <a:pt x="17497" y="34939"/>
                    <a:pt x="28285" y="24151"/>
                    <a:pt x="41483" y="24151"/>
                  </a:cubicBezTo>
                  <a:close/>
                  <a:moveTo>
                    <a:pt x="41439" y="1"/>
                  </a:moveTo>
                  <a:cubicBezTo>
                    <a:pt x="39943" y="1"/>
                    <a:pt x="38444" y="548"/>
                    <a:pt x="37239" y="1644"/>
                  </a:cubicBezTo>
                  <a:lnTo>
                    <a:pt x="37184" y="1698"/>
                  </a:lnTo>
                  <a:cubicBezTo>
                    <a:pt x="29846" y="8817"/>
                    <a:pt x="21303" y="12459"/>
                    <a:pt x="10214" y="13062"/>
                  </a:cubicBezTo>
                  <a:cubicBezTo>
                    <a:pt x="4902" y="13390"/>
                    <a:pt x="685" y="17771"/>
                    <a:pt x="575" y="23056"/>
                  </a:cubicBezTo>
                  <a:cubicBezTo>
                    <a:pt x="575" y="24151"/>
                    <a:pt x="548" y="25109"/>
                    <a:pt x="493" y="26040"/>
                  </a:cubicBezTo>
                  <a:lnTo>
                    <a:pt x="493" y="26205"/>
                  </a:lnTo>
                  <a:cubicBezTo>
                    <a:pt x="274" y="37513"/>
                    <a:pt x="0" y="51532"/>
                    <a:pt x="4683" y="64320"/>
                  </a:cubicBezTo>
                  <a:cubicBezTo>
                    <a:pt x="7284" y="71329"/>
                    <a:pt x="11199" y="77408"/>
                    <a:pt x="16320" y="82419"/>
                  </a:cubicBezTo>
                  <a:cubicBezTo>
                    <a:pt x="22179" y="88141"/>
                    <a:pt x="29846" y="92659"/>
                    <a:pt x="39101" y="95863"/>
                  </a:cubicBezTo>
                  <a:cubicBezTo>
                    <a:pt x="39402" y="95973"/>
                    <a:pt x="39704" y="96082"/>
                    <a:pt x="40005" y="96109"/>
                  </a:cubicBezTo>
                  <a:cubicBezTo>
                    <a:pt x="40470" y="96219"/>
                    <a:pt x="40908" y="96246"/>
                    <a:pt x="41374" y="96246"/>
                  </a:cubicBezTo>
                  <a:cubicBezTo>
                    <a:pt x="41839" y="96246"/>
                    <a:pt x="42277" y="96192"/>
                    <a:pt x="42743" y="96109"/>
                  </a:cubicBezTo>
                  <a:cubicBezTo>
                    <a:pt x="43071" y="96027"/>
                    <a:pt x="43400" y="95973"/>
                    <a:pt x="43674" y="95863"/>
                  </a:cubicBezTo>
                  <a:cubicBezTo>
                    <a:pt x="52929" y="92659"/>
                    <a:pt x="60596" y="88087"/>
                    <a:pt x="66400" y="82391"/>
                  </a:cubicBezTo>
                  <a:cubicBezTo>
                    <a:pt x="71548" y="77381"/>
                    <a:pt x="75436" y="71247"/>
                    <a:pt x="78037" y="64237"/>
                  </a:cubicBezTo>
                  <a:cubicBezTo>
                    <a:pt x="82857" y="51505"/>
                    <a:pt x="82583" y="37431"/>
                    <a:pt x="82391" y="26123"/>
                  </a:cubicBezTo>
                  <a:lnTo>
                    <a:pt x="82391" y="26040"/>
                  </a:lnTo>
                  <a:cubicBezTo>
                    <a:pt x="82364" y="25109"/>
                    <a:pt x="82309" y="24124"/>
                    <a:pt x="82282" y="23056"/>
                  </a:cubicBezTo>
                  <a:cubicBezTo>
                    <a:pt x="82227" y="17771"/>
                    <a:pt x="77983" y="13390"/>
                    <a:pt x="72671" y="13062"/>
                  </a:cubicBezTo>
                  <a:cubicBezTo>
                    <a:pt x="61609" y="12459"/>
                    <a:pt x="53011" y="8817"/>
                    <a:pt x="45700" y="1698"/>
                  </a:cubicBezTo>
                  <a:lnTo>
                    <a:pt x="45618" y="1644"/>
                  </a:lnTo>
                  <a:cubicBezTo>
                    <a:pt x="44427" y="548"/>
                    <a:pt x="42935" y="1"/>
                    <a:pt x="41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7" name="Google Shape;557;p31"/>
          <p:cNvGrpSpPr/>
          <p:nvPr/>
        </p:nvGrpSpPr>
        <p:grpSpPr>
          <a:xfrm>
            <a:off x="6877940" y="2077049"/>
            <a:ext cx="1002833" cy="837003"/>
            <a:chOff x="12618250" y="628300"/>
            <a:chExt cx="5236725" cy="4370775"/>
          </a:xfrm>
        </p:grpSpPr>
        <p:sp>
          <p:nvSpPr>
            <p:cNvPr id="558" name="Google Shape;558;p31"/>
            <p:cNvSpPr/>
            <p:nvPr/>
          </p:nvSpPr>
          <p:spPr>
            <a:xfrm>
              <a:off x="12618250" y="628300"/>
              <a:ext cx="5236725" cy="4370775"/>
            </a:xfrm>
            <a:custGeom>
              <a:rect b="b" l="l" r="r" t="t"/>
              <a:pathLst>
                <a:path extrusionOk="0" h="174831" w="209469">
                  <a:moveTo>
                    <a:pt x="198078" y="11364"/>
                  </a:moveTo>
                  <a:lnTo>
                    <a:pt x="198078" y="12404"/>
                  </a:lnTo>
                  <a:lnTo>
                    <a:pt x="198078" y="134142"/>
                  </a:lnTo>
                  <a:cubicBezTo>
                    <a:pt x="198078" y="134854"/>
                    <a:pt x="197749" y="135155"/>
                    <a:pt x="197037" y="135155"/>
                  </a:cubicBezTo>
                  <a:lnTo>
                    <a:pt x="12295" y="135155"/>
                  </a:lnTo>
                  <a:cubicBezTo>
                    <a:pt x="11555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17" y="163550"/>
                    <a:pt x="61253" y="166014"/>
                    <a:pt x="61253" y="169190"/>
                  </a:cubicBezTo>
                  <a:cubicBezTo>
                    <a:pt x="61253" y="172366"/>
                    <a:pt x="63717" y="174831"/>
                    <a:pt x="66921" y="174831"/>
                  </a:cubicBezTo>
                  <a:lnTo>
                    <a:pt x="142439" y="174831"/>
                  </a:lnTo>
                  <a:cubicBezTo>
                    <a:pt x="145642" y="174831"/>
                    <a:pt x="148189" y="172366"/>
                    <a:pt x="148189" y="169190"/>
                  </a:cubicBezTo>
                  <a:cubicBezTo>
                    <a:pt x="148189" y="166014"/>
                    <a:pt x="145642" y="163550"/>
                    <a:pt x="142439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65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10" y="712"/>
                    <a:pt x="198078" y="302"/>
                  </a:cubicBezTo>
                  <a:lnTo>
                    <a:pt x="198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1"/>
            <p:cNvSpPr/>
            <p:nvPr/>
          </p:nvSpPr>
          <p:spPr>
            <a:xfrm>
              <a:off x="14145450" y="1440150"/>
              <a:ext cx="2050900" cy="2127575"/>
            </a:xfrm>
            <a:custGeom>
              <a:rect b="b" l="l" r="r" t="t"/>
              <a:pathLst>
                <a:path extrusionOk="0" h="85103" w="82036">
                  <a:moveTo>
                    <a:pt x="56844" y="4108"/>
                  </a:moveTo>
                  <a:cubicBezTo>
                    <a:pt x="57228" y="4108"/>
                    <a:pt x="57529" y="4437"/>
                    <a:pt x="57529" y="4793"/>
                  </a:cubicBezTo>
                  <a:cubicBezTo>
                    <a:pt x="57529" y="5176"/>
                    <a:pt x="57228" y="5477"/>
                    <a:pt x="56844" y="5477"/>
                  </a:cubicBezTo>
                  <a:lnTo>
                    <a:pt x="44742" y="5477"/>
                  </a:lnTo>
                  <a:cubicBezTo>
                    <a:pt x="44358" y="5477"/>
                    <a:pt x="44057" y="5176"/>
                    <a:pt x="44057" y="4793"/>
                  </a:cubicBezTo>
                  <a:cubicBezTo>
                    <a:pt x="44057" y="4437"/>
                    <a:pt x="44358" y="4108"/>
                    <a:pt x="44742" y="4108"/>
                  </a:cubicBezTo>
                  <a:close/>
                  <a:moveTo>
                    <a:pt x="67879" y="39074"/>
                  </a:moveTo>
                  <a:cubicBezTo>
                    <a:pt x="65387" y="39074"/>
                    <a:pt x="63334" y="41073"/>
                    <a:pt x="63334" y="43619"/>
                  </a:cubicBezTo>
                  <a:lnTo>
                    <a:pt x="63334" y="44085"/>
                  </a:lnTo>
                  <a:cubicBezTo>
                    <a:pt x="63334" y="46631"/>
                    <a:pt x="65332" y="48630"/>
                    <a:pt x="67879" y="48630"/>
                  </a:cubicBezTo>
                  <a:lnTo>
                    <a:pt x="77490" y="48630"/>
                  </a:lnTo>
                  <a:cubicBezTo>
                    <a:pt x="79982" y="48630"/>
                    <a:pt x="82035" y="46577"/>
                    <a:pt x="82035" y="44085"/>
                  </a:cubicBezTo>
                  <a:lnTo>
                    <a:pt x="82035" y="43565"/>
                  </a:lnTo>
                  <a:cubicBezTo>
                    <a:pt x="82035" y="41073"/>
                    <a:pt x="79982" y="39074"/>
                    <a:pt x="77490" y="39074"/>
                  </a:cubicBezTo>
                  <a:close/>
                  <a:moveTo>
                    <a:pt x="37896" y="37513"/>
                  </a:moveTo>
                  <a:lnTo>
                    <a:pt x="37896" y="40525"/>
                  </a:lnTo>
                  <a:cubicBezTo>
                    <a:pt x="47781" y="40525"/>
                    <a:pt x="55858" y="48575"/>
                    <a:pt x="55858" y="58487"/>
                  </a:cubicBezTo>
                  <a:lnTo>
                    <a:pt x="58898" y="58487"/>
                  </a:lnTo>
                  <a:cubicBezTo>
                    <a:pt x="58898" y="46933"/>
                    <a:pt x="49451" y="37513"/>
                    <a:pt x="37896" y="37513"/>
                  </a:cubicBezTo>
                  <a:close/>
                  <a:moveTo>
                    <a:pt x="37896" y="48165"/>
                  </a:moveTo>
                  <a:lnTo>
                    <a:pt x="37896" y="51204"/>
                  </a:lnTo>
                  <a:cubicBezTo>
                    <a:pt x="41921" y="51204"/>
                    <a:pt x="45207" y="54490"/>
                    <a:pt x="45207" y="58542"/>
                  </a:cubicBezTo>
                  <a:lnTo>
                    <a:pt x="48274" y="58542"/>
                  </a:lnTo>
                  <a:cubicBezTo>
                    <a:pt x="48274" y="52820"/>
                    <a:pt x="43619" y="48165"/>
                    <a:pt x="37896" y="48165"/>
                  </a:cubicBezTo>
                  <a:close/>
                  <a:moveTo>
                    <a:pt x="37896" y="42743"/>
                  </a:moveTo>
                  <a:lnTo>
                    <a:pt x="37896" y="45810"/>
                  </a:lnTo>
                  <a:cubicBezTo>
                    <a:pt x="44906" y="45810"/>
                    <a:pt x="50629" y="51505"/>
                    <a:pt x="50629" y="58542"/>
                  </a:cubicBezTo>
                  <a:lnTo>
                    <a:pt x="53668" y="58542"/>
                  </a:lnTo>
                  <a:lnTo>
                    <a:pt x="53668" y="58487"/>
                  </a:lnTo>
                  <a:cubicBezTo>
                    <a:pt x="53668" y="49808"/>
                    <a:pt x="46576" y="42743"/>
                    <a:pt x="37896" y="42743"/>
                  </a:cubicBezTo>
                  <a:close/>
                  <a:moveTo>
                    <a:pt x="67879" y="50383"/>
                  </a:moveTo>
                  <a:cubicBezTo>
                    <a:pt x="65387" y="50383"/>
                    <a:pt x="63334" y="52436"/>
                    <a:pt x="63334" y="54955"/>
                  </a:cubicBezTo>
                  <a:lnTo>
                    <a:pt x="63334" y="55448"/>
                  </a:lnTo>
                  <a:cubicBezTo>
                    <a:pt x="63334" y="57967"/>
                    <a:pt x="65332" y="60021"/>
                    <a:pt x="67879" y="60021"/>
                  </a:cubicBezTo>
                  <a:lnTo>
                    <a:pt x="77490" y="60021"/>
                  </a:lnTo>
                  <a:cubicBezTo>
                    <a:pt x="79982" y="60021"/>
                    <a:pt x="82035" y="57995"/>
                    <a:pt x="82035" y="55448"/>
                  </a:cubicBezTo>
                  <a:lnTo>
                    <a:pt x="82035" y="54955"/>
                  </a:lnTo>
                  <a:cubicBezTo>
                    <a:pt x="82035" y="52436"/>
                    <a:pt x="80036" y="50383"/>
                    <a:pt x="77490" y="50383"/>
                  </a:cubicBezTo>
                  <a:close/>
                  <a:moveTo>
                    <a:pt x="50793" y="76450"/>
                  </a:moveTo>
                  <a:cubicBezTo>
                    <a:pt x="52381" y="76450"/>
                    <a:pt x="53668" y="77737"/>
                    <a:pt x="53668" y="79325"/>
                  </a:cubicBezTo>
                  <a:cubicBezTo>
                    <a:pt x="53668" y="80885"/>
                    <a:pt x="52408" y="82200"/>
                    <a:pt x="50793" y="82200"/>
                  </a:cubicBezTo>
                  <a:cubicBezTo>
                    <a:pt x="49232" y="82200"/>
                    <a:pt x="47918" y="80913"/>
                    <a:pt x="47918" y="79325"/>
                  </a:cubicBezTo>
                  <a:cubicBezTo>
                    <a:pt x="47918" y="77709"/>
                    <a:pt x="49177" y="76450"/>
                    <a:pt x="50793" y="76450"/>
                  </a:cubicBezTo>
                  <a:close/>
                  <a:moveTo>
                    <a:pt x="31872" y="1"/>
                  </a:moveTo>
                  <a:cubicBezTo>
                    <a:pt x="28723" y="1"/>
                    <a:pt x="26122" y="2602"/>
                    <a:pt x="26122" y="5751"/>
                  </a:cubicBezTo>
                  <a:lnTo>
                    <a:pt x="26122" y="21550"/>
                  </a:lnTo>
                  <a:cubicBezTo>
                    <a:pt x="18455" y="25876"/>
                    <a:pt x="10542" y="30394"/>
                    <a:pt x="10542" y="30394"/>
                  </a:cubicBezTo>
                  <a:cubicBezTo>
                    <a:pt x="6271" y="32147"/>
                    <a:pt x="0" y="37869"/>
                    <a:pt x="0" y="51286"/>
                  </a:cubicBezTo>
                  <a:cubicBezTo>
                    <a:pt x="0" y="52491"/>
                    <a:pt x="55" y="53614"/>
                    <a:pt x="165" y="54681"/>
                  </a:cubicBezTo>
                  <a:lnTo>
                    <a:pt x="274" y="55585"/>
                  </a:lnTo>
                  <a:cubicBezTo>
                    <a:pt x="384" y="56379"/>
                    <a:pt x="521" y="57118"/>
                    <a:pt x="685" y="57858"/>
                  </a:cubicBezTo>
                  <a:cubicBezTo>
                    <a:pt x="740" y="58104"/>
                    <a:pt x="794" y="58378"/>
                    <a:pt x="849" y="58597"/>
                  </a:cubicBezTo>
                  <a:cubicBezTo>
                    <a:pt x="1068" y="59418"/>
                    <a:pt x="1287" y="60213"/>
                    <a:pt x="1616" y="60924"/>
                  </a:cubicBezTo>
                  <a:cubicBezTo>
                    <a:pt x="1780" y="61280"/>
                    <a:pt x="1917" y="61609"/>
                    <a:pt x="2081" y="61965"/>
                  </a:cubicBezTo>
                  <a:cubicBezTo>
                    <a:pt x="2273" y="62348"/>
                    <a:pt x="2437" y="62677"/>
                    <a:pt x="2602" y="63033"/>
                  </a:cubicBezTo>
                  <a:cubicBezTo>
                    <a:pt x="2821" y="63444"/>
                    <a:pt x="3012" y="63799"/>
                    <a:pt x="3259" y="64183"/>
                  </a:cubicBezTo>
                  <a:cubicBezTo>
                    <a:pt x="3314" y="64265"/>
                    <a:pt x="3368" y="64320"/>
                    <a:pt x="3423" y="64429"/>
                  </a:cubicBezTo>
                  <a:cubicBezTo>
                    <a:pt x="8981" y="72781"/>
                    <a:pt x="19167" y="72808"/>
                    <a:pt x="19167" y="72808"/>
                  </a:cubicBezTo>
                  <a:lnTo>
                    <a:pt x="26095" y="72808"/>
                  </a:lnTo>
                  <a:lnTo>
                    <a:pt x="26095" y="79352"/>
                  </a:lnTo>
                  <a:cubicBezTo>
                    <a:pt x="26095" y="82501"/>
                    <a:pt x="28696" y="85102"/>
                    <a:pt x="31845" y="85102"/>
                  </a:cubicBezTo>
                  <a:lnTo>
                    <a:pt x="69713" y="85102"/>
                  </a:lnTo>
                  <a:cubicBezTo>
                    <a:pt x="72917" y="85102"/>
                    <a:pt x="75464" y="82501"/>
                    <a:pt x="75464" y="79352"/>
                  </a:cubicBezTo>
                  <a:lnTo>
                    <a:pt x="75464" y="71384"/>
                  </a:lnTo>
                  <a:lnTo>
                    <a:pt x="77490" y="71384"/>
                  </a:lnTo>
                  <a:cubicBezTo>
                    <a:pt x="80036" y="71384"/>
                    <a:pt x="82035" y="69331"/>
                    <a:pt x="82035" y="66811"/>
                  </a:cubicBezTo>
                  <a:lnTo>
                    <a:pt x="82035" y="66319"/>
                  </a:lnTo>
                  <a:cubicBezTo>
                    <a:pt x="82035" y="63772"/>
                    <a:pt x="79982" y="61746"/>
                    <a:pt x="77490" y="61746"/>
                  </a:cubicBezTo>
                  <a:lnTo>
                    <a:pt x="67879" y="61746"/>
                  </a:lnTo>
                  <a:cubicBezTo>
                    <a:pt x="65332" y="61746"/>
                    <a:pt x="63334" y="63799"/>
                    <a:pt x="63334" y="66319"/>
                  </a:cubicBezTo>
                  <a:lnTo>
                    <a:pt x="63334" y="66811"/>
                  </a:lnTo>
                  <a:cubicBezTo>
                    <a:pt x="63334" y="69331"/>
                    <a:pt x="65387" y="71384"/>
                    <a:pt x="67879" y="71384"/>
                  </a:cubicBezTo>
                  <a:lnTo>
                    <a:pt x="71466" y="71384"/>
                  </a:lnTo>
                  <a:lnTo>
                    <a:pt x="71466" y="74451"/>
                  </a:lnTo>
                  <a:lnTo>
                    <a:pt x="30065" y="74451"/>
                  </a:lnTo>
                  <a:lnTo>
                    <a:pt x="30065" y="33160"/>
                  </a:lnTo>
                  <a:cubicBezTo>
                    <a:pt x="32146" y="31845"/>
                    <a:pt x="34063" y="30586"/>
                    <a:pt x="35158" y="29710"/>
                  </a:cubicBezTo>
                  <a:cubicBezTo>
                    <a:pt x="40744" y="25411"/>
                    <a:pt x="46001" y="21988"/>
                    <a:pt x="46713" y="18867"/>
                  </a:cubicBezTo>
                  <a:cubicBezTo>
                    <a:pt x="47408" y="15861"/>
                    <a:pt x="45874" y="13206"/>
                    <a:pt x="42806" y="13206"/>
                  </a:cubicBezTo>
                  <a:cubicBezTo>
                    <a:pt x="41766" y="13206"/>
                    <a:pt x="40549" y="13511"/>
                    <a:pt x="39183" y="14212"/>
                  </a:cubicBezTo>
                  <a:cubicBezTo>
                    <a:pt x="37486" y="15115"/>
                    <a:pt x="34035" y="17032"/>
                    <a:pt x="30065" y="19250"/>
                  </a:cubicBezTo>
                  <a:lnTo>
                    <a:pt x="30065" y="9091"/>
                  </a:lnTo>
                  <a:lnTo>
                    <a:pt x="71466" y="9091"/>
                  </a:lnTo>
                  <a:lnTo>
                    <a:pt x="71466" y="27738"/>
                  </a:lnTo>
                  <a:lnTo>
                    <a:pt x="67879" y="27738"/>
                  </a:lnTo>
                  <a:cubicBezTo>
                    <a:pt x="65387" y="27738"/>
                    <a:pt x="63334" y="29792"/>
                    <a:pt x="63334" y="32283"/>
                  </a:cubicBezTo>
                  <a:lnTo>
                    <a:pt x="63334" y="32776"/>
                  </a:lnTo>
                  <a:cubicBezTo>
                    <a:pt x="63334" y="35295"/>
                    <a:pt x="65387" y="37322"/>
                    <a:pt x="67879" y="37322"/>
                  </a:cubicBezTo>
                  <a:lnTo>
                    <a:pt x="77490" y="37322"/>
                  </a:lnTo>
                  <a:cubicBezTo>
                    <a:pt x="80036" y="37322"/>
                    <a:pt x="82035" y="35268"/>
                    <a:pt x="82035" y="32776"/>
                  </a:cubicBezTo>
                  <a:lnTo>
                    <a:pt x="82035" y="32256"/>
                  </a:lnTo>
                  <a:cubicBezTo>
                    <a:pt x="82035" y="29797"/>
                    <a:pt x="80088" y="27764"/>
                    <a:pt x="77642" y="27764"/>
                  </a:cubicBezTo>
                  <a:cubicBezTo>
                    <a:pt x="77610" y="27764"/>
                    <a:pt x="77577" y="27765"/>
                    <a:pt x="77545" y="27766"/>
                  </a:cubicBezTo>
                  <a:lnTo>
                    <a:pt x="75546" y="27766"/>
                  </a:lnTo>
                  <a:lnTo>
                    <a:pt x="75546" y="5751"/>
                  </a:lnTo>
                  <a:cubicBezTo>
                    <a:pt x="75546" y="2602"/>
                    <a:pt x="72944" y="1"/>
                    <a:pt x="69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0" name="Google Shape;560;p31"/>
          <p:cNvSpPr/>
          <p:nvPr/>
        </p:nvSpPr>
        <p:spPr>
          <a:xfrm>
            <a:off x="1609000" y="2221850"/>
            <a:ext cx="311260" cy="414990"/>
          </a:xfrm>
          <a:custGeom>
            <a:rect b="b" l="l" r="r" t="t"/>
            <a:pathLst>
              <a:path extrusionOk="0" h="208800" w="156609">
                <a:moveTo>
                  <a:pt x="78289" y="26096"/>
                </a:moveTo>
                <a:cubicBezTo>
                  <a:pt x="97469" y="26096"/>
                  <a:pt x="113061" y="41721"/>
                  <a:pt x="113061" y="60869"/>
                </a:cubicBezTo>
                <a:lnTo>
                  <a:pt x="113061" y="78288"/>
                </a:lnTo>
                <a:lnTo>
                  <a:pt x="43516" y="78288"/>
                </a:lnTo>
                <a:lnTo>
                  <a:pt x="43516" y="60869"/>
                </a:lnTo>
                <a:cubicBezTo>
                  <a:pt x="43516" y="41688"/>
                  <a:pt x="59141" y="26096"/>
                  <a:pt x="78289" y="26096"/>
                </a:cubicBezTo>
                <a:close/>
                <a:moveTo>
                  <a:pt x="78256" y="113060"/>
                </a:moveTo>
                <a:cubicBezTo>
                  <a:pt x="87879" y="113060"/>
                  <a:pt x="95675" y="120857"/>
                  <a:pt x="95675" y="130479"/>
                </a:cubicBezTo>
                <a:cubicBezTo>
                  <a:pt x="95675" y="136123"/>
                  <a:pt x="93000" y="141244"/>
                  <a:pt x="88531" y="144473"/>
                </a:cubicBezTo>
                <a:lnTo>
                  <a:pt x="91304" y="169134"/>
                </a:lnTo>
                <a:cubicBezTo>
                  <a:pt x="91434" y="170374"/>
                  <a:pt x="91043" y="171580"/>
                  <a:pt x="90195" y="172526"/>
                </a:cubicBezTo>
                <a:cubicBezTo>
                  <a:pt x="89379" y="173472"/>
                  <a:pt x="88205" y="173994"/>
                  <a:pt x="86965" y="173994"/>
                </a:cubicBezTo>
                <a:lnTo>
                  <a:pt x="69579" y="173994"/>
                </a:lnTo>
                <a:cubicBezTo>
                  <a:pt x="68340" y="173994"/>
                  <a:pt x="67165" y="173472"/>
                  <a:pt x="66350" y="172526"/>
                </a:cubicBezTo>
                <a:cubicBezTo>
                  <a:pt x="65534" y="171580"/>
                  <a:pt x="65110" y="170374"/>
                  <a:pt x="65241" y="169134"/>
                </a:cubicBezTo>
                <a:lnTo>
                  <a:pt x="67981" y="144473"/>
                </a:lnTo>
                <a:cubicBezTo>
                  <a:pt x="63544" y="141244"/>
                  <a:pt x="60837" y="136123"/>
                  <a:pt x="60837" y="130479"/>
                </a:cubicBezTo>
                <a:cubicBezTo>
                  <a:pt x="60837" y="120889"/>
                  <a:pt x="68633" y="113060"/>
                  <a:pt x="78256" y="113060"/>
                </a:cubicBezTo>
                <a:close/>
                <a:moveTo>
                  <a:pt x="78289" y="0"/>
                </a:moveTo>
                <a:cubicBezTo>
                  <a:pt x="44723" y="0"/>
                  <a:pt x="17420" y="27335"/>
                  <a:pt x="17420" y="60869"/>
                </a:cubicBezTo>
                <a:lnTo>
                  <a:pt x="17420" y="78288"/>
                </a:lnTo>
                <a:lnTo>
                  <a:pt x="4372" y="78288"/>
                </a:lnTo>
                <a:cubicBezTo>
                  <a:pt x="1958" y="78288"/>
                  <a:pt x="1" y="80245"/>
                  <a:pt x="1" y="82659"/>
                </a:cubicBezTo>
                <a:lnTo>
                  <a:pt x="1" y="191413"/>
                </a:lnTo>
                <a:cubicBezTo>
                  <a:pt x="1" y="200971"/>
                  <a:pt x="7797" y="208800"/>
                  <a:pt x="17420" y="208800"/>
                </a:cubicBezTo>
                <a:lnTo>
                  <a:pt x="139222" y="208800"/>
                </a:lnTo>
                <a:cubicBezTo>
                  <a:pt x="148780" y="208800"/>
                  <a:pt x="156609" y="201036"/>
                  <a:pt x="156609" y="191413"/>
                </a:cubicBezTo>
                <a:lnTo>
                  <a:pt x="156609" y="82659"/>
                </a:lnTo>
                <a:cubicBezTo>
                  <a:pt x="156576" y="80245"/>
                  <a:pt x="154619" y="78288"/>
                  <a:pt x="152205" y="78288"/>
                </a:cubicBezTo>
                <a:lnTo>
                  <a:pt x="139157" y="78288"/>
                </a:lnTo>
                <a:lnTo>
                  <a:pt x="139157" y="60869"/>
                </a:lnTo>
                <a:cubicBezTo>
                  <a:pt x="139157" y="27335"/>
                  <a:pt x="111854" y="0"/>
                  <a:pt x="782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1" name="Google Shape;561;p3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2" name="Google Shape;562;p31"/>
          <p:cNvSpPr txBox="1"/>
          <p:nvPr/>
        </p:nvSpPr>
        <p:spPr>
          <a:xfrm>
            <a:off x="3581050" y="3558250"/>
            <a:ext cx="23001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1EFFC1"/>
                </a:solidFill>
                <a:latin typeface="Roboto"/>
                <a:ea typeface="Roboto"/>
                <a:cs typeface="Roboto"/>
                <a:sym typeface="Roboto"/>
              </a:rPr>
              <a:t>Chose not to balance</a:t>
            </a:r>
            <a:endParaRPr b="1">
              <a:solidFill>
                <a:srgbClr val="1EFFC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2"/>
          <p:cNvSpPr txBox="1"/>
          <p:nvPr>
            <p:ph type="ctrTitle"/>
          </p:nvPr>
        </p:nvSpPr>
        <p:spPr>
          <a:xfrm>
            <a:off x="311700" y="310550"/>
            <a:ext cx="8520600" cy="94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FIRST ROUND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CATEGORICAL FEATURES</a:t>
            </a:r>
            <a:endParaRPr sz="1700"/>
          </a:p>
        </p:txBody>
      </p:sp>
      <p:sp>
        <p:nvSpPr>
          <p:cNvPr id="568" name="Google Shape;568;p32"/>
          <p:cNvSpPr/>
          <p:nvPr/>
        </p:nvSpPr>
        <p:spPr>
          <a:xfrm>
            <a:off x="2293016" y="2645636"/>
            <a:ext cx="4557964" cy="779241"/>
          </a:xfrm>
          <a:custGeom>
            <a:rect b="b" l="l" r="r" t="t"/>
            <a:pathLst>
              <a:path extrusionOk="0" h="48817" w="285542">
                <a:moveTo>
                  <a:pt x="281108" y="21018"/>
                </a:moveTo>
                <a:cubicBezTo>
                  <a:pt x="279335" y="21018"/>
                  <a:pt x="277927" y="22322"/>
                  <a:pt x="277771" y="24095"/>
                </a:cubicBezTo>
                <a:lnTo>
                  <a:pt x="266766" y="24095"/>
                </a:lnTo>
                <a:cubicBezTo>
                  <a:pt x="266505" y="22479"/>
                  <a:pt x="264576" y="21853"/>
                  <a:pt x="263428" y="22896"/>
                </a:cubicBezTo>
                <a:cubicBezTo>
                  <a:pt x="262229" y="23991"/>
                  <a:pt x="262750" y="25921"/>
                  <a:pt x="264263" y="26338"/>
                </a:cubicBezTo>
                <a:cubicBezTo>
                  <a:pt x="263272" y="38646"/>
                  <a:pt x="252998" y="48138"/>
                  <a:pt x="240637" y="48138"/>
                </a:cubicBezTo>
                <a:cubicBezTo>
                  <a:pt x="228277" y="48138"/>
                  <a:pt x="218002" y="38646"/>
                  <a:pt x="216959" y="26338"/>
                </a:cubicBezTo>
                <a:cubicBezTo>
                  <a:pt x="218472" y="25921"/>
                  <a:pt x="218993" y="23991"/>
                  <a:pt x="217794" y="22948"/>
                </a:cubicBezTo>
                <a:cubicBezTo>
                  <a:pt x="216646" y="21853"/>
                  <a:pt x="214769" y="22479"/>
                  <a:pt x="214508" y="24095"/>
                </a:cubicBezTo>
                <a:lnTo>
                  <a:pt x="201835" y="24095"/>
                </a:lnTo>
                <a:cubicBezTo>
                  <a:pt x="201678" y="23157"/>
                  <a:pt x="200896" y="22479"/>
                  <a:pt x="200009" y="22427"/>
                </a:cubicBezTo>
                <a:cubicBezTo>
                  <a:pt x="198966" y="9753"/>
                  <a:pt x="188379" y="1"/>
                  <a:pt x="175654" y="1"/>
                </a:cubicBezTo>
                <a:cubicBezTo>
                  <a:pt x="162980" y="1"/>
                  <a:pt x="152393" y="9753"/>
                  <a:pt x="151350" y="22427"/>
                </a:cubicBezTo>
                <a:cubicBezTo>
                  <a:pt x="150411" y="22479"/>
                  <a:pt x="149681" y="23157"/>
                  <a:pt x="149525" y="24095"/>
                </a:cubicBezTo>
                <a:lnTo>
                  <a:pt x="136903" y="24095"/>
                </a:lnTo>
                <a:cubicBezTo>
                  <a:pt x="136643" y="22479"/>
                  <a:pt x="134765" y="21853"/>
                  <a:pt x="133566" y="22896"/>
                </a:cubicBezTo>
                <a:cubicBezTo>
                  <a:pt x="132418" y="23991"/>
                  <a:pt x="132888" y="25921"/>
                  <a:pt x="134400" y="26338"/>
                </a:cubicBezTo>
                <a:cubicBezTo>
                  <a:pt x="133409" y="38646"/>
                  <a:pt x="123135" y="48138"/>
                  <a:pt x="110774" y="48138"/>
                </a:cubicBezTo>
                <a:cubicBezTo>
                  <a:pt x="98414" y="48138"/>
                  <a:pt x="88088" y="38646"/>
                  <a:pt x="87097" y="26338"/>
                </a:cubicBezTo>
                <a:cubicBezTo>
                  <a:pt x="88609" y="25921"/>
                  <a:pt x="89131" y="23991"/>
                  <a:pt x="87931" y="22896"/>
                </a:cubicBezTo>
                <a:cubicBezTo>
                  <a:pt x="86732" y="21853"/>
                  <a:pt x="84854" y="22479"/>
                  <a:pt x="84593" y="24095"/>
                </a:cubicBezTo>
                <a:lnTo>
                  <a:pt x="71972" y="24095"/>
                </a:lnTo>
                <a:cubicBezTo>
                  <a:pt x="71816" y="23157"/>
                  <a:pt x="71033" y="22479"/>
                  <a:pt x="70095" y="22427"/>
                </a:cubicBezTo>
                <a:cubicBezTo>
                  <a:pt x="68999" y="9805"/>
                  <a:pt x="58464" y="157"/>
                  <a:pt x="45791" y="157"/>
                </a:cubicBezTo>
                <a:cubicBezTo>
                  <a:pt x="33170" y="157"/>
                  <a:pt x="22635" y="9805"/>
                  <a:pt x="21539" y="22427"/>
                </a:cubicBezTo>
                <a:cubicBezTo>
                  <a:pt x="20601" y="22479"/>
                  <a:pt x="19818" y="23157"/>
                  <a:pt x="19662" y="24095"/>
                </a:cubicBezTo>
                <a:lnTo>
                  <a:pt x="6728" y="24095"/>
                </a:lnTo>
                <a:cubicBezTo>
                  <a:pt x="6311" y="19767"/>
                  <a:pt x="0" y="20132"/>
                  <a:pt x="0" y="24408"/>
                </a:cubicBezTo>
                <a:cubicBezTo>
                  <a:pt x="0" y="28633"/>
                  <a:pt x="6311" y="28998"/>
                  <a:pt x="6728" y="24721"/>
                </a:cubicBezTo>
                <a:lnTo>
                  <a:pt x="19662" y="24721"/>
                </a:lnTo>
                <a:cubicBezTo>
                  <a:pt x="19871" y="26286"/>
                  <a:pt x="21800" y="26964"/>
                  <a:pt x="23000" y="25869"/>
                </a:cubicBezTo>
                <a:cubicBezTo>
                  <a:pt x="24147" y="24826"/>
                  <a:pt x="23678" y="22844"/>
                  <a:pt x="22113" y="22479"/>
                </a:cubicBezTo>
                <a:cubicBezTo>
                  <a:pt x="23104" y="10118"/>
                  <a:pt x="33431" y="626"/>
                  <a:pt x="45791" y="626"/>
                </a:cubicBezTo>
                <a:cubicBezTo>
                  <a:pt x="58151" y="626"/>
                  <a:pt x="68478" y="10118"/>
                  <a:pt x="69469" y="22479"/>
                </a:cubicBezTo>
                <a:cubicBezTo>
                  <a:pt x="67904" y="22896"/>
                  <a:pt x="67435" y="24826"/>
                  <a:pt x="68634" y="25869"/>
                </a:cubicBezTo>
                <a:cubicBezTo>
                  <a:pt x="69834" y="26964"/>
                  <a:pt x="71711" y="26286"/>
                  <a:pt x="71972" y="24721"/>
                </a:cubicBezTo>
                <a:lnTo>
                  <a:pt x="84593" y="24721"/>
                </a:lnTo>
                <a:cubicBezTo>
                  <a:pt x="84750" y="25608"/>
                  <a:pt x="85480" y="26338"/>
                  <a:pt x="86419" y="26390"/>
                </a:cubicBezTo>
                <a:cubicBezTo>
                  <a:pt x="87462" y="39064"/>
                  <a:pt x="98049" y="48764"/>
                  <a:pt x="110722" y="48764"/>
                </a:cubicBezTo>
                <a:cubicBezTo>
                  <a:pt x="123448" y="48764"/>
                  <a:pt x="133983" y="39064"/>
                  <a:pt x="135026" y="26390"/>
                </a:cubicBezTo>
                <a:cubicBezTo>
                  <a:pt x="135965" y="26338"/>
                  <a:pt x="136747" y="25660"/>
                  <a:pt x="136903" y="24721"/>
                </a:cubicBezTo>
                <a:lnTo>
                  <a:pt x="149525" y="24721"/>
                </a:lnTo>
                <a:cubicBezTo>
                  <a:pt x="149785" y="26286"/>
                  <a:pt x="151663" y="26964"/>
                  <a:pt x="152862" y="25869"/>
                </a:cubicBezTo>
                <a:cubicBezTo>
                  <a:pt x="154010" y="24826"/>
                  <a:pt x="153540" y="22896"/>
                  <a:pt x="152028" y="22479"/>
                </a:cubicBezTo>
                <a:cubicBezTo>
                  <a:pt x="153019" y="10118"/>
                  <a:pt x="163293" y="626"/>
                  <a:pt x="175706" y="626"/>
                </a:cubicBezTo>
                <a:cubicBezTo>
                  <a:pt x="188066" y="626"/>
                  <a:pt x="198393" y="10118"/>
                  <a:pt x="199384" y="22479"/>
                </a:cubicBezTo>
                <a:cubicBezTo>
                  <a:pt x="197819" y="22844"/>
                  <a:pt x="197350" y="24826"/>
                  <a:pt x="198497" y="25869"/>
                </a:cubicBezTo>
                <a:cubicBezTo>
                  <a:pt x="199696" y="26964"/>
                  <a:pt x="201574" y="26286"/>
                  <a:pt x="201835" y="24721"/>
                </a:cubicBezTo>
                <a:lnTo>
                  <a:pt x="214508" y="24721"/>
                </a:lnTo>
                <a:cubicBezTo>
                  <a:pt x="214612" y="25660"/>
                  <a:pt x="215395" y="26338"/>
                  <a:pt x="216333" y="26390"/>
                </a:cubicBezTo>
                <a:cubicBezTo>
                  <a:pt x="217377" y="39064"/>
                  <a:pt x="227964" y="48816"/>
                  <a:pt x="240637" y="48816"/>
                </a:cubicBezTo>
                <a:cubicBezTo>
                  <a:pt x="253363" y="48816"/>
                  <a:pt x="263898" y="39064"/>
                  <a:pt x="264941" y="26390"/>
                </a:cubicBezTo>
                <a:cubicBezTo>
                  <a:pt x="265879" y="26338"/>
                  <a:pt x="266610" y="25660"/>
                  <a:pt x="266766" y="24721"/>
                </a:cubicBezTo>
                <a:lnTo>
                  <a:pt x="277771" y="24721"/>
                </a:lnTo>
                <a:cubicBezTo>
                  <a:pt x="278083" y="27642"/>
                  <a:pt x="281682" y="28789"/>
                  <a:pt x="283612" y="26651"/>
                </a:cubicBezTo>
                <a:cubicBezTo>
                  <a:pt x="285541" y="24461"/>
                  <a:pt x="284029" y="21018"/>
                  <a:pt x="281108" y="21018"/>
                </a:cubicBezTo>
                <a:close/>
              </a:path>
            </a:pathLst>
          </a:custGeom>
          <a:solidFill>
            <a:srgbClr val="F6F6F6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32"/>
          <p:cNvSpPr/>
          <p:nvPr/>
        </p:nvSpPr>
        <p:spPr>
          <a:xfrm>
            <a:off x="2707594" y="2718904"/>
            <a:ext cx="632722" cy="632706"/>
          </a:xfrm>
          <a:custGeom>
            <a:rect b="b" l="l" r="r" t="t"/>
            <a:pathLst>
              <a:path extrusionOk="0" h="39637" w="39638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1" y="39637"/>
                  <a:pt x="39637" y="30771"/>
                  <a:pt x="39637" y="19818"/>
                </a:cubicBezTo>
                <a:cubicBezTo>
                  <a:pt x="39637" y="8866"/>
                  <a:pt x="30771" y="0"/>
                  <a:pt x="1981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32"/>
          <p:cNvSpPr/>
          <p:nvPr/>
        </p:nvSpPr>
        <p:spPr>
          <a:xfrm>
            <a:off x="2963999" y="2667282"/>
            <a:ext cx="119894" cy="57465"/>
          </a:xfrm>
          <a:custGeom>
            <a:rect b="b" l="l" r="r" t="t"/>
            <a:pathLst>
              <a:path extrusionOk="0" h="3600" w="7511">
                <a:moveTo>
                  <a:pt x="3756" y="1"/>
                </a:moveTo>
                <a:lnTo>
                  <a:pt x="1" y="3599"/>
                </a:lnTo>
                <a:lnTo>
                  <a:pt x="7511" y="3599"/>
                </a:lnTo>
                <a:lnTo>
                  <a:pt x="375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32"/>
          <p:cNvSpPr/>
          <p:nvPr/>
        </p:nvSpPr>
        <p:spPr>
          <a:xfrm>
            <a:off x="2959003" y="2002124"/>
            <a:ext cx="129887" cy="129871"/>
          </a:xfrm>
          <a:custGeom>
            <a:rect b="b" l="l" r="r" t="t"/>
            <a:pathLst>
              <a:path extrusionOk="0" h="8136" w="8137">
                <a:moveTo>
                  <a:pt x="4069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069" y="8136"/>
                </a:cubicBezTo>
                <a:cubicBezTo>
                  <a:pt x="6312" y="8136"/>
                  <a:pt x="8137" y="6311"/>
                  <a:pt x="8137" y="4068"/>
                </a:cubicBezTo>
                <a:cubicBezTo>
                  <a:pt x="8137" y="1825"/>
                  <a:pt x="6312" y="0"/>
                  <a:pt x="406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32"/>
          <p:cNvSpPr/>
          <p:nvPr/>
        </p:nvSpPr>
        <p:spPr>
          <a:xfrm>
            <a:off x="2987320" y="2030426"/>
            <a:ext cx="73268" cy="73268"/>
          </a:xfrm>
          <a:custGeom>
            <a:rect b="b" l="l" r="r" t="t"/>
            <a:pathLst>
              <a:path extrusionOk="0" h="4590" w="4590">
                <a:moveTo>
                  <a:pt x="2295" y="0"/>
                </a:moveTo>
                <a:cubicBezTo>
                  <a:pt x="1043" y="0"/>
                  <a:pt x="0" y="1043"/>
                  <a:pt x="0" y="2295"/>
                </a:cubicBezTo>
                <a:cubicBezTo>
                  <a:pt x="0" y="3547"/>
                  <a:pt x="1043" y="4590"/>
                  <a:pt x="2295" y="4590"/>
                </a:cubicBezTo>
                <a:cubicBezTo>
                  <a:pt x="3547" y="4590"/>
                  <a:pt x="4590" y="3547"/>
                  <a:pt x="4590" y="2295"/>
                </a:cubicBezTo>
                <a:cubicBezTo>
                  <a:pt x="4590" y="1043"/>
                  <a:pt x="3547" y="0"/>
                  <a:pt x="2295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32"/>
          <p:cNvSpPr/>
          <p:nvPr/>
        </p:nvSpPr>
        <p:spPr>
          <a:xfrm>
            <a:off x="3023938" y="2122003"/>
            <a:ext cx="16" cy="617717"/>
          </a:xfrm>
          <a:custGeom>
            <a:rect b="b" l="l" r="r" t="t"/>
            <a:pathLst>
              <a:path extrusionOk="0" fill="none" h="38698" w="1">
                <a:moveTo>
                  <a:pt x="1" y="38698"/>
                </a:moveTo>
                <a:lnTo>
                  <a:pt x="1" y="0"/>
                </a:lnTo>
              </a:path>
            </a:pathLst>
          </a:custGeom>
          <a:solidFill>
            <a:schemeClr val="accent1"/>
          </a:solidFill>
          <a:ln cap="rnd" cmpd="sng" w="24775">
            <a:solidFill>
              <a:srgbClr val="48FFD5"/>
            </a:solidFill>
            <a:prstDash val="solid"/>
            <a:miter lim="521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32"/>
          <p:cNvSpPr/>
          <p:nvPr/>
        </p:nvSpPr>
        <p:spPr>
          <a:xfrm>
            <a:off x="2793344" y="2804639"/>
            <a:ext cx="460390" cy="460390"/>
          </a:xfrm>
          <a:custGeom>
            <a:rect b="b" l="l" r="r" t="t"/>
            <a:pathLst>
              <a:path extrusionOk="0" h="28842" w="28842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32"/>
          <p:cNvSpPr/>
          <p:nvPr/>
        </p:nvSpPr>
        <p:spPr>
          <a:xfrm>
            <a:off x="2793344" y="2804639"/>
            <a:ext cx="460390" cy="460390"/>
          </a:xfrm>
          <a:custGeom>
            <a:rect b="b" l="l" r="r" t="t"/>
            <a:pathLst>
              <a:path extrusionOk="0" h="28842" w="28842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6" name="Google Shape;576;p32"/>
          <p:cNvGrpSpPr/>
          <p:nvPr/>
        </p:nvGrpSpPr>
        <p:grpSpPr>
          <a:xfrm>
            <a:off x="2905736" y="2888729"/>
            <a:ext cx="235606" cy="294716"/>
            <a:chOff x="2905736" y="2888729"/>
            <a:chExt cx="235606" cy="294716"/>
          </a:xfrm>
        </p:grpSpPr>
        <p:sp>
          <p:nvSpPr>
            <p:cNvPr id="577" name="Google Shape;577;p32"/>
            <p:cNvSpPr/>
            <p:nvPr/>
          </p:nvSpPr>
          <p:spPr>
            <a:xfrm>
              <a:off x="2956513" y="2888729"/>
              <a:ext cx="184830" cy="184830"/>
            </a:xfrm>
            <a:custGeom>
              <a:rect b="b" l="l" r="r" t="t"/>
              <a:pathLst>
                <a:path extrusionOk="0" h="11579" w="11579">
                  <a:moveTo>
                    <a:pt x="5761" y="1819"/>
                  </a:moveTo>
                  <a:cubicBezTo>
                    <a:pt x="7989" y="1819"/>
                    <a:pt x="10085" y="3763"/>
                    <a:pt x="9649" y="6415"/>
                  </a:cubicBezTo>
                  <a:cubicBezTo>
                    <a:pt x="9388" y="8084"/>
                    <a:pt x="8084" y="9388"/>
                    <a:pt x="6468" y="9701"/>
                  </a:cubicBezTo>
                  <a:cubicBezTo>
                    <a:pt x="6229" y="9740"/>
                    <a:pt x="5996" y="9759"/>
                    <a:pt x="5769" y="9759"/>
                  </a:cubicBezTo>
                  <a:cubicBezTo>
                    <a:pt x="2380" y="9759"/>
                    <a:pt x="431" y="5567"/>
                    <a:pt x="2973" y="3025"/>
                  </a:cubicBezTo>
                  <a:cubicBezTo>
                    <a:pt x="3796" y="2187"/>
                    <a:pt x="4791" y="1819"/>
                    <a:pt x="5761" y="1819"/>
                  </a:cubicBezTo>
                  <a:close/>
                  <a:moveTo>
                    <a:pt x="4799" y="0"/>
                  </a:moveTo>
                  <a:cubicBezTo>
                    <a:pt x="4642" y="0"/>
                    <a:pt x="4486" y="157"/>
                    <a:pt x="4486" y="313"/>
                  </a:cubicBezTo>
                  <a:lnTo>
                    <a:pt x="4486" y="626"/>
                  </a:lnTo>
                  <a:cubicBezTo>
                    <a:pt x="4486" y="731"/>
                    <a:pt x="4381" y="835"/>
                    <a:pt x="4277" y="887"/>
                  </a:cubicBezTo>
                  <a:cubicBezTo>
                    <a:pt x="3964" y="991"/>
                    <a:pt x="3651" y="1096"/>
                    <a:pt x="3390" y="1252"/>
                  </a:cubicBezTo>
                  <a:cubicBezTo>
                    <a:pt x="3326" y="1274"/>
                    <a:pt x="3270" y="1286"/>
                    <a:pt x="3219" y="1286"/>
                  </a:cubicBezTo>
                  <a:cubicBezTo>
                    <a:pt x="3148" y="1286"/>
                    <a:pt x="3086" y="1261"/>
                    <a:pt x="3025" y="1200"/>
                  </a:cubicBezTo>
                  <a:lnTo>
                    <a:pt x="2817" y="991"/>
                  </a:lnTo>
                  <a:cubicBezTo>
                    <a:pt x="2765" y="939"/>
                    <a:pt x="2686" y="913"/>
                    <a:pt x="2608" y="913"/>
                  </a:cubicBezTo>
                  <a:cubicBezTo>
                    <a:pt x="2530" y="913"/>
                    <a:pt x="2452" y="939"/>
                    <a:pt x="2400" y="991"/>
                  </a:cubicBezTo>
                  <a:lnTo>
                    <a:pt x="991" y="2399"/>
                  </a:lnTo>
                  <a:cubicBezTo>
                    <a:pt x="887" y="2504"/>
                    <a:pt x="887" y="2712"/>
                    <a:pt x="991" y="2817"/>
                  </a:cubicBezTo>
                  <a:lnTo>
                    <a:pt x="1200" y="3025"/>
                  </a:lnTo>
                  <a:cubicBezTo>
                    <a:pt x="1304" y="3130"/>
                    <a:pt x="1304" y="3286"/>
                    <a:pt x="1252" y="3390"/>
                  </a:cubicBezTo>
                  <a:cubicBezTo>
                    <a:pt x="1096" y="3703"/>
                    <a:pt x="991" y="3964"/>
                    <a:pt x="887" y="4277"/>
                  </a:cubicBezTo>
                  <a:cubicBezTo>
                    <a:pt x="835" y="4433"/>
                    <a:pt x="731" y="4486"/>
                    <a:pt x="574" y="4538"/>
                  </a:cubicBezTo>
                  <a:lnTo>
                    <a:pt x="313" y="4538"/>
                  </a:lnTo>
                  <a:cubicBezTo>
                    <a:pt x="105" y="4538"/>
                    <a:pt x="0" y="4642"/>
                    <a:pt x="0" y="4799"/>
                  </a:cubicBezTo>
                  <a:lnTo>
                    <a:pt x="0" y="6780"/>
                  </a:lnTo>
                  <a:cubicBezTo>
                    <a:pt x="0" y="6937"/>
                    <a:pt x="105" y="7093"/>
                    <a:pt x="313" y="7093"/>
                  </a:cubicBezTo>
                  <a:lnTo>
                    <a:pt x="574" y="7093"/>
                  </a:lnTo>
                  <a:cubicBezTo>
                    <a:pt x="731" y="7093"/>
                    <a:pt x="835" y="7198"/>
                    <a:pt x="887" y="7302"/>
                  </a:cubicBezTo>
                  <a:cubicBezTo>
                    <a:pt x="991" y="7615"/>
                    <a:pt x="1096" y="7928"/>
                    <a:pt x="1252" y="8188"/>
                  </a:cubicBezTo>
                  <a:cubicBezTo>
                    <a:pt x="1304" y="8293"/>
                    <a:pt x="1304" y="8449"/>
                    <a:pt x="1200" y="8554"/>
                  </a:cubicBezTo>
                  <a:lnTo>
                    <a:pt x="991" y="8762"/>
                  </a:lnTo>
                  <a:cubicBezTo>
                    <a:pt x="887" y="8866"/>
                    <a:pt x="887" y="9075"/>
                    <a:pt x="991" y="9179"/>
                  </a:cubicBezTo>
                  <a:lnTo>
                    <a:pt x="2400" y="10588"/>
                  </a:lnTo>
                  <a:cubicBezTo>
                    <a:pt x="2452" y="10640"/>
                    <a:pt x="2517" y="10666"/>
                    <a:pt x="2589" y="10666"/>
                  </a:cubicBezTo>
                  <a:cubicBezTo>
                    <a:pt x="2660" y="10666"/>
                    <a:pt x="2739" y="10640"/>
                    <a:pt x="2817" y="10588"/>
                  </a:cubicBezTo>
                  <a:lnTo>
                    <a:pt x="3025" y="10379"/>
                  </a:lnTo>
                  <a:cubicBezTo>
                    <a:pt x="3086" y="10318"/>
                    <a:pt x="3165" y="10293"/>
                    <a:pt x="3241" y="10293"/>
                  </a:cubicBezTo>
                  <a:cubicBezTo>
                    <a:pt x="3295" y="10293"/>
                    <a:pt x="3347" y="10305"/>
                    <a:pt x="3390" y="10327"/>
                  </a:cubicBezTo>
                  <a:cubicBezTo>
                    <a:pt x="3651" y="10483"/>
                    <a:pt x="3964" y="10588"/>
                    <a:pt x="4277" y="10692"/>
                  </a:cubicBezTo>
                  <a:cubicBezTo>
                    <a:pt x="4381" y="10744"/>
                    <a:pt x="4486" y="10848"/>
                    <a:pt x="4486" y="11005"/>
                  </a:cubicBezTo>
                  <a:lnTo>
                    <a:pt x="4486" y="11318"/>
                  </a:lnTo>
                  <a:cubicBezTo>
                    <a:pt x="4486" y="11474"/>
                    <a:pt x="4642" y="11578"/>
                    <a:pt x="4799" y="11578"/>
                  </a:cubicBezTo>
                  <a:lnTo>
                    <a:pt x="6780" y="11578"/>
                  </a:lnTo>
                  <a:cubicBezTo>
                    <a:pt x="6937" y="11578"/>
                    <a:pt x="7041" y="11474"/>
                    <a:pt x="7041" y="11318"/>
                  </a:cubicBezTo>
                  <a:lnTo>
                    <a:pt x="7041" y="10953"/>
                  </a:lnTo>
                  <a:cubicBezTo>
                    <a:pt x="7041" y="10796"/>
                    <a:pt x="7146" y="10692"/>
                    <a:pt x="7302" y="10640"/>
                  </a:cubicBezTo>
                  <a:cubicBezTo>
                    <a:pt x="7615" y="10588"/>
                    <a:pt x="7876" y="10431"/>
                    <a:pt x="8189" y="10327"/>
                  </a:cubicBezTo>
                  <a:cubicBezTo>
                    <a:pt x="8233" y="10283"/>
                    <a:pt x="8286" y="10267"/>
                    <a:pt x="8341" y="10267"/>
                  </a:cubicBezTo>
                  <a:cubicBezTo>
                    <a:pt x="8416" y="10267"/>
                    <a:pt x="8493" y="10297"/>
                    <a:pt x="8554" y="10327"/>
                  </a:cubicBezTo>
                  <a:lnTo>
                    <a:pt x="8762" y="10588"/>
                  </a:lnTo>
                  <a:cubicBezTo>
                    <a:pt x="8814" y="10640"/>
                    <a:pt x="8893" y="10666"/>
                    <a:pt x="8971" y="10666"/>
                  </a:cubicBezTo>
                  <a:cubicBezTo>
                    <a:pt x="9049" y="10666"/>
                    <a:pt x="9127" y="10640"/>
                    <a:pt x="9180" y="10588"/>
                  </a:cubicBezTo>
                  <a:lnTo>
                    <a:pt x="10588" y="9179"/>
                  </a:lnTo>
                  <a:cubicBezTo>
                    <a:pt x="10692" y="9075"/>
                    <a:pt x="10692" y="8866"/>
                    <a:pt x="10588" y="8762"/>
                  </a:cubicBezTo>
                  <a:lnTo>
                    <a:pt x="10379" y="8554"/>
                  </a:lnTo>
                  <a:cubicBezTo>
                    <a:pt x="10275" y="8449"/>
                    <a:pt x="10275" y="8293"/>
                    <a:pt x="10327" y="8188"/>
                  </a:cubicBezTo>
                  <a:cubicBezTo>
                    <a:pt x="10483" y="7928"/>
                    <a:pt x="10588" y="7615"/>
                    <a:pt x="10692" y="7302"/>
                  </a:cubicBezTo>
                  <a:cubicBezTo>
                    <a:pt x="10744" y="7198"/>
                    <a:pt x="10848" y="7093"/>
                    <a:pt x="10953" y="7093"/>
                  </a:cubicBezTo>
                  <a:lnTo>
                    <a:pt x="11266" y="7093"/>
                  </a:lnTo>
                  <a:cubicBezTo>
                    <a:pt x="11422" y="7093"/>
                    <a:pt x="11579" y="6937"/>
                    <a:pt x="11579" y="6780"/>
                  </a:cubicBezTo>
                  <a:lnTo>
                    <a:pt x="11579" y="4799"/>
                  </a:lnTo>
                  <a:cubicBezTo>
                    <a:pt x="11579" y="4642"/>
                    <a:pt x="11422" y="4538"/>
                    <a:pt x="11266" y="4538"/>
                  </a:cubicBezTo>
                  <a:lnTo>
                    <a:pt x="10953" y="4538"/>
                  </a:lnTo>
                  <a:cubicBezTo>
                    <a:pt x="10848" y="4486"/>
                    <a:pt x="10692" y="4433"/>
                    <a:pt x="10692" y="4277"/>
                  </a:cubicBezTo>
                  <a:cubicBezTo>
                    <a:pt x="10588" y="3964"/>
                    <a:pt x="10483" y="3703"/>
                    <a:pt x="10327" y="3390"/>
                  </a:cubicBezTo>
                  <a:cubicBezTo>
                    <a:pt x="10223" y="3286"/>
                    <a:pt x="10275" y="3130"/>
                    <a:pt x="10379" y="3025"/>
                  </a:cubicBezTo>
                  <a:lnTo>
                    <a:pt x="10588" y="2817"/>
                  </a:lnTo>
                  <a:cubicBezTo>
                    <a:pt x="10692" y="2712"/>
                    <a:pt x="10692" y="2504"/>
                    <a:pt x="10588" y="2399"/>
                  </a:cubicBezTo>
                  <a:lnTo>
                    <a:pt x="9180" y="991"/>
                  </a:lnTo>
                  <a:cubicBezTo>
                    <a:pt x="9127" y="939"/>
                    <a:pt x="9049" y="913"/>
                    <a:pt x="8971" y="913"/>
                  </a:cubicBezTo>
                  <a:cubicBezTo>
                    <a:pt x="8893" y="913"/>
                    <a:pt x="8814" y="939"/>
                    <a:pt x="8762" y="991"/>
                  </a:cubicBezTo>
                  <a:lnTo>
                    <a:pt x="8554" y="1200"/>
                  </a:lnTo>
                  <a:cubicBezTo>
                    <a:pt x="8489" y="1264"/>
                    <a:pt x="8405" y="1309"/>
                    <a:pt x="8325" y="1309"/>
                  </a:cubicBezTo>
                  <a:cubicBezTo>
                    <a:pt x="8276" y="1309"/>
                    <a:pt x="8228" y="1292"/>
                    <a:pt x="8189" y="1252"/>
                  </a:cubicBezTo>
                  <a:cubicBezTo>
                    <a:pt x="7876" y="1096"/>
                    <a:pt x="7615" y="991"/>
                    <a:pt x="7302" y="887"/>
                  </a:cubicBezTo>
                  <a:cubicBezTo>
                    <a:pt x="7146" y="835"/>
                    <a:pt x="7041" y="731"/>
                    <a:pt x="7041" y="626"/>
                  </a:cubicBezTo>
                  <a:lnTo>
                    <a:pt x="7041" y="313"/>
                  </a:lnTo>
                  <a:cubicBezTo>
                    <a:pt x="7041" y="157"/>
                    <a:pt x="6937" y="0"/>
                    <a:pt x="6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2"/>
            <p:cNvSpPr/>
            <p:nvPr/>
          </p:nvSpPr>
          <p:spPr>
            <a:xfrm>
              <a:off x="2978158" y="2928683"/>
              <a:ext cx="123231" cy="105400"/>
            </a:xfrm>
            <a:custGeom>
              <a:rect b="b" l="l" r="r" t="t"/>
              <a:pathLst>
                <a:path extrusionOk="0" h="6603" w="7720">
                  <a:moveTo>
                    <a:pt x="4434" y="1"/>
                  </a:moveTo>
                  <a:cubicBezTo>
                    <a:pt x="1513" y="1"/>
                    <a:pt x="0" y="3547"/>
                    <a:pt x="2087" y="5633"/>
                  </a:cubicBezTo>
                  <a:cubicBezTo>
                    <a:pt x="2757" y="6304"/>
                    <a:pt x="3578" y="6602"/>
                    <a:pt x="4383" y="6602"/>
                  </a:cubicBezTo>
                  <a:cubicBezTo>
                    <a:pt x="6085" y="6602"/>
                    <a:pt x="7719" y="5269"/>
                    <a:pt x="7719" y="3286"/>
                  </a:cubicBezTo>
                  <a:cubicBezTo>
                    <a:pt x="7719" y="1461"/>
                    <a:pt x="6259" y="1"/>
                    <a:pt x="4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2"/>
            <p:cNvSpPr/>
            <p:nvPr/>
          </p:nvSpPr>
          <p:spPr>
            <a:xfrm>
              <a:off x="2905736" y="3051898"/>
              <a:ext cx="130717" cy="131547"/>
            </a:xfrm>
            <a:custGeom>
              <a:rect b="b" l="l" r="r" t="t"/>
              <a:pathLst>
                <a:path extrusionOk="0" h="8241" w="8189">
                  <a:moveTo>
                    <a:pt x="4122" y="1305"/>
                  </a:moveTo>
                  <a:cubicBezTo>
                    <a:pt x="5702" y="1305"/>
                    <a:pt x="7213" y="2692"/>
                    <a:pt x="6884" y="4590"/>
                  </a:cubicBezTo>
                  <a:cubicBezTo>
                    <a:pt x="6676" y="5737"/>
                    <a:pt x="5737" y="6624"/>
                    <a:pt x="4590" y="6833"/>
                  </a:cubicBezTo>
                  <a:cubicBezTo>
                    <a:pt x="4413" y="6864"/>
                    <a:pt x="4241" y="6879"/>
                    <a:pt x="4074" y="6879"/>
                  </a:cubicBezTo>
                  <a:cubicBezTo>
                    <a:pt x="1724" y="6879"/>
                    <a:pt x="389" y="3940"/>
                    <a:pt x="2191" y="2139"/>
                  </a:cubicBezTo>
                  <a:cubicBezTo>
                    <a:pt x="2754" y="1560"/>
                    <a:pt x="3444" y="1305"/>
                    <a:pt x="4122" y="1305"/>
                  </a:cubicBezTo>
                  <a:close/>
                  <a:moveTo>
                    <a:pt x="3442" y="0"/>
                  </a:moveTo>
                  <a:cubicBezTo>
                    <a:pt x="3338" y="0"/>
                    <a:pt x="3234" y="105"/>
                    <a:pt x="3234" y="209"/>
                  </a:cubicBezTo>
                  <a:lnTo>
                    <a:pt x="3234" y="418"/>
                  </a:lnTo>
                  <a:cubicBezTo>
                    <a:pt x="3234" y="522"/>
                    <a:pt x="3181" y="574"/>
                    <a:pt x="3077" y="626"/>
                  </a:cubicBezTo>
                  <a:cubicBezTo>
                    <a:pt x="2869" y="678"/>
                    <a:pt x="2608" y="783"/>
                    <a:pt x="2399" y="887"/>
                  </a:cubicBezTo>
                  <a:cubicBezTo>
                    <a:pt x="2373" y="913"/>
                    <a:pt x="2334" y="926"/>
                    <a:pt x="2295" y="926"/>
                  </a:cubicBezTo>
                  <a:cubicBezTo>
                    <a:pt x="2256" y="926"/>
                    <a:pt x="2217" y="913"/>
                    <a:pt x="2191" y="887"/>
                  </a:cubicBezTo>
                  <a:lnTo>
                    <a:pt x="2034" y="731"/>
                  </a:lnTo>
                  <a:cubicBezTo>
                    <a:pt x="1982" y="705"/>
                    <a:pt x="1930" y="691"/>
                    <a:pt x="1878" y="691"/>
                  </a:cubicBezTo>
                  <a:cubicBezTo>
                    <a:pt x="1825" y="691"/>
                    <a:pt x="1773" y="705"/>
                    <a:pt x="1721" y="731"/>
                  </a:cubicBezTo>
                  <a:lnTo>
                    <a:pt x="782" y="1722"/>
                  </a:lnTo>
                  <a:cubicBezTo>
                    <a:pt x="678" y="1774"/>
                    <a:pt x="678" y="1930"/>
                    <a:pt x="782" y="2034"/>
                  </a:cubicBezTo>
                  <a:lnTo>
                    <a:pt x="887" y="2139"/>
                  </a:lnTo>
                  <a:cubicBezTo>
                    <a:pt x="939" y="2243"/>
                    <a:pt x="939" y="2347"/>
                    <a:pt x="887" y="2400"/>
                  </a:cubicBezTo>
                  <a:cubicBezTo>
                    <a:pt x="782" y="2608"/>
                    <a:pt x="730" y="2817"/>
                    <a:pt x="626" y="3078"/>
                  </a:cubicBezTo>
                  <a:cubicBezTo>
                    <a:pt x="626" y="3130"/>
                    <a:pt x="522" y="3234"/>
                    <a:pt x="417" y="3234"/>
                  </a:cubicBezTo>
                  <a:lnTo>
                    <a:pt x="209" y="3234"/>
                  </a:lnTo>
                  <a:cubicBezTo>
                    <a:pt x="104" y="3234"/>
                    <a:pt x="0" y="3286"/>
                    <a:pt x="0" y="3443"/>
                  </a:cubicBezTo>
                  <a:lnTo>
                    <a:pt x="0" y="4799"/>
                  </a:lnTo>
                  <a:cubicBezTo>
                    <a:pt x="0" y="4955"/>
                    <a:pt x="104" y="5007"/>
                    <a:pt x="209" y="5007"/>
                  </a:cubicBezTo>
                  <a:lnTo>
                    <a:pt x="469" y="5007"/>
                  </a:lnTo>
                  <a:cubicBezTo>
                    <a:pt x="522" y="5007"/>
                    <a:pt x="626" y="5111"/>
                    <a:pt x="678" y="5164"/>
                  </a:cubicBezTo>
                  <a:cubicBezTo>
                    <a:pt x="730" y="5424"/>
                    <a:pt x="782" y="5633"/>
                    <a:pt x="939" y="5842"/>
                  </a:cubicBezTo>
                  <a:cubicBezTo>
                    <a:pt x="939" y="5894"/>
                    <a:pt x="939" y="5998"/>
                    <a:pt x="887" y="6102"/>
                  </a:cubicBezTo>
                  <a:lnTo>
                    <a:pt x="730" y="6259"/>
                  </a:lnTo>
                  <a:cubicBezTo>
                    <a:pt x="626" y="6311"/>
                    <a:pt x="626" y="6467"/>
                    <a:pt x="730" y="6520"/>
                  </a:cubicBezTo>
                  <a:lnTo>
                    <a:pt x="1721" y="7511"/>
                  </a:lnTo>
                  <a:cubicBezTo>
                    <a:pt x="1747" y="7563"/>
                    <a:pt x="1799" y="7589"/>
                    <a:pt x="1852" y="7589"/>
                  </a:cubicBezTo>
                  <a:cubicBezTo>
                    <a:pt x="1904" y="7589"/>
                    <a:pt x="1956" y="7563"/>
                    <a:pt x="1982" y="7511"/>
                  </a:cubicBezTo>
                  <a:lnTo>
                    <a:pt x="2138" y="7354"/>
                  </a:lnTo>
                  <a:cubicBezTo>
                    <a:pt x="2191" y="7328"/>
                    <a:pt x="2243" y="7315"/>
                    <a:pt x="2288" y="7315"/>
                  </a:cubicBezTo>
                  <a:cubicBezTo>
                    <a:pt x="2334" y="7315"/>
                    <a:pt x="2373" y="7328"/>
                    <a:pt x="2399" y="7354"/>
                  </a:cubicBezTo>
                  <a:cubicBezTo>
                    <a:pt x="2608" y="7458"/>
                    <a:pt x="2816" y="7563"/>
                    <a:pt x="3077" y="7615"/>
                  </a:cubicBezTo>
                  <a:cubicBezTo>
                    <a:pt x="3129" y="7615"/>
                    <a:pt x="3234" y="7719"/>
                    <a:pt x="3234" y="7823"/>
                  </a:cubicBezTo>
                  <a:lnTo>
                    <a:pt x="3234" y="8032"/>
                  </a:lnTo>
                  <a:cubicBezTo>
                    <a:pt x="3234" y="8136"/>
                    <a:pt x="3286" y="8241"/>
                    <a:pt x="3442" y="8241"/>
                  </a:cubicBezTo>
                  <a:lnTo>
                    <a:pt x="4798" y="8241"/>
                  </a:lnTo>
                  <a:cubicBezTo>
                    <a:pt x="4903" y="8241"/>
                    <a:pt x="5007" y="8136"/>
                    <a:pt x="5007" y="8032"/>
                  </a:cubicBezTo>
                  <a:lnTo>
                    <a:pt x="5007" y="7823"/>
                  </a:lnTo>
                  <a:cubicBezTo>
                    <a:pt x="5007" y="7719"/>
                    <a:pt x="5059" y="7615"/>
                    <a:pt x="5163" y="7615"/>
                  </a:cubicBezTo>
                  <a:cubicBezTo>
                    <a:pt x="5424" y="7563"/>
                    <a:pt x="5633" y="7458"/>
                    <a:pt x="5841" y="7354"/>
                  </a:cubicBezTo>
                  <a:cubicBezTo>
                    <a:pt x="5867" y="7328"/>
                    <a:pt x="5907" y="7315"/>
                    <a:pt x="5952" y="7315"/>
                  </a:cubicBezTo>
                  <a:cubicBezTo>
                    <a:pt x="5998" y="7315"/>
                    <a:pt x="6050" y="7328"/>
                    <a:pt x="6102" y="7354"/>
                  </a:cubicBezTo>
                  <a:lnTo>
                    <a:pt x="6259" y="7511"/>
                  </a:lnTo>
                  <a:cubicBezTo>
                    <a:pt x="6285" y="7563"/>
                    <a:pt x="6337" y="7589"/>
                    <a:pt x="6389" y="7589"/>
                  </a:cubicBezTo>
                  <a:cubicBezTo>
                    <a:pt x="6441" y="7589"/>
                    <a:pt x="6493" y="7563"/>
                    <a:pt x="6519" y="7511"/>
                  </a:cubicBezTo>
                  <a:lnTo>
                    <a:pt x="7510" y="6520"/>
                  </a:lnTo>
                  <a:cubicBezTo>
                    <a:pt x="7615" y="6467"/>
                    <a:pt x="7615" y="6311"/>
                    <a:pt x="7510" y="6259"/>
                  </a:cubicBezTo>
                  <a:lnTo>
                    <a:pt x="7354" y="6102"/>
                  </a:lnTo>
                  <a:cubicBezTo>
                    <a:pt x="7302" y="5998"/>
                    <a:pt x="7302" y="5894"/>
                    <a:pt x="7302" y="5842"/>
                  </a:cubicBezTo>
                  <a:cubicBezTo>
                    <a:pt x="7406" y="5633"/>
                    <a:pt x="7510" y="5424"/>
                    <a:pt x="7562" y="5164"/>
                  </a:cubicBezTo>
                  <a:cubicBezTo>
                    <a:pt x="7615" y="5059"/>
                    <a:pt x="7719" y="5007"/>
                    <a:pt x="7771" y="5007"/>
                  </a:cubicBezTo>
                  <a:lnTo>
                    <a:pt x="7980" y="5007"/>
                  </a:lnTo>
                  <a:cubicBezTo>
                    <a:pt x="8136" y="5007"/>
                    <a:pt x="8188" y="4903"/>
                    <a:pt x="8188" y="4799"/>
                  </a:cubicBezTo>
                  <a:lnTo>
                    <a:pt x="8188" y="3390"/>
                  </a:lnTo>
                  <a:cubicBezTo>
                    <a:pt x="8188" y="3286"/>
                    <a:pt x="8136" y="3182"/>
                    <a:pt x="7980" y="3182"/>
                  </a:cubicBezTo>
                  <a:lnTo>
                    <a:pt x="7771" y="3182"/>
                  </a:lnTo>
                  <a:cubicBezTo>
                    <a:pt x="7667" y="3182"/>
                    <a:pt x="7615" y="3130"/>
                    <a:pt x="7562" y="3025"/>
                  </a:cubicBezTo>
                  <a:cubicBezTo>
                    <a:pt x="7510" y="2817"/>
                    <a:pt x="7406" y="2608"/>
                    <a:pt x="7302" y="2400"/>
                  </a:cubicBezTo>
                  <a:cubicBezTo>
                    <a:pt x="7249" y="2295"/>
                    <a:pt x="7302" y="2191"/>
                    <a:pt x="7354" y="2139"/>
                  </a:cubicBezTo>
                  <a:lnTo>
                    <a:pt x="7510" y="1982"/>
                  </a:lnTo>
                  <a:cubicBezTo>
                    <a:pt x="7562" y="1930"/>
                    <a:pt x="7562" y="1774"/>
                    <a:pt x="7510" y="1669"/>
                  </a:cubicBezTo>
                  <a:lnTo>
                    <a:pt x="6519" y="731"/>
                  </a:lnTo>
                  <a:cubicBezTo>
                    <a:pt x="6467" y="678"/>
                    <a:pt x="6415" y="652"/>
                    <a:pt x="6363" y="652"/>
                  </a:cubicBezTo>
                  <a:cubicBezTo>
                    <a:pt x="6311" y="652"/>
                    <a:pt x="6259" y="678"/>
                    <a:pt x="6206" y="731"/>
                  </a:cubicBezTo>
                  <a:lnTo>
                    <a:pt x="6102" y="887"/>
                  </a:lnTo>
                  <a:cubicBezTo>
                    <a:pt x="6050" y="913"/>
                    <a:pt x="5998" y="926"/>
                    <a:pt x="5952" y="926"/>
                  </a:cubicBezTo>
                  <a:cubicBezTo>
                    <a:pt x="5907" y="926"/>
                    <a:pt x="5867" y="913"/>
                    <a:pt x="5841" y="887"/>
                  </a:cubicBezTo>
                  <a:cubicBezTo>
                    <a:pt x="5633" y="783"/>
                    <a:pt x="5372" y="678"/>
                    <a:pt x="5163" y="626"/>
                  </a:cubicBezTo>
                  <a:cubicBezTo>
                    <a:pt x="5059" y="574"/>
                    <a:pt x="5007" y="522"/>
                    <a:pt x="5007" y="418"/>
                  </a:cubicBezTo>
                  <a:lnTo>
                    <a:pt x="5007" y="209"/>
                  </a:lnTo>
                  <a:cubicBezTo>
                    <a:pt x="5007" y="105"/>
                    <a:pt x="4903" y="0"/>
                    <a:pt x="47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2"/>
            <p:cNvSpPr/>
            <p:nvPr/>
          </p:nvSpPr>
          <p:spPr>
            <a:xfrm>
              <a:off x="2923215" y="3081030"/>
              <a:ext cx="84936" cy="72550"/>
            </a:xfrm>
            <a:custGeom>
              <a:rect b="b" l="l" r="r" t="t"/>
              <a:pathLst>
                <a:path extrusionOk="0" h="4545" w="5321">
                  <a:moveTo>
                    <a:pt x="3025" y="1"/>
                  </a:moveTo>
                  <a:cubicBezTo>
                    <a:pt x="991" y="1"/>
                    <a:pt x="0" y="2452"/>
                    <a:pt x="1408" y="3860"/>
                  </a:cubicBezTo>
                  <a:cubicBezTo>
                    <a:pt x="1882" y="4334"/>
                    <a:pt x="2461" y="4544"/>
                    <a:pt x="3026" y="4544"/>
                  </a:cubicBezTo>
                  <a:cubicBezTo>
                    <a:pt x="4202" y="4544"/>
                    <a:pt x="5320" y="3634"/>
                    <a:pt x="5320" y="2296"/>
                  </a:cubicBezTo>
                  <a:cubicBezTo>
                    <a:pt x="5320" y="992"/>
                    <a:pt x="4277" y="1"/>
                    <a:pt x="3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1" name="Google Shape;581;p32"/>
          <p:cNvSpPr/>
          <p:nvPr/>
        </p:nvSpPr>
        <p:spPr>
          <a:xfrm>
            <a:off x="5031941" y="2002124"/>
            <a:ext cx="130717" cy="129871"/>
          </a:xfrm>
          <a:custGeom>
            <a:rect b="b" l="l" r="r" t="t"/>
            <a:pathLst>
              <a:path extrusionOk="0" h="8136" w="8189">
                <a:moveTo>
                  <a:pt x="4121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121" y="8136"/>
                </a:cubicBezTo>
                <a:cubicBezTo>
                  <a:pt x="6363" y="8136"/>
                  <a:pt x="8189" y="6311"/>
                  <a:pt x="8189" y="4068"/>
                </a:cubicBezTo>
                <a:cubicBezTo>
                  <a:pt x="8189" y="1825"/>
                  <a:pt x="6363" y="0"/>
                  <a:pt x="412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32"/>
          <p:cNvSpPr/>
          <p:nvPr/>
        </p:nvSpPr>
        <p:spPr>
          <a:xfrm>
            <a:off x="4780532" y="2718904"/>
            <a:ext cx="633552" cy="632706"/>
          </a:xfrm>
          <a:custGeom>
            <a:rect b="b" l="l" r="r" t="t"/>
            <a:pathLst>
              <a:path extrusionOk="0" h="39637" w="39690">
                <a:moveTo>
                  <a:pt x="19871" y="0"/>
                </a:moveTo>
                <a:cubicBezTo>
                  <a:pt x="8918" y="0"/>
                  <a:pt x="0" y="8866"/>
                  <a:pt x="0" y="19818"/>
                </a:cubicBezTo>
                <a:cubicBezTo>
                  <a:pt x="0" y="30771"/>
                  <a:pt x="8918" y="39637"/>
                  <a:pt x="19871" y="39637"/>
                </a:cubicBezTo>
                <a:cubicBezTo>
                  <a:pt x="30771" y="39637"/>
                  <a:pt x="39689" y="30771"/>
                  <a:pt x="39689" y="19818"/>
                </a:cubicBezTo>
                <a:cubicBezTo>
                  <a:pt x="39689" y="8866"/>
                  <a:pt x="30771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32"/>
          <p:cNvSpPr/>
          <p:nvPr/>
        </p:nvSpPr>
        <p:spPr>
          <a:xfrm>
            <a:off x="5036937" y="2667282"/>
            <a:ext cx="120724" cy="57465"/>
          </a:xfrm>
          <a:custGeom>
            <a:rect b="b" l="l" r="r" t="t"/>
            <a:pathLst>
              <a:path extrusionOk="0" h="3600" w="7563">
                <a:moveTo>
                  <a:pt x="3808" y="1"/>
                </a:moveTo>
                <a:lnTo>
                  <a:pt x="1" y="3599"/>
                </a:lnTo>
                <a:lnTo>
                  <a:pt x="7563" y="3599"/>
                </a:lnTo>
                <a:lnTo>
                  <a:pt x="380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32"/>
          <p:cNvSpPr/>
          <p:nvPr/>
        </p:nvSpPr>
        <p:spPr>
          <a:xfrm>
            <a:off x="5097707" y="2067044"/>
            <a:ext cx="16" cy="690171"/>
          </a:xfrm>
          <a:custGeom>
            <a:rect b="b" l="l" r="r" t="t"/>
            <a:pathLst>
              <a:path extrusionOk="0" fill="none" h="43237" w="1">
                <a:moveTo>
                  <a:pt x="1" y="43236"/>
                </a:moveTo>
                <a:lnTo>
                  <a:pt x="1" y="1"/>
                </a:lnTo>
              </a:path>
            </a:pathLst>
          </a:custGeom>
          <a:solidFill>
            <a:schemeClr val="accent1"/>
          </a:solidFill>
          <a:ln cap="rnd" cmpd="sng" w="24775">
            <a:solidFill>
              <a:srgbClr val="48FFD5"/>
            </a:solidFill>
            <a:prstDash val="solid"/>
            <a:miter lim="521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32"/>
          <p:cNvSpPr/>
          <p:nvPr/>
        </p:nvSpPr>
        <p:spPr>
          <a:xfrm>
            <a:off x="5061073" y="2030426"/>
            <a:ext cx="72454" cy="72438"/>
          </a:xfrm>
          <a:custGeom>
            <a:rect b="b" l="l" r="r" t="t"/>
            <a:pathLst>
              <a:path extrusionOk="0" h="4538" w="4539">
                <a:moveTo>
                  <a:pt x="2244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8"/>
                  <a:pt x="2244" y="4538"/>
                </a:cubicBezTo>
                <a:cubicBezTo>
                  <a:pt x="3495" y="4538"/>
                  <a:pt x="4538" y="3494"/>
                  <a:pt x="4538" y="2243"/>
                </a:cubicBezTo>
                <a:cubicBezTo>
                  <a:pt x="4538" y="991"/>
                  <a:pt x="3495" y="0"/>
                  <a:pt x="224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32"/>
          <p:cNvSpPr/>
          <p:nvPr/>
        </p:nvSpPr>
        <p:spPr>
          <a:xfrm>
            <a:off x="4867112" y="2804639"/>
            <a:ext cx="460390" cy="460390"/>
          </a:xfrm>
          <a:custGeom>
            <a:rect b="b" l="l" r="r" t="t"/>
            <a:pathLst>
              <a:path extrusionOk="0" h="28842" w="28842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32"/>
          <p:cNvSpPr/>
          <p:nvPr/>
        </p:nvSpPr>
        <p:spPr>
          <a:xfrm>
            <a:off x="4867112" y="2804639"/>
            <a:ext cx="460390" cy="460390"/>
          </a:xfrm>
          <a:custGeom>
            <a:rect b="b" l="l" r="r" t="t"/>
            <a:pathLst>
              <a:path extrusionOk="0" h="28842" w="28842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32"/>
          <p:cNvSpPr/>
          <p:nvPr/>
        </p:nvSpPr>
        <p:spPr>
          <a:xfrm>
            <a:off x="3995480" y="3937673"/>
            <a:ext cx="129887" cy="130717"/>
          </a:xfrm>
          <a:custGeom>
            <a:rect b="b" l="l" r="r" t="t"/>
            <a:pathLst>
              <a:path extrusionOk="0" h="8189" w="8137">
                <a:moveTo>
                  <a:pt x="4068" y="1"/>
                </a:moveTo>
                <a:cubicBezTo>
                  <a:pt x="1826" y="1"/>
                  <a:pt x="0" y="1826"/>
                  <a:pt x="0" y="4069"/>
                </a:cubicBezTo>
                <a:cubicBezTo>
                  <a:pt x="0" y="6363"/>
                  <a:pt x="1826" y="8189"/>
                  <a:pt x="4068" y="8189"/>
                </a:cubicBezTo>
                <a:cubicBezTo>
                  <a:pt x="6311" y="8189"/>
                  <a:pt x="8136" y="6363"/>
                  <a:pt x="8136" y="4069"/>
                </a:cubicBezTo>
                <a:cubicBezTo>
                  <a:pt x="8136" y="1826"/>
                  <a:pt x="6311" y="1"/>
                  <a:pt x="406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32"/>
          <p:cNvSpPr/>
          <p:nvPr/>
        </p:nvSpPr>
        <p:spPr>
          <a:xfrm>
            <a:off x="3744055" y="2718904"/>
            <a:ext cx="632722" cy="632706"/>
          </a:xfrm>
          <a:custGeom>
            <a:rect b="b" l="l" r="r" t="t"/>
            <a:pathLst>
              <a:path extrusionOk="0" h="39637" w="39638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2" y="39637"/>
                  <a:pt x="39638" y="30771"/>
                  <a:pt x="39638" y="19818"/>
                </a:cubicBezTo>
                <a:cubicBezTo>
                  <a:pt x="39638" y="8866"/>
                  <a:pt x="30772" y="0"/>
                  <a:pt x="198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32"/>
          <p:cNvSpPr/>
          <p:nvPr/>
        </p:nvSpPr>
        <p:spPr>
          <a:xfrm>
            <a:off x="3998800" y="3344938"/>
            <a:ext cx="119910" cy="57465"/>
          </a:xfrm>
          <a:custGeom>
            <a:rect b="b" l="l" r="r" t="t"/>
            <a:pathLst>
              <a:path extrusionOk="0" h="3600" w="7512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32"/>
          <p:cNvSpPr/>
          <p:nvPr/>
        </p:nvSpPr>
        <p:spPr>
          <a:xfrm>
            <a:off x="4060415" y="3250025"/>
            <a:ext cx="16" cy="752600"/>
          </a:xfrm>
          <a:custGeom>
            <a:rect b="b" l="l" r="r" t="t"/>
            <a:pathLst>
              <a:path extrusionOk="0" fill="none" h="47148" w="1">
                <a:moveTo>
                  <a:pt x="0" y="47148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cap="flat" cmpd="sng" w="24775">
            <a:solidFill>
              <a:srgbClr val="48FFD5"/>
            </a:solidFill>
            <a:prstDash val="solid"/>
            <a:miter lim="521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32"/>
          <p:cNvSpPr/>
          <p:nvPr/>
        </p:nvSpPr>
        <p:spPr>
          <a:xfrm>
            <a:off x="4024612" y="3966821"/>
            <a:ext cx="72454" cy="72438"/>
          </a:xfrm>
          <a:custGeom>
            <a:rect b="b" l="l" r="r" t="t"/>
            <a:pathLst>
              <a:path extrusionOk="0" h="4538" w="4539">
                <a:moveTo>
                  <a:pt x="2243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7"/>
                  <a:pt x="2243" y="4537"/>
                </a:cubicBezTo>
                <a:cubicBezTo>
                  <a:pt x="3495" y="4537"/>
                  <a:pt x="4538" y="3494"/>
                  <a:pt x="4538" y="2243"/>
                </a:cubicBezTo>
                <a:cubicBezTo>
                  <a:pt x="4538" y="991"/>
                  <a:pt x="3495" y="0"/>
                  <a:pt x="2243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32"/>
          <p:cNvSpPr/>
          <p:nvPr/>
        </p:nvSpPr>
        <p:spPr>
          <a:xfrm>
            <a:off x="3830635" y="2804639"/>
            <a:ext cx="460390" cy="460390"/>
          </a:xfrm>
          <a:custGeom>
            <a:rect b="b" l="l" r="r" t="t"/>
            <a:pathLst>
              <a:path extrusionOk="0" h="28842" w="28842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32"/>
          <p:cNvSpPr/>
          <p:nvPr/>
        </p:nvSpPr>
        <p:spPr>
          <a:xfrm>
            <a:off x="3830635" y="2804639"/>
            <a:ext cx="460390" cy="460390"/>
          </a:xfrm>
          <a:custGeom>
            <a:rect b="b" l="l" r="r" t="t"/>
            <a:pathLst>
              <a:path extrusionOk="0" h="28842" w="28842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32"/>
          <p:cNvSpPr/>
          <p:nvPr/>
        </p:nvSpPr>
        <p:spPr>
          <a:xfrm>
            <a:off x="6068402" y="3937673"/>
            <a:ext cx="130733" cy="130717"/>
          </a:xfrm>
          <a:custGeom>
            <a:rect b="b" l="l" r="r" t="t"/>
            <a:pathLst>
              <a:path extrusionOk="0" h="8189" w="8190">
                <a:moveTo>
                  <a:pt x="4121" y="1"/>
                </a:moveTo>
                <a:cubicBezTo>
                  <a:pt x="1826" y="1"/>
                  <a:pt x="1" y="1826"/>
                  <a:pt x="1" y="4069"/>
                </a:cubicBezTo>
                <a:cubicBezTo>
                  <a:pt x="1" y="6363"/>
                  <a:pt x="1826" y="8189"/>
                  <a:pt x="4121" y="8189"/>
                </a:cubicBezTo>
                <a:cubicBezTo>
                  <a:pt x="6364" y="8189"/>
                  <a:pt x="8189" y="6363"/>
                  <a:pt x="8189" y="4069"/>
                </a:cubicBezTo>
                <a:cubicBezTo>
                  <a:pt x="8189" y="1826"/>
                  <a:pt x="6364" y="1"/>
                  <a:pt x="412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32"/>
          <p:cNvSpPr/>
          <p:nvPr/>
        </p:nvSpPr>
        <p:spPr>
          <a:xfrm>
            <a:off x="5816993" y="2718904"/>
            <a:ext cx="633552" cy="632706"/>
          </a:xfrm>
          <a:custGeom>
            <a:rect b="b" l="l" r="r" t="t"/>
            <a:pathLst>
              <a:path extrusionOk="0" h="39637" w="39690">
                <a:moveTo>
                  <a:pt x="19871" y="0"/>
                </a:moveTo>
                <a:cubicBezTo>
                  <a:pt x="8919" y="0"/>
                  <a:pt x="1" y="8866"/>
                  <a:pt x="1" y="19818"/>
                </a:cubicBezTo>
                <a:cubicBezTo>
                  <a:pt x="1" y="30771"/>
                  <a:pt x="8919" y="39637"/>
                  <a:pt x="19871" y="39637"/>
                </a:cubicBezTo>
                <a:cubicBezTo>
                  <a:pt x="30823" y="39637"/>
                  <a:pt x="39689" y="30771"/>
                  <a:pt x="39689" y="19818"/>
                </a:cubicBezTo>
                <a:cubicBezTo>
                  <a:pt x="39689" y="8866"/>
                  <a:pt x="30823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32"/>
          <p:cNvSpPr/>
          <p:nvPr/>
        </p:nvSpPr>
        <p:spPr>
          <a:xfrm>
            <a:off x="6072568" y="3344938"/>
            <a:ext cx="119894" cy="57465"/>
          </a:xfrm>
          <a:custGeom>
            <a:rect b="b" l="l" r="r" t="t"/>
            <a:pathLst>
              <a:path extrusionOk="0" h="3600" w="7511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32"/>
          <p:cNvSpPr/>
          <p:nvPr/>
        </p:nvSpPr>
        <p:spPr>
          <a:xfrm>
            <a:off x="6134184" y="3161784"/>
            <a:ext cx="16" cy="840841"/>
          </a:xfrm>
          <a:custGeom>
            <a:rect b="b" l="l" r="r" t="t"/>
            <a:pathLst>
              <a:path extrusionOk="0" fill="none" h="52676" w="1">
                <a:moveTo>
                  <a:pt x="0" y="52676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cap="rnd" cmpd="sng" w="24775">
            <a:solidFill>
              <a:srgbClr val="48FFD5"/>
            </a:solidFill>
            <a:prstDash val="solid"/>
            <a:miter lim="521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32"/>
          <p:cNvSpPr/>
          <p:nvPr/>
        </p:nvSpPr>
        <p:spPr>
          <a:xfrm>
            <a:off x="6097550" y="3965975"/>
            <a:ext cx="72438" cy="72454"/>
          </a:xfrm>
          <a:custGeom>
            <a:rect b="b" l="l" r="r" t="t"/>
            <a:pathLst>
              <a:path extrusionOk="0" h="4539" w="4538">
                <a:moveTo>
                  <a:pt x="2243" y="1"/>
                </a:moveTo>
                <a:cubicBezTo>
                  <a:pt x="991" y="1"/>
                  <a:pt x="0" y="992"/>
                  <a:pt x="0" y="2244"/>
                </a:cubicBezTo>
                <a:cubicBezTo>
                  <a:pt x="0" y="3547"/>
                  <a:pt x="991" y="4538"/>
                  <a:pt x="2243" y="4538"/>
                </a:cubicBezTo>
                <a:cubicBezTo>
                  <a:pt x="3547" y="4538"/>
                  <a:pt x="4538" y="3547"/>
                  <a:pt x="4538" y="2244"/>
                </a:cubicBezTo>
                <a:cubicBezTo>
                  <a:pt x="4538" y="992"/>
                  <a:pt x="3547" y="1"/>
                  <a:pt x="224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32"/>
          <p:cNvSpPr/>
          <p:nvPr/>
        </p:nvSpPr>
        <p:spPr>
          <a:xfrm>
            <a:off x="5903573" y="2804639"/>
            <a:ext cx="460390" cy="460390"/>
          </a:xfrm>
          <a:custGeom>
            <a:rect b="b" l="l" r="r" t="t"/>
            <a:pathLst>
              <a:path extrusionOk="0" h="28842" w="28842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32"/>
          <p:cNvSpPr/>
          <p:nvPr/>
        </p:nvSpPr>
        <p:spPr>
          <a:xfrm>
            <a:off x="5903573" y="2804639"/>
            <a:ext cx="460390" cy="460390"/>
          </a:xfrm>
          <a:custGeom>
            <a:rect b="b" l="l" r="r" t="t"/>
            <a:pathLst>
              <a:path extrusionOk="0" h="28842" w="28842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32"/>
          <p:cNvSpPr txBox="1"/>
          <p:nvPr>
            <p:ph idx="4294967295" type="subTitle"/>
          </p:nvPr>
        </p:nvSpPr>
        <p:spPr>
          <a:xfrm>
            <a:off x="2195275" y="3610675"/>
            <a:ext cx="1166100" cy="4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1300">
                <a:latin typeface="Roboto"/>
                <a:ea typeface="Roboto"/>
                <a:cs typeface="Roboto"/>
                <a:sym typeface="Roboto"/>
              </a:rPr>
              <a:t>Employment Type</a:t>
            </a:r>
            <a:endParaRPr b="1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3" name="Google Shape;603;p32"/>
          <p:cNvSpPr txBox="1"/>
          <p:nvPr>
            <p:ph idx="4294967295" type="ctrTitle"/>
          </p:nvPr>
        </p:nvSpPr>
        <p:spPr>
          <a:xfrm>
            <a:off x="2358250" y="1551150"/>
            <a:ext cx="1023000" cy="1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Industry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604" name="Google Shape;604;p32"/>
          <p:cNvSpPr txBox="1"/>
          <p:nvPr>
            <p:ph idx="4294967295" type="ctrTitle"/>
          </p:nvPr>
        </p:nvSpPr>
        <p:spPr>
          <a:xfrm>
            <a:off x="3717525" y="4046700"/>
            <a:ext cx="1280700" cy="1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Questions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605" name="Google Shape;605;p32"/>
          <p:cNvSpPr txBox="1"/>
          <p:nvPr>
            <p:ph idx="4294967295" type="ctrTitle"/>
          </p:nvPr>
        </p:nvSpPr>
        <p:spPr>
          <a:xfrm>
            <a:off x="4741450" y="1452750"/>
            <a:ext cx="697200" cy="2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Salary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606" name="Google Shape;606;p32"/>
          <p:cNvSpPr txBox="1"/>
          <p:nvPr>
            <p:ph idx="4294967295" type="ctrTitle"/>
          </p:nvPr>
        </p:nvSpPr>
        <p:spPr>
          <a:xfrm>
            <a:off x="5784450" y="4046700"/>
            <a:ext cx="1280700" cy="4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Company Logo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607" name="Google Shape;607;p32"/>
          <p:cNvSpPr txBox="1"/>
          <p:nvPr>
            <p:ph idx="4294967295" type="subTitle"/>
          </p:nvPr>
        </p:nvSpPr>
        <p:spPr>
          <a:xfrm>
            <a:off x="4414725" y="1757775"/>
            <a:ext cx="1369800" cy="4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/>
              <a:t>2 Categories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608" name="Google Shape;608;p32"/>
          <p:cNvSpPr txBox="1"/>
          <p:nvPr>
            <p:ph idx="4294967295" type="subTitle"/>
          </p:nvPr>
        </p:nvSpPr>
        <p:spPr>
          <a:xfrm>
            <a:off x="2103000" y="1860450"/>
            <a:ext cx="1859400" cy="2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/>
              <a:t>																		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609" name="Google Shape;609;p32"/>
          <p:cNvSpPr txBox="1"/>
          <p:nvPr>
            <p:ph idx="4294967295" type="ctrTitle"/>
          </p:nvPr>
        </p:nvSpPr>
        <p:spPr>
          <a:xfrm>
            <a:off x="1309675" y="2827625"/>
            <a:ext cx="885600" cy="1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Location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610" name="Google Shape;610;p32"/>
          <p:cNvSpPr txBox="1"/>
          <p:nvPr>
            <p:ph idx="4294967295" type="ctrTitle"/>
          </p:nvPr>
        </p:nvSpPr>
        <p:spPr>
          <a:xfrm>
            <a:off x="6967550" y="2827625"/>
            <a:ext cx="1369800" cy="1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Telecommuting</a:t>
            </a:r>
            <a:endParaRPr sz="1300">
              <a:solidFill>
                <a:srgbClr val="FFFFFF"/>
              </a:solidFill>
            </a:endParaRPr>
          </a:p>
        </p:txBody>
      </p:sp>
      <p:grpSp>
        <p:nvGrpSpPr>
          <p:cNvPr id="611" name="Google Shape;611;p32"/>
          <p:cNvGrpSpPr/>
          <p:nvPr/>
        </p:nvGrpSpPr>
        <p:grpSpPr>
          <a:xfrm>
            <a:off x="4985744" y="2902518"/>
            <a:ext cx="222293" cy="237986"/>
            <a:chOff x="5029650" y="894850"/>
            <a:chExt cx="1559950" cy="1670075"/>
          </a:xfrm>
        </p:grpSpPr>
        <p:sp>
          <p:nvSpPr>
            <p:cNvPr id="612" name="Google Shape;612;p32"/>
            <p:cNvSpPr/>
            <p:nvPr/>
          </p:nvSpPr>
          <p:spPr>
            <a:xfrm>
              <a:off x="5029650" y="2203275"/>
              <a:ext cx="243300" cy="361650"/>
            </a:xfrm>
            <a:custGeom>
              <a:rect b="b" l="l" r="r" t="t"/>
              <a:pathLst>
                <a:path extrusionOk="0" h="14466" w="9732">
                  <a:moveTo>
                    <a:pt x="6773" y="0"/>
                  </a:moveTo>
                  <a:cubicBezTo>
                    <a:pt x="3025" y="0"/>
                    <a:pt x="1" y="3222"/>
                    <a:pt x="1" y="7233"/>
                  </a:cubicBezTo>
                  <a:lnTo>
                    <a:pt x="1" y="12493"/>
                  </a:lnTo>
                  <a:cubicBezTo>
                    <a:pt x="1" y="13545"/>
                    <a:pt x="855" y="14465"/>
                    <a:pt x="1842" y="14465"/>
                  </a:cubicBezTo>
                  <a:lnTo>
                    <a:pt x="9732" y="14465"/>
                  </a:lnTo>
                  <a:cubicBezTo>
                    <a:pt x="9534" y="13873"/>
                    <a:pt x="9403" y="13216"/>
                    <a:pt x="9403" y="12493"/>
                  </a:cubicBezTo>
                  <a:lnTo>
                    <a:pt x="94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2"/>
            <p:cNvSpPr/>
            <p:nvPr/>
          </p:nvSpPr>
          <p:spPr>
            <a:xfrm>
              <a:off x="5356750" y="1941900"/>
              <a:ext cx="241675" cy="623025"/>
            </a:xfrm>
            <a:custGeom>
              <a:rect b="b" l="l" r="r" t="t"/>
              <a:pathLst>
                <a:path extrusionOk="0" h="24921" w="9667">
                  <a:moveTo>
                    <a:pt x="6707" y="1"/>
                  </a:moveTo>
                  <a:cubicBezTo>
                    <a:pt x="3025" y="1"/>
                    <a:pt x="1" y="3223"/>
                    <a:pt x="1" y="7233"/>
                  </a:cubicBezTo>
                  <a:lnTo>
                    <a:pt x="1" y="22948"/>
                  </a:lnTo>
                  <a:cubicBezTo>
                    <a:pt x="1" y="24000"/>
                    <a:pt x="790" y="24920"/>
                    <a:pt x="1776" y="24920"/>
                  </a:cubicBezTo>
                  <a:lnTo>
                    <a:pt x="9666" y="24920"/>
                  </a:lnTo>
                  <a:cubicBezTo>
                    <a:pt x="9535" y="24328"/>
                    <a:pt x="9337" y="23671"/>
                    <a:pt x="9337" y="22948"/>
                  </a:cubicBezTo>
                  <a:lnTo>
                    <a:pt x="93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2"/>
            <p:cNvSpPr/>
            <p:nvPr/>
          </p:nvSpPr>
          <p:spPr>
            <a:xfrm>
              <a:off x="5836725" y="894850"/>
              <a:ext cx="752875" cy="1670075"/>
            </a:xfrm>
            <a:custGeom>
              <a:rect b="b" l="l" r="r" t="t"/>
              <a:pathLst>
                <a:path extrusionOk="0" h="66803" w="30115">
                  <a:moveTo>
                    <a:pt x="15058" y="0"/>
                  </a:moveTo>
                  <a:cubicBezTo>
                    <a:pt x="14466" y="0"/>
                    <a:pt x="13940" y="329"/>
                    <a:pt x="13611" y="789"/>
                  </a:cubicBezTo>
                  <a:lnTo>
                    <a:pt x="527" y="19594"/>
                  </a:lnTo>
                  <a:cubicBezTo>
                    <a:pt x="132" y="20185"/>
                    <a:pt x="1" y="21040"/>
                    <a:pt x="330" y="21698"/>
                  </a:cubicBezTo>
                  <a:cubicBezTo>
                    <a:pt x="658" y="22355"/>
                    <a:pt x="1250" y="22750"/>
                    <a:pt x="1973" y="22750"/>
                  </a:cubicBezTo>
                  <a:lnTo>
                    <a:pt x="6707" y="22750"/>
                  </a:lnTo>
                  <a:lnTo>
                    <a:pt x="6707" y="64830"/>
                  </a:lnTo>
                  <a:cubicBezTo>
                    <a:pt x="6707" y="65882"/>
                    <a:pt x="7496" y="66802"/>
                    <a:pt x="8483" y="66802"/>
                  </a:cubicBezTo>
                  <a:lnTo>
                    <a:pt x="21567" y="66802"/>
                  </a:lnTo>
                  <a:cubicBezTo>
                    <a:pt x="22553" y="66802"/>
                    <a:pt x="23342" y="65882"/>
                    <a:pt x="23342" y="64830"/>
                  </a:cubicBezTo>
                  <a:lnTo>
                    <a:pt x="23342" y="22750"/>
                  </a:lnTo>
                  <a:lnTo>
                    <a:pt x="28010" y="22750"/>
                  </a:lnTo>
                  <a:cubicBezTo>
                    <a:pt x="28668" y="22750"/>
                    <a:pt x="29391" y="22355"/>
                    <a:pt x="29654" y="21698"/>
                  </a:cubicBezTo>
                  <a:cubicBezTo>
                    <a:pt x="30114" y="21040"/>
                    <a:pt x="30049" y="20185"/>
                    <a:pt x="29588" y="19594"/>
                  </a:cubicBezTo>
                  <a:lnTo>
                    <a:pt x="16570" y="789"/>
                  </a:lnTo>
                  <a:cubicBezTo>
                    <a:pt x="16241" y="329"/>
                    <a:pt x="15649" y="0"/>
                    <a:pt x="15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2"/>
            <p:cNvSpPr/>
            <p:nvPr/>
          </p:nvSpPr>
          <p:spPr>
            <a:xfrm>
              <a:off x="5680575" y="1678900"/>
              <a:ext cx="243300" cy="886025"/>
            </a:xfrm>
            <a:custGeom>
              <a:rect b="b" l="l" r="r" t="t"/>
              <a:pathLst>
                <a:path extrusionOk="0" h="35441" w="9732">
                  <a:moveTo>
                    <a:pt x="6773" y="1"/>
                  </a:moveTo>
                  <a:cubicBezTo>
                    <a:pt x="3091" y="1"/>
                    <a:pt x="1" y="3223"/>
                    <a:pt x="1" y="7233"/>
                  </a:cubicBezTo>
                  <a:lnTo>
                    <a:pt x="1" y="33468"/>
                  </a:lnTo>
                  <a:cubicBezTo>
                    <a:pt x="1" y="34520"/>
                    <a:pt x="855" y="35440"/>
                    <a:pt x="1842" y="35440"/>
                  </a:cubicBezTo>
                  <a:lnTo>
                    <a:pt x="9732" y="35440"/>
                  </a:lnTo>
                  <a:cubicBezTo>
                    <a:pt x="9534" y="34848"/>
                    <a:pt x="9403" y="34191"/>
                    <a:pt x="9403" y="33468"/>
                  </a:cubicBezTo>
                  <a:lnTo>
                    <a:pt x="94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6" name="Google Shape;616;p32"/>
          <p:cNvGrpSpPr/>
          <p:nvPr/>
        </p:nvGrpSpPr>
        <p:grpSpPr>
          <a:xfrm>
            <a:off x="6035044" y="2913719"/>
            <a:ext cx="196025" cy="243061"/>
            <a:chOff x="736175" y="1051000"/>
            <a:chExt cx="1678300" cy="2081000"/>
          </a:xfrm>
        </p:grpSpPr>
        <p:sp>
          <p:nvSpPr>
            <p:cNvPr id="617" name="Google Shape;617;p32"/>
            <p:cNvSpPr/>
            <p:nvPr/>
          </p:nvSpPr>
          <p:spPr>
            <a:xfrm>
              <a:off x="849600" y="1051000"/>
              <a:ext cx="1449800" cy="1414800"/>
            </a:xfrm>
            <a:custGeom>
              <a:rect b="b" l="l" r="r" t="t"/>
              <a:pathLst>
                <a:path extrusionOk="0" h="56592" w="57992">
                  <a:moveTo>
                    <a:pt x="29062" y="11507"/>
                  </a:moveTo>
                  <a:cubicBezTo>
                    <a:pt x="38267" y="11507"/>
                    <a:pt x="45762" y="19002"/>
                    <a:pt x="45762" y="28207"/>
                  </a:cubicBezTo>
                  <a:cubicBezTo>
                    <a:pt x="45762" y="37412"/>
                    <a:pt x="38267" y="44842"/>
                    <a:pt x="29062" y="44842"/>
                  </a:cubicBezTo>
                  <a:cubicBezTo>
                    <a:pt x="19857" y="44842"/>
                    <a:pt x="12361" y="37412"/>
                    <a:pt x="12361" y="28207"/>
                  </a:cubicBezTo>
                  <a:cubicBezTo>
                    <a:pt x="12361" y="18936"/>
                    <a:pt x="19857" y="11507"/>
                    <a:pt x="29062" y="11507"/>
                  </a:cubicBezTo>
                  <a:close/>
                  <a:moveTo>
                    <a:pt x="22334" y="0"/>
                  </a:moveTo>
                  <a:cubicBezTo>
                    <a:pt x="20900" y="0"/>
                    <a:pt x="19679" y="822"/>
                    <a:pt x="18673" y="2499"/>
                  </a:cubicBezTo>
                  <a:cubicBezTo>
                    <a:pt x="17095" y="5129"/>
                    <a:pt x="14794" y="6444"/>
                    <a:pt x="11769" y="6444"/>
                  </a:cubicBezTo>
                  <a:cubicBezTo>
                    <a:pt x="8745" y="6444"/>
                    <a:pt x="7167" y="8022"/>
                    <a:pt x="7167" y="11046"/>
                  </a:cubicBezTo>
                  <a:cubicBezTo>
                    <a:pt x="7101" y="14137"/>
                    <a:pt x="5786" y="16438"/>
                    <a:pt x="3222" y="17950"/>
                  </a:cubicBezTo>
                  <a:cubicBezTo>
                    <a:pt x="592" y="19528"/>
                    <a:pt x="0" y="21566"/>
                    <a:pt x="1512" y="24328"/>
                  </a:cubicBezTo>
                  <a:cubicBezTo>
                    <a:pt x="2959" y="26958"/>
                    <a:pt x="2959" y="29654"/>
                    <a:pt x="1512" y="32284"/>
                  </a:cubicBezTo>
                  <a:cubicBezTo>
                    <a:pt x="0" y="34914"/>
                    <a:pt x="592" y="37018"/>
                    <a:pt x="3222" y="38596"/>
                  </a:cubicBezTo>
                  <a:cubicBezTo>
                    <a:pt x="5852" y="40174"/>
                    <a:pt x="7167" y="42475"/>
                    <a:pt x="7167" y="45499"/>
                  </a:cubicBezTo>
                  <a:cubicBezTo>
                    <a:pt x="7233" y="48590"/>
                    <a:pt x="8745" y="50102"/>
                    <a:pt x="11769" y="50102"/>
                  </a:cubicBezTo>
                  <a:cubicBezTo>
                    <a:pt x="14794" y="50102"/>
                    <a:pt x="17095" y="51548"/>
                    <a:pt x="18673" y="54047"/>
                  </a:cubicBezTo>
                  <a:cubicBezTo>
                    <a:pt x="19691" y="55744"/>
                    <a:pt x="20928" y="56592"/>
                    <a:pt x="22384" y="56592"/>
                  </a:cubicBezTo>
                  <a:cubicBezTo>
                    <a:pt x="23185" y="56592"/>
                    <a:pt x="24052" y="56335"/>
                    <a:pt x="24985" y="55822"/>
                  </a:cubicBezTo>
                  <a:cubicBezTo>
                    <a:pt x="26300" y="55066"/>
                    <a:pt x="27648" y="54688"/>
                    <a:pt x="28996" y="54688"/>
                  </a:cubicBezTo>
                  <a:cubicBezTo>
                    <a:pt x="30344" y="54688"/>
                    <a:pt x="31692" y="55066"/>
                    <a:pt x="33007" y="55822"/>
                  </a:cubicBezTo>
                  <a:cubicBezTo>
                    <a:pt x="33942" y="56313"/>
                    <a:pt x="34810" y="56563"/>
                    <a:pt x="35612" y="56563"/>
                  </a:cubicBezTo>
                  <a:cubicBezTo>
                    <a:pt x="37066" y="56563"/>
                    <a:pt x="38302" y="55742"/>
                    <a:pt x="39319" y="54047"/>
                  </a:cubicBezTo>
                  <a:cubicBezTo>
                    <a:pt x="40897" y="51417"/>
                    <a:pt x="43198" y="50102"/>
                    <a:pt x="46222" y="50102"/>
                  </a:cubicBezTo>
                  <a:cubicBezTo>
                    <a:pt x="49247" y="50102"/>
                    <a:pt x="50825" y="48590"/>
                    <a:pt x="50825" y="45499"/>
                  </a:cubicBezTo>
                  <a:cubicBezTo>
                    <a:pt x="50891" y="42475"/>
                    <a:pt x="52206" y="40174"/>
                    <a:pt x="54770" y="38596"/>
                  </a:cubicBezTo>
                  <a:cubicBezTo>
                    <a:pt x="57400" y="37018"/>
                    <a:pt x="57992" y="34914"/>
                    <a:pt x="56479" y="32284"/>
                  </a:cubicBezTo>
                  <a:cubicBezTo>
                    <a:pt x="55033" y="29654"/>
                    <a:pt x="55033" y="26958"/>
                    <a:pt x="56479" y="24328"/>
                  </a:cubicBezTo>
                  <a:cubicBezTo>
                    <a:pt x="57992" y="21698"/>
                    <a:pt x="57400" y="19528"/>
                    <a:pt x="54770" y="17950"/>
                  </a:cubicBezTo>
                  <a:cubicBezTo>
                    <a:pt x="52140" y="16438"/>
                    <a:pt x="50825" y="14137"/>
                    <a:pt x="50825" y="11046"/>
                  </a:cubicBezTo>
                  <a:cubicBezTo>
                    <a:pt x="50759" y="8022"/>
                    <a:pt x="49247" y="6444"/>
                    <a:pt x="46222" y="6444"/>
                  </a:cubicBezTo>
                  <a:cubicBezTo>
                    <a:pt x="43198" y="6378"/>
                    <a:pt x="40897" y="5063"/>
                    <a:pt x="39319" y="2499"/>
                  </a:cubicBezTo>
                  <a:cubicBezTo>
                    <a:pt x="38312" y="822"/>
                    <a:pt x="37092" y="0"/>
                    <a:pt x="35658" y="0"/>
                  </a:cubicBezTo>
                  <a:cubicBezTo>
                    <a:pt x="34843" y="0"/>
                    <a:pt x="33959" y="265"/>
                    <a:pt x="33007" y="789"/>
                  </a:cubicBezTo>
                  <a:cubicBezTo>
                    <a:pt x="31692" y="1546"/>
                    <a:pt x="30344" y="1924"/>
                    <a:pt x="28996" y="1924"/>
                  </a:cubicBezTo>
                  <a:cubicBezTo>
                    <a:pt x="27648" y="1924"/>
                    <a:pt x="26300" y="1546"/>
                    <a:pt x="24985" y="789"/>
                  </a:cubicBezTo>
                  <a:cubicBezTo>
                    <a:pt x="24032" y="265"/>
                    <a:pt x="23148" y="0"/>
                    <a:pt x="22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736175" y="2326550"/>
              <a:ext cx="677250" cy="795600"/>
            </a:xfrm>
            <a:custGeom>
              <a:rect b="b" l="l" r="r" t="t"/>
              <a:pathLst>
                <a:path extrusionOk="0" h="31824" w="27090">
                  <a:moveTo>
                    <a:pt x="12493" y="0"/>
                  </a:moveTo>
                  <a:lnTo>
                    <a:pt x="0" y="24591"/>
                  </a:lnTo>
                  <a:lnTo>
                    <a:pt x="0" y="24591"/>
                  </a:lnTo>
                  <a:lnTo>
                    <a:pt x="9994" y="23407"/>
                  </a:lnTo>
                  <a:lnTo>
                    <a:pt x="15517" y="31823"/>
                  </a:lnTo>
                  <a:cubicBezTo>
                    <a:pt x="15517" y="31823"/>
                    <a:pt x="26965" y="8018"/>
                    <a:pt x="27088" y="7890"/>
                  </a:cubicBezTo>
                  <a:lnTo>
                    <a:pt x="27088" y="7890"/>
                  </a:lnTo>
                  <a:cubicBezTo>
                    <a:pt x="27089" y="7890"/>
                    <a:pt x="27089" y="7890"/>
                    <a:pt x="27089" y="7890"/>
                  </a:cubicBezTo>
                  <a:cubicBezTo>
                    <a:pt x="27089" y="7890"/>
                    <a:pt x="27089" y="7890"/>
                    <a:pt x="27089" y="7890"/>
                  </a:cubicBezTo>
                  <a:cubicBezTo>
                    <a:pt x="27089" y="7890"/>
                    <a:pt x="27089" y="7890"/>
                    <a:pt x="27088" y="7890"/>
                  </a:cubicBezTo>
                  <a:lnTo>
                    <a:pt x="27088" y="7890"/>
                  </a:lnTo>
                  <a:cubicBezTo>
                    <a:pt x="21106" y="7758"/>
                    <a:pt x="23473" y="1644"/>
                    <a:pt x="16109" y="1513"/>
                  </a:cubicBezTo>
                  <a:cubicBezTo>
                    <a:pt x="12887" y="1513"/>
                    <a:pt x="12493" y="0"/>
                    <a:pt x="124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2"/>
            <p:cNvSpPr/>
            <p:nvPr/>
          </p:nvSpPr>
          <p:spPr>
            <a:xfrm>
              <a:off x="1727350" y="2349550"/>
              <a:ext cx="687125" cy="782450"/>
            </a:xfrm>
            <a:custGeom>
              <a:rect b="b" l="l" r="r" t="t"/>
              <a:pathLst>
                <a:path extrusionOk="0" h="31298" w="27485">
                  <a:moveTo>
                    <a:pt x="14794" y="1"/>
                  </a:moveTo>
                  <a:cubicBezTo>
                    <a:pt x="5721" y="987"/>
                    <a:pt x="7496" y="3223"/>
                    <a:pt x="5458" y="4998"/>
                  </a:cubicBezTo>
                  <a:cubicBezTo>
                    <a:pt x="3733" y="6816"/>
                    <a:pt x="1710" y="7081"/>
                    <a:pt x="679" y="7081"/>
                  </a:cubicBezTo>
                  <a:cubicBezTo>
                    <a:pt x="257" y="7081"/>
                    <a:pt x="1" y="7036"/>
                    <a:pt x="1" y="7036"/>
                  </a:cubicBezTo>
                  <a:lnTo>
                    <a:pt x="1" y="7036"/>
                  </a:lnTo>
                  <a:lnTo>
                    <a:pt x="14137" y="31298"/>
                  </a:lnTo>
                  <a:lnTo>
                    <a:pt x="17622" y="22356"/>
                  </a:lnTo>
                  <a:lnTo>
                    <a:pt x="27484" y="23671"/>
                  </a:lnTo>
                  <a:lnTo>
                    <a:pt x="147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2"/>
            <p:cNvSpPr/>
            <p:nvPr/>
          </p:nvSpPr>
          <p:spPr>
            <a:xfrm>
              <a:off x="1291750" y="1488225"/>
              <a:ext cx="565475" cy="535900"/>
            </a:xfrm>
            <a:custGeom>
              <a:rect b="b" l="l" r="r" t="t"/>
              <a:pathLst>
                <a:path extrusionOk="0" h="21436" w="22619">
                  <a:moveTo>
                    <a:pt x="11376" y="1"/>
                  </a:moveTo>
                  <a:lnTo>
                    <a:pt x="7825" y="7102"/>
                  </a:lnTo>
                  <a:lnTo>
                    <a:pt x="1" y="8220"/>
                  </a:lnTo>
                  <a:lnTo>
                    <a:pt x="5721" y="13743"/>
                  </a:lnTo>
                  <a:lnTo>
                    <a:pt x="4406" y="21435"/>
                  </a:lnTo>
                  <a:lnTo>
                    <a:pt x="11376" y="17819"/>
                  </a:lnTo>
                  <a:lnTo>
                    <a:pt x="18345" y="21435"/>
                  </a:lnTo>
                  <a:lnTo>
                    <a:pt x="17030" y="13743"/>
                  </a:lnTo>
                  <a:lnTo>
                    <a:pt x="22619" y="8220"/>
                  </a:lnTo>
                  <a:lnTo>
                    <a:pt x="14795" y="7102"/>
                  </a:lnTo>
                  <a:lnTo>
                    <a:pt x="113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1" name="Google Shape;621;p32"/>
          <p:cNvGrpSpPr/>
          <p:nvPr/>
        </p:nvGrpSpPr>
        <p:grpSpPr>
          <a:xfrm>
            <a:off x="3979968" y="2921659"/>
            <a:ext cx="160902" cy="226360"/>
            <a:chOff x="2790850" y="955650"/>
            <a:chExt cx="1984000" cy="2791125"/>
          </a:xfrm>
        </p:grpSpPr>
        <p:sp>
          <p:nvSpPr>
            <p:cNvPr id="622" name="Google Shape;622;p32"/>
            <p:cNvSpPr/>
            <p:nvPr/>
          </p:nvSpPr>
          <p:spPr>
            <a:xfrm>
              <a:off x="3259325" y="955650"/>
              <a:ext cx="1048750" cy="1364350"/>
            </a:xfrm>
            <a:custGeom>
              <a:rect b="b" l="l" r="r" t="t"/>
              <a:pathLst>
                <a:path extrusionOk="0" h="54574" w="41950">
                  <a:moveTo>
                    <a:pt x="21041" y="1"/>
                  </a:moveTo>
                  <a:cubicBezTo>
                    <a:pt x="3157" y="1"/>
                    <a:pt x="1" y="12165"/>
                    <a:pt x="1" y="27221"/>
                  </a:cubicBezTo>
                  <a:cubicBezTo>
                    <a:pt x="1" y="42344"/>
                    <a:pt x="9403" y="54573"/>
                    <a:pt x="21041" y="54573"/>
                  </a:cubicBezTo>
                  <a:cubicBezTo>
                    <a:pt x="32613" y="54573"/>
                    <a:pt x="41949" y="42344"/>
                    <a:pt x="41949" y="27287"/>
                  </a:cubicBezTo>
                  <a:cubicBezTo>
                    <a:pt x="41949" y="12165"/>
                    <a:pt x="38859" y="1"/>
                    <a:pt x="210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2"/>
            <p:cNvSpPr/>
            <p:nvPr/>
          </p:nvSpPr>
          <p:spPr>
            <a:xfrm>
              <a:off x="2790850" y="2370925"/>
              <a:ext cx="1984000" cy="1375850"/>
            </a:xfrm>
            <a:custGeom>
              <a:rect b="b" l="l" r="r" t="t"/>
              <a:pathLst>
                <a:path extrusionOk="0" h="55034" w="79360">
                  <a:moveTo>
                    <a:pt x="28142" y="1"/>
                  </a:moveTo>
                  <a:cubicBezTo>
                    <a:pt x="3946" y="4735"/>
                    <a:pt x="527" y="12099"/>
                    <a:pt x="67" y="37675"/>
                  </a:cubicBezTo>
                  <a:cubicBezTo>
                    <a:pt x="67" y="39274"/>
                    <a:pt x="26" y="39740"/>
                    <a:pt x="9" y="39740"/>
                  </a:cubicBezTo>
                  <a:cubicBezTo>
                    <a:pt x="4" y="39740"/>
                    <a:pt x="1" y="39704"/>
                    <a:pt x="1" y="39648"/>
                  </a:cubicBezTo>
                  <a:lnTo>
                    <a:pt x="1" y="42409"/>
                  </a:lnTo>
                  <a:cubicBezTo>
                    <a:pt x="1" y="42409"/>
                    <a:pt x="5787" y="55033"/>
                    <a:pt x="39583" y="55033"/>
                  </a:cubicBezTo>
                  <a:cubicBezTo>
                    <a:pt x="73378" y="55033"/>
                    <a:pt x="79230" y="42409"/>
                    <a:pt x="79230" y="42409"/>
                  </a:cubicBezTo>
                  <a:lnTo>
                    <a:pt x="79230" y="40371"/>
                  </a:lnTo>
                  <a:cubicBezTo>
                    <a:pt x="79252" y="40404"/>
                    <a:pt x="79270" y="40422"/>
                    <a:pt x="79285" y="40422"/>
                  </a:cubicBezTo>
                  <a:cubicBezTo>
                    <a:pt x="79359" y="40422"/>
                    <a:pt x="79350" y="39965"/>
                    <a:pt x="79296" y="38596"/>
                  </a:cubicBezTo>
                  <a:cubicBezTo>
                    <a:pt x="78901" y="12296"/>
                    <a:pt x="75679" y="4800"/>
                    <a:pt x="51155" y="1"/>
                  </a:cubicBezTo>
                  <a:cubicBezTo>
                    <a:pt x="51155" y="1"/>
                    <a:pt x="47736" y="4735"/>
                    <a:pt x="39648" y="4735"/>
                  </a:cubicBezTo>
                  <a:cubicBezTo>
                    <a:pt x="31627" y="4735"/>
                    <a:pt x="28142" y="1"/>
                    <a:pt x="281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24" name="Google Shape;624;p32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5" name="Google Shape;625;p32"/>
          <p:cNvSpPr txBox="1"/>
          <p:nvPr/>
        </p:nvSpPr>
        <p:spPr>
          <a:xfrm>
            <a:off x="5551138" y="2258850"/>
            <a:ext cx="11661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Experience</a:t>
            </a:r>
            <a:endParaRPr b="1"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6" name="Google Shape;626;p32"/>
          <p:cNvSpPr txBox="1"/>
          <p:nvPr/>
        </p:nvSpPr>
        <p:spPr>
          <a:xfrm>
            <a:off x="3529125" y="2226300"/>
            <a:ext cx="10770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Education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3"/>
          <p:cNvSpPr txBox="1"/>
          <p:nvPr/>
        </p:nvSpPr>
        <p:spPr>
          <a:xfrm>
            <a:off x="931650" y="242625"/>
            <a:ext cx="71817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>
                <a:solidFill>
                  <a:schemeClr val="lt1"/>
                </a:solidFill>
                <a:latin typeface="Jockey One"/>
                <a:ea typeface="Jockey One"/>
                <a:cs typeface="Jockey One"/>
                <a:sym typeface="Jockey One"/>
              </a:rPr>
              <a:t>Results</a:t>
            </a:r>
            <a:endParaRPr sz="3800">
              <a:solidFill>
                <a:schemeClr val="lt1"/>
              </a:solidFill>
              <a:latin typeface="Jockey One"/>
              <a:ea typeface="Jockey One"/>
              <a:cs typeface="Jockey One"/>
              <a:sym typeface="Jockey One"/>
            </a:endParaRPr>
          </a:p>
        </p:txBody>
      </p:sp>
      <p:pic>
        <p:nvPicPr>
          <p:cNvPr id="632" name="Google Shape;63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2725" y="1579025"/>
            <a:ext cx="4305300" cy="2676525"/>
          </a:xfrm>
          <a:prstGeom prst="rect">
            <a:avLst/>
          </a:prstGeom>
          <a:noFill/>
          <a:ln cap="flat" cmpd="sng" w="28575">
            <a:solidFill>
              <a:srgbClr val="1EFFC1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633" name="Google Shape;633;p33"/>
          <p:cNvGraphicFramePr/>
          <p:nvPr/>
        </p:nvGraphicFramePr>
        <p:xfrm>
          <a:off x="167775" y="16835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{AE2B68C2-66BE-47B7-8B56-612741C23452}</a:tableStyleId>
              </a:tblPr>
              <a:tblGrid>
                <a:gridCol w="2068200"/>
                <a:gridCol w="2068200"/>
              </a:tblGrid>
              <a:tr h="630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700">
                          <a:solidFill>
                            <a:srgbClr val="FBFBFB"/>
                          </a:solidFill>
                        </a:rPr>
                        <a:t>AUC</a:t>
                      </a:r>
                      <a:endParaRPr sz="1700">
                        <a:solidFill>
                          <a:srgbClr val="FBFBFB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1EFFC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EFFC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EFFC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EFFC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700">
                          <a:solidFill>
                            <a:schemeClr val="lt1"/>
                          </a:solidFill>
                        </a:rPr>
                        <a:t>0.685</a:t>
                      </a:r>
                      <a:endParaRPr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1EFFC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EFFC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EFFC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EFFC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6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700">
                          <a:solidFill>
                            <a:schemeClr val="lt1"/>
                          </a:solidFill>
                        </a:rPr>
                        <a:t>Precision score</a:t>
                      </a:r>
                      <a:endParaRPr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1EFFC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EFFC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EFFC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EFFC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700">
                          <a:solidFill>
                            <a:schemeClr val="lt1"/>
                          </a:solidFill>
                        </a:rPr>
                        <a:t>0.806</a:t>
                      </a:r>
                      <a:endParaRPr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1EFFC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EFFC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EFFC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EFFC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700">
                          <a:solidFill>
                            <a:schemeClr val="lt1"/>
                          </a:solidFill>
                        </a:rPr>
                        <a:t>Recall score</a:t>
                      </a:r>
                      <a:endParaRPr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1EFFC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EFFC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EFFC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EFFC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700">
                          <a:solidFill>
                            <a:schemeClr val="lt1"/>
                          </a:solidFill>
                        </a:rPr>
                        <a:t>0.503</a:t>
                      </a:r>
                      <a:endParaRPr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1EFFC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EFFC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EFFC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EFFC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6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rgbClr val="FBFBFB"/>
                          </a:solidFill>
                        </a:rPr>
                        <a:t>F1 score</a:t>
                      </a:r>
                      <a:endParaRPr sz="1600">
                        <a:solidFill>
                          <a:srgbClr val="FBFBFB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1EFFC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EFFC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EFFC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EFFC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700">
                          <a:solidFill>
                            <a:srgbClr val="FBFBFB"/>
                          </a:solidFill>
                        </a:rPr>
                        <a:t>0.619</a:t>
                      </a:r>
                      <a:endParaRPr sz="1700">
                        <a:solidFill>
                          <a:srgbClr val="FBFBFB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1EFFC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EFFC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EFFC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EFFC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34"/>
          <p:cNvSpPr txBox="1"/>
          <p:nvPr/>
        </p:nvSpPr>
        <p:spPr>
          <a:xfrm>
            <a:off x="931650" y="242625"/>
            <a:ext cx="71817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>
                <a:solidFill>
                  <a:schemeClr val="lt1"/>
                </a:solidFill>
                <a:latin typeface="Jockey One"/>
                <a:ea typeface="Jockey One"/>
                <a:cs typeface="Jockey One"/>
                <a:sym typeface="Jockey One"/>
              </a:rPr>
              <a:t>Important Features</a:t>
            </a:r>
            <a:endParaRPr sz="3800">
              <a:solidFill>
                <a:schemeClr val="lt1"/>
              </a:solidFill>
              <a:latin typeface="Jockey One"/>
              <a:ea typeface="Jockey One"/>
              <a:cs typeface="Jockey One"/>
              <a:sym typeface="Jockey One"/>
            </a:endParaRPr>
          </a:p>
        </p:txBody>
      </p:sp>
      <p:pic>
        <p:nvPicPr>
          <p:cNvPr id="639" name="Google Shape;63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850" y="1384950"/>
            <a:ext cx="6210300" cy="2991875"/>
          </a:xfrm>
          <a:prstGeom prst="rect">
            <a:avLst/>
          </a:prstGeom>
          <a:noFill/>
          <a:ln cap="flat" cmpd="sng" w="28575">
            <a:solidFill>
              <a:srgbClr val="1EFFC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35"/>
          <p:cNvSpPr/>
          <p:nvPr/>
        </p:nvSpPr>
        <p:spPr>
          <a:xfrm rot="-3173578">
            <a:off x="2948502" y="636938"/>
            <a:ext cx="755592" cy="874209"/>
          </a:xfrm>
          <a:custGeom>
            <a:rect b="b" l="l" r="r" t="t"/>
            <a:pathLst>
              <a:path extrusionOk="0" fill="none" h="27306" w="23601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cap="rnd" cmpd="sng" w="13850">
            <a:solidFill>
              <a:schemeClr val="accent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645" name="Google Shape;645;p35"/>
          <p:cNvSpPr/>
          <p:nvPr/>
        </p:nvSpPr>
        <p:spPr>
          <a:xfrm>
            <a:off x="5784719" y="3707004"/>
            <a:ext cx="1373867" cy="1113719"/>
          </a:xfrm>
          <a:custGeom>
            <a:rect b="b" l="l" r="r" t="t"/>
            <a:pathLst>
              <a:path extrusionOk="0" fill="none" h="20789" w="25645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cap="rnd" cmpd="sng" w="13850">
            <a:solidFill>
              <a:schemeClr val="accent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35"/>
          <p:cNvSpPr/>
          <p:nvPr/>
        </p:nvSpPr>
        <p:spPr>
          <a:xfrm>
            <a:off x="-2" y="2933780"/>
            <a:ext cx="2563026" cy="2560152"/>
          </a:xfrm>
          <a:custGeom>
            <a:rect b="b" l="l" r="r" t="t"/>
            <a:pathLst>
              <a:path extrusionOk="0" fill="none" h="39191" w="39235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cap="flat" cmpd="sng" w="26625">
            <a:solidFill>
              <a:srgbClr val="1EFFC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647" name="Google Shape;647;p35"/>
          <p:cNvSpPr/>
          <p:nvPr/>
        </p:nvSpPr>
        <p:spPr>
          <a:xfrm>
            <a:off x="6101912" y="3732129"/>
            <a:ext cx="837606" cy="839856"/>
          </a:xfrm>
          <a:custGeom>
            <a:rect b="b" l="l" r="r" t="t"/>
            <a:pathLst>
              <a:path extrusionOk="0" h="15677" w="15635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35"/>
          <p:cNvSpPr/>
          <p:nvPr/>
        </p:nvSpPr>
        <p:spPr>
          <a:xfrm rot="-3173578">
            <a:off x="3032075" y="862878"/>
            <a:ext cx="501903" cy="500527"/>
          </a:xfrm>
          <a:custGeom>
            <a:rect b="b" l="l" r="r" t="t"/>
            <a:pathLst>
              <a:path extrusionOk="0" h="15634" w="15677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649" name="Google Shape;649;p35"/>
          <p:cNvSpPr/>
          <p:nvPr/>
        </p:nvSpPr>
        <p:spPr>
          <a:xfrm>
            <a:off x="6406139" y="804152"/>
            <a:ext cx="267858" cy="59329"/>
          </a:xfrm>
          <a:custGeom>
            <a:rect b="b" l="l" r="r" t="t"/>
            <a:pathLst>
              <a:path extrusionOk="0" h="1321" w="5964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650" name="Google Shape;650;p35"/>
          <p:cNvSpPr/>
          <p:nvPr/>
        </p:nvSpPr>
        <p:spPr>
          <a:xfrm>
            <a:off x="6828947" y="804152"/>
            <a:ext cx="1568883" cy="59329"/>
          </a:xfrm>
          <a:custGeom>
            <a:rect b="b" l="l" r="r" t="t"/>
            <a:pathLst>
              <a:path extrusionOk="0" h="1321" w="34932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651" name="Google Shape;651;p35"/>
          <p:cNvSpPr/>
          <p:nvPr/>
        </p:nvSpPr>
        <p:spPr>
          <a:xfrm>
            <a:off x="6406139" y="983982"/>
            <a:ext cx="267858" cy="61261"/>
          </a:xfrm>
          <a:custGeom>
            <a:rect b="b" l="l" r="r" t="t"/>
            <a:pathLst>
              <a:path extrusionOk="0" h="1364" w="5964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652" name="Google Shape;652;p35"/>
          <p:cNvSpPr/>
          <p:nvPr/>
        </p:nvSpPr>
        <p:spPr>
          <a:xfrm>
            <a:off x="6828947" y="983982"/>
            <a:ext cx="1568883" cy="61261"/>
          </a:xfrm>
          <a:custGeom>
            <a:rect b="b" l="l" r="r" t="t"/>
            <a:pathLst>
              <a:path extrusionOk="0" h="1364" w="34932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653" name="Google Shape;653;p35"/>
          <p:cNvSpPr/>
          <p:nvPr/>
        </p:nvSpPr>
        <p:spPr>
          <a:xfrm>
            <a:off x="6406139" y="1165742"/>
            <a:ext cx="267858" cy="59329"/>
          </a:xfrm>
          <a:custGeom>
            <a:rect b="b" l="l" r="r" t="t"/>
            <a:pathLst>
              <a:path extrusionOk="0" h="1321" w="5964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654" name="Google Shape;654;p35"/>
          <p:cNvSpPr/>
          <p:nvPr/>
        </p:nvSpPr>
        <p:spPr>
          <a:xfrm>
            <a:off x="6828947" y="1165742"/>
            <a:ext cx="991084" cy="59329"/>
          </a:xfrm>
          <a:custGeom>
            <a:rect b="b" l="l" r="r" t="t"/>
            <a:pathLst>
              <a:path extrusionOk="0" h="1321" w="22067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655" name="Google Shape;655;p35"/>
          <p:cNvSpPr/>
          <p:nvPr/>
        </p:nvSpPr>
        <p:spPr>
          <a:xfrm>
            <a:off x="6406139" y="1347503"/>
            <a:ext cx="267858" cy="59329"/>
          </a:xfrm>
          <a:custGeom>
            <a:rect b="b" l="l" r="r" t="t"/>
            <a:pathLst>
              <a:path extrusionOk="0" h="1321" w="5964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656" name="Google Shape;656;p35"/>
          <p:cNvSpPr/>
          <p:nvPr/>
        </p:nvSpPr>
        <p:spPr>
          <a:xfrm>
            <a:off x="6828947" y="1347503"/>
            <a:ext cx="991084" cy="59329"/>
          </a:xfrm>
          <a:custGeom>
            <a:rect b="b" l="l" r="r" t="t"/>
            <a:pathLst>
              <a:path extrusionOk="0" h="1321" w="22067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657" name="Google Shape;657;p35"/>
          <p:cNvSpPr/>
          <p:nvPr/>
        </p:nvSpPr>
        <p:spPr>
          <a:xfrm>
            <a:off x="6101900" y="869185"/>
            <a:ext cx="141654" cy="552963"/>
          </a:xfrm>
          <a:custGeom>
            <a:rect b="b" l="l" r="r" t="t"/>
            <a:pathLst>
              <a:path extrusionOk="0" fill="none" h="12312" w="3154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cap="flat" cmpd="sng" w="13850">
            <a:solidFill>
              <a:schemeClr val="accent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658" name="Google Shape;658;p35"/>
          <p:cNvSpPr/>
          <p:nvPr/>
        </p:nvSpPr>
        <p:spPr>
          <a:xfrm>
            <a:off x="523596" y="911573"/>
            <a:ext cx="1335660" cy="80014"/>
          </a:xfrm>
          <a:custGeom>
            <a:rect b="b" l="l" r="r" t="t"/>
            <a:pathLst>
              <a:path extrusionOk="0" h="1322" w="22067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659" name="Google Shape;659;p35"/>
          <p:cNvSpPr/>
          <p:nvPr/>
        </p:nvSpPr>
        <p:spPr>
          <a:xfrm>
            <a:off x="523596" y="1153907"/>
            <a:ext cx="1335660" cy="82617"/>
          </a:xfrm>
          <a:custGeom>
            <a:rect b="b" l="l" r="r" t="t"/>
            <a:pathLst>
              <a:path extrusionOk="0" h="1365" w="22067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660" name="Google Shape;660;p35"/>
          <p:cNvSpPr/>
          <p:nvPr/>
        </p:nvSpPr>
        <p:spPr>
          <a:xfrm>
            <a:off x="6580967" y="2995135"/>
            <a:ext cx="1929800" cy="381875"/>
          </a:xfrm>
          <a:custGeom>
            <a:rect b="b" l="l" r="r" t="t"/>
            <a:pathLst>
              <a:path extrusionOk="0" fill="none" h="11928" w="60278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cap="flat" cmpd="sng" w="13850">
            <a:solidFill>
              <a:schemeClr val="accent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35"/>
          <p:cNvSpPr txBox="1"/>
          <p:nvPr>
            <p:ph idx="1" type="subTitle"/>
          </p:nvPr>
        </p:nvSpPr>
        <p:spPr>
          <a:xfrm>
            <a:off x="2786225" y="1793775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5300">
                <a:solidFill>
                  <a:srgbClr val="161234"/>
                </a:solidFill>
                <a:latin typeface="Roboto"/>
                <a:ea typeface="Roboto"/>
                <a:cs typeface="Roboto"/>
                <a:sym typeface="Roboto"/>
              </a:rPr>
              <a:t>NLP</a:t>
            </a:r>
            <a:endParaRPr b="1" sz="5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6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PreProcessing for NLP</a:t>
            </a:r>
            <a:endParaRPr/>
          </a:p>
        </p:txBody>
      </p:sp>
      <p:sp>
        <p:nvSpPr>
          <p:cNvPr id="667" name="Google Shape;667;p36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Max_features = 2000</a:t>
            </a:r>
            <a:endParaRPr sz="900"/>
          </a:p>
        </p:txBody>
      </p:sp>
      <p:sp>
        <p:nvSpPr>
          <p:cNvPr id="668" name="Google Shape;668;p36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Did not get rid of numbers</a:t>
            </a:r>
            <a:endParaRPr/>
          </a:p>
        </p:txBody>
      </p:sp>
      <p:sp>
        <p:nvSpPr>
          <p:cNvPr id="669" name="Google Shape;669;p36"/>
          <p:cNvSpPr txBox="1"/>
          <p:nvPr>
            <p:ph type="ctrTitle"/>
          </p:nvPr>
        </p:nvSpPr>
        <p:spPr>
          <a:xfrm>
            <a:off x="3534000" y="3503375"/>
            <a:ext cx="2076000" cy="4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Stemming, Lemmatize</a:t>
            </a:r>
            <a:endParaRPr sz="1200"/>
          </a:p>
        </p:txBody>
      </p:sp>
      <p:sp>
        <p:nvSpPr>
          <p:cNvPr id="670" name="Google Shape;670;p36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Vectorize</a:t>
            </a:r>
            <a:endParaRPr sz="1200"/>
          </a:p>
        </p:txBody>
      </p:sp>
      <p:sp>
        <p:nvSpPr>
          <p:cNvPr id="671" name="Google Shape;671;p36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Clean Text</a:t>
            </a:r>
            <a:endParaRPr sz="1200"/>
          </a:p>
        </p:txBody>
      </p:sp>
      <p:sp>
        <p:nvSpPr>
          <p:cNvPr id="672" name="Google Shape;672;p36"/>
          <p:cNvSpPr/>
          <p:nvPr/>
        </p:nvSpPr>
        <p:spPr>
          <a:xfrm>
            <a:off x="1916500" y="3140312"/>
            <a:ext cx="1432353" cy="275589"/>
          </a:xfrm>
          <a:custGeom>
            <a:rect b="b" l="l" r="r" t="t"/>
            <a:pathLst>
              <a:path extrusionOk="0" h="14659" w="76189">
                <a:moveTo>
                  <a:pt x="1108" y="1"/>
                </a:moveTo>
                <a:cubicBezTo>
                  <a:pt x="511" y="1"/>
                  <a:pt x="0" y="512"/>
                  <a:pt x="0" y="1109"/>
                </a:cubicBezTo>
                <a:lnTo>
                  <a:pt x="0" y="13636"/>
                </a:lnTo>
                <a:cubicBezTo>
                  <a:pt x="0" y="14318"/>
                  <a:pt x="533" y="14659"/>
                  <a:pt x="1065" y="14659"/>
                </a:cubicBezTo>
                <a:cubicBezTo>
                  <a:pt x="1598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058" y="2131"/>
                </a:lnTo>
                <a:lnTo>
                  <a:pt x="74058" y="13636"/>
                </a:lnTo>
                <a:cubicBezTo>
                  <a:pt x="74058" y="14233"/>
                  <a:pt x="74569" y="14659"/>
                  <a:pt x="75166" y="14659"/>
                </a:cubicBezTo>
                <a:cubicBezTo>
                  <a:pt x="75763" y="14659"/>
                  <a:pt x="76189" y="14233"/>
                  <a:pt x="76189" y="13636"/>
                </a:cubicBezTo>
                <a:lnTo>
                  <a:pt x="76189" y="1109"/>
                </a:lnTo>
                <a:cubicBezTo>
                  <a:pt x="76189" y="512"/>
                  <a:pt x="75763" y="1"/>
                  <a:pt x="751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36"/>
          <p:cNvSpPr/>
          <p:nvPr/>
        </p:nvSpPr>
        <p:spPr>
          <a:xfrm>
            <a:off x="2118344" y="1879988"/>
            <a:ext cx="1028623" cy="905784"/>
          </a:xfrm>
          <a:custGeom>
            <a:rect b="b" l="l" r="r" t="t"/>
            <a:pathLst>
              <a:path extrusionOk="0" h="48180" w="54714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36"/>
          <p:cNvSpPr/>
          <p:nvPr/>
        </p:nvSpPr>
        <p:spPr>
          <a:xfrm>
            <a:off x="2613395" y="2264371"/>
            <a:ext cx="40082" cy="916068"/>
          </a:xfrm>
          <a:custGeom>
            <a:rect b="b" l="l" r="r" t="t"/>
            <a:pathLst>
              <a:path extrusionOk="0" h="48727" w="2132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36"/>
          <p:cNvSpPr/>
          <p:nvPr/>
        </p:nvSpPr>
        <p:spPr>
          <a:xfrm>
            <a:off x="2268942" y="2012352"/>
            <a:ext cx="727410" cy="641042"/>
          </a:xfrm>
          <a:custGeom>
            <a:rect b="b" l="l" r="r" t="t"/>
            <a:pathLst>
              <a:path extrusionOk="0" h="34098" w="38692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36"/>
          <p:cNvSpPr/>
          <p:nvPr/>
        </p:nvSpPr>
        <p:spPr>
          <a:xfrm>
            <a:off x="2177636" y="1992067"/>
            <a:ext cx="796293" cy="682102"/>
          </a:xfrm>
          <a:custGeom>
            <a:rect b="b" l="l" r="r" t="t"/>
            <a:pathLst>
              <a:path extrusionOk="0" h="36282" w="42356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36"/>
          <p:cNvSpPr/>
          <p:nvPr/>
        </p:nvSpPr>
        <p:spPr>
          <a:xfrm>
            <a:off x="4057680" y="1879988"/>
            <a:ext cx="1028623" cy="905784"/>
          </a:xfrm>
          <a:custGeom>
            <a:rect b="b" l="l" r="r" t="t"/>
            <a:pathLst>
              <a:path extrusionOk="0" h="48180" w="54714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36"/>
          <p:cNvSpPr/>
          <p:nvPr/>
        </p:nvSpPr>
        <p:spPr>
          <a:xfrm>
            <a:off x="3855009" y="3140312"/>
            <a:ext cx="1433970" cy="275589"/>
          </a:xfrm>
          <a:custGeom>
            <a:rect b="b" l="l" r="r" t="t"/>
            <a:pathLst>
              <a:path extrusionOk="0" h="14659" w="76275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36"/>
          <p:cNvSpPr/>
          <p:nvPr/>
        </p:nvSpPr>
        <p:spPr>
          <a:xfrm>
            <a:off x="4551923" y="2264371"/>
            <a:ext cx="40082" cy="916068"/>
          </a:xfrm>
          <a:custGeom>
            <a:rect b="b" l="l" r="r" t="t"/>
            <a:pathLst>
              <a:path extrusionOk="0" h="48727" w="2132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36"/>
          <p:cNvSpPr/>
          <p:nvPr/>
        </p:nvSpPr>
        <p:spPr>
          <a:xfrm>
            <a:off x="4207470" y="2012389"/>
            <a:ext cx="727410" cy="641005"/>
          </a:xfrm>
          <a:custGeom>
            <a:rect b="b" l="l" r="r" t="t"/>
            <a:pathLst>
              <a:path extrusionOk="0" h="34096" w="38692">
                <a:moveTo>
                  <a:pt x="19326" y="0"/>
                </a:moveTo>
                <a:cubicBezTo>
                  <a:pt x="17171" y="0"/>
                  <a:pt x="14983" y="412"/>
                  <a:pt x="12869" y="1282"/>
                </a:cubicBezTo>
                <a:cubicBezTo>
                  <a:pt x="4177" y="4947"/>
                  <a:pt x="1" y="14917"/>
                  <a:pt x="3665" y="23525"/>
                </a:cubicBezTo>
                <a:cubicBezTo>
                  <a:pt x="6374" y="30104"/>
                  <a:pt x="12745" y="34096"/>
                  <a:pt x="19452" y="34096"/>
                </a:cubicBezTo>
                <a:cubicBezTo>
                  <a:pt x="21606" y="34096"/>
                  <a:pt x="23795" y="33684"/>
                  <a:pt x="25908" y="32814"/>
                </a:cubicBezTo>
                <a:cubicBezTo>
                  <a:pt x="34601" y="29149"/>
                  <a:pt x="38692" y="19264"/>
                  <a:pt x="35112" y="10571"/>
                </a:cubicBezTo>
                <a:cubicBezTo>
                  <a:pt x="32403" y="3992"/>
                  <a:pt x="26032" y="0"/>
                  <a:pt x="19326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36"/>
          <p:cNvSpPr/>
          <p:nvPr/>
        </p:nvSpPr>
        <p:spPr>
          <a:xfrm>
            <a:off x="4116163" y="1992067"/>
            <a:ext cx="796293" cy="682102"/>
          </a:xfrm>
          <a:custGeom>
            <a:rect b="b" l="l" r="r" t="t"/>
            <a:pathLst>
              <a:path extrusionOk="0" h="36282" w="42356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29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2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59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36"/>
          <p:cNvSpPr/>
          <p:nvPr/>
        </p:nvSpPr>
        <p:spPr>
          <a:xfrm>
            <a:off x="5793536" y="3140312"/>
            <a:ext cx="1433970" cy="275589"/>
          </a:xfrm>
          <a:custGeom>
            <a:rect b="b" l="l" r="r" t="t"/>
            <a:pathLst>
              <a:path extrusionOk="0" h="14659" w="76275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36"/>
          <p:cNvSpPr/>
          <p:nvPr/>
        </p:nvSpPr>
        <p:spPr>
          <a:xfrm>
            <a:off x="5990605" y="1879988"/>
            <a:ext cx="1028623" cy="905784"/>
          </a:xfrm>
          <a:custGeom>
            <a:rect b="b" l="l" r="r" t="t"/>
            <a:pathLst>
              <a:path extrusionOk="0" h="48180" w="54714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36"/>
          <p:cNvSpPr/>
          <p:nvPr/>
        </p:nvSpPr>
        <p:spPr>
          <a:xfrm>
            <a:off x="6490450" y="2264371"/>
            <a:ext cx="40063" cy="916068"/>
          </a:xfrm>
          <a:custGeom>
            <a:rect b="b" l="l" r="r" t="t"/>
            <a:pathLst>
              <a:path extrusionOk="0" h="48727" w="2131">
                <a:moveTo>
                  <a:pt x="1066" y="1"/>
                </a:moveTo>
                <a:cubicBezTo>
                  <a:pt x="533" y="1"/>
                  <a:pt x="0" y="363"/>
                  <a:pt x="0" y="1087"/>
                </a:cubicBezTo>
                <a:lnTo>
                  <a:pt x="0" y="47704"/>
                </a:lnTo>
                <a:cubicBezTo>
                  <a:pt x="0" y="48300"/>
                  <a:pt x="512" y="48726"/>
                  <a:pt x="1108" y="48726"/>
                </a:cubicBezTo>
                <a:cubicBezTo>
                  <a:pt x="1705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36"/>
          <p:cNvSpPr/>
          <p:nvPr/>
        </p:nvSpPr>
        <p:spPr>
          <a:xfrm>
            <a:off x="6147595" y="2012389"/>
            <a:ext cx="725812" cy="641005"/>
          </a:xfrm>
          <a:custGeom>
            <a:rect b="b" l="l" r="r" t="t"/>
            <a:pathLst>
              <a:path extrusionOk="0" h="34096" w="38607">
                <a:moveTo>
                  <a:pt x="19240" y="0"/>
                </a:moveTo>
                <a:cubicBezTo>
                  <a:pt x="17086" y="0"/>
                  <a:pt x="14897" y="412"/>
                  <a:pt x="12784" y="1282"/>
                </a:cubicBezTo>
                <a:cubicBezTo>
                  <a:pt x="4091" y="4947"/>
                  <a:pt x="1" y="14832"/>
                  <a:pt x="3580" y="23525"/>
                </a:cubicBezTo>
                <a:cubicBezTo>
                  <a:pt x="6289" y="30104"/>
                  <a:pt x="12660" y="34096"/>
                  <a:pt x="19367" y="34096"/>
                </a:cubicBezTo>
                <a:cubicBezTo>
                  <a:pt x="21521" y="34096"/>
                  <a:pt x="23710" y="33684"/>
                  <a:pt x="25823" y="32814"/>
                </a:cubicBezTo>
                <a:cubicBezTo>
                  <a:pt x="34516" y="29149"/>
                  <a:pt x="38606" y="19179"/>
                  <a:pt x="35027" y="10571"/>
                </a:cubicBezTo>
                <a:cubicBezTo>
                  <a:pt x="32318" y="3992"/>
                  <a:pt x="25947" y="0"/>
                  <a:pt x="1924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36"/>
          <p:cNvSpPr/>
          <p:nvPr/>
        </p:nvSpPr>
        <p:spPr>
          <a:xfrm>
            <a:off x="6056289" y="1992067"/>
            <a:ext cx="794695" cy="682102"/>
          </a:xfrm>
          <a:custGeom>
            <a:rect b="b" l="l" r="r" t="t"/>
            <a:pathLst>
              <a:path extrusionOk="0" h="36282" w="42271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2981" y="2193"/>
                  <a:pt x="40140" y="9266"/>
                  <a:pt x="40140" y="18129"/>
                </a:cubicBezTo>
                <a:cubicBezTo>
                  <a:pt x="40140" y="27767"/>
                  <a:pt x="32244" y="34162"/>
                  <a:pt x="24024" y="34162"/>
                </a:cubicBezTo>
                <a:cubicBezTo>
                  <a:pt x="20106" y="34162"/>
                  <a:pt x="16114" y="32709"/>
                  <a:pt x="12869" y="29463"/>
                </a:cubicBezTo>
                <a:cubicBezTo>
                  <a:pt x="2837" y="19347"/>
                  <a:pt x="9936" y="2192"/>
                  <a:pt x="24098" y="2192"/>
                </a:cubicBezTo>
                <a:close/>
                <a:moveTo>
                  <a:pt x="24021" y="1"/>
                </a:moveTo>
                <a:cubicBezTo>
                  <a:pt x="19568" y="1"/>
                  <a:pt x="15028" y="1653"/>
                  <a:pt x="11335" y="5346"/>
                </a:cubicBezTo>
                <a:cubicBezTo>
                  <a:pt x="0" y="16765"/>
                  <a:pt x="8011" y="36281"/>
                  <a:pt x="24203" y="36281"/>
                </a:cubicBezTo>
                <a:cubicBezTo>
                  <a:pt x="34174" y="36281"/>
                  <a:pt x="42270" y="28100"/>
                  <a:pt x="42270" y="18129"/>
                </a:cubicBezTo>
                <a:cubicBezTo>
                  <a:pt x="42270" y="7231"/>
                  <a:pt x="33336" y="1"/>
                  <a:pt x="240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7" name="Google Shape;687;p36"/>
          <p:cNvGrpSpPr/>
          <p:nvPr/>
        </p:nvGrpSpPr>
        <p:grpSpPr>
          <a:xfrm>
            <a:off x="2485018" y="2203442"/>
            <a:ext cx="295272" cy="295272"/>
            <a:chOff x="1190625" y="238125"/>
            <a:chExt cx="5226050" cy="5226050"/>
          </a:xfrm>
        </p:grpSpPr>
        <p:sp>
          <p:nvSpPr>
            <p:cNvPr id="688" name="Google Shape;688;p36"/>
            <p:cNvSpPr/>
            <p:nvPr/>
          </p:nvSpPr>
          <p:spPr>
            <a:xfrm>
              <a:off x="1190625" y="1515525"/>
              <a:ext cx="1645000" cy="2151125"/>
            </a:xfrm>
            <a:custGeom>
              <a:rect b="b" l="l" r="r" t="t"/>
              <a:pathLst>
                <a:path extrusionOk="0" h="86045" w="65800">
                  <a:moveTo>
                    <a:pt x="15900" y="1"/>
                  </a:moveTo>
                  <a:cubicBezTo>
                    <a:pt x="15179" y="1"/>
                    <a:pt x="14457" y="360"/>
                    <a:pt x="14044" y="1081"/>
                  </a:cubicBezTo>
                  <a:cubicBezTo>
                    <a:pt x="5120" y="16475"/>
                    <a:pt x="0" y="34358"/>
                    <a:pt x="0" y="53434"/>
                  </a:cubicBezTo>
                  <a:cubicBezTo>
                    <a:pt x="0" y="64269"/>
                    <a:pt x="1648" y="74718"/>
                    <a:pt x="4716" y="84536"/>
                  </a:cubicBezTo>
                  <a:cubicBezTo>
                    <a:pt x="4997" y="85431"/>
                    <a:pt x="5821" y="86044"/>
                    <a:pt x="6750" y="86044"/>
                  </a:cubicBezTo>
                  <a:lnTo>
                    <a:pt x="63117" y="86044"/>
                  </a:lnTo>
                  <a:cubicBezTo>
                    <a:pt x="64766" y="86044"/>
                    <a:pt x="65800" y="84256"/>
                    <a:pt x="64976" y="82836"/>
                  </a:cubicBezTo>
                  <a:lnTo>
                    <a:pt x="17743" y="1064"/>
                  </a:lnTo>
                  <a:cubicBezTo>
                    <a:pt x="17332" y="356"/>
                    <a:pt x="16617" y="1"/>
                    <a:pt x="159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1865625" y="238125"/>
              <a:ext cx="2005325" cy="2148975"/>
            </a:xfrm>
            <a:custGeom>
              <a:rect b="b" l="l" r="r" t="t"/>
              <a:pathLst>
                <a:path extrusionOk="0" h="85959" w="80213">
                  <a:moveTo>
                    <a:pt x="77530" y="0"/>
                  </a:moveTo>
                  <a:cubicBezTo>
                    <a:pt x="47163" y="0"/>
                    <a:pt x="19847" y="12939"/>
                    <a:pt x="754" y="33610"/>
                  </a:cubicBezTo>
                  <a:cubicBezTo>
                    <a:pt x="105" y="34294"/>
                    <a:pt x="0" y="35311"/>
                    <a:pt x="456" y="36135"/>
                  </a:cubicBezTo>
                  <a:lnTo>
                    <a:pt x="28614" y="84893"/>
                  </a:lnTo>
                  <a:cubicBezTo>
                    <a:pt x="29026" y="85603"/>
                    <a:pt x="29749" y="85958"/>
                    <a:pt x="30472" y="85958"/>
                  </a:cubicBezTo>
                  <a:cubicBezTo>
                    <a:pt x="31195" y="85958"/>
                    <a:pt x="31918" y="85603"/>
                    <a:pt x="32330" y="84893"/>
                  </a:cubicBezTo>
                  <a:lnTo>
                    <a:pt x="79406" y="3208"/>
                  </a:lnTo>
                  <a:cubicBezTo>
                    <a:pt x="80212" y="1788"/>
                    <a:pt x="79195" y="0"/>
                    <a:pt x="77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4772975" y="2037400"/>
              <a:ext cx="1643700" cy="2149150"/>
            </a:xfrm>
            <a:custGeom>
              <a:rect b="b" l="l" r="r" t="t"/>
              <a:pathLst>
                <a:path extrusionOk="0" h="85966" w="65748">
                  <a:moveTo>
                    <a:pt x="2683" y="0"/>
                  </a:moveTo>
                  <a:cubicBezTo>
                    <a:pt x="1035" y="0"/>
                    <a:pt x="0" y="1789"/>
                    <a:pt x="824" y="3209"/>
                  </a:cubicBezTo>
                  <a:lnTo>
                    <a:pt x="48022" y="84893"/>
                  </a:lnTo>
                  <a:cubicBezTo>
                    <a:pt x="48433" y="85610"/>
                    <a:pt x="49149" y="85965"/>
                    <a:pt x="49865" y="85965"/>
                  </a:cubicBezTo>
                  <a:cubicBezTo>
                    <a:pt x="50586" y="85965"/>
                    <a:pt x="51308" y="85606"/>
                    <a:pt x="51721" y="84893"/>
                  </a:cubicBezTo>
                  <a:cubicBezTo>
                    <a:pt x="60646" y="69500"/>
                    <a:pt x="65748" y="51617"/>
                    <a:pt x="65748" y="32559"/>
                  </a:cubicBezTo>
                  <a:cubicBezTo>
                    <a:pt x="65748" y="21741"/>
                    <a:pt x="64117" y="11327"/>
                    <a:pt x="61066" y="1508"/>
                  </a:cubicBezTo>
                  <a:cubicBezTo>
                    <a:pt x="60786" y="614"/>
                    <a:pt x="59962" y="0"/>
                    <a:pt x="59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3595225" y="300300"/>
              <a:ext cx="2493600" cy="1326850"/>
            </a:xfrm>
            <a:custGeom>
              <a:rect b="b" l="l" r="r" t="t"/>
              <a:pathLst>
                <a:path extrusionOk="0" h="53074" w="99744">
                  <a:moveTo>
                    <a:pt x="30831" y="0"/>
                  </a:moveTo>
                  <a:cubicBezTo>
                    <a:pt x="30083" y="0"/>
                    <a:pt x="29374" y="393"/>
                    <a:pt x="28999" y="1072"/>
                  </a:cubicBezTo>
                  <a:lnTo>
                    <a:pt x="807" y="49865"/>
                  </a:lnTo>
                  <a:cubicBezTo>
                    <a:pt x="0" y="51303"/>
                    <a:pt x="1017" y="53074"/>
                    <a:pt x="2665" y="53074"/>
                  </a:cubicBezTo>
                  <a:lnTo>
                    <a:pt x="97078" y="53056"/>
                  </a:lnTo>
                  <a:cubicBezTo>
                    <a:pt x="98709" y="53056"/>
                    <a:pt x="99743" y="51286"/>
                    <a:pt x="98919" y="49865"/>
                  </a:cubicBezTo>
                  <a:cubicBezTo>
                    <a:pt x="84542" y="24952"/>
                    <a:pt x="60190" y="6525"/>
                    <a:pt x="31313" y="55"/>
                  </a:cubicBezTo>
                  <a:cubicBezTo>
                    <a:pt x="31153" y="18"/>
                    <a:pt x="30991" y="0"/>
                    <a:pt x="30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6"/>
            <p:cNvSpPr/>
            <p:nvPr/>
          </p:nvSpPr>
          <p:spPr>
            <a:xfrm>
              <a:off x="1519350" y="4075125"/>
              <a:ext cx="2490100" cy="1326425"/>
            </a:xfrm>
            <a:custGeom>
              <a:rect b="b" l="l" r="r" t="t"/>
              <a:pathLst>
                <a:path extrusionOk="0" h="53057" w="99604">
                  <a:moveTo>
                    <a:pt x="96921" y="1"/>
                  </a:moveTo>
                  <a:lnTo>
                    <a:pt x="2683" y="88"/>
                  </a:lnTo>
                  <a:cubicBezTo>
                    <a:pt x="1052" y="106"/>
                    <a:pt x="0" y="1877"/>
                    <a:pt x="825" y="3297"/>
                  </a:cubicBezTo>
                  <a:cubicBezTo>
                    <a:pt x="15201" y="28141"/>
                    <a:pt x="39484" y="46515"/>
                    <a:pt x="68290" y="53002"/>
                  </a:cubicBezTo>
                  <a:cubicBezTo>
                    <a:pt x="68451" y="53039"/>
                    <a:pt x="68613" y="53057"/>
                    <a:pt x="68773" y="53057"/>
                  </a:cubicBezTo>
                  <a:cubicBezTo>
                    <a:pt x="69521" y="53057"/>
                    <a:pt x="70232" y="52664"/>
                    <a:pt x="70622" y="51985"/>
                  </a:cubicBezTo>
                  <a:lnTo>
                    <a:pt x="98779" y="3209"/>
                  </a:lnTo>
                  <a:cubicBezTo>
                    <a:pt x="99603" y="1789"/>
                    <a:pt x="98569" y="1"/>
                    <a:pt x="969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6"/>
            <p:cNvSpPr/>
            <p:nvPr/>
          </p:nvSpPr>
          <p:spPr>
            <a:xfrm>
              <a:off x="3733275" y="3314750"/>
              <a:ext cx="2008825" cy="2149425"/>
            </a:xfrm>
            <a:custGeom>
              <a:rect b="b" l="l" r="r" t="t"/>
              <a:pathLst>
                <a:path extrusionOk="0" h="85977" w="80353">
                  <a:moveTo>
                    <a:pt x="49872" y="1"/>
                  </a:moveTo>
                  <a:cubicBezTo>
                    <a:pt x="49154" y="1"/>
                    <a:pt x="48435" y="356"/>
                    <a:pt x="48023" y="1066"/>
                  </a:cubicBezTo>
                  <a:lnTo>
                    <a:pt x="825" y="82768"/>
                  </a:lnTo>
                  <a:cubicBezTo>
                    <a:pt x="1" y="84188"/>
                    <a:pt x="1035" y="85977"/>
                    <a:pt x="2666" y="85977"/>
                  </a:cubicBezTo>
                  <a:lnTo>
                    <a:pt x="2824" y="85977"/>
                  </a:lnTo>
                  <a:cubicBezTo>
                    <a:pt x="33173" y="85977"/>
                    <a:pt x="60506" y="73037"/>
                    <a:pt x="79599" y="52367"/>
                  </a:cubicBezTo>
                  <a:cubicBezTo>
                    <a:pt x="80248" y="51683"/>
                    <a:pt x="80353" y="50666"/>
                    <a:pt x="79897" y="49842"/>
                  </a:cubicBezTo>
                  <a:lnTo>
                    <a:pt x="51722" y="1066"/>
                  </a:lnTo>
                  <a:cubicBezTo>
                    <a:pt x="51310" y="356"/>
                    <a:pt x="50591" y="1"/>
                    <a:pt x="498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4" name="Google Shape;694;p36"/>
          <p:cNvGrpSpPr/>
          <p:nvPr/>
        </p:nvGrpSpPr>
        <p:grpSpPr>
          <a:xfrm>
            <a:off x="4409906" y="2192159"/>
            <a:ext cx="317750" cy="317849"/>
            <a:chOff x="1191425" y="238125"/>
            <a:chExt cx="5217575" cy="5219200"/>
          </a:xfrm>
        </p:grpSpPr>
        <p:sp>
          <p:nvSpPr>
            <p:cNvPr id="695" name="Google Shape;695;p36"/>
            <p:cNvSpPr/>
            <p:nvPr/>
          </p:nvSpPr>
          <p:spPr>
            <a:xfrm>
              <a:off x="1191425" y="3001025"/>
              <a:ext cx="2474250" cy="2456300"/>
            </a:xfrm>
            <a:custGeom>
              <a:rect b="b" l="l" r="r" t="t"/>
              <a:pathLst>
                <a:path extrusionOk="0" h="98252" w="98970">
                  <a:moveTo>
                    <a:pt x="1" y="0"/>
                  </a:moveTo>
                  <a:cubicBezTo>
                    <a:pt x="1469" y="25607"/>
                    <a:pt x="12168" y="49484"/>
                    <a:pt x="30435" y="67784"/>
                  </a:cubicBezTo>
                  <a:cubicBezTo>
                    <a:pt x="48898" y="86247"/>
                    <a:pt x="73069" y="96946"/>
                    <a:pt x="98969" y="98251"/>
                  </a:cubicBezTo>
                  <a:lnTo>
                    <a:pt x="98969" y="55030"/>
                  </a:lnTo>
                  <a:cubicBezTo>
                    <a:pt x="69644" y="52485"/>
                    <a:pt x="46158" y="29228"/>
                    <a:pt x="432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6"/>
            <p:cNvSpPr/>
            <p:nvPr/>
          </p:nvSpPr>
          <p:spPr>
            <a:xfrm>
              <a:off x="3972275" y="3001025"/>
              <a:ext cx="2436725" cy="2453850"/>
            </a:xfrm>
            <a:custGeom>
              <a:rect b="b" l="l" r="r" t="t"/>
              <a:pathLst>
                <a:path extrusionOk="0" h="98154" w="97469">
                  <a:moveTo>
                    <a:pt x="54215" y="0"/>
                  </a:moveTo>
                  <a:cubicBezTo>
                    <a:pt x="51344" y="28706"/>
                    <a:pt x="28608" y="51670"/>
                    <a:pt x="0" y="54867"/>
                  </a:cubicBezTo>
                  <a:lnTo>
                    <a:pt x="0" y="98153"/>
                  </a:lnTo>
                  <a:cubicBezTo>
                    <a:pt x="25313" y="96522"/>
                    <a:pt x="48898" y="85888"/>
                    <a:pt x="67034" y="67784"/>
                  </a:cubicBezTo>
                  <a:cubicBezTo>
                    <a:pt x="85301" y="49484"/>
                    <a:pt x="96001" y="25607"/>
                    <a:pt x="974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6"/>
            <p:cNvSpPr/>
            <p:nvPr/>
          </p:nvSpPr>
          <p:spPr>
            <a:xfrm>
              <a:off x="1191425" y="238125"/>
              <a:ext cx="2474250" cy="2456300"/>
            </a:xfrm>
            <a:custGeom>
              <a:rect b="b" l="l" r="r" t="t"/>
              <a:pathLst>
                <a:path extrusionOk="0" h="98252" w="98970">
                  <a:moveTo>
                    <a:pt x="98969" y="0"/>
                  </a:moveTo>
                  <a:cubicBezTo>
                    <a:pt x="73069" y="1305"/>
                    <a:pt x="48898" y="12004"/>
                    <a:pt x="30435" y="30467"/>
                  </a:cubicBezTo>
                  <a:cubicBezTo>
                    <a:pt x="12168" y="48767"/>
                    <a:pt x="1469" y="72644"/>
                    <a:pt x="1" y="98251"/>
                  </a:cubicBezTo>
                  <a:lnTo>
                    <a:pt x="43255" y="98251"/>
                  </a:lnTo>
                  <a:cubicBezTo>
                    <a:pt x="46158" y="69024"/>
                    <a:pt x="69644" y="45766"/>
                    <a:pt x="98969" y="43221"/>
                  </a:cubicBezTo>
                  <a:lnTo>
                    <a:pt x="989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6"/>
            <p:cNvSpPr/>
            <p:nvPr/>
          </p:nvSpPr>
          <p:spPr>
            <a:xfrm>
              <a:off x="3972275" y="240550"/>
              <a:ext cx="2436725" cy="2453875"/>
            </a:xfrm>
            <a:custGeom>
              <a:rect b="b" l="l" r="r" t="t"/>
              <a:pathLst>
                <a:path extrusionOk="0" h="98155" w="97469">
                  <a:moveTo>
                    <a:pt x="0" y="1"/>
                  </a:moveTo>
                  <a:lnTo>
                    <a:pt x="0" y="43287"/>
                  </a:lnTo>
                  <a:cubicBezTo>
                    <a:pt x="28608" y="46484"/>
                    <a:pt x="51344" y="69449"/>
                    <a:pt x="54215" y="98154"/>
                  </a:cubicBezTo>
                  <a:lnTo>
                    <a:pt x="97469" y="98154"/>
                  </a:lnTo>
                  <a:cubicBezTo>
                    <a:pt x="96001" y="72547"/>
                    <a:pt x="85301" y="48670"/>
                    <a:pt x="67034" y="30370"/>
                  </a:cubicBezTo>
                  <a:cubicBezTo>
                    <a:pt x="48898" y="12266"/>
                    <a:pt x="25313" y="1632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6"/>
            <p:cNvSpPr/>
            <p:nvPr/>
          </p:nvSpPr>
          <p:spPr>
            <a:xfrm>
              <a:off x="3054850" y="2520700"/>
              <a:ext cx="680950" cy="715200"/>
            </a:xfrm>
            <a:custGeom>
              <a:rect b="b" l="l" r="r" t="t"/>
              <a:pathLst>
                <a:path extrusionOk="0" h="28608" w="27238">
                  <a:moveTo>
                    <a:pt x="0" y="0"/>
                  </a:moveTo>
                  <a:lnTo>
                    <a:pt x="0" y="6948"/>
                  </a:lnTo>
                  <a:lnTo>
                    <a:pt x="0" y="15364"/>
                  </a:lnTo>
                  <a:cubicBezTo>
                    <a:pt x="0" y="16734"/>
                    <a:pt x="130" y="18039"/>
                    <a:pt x="391" y="19213"/>
                  </a:cubicBezTo>
                  <a:cubicBezTo>
                    <a:pt x="1761" y="25215"/>
                    <a:pt x="6459" y="28608"/>
                    <a:pt x="13635" y="28608"/>
                  </a:cubicBezTo>
                  <a:cubicBezTo>
                    <a:pt x="18430" y="28608"/>
                    <a:pt x="22116" y="27074"/>
                    <a:pt x="24432" y="24269"/>
                  </a:cubicBezTo>
                  <a:cubicBezTo>
                    <a:pt x="26259" y="22084"/>
                    <a:pt x="27238" y="19083"/>
                    <a:pt x="27238" y="15364"/>
                  </a:cubicBezTo>
                  <a:lnTo>
                    <a:pt x="27238" y="0"/>
                  </a:lnTo>
                  <a:lnTo>
                    <a:pt x="17974" y="0"/>
                  </a:lnTo>
                  <a:lnTo>
                    <a:pt x="17974" y="6948"/>
                  </a:lnTo>
                  <a:lnTo>
                    <a:pt x="17974" y="15103"/>
                  </a:lnTo>
                  <a:cubicBezTo>
                    <a:pt x="17974" y="16930"/>
                    <a:pt x="17680" y="18267"/>
                    <a:pt x="17125" y="19213"/>
                  </a:cubicBezTo>
                  <a:cubicBezTo>
                    <a:pt x="16375" y="20453"/>
                    <a:pt x="15201" y="20975"/>
                    <a:pt x="13700" y="20975"/>
                  </a:cubicBezTo>
                  <a:cubicBezTo>
                    <a:pt x="12200" y="20975"/>
                    <a:pt x="11026" y="20453"/>
                    <a:pt x="10275" y="19213"/>
                  </a:cubicBezTo>
                  <a:cubicBezTo>
                    <a:pt x="9721" y="18267"/>
                    <a:pt x="9427" y="16930"/>
                    <a:pt x="9427" y="15103"/>
                  </a:cubicBezTo>
                  <a:lnTo>
                    <a:pt x="9427" y="6948"/>
                  </a:lnTo>
                  <a:lnTo>
                    <a:pt x="94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6"/>
            <p:cNvSpPr/>
            <p:nvPr/>
          </p:nvSpPr>
          <p:spPr>
            <a:xfrm>
              <a:off x="3818950" y="2520700"/>
              <a:ext cx="776375" cy="698900"/>
            </a:xfrm>
            <a:custGeom>
              <a:rect b="b" l="l" r="r" t="t"/>
              <a:pathLst>
                <a:path extrusionOk="0" h="27956" w="31055">
                  <a:moveTo>
                    <a:pt x="360" y="0"/>
                  </a:moveTo>
                  <a:lnTo>
                    <a:pt x="10113" y="13863"/>
                  </a:lnTo>
                  <a:lnTo>
                    <a:pt x="6264" y="19213"/>
                  </a:lnTo>
                  <a:lnTo>
                    <a:pt x="6133" y="19409"/>
                  </a:lnTo>
                  <a:lnTo>
                    <a:pt x="1" y="27955"/>
                  </a:lnTo>
                  <a:lnTo>
                    <a:pt x="10733" y="27955"/>
                  </a:lnTo>
                  <a:lnTo>
                    <a:pt x="15463" y="20485"/>
                  </a:lnTo>
                  <a:lnTo>
                    <a:pt x="20290" y="27955"/>
                  </a:lnTo>
                  <a:lnTo>
                    <a:pt x="31055" y="27955"/>
                  </a:lnTo>
                  <a:lnTo>
                    <a:pt x="24825" y="19213"/>
                  </a:lnTo>
                  <a:lnTo>
                    <a:pt x="20747" y="13505"/>
                  </a:lnTo>
                  <a:lnTo>
                    <a:pt x="25477" y="6948"/>
                  </a:lnTo>
                  <a:lnTo>
                    <a:pt x="30468" y="0"/>
                  </a:lnTo>
                  <a:lnTo>
                    <a:pt x="20323" y="0"/>
                  </a:lnTo>
                  <a:lnTo>
                    <a:pt x="15724" y="6948"/>
                  </a:lnTo>
                  <a:lnTo>
                    <a:pt x="15691" y="7013"/>
                  </a:lnTo>
                  <a:lnTo>
                    <a:pt x="15658" y="6948"/>
                  </a:lnTo>
                  <a:lnTo>
                    <a:pt x="109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1" name="Google Shape;701;p36"/>
          <p:cNvSpPr/>
          <p:nvPr/>
        </p:nvSpPr>
        <p:spPr>
          <a:xfrm>
            <a:off x="6363675" y="2174113"/>
            <a:ext cx="317516" cy="317516"/>
          </a:xfrm>
          <a:custGeom>
            <a:rect b="b" l="l" r="r" t="t"/>
            <a:pathLst>
              <a:path extrusionOk="0" h="187325" w="187325">
                <a:moveTo>
                  <a:pt x="102235" y="36195"/>
                </a:moveTo>
                <a:cubicBezTo>
                  <a:pt x="106045" y="36195"/>
                  <a:pt x="109220" y="37465"/>
                  <a:pt x="112395" y="40005"/>
                </a:cubicBezTo>
                <a:cubicBezTo>
                  <a:pt x="114935" y="42545"/>
                  <a:pt x="116205" y="45720"/>
                  <a:pt x="116205" y="49530"/>
                </a:cubicBezTo>
                <a:cubicBezTo>
                  <a:pt x="116205" y="53340"/>
                  <a:pt x="114935" y="56515"/>
                  <a:pt x="112395" y="59055"/>
                </a:cubicBezTo>
                <a:cubicBezTo>
                  <a:pt x="109220" y="61595"/>
                  <a:pt x="106045" y="62865"/>
                  <a:pt x="102235" y="62865"/>
                </a:cubicBezTo>
                <a:cubicBezTo>
                  <a:pt x="98425" y="62865"/>
                  <a:pt x="94615" y="61595"/>
                  <a:pt x="92075" y="59055"/>
                </a:cubicBezTo>
                <a:cubicBezTo>
                  <a:pt x="88900" y="56515"/>
                  <a:pt x="87630" y="53340"/>
                  <a:pt x="87630" y="49530"/>
                </a:cubicBezTo>
                <a:cubicBezTo>
                  <a:pt x="87630" y="45720"/>
                  <a:pt x="88900" y="42545"/>
                  <a:pt x="92075" y="40005"/>
                </a:cubicBezTo>
                <a:cubicBezTo>
                  <a:pt x="94615" y="37465"/>
                  <a:pt x="98425" y="36195"/>
                  <a:pt x="102235" y="36195"/>
                </a:cubicBezTo>
                <a:close/>
                <a:moveTo>
                  <a:pt x="88900" y="74930"/>
                </a:moveTo>
                <a:cubicBezTo>
                  <a:pt x="94615" y="74930"/>
                  <a:pt x="99060" y="76200"/>
                  <a:pt x="102235" y="79375"/>
                </a:cubicBezTo>
                <a:cubicBezTo>
                  <a:pt x="105410" y="81915"/>
                  <a:pt x="106680" y="85725"/>
                  <a:pt x="106680" y="90170"/>
                </a:cubicBezTo>
                <a:cubicBezTo>
                  <a:pt x="106680" y="90805"/>
                  <a:pt x="106680" y="92710"/>
                  <a:pt x="106680" y="95250"/>
                </a:cubicBezTo>
                <a:cubicBezTo>
                  <a:pt x="106045" y="97155"/>
                  <a:pt x="106045" y="99695"/>
                  <a:pt x="105410" y="101600"/>
                </a:cubicBezTo>
                <a:lnTo>
                  <a:pt x="99060" y="122555"/>
                </a:lnTo>
                <a:cubicBezTo>
                  <a:pt x="99060" y="124460"/>
                  <a:pt x="98425" y="126365"/>
                  <a:pt x="97790" y="128270"/>
                </a:cubicBezTo>
                <a:cubicBezTo>
                  <a:pt x="97790" y="130810"/>
                  <a:pt x="97155" y="132715"/>
                  <a:pt x="97155" y="133350"/>
                </a:cubicBezTo>
                <a:cubicBezTo>
                  <a:pt x="97155" y="136525"/>
                  <a:pt x="97790" y="138430"/>
                  <a:pt x="99060" y="139065"/>
                </a:cubicBezTo>
                <a:cubicBezTo>
                  <a:pt x="100330" y="140335"/>
                  <a:pt x="102870" y="140970"/>
                  <a:pt x="106045" y="140970"/>
                </a:cubicBezTo>
                <a:cubicBezTo>
                  <a:pt x="107315" y="140970"/>
                  <a:pt x="109220" y="140335"/>
                  <a:pt x="111125" y="140335"/>
                </a:cubicBezTo>
                <a:cubicBezTo>
                  <a:pt x="112395" y="139700"/>
                  <a:pt x="114300" y="139065"/>
                  <a:pt x="114935" y="138430"/>
                </a:cubicBezTo>
                <a:lnTo>
                  <a:pt x="114935" y="138430"/>
                </a:lnTo>
                <a:lnTo>
                  <a:pt x="113030" y="145415"/>
                </a:lnTo>
                <a:cubicBezTo>
                  <a:pt x="108585" y="147320"/>
                  <a:pt x="104775" y="148590"/>
                  <a:pt x="101600" y="149860"/>
                </a:cubicBezTo>
                <a:cubicBezTo>
                  <a:pt x="99060" y="150495"/>
                  <a:pt x="95250" y="151130"/>
                  <a:pt x="91440" y="151130"/>
                </a:cubicBezTo>
                <a:cubicBezTo>
                  <a:pt x="85725" y="151130"/>
                  <a:pt x="81280" y="149860"/>
                  <a:pt x="78105" y="146685"/>
                </a:cubicBezTo>
                <a:cubicBezTo>
                  <a:pt x="74930" y="144145"/>
                  <a:pt x="73025" y="140335"/>
                  <a:pt x="73025" y="135890"/>
                </a:cubicBezTo>
                <a:cubicBezTo>
                  <a:pt x="73025" y="134620"/>
                  <a:pt x="73660" y="132715"/>
                  <a:pt x="73660" y="130810"/>
                </a:cubicBezTo>
                <a:cubicBezTo>
                  <a:pt x="73660" y="128905"/>
                  <a:pt x="74295" y="127000"/>
                  <a:pt x="74930" y="124460"/>
                </a:cubicBezTo>
                <a:lnTo>
                  <a:pt x="80645" y="103505"/>
                </a:lnTo>
                <a:cubicBezTo>
                  <a:pt x="81280" y="101600"/>
                  <a:pt x="81915" y="99695"/>
                  <a:pt x="81915" y="97790"/>
                </a:cubicBezTo>
                <a:cubicBezTo>
                  <a:pt x="82550" y="95885"/>
                  <a:pt x="82550" y="93980"/>
                  <a:pt x="82550" y="92710"/>
                </a:cubicBezTo>
                <a:cubicBezTo>
                  <a:pt x="82550" y="90170"/>
                  <a:pt x="81915" y="88265"/>
                  <a:pt x="81280" y="86995"/>
                </a:cubicBezTo>
                <a:cubicBezTo>
                  <a:pt x="80010" y="85725"/>
                  <a:pt x="77470" y="85090"/>
                  <a:pt x="74295" y="85090"/>
                </a:cubicBezTo>
                <a:cubicBezTo>
                  <a:pt x="73025" y="85090"/>
                  <a:pt x="71120" y="85725"/>
                  <a:pt x="69850" y="85725"/>
                </a:cubicBezTo>
                <a:cubicBezTo>
                  <a:pt x="67945" y="86360"/>
                  <a:pt x="66675" y="86995"/>
                  <a:pt x="65405" y="87630"/>
                </a:cubicBezTo>
                <a:lnTo>
                  <a:pt x="67310" y="80645"/>
                </a:lnTo>
                <a:cubicBezTo>
                  <a:pt x="71120" y="79375"/>
                  <a:pt x="74930" y="78105"/>
                  <a:pt x="78740" y="76835"/>
                </a:cubicBezTo>
                <a:cubicBezTo>
                  <a:pt x="81915" y="75565"/>
                  <a:pt x="85725" y="74930"/>
                  <a:pt x="88900" y="74930"/>
                </a:cubicBezTo>
                <a:close/>
                <a:moveTo>
                  <a:pt x="93980" y="0"/>
                </a:moveTo>
                <a:cubicBezTo>
                  <a:pt x="41910" y="0"/>
                  <a:pt x="0" y="41910"/>
                  <a:pt x="0" y="93980"/>
                </a:cubicBezTo>
                <a:cubicBezTo>
                  <a:pt x="0" y="145415"/>
                  <a:pt x="41910" y="187325"/>
                  <a:pt x="93980" y="187325"/>
                </a:cubicBezTo>
                <a:cubicBezTo>
                  <a:pt x="145415" y="187325"/>
                  <a:pt x="187325" y="145415"/>
                  <a:pt x="187325" y="93980"/>
                </a:cubicBezTo>
                <a:cubicBezTo>
                  <a:pt x="187325" y="41910"/>
                  <a:pt x="145415" y="0"/>
                  <a:pt x="939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2" name="Google Shape;702;p36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37"/>
          <p:cNvSpPr/>
          <p:nvPr/>
        </p:nvSpPr>
        <p:spPr>
          <a:xfrm>
            <a:off x="1614200" y="3251700"/>
            <a:ext cx="1581300" cy="19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37"/>
          <p:cNvSpPr/>
          <p:nvPr/>
        </p:nvSpPr>
        <p:spPr>
          <a:xfrm>
            <a:off x="3781350" y="2876850"/>
            <a:ext cx="1581300" cy="229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37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10" name="Google Shape;710;p37"/>
          <p:cNvSpPr txBox="1"/>
          <p:nvPr>
            <p:ph idx="1" type="subTitle"/>
          </p:nvPr>
        </p:nvSpPr>
        <p:spPr>
          <a:xfrm>
            <a:off x="3874950" y="3523425"/>
            <a:ext cx="1394100" cy="15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200">
                <a:solidFill>
                  <a:srgbClr val="0E2A47"/>
                </a:solidFill>
                <a:latin typeface="Roboto"/>
                <a:ea typeface="Roboto"/>
                <a:cs typeface="Roboto"/>
                <a:sym typeface="Roboto"/>
              </a:rPr>
              <a:t>Precision: 0.901</a:t>
            </a:r>
            <a:endParaRPr b="1" sz="1200">
              <a:solidFill>
                <a:srgbClr val="0E2A4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0E2A4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200">
                <a:solidFill>
                  <a:srgbClr val="0E2A47"/>
                </a:solidFill>
                <a:latin typeface="Roboto"/>
                <a:ea typeface="Roboto"/>
                <a:cs typeface="Roboto"/>
                <a:sym typeface="Roboto"/>
              </a:rPr>
              <a:t>Recall:0.529</a:t>
            </a:r>
            <a:endParaRPr b="1" sz="1200">
              <a:solidFill>
                <a:srgbClr val="0E2A4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0E2A4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E2A47"/>
                </a:solidFill>
                <a:latin typeface="Roboto"/>
                <a:ea typeface="Roboto"/>
                <a:cs typeface="Roboto"/>
                <a:sym typeface="Roboto"/>
              </a:rPr>
              <a:t>F1 Score: 0.664</a:t>
            </a:r>
            <a:endParaRPr b="1" sz="1200">
              <a:solidFill>
                <a:srgbClr val="0E2A4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E2A4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200">
                <a:solidFill>
                  <a:srgbClr val="0E2A47"/>
                </a:solidFill>
                <a:latin typeface="Roboto"/>
                <a:ea typeface="Roboto"/>
                <a:cs typeface="Roboto"/>
                <a:sym typeface="Roboto"/>
              </a:rPr>
              <a:t>AUC: .789</a:t>
            </a:r>
            <a:endParaRPr b="1" sz="1200">
              <a:solidFill>
                <a:srgbClr val="0E2A4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1" name="Google Shape;711;p37"/>
          <p:cNvSpPr/>
          <p:nvPr/>
        </p:nvSpPr>
        <p:spPr>
          <a:xfrm>
            <a:off x="5948500" y="2555400"/>
            <a:ext cx="1581300" cy="261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37"/>
          <p:cNvSpPr txBox="1"/>
          <p:nvPr>
            <p:ph idx="2" type="subTitle"/>
          </p:nvPr>
        </p:nvSpPr>
        <p:spPr>
          <a:xfrm>
            <a:off x="6042100" y="3465125"/>
            <a:ext cx="1394100" cy="15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200">
                <a:solidFill>
                  <a:srgbClr val="0E2A47"/>
                </a:solidFill>
                <a:latin typeface="Roboto"/>
                <a:ea typeface="Roboto"/>
                <a:cs typeface="Roboto"/>
                <a:sym typeface="Roboto"/>
              </a:rPr>
              <a:t>Precision: 0.869</a:t>
            </a:r>
            <a:endParaRPr b="1" sz="1200">
              <a:solidFill>
                <a:srgbClr val="0E2A4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0E2A4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200">
                <a:solidFill>
                  <a:srgbClr val="0E2A47"/>
                </a:solidFill>
                <a:latin typeface="Roboto"/>
                <a:ea typeface="Roboto"/>
                <a:cs typeface="Roboto"/>
                <a:sym typeface="Roboto"/>
              </a:rPr>
              <a:t>Recall:0.538</a:t>
            </a:r>
            <a:endParaRPr b="1" sz="1200">
              <a:solidFill>
                <a:srgbClr val="0E2A4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0E2A4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200">
                <a:solidFill>
                  <a:srgbClr val="0E2A47"/>
                </a:solidFill>
                <a:latin typeface="Roboto"/>
                <a:ea typeface="Roboto"/>
                <a:cs typeface="Roboto"/>
                <a:sym typeface="Roboto"/>
              </a:rPr>
              <a:t>F1 Score: 0.664</a:t>
            </a:r>
            <a:endParaRPr b="1" sz="1200">
              <a:solidFill>
                <a:srgbClr val="0E2A4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0E2A4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200">
                <a:solidFill>
                  <a:srgbClr val="0E2A47"/>
                </a:solidFill>
                <a:latin typeface="Roboto"/>
                <a:ea typeface="Roboto"/>
                <a:cs typeface="Roboto"/>
                <a:sym typeface="Roboto"/>
              </a:rPr>
              <a:t>AUC: .742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713" name="Google Shape;713;p37"/>
          <p:cNvSpPr txBox="1"/>
          <p:nvPr>
            <p:ph idx="3" type="subTitle"/>
          </p:nvPr>
        </p:nvSpPr>
        <p:spPr>
          <a:xfrm>
            <a:off x="1707800" y="3934650"/>
            <a:ext cx="1394100" cy="11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E2A47"/>
                </a:solidFill>
                <a:latin typeface="Roboto"/>
                <a:ea typeface="Roboto"/>
                <a:cs typeface="Roboto"/>
                <a:sym typeface="Roboto"/>
              </a:rPr>
              <a:t>Precision: 0.507</a:t>
            </a:r>
            <a:endParaRPr b="1" sz="1200">
              <a:solidFill>
                <a:srgbClr val="0E2A4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E2A4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E2A47"/>
                </a:solidFill>
                <a:latin typeface="Roboto"/>
                <a:ea typeface="Roboto"/>
                <a:cs typeface="Roboto"/>
                <a:sym typeface="Roboto"/>
              </a:rPr>
              <a:t>Recall:0.617</a:t>
            </a:r>
            <a:endParaRPr b="1" sz="1200">
              <a:solidFill>
                <a:srgbClr val="0E2A4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E2A4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E2A47"/>
                </a:solidFill>
                <a:latin typeface="Roboto"/>
                <a:ea typeface="Roboto"/>
                <a:cs typeface="Roboto"/>
                <a:sym typeface="Roboto"/>
              </a:rPr>
              <a:t>F1 Score: 0.529</a:t>
            </a:r>
            <a:endParaRPr b="1" sz="1200">
              <a:solidFill>
                <a:srgbClr val="0E2A4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E2A4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4" name="Google Shape;714;p37"/>
          <p:cNvSpPr txBox="1"/>
          <p:nvPr>
            <p:ph type="ctrTitle"/>
          </p:nvPr>
        </p:nvSpPr>
        <p:spPr>
          <a:xfrm>
            <a:off x="3534000" y="3055275"/>
            <a:ext cx="2076000" cy="32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E2A47"/>
                </a:solidFill>
              </a:rPr>
              <a:t>Logistic Regression</a:t>
            </a:r>
            <a:endParaRPr sz="1200">
              <a:solidFill>
                <a:srgbClr val="0E2A47"/>
              </a:solidFill>
            </a:endParaRPr>
          </a:p>
        </p:txBody>
      </p:sp>
      <p:sp>
        <p:nvSpPr>
          <p:cNvPr id="715" name="Google Shape;715;p37"/>
          <p:cNvSpPr txBox="1"/>
          <p:nvPr>
            <p:ph idx="4" type="ctrTitle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E2A47"/>
                </a:solidFill>
              </a:rPr>
              <a:t>Gradient Boosting </a:t>
            </a:r>
            <a:endParaRPr sz="1100">
              <a:solidFill>
                <a:srgbClr val="0E2A4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E2A47"/>
                </a:solidFill>
              </a:rPr>
              <a:t>Classifier</a:t>
            </a:r>
            <a:endParaRPr sz="1100">
              <a:solidFill>
                <a:srgbClr val="0E2A47"/>
              </a:solidFill>
            </a:endParaRPr>
          </a:p>
        </p:txBody>
      </p:sp>
      <p:sp>
        <p:nvSpPr>
          <p:cNvPr id="716" name="Google Shape;716;p37"/>
          <p:cNvSpPr txBox="1"/>
          <p:nvPr>
            <p:ph idx="5" type="ctrTitle"/>
          </p:nvPr>
        </p:nvSpPr>
        <p:spPr>
          <a:xfrm>
            <a:off x="1366850" y="3379250"/>
            <a:ext cx="2076000" cy="3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E2A4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E2A47"/>
                </a:solidFill>
              </a:rPr>
              <a:t>LSTM</a:t>
            </a:r>
            <a:endParaRPr sz="1200">
              <a:solidFill>
                <a:srgbClr val="0E2A47"/>
              </a:solidFill>
            </a:endParaRPr>
          </a:p>
        </p:txBody>
      </p:sp>
      <p:sp>
        <p:nvSpPr>
          <p:cNvPr id="717" name="Google Shape;717;p37"/>
          <p:cNvSpPr/>
          <p:nvPr/>
        </p:nvSpPr>
        <p:spPr>
          <a:xfrm>
            <a:off x="1938175" y="211045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37"/>
          <p:cNvSpPr/>
          <p:nvPr/>
        </p:nvSpPr>
        <p:spPr>
          <a:xfrm>
            <a:off x="4105350" y="174850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37"/>
          <p:cNvSpPr/>
          <p:nvPr/>
        </p:nvSpPr>
        <p:spPr>
          <a:xfrm>
            <a:off x="6272525" y="142800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0" name="Google Shape;720;p37"/>
          <p:cNvGrpSpPr/>
          <p:nvPr/>
        </p:nvGrpSpPr>
        <p:grpSpPr>
          <a:xfrm>
            <a:off x="4342178" y="1966607"/>
            <a:ext cx="459642" cy="459463"/>
            <a:chOff x="3671350" y="1353725"/>
            <a:chExt cx="1924800" cy="1924050"/>
          </a:xfrm>
        </p:grpSpPr>
        <p:sp>
          <p:nvSpPr>
            <p:cNvPr id="721" name="Google Shape;721;p37"/>
            <p:cNvSpPr/>
            <p:nvPr/>
          </p:nvSpPr>
          <p:spPr>
            <a:xfrm>
              <a:off x="4220050" y="1353725"/>
              <a:ext cx="827425" cy="783525"/>
            </a:xfrm>
            <a:custGeom>
              <a:rect b="b" l="l" r="r" t="t"/>
              <a:pathLst>
                <a:path extrusionOk="0" h="31341" w="33097">
                  <a:moveTo>
                    <a:pt x="16628" y="0"/>
                  </a:moveTo>
                  <a:cubicBezTo>
                    <a:pt x="15804" y="0"/>
                    <a:pt x="14972" y="380"/>
                    <a:pt x="14593" y="1138"/>
                  </a:cubicBezTo>
                  <a:lnTo>
                    <a:pt x="10740" y="9018"/>
                  </a:lnTo>
                  <a:lnTo>
                    <a:pt x="2160" y="10244"/>
                  </a:lnTo>
                  <a:cubicBezTo>
                    <a:pt x="1284" y="10419"/>
                    <a:pt x="584" y="11003"/>
                    <a:pt x="292" y="11762"/>
                  </a:cubicBezTo>
                  <a:cubicBezTo>
                    <a:pt x="0" y="12579"/>
                    <a:pt x="234" y="13455"/>
                    <a:pt x="876" y="14097"/>
                  </a:cubicBezTo>
                  <a:lnTo>
                    <a:pt x="7121" y="20167"/>
                  </a:lnTo>
                  <a:lnTo>
                    <a:pt x="5662" y="28689"/>
                  </a:lnTo>
                  <a:cubicBezTo>
                    <a:pt x="5487" y="29565"/>
                    <a:pt x="5837" y="30382"/>
                    <a:pt x="6538" y="30907"/>
                  </a:cubicBezTo>
                  <a:cubicBezTo>
                    <a:pt x="6919" y="31193"/>
                    <a:pt x="7352" y="31341"/>
                    <a:pt x="7799" y="31341"/>
                  </a:cubicBezTo>
                  <a:cubicBezTo>
                    <a:pt x="8173" y="31341"/>
                    <a:pt x="8558" y="31237"/>
                    <a:pt x="8931" y="31024"/>
                  </a:cubicBezTo>
                  <a:lnTo>
                    <a:pt x="16577" y="27055"/>
                  </a:lnTo>
                  <a:lnTo>
                    <a:pt x="24224" y="31024"/>
                  </a:lnTo>
                  <a:cubicBezTo>
                    <a:pt x="24579" y="31216"/>
                    <a:pt x="24974" y="31317"/>
                    <a:pt x="25370" y="31317"/>
                  </a:cubicBezTo>
                  <a:cubicBezTo>
                    <a:pt x="25820" y="31317"/>
                    <a:pt x="26272" y="31187"/>
                    <a:pt x="26675" y="30907"/>
                  </a:cubicBezTo>
                  <a:cubicBezTo>
                    <a:pt x="27376" y="30382"/>
                    <a:pt x="27668" y="29507"/>
                    <a:pt x="27551" y="28689"/>
                  </a:cubicBezTo>
                  <a:lnTo>
                    <a:pt x="26092" y="20167"/>
                  </a:lnTo>
                  <a:lnTo>
                    <a:pt x="32279" y="14097"/>
                  </a:lnTo>
                  <a:cubicBezTo>
                    <a:pt x="32863" y="13513"/>
                    <a:pt x="33096" y="12637"/>
                    <a:pt x="32863" y="11762"/>
                  </a:cubicBezTo>
                  <a:cubicBezTo>
                    <a:pt x="32571" y="11003"/>
                    <a:pt x="31929" y="10361"/>
                    <a:pt x="31053" y="10244"/>
                  </a:cubicBezTo>
                  <a:lnTo>
                    <a:pt x="22473" y="9018"/>
                  </a:lnTo>
                  <a:lnTo>
                    <a:pt x="18620" y="1138"/>
                  </a:lnTo>
                  <a:cubicBezTo>
                    <a:pt x="18270" y="380"/>
                    <a:pt x="17453" y="0"/>
                    <a:pt x="16628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7"/>
            <p:cNvSpPr/>
            <p:nvPr/>
          </p:nvSpPr>
          <p:spPr>
            <a:xfrm>
              <a:off x="5142300" y="2483925"/>
              <a:ext cx="453850" cy="449475"/>
            </a:xfrm>
            <a:custGeom>
              <a:rect b="b" l="l" r="r" t="t"/>
              <a:pathLst>
                <a:path extrusionOk="0" h="17979" w="18154">
                  <a:moveTo>
                    <a:pt x="0" y="0"/>
                  </a:moveTo>
                  <a:lnTo>
                    <a:pt x="0" y="17978"/>
                  </a:lnTo>
                  <a:lnTo>
                    <a:pt x="18153" y="17978"/>
                  </a:lnTo>
                  <a:lnTo>
                    <a:pt x="18153" y="2218"/>
                  </a:lnTo>
                  <a:cubicBezTo>
                    <a:pt x="18153" y="992"/>
                    <a:pt x="17103" y="0"/>
                    <a:pt x="15877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7"/>
            <p:cNvSpPr/>
            <p:nvPr/>
          </p:nvSpPr>
          <p:spPr>
            <a:xfrm>
              <a:off x="4239000" y="2257725"/>
              <a:ext cx="789500" cy="677125"/>
            </a:xfrm>
            <a:custGeom>
              <a:rect b="b" l="l" r="r" t="t"/>
              <a:pathLst>
                <a:path extrusionOk="0" h="27085" w="31580">
                  <a:moveTo>
                    <a:pt x="2277" y="1"/>
                  </a:moveTo>
                  <a:cubicBezTo>
                    <a:pt x="993" y="1"/>
                    <a:pt x="1" y="993"/>
                    <a:pt x="1" y="2277"/>
                  </a:cubicBezTo>
                  <a:lnTo>
                    <a:pt x="1" y="27085"/>
                  </a:lnTo>
                  <a:lnTo>
                    <a:pt x="31579" y="27085"/>
                  </a:lnTo>
                  <a:lnTo>
                    <a:pt x="31579" y="2277"/>
                  </a:lnTo>
                  <a:cubicBezTo>
                    <a:pt x="31579" y="993"/>
                    <a:pt x="30587" y="1"/>
                    <a:pt x="29303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7"/>
            <p:cNvSpPr/>
            <p:nvPr/>
          </p:nvSpPr>
          <p:spPr>
            <a:xfrm>
              <a:off x="3671350" y="3047200"/>
              <a:ext cx="1924800" cy="230575"/>
            </a:xfrm>
            <a:custGeom>
              <a:rect b="b" l="l" r="r" t="t"/>
              <a:pathLst>
                <a:path extrusionOk="0" h="9223" w="76992">
                  <a:moveTo>
                    <a:pt x="1" y="0"/>
                  </a:moveTo>
                  <a:lnTo>
                    <a:pt x="1" y="6946"/>
                  </a:lnTo>
                  <a:cubicBezTo>
                    <a:pt x="1" y="8172"/>
                    <a:pt x="1051" y="9223"/>
                    <a:pt x="2277" y="9223"/>
                  </a:cubicBezTo>
                  <a:lnTo>
                    <a:pt x="74715" y="9223"/>
                  </a:lnTo>
                  <a:cubicBezTo>
                    <a:pt x="75941" y="9223"/>
                    <a:pt x="76991" y="8172"/>
                    <a:pt x="76991" y="6946"/>
                  </a:cubicBezTo>
                  <a:lnTo>
                    <a:pt x="76991" y="0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7"/>
            <p:cNvSpPr/>
            <p:nvPr/>
          </p:nvSpPr>
          <p:spPr>
            <a:xfrm>
              <a:off x="3671350" y="2596275"/>
              <a:ext cx="453875" cy="340050"/>
            </a:xfrm>
            <a:custGeom>
              <a:rect b="b" l="l" r="r" t="t"/>
              <a:pathLst>
                <a:path extrusionOk="0" h="13602" w="18155">
                  <a:moveTo>
                    <a:pt x="2277" y="1"/>
                  </a:moveTo>
                  <a:cubicBezTo>
                    <a:pt x="1051" y="1"/>
                    <a:pt x="1" y="1051"/>
                    <a:pt x="1" y="2277"/>
                  </a:cubicBezTo>
                  <a:lnTo>
                    <a:pt x="1" y="13601"/>
                  </a:lnTo>
                  <a:lnTo>
                    <a:pt x="18154" y="13601"/>
                  </a:lnTo>
                  <a:lnTo>
                    <a:pt x="18154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6" name="Google Shape;726;p37"/>
          <p:cNvGrpSpPr/>
          <p:nvPr/>
        </p:nvGrpSpPr>
        <p:grpSpPr>
          <a:xfrm>
            <a:off x="6502888" y="1657346"/>
            <a:ext cx="472533" cy="473852"/>
            <a:chOff x="1869175" y="3274825"/>
            <a:chExt cx="1567275" cy="1571650"/>
          </a:xfrm>
        </p:grpSpPr>
        <p:sp>
          <p:nvSpPr>
            <p:cNvPr id="727" name="Google Shape;727;p37"/>
            <p:cNvSpPr/>
            <p:nvPr/>
          </p:nvSpPr>
          <p:spPr>
            <a:xfrm>
              <a:off x="2698025" y="4003000"/>
              <a:ext cx="738425" cy="840575"/>
            </a:xfrm>
            <a:custGeom>
              <a:rect b="b" l="l" r="r" t="t"/>
              <a:pathLst>
                <a:path extrusionOk="0" h="33623" w="29537">
                  <a:moveTo>
                    <a:pt x="18387" y="1"/>
                  </a:moveTo>
                  <a:lnTo>
                    <a:pt x="1" y="14652"/>
                  </a:lnTo>
                  <a:lnTo>
                    <a:pt x="1" y="33622"/>
                  </a:lnTo>
                  <a:lnTo>
                    <a:pt x="16403" y="19905"/>
                  </a:lnTo>
                  <a:lnTo>
                    <a:pt x="23232" y="26618"/>
                  </a:lnTo>
                  <a:lnTo>
                    <a:pt x="20314" y="26618"/>
                  </a:lnTo>
                  <a:cubicBezTo>
                    <a:pt x="19321" y="26618"/>
                    <a:pt x="18504" y="27435"/>
                    <a:pt x="18504" y="28427"/>
                  </a:cubicBezTo>
                  <a:cubicBezTo>
                    <a:pt x="18504" y="29478"/>
                    <a:pt x="19321" y="30295"/>
                    <a:pt x="20314" y="30295"/>
                  </a:cubicBezTo>
                  <a:lnTo>
                    <a:pt x="27727" y="30295"/>
                  </a:lnTo>
                  <a:cubicBezTo>
                    <a:pt x="28719" y="30295"/>
                    <a:pt x="29536" y="29478"/>
                    <a:pt x="29536" y="28427"/>
                  </a:cubicBezTo>
                  <a:lnTo>
                    <a:pt x="29536" y="21073"/>
                  </a:lnTo>
                  <a:cubicBezTo>
                    <a:pt x="29478" y="20139"/>
                    <a:pt x="28661" y="19321"/>
                    <a:pt x="27610" y="19321"/>
                  </a:cubicBezTo>
                  <a:cubicBezTo>
                    <a:pt x="26618" y="19321"/>
                    <a:pt x="25800" y="20139"/>
                    <a:pt x="25800" y="21189"/>
                  </a:cubicBezTo>
                  <a:lnTo>
                    <a:pt x="25800" y="24108"/>
                  </a:lnTo>
                  <a:lnTo>
                    <a:pt x="18387" y="16695"/>
                  </a:lnTo>
                  <a:lnTo>
                    <a:pt x="18387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7"/>
            <p:cNvSpPr/>
            <p:nvPr/>
          </p:nvSpPr>
          <p:spPr>
            <a:xfrm>
              <a:off x="1869175" y="4003000"/>
              <a:ext cx="738400" cy="843475"/>
            </a:xfrm>
            <a:custGeom>
              <a:rect b="b" l="l" r="r" t="t"/>
              <a:pathLst>
                <a:path extrusionOk="0" h="33739" w="29536">
                  <a:moveTo>
                    <a:pt x="11091" y="1"/>
                  </a:moveTo>
                  <a:lnTo>
                    <a:pt x="11091" y="16695"/>
                  </a:lnTo>
                  <a:lnTo>
                    <a:pt x="3678" y="24108"/>
                  </a:lnTo>
                  <a:lnTo>
                    <a:pt x="3678" y="21189"/>
                  </a:lnTo>
                  <a:cubicBezTo>
                    <a:pt x="3678" y="20139"/>
                    <a:pt x="2860" y="19321"/>
                    <a:pt x="1810" y="19321"/>
                  </a:cubicBezTo>
                  <a:cubicBezTo>
                    <a:pt x="817" y="19321"/>
                    <a:pt x="0" y="20139"/>
                    <a:pt x="0" y="21189"/>
                  </a:cubicBezTo>
                  <a:lnTo>
                    <a:pt x="0" y="28544"/>
                  </a:lnTo>
                  <a:cubicBezTo>
                    <a:pt x="0" y="29536"/>
                    <a:pt x="817" y="30353"/>
                    <a:pt x="1810" y="30353"/>
                  </a:cubicBezTo>
                  <a:lnTo>
                    <a:pt x="9223" y="30353"/>
                  </a:lnTo>
                  <a:cubicBezTo>
                    <a:pt x="10215" y="30353"/>
                    <a:pt x="11032" y="29536"/>
                    <a:pt x="11032" y="28544"/>
                  </a:cubicBezTo>
                  <a:cubicBezTo>
                    <a:pt x="11032" y="27493"/>
                    <a:pt x="10215" y="26735"/>
                    <a:pt x="9223" y="26735"/>
                  </a:cubicBezTo>
                  <a:lnTo>
                    <a:pt x="6304" y="26735"/>
                  </a:lnTo>
                  <a:lnTo>
                    <a:pt x="13134" y="20022"/>
                  </a:lnTo>
                  <a:lnTo>
                    <a:pt x="29536" y="33739"/>
                  </a:lnTo>
                  <a:lnTo>
                    <a:pt x="29536" y="14769"/>
                  </a:lnTo>
                  <a:lnTo>
                    <a:pt x="11091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7"/>
            <p:cNvSpPr/>
            <p:nvPr/>
          </p:nvSpPr>
          <p:spPr>
            <a:xfrm>
              <a:off x="2191675" y="3274825"/>
              <a:ext cx="919350" cy="1014225"/>
            </a:xfrm>
            <a:custGeom>
              <a:rect b="b" l="l" r="r" t="t"/>
              <a:pathLst>
                <a:path extrusionOk="0" h="40569" w="36774">
                  <a:moveTo>
                    <a:pt x="18394" y="1"/>
                  </a:moveTo>
                  <a:cubicBezTo>
                    <a:pt x="17920" y="1"/>
                    <a:pt x="17453" y="176"/>
                    <a:pt x="17103" y="526"/>
                  </a:cubicBezTo>
                  <a:lnTo>
                    <a:pt x="11908" y="5721"/>
                  </a:lnTo>
                  <a:cubicBezTo>
                    <a:pt x="11207" y="6422"/>
                    <a:pt x="11207" y="7589"/>
                    <a:pt x="11908" y="8348"/>
                  </a:cubicBezTo>
                  <a:cubicBezTo>
                    <a:pt x="12287" y="8698"/>
                    <a:pt x="12769" y="8873"/>
                    <a:pt x="13243" y="8873"/>
                  </a:cubicBezTo>
                  <a:cubicBezTo>
                    <a:pt x="13717" y="8873"/>
                    <a:pt x="14184" y="8698"/>
                    <a:pt x="14534" y="8348"/>
                  </a:cubicBezTo>
                  <a:lnTo>
                    <a:pt x="16577" y="6305"/>
                  </a:lnTo>
                  <a:lnTo>
                    <a:pt x="16577" y="12667"/>
                  </a:lnTo>
                  <a:lnTo>
                    <a:pt x="0" y="25917"/>
                  </a:lnTo>
                  <a:lnTo>
                    <a:pt x="18387" y="40568"/>
                  </a:lnTo>
                  <a:lnTo>
                    <a:pt x="36774" y="25917"/>
                  </a:lnTo>
                  <a:lnTo>
                    <a:pt x="20255" y="12667"/>
                  </a:lnTo>
                  <a:lnTo>
                    <a:pt x="20255" y="6305"/>
                  </a:lnTo>
                  <a:lnTo>
                    <a:pt x="22298" y="8348"/>
                  </a:lnTo>
                  <a:cubicBezTo>
                    <a:pt x="22648" y="8698"/>
                    <a:pt x="23115" y="8873"/>
                    <a:pt x="23582" y="8873"/>
                  </a:cubicBezTo>
                  <a:cubicBezTo>
                    <a:pt x="24049" y="8873"/>
                    <a:pt x="24516" y="8698"/>
                    <a:pt x="24866" y="8348"/>
                  </a:cubicBezTo>
                  <a:cubicBezTo>
                    <a:pt x="25625" y="7589"/>
                    <a:pt x="25625" y="6422"/>
                    <a:pt x="24866" y="5721"/>
                  </a:cubicBezTo>
                  <a:lnTo>
                    <a:pt x="19729" y="526"/>
                  </a:lnTo>
                  <a:cubicBezTo>
                    <a:pt x="19350" y="176"/>
                    <a:pt x="18868" y="1"/>
                    <a:pt x="18394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Google Shape;730;p37"/>
          <p:cNvGrpSpPr/>
          <p:nvPr/>
        </p:nvGrpSpPr>
        <p:grpSpPr>
          <a:xfrm>
            <a:off x="2218390" y="2304852"/>
            <a:ext cx="372883" cy="543742"/>
            <a:chOff x="2070550" y="767325"/>
            <a:chExt cx="1106150" cy="1613000"/>
          </a:xfrm>
        </p:grpSpPr>
        <p:sp>
          <p:nvSpPr>
            <p:cNvPr id="731" name="Google Shape;731;p37"/>
            <p:cNvSpPr/>
            <p:nvPr/>
          </p:nvSpPr>
          <p:spPr>
            <a:xfrm>
              <a:off x="2199700" y="767325"/>
              <a:ext cx="608525" cy="516100"/>
            </a:xfrm>
            <a:custGeom>
              <a:rect b="b" l="l" r="r" t="t"/>
              <a:pathLst>
                <a:path extrusionOk="0" h="20644" w="24341">
                  <a:moveTo>
                    <a:pt x="12200" y="0"/>
                  </a:moveTo>
                  <a:cubicBezTo>
                    <a:pt x="5487" y="0"/>
                    <a:pt x="0" y="5487"/>
                    <a:pt x="0" y="12200"/>
                  </a:cubicBezTo>
                  <a:cubicBezTo>
                    <a:pt x="0" y="15060"/>
                    <a:pt x="993" y="17862"/>
                    <a:pt x="2919" y="20080"/>
                  </a:cubicBezTo>
                  <a:cubicBezTo>
                    <a:pt x="3288" y="20448"/>
                    <a:pt x="3734" y="20644"/>
                    <a:pt x="4146" y="20644"/>
                  </a:cubicBezTo>
                  <a:cubicBezTo>
                    <a:pt x="4451" y="20644"/>
                    <a:pt x="4738" y="20537"/>
                    <a:pt x="4962" y="20313"/>
                  </a:cubicBezTo>
                  <a:cubicBezTo>
                    <a:pt x="5545" y="19788"/>
                    <a:pt x="5604" y="18912"/>
                    <a:pt x="5078" y="18329"/>
                  </a:cubicBezTo>
                  <a:cubicBezTo>
                    <a:pt x="3619" y="16636"/>
                    <a:pt x="2860" y="14476"/>
                    <a:pt x="2860" y="12258"/>
                  </a:cubicBezTo>
                  <a:cubicBezTo>
                    <a:pt x="2860" y="7121"/>
                    <a:pt x="7063" y="2860"/>
                    <a:pt x="12258" y="2860"/>
                  </a:cubicBezTo>
                  <a:cubicBezTo>
                    <a:pt x="17453" y="2860"/>
                    <a:pt x="21656" y="7121"/>
                    <a:pt x="21656" y="12258"/>
                  </a:cubicBezTo>
                  <a:cubicBezTo>
                    <a:pt x="21656" y="14534"/>
                    <a:pt x="20839" y="16636"/>
                    <a:pt x="19379" y="18329"/>
                  </a:cubicBezTo>
                  <a:cubicBezTo>
                    <a:pt x="18912" y="18912"/>
                    <a:pt x="18971" y="19788"/>
                    <a:pt x="19554" y="20313"/>
                  </a:cubicBezTo>
                  <a:cubicBezTo>
                    <a:pt x="19846" y="20547"/>
                    <a:pt x="20138" y="20605"/>
                    <a:pt x="20430" y="20605"/>
                  </a:cubicBezTo>
                  <a:cubicBezTo>
                    <a:pt x="20780" y="20605"/>
                    <a:pt x="21247" y="20430"/>
                    <a:pt x="21422" y="20080"/>
                  </a:cubicBezTo>
                  <a:cubicBezTo>
                    <a:pt x="23348" y="17920"/>
                    <a:pt x="24341" y="15118"/>
                    <a:pt x="24341" y="12200"/>
                  </a:cubicBezTo>
                  <a:cubicBezTo>
                    <a:pt x="24341" y="5487"/>
                    <a:pt x="18912" y="0"/>
                    <a:pt x="12200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7"/>
            <p:cNvSpPr/>
            <p:nvPr/>
          </p:nvSpPr>
          <p:spPr>
            <a:xfrm>
              <a:off x="2341975" y="887475"/>
              <a:ext cx="323975" cy="208700"/>
            </a:xfrm>
            <a:custGeom>
              <a:rect b="b" l="l" r="r" t="t"/>
              <a:pathLst>
                <a:path extrusionOk="0" h="8348" w="12959">
                  <a:moveTo>
                    <a:pt x="6479" y="1"/>
                  </a:moveTo>
                  <a:cubicBezTo>
                    <a:pt x="2919" y="1"/>
                    <a:pt x="0" y="2919"/>
                    <a:pt x="0" y="6480"/>
                  </a:cubicBezTo>
                  <a:cubicBezTo>
                    <a:pt x="0" y="7064"/>
                    <a:pt x="59" y="7647"/>
                    <a:pt x="234" y="8231"/>
                  </a:cubicBezTo>
                  <a:cubicBezTo>
                    <a:pt x="1051" y="5604"/>
                    <a:pt x="3444" y="3795"/>
                    <a:pt x="6421" y="3795"/>
                  </a:cubicBezTo>
                  <a:cubicBezTo>
                    <a:pt x="9456" y="3795"/>
                    <a:pt x="11908" y="5604"/>
                    <a:pt x="12667" y="8348"/>
                  </a:cubicBezTo>
                  <a:cubicBezTo>
                    <a:pt x="12842" y="7764"/>
                    <a:pt x="12959" y="7064"/>
                    <a:pt x="12959" y="6480"/>
                  </a:cubicBezTo>
                  <a:cubicBezTo>
                    <a:pt x="12959" y="2919"/>
                    <a:pt x="10040" y="1"/>
                    <a:pt x="6479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7"/>
            <p:cNvSpPr/>
            <p:nvPr/>
          </p:nvSpPr>
          <p:spPr>
            <a:xfrm>
              <a:off x="2070550" y="1050925"/>
              <a:ext cx="1106150" cy="1329400"/>
            </a:xfrm>
            <a:custGeom>
              <a:rect b="b" l="l" r="r" t="t"/>
              <a:pathLst>
                <a:path extrusionOk="0" h="53176" w="44246">
                  <a:moveTo>
                    <a:pt x="17220" y="0"/>
                  </a:moveTo>
                  <a:cubicBezTo>
                    <a:pt x="15293" y="0"/>
                    <a:pt x="13367" y="1285"/>
                    <a:pt x="13367" y="3853"/>
                  </a:cubicBezTo>
                  <a:lnTo>
                    <a:pt x="13367" y="23290"/>
                  </a:lnTo>
                  <a:cubicBezTo>
                    <a:pt x="13367" y="24458"/>
                    <a:pt x="12492" y="25158"/>
                    <a:pt x="11558" y="25158"/>
                  </a:cubicBezTo>
                  <a:cubicBezTo>
                    <a:pt x="10974" y="25158"/>
                    <a:pt x="10449" y="24808"/>
                    <a:pt x="10040" y="24282"/>
                  </a:cubicBezTo>
                  <a:lnTo>
                    <a:pt x="8289" y="21481"/>
                  </a:lnTo>
                  <a:cubicBezTo>
                    <a:pt x="7472" y="20197"/>
                    <a:pt x="6304" y="19613"/>
                    <a:pt x="5137" y="19613"/>
                  </a:cubicBezTo>
                  <a:cubicBezTo>
                    <a:pt x="2510" y="19613"/>
                    <a:pt x="0" y="22415"/>
                    <a:pt x="1810" y="25450"/>
                  </a:cubicBezTo>
                  <a:lnTo>
                    <a:pt x="16111" y="52884"/>
                  </a:lnTo>
                  <a:cubicBezTo>
                    <a:pt x="16169" y="53001"/>
                    <a:pt x="16403" y="53176"/>
                    <a:pt x="16636" y="53176"/>
                  </a:cubicBezTo>
                  <a:lnTo>
                    <a:pt x="36774" y="53176"/>
                  </a:lnTo>
                  <a:cubicBezTo>
                    <a:pt x="37066" y="53176"/>
                    <a:pt x="37241" y="52942"/>
                    <a:pt x="37241" y="52651"/>
                  </a:cubicBezTo>
                  <a:lnTo>
                    <a:pt x="37766" y="44420"/>
                  </a:lnTo>
                  <a:cubicBezTo>
                    <a:pt x="37766" y="44304"/>
                    <a:pt x="37824" y="44187"/>
                    <a:pt x="37824" y="44128"/>
                  </a:cubicBezTo>
                  <a:cubicBezTo>
                    <a:pt x="42786" y="36599"/>
                    <a:pt x="44245" y="31696"/>
                    <a:pt x="43486" y="26792"/>
                  </a:cubicBezTo>
                  <a:cubicBezTo>
                    <a:pt x="42611" y="21656"/>
                    <a:pt x="38934" y="20839"/>
                    <a:pt x="37241" y="20780"/>
                  </a:cubicBezTo>
                  <a:cubicBezTo>
                    <a:pt x="36774" y="20780"/>
                    <a:pt x="36248" y="20430"/>
                    <a:pt x="35957" y="20021"/>
                  </a:cubicBezTo>
                  <a:cubicBezTo>
                    <a:pt x="34731" y="18154"/>
                    <a:pt x="33038" y="17628"/>
                    <a:pt x="31637" y="17628"/>
                  </a:cubicBezTo>
                  <a:cubicBezTo>
                    <a:pt x="30587" y="17628"/>
                    <a:pt x="29769" y="17920"/>
                    <a:pt x="29244" y="18037"/>
                  </a:cubicBezTo>
                  <a:lnTo>
                    <a:pt x="29011" y="18037"/>
                  </a:lnTo>
                  <a:cubicBezTo>
                    <a:pt x="28777" y="18037"/>
                    <a:pt x="28660" y="17978"/>
                    <a:pt x="28485" y="17745"/>
                  </a:cubicBezTo>
                  <a:cubicBezTo>
                    <a:pt x="27259" y="15644"/>
                    <a:pt x="25450" y="15060"/>
                    <a:pt x="23991" y="15060"/>
                  </a:cubicBezTo>
                  <a:cubicBezTo>
                    <a:pt x="23115" y="15060"/>
                    <a:pt x="22298" y="15293"/>
                    <a:pt x="21773" y="15410"/>
                  </a:cubicBezTo>
                  <a:lnTo>
                    <a:pt x="21597" y="15410"/>
                  </a:lnTo>
                  <a:cubicBezTo>
                    <a:pt x="21247" y="15410"/>
                    <a:pt x="21014" y="15177"/>
                    <a:pt x="21014" y="14885"/>
                  </a:cubicBezTo>
                  <a:lnTo>
                    <a:pt x="21014" y="3853"/>
                  </a:lnTo>
                  <a:cubicBezTo>
                    <a:pt x="21014" y="1285"/>
                    <a:pt x="19088" y="0"/>
                    <a:pt x="17220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34" name="Google Shape;734;p37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8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RANDOM FOREST CLASSIFIER</a:t>
            </a:r>
            <a:endParaRPr/>
          </a:p>
        </p:txBody>
      </p:sp>
      <p:sp>
        <p:nvSpPr>
          <p:cNvPr id="740" name="Google Shape;740;p38"/>
          <p:cNvSpPr/>
          <p:nvPr/>
        </p:nvSpPr>
        <p:spPr>
          <a:xfrm>
            <a:off x="2483399" y="1412873"/>
            <a:ext cx="4173650" cy="3483508"/>
          </a:xfrm>
          <a:custGeom>
            <a:rect b="b" l="l" r="r" t="t"/>
            <a:pathLst>
              <a:path extrusionOk="0" h="174831" w="209468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38"/>
          <p:cNvSpPr/>
          <p:nvPr/>
        </p:nvSpPr>
        <p:spPr>
          <a:xfrm>
            <a:off x="2781850" y="1698625"/>
            <a:ext cx="3571800" cy="876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38"/>
          <p:cNvSpPr/>
          <p:nvPr/>
        </p:nvSpPr>
        <p:spPr>
          <a:xfrm>
            <a:off x="2786100" y="2671025"/>
            <a:ext cx="919800" cy="876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38"/>
          <p:cNvSpPr/>
          <p:nvPr/>
        </p:nvSpPr>
        <p:spPr>
          <a:xfrm>
            <a:off x="3795875" y="2671025"/>
            <a:ext cx="2557800" cy="876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4" name="Google Shape;744;p38"/>
          <p:cNvGrpSpPr/>
          <p:nvPr/>
        </p:nvGrpSpPr>
        <p:grpSpPr>
          <a:xfrm>
            <a:off x="2786120" y="3643425"/>
            <a:ext cx="3567611" cy="379200"/>
            <a:chOff x="1071175" y="3688175"/>
            <a:chExt cx="3257200" cy="379200"/>
          </a:xfrm>
        </p:grpSpPr>
        <p:sp>
          <p:nvSpPr>
            <p:cNvPr id="745" name="Google Shape;745;p38"/>
            <p:cNvSpPr/>
            <p:nvPr/>
          </p:nvSpPr>
          <p:spPr>
            <a:xfrm>
              <a:off x="1071175" y="3688175"/>
              <a:ext cx="405300" cy="3792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8"/>
            <p:cNvSpPr/>
            <p:nvPr/>
          </p:nvSpPr>
          <p:spPr>
            <a:xfrm>
              <a:off x="1547425" y="3688175"/>
              <a:ext cx="405300" cy="3792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8"/>
            <p:cNvSpPr/>
            <p:nvPr/>
          </p:nvSpPr>
          <p:spPr>
            <a:xfrm>
              <a:off x="2023675" y="3688175"/>
              <a:ext cx="405300" cy="3792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8"/>
            <p:cNvSpPr/>
            <p:nvPr/>
          </p:nvSpPr>
          <p:spPr>
            <a:xfrm>
              <a:off x="2499925" y="3688175"/>
              <a:ext cx="405300" cy="3792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8"/>
            <p:cNvSpPr/>
            <p:nvPr/>
          </p:nvSpPr>
          <p:spPr>
            <a:xfrm>
              <a:off x="2976175" y="3688175"/>
              <a:ext cx="405300" cy="3792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8"/>
            <p:cNvSpPr/>
            <p:nvPr/>
          </p:nvSpPr>
          <p:spPr>
            <a:xfrm>
              <a:off x="3446838" y="3688175"/>
              <a:ext cx="405300" cy="3792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8"/>
            <p:cNvSpPr/>
            <p:nvPr/>
          </p:nvSpPr>
          <p:spPr>
            <a:xfrm>
              <a:off x="3923075" y="3688175"/>
              <a:ext cx="405300" cy="3792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52" name="Google Shape;752;p38"/>
          <p:cNvCxnSpPr/>
          <p:nvPr/>
        </p:nvCxnSpPr>
        <p:spPr>
          <a:xfrm>
            <a:off x="2800900" y="1717675"/>
            <a:ext cx="3552900" cy="838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3" name="Google Shape;753;p38"/>
          <p:cNvCxnSpPr/>
          <p:nvPr/>
        </p:nvCxnSpPr>
        <p:spPr>
          <a:xfrm flipH="1" rot="10800000">
            <a:off x="2810425" y="1703725"/>
            <a:ext cx="3536400" cy="871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4" name="Google Shape;754;p38"/>
          <p:cNvCxnSpPr/>
          <p:nvPr/>
        </p:nvCxnSpPr>
        <p:spPr>
          <a:xfrm>
            <a:off x="2788800" y="2822575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5" name="Google Shape;755;p38"/>
          <p:cNvCxnSpPr/>
          <p:nvPr/>
        </p:nvCxnSpPr>
        <p:spPr>
          <a:xfrm>
            <a:off x="2788800" y="2927350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6" name="Google Shape;756;p38"/>
          <p:cNvCxnSpPr/>
          <p:nvPr/>
        </p:nvCxnSpPr>
        <p:spPr>
          <a:xfrm>
            <a:off x="2788800" y="3027375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7" name="Google Shape;757;p38"/>
          <p:cNvCxnSpPr/>
          <p:nvPr/>
        </p:nvCxnSpPr>
        <p:spPr>
          <a:xfrm>
            <a:off x="2788800" y="3109175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8" name="Google Shape;758;p38"/>
          <p:cNvCxnSpPr/>
          <p:nvPr/>
        </p:nvCxnSpPr>
        <p:spPr>
          <a:xfrm>
            <a:off x="2788800" y="3194900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9" name="Google Shape;759;p38"/>
          <p:cNvCxnSpPr/>
          <p:nvPr/>
        </p:nvCxnSpPr>
        <p:spPr>
          <a:xfrm>
            <a:off x="2788800" y="3275850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0" name="Google Shape;760;p38"/>
          <p:cNvCxnSpPr/>
          <p:nvPr/>
        </p:nvCxnSpPr>
        <p:spPr>
          <a:xfrm>
            <a:off x="2788800" y="3347300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1" name="Google Shape;761;p38"/>
          <p:cNvCxnSpPr/>
          <p:nvPr/>
        </p:nvCxnSpPr>
        <p:spPr>
          <a:xfrm>
            <a:off x="2788800" y="3428125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2" name="Google Shape;762;p38"/>
          <p:cNvCxnSpPr/>
          <p:nvPr/>
        </p:nvCxnSpPr>
        <p:spPr>
          <a:xfrm>
            <a:off x="2781850" y="2745525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3" name="Google Shape;763;p38"/>
          <p:cNvSpPr txBox="1"/>
          <p:nvPr>
            <p:ph idx="4294967295" type="ctrTitle"/>
          </p:nvPr>
        </p:nvSpPr>
        <p:spPr>
          <a:xfrm>
            <a:off x="7512300" y="1743375"/>
            <a:ext cx="1455000" cy="4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Precision: 0.870</a:t>
            </a:r>
            <a:endParaRPr sz="1300"/>
          </a:p>
        </p:txBody>
      </p:sp>
      <p:sp>
        <p:nvSpPr>
          <p:cNvPr id="764" name="Google Shape;764;p38"/>
          <p:cNvSpPr txBox="1"/>
          <p:nvPr>
            <p:ph idx="4294967295" type="ctrTitle"/>
          </p:nvPr>
        </p:nvSpPr>
        <p:spPr>
          <a:xfrm>
            <a:off x="310500" y="2574925"/>
            <a:ext cx="1397400" cy="3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AUC: .897</a:t>
            </a:r>
            <a:endParaRPr sz="1200"/>
          </a:p>
        </p:txBody>
      </p:sp>
      <p:sp>
        <p:nvSpPr>
          <p:cNvPr id="765" name="Google Shape;765;p38"/>
          <p:cNvSpPr txBox="1"/>
          <p:nvPr>
            <p:ph idx="4294967295" type="ctrTitle"/>
          </p:nvPr>
        </p:nvSpPr>
        <p:spPr>
          <a:xfrm>
            <a:off x="7512300" y="3734925"/>
            <a:ext cx="1397400" cy="3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Recall: 0.815</a:t>
            </a:r>
            <a:endParaRPr sz="1300"/>
          </a:p>
        </p:txBody>
      </p:sp>
      <p:sp>
        <p:nvSpPr>
          <p:cNvPr id="766" name="Google Shape;766;p38"/>
          <p:cNvSpPr txBox="1"/>
          <p:nvPr>
            <p:ph idx="4294967295" type="ctrTitle"/>
          </p:nvPr>
        </p:nvSpPr>
        <p:spPr>
          <a:xfrm>
            <a:off x="252900" y="3931125"/>
            <a:ext cx="1455000" cy="2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F1 Score: 0.842</a:t>
            </a:r>
            <a:endParaRPr sz="1200"/>
          </a:p>
        </p:txBody>
      </p:sp>
      <p:cxnSp>
        <p:nvCxnSpPr>
          <p:cNvPr id="767" name="Google Shape;767;p38"/>
          <p:cNvCxnSpPr/>
          <p:nvPr/>
        </p:nvCxnSpPr>
        <p:spPr>
          <a:xfrm>
            <a:off x="1707800" y="2745525"/>
            <a:ext cx="1002000" cy="4362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8" name="Google Shape;768;p38"/>
          <p:cNvCxnSpPr>
            <a:endCxn id="747" idx="1"/>
          </p:cNvCxnSpPr>
          <p:nvPr/>
        </p:nvCxnSpPr>
        <p:spPr>
          <a:xfrm flipH="1" rot="10800000">
            <a:off x="1783993" y="3833025"/>
            <a:ext cx="2045400" cy="285600"/>
          </a:xfrm>
          <a:prstGeom prst="bentConnector3">
            <a:avLst>
              <a:gd fmla="val 20352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9" name="Google Shape;769;p38"/>
          <p:cNvCxnSpPr/>
          <p:nvPr/>
        </p:nvCxnSpPr>
        <p:spPr>
          <a:xfrm flipH="1" rot="10800000">
            <a:off x="6196253" y="1939474"/>
            <a:ext cx="1234800" cy="2952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0" name="Google Shape;770;p38"/>
          <p:cNvCxnSpPr/>
          <p:nvPr/>
        </p:nvCxnSpPr>
        <p:spPr>
          <a:xfrm>
            <a:off x="6114903" y="3194899"/>
            <a:ext cx="1397400" cy="7278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1" name="Google Shape;771;p3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72" name="Google Shape;77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6650" y="1660040"/>
            <a:ext cx="3910612" cy="245858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MOTIVATION</a:t>
            </a:r>
            <a:endParaRPr sz="3000"/>
          </a:p>
        </p:txBody>
      </p:sp>
      <p:sp>
        <p:nvSpPr>
          <p:cNvPr id="215" name="Google Shape;215;p21"/>
          <p:cNvSpPr txBox="1"/>
          <p:nvPr>
            <p:ph idx="1" type="subTitle"/>
          </p:nvPr>
        </p:nvSpPr>
        <p:spPr>
          <a:xfrm>
            <a:off x="4658275" y="2746375"/>
            <a:ext cx="4231200" cy="7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latin typeface="Roboto"/>
                <a:ea typeface="Roboto"/>
                <a:cs typeface="Roboto"/>
                <a:sym typeface="Roboto"/>
              </a:rPr>
              <a:t>Flagging a fraud job listing is important for 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b="1" lang="es" sz="1600">
                <a:latin typeface="Roboto"/>
                <a:ea typeface="Roboto"/>
                <a:cs typeface="Roboto"/>
                <a:sym typeface="Roboto"/>
              </a:rPr>
              <a:t>sers’ experience and companies’ trust.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6" name="Google Shape;216;p21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7" name="Google Shape;217;p21"/>
          <p:cNvGrpSpPr/>
          <p:nvPr/>
        </p:nvGrpSpPr>
        <p:grpSpPr>
          <a:xfrm>
            <a:off x="1110251" y="1395327"/>
            <a:ext cx="2342144" cy="1664528"/>
            <a:chOff x="160325" y="221250"/>
            <a:chExt cx="7199950" cy="5116900"/>
          </a:xfrm>
        </p:grpSpPr>
        <p:sp>
          <p:nvSpPr>
            <p:cNvPr id="218" name="Google Shape;218;p21"/>
            <p:cNvSpPr/>
            <p:nvPr/>
          </p:nvSpPr>
          <p:spPr>
            <a:xfrm>
              <a:off x="2429200" y="1820275"/>
              <a:ext cx="2493650" cy="3513550"/>
            </a:xfrm>
            <a:custGeom>
              <a:rect b="b" l="l" r="r" t="t"/>
              <a:pathLst>
                <a:path extrusionOk="0" h="140542" w="99746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1"/>
            <p:cNvSpPr/>
            <p:nvPr/>
          </p:nvSpPr>
          <p:spPr>
            <a:xfrm>
              <a:off x="160325" y="221250"/>
              <a:ext cx="7199950" cy="5116900"/>
            </a:xfrm>
            <a:custGeom>
              <a:rect b="b" l="l" r="r" t="t"/>
              <a:pathLst>
                <a:path extrusionOk="0" h="204676" w="287998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1"/>
            <p:cNvSpPr/>
            <p:nvPr/>
          </p:nvSpPr>
          <p:spPr>
            <a:xfrm>
              <a:off x="2472425" y="4158300"/>
              <a:ext cx="726075" cy="1175525"/>
            </a:xfrm>
            <a:custGeom>
              <a:rect b="b" l="l" r="r" t="t"/>
              <a:pathLst>
                <a:path extrusionOk="0" h="47021" w="29043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1"/>
            <p:cNvSpPr/>
            <p:nvPr/>
          </p:nvSpPr>
          <p:spPr>
            <a:xfrm>
              <a:off x="4054175" y="4408950"/>
              <a:ext cx="816800" cy="916225"/>
            </a:xfrm>
            <a:custGeom>
              <a:rect b="b" l="l" r="r" t="t"/>
              <a:pathLst>
                <a:path extrusionOk="0" h="36649" w="32672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2" name="Google Shape;222;p21"/>
          <p:cNvSpPr txBox="1"/>
          <p:nvPr>
            <p:ph type="ctrTitle"/>
          </p:nvPr>
        </p:nvSpPr>
        <p:spPr>
          <a:xfrm>
            <a:off x="1047575" y="3192350"/>
            <a:ext cx="24675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GOSTUDIO</a:t>
            </a:r>
            <a:endParaRPr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223" name="Google Shape;2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725" y="309375"/>
            <a:ext cx="4282926" cy="40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39"/>
          <p:cNvSpPr txBox="1"/>
          <p:nvPr/>
        </p:nvSpPr>
        <p:spPr>
          <a:xfrm>
            <a:off x="931650" y="242625"/>
            <a:ext cx="71817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>
                <a:solidFill>
                  <a:schemeClr val="lt1"/>
                </a:solidFill>
                <a:latin typeface="Jockey One"/>
                <a:ea typeface="Jockey One"/>
                <a:cs typeface="Jockey One"/>
                <a:sym typeface="Jockey One"/>
              </a:rPr>
              <a:t>Important Features</a:t>
            </a:r>
            <a:endParaRPr sz="3800">
              <a:solidFill>
                <a:schemeClr val="lt1"/>
              </a:solidFill>
              <a:latin typeface="Jockey One"/>
              <a:ea typeface="Jockey One"/>
              <a:cs typeface="Jockey One"/>
              <a:sym typeface="Jockey One"/>
            </a:endParaRPr>
          </a:p>
        </p:txBody>
      </p:sp>
      <p:pic>
        <p:nvPicPr>
          <p:cNvPr id="778" name="Google Shape;77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875" y="1394625"/>
            <a:ext cx="5822825" cy="2982200"/>
          </a:xfrm>
          <a:prstGeom prst="rect">
            <a:avLst/>
          </a:prstGeom>
          <a:noFill/>
          <a:ln cap="flat" cmpd="sng" w="28575">
            <a:solidFill>
              <a:srgbClr val="1EFFC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0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 APP IS A GOOD IDEA!!</a:t>
            </a:r>
            <a:endParaRPr/>
          </a:p>
        </p:txBody>
      </p:sp>
      <p:sp>
        <p:nvSpPr>
          <p:cNvPr id="784" name="Google Shape;784;p40"/>
          <p:cNvSpPr txBox="1"/>
          <p:nvPr/>
        </p:nvSpPr>
        <p:spPr>
          <a:xfrm>
            <a:off x="3072013" y="4245600"/>
            <a:ext cx="30000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785" name="Google Shape;785;p40"/>
          <p:cNvGrpSpPr/>
          <p:nvPr/>
        </p:nvGrpSpPr>
        <p:grpSpPr>
          <a:xfrm>
            <a:off x="3188606" y="1615717"/>
            <a:ext cx="2766826" cy="2406017"/>
            <a:chOff x="778775" y="238125"/>
            <a:chExt cx="6020075" cy="5235025"/>
          </a:xfrm>
        </p:grpSpPr>
        <p:sp>
          <p:nvSpPr>
            <p:cNvPr id="786" name="Google Shape;786;p40"/>
            <p:cNvSpPr/>
            <p:nvPr/>
          </p:nvSpPr>
          <p:spPr>
            <a:xfrm>
              <a:off x="880950" y="921300"/>
              <a:ext cx="5815700" cy="4551850"/>
            </a:xfrm>
            <a:custGeom>
              <a:rect b="b" l="l" r="r" t="t"/>
              <a:pathLst>
                <a:path extrusionOk="0" h="182074" w="232628">
                  <a:moveTo>
                    <a:pt x="116314" y="1"/>
                  </a:moveTo>
                  <a:cubicBezTo>
                    <a:pt x="77422" y="1"/>
                    <a:pt x="38531" y="3054"/>
                    <a:pt x="0" y="9160"/>
                  </a:cubicBezTo>
                  <a:lnTo>
                    <a:pt x="0" y="182073"/>
                  </a:lnTo>
                  <a:cubicBezTo>
                    <a:pt x="38531" y="175967"/>
                    <a:pt x="77422" y="172914"/>
                    <a:pt x="116314" y="172914"/>
                  </a:cubicBezTo>
                  <a:cubicBezTo>
                    <a:pt x="155206" y="172914"/>
                    <a:pt x="194098" y="175967"/>
                    <a:pt x="232628" y="182073"/>
                  </a:cubicBezTo>
                  <a:lnTo>
                    <a:pt x="232628" y="9160"/>
                  </a:lnTo>
                  <a:cubicBezTo>
                    <a:pt x="194098" y="3054"/>
                    <a:pt x="155206" y="1"/>
                    <a:pt x="116314" y="1"/>
                  </a:cubicBezTo>
                  <a:close/>
                </a:path>
              </a:pathLst>
            </a:custGeom>
            <a:solidFill>
              <a:srgbClr val="B3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0"/>
            <p:cNvSpPr/>
            <p:nvPr/>
          </p:nvSpPr>
          <p:spPr>
            <a:xfrm>
              <a:off x="778775" y="238125"/>
              <a:ext cx="6020075" cy="4977075"/>
            </a:xfrm>
            <a:custGeom>
              <a:rect b="b" l="l" r="r" t="t"/>
              <a:pathLst>
                <a:path extrusionOk="0" h="199083" w="240803">
                  <a:moveTo>
                    <a:pt x="0" y="0"/>
                  </a:moveTo>
                  <a:lnTo>
                    <a:pt x="0" y="199082"/>
                  </a:lnTo>
                  <a:lnTo>
                    <a:pt x="240802" y="199082"/>
                  </a:lnTo>
                  <a:lnTo>
                    <a:pt x="2408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0"/>
            <p:cNvSpPr/>
            <p:nvPr/>
          </p:nvSpPr>
          <p:spPr>
            <a:xfrm>
              <a:off x="1055400" y="454950"/>
              <a:ext cx="5465550" cy="3119100"/>
            </a:xfrm>
            <a:custGeom>
              <a:rect b="b" l="l" r="r" t="t"/>
              <a:pathLst>
                <a:path extrusionOk="0" h="124764" w="218622">
                  <a:moveTo>
                    <a:pt x="1" y="0"/>
                  </a:moveTo>
                  <a:lnTo>
                    <a:pt x="1" y="124763"/>
                  </a:lnTo>
                  <a:lnTo>
                    <a:pt x="218622" y="124763"/>
                  </a:lnTo>
                  <a:lnTo>
                    <a:pt x="218622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0"/>
            <p:cNvSpPr/>
            <p:nvPr/>
          </p:nvSpPr>
          <p:spPr>
            <a:xfrm>
              <a:off x="1170050" y="3102975"/>
              <a:ext cx="5237500" cy="51125"/>
            </a:xfrm>
            <a:custGeom>
              <a:rect b="b" l="l" r="r" t="t"/>
              <a:pathLst>
                <a:path extrusionOk="0" h="2045" w="209500">
                  <a:moveTo>
                    <a:pt x="0" y="1"/>
                  </a:moveTo>
                  <a:lnTo>
                    <a:pt x="0" y="2044"/>
                  </a:lnTo>
                  <a:lnTo>
                    <a:pt x="209500" y="2044"/>
                  </a:lnTo>
                  <a:lnTo>
                    <a:pt x="2095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0"/>
            <p:cNvSpPr/>
            <p:nvPr/>
          </p:nvSpPr>
          <p:spPr>
            <a:xfrm>
              <a:off x="1170050" y="3102975"/>
              <a:ext cx="3663650" cy="51125"/>
            </a:xfrm>
            <a:custGeom>
              <a:rect b="b" l="l" r="r" t="t"/>
              <a:pathLst>
                <a:path extrusionOk="0" h="2045" w="146546">
                  <a:moveTo>
                    <a:pt x="0" y="1"/>
                  </a:moveTo>
                  <a:lnTo>
                    <a:pt x="0" y="2044"/>
                  </a:lnTo>
                  <a:lnTo>
                    <a:pt x="146545" y="2044"/>
                  </a:lnTo>
                  <a:lnTo>
                    <a:pt x="1465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0"/>
            <p:cNvSpPr/>
            <p:nvPr/>
          </p:nvSpPr>
          <p:spPr>
            <a:xfrm>
              <a:off x="3305925" y="1273650"/>
              <a:ext cx="965775" cy="965775"/>
            </a:xfrm>
            <a:custGeom>
              <a:rect b="b" l="l" r="r" t="t"/>
              <a:pathLst>
                <a:path extrusionOk="0" h="38631" w="38631">
                  <a:moveTo>
                    <a:pt x="19290" y="1"/>
                  </a:moveTo>
                  <a:cubicBezTo>
                    <a:pt x="8623" y="1"/>
                    <a:pt x="0" y="8624"/>
                    <a:pt x="0" y="19341"/>
                  </a:cubicBezTo>
                  <a:cubicBezTo>
                    <a:pt x="0" y="30007"/>
                    <a:pt x="8623" y="38631"/>
                    <a:pt x="19290" y="38631"/>
                  </a:cubicBezTo>
                  <a:cubicBezTo>
                    <a:pt x="29957" y="38631"/>
                    <a:pt x="38630" y="30007"/>
                    <a:pt x="38630" y="19341"/>
                  </a:cubicBezTo>
                  <a:cubicBezTo>
                    <a:pt x="38630" y="8624"/>
                    <a:pt x="29957" y="1"/>
                    <a:pt x="19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0"/>
            <p:cNvSpPr/>
            <p:nvPr/>
          </p:nvSpPr>
          <p:spPr>
            <a:xfrm>
              <a:off x="3663550" y="1514150"/>
              <a:ext cx="397550" cy="458600"/>
            </a:xfrm>
            <a:custGeom>
              <a:rect b="b" l="l" r="r" t="t"/>
              <a:pathLst>
                <a:path extrusionOk="0" h="18344" w="15902">
                  <a:moveTo>
                    <a:pt x="1" y="1"/>
                  </a:moveTo>
                  <a:lnTo>
                    <a:pt x="1" y="18344"/>
                  </a:lnTo>
                  <a:lnTo>
                    <a:pt x="15901" y="91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0"/>
            <p:cNvSpPr/>
            <p:nvPr/>
          </p:nvSpPr>
          <p:spPr>
            <a:xfrm>
              <a:off x="4743950" y="3038175"/>
              <a:ext cx="180725" cy="180725"/>
            </a:xfrm>
            <a:custGeom>
              <a:rect b="b" l="l" r="r" t="t"/>
              <a:pathLst>
                <a:path extrusionOk="0" h="7229" w="7229">
                  <a:moveTo>
                    <a:pt x="3589" y="1"/>
                  </a:moveTo>
                  <a:cubicBezTo>
                    <a:pt x="1596" y="1"/>
                    <a:pt x="1" y="1596"/>
                    <a:pt x="1" y="3589"/>
                  </a:cubicBezTo>
                  <a:cubicBezTo>
                    <a:pt x="1" y="5583"/>
                    <a:pt x="1596" y="7228"/>
                    <a:pt x="3589" y="7228"/>
                  </a:cubicBezTo>
                  <a:cubicBezTo>
                    <a:pt x="5583" y="7228"/>
                    <a:pt x="7228" y="5583"/>
                    <a:pt x="7228" y="3589"/>
                  </a:cubicBezTo>
                  <a:cubicBezTo>
                    <a:pt x="7228" y="1596"/>
                    <a:pt x="5583" y="1"/>
                    <a:pt x="35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0"/>
            <p:cNvSpPr/>
            <p:nvPr/>
          </p:nvSpPr>
          <p:spPr>
            <a:xfrm>
              <a:off x="1055400" y="3742250"/>
              <a:ext cx="1588850" cy="194425"/>
            </a:xfrm>
            <a:custGeom>
              <a:rect b="b" l="l" r="r" t="t"/>
              <a:pathLst>
                <a:path extrusionOk="0" h="7777" w="63554">
                  <a:moveTo>
                    <a:pt x="1" y="0"/>
                  </a:moveTo>
                  <a:lnTo>
                    <a:pt x="1" y="7776"/>
                  </a:lnTo>
                  <a:lnTo>
                    <a:pt x="63553" y="7776"/>
                  </a:lnTo>
                  <a:lnTo>
                    <a:pt x="635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0"/>
            <p:cNvSpPr/>
            <p:nvPr/>
          </p:nvSpPr>
          <p:spPr>
            <a:xfrm>
              <a:off x="1055400" y="4038825"/>
              <a:ext cx="3302275" cy="97225"/>
            </a:xfrm>
            <a:custGeom>
              <a:rect b="b" l="l" r="r" t="t"/>
              <a:pathLst>
                <a:path extrusionOk="0" h="3889" w="132091">
                  <a:moveTo>
                    <a:pt x="1" y="0"/>
                  </a:moveTo>
                  <a:lnTo>
                    <a:pt x="1" y="3888"/>
                  </a:lnTo>
                  <a:lnTo>
                    <a:pt x="132090" y="3888"/>
                  </a:lnTo>
                  <a:lnTo>
                    <a:pt x="132090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0"/>
            <p:cNvSpPr/>
            <p:nvPr/>
          </p:nvSpPr>
          <p:spPr>
            <a:xfrm>
              <a:off x="1055400" y="4202075"/>
              <a:ext cx="3302275" cy="97225"/>
            </a:xfrm>
            <a:custGeom>
              <a:rect b="b" l="l" r="r" t="t"/>
              <a:pathLst>
                <a:path extrusionOk="0" h="3889" w="132091">
                  <a:moveTo>
                    <a:pt x="1" y="0"/>
                  </a:moveTo>
                  <a:lnTo>
                    <a:pt x="1" y="3888"/>
                  </a:lnTo>
                  <a:lnTo>
                    <a:pt x="132090" y="3888"/>
                  </a:lnTo>
                  <a:lnTo>
                    <a:pt x="132090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0"/>
            <p:cNvSpPr/>
            <p:nvPr/>
          </p:nvSpPr>
          <p:spPr>
            <a:xfrm>
              <a:off x="1748250" y="4582150"/>
              <a:ext cx="958300" cy="97200"/>
            </a:xfrm>
            <a:custGeom>
              <a:rect b="b" l="l" r="r" t="t"/>
              <a:pathLst>
                <a:path extrusionOk="0" h="3888" w="38332">
                  <a:moveTo>
                    <a:pt x="1" y="0"/>
                  </a:moveTo>
                  <a:lnTo>
                    <a:pt x="1" y="3888"/>
                  </a:lnTo>
                  <a:lnTo>
                    <a:pt x="38332" y="3888"/>
                  </a:lnTo>
                  <a:lnTo>
                    <a:pt x="38332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0"/>
            <p:cNvSpPr/>
            <p:nvPr/>
          </p:nvSpPr>
          <p:spPr>
            <a:xfrm>
              <a:off x="4933350" y="4645700"/>
              <a:ext cx="1587600" cy="366375"/>
            </a:xfrm>
            <a:custGeom>
              <a:rect b="b" l="l" r="r" t="t"/>
              <a:pathLst>
                <a:path extrusionOk="0" h="14655" w="63504">
                  <a:moveTo>
                    <a:pt x="3141" y="0"/>
                  </a:moveTo>
                  <a:cubicBezTo>
                    <a:pt x="1397" y="0"/>
                    <a:pt x="1" y="1396"/>
                    <a:pt x="1" y="3140"/>
                  </a:cubicBezTo>
                  <a:lnTo>
                    <a:pt x="1" y="11564"/>
                  </a:lnTo>
                  <a:cubicBezTo>
                    <a:pt x="1" y="13259"/>
                    <a:pt x="1397" y="14655"/>
                    <a:pt x="3141" y="14655"/>
                  </a:cubicBezTo>
                  <a:lnTo>
                    <a:pt x="60413" y="14655"/>
                  </a:lnTo>
                  <a:cubicBezTo>
                    <a:pt x="62108" y="14655"/>
                    <a:pt x="63504" y="13259"/>
                    <a:pt x="63504" y="11564"/>
                  </a:cubicBezTo>
                  <a:lnTo>
                    <a:pt x="63504" y="3140"/>
                  </a:lnTo>
                  <a:cubicBezTo>
                    <a:pt x="63504" y="1396"/>
                    <a:pt x="62108" y="0"/>
                    <a:pt x="604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0"/>
            <p:cNvSpPr/>
            <p:nvPr/>
          </p:nvSpPr>
          <p:spPr>
            <a:xfrm>
              <a:off x="5218725" y="4772800"/>
              <a:ext cx="97225" cy="123400"/>
            </a:xfrm>
            <a:custGeom>
              <a:rect b="b" l="l" r="r" t="t"/>
              <a:pathLst>
                <a:path extrusionOk="0" h="4936" w="3889">
                  <a:moveTo>
                    <a:pt x="2094" y="0"/>
                  </a:moveTo>
                  <a:cubicBezTo>
                    <a:pt x="1745" y="0"/>
                    <a:pt x="1446" y="50"/>
                    <a:pt x="1147" y="200"/>
                  </a:cubicBezTo>
                  <a:cubicBezTo>
                    <a:pt x="898" y="299"/>
                    <a:pt x="698" y="449"/>
                    <a:pt x="549" y="648"/>
                  </a:cubicBezTo>
                  <a:cubicBezTo>
                    <a:pt x="399" y="848"/>
                    <a:pt x="300" y="1097"/>
                    <a:pt x="300" y="1396"/>
                  </a:cubicBezTo>
                  <a:cubicBezTo>
                    <a:pt x="300" y="1695"/>
                    <a:pt x="399" y="1944"/>
                    <a:pt x="549" y="2144"/>
                  </a:cubicBezTo>
                  <a:cubicBezTo>
                    <a:pt x="698" y="2293"/>
                    <a:pt x="848" y="2443"/>
                    <a:pt x="1047" y="2542"/>
                  </a:cubicBezTo>
                  <a:cubicBezTo>
                    <a:pt x="1247" y="2642"/>
                    <a:pt x="1546" y="2742"/>
                    <a:pt x="1845" y="2792"/>
                  </a:cubicBezTo>
                  <a:cubicBezTo>
                    <a:pt x="2094" y="2891"/>
                    <a:pt x="2293" y="2941"/>
                    <a:pt x="2393" y="2991"/>
                  </a:cubicBezTo>
                  <a:cubicBezTo>
                    <a:pt x="2543" y="3041"/>
                    <a:pt x="2642" y="3141"/>
                    <a:pt x="2742" y="3240"/>
                  </a:cubicBezTo>
                  <a:cubicBezTo>
                    <a:pt x="2842" y="3290"/>
                    <a:pt x="2892" y="3440"/>
                    <a:pt x="2892" y="3539"/>
                  </a:cubicBezTo>
                  <a:cubicBezTo>
                    <a:pt x="2892" y="3739"/>
                    <a:pt x="2792" y="3838"/>
                    <a:pt x="2642" y="3938"/>
                  </a:cubicBezTo>
                  <a:cubicBezTo>
                    <a:pt x="2543" y="4038"/>
                    <a:pt x="2343" y="4088"/>
                    <a:pt x="2044" y="4088"/>
                  </a:cubicBezTo>
                  <a:cubicBezTo>
                    <a:pt x="1795" y="4088"/>
                    <a:pt x="1546" y="4038"/>
                    <a:pt x="1197" y="3888"/>
                  </a:cubicBezTo>
                  <a:cubicBezTo>
                    <a:pt x="898" y="3789"/>
                    <a:pt x="649" y="3589"/>
                    <a:pt x="399" y="3390"/>
                  </a:cubicBezTo>
                  <a:lnTo>
                    <a:pt x="1" y="4187"/>
                  </a:lnTo>
                  <a:cubicBezTo>
                    <a:pt x="300" y="4387"/>
                    <a:pt x="599" y="4586"/>
                    <a:pt x="948" y="4736"/>
                  </a:cubicBezTo>
                  <a:cubicBezTo>
                    <a:pt x="1297" y="4885"/>
                    <a:pt x="1695" y="4935"/>
                    <a:pt x="2044" y="4935"/>
                  </a:cubicBezTo>
                  <a:cubicBezTo>
                    <a:pt x="2393" y="4935"/>
                    <a:pt x="2742" y="4885"/>
                    <a:pt x="2991" y="4786"/>
                  </a:cubicBezTo>
                  <a:cubicBezTo>
                    <a:pt x="3290" y="4636"/>
                    <a:pt x="3490" y="4486"/>
                    <a:pt x="3639" y="4287"/>
                  </a:cubicBezTo>
                  <a:cubicBezTo>
                    <a:pt x="3789" y="4038"/>
                    <a:pt x="3888" y="3789"/>
                    <a:pt x="3888" y="3490"/>
                  </a:cubicBezTo>
                  <a:cubicBezTo>
                    <a:pt x="3888" y="3190"/>
                    <a:pt x="3789" y="2941"/>
                    <a:pt x="3689" y="2742"/>
                  </a:cubicBezTo>
                  <a:cubicBezTo>
                    <a:pt x="3540" y="2592"/>
                    <a:pt x="3340" y="2443"/>
                    <a:pt x="3141" y="2343"/>
                  </a:cubicBezTo>
                  <a:cubicBezTo>
                    <a:pt x="2941" y="2243"/>
                    <a:pt x="2642" y="2144"/>
                    <a:pt x="2343" y="2044"/>
                  </a:cubicBezTo>
                  <a:cubicBezTo>
                    <a:pt x="2094" y="1994"/>
                    <a:pt x="1895" y="1894"/>
                    <a:pt x="1795" y="1845"/>
                  </a:cubicBezTo>
                  <a:cubicBezTo>
                    <a:pt x="1645" y="1795"/>
                    <a:pt x="1546" y="1745"/>
                    <a:pt x="1446" y="1645"/>
                  </a:cubicBezTo>
                  <a:cubicBezTo>
                    <a:pt x="1346" y="1546"/>
                    <a:pt x="1297" y="1446"/>
                    <a:pt x="1297" y="1296"/>
                  </a:cubicBezTo>
                  <a:cubicBezTo>
                    <a:pt x="1297" y="1147"/>
                    <a:pt x="1396" y="1047"/>
                    <a:pt x="1496" y="947"/>
                  </a:cubicBezTo>
                  <a:cubicBezTo>
                    <a:pt x="1645" y="898"/>
                    <a:pt x="1795" y="848"/>
                    <a:pt x="2044" y="848"/>
                  </a:cubicBezTo>
                  <a:cubicBezTo>
                    <a:pt x="2244" y="848"/>
                    <a:pt x="2443" y="898"/>
                    <a:pt x="2692" y="947"/>
                  </a:cubicBezTo>
                  <a:cubicBezTo>
                    <a:pt x="2991" y="1047"/>
                    <a:pt x="3240" y="1147"/>
                    <a:pt x="3490" y="1296"/>
                  </a:cubicBezTo>
                  <a:lnTo>
                    <a:pt x="3839" y="499"/>
                  </a:lnTo>
                  <a:cubicBezTo>
                    <a:pt x="3589" y="349"/>
                    <a:pt x="3340" y="250"/>
                    <a:pt x="3041" y="150"/>
                  </a:cubicBezTo>
                  <a:cubicBezTo>
                    <a:pt x="2742" y="50"/>
                    <a:pt x="2393" y="0"/>
                    <a:pt x="20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0"/>
            <p:cNvSpPr/>
            <p:nvPr/>
          </p:nvSpPr>
          <p:spPr>
            <a:xfrm>
              <a:off x="5335850" y="4775300"/>
              <a:ext cx="104700" cy="120900"/>
            </a:xfrm>
            <a:custGeom>
              <a:rect b="b" l="l" r="r" t="t"/>
              <a:pathLst>
                <a:path extrusionOk="0" h="4836" w="4188">
                  <a:moveTo>
                    <a:pt x="1" y="0"/>
                  </a:moveTo>
                  <a:lnTo>
                    <a:pt x="1" y="2791"/>
                  </a:lnTo>
                  <a:cubicBezTo>
                    <a:pt x="1" y="3240"/>
                    <a:pt x="51" y="3589"/>
                    <a:pt x="250" y="3888"/>
                  </a:cubicBezTo>
                  <a:cubicBezTo>
                    <a:pt x="400" y="4187"/>
                    <a:pt x="649" y="4436"/>
                    <a:pt x="948" y="4586"/>
                  </a:cubicBezTo>
                  <a:cubicBezTo>
                    <a:pt x="1297" y="4785"/>
                    <a:pt x="1646" y="4835"/>
                    <a:pt x="2094" y="4835"/>
                  </a:cubicBezTo>
                  <a:cubicBezTo>
                    <a:pt x="2493" y="4835"/>
                    <a:pt x="2892" y="4785"/>
                    <a:pt x="3191" y="4586"/>
                  </a:cubicBezTo>
                  <a:cubicBezTo>
                    <a:pt x="3490" y="4436"/>
                    <a:pt x="3739" y="4187"/>
                    <a:pt x="3939" y="3888"/>
                  </a:cubicBezTo>
                  <a:cubicBezTo>
                    <a:pt x="4088" y="3589"/>
                    <a:pt x="4188" y="3240"/>
                    <a:pt x="4188" y="2791"/>
                  </a:cubicBezTo>
                  <a:lnTo>
                    <a:pt x="4188" y="0"/>
                  </a:lnTo>
                  <a:lnTo>
                    <a:pt x="3241" y="0"/>
                  </a:lnTo>
                  <a:lnTo>
                    <a:pt x="3241" y="2791"/>
                  </a:lnTo>
                  <a:cubicBezTo>
                    <a:pt x="3241" y="3190"/>
                    <a:pt x="3141" y="3489"/>
                    <a:pt x="2942" y="3689"/>
                  </a:cubicBezTo>
                  <a:cubicBezTo>
                    <a:pt x="2742" y="3888"/>
                    <a:pt x="2443" y="4038"/>
                    <a:pt x="2094" y="4038"/>
                  </a:cubicBezTo>
                  <a:cubicBezTo>
                    <a:pt x="1746" y="4038"/>
                    <a:pt x="1446" y="3888"/>
                    <a:pt x="1247" y="3689"/>
                  </a:cubicBezTo>
                  <a:cubicBezTo>
                    <a:pt x="998" y="3489"/>
                    <a:pt x="898" y="3190"/>
                    <a:pt x="898" y="2791"/>
                  </a:cubicBezTo>
                  <a:lnTo>
                    <a:pt x="89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0"/>
            <p:cNvSpPr/>
            <p:nvPr/>
          </p:nvSpPr>
          <p:spPr>
            <a:xfrm>
              <a:off x="5466700" y="4775300"/>
              <a:ext cx="99725" cy="119650"/>
            </a:xfrm>
            <a:custGeom>
              <a:rect b="b" l="l" r="r" t="t"/>
              <a:pathLst>
                <a:path extrusionOk="0" h="4786" w="3989">
                  <a:moveTo>
                    <a:pt x="2283" y="778"/>
                  </a:moveTo>
                  <a:cubicBezTo>
                    <a:pt x="2443" y="778"/>
                    <a:pt x="2570" y="824"/>
                    <a:pt x="2643" y="897"/>
                  </a:cubicBezTo>
                  <a:cubicBezTo>
                    <a:pt x="2792" y="997"/>
                    <a:pt x="2892" y="1146"/>
                    <a:pt x="2892" y="1346"/>
                  </a:cubicBezTo>
                  <a:cubicBezTo>
                    <a:pt x="2892" y="1545"/>
                    <a:pt x="2792" y="1695"/>
                    <a:pt x="2643" y="1794"/>
                  </a:cubicBezTo>
                  <a:cubicBezTo>
                    <a:pt x="2543" y="1894"/>
                    <a:pt x="2343" y="1944"/>
                    <a:pt x="2094" y="1944"/>
                  </a:cubicBezTo>
                  <a:lnTo>
                    <a:pt x="948" y="1944"/>
                  </a:lnTo>
                  <a:lnTo>
                    <a:pt x="948" y="798"/>
                  </a:lnTo>
                  <a:lnTo>
                    <a:pt x="2094" y="798"/>
                  </a:lnTo>
                  <a:cubicBezTo>
                    <a:pt x="2161" y="784"/>
                    <a:pt x="2224" y="778"/>
                    <a:pt x="2283" y="778"/>
                  </a:cubicBezTo>
                  <a:close/>
                  <a:moveTo>
                    <a:pt x="2094" y="2692"/>
                  </a:moveTo>
                  <a:cubicBezTo>
                    <a:pt x="2393" y="2692"/>
                    <a:pt x="2643" y="2742"/>
                    <a:pt x="2792" y="2891"/>
                  </a:cubicBezTo>
                  <a:cubicBezTo>
                    <a:pt x="2942" y="2991"/>
                    <a:pt x="3041" y="3140"/>
                    <a:pt x="3041" y="3340"/>
                  </a:cubicBezTo>
                  <a:cubicBezTo>
                    <a:pt x="3041" y="3539"/>
                    <a:pt x="2942" y="3689"/>
                    <a:pt x="2792" y="3838"/>
                  </a:cubicBezTo>
                  <a:cubicBezTo>
                    <a:pt x="2643" y="3938"/>
                    <a:pt x="2393" y="3988"/>
                    <a:pt x="2094" y="3988"/>
                  </a:cubicBezTo>
                  <a:lnTo>
                    <a:pt x="948" y="3988"/>
                  </a:lnTo>
                  <a:lnTo>
                    <a:pt x="948" y="2692"/>
                  </a:lnTo>
                  <a:close/>
                  <a:moveTo>
                    <a:pt x="1" y="0"/>
                  </a:moveTo>
                  <a:lnTo>
                    <a:pt x="1" y="4785"/>
                  </a:lnTo>
                  <a:lnTo>
                    <a:pt x="2194" y="4785"/>
                  </a:lnTo>
                  <a:cubicBezTo>
                    <a:pt x="2742" y="4785"/>
                    <a:pt x="3191" y="4686"/>
                    <a:pt x="3490" y="4436"/>
                  </a:cubicBezTo>
                  <a:cubicBezTo>
                    <a:pt x="3839" y="4187"/>
                    <a:pt x="3988" y="3888"/>
                    <a:pt x="3988" y="3439"/>
                  </a:cubicBezTo>
                  <a:cubicBezTo>
                    <a:pt x="3988" y="3140"/>
                    <a:pt x="3889" y="2891"/>
                    <a:pt x="3739" y="2642"/>
                  </a:cubicBezTo>
                  <a:cubicBezTo>
                    <a:pt x="3540" y="2442"/>
                    <a:pt x="3291" y="2293"/>
                    <a:pt x="2991" y="2243"/>
                  </a:cubicBezTo>
                  <a:cubicBezTo>
                    <a:pt x="3241" y="2193"/>
                    <a:pt x="3440" y="2044"/>
                    <a:pt x="3590" y="1844"/>
                  </a:cubicBezTo>
                  <a:cubicBezTo>
                    <a:pt x="3739" y="1695"/>
                    <a:pt x="3789" y="1446"/>
                    <a:pt x="3789" y="1196"/>
                  </a:cubicBezTo>
                  <a:cubicBezTo>
                    <a:pt x="3789" y="798"/>
                    <a:pt x="3639" y="499"/>
                    <a:pt x="3340" y="299"/>
                  </a:cubicBezTo>
                  <a:cubicBezTo>
                    <a:pt x="3091" y="100"/>
                    <a:pt x="2692" y="0"/>
                    <a:pt x="214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40"/>
            <p:cNvSpPr/>
            <p:nvPr/>
          </p:nvSpPr>
          <p:spPr>
            <a:xfrm>
              <a:off x="5577600" y="4772800"/>
              <a:ext cx="97225" cy="123400"/>
            </a:xfrm>
            <a:custGeom>
              <a:rect b="b" l="l" r="r" t="t"/>
              <a:pathLst>
                <a:path extrusionOk="0" h="4936" w="3889">
                  <a:moveTo>
                    <a:pt x="2094" y="0"/>
                  </a:moveTo>
                  <a:cubicBezTo>
                    <a:pt x="1746" y="0"/>
                    <a:pt x="1446" y="50"/>
                    <a:pt x="1147" y="200"/>
                  </a:cubicBezTo>
                  <a:cubicBezTo>
                    <a:pt x="898" y="299"/>
                    <a:pt x="699" y="449"/>
                    <a:pt x="499" y="648"/>
                  </a:cubicBezTo>
                  <a:cubicBezTo>
                    <a:pt x="400" y="848"/>
                    <a:pt x="300" y="1097"/>
                    <a:pt x="300" y="1396"/>
                  </a:cubicBezTo>
                  <a:cubicBezTo>
                    <a:pt x="300" y="1695"/>
                    <a:pt x="400" y="1944"/>
                    <a:pt x="499" y="2144"/>
                  </a:cubicBezTo>
                  <a:cubicBezTo>
                    <a:pt x="649" y="2293"/>
                    <a:pt x="848" y="2443"/>
                    <a:pt x="1048" y="2542"/>
                  </a:cubicBezTo>
                  <a:cubicBezTo>
                    <a:pt x="1247" y="2642"/>
                    <a:pt x="1546" y="2742"/>
                    <a:pt x="1845" y="2792"/>
                  </a:cubicBezTo>
                  <a:cubicBezTo>
                    <a:pt x="2094" y="2891"/>
                    <a:pt x="2294" y="2941"/>
                    <a:pt x="2394" y="2991"/>
                  </a:cubicBezTo>
                  <a:cubicBezTo>
                    <a:pt x="2543" y="3041"/>
                    <a:pt x="2643" y="3141"/>
                    <a:pt x="2742" y="3240"/>
                  </a:cubicBezTo>
                  <a:cubicBezTo>
                    <a:pt x="2842" y="3290"/>
                    <a:pt x="2892" y="3440"/>
                    <a:pt x="2892" y="3539"/>
                  </a:cubicBezTo>
                  <a:cubicBezTo>
                    <a:pt x="2892" y="3739"/>
                    <a:pt x="2792" y="3838"/>
                    <a:pt x="2643" y="3938"/>
                  </a:cubicBezTo>
                  <a:cubicBezTo>
                    <a:pt x="2493" y="4038"/>
                    <a:pt x="2294" y="4088"/>
                    <a:pt x="2045" y="4088"/>
                  </a:cubicBezTo>
                  <a:cubicBezTo>
                    <a:pt x="1795" y="4088"/>
                    <a:pt x="1496" y="4038"/>
                    <a:pt x="1197" y="3888"/>
                  </a:cubicBezTo>
                  <a:cubicBezTo>
                    <a:pt x="898" y="3789"/>
                    <a:pt x="649" y="3589"/>
                    <a:pt x="400" y="3390"/>
                  </a:cubicBezTo>
                  <a:lnTo>
                    <a:pt x="1" y="4187"/>
                  </a:lnTo>
                  <a:cubicBezTo>
                    <a:pt x="300" y="4387"/>
                    <a:pt x="599" y="4586"/>
                    <a:pt x="948" y="4736"/>
                  </a:cubicBezTo>
                  <a:cubicBezTo>
                    <a:pt x="1297" y="4885"/>
                    <a:pt x="1646" y="4935"/>
                    <a:pt x="2045" y="4935"/>
                  </a:cubicBezTo>
                  <a:cubicBezTo>
                    <a:pt x="2394" y="4935"/>
                    <a:pt x="2693" y="4885"/>
                    <a:pt x="2992" y="4786"/>
                  </a:cubicBezTo>
                  <a:cubicBezTo>
                    <a:pt x="3291" y="4636"/>
                    <a:pt x="3490" y="4486"/>
                    <a:pt x="3640" y="4287"/>
                  </a:cubicBezTo>
                  <a:cubicBezTo>
                    <a:pt x="3789" y="4038"/>
                    <a:pt x="3889" y="3789"/>
                    <a:pt x="3889" y="3490"/>
                  </a:cubicBezTo>
                  <a:cubicBezTo>
                    <a:pt x="3889" y="3190"/>
                    <a:pt x="3789" y="2941"/>
                    <a:pt x="3640" y="2742"/>
                  </a:cubicBezTo>
                  <a:cubicBezTo>
                    <a:pt x="3540" y="2592"/>
                    <a:pt x="3341" y="2443"/>
                    <a:pt x="3141" y="2343"/>
                  </a:cubicBezTo>
                  <a:cubicBezTo>
                    <a:pt x="2942" y="2243"/>
                    <a:pt x="2643" y="2144"/>
                    <a:pt x="2344" y="2044"/>
                  </a:cubicBezTo>
                  <a:cubicBezTo>
                    <a:pt x="2094" y="1994"/>
                    <a:pt x="1895" y="1894"/>
                    <a:pt x="1795" y="1845"/>
                  </a:cubicBezTo>
                  <a:cubicBezTo>
                    <a:pt x="1646" y="1795"/>
                    <a:pt x="1546" y="1745"/>
                    <a:pt x="1446" y="1645"/>
                  </a:cubicBezTo>
                  <a:cubicBezTo>
                    <a:pt x="1347" y="1546"/>
                    <a:pt x="1297" y="1446"/>
                    <a:pt x="1297" y="1296"/>
                  </a:cubicBezTo>
                  <a:cubicBezTo>
                    <a:pt x="1297" y="1147"/>
                    <a:pt x="1397" y="1047"/>
                    <a:pt x="1496" y="947"/>
                  </a:cubicBezTo>
                  <a:cubicBezTo>
                    <a:pt x="1646" y="898"/>
                    <a:pt x="1795" y="848"/>
                    <a:pt x="2045" y="848"/>
                  </a:cubicBezTo>
                  <a:cubicBezTo>
                    <a:pt x="2244" y="848"/>
                    <a:pt x="2443" y="898"/>
                    <a:pt x="2693" y="947"/>
                  </a:cubicBezTo>
                  <a:cubicBezTo>
                    <a:pt x="2942" y="1047"/>
                    <a:pt x="3241" y="1147"/>
                    <a:pt x="3440" y="1296"/>
                  </a:cubicBezTo>
                  <a:lnTo>
                    <a:pt x="3839" y="499"/>
                  </a:lnTo>
                  <a:cubicBezTo>
                    <a:pt x="3590" y="349"/>
                    <a:pt x="3341" y="250"/>
                    <a:pt x="3042" y="150"/>
                  </a:cubicBezTo>
                  <a:cubicBezTo>
                    <a:pt x="2693" y="50"/>
                    <a:pt x="2394" y="0"/>
                    <a:pt x="20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0"/>
            <p:cNvSpPr/>
            <p:nvPr/>
          </p:nvSpPr>
          <p:spPr>
            <a:xfrm>
              <a:off x="5687275" y="4772800"/>
              <a:ext cx="109675" cy="123400"/>
            </a:xfrm>
            <a:custGeom>
              <a:rect b="b" l="l" r="r" t="t"/>
              <a:pathLst>
                <a:path extrusionOk="0" h="4936" w="4387">
                  <a:moveTo>
                    <a:pt x="2542" y="0"/>
                  </a:moveTo>
                  <a:cubicBezTo>
                    <a:pt x="2044" y="0"/>
                    <a:pt x="1645" y="150"/>
                    <a:pt x="1246" y="349"/>
                  </a:cubicBezTo>
                  <a:cubicBezTo>
                    <a:pt x="848" y="549"/>
                    <a:pt x="549" y="848"/>
                    <a:pt x="349" y="1246"/>
                  </a:cubicBezTo>
                  <a:cubicBezTo>
                    <a:pt x="100" y="1595"/>
                    <a:pt x="0" y="1994"/>
                    <a:pt x="0" y="2493"/>
                  </a:cubicBezTo>
                  <a:cubicBezTo>
                    <a:pt x="0" y="2941"/>
                    <a:pt x="100" y="3340"/>
                    <a:pt x="299" y="3739"/>
                  </a:cubicBezTo>
                  <a:cubicBezTo>
                    <a:pt x="549" y="4088"/>
                    <a:pt x="848" y="4387"/>
                    <a:pt x="1246" y="4636"/>
                  </a:cubicBezTo>
                  <a:cubicBezTo>
                    <a:pt x="1595" y="4835"/>
                    <a:pt x="2044" y="4935"/>
                    <a:pt x="2493" y="4935"/>
                  </a:cubicBezTo>
                  <a:cubicBezTo>
                    <a:pt x="2842" y="4935"/>
                    <a:pt x="3190" y="4885"/>
                    <a:pt x="3489" y="4736"/>
                  </a:cubicBezTo>
                  <a:cubicBezTo>
                    <a:pt x="3838" y="4586"/>
                    <a:pt x="4137" y="4387"/>
                    <a:pt x="4387" y="4138"/>
                  </a:cubicBezTo>
                  <a:lnTo>
                    <a:pt x="3838" y="3539"/>
                  </a:lnTo>
                  <a:cubicBezTo>
                    <a:pt x="3689" y="3689"/>
                    <a:pt x="3440" y="3838"/>
                    <a:pt x="3240" y="3938"/>
                  </a:cubicBezTo>
                  <a:cubicBezTo>
                    <a:pt x="2991" y="4038"/>
                    <a:pt x="2792" y="4088"/>
                    <a:pt x="2542" y="4088"/>
                  </a:cubicBezTo>
                  <a:cubicBezTo>
                    <a:pt x="2243" y="4088"/>
                    <a:pt x="1994" y="4038"/>
                    <a:pt x="1745" y="3888"/>
                  </a:cubicBezTo>
                  <a:cubicBezTo>
                    <a:pt x="1496" y="3739"/>
                    <a:pt x="1296" y="3539"/>
                    <a:pt x="1147" y="3290"/>
                  </a:cubicBezTo>
                  <a:cubicBezTo>
                    <a:pt x="997" y="3041"/>
                    <a:pt x="947" y="2742"/>
                    <a:pt x="947" y="2443"/>
                  </a:cubicBezTo>
                  <a:cubicBezTo>
                    <a:pt x="947" y="2144"/>
                    <a:pt x="997" y="1894"/>
                    <a:pt x="1147" y="1645"/>
                  </a:cubicBezTo>
                  <a:cubicBezTo>
                    <a:pt x="1296" y="1396"/>
                    <a:pt x="1496" y="1197"/>
                    <a:pt x="1745" y="1047"/>
                  </a:cubicBezTo>
                  <a:cubicBezTo>
                    <a:pt x="1994" y="898"/>
                    <a:pt x="2243" y="848"/>
                    <a:pt x="2542" y="848"/>
                  </a:cubicBezTo>
                  <a:cubicBezTo>
                    <a:pt x="2792" y="848"/>
                    <a:pt x="2991" y="898"/>
                    <a:pt x="3240" y="997"/>
                  </a:cubicBezTo>
                  <a:cubicBezTo>
                    <a:pt x="3489" y="1097"/>
                    <a:pt x="3689" y="1246"/>
                    <a:pt x="3838" y="1446"/>
                  </a:cubicBezTo>
                  <a:lnTo>
                    <a:pt x="4387" y="798"/>
                  </a:lnTo>
                  <a:cubicBezTo>
                    <a:pt x="4137" y="549"/>
                    <a:pt x="3888" y="349"/>
                    <a:pt x="3539" y="250"/>
                  </a:cubicBezTo>
                  <a:cubicBezTo>
                    <a:pt x="3190" y="100"/>
                    <a:pt x="2891" y="0"/>
                    <a:pt x="254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0"/>
            <p:cNvSpPr/>
            <p:nvPr/>
          </p:nvSpPr>
          <p:spPr>
            <a:xfrm>
              <a:off x="5815625" y="4775300"/>
              <a:ext cx="100950" cy="119650"/>
            </a:xfrm>
            <a:custGeom>
              <a:rect b="b" l="l" r="r" t="t"/>
              <a:pathLst>
                <a:path extrusionOk="0" h="4786" w="4038">
                  <a:moveTo>
                    <a:pt x="1994" y="798"/>
                  </a:moveTo>
                  <a:cubicBezTo>
                    <a:pt x="2343" y="798"/>
                    <a:pt x="2592" y="847"/>
                    <a:pt x="2792" y="997"/>
                  </a:cubicBezTo>
                  <a:cubicBezTo>
                    <a:pt x="2991" y="1146"/>
                    <a:pt x="3091" y="1346"/>
                    <a:pt x="3091" y="1645"/>
                  </a:cubicBezTo>
                  <a:cubicBezTo>
                    <a:pt x="3091" y="1944"/>
                    <a:pt x="2991" y="2193"/>
                    <a:pt x="2792" y="2343"/>
                  </a:cubicBezTo>
                  <a:cubicBezTo>
                    <a:pt x="2592" y="2492"/>
                    <a:pt x="2343" y="2542"/>
                    <a:pt x="1994" y="2542"/>
                  </a:cubicBezTo>
                  <a:lnTo>
                    <a:pt x="898" y="2542"/>
                  </a:lnTo>
                  <a:lnTo>
                    <a:pt x="898" y="798"/>
                  </a:lnTo>
                  <a:close/>
                  <a:moveTo>
                    <a:pt x="0" y="0"/>
                  </a:moveTo>
                  <a:lnTo>
                    <a:pt x="0" y="4785"/>
                  </a:lnTo>
                  <a:lnTo>
                    <a:pt x="898" y="4785"/>
                  </a:lnTo>
                  <a:lnTo>
                    <a:pt x="898" y="3390"/>
                  </a:lnTo>
                  <a:lnTo>
                    <a:pt x="1994" y="3390"/>
                  </a:lnTo>
                  <a:cubicBezTo>
                    <a:pt x="2094" y="3390"/>
                    <a:pt x="2144" y="3390"/>
                    <a:pt x="2194" y="3340"/>
                  </a:cubicBezTo>
                  <a:lnTo>
                    <a:pt x="2991" y="4785"/>
                  </a:lnTo>
                  <a:lnTo>
                    <a:pt x="4038" y="4785"/>
                  </a:lnTo>
                  <a:lnTo>
                    <a:pt x="2991" y="3190"/>
                  </a:lnTo>
                  <a:cubicBezTo>
                    <a:pt x="3290" y="3041"/>
                    <a:pt x="3539" y="2841"/>
                    <a:pt x="3689" y="2592"/>
                  </a:cubicBezTo>
                  <a:cubicBezTo>
                    <a:pt x="3888" y="2343"/>
                    <a:pt x="3938" y="1994"/>
                    <a:pt x="3938" y="1645"/>
                  </a:cubicBezTo>
                  <a:cubicBezTo>
                    <a:pt x="3938" y="1097"/>
                    <a:pt x="3789" y="698"/>
                    <a:pt x="3440" y="399"/>
                  </a:cubicBezTo>
                  <a:cubicBezTo>
                    <a:pt x="3091" y="150"/>
                    <a:pt x="2642" y="0"/>
                    <a:pt x="19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0"/>
            <p:cNvSpPr/>
            <p:nvPr/>
          </p:nvSpPr>
          <p:spPr>
            <a:xfrm>
              <a:off x="5939000" y="4775300"/>
              <a:ext cx="23700" cy="119650"/>
            </a:xfrm>
            <a:custGeom>
              <a:rect b="b" l="l" r="r" t="t"/>
              <a:pathLst>
                <a:path extrusionOk="0" h="4786" w="948">
                  <a:moveTo>
                    <a:pt x="0" y="0"/>
                  </a:moveTo>
                  <a:lnTo>
                    <a:pt x="0" y="4785"/>
                  </a:lnTo>
                  <a:lnTo>
                    <a:pt x="947" y="4785"/>
                  </a:lnTo>
                  <a:lnTo>
                    <a:pt x="947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0"/>
            <p:cNvSpPr/>
            <p:nvPr/>
          </p:nvSpPr>
          <p:spPr>
            <a:xfrm>
              <a:off x="5992575" y="4775300"/>
              <a:ext cx="98475" cy="119650"/>
            </a:xfrm>
            <a:custGeom>
              <a:rect b="b" l="l" r="r" t="t"/>
              <a:pathLst>
                <a:path extrusionOk="0" h="4786" w="3939">
                  <a:moveTo>
                    <a:pt x="2234" y="778"/>
                  </a:moveTo>
                  <a:cubicBezTo>
                    <a:pt x="2397" y="778"/>
                    <a:pt x="2533" y="824"/>
                    <a:pt x="2642" y="897"/>
                  </a:cubicBezTo>
                  <a:cubicBezTo>
                    <a:pt x="2742" y="997"/>
                    <a:pt x="2842" y="1146"/>
                    <a:pt x="2842" y="1346"/>
                  </a:cubicBezTo>
                  <a:cubicBezTo>
                    <a:pt x="2842" y="1545"/>
                    <a:pt x="2742" y="1695"/>
                    <a:pt x="2642" y="1794"/>
                  </a:cubicBezTo>
                  <a:cubicBezTo>
                    <a:pt x="2493" y="1894"/>
                    <a:pt x="2293" y="1944"/>
                    <a:pt x="2044" y="1944"/>
                  </a:cubicBezTo>
                  <a:lnTo>
                    <a:pt x="898" y="1944"/>
                  </a:lnTo>
                  <a:lnTo>
                    <a:pt x="898" y="798"/>
                  </a:lnTo>
                  <a:lnTo>
                    <a:pt x="2044" y="798"/>
                  </a:lnTo>
                  <a:cubicBezTo>
                    <a:pt x="2111" y="784"/>
                    <a:pt x="2174" y="778"/>
                    <a:pt x="2234" y="778"/>
                  </a:cubicBezTo>
                  <a:close/>
                  <a:moveTo>
                    <a:pt x="2044" y="2692"/>
                  </a:moveTo>
                  <a:cubicBezTo>
                    <a:pt x="2343" y="2692"/>
                    <a:pt x="2592" y="2742"/>
                    <a:pt x="2742" y="2891"/>
                  </a:cubicBezTo>
                  <a:cubicBezTo>
                    <a:pt x="2891" y="2991"/>
                    <a:pt x="2991" y="3140"/>
                    <a:pt x="2991" y="3340"/>
                  </a:cubicBezTo>
                  <a:cubicBezTo>
                    <a:pt x="2991" y="3539"/>
                    <a:pt x="2891" y="3689"/>
                    <a:pt x="2742" y="3838"/>
                  </a:cubicBezTo>
                  <a:cubicBezTo>
                    <a:pt x="2592" y="3938"/>
                    <a:pt x="2343" y="3988"/>
                    <a:pt x="2044" y="3988"/>
                  </a:cubicBezTo>
                  <a:lnTo>
                    <a:pt x="898" y="3988"/>
                  </a:lnTo>
                  <a:lnTo>
                    <a:pt x="898" y="2692"/>
                  </a:lnTo>
                  <a:close/>
                  <a:moveTo>
                    <a:pt x="0" y="0"/>
                  </a:moveTo>
                  <a:lnTo>
                    <a:pt x="0" y="4785"/>
                  </a:lnTo>
                  <a:lnTo>
                    <a:pt x="2194" y="4785"/>
                  </a:lnTo>
                  <a:cubicBezTo>
                    <a:pt x="2742" y="4785"/>
                    <a:pt x="3141" y="4686"/>
                    <a:pt x="3490" y="4436"/>
                  </a:cubicBezTo>
                  <a:cubicBezTo>
                    <a:pt x="3789" y="4187"/>
                    <a:pt x="3938" y="3888"/>
                    <a:pt x="3938" y="3439"/>
                  </a:cubicBezTo>
                  <a:cubicBezTo>
                    <a:pt x="3938" y="3140"/>
                    <a:pt x="3838" y="2891"/>
                    <a:pt x="3689" y="2642"/>
                  </a:cubicBezTo>
                  <a:cubicBezTo>
                    <a:pt x="3490" y="2442"/>
                    <a:pt x="3240" y="2293"/>
                    <a:pt x="2941" y="2243"/>
                  </a:cubicBezTo>
                  <a:cubicBezTo>
                    <a:pt x="3191" y="2193"/>
                    <a:pt x="3390" y="2044"/>
                    <a:pt x="3539" y="1844"/>
                  </a:cubicBezTo>
                  <a:cubicBezTo>
                    <a:pt x="3689" y="1695"/>
                    <a:pt x="3739" y="1446"/>
                    <a:pt x="3739" y="1196"/>
                  </a:cubicBezTo>
                  <a:cubicBezTo>
                    <a:pt x="3739" y="798"/>
                    <a:pt x="3589" y="499"/>
                    <a:pt x="3340" y="299"/>
                  </a:cubicBezTo>
                  <a:cubicBezTo>
                    <a:pt x="3041" y="100"/>
                    <a:pt x="2642" y="0"/>
                    <a:pt x="20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0"/>
            <p:cNvSpPr/>
            <p:nvPr/>
          </p:nvSpPr>
          <p:spPr>
            <a:xfrm>
              <a:off x="6113450" y="4775300"/>
              <a:ext cx="89750" cy="119650"/>
            </a:xfrm>
            <a:custGeom>
              <a:rect b="b" l="l" r="r" t="t"/>
              <a:pathLst>
                <a:path extrusionOk="0" h="4786" w="3590">
                  <a:moveTo>
                    <a:pt x="0" y="0"/>
                  </a:moveTo>
                  <a:lnTo>
                    <a:pt x="0" y="4785"/>
                  </a:lnTo>
                  <a:lnTo>
                    <a:pt x="3589" y="4785"/>
                  </a:lnTo>
                  <a:lnTo>
                    <a:pt x="3589" y="3988"/>
                  </a:lnTo>
                  <a:lnTo>
                    <a:pt x="898" y="3988"/>
                  </a:lnTo>
                  <a:lnTo>
                    <a:pt x="898" y="2791"/>
                  </a:lnTo>
                  <a:lnTo>
                    <a:pt x="3240" y="2791"/>
                  </a:lnTo>
                  <a:lnTo>
                    <a:pt x="3240" y="1994"/>
                  </a:lnTo>
                  <a:lnTo>
                    <a:pt x="898" y="1994"/>
                  </a:lnTo>
                  <a:lnTo>
                    <a:pt x="898" y="798"/>
                  </a:lnTo>
                  <a:lnTo>
                    <a:pt x="3539" y="798"/>
                  </a:lnTo>
                  <a:lnTo>
                    <a:pt x="3539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40"/>
            <p:cNvSpPr/>
            <p:nvPr/>
          </p:nvSpPr>
          <p:spPr>
            <a:xfrm>
              <a:off x="6093500" y="3742250"/>
              <a:ext cx="427450" cy="51100"/>
            </a:xfrm>
            <a:custGeom>
              <a:rect b="b" l="l" r="r" t="t"/>
              <a:pathLst>
                <a:path extrusionOk="0" h="2044" w="17098">
                  <a:moveTo>
                    <a:pt x="1" y="0"/>
                  </a:moveTo>
                  <a:lnTo>
                    <a:pt x="1" y="2044"/>
                  </a:lnTo>
                  <a:lnTo>
                    <a:pt x="17098" y="2044"/>
                  </a:lnTo>
                  <a:lnTo>
                    <a:pt x="1709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0"/>
            <p:cNvSpPr/>
            <p:nvPr/>
          </p:nvSpPr>
          <p:spPr>
            <a:xfrm>
              <a:off x="6093500" y="3835700"/>
              <a:ext cx="427450" cy="51125"/>
            </a:xfrm>
            <a:custGeom>
              <a:rect b="b" l="l" r="r" t="t"/>
              <a:pathLst>
                <a:path extrusionOk="0" h="2045" w="17098">
                  <a:moveTo>
                    <a:pt x="1" y="1"/>
                  </a:moveTo>
                  <a:lnTo>
                    <a:pt x="1" y="2044"/>
                  </a:lnTo>
                  <a:lnTo>
                    <a:pt x="17098" y="2044"/>
                  </a:lnTo>
                  <a:lnTo>
                    <a:pt x="17098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0"/>
            <p:cNvSpPr/>
            <p:nvPr/>
          </p:nvSpPr>
          <p:spPr>
            <a:xfrm>
              <a:off x="6093500" y="3927925"/>
              <a:ext cx="427450" cy="51100"/>
            </a:xfrm>
            <a:custGeom>
              <a:rect b="b" l="l" r="r" t="t"/>
              <a:pathLst>
                <a:path extrusionOk="0" h="2044" w="17098">
                  <a:moveTo>
                    <a:pt x="1" y="0"/>
                  </a:moveTo>
                  <a:lnTo>
                    <a:pt x="1" y="2044"/>
                  </a:lnTo>
                  <a:lnTo>
                    <a:pt x="17098" y="2044"/>
                  </a:lnTo>
                  <a:lnTo>
                    <a:pt x="1709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0"/>
            <p:cNvSpPr/>
            <p:nvPr/>
          </p:nvSpPr>
          <p:spPr>
            <a:xfrm>
              <a:off x="5841800" y="3742250"/>
              <a:ext cx="83500" cy="83500"/>
            </a:xfrm>
            <a:custGeom>
              <a:rect b="b" l="l" r="r" t="t"/>
              <a:pathLst>
                <a:path extrusionOk="0" h="3340" w="3340">
                  <a:moveTo>
                    <a:pt x="1695" y="0"/>
                  </a:moveTo>
                  <a:cubicBezTo>
                    <a:pt x="748" y="0"/>
                    <a:pt x="0" y="748"/>
                    <a:pt x="0" y="1695"/>
                  </a:cubicBezTo>
                  <a:cubicBezTo>
                    <a:pt x="0" y="2592"/>
                    <a:pt x="748" y="3340"/>
                    <a:pt x="1695" y="3340"/>
                  </a:cubicBezTo>
                  <a:cubicBezTo>
                    <a:pt x="2592" y="3340"/>
                    <a:pt x="3340" y="2592"/>
                    <a:pt x="3340" y="1695"/>
                  </a:cubicBezTo>
                  <a:cubicBezTo>
                    <a:pt x="3340" y="748"/>
                    <a:pt x="2592" y="0"/>
                    <a:pt x="1695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0"/>
            <p:cNvSpPr/>
            <p:nvPr/>
          </p:nvSpPr>
          <p:spPr>
            <a:xfrm>
              <a:off x="5705975" y="3742250"/>
              <a:ext cx="83500" cy="83500"/>
            </a:xfrm>
            <a:custGeom>
              <a:rect b="b" l="l" r="r" t="t"/>
              <a:pathLst>
                <a:path extrusionOk="0" h="3340" w="3340">
                  <a:moveTo>
                    <a:pt x="1695" y="0"/>
                  </a:moveTo>
                  <a:cubicBezTo>
                    <a:pt x="748" y="0"/>
                    <a:pt x="0" y="748"/>
                    <a:pt x="0" y="1695"/>
                  </a:cubicBezTo>
                  <a:cubicBezTo>
                    <a:pt x="0" y="2592"/>
                    <a:pt x="748" y="3340"/>
                    <a:pt x="1695" y="3340"/>
                  </a:cubicBezTo>
                  <a:cubicBezTo>
                    <a:pt x="2592" y="3340"/>
                    <a:pt x="3340" y="2592"/>
                    <a:pt x="3340" y="1695"/>
                  </a:cubicBezTo>
                  <a:cubicBezTo>
                    <a:pt x="3340" y="748"/>
                    <a:pt x="2592" y="0"/>
                    <a:pt x="1695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0"/>
            <p:cNvSpPr/>
            <p:nvPr/>
          </p:nvSpPr>
          <p:spPr>
            <a:xfrm>
              <a:off x="5570125" y="3742250"/>
              <a:ext cx="83525" cy="83500"/>
            </a:xfrm>
            <a:custGeom>
              <a:rect b="b" l="l" r="r" t="t"/>
              <a:pathLst>
                <a:path extrusionOk="0" h="3340" w="3341">
                  <a:moveTo>
                    <a:pt x="1646" y="0"/>
                  </a:moveTo>
                  <a:cubicBezTo>
                    <a:pt x="749" y="0"/>
                    <a:pt x="1" y="748"/>
                    <a:pt x="1" y="1695"/>
                  </a:cubicBezTo>
                  <a:cubicBezTo>
                    <a:pt x="1" y="2592"/>
                    <a:pt x="749" y="3340"/>
                    <a:pt x="1646" y="3340"/>
                  </a:cubicBezTo>
                  <a:cubicBezTo>
                    <a:pt x="2593" y="3340"/>
                    <a:pt x="3341" y="2592"/>
                    <a:pt x="3341" y="1695"/>
                  </a:cubicBezTo>
                  <a:cubicBezTo>
                    <a:pt x="3341" y="748"/>
                    <a:pt x="2593" y="0"/>
                    <a:pt x="164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0"/>
            <p:cNvSpPr/>
            <p:nvPr/>
          </p:nvSpPr>
          <p:spPr>
            <a:xfrm>
              <a:off x="1055400" y="4487993"/>
              <a:ext cx="559550" cy="558275"/>
            </a:xfrm>
            <a:custGeom>
              <a:rect b="b" l="l" r="r" t="t"/>
              <a:pathLst>
                <a:path extrusionOk="0" h="22331" w="22382">
                  <a:moveTo>
                    <a:pt x="11216" y="0"/>
                  </a:moveTo>
                  <a:cubicBezTo>
                    <a:pt x="5035" y="0"/>
                    <a:pt x="1" y="4985"/>
                    <a:pt x="1" y="11165"/>
                  </a:cubicBezTo>
                  <a:cubicBezTo>
                    <a:pt x="1" y="17346"/>
                    <a:pt x="5035" y="22331"/>
                    <a:pt x="11216" y="22331"/>
                  </a:cubicBezTo>
                  <a:cubicBezTo>
                    <a:pt x="17347" y="22331"/>
                    <a:pt x="22381" y="17346"/>
                    <a:pt x="22381" y="11165"/>
                  </a:cubicBezTo>
                  <a:cubicBezTo>
                    <a:pt x="22381" y="4985"/>
                    <a:pt x="17347" y="0"/>
                    <a:pt x="112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0"/>
            <p:cNvSpPr/>
            <p:nvPr/>
          </p:nvSpPr>
          <p:spPr>
            <a:xfrm>
              <a:off x="1253550" y="4518550"/>
              <a:ext cx="164500" cy="193250"/>
            </a:xfrm>
            <a:custGeom>
              <a:rect b="b" l="l" r="r" t="t"/>
              <a:pathLst>
                <a:path extrusionOk="0" h="7730" w="6580">
                  <a:moveTo>
                    <a:pt x="3377" y="1"/>
                  </a:moveTo>
                  <a:cubicBezTo>
                    <a:pt x="3348" y="1"/>
                    <a:pt x="3319" y="1"/>
                    <a:pt x="3290" y="2"/>
                  </a:cubicBezTo>
                  <a:cubicBezTo>
                    <a:pt x="1446" y="2"/>
                    <a:pt x="0" y="1447"/>
                    <a:pt x="0" y="3242"/>
                  </a:cubicBezTo>
                  <a:lnTo>
                    <a:pt x="0" y="4488"/>
                  </a:lnTo>
                  <a:cubicBezTo>
                    <a:pt x="0" y="6282"/>
                    <a:pt x="1446" y="7728"/>
                    <a:pt x="3290" y="7728"/>
                  </a:cubicBezTo>
                  <a:cubicBezTo>
                    <a:pt x="3319" y="7729"/>
                    <a:pt x="3348" y="7729"/>
                    <a:pt x="3377" y="7729"/>
                  </a:cubicBezTo>
                  <a:cubicBezTo>
                    <a:pt x="5132" y="7729"/>
                    <a:pt x="6580" y="6253"/>
                    <a:pt x="6580" y="4488"/>
                  </a:cubicBezTo>
                  <a:lnTo>
                    <a:pt x="6580" y="3242"/>
                  </a:lnTo>
                  <a:cubicBezTo>
                    <a:pt x="6531" y="1477"/>
                    <a:pt x="5131" y="1"/>
                    <a:pt x="3377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0"/>
            <p:cNvSpPr/>
            <p:nvPr/>
          </p:nvSpPr>
          <p:spPr>
            <a:xfrm>
              <a:off x="1197450" y="4740400"/>
              <a:ext cx="275425" cy="159525"/>
            </a:xfrm>
            <a:custGeom>
              <a:rect b="b" l="l" r="r" t="t"/>
              <a:pathLst>
                <a:path extrusionOk="0" h="6381" w="11017">
                  <a:moveTo>
                    <a:pt x="2942" y="0"/>
                  </a:moveTo>
                  <a:cubicBezTo>
                    <a:pt x="1297" y="0"/>
                    <a:pt x="1" y="1296"/>
                    <a:pt x="1" y="2941"/>
                  </a:cubicBezTo>
                  <a:lnTo>
                    <a:pt x="1" y="6381"/>
                  </a:lnTo>
                  <a:lnTo>
                    <a:pt x="11017" y="6381"/>
                  </a:lnTo>
                  <a:lnTo>
                    <a:pt x="11017" y="2941"/>
                  </a:lnTo>
                  <a:cubicBezTo>
                    <a:pt x="11017" y="1296"/>
                    <a:pt x="9721" y="0"/>
                    <a:pt x="807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0"/>
            <p:cNvSpPr/>
            <p:nvPr/>
          </p:nvSpPr>
          <p:spPr>
            <a:xfrm>
              <a:off x="6017500" y="3252500"/>
              <a:ext cx="77275" cy="77300"/>
            </a:xfrm>
            <a:custGeom>
              <a:rect b="b" l="l" r="r" t="t"/>
              <a:pathLst>
                <a:path extrusionOk="0" fill="none" h="3092" w="3091">
                  <a:moveTo>
                    <a:pt x="0" y="3091"/>
                  </a:moveTo>
                  <a:lnTo>
                    <a:pt x="0" y="1"/>
                  </a:lnTo>
                  <a:lnTo>
                    <a:pt x="3091" y="1"/>
                  </a:lnTo>
                </a:path>
              </a:pathLst>
            </a:custGeom>
            <a:solidFill>
              <a:schemeClr val="accent1"/>
            </a:solidFill>
            <a:ln cap="flat" cmpd="sng" w="31150">
              <a:solidFill>
                <a:srgbClr val="48FFD5"/>
              </a:solidFill>
              <a:prstDash val="solid"/>
              <a:miter lim="4984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0"/>
            <p:cNvSpPr/>
            <p:nvPr/>
          </p:nvSpPr>
          <p:spPr>
            <a:xfrm>
              <a:off x="6190700" y="3252500"/>
              <a:ext cx="77300" cy="77300"/>
            </a:xfrm>
            <a:custGeom>
              <a:rect b="b" l="l" r="r" t="t"/>
              <a:pathLst>
                <a:path extrusionOk="0" fill="none" h="3092" w="3092">
                  <a:moveTo>
                    <a:pt x="3091" y="3091"/>
                  </a:moveTo>
                  <a:lnTo>
                    <a:pt x="3091" y="1"/>
                  </a:ln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 cap="flat" cmpd="sng" w="31150">
              <a:solidFill>
                <a:srgbClr val="48FFD5"/>
              </a:solidFill>
              <a:prstDash val="solid"/>
              <a:miter lim="4984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0"/>
            <p:cNvSpPr/>
            <p:nvPr/>
          </p:nvSpPr>
          <p:spPr>
            <a:xfrm>
              <a:off x="6017500" y="3398300"/>
              <a:ext cx="77275" cy="77300"/>
            </a:xfrm>
            <a:custGeom>
              <a:rect b="b" l="l" r="r" t="t"/>
              <a:pathLst>
                <a:path extrusionOk="0" fill="none" h="3092" w="3091">
                  <a:moveTo>
                    <a:pt x="0" y="1"/>
                  </a:moveTo>
                  <a:lnTo>
                    <a:pt x="0" y="3091"/>
                  </a:lnTo>
                  <a:lnTo>
                    <a:pt x="3091" y="3091"/>
                  </a:lnTo>
                </a:path>
              </a:pathLst>
            </a:custGeom>
            <a:solidFill>
              <a:schemeClr val="accent1"/>
            </a:solidFill>
            <a:ln cap="flat" cmpd="sng" w="31150">
              <a:solidFill>
                <a:srgbClr val="48FFD5"/>
              </a:solidFill>
              <a:prstDash val="solid"/>
              <a:miter lim="4984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0"/>
            <p:cNvSpPr/>
            <p:nvPr/>
          </p:nvSpPr>
          <p:spPr>
            <a:xfrm>
              <a:off x="6190700" y="3398300"/>
              <a:ext cx="77300" cy="77300"/>
            </a:xfrm>
            <a:custGeom>
              <a:rect b="b" l="l" r="r" t="t"/>
              <a:pathLst>
                <a:path extrusionOk="0" fill="none" h="3092" w="3092">
                  <a:moveTo>
                    <a:pt x="3091" y="1"/>
                  </a:moveTo>
                  <a:lnTo>
                    <a:pt x="3091" y="3091"/>
                  </a:lnTo>
                  <a:lnTo>
                    <a:pt x="1" y="3091"/>
                  </a:lnTo>
                </a:path>
              </a:pathLst>
            </a:custGeom>
            <a:solidFill>
              <a:schemeClr val="accent1"/>
            </a:solidFill>
            <a:ln cap="flat" cmpd="sng" w="31150">
              <a:solidFill>
                <a:srgbClr val="48FFD5"/>
              </a:solidFill>
              <a:prstDash val="solid"/>
              <a:miter lim="4984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0"/>
            <p:cNvSpPr/>
            <p:nvPr/>
          </p:nvSpPr>
          <p:spPr>
            <a:xfrm>
              <a:off x="1683450" y="3282425"/>
              <a:ext cx="118400" cy="162025"/>
            </a:xfrm>
            <a:custGeom>
              <a:rect b="b" l="l" r="r" t="t"/>
              <a:pathLst>
                <a:path extrusionOk="0" h="6481" w="4736">
                  <a:moveTo>
                    <a:pt x="1" y="0"/>
                  </a:moveTo>
                  <a:lnTo>
                    <a:pt x="1" y="6480"/>
                  </a:lnTo>
                  <a:lnTo>
                    <a:pt x="4736" y="32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0"/>
            <p:cNvSpPr/>
            <p:nvPr/>
          </p:nvSpPr>
          <p:spPr>
            <a:xfrm>
              <a:off x="1986275" y="3282425"/>
              <a:ext cx="119650" cy="162025"/>
            </a:xfrm>
            <a:custGeom>
              <a:rect b="b" l="l" r="r" t="t"/>
              <a:pathLst>
                <a:path extrusionOk="0" h="6481" w="4786">
                  <a:moveTo>
                    <a:pt x="0" y="0"/>
                  </a:moveTo>
                  <a:lnTo>
                    <a:pt x="0" y="6480"/>
                  </a:lnTo>
                  <a:lnTo>
                    <a:pt x="4785" y="3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0"/>
            <p:cNvSpPr/>
            <p:nvPr/>
          </p:nvSpPr>
          <p:spPr>
            <a:xfrm>
              <a:off x="2144525" y="3282425"/>
              <a:ext cx="25" cy="162025"/>
            </a:xfrm>
            <a:custGeom>
              <a:rect b="b" l="l" r="r" t="t"/>
              <a:pathLst>
                <a:path extrusionOk="0" fill="none" h="6481" w="1">
                  <a:moveTo>
                    <a:pt x="0" y="0"/>
                  </a:moveTo>
                  <a:lnTo>
                    <a:pt x="0" y="6480"/>
                  </a:lnTo>
                </a:path>
              </a:pathLst>
            </a:custGeom>
            <a:solidFill>
              <a:schemeClr val="accent1"/>
            </a:solidFill>
            <a:ln cap="flat" cmpd="sng" w="31150">
              <a:solidFill>
                <a:srgbClr val="48FFD5"/>
              </a:solidFill>
              <a:prstDash val="solid"/>
              <a:miter lim="4984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0"/>
            <p:cNvSpPr/>
            <p:nvPr/>
          </p:nvSpPr>
          <p:spPr>
            <a:xfrm>
              <a:off x="1342025" y="3282425"/>
              <a:ext cx="118400" cy="162025"/>
            </a:xfrm>
            <a:custGeom>
              <a:rect b="b" l="l" r="r" t="t"/>
              <a:pathLst>
                <a:path extrusionOk="0" h="6481" w="4736">
                  <a:moveTo>
                    <a:pt x="4735" y="0"/>
                  </a:moveTo>
                  <a:lnTo>
                    <a:pt x="0" y="3240"/>
                  </a:lnTo>
                  <a:lnTo>
                    <a:pt x="4735" y="6480"/>
                  </a:lnTo>
                  <a:lnTo>
                    <a:pt x="47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0"/>
            <p:cNvSpPr/>
            <p:nvPr/>
          </p:nvSpPr>
          <p:spPr>
            <a:xfrm>
              <a:off x="1303375" y="3282425"/>
              <a:ext cx="25" cy="162025"/>
            </a:xfrm>
            <a:custGeom>
              <a:rect b="b" l="l" r="r" t="t"/>
              <a:pathLst>
                <a:path extrusionOk="0" fill="none" h="6481" w="1">
                  <a:moveTo>
                    <a:pt x="1" y="0"/>
                  </a:moveTo>
                  <a:lnTo>
                    <a:pt x="1" y="6480"/>
                  </a:lnTo>
                </a:path>
              </a:pathLst>
            </a:custGeom>
            <a:solidFill>
              <a:schemeClr val="accent1"/>
            </a:solidFill>
            <a:ln cap="flat" cmpd="sng" w="31150">
              <a:solidFill>
                <a:srgbClr val="48FFD5"/>
              </a:solidFill>
              <a:prstDash val="solid"/>
              <a:miter lim="4984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26" name="Google Shape;826;p4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41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THANKS!</a:t>
            </a:r>
            <a:endParaRPr/>
          </a:p>
        </p:txBody>
      </p:sp>
      <p:sp>
        <p:nvSpPr>
          <p:cNvPr id="832" name="Google Shape;832;p41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  <a:solidFill>
            <a:srgbClr val="48FFD5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Does anyone have any question?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Email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rgbClr val="00000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Linkedin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rgbClr val="000000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3" name="Google Shape;833;p41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834" name="Google Shape;834;p41"/>
            <p:cNvSpPr/>
            <p:nvPr/>
          </p:nvSpPr>
          <p:spPr>
            <a:xfrm>
              <a:off x="4565450" y="4835675"/>
              <a:ext cx="850200" cy="445800"/>
            </a:xfrm>
            <a:custGeom>
              <a:rect b="b" l="l" r="r" t="t"/>
              <a:pathLst>
                <a:path extrusionOk="0" h="17832" w="34008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1"/>
            <p:cNvSpPr/>
            <p:nvPr/>
          </p:nvSpPr>
          <p:spPr>
            <a:xfrm>
              <a:off x="5848675" y="1425000"/>
              <a:ext cx="423525" cy="132575"/>
            </a:xfrm>
            <a:custGeom>
              <a:rect b="b" l="l" r="r" t="t"/>
              <a:pathLst>
                <a:path extrusionOk="0" h="5303" w="16941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1"/>
            <p:cNvSpPr/>
            <p:nvPr/>
          </p:nvSpPr>
          <p:spPr>
            <a:xfrm>
              <a:off x="5941025" y="1557925"/>
              <a:ext cx="238825" cy="95175"/>
            </a:xfrm>
            <a:custGeom>
              <a:rect b="b" l="l" r="r" t="t"/>
              <a:pathLst>
                <a:path extrusionOk="0" h="3807" w="9553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1"/>
            <p:cNvSpPr/>
            <p:nvPr/>
          </p:nvSpPr>
          <p:spPr>
            <a:xfrm>
              <a:off x="6009475" y="1680125"/>
              <a:ext cx="119425" cy="102525"/>
            </a:xfrm>
            <a:custGeom>
              <a:rect b="b" l="l" r="r" t="t"/>
              <a:pathLst>
                <a:path extrusionOk="0" h="4101" w="4777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1"/>
            <p:cNvSpPr/>
            <p:nvPr/>
          </p:nvSpPr>
          <p:spPr>
            <a:xfrm>
              <a:off x="5753150" y="1286475"/>
              <a:ext cx="614575" cy="170775"/>
            </a:xfrm>
            <a:custGeom>
              <a:rect b="b" l="l" r="r" t="t"/>
              <a:pathLst>
                <a:path extrusionOk="0" h="6831" w="24583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1"/>
            <p:cNvSpPr/>
            <p:nvPr/>
          </p:nvSpPr>
          <p:spPr>
            <a:xfrm>
              <a:off x="1997375" y="1099025"/>
              <a:ext cx="3593400" cy="4136275"/>
            </a:xfrm>
            <a:custGeom>
              <a:rect b="b" l="l" r="r" t="t"/>
              <a:pathLst>
                <a:path extrusionOk="0" h="165451" w="143736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1"/>
            <p:cNvSpPr/>
            <p:nvPr/>
          </p:nvSpPr>
          <p:spPr>
            <a:xfrm>
              <a:off x="2271225" y="2928325"/>
              <a:ext cx="977575" cy="976000"/>
            </a:xfrm>
            <a:custGeom>
              <a:rect b="b" l="l" r="r" t="t"/>
              <a:pathLst>
                <a:path extrusionOk="0" h="39040" w="39103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1"/>
            <p:cNvSpPr/>
            <p:nvPr/>
          </p:nvSpPr>
          <p:spPr>
            <a:xfrm>
              <a:off x="3957250" y="29984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41"/>
            <p:cNvSpPr/>
            <p:nvPr/>
          </p:nvSpPr>
          <p:spPr>
            <a:xfrm>
              <a:off x="3307675" y="2819750"/>
              <a:ext cx="697375" cy="688475"/>
            </a:xfrm>
            <a:custGeom>
              <a:rect b="b" l="l" r="r" t="t"/>
              <a:pathLst>
                <a:path extrusionOk="0" h="27539" w="27895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1"/>
            <p:cNvSpPr/>
            <p:nvPr/>
          </p:nvSpPr>
          <p:spPr>
            <a:xfrm>
              <a:off x="2445675" y="3165225"/>
              <a:ext cx="592975" cy="501025"/>
            </a:xfrm>
            <a:custGeom>
              <a:rect b="b" l="l" r="r" t="t"/>
              <a:pathLst>
                <a:path extrusionOk="0" h="20041" w="23719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1"/>
            <p:cNvSpPr/>
            <p:nvPr/>
          </p:nvSpPr>
          <p:spPr>
            <a:xfrm>
              <a:off x="3481225" y="3027000"/>
              <a:ext cx="333850" cy="275925"/>
            </a:xfrm>
            <a:custGeom>
              <a:rect b="b" l="l" r="r" t="t"/>
              <a:pathLst>
                <a:path extrusionOk="0" h="11037" w="13354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41"/>
            <p:cNvSpPr/>
            <p:nvPr/>
          </p:nvSpPr>
          <p:spPr>
            <a:xfrm>
              <a:off x="639325" y="2213475"/>
              <a:ext cx="444225" cy="442625"/>
            </a:xfrm>
            <a:custGeom>
              <a:rect b="b" l="l" r="r" t="t"/>
              <a:pathLst>
                <a:path extrusionOk="0" h="17705" w="17769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41"/>
            <p:cNvSpPr/>
            <p:nvPr/>
          </p:nvSpPr>
          <p:spPr>
            <a:xfrm>
              <a:off x="1112175" y="2165725"/>
              <a:ext cx="313675" cy="310475"/>
            </a:xfrm>
            <a:custGeom>
              <a:rect b="b" l="l" r="r" t="t"/>
              <a:pathLst>
                <a:path extrusionOk="0" h="12419" w="12547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41"/>
            <p:cNvSpPr/>
            <p:nvPr/>
          </p:nvSpPr>
          <p:spPr>
            <a:xfrm>
              <a:off x="4310700" y="220870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1"/>
            <p:cNvSpPr/>
            <p:nvPr/>
          </p:nvSpPr>
          <p:spPr>
            <a:xfrm>
              <a:off x="4310700" y="234562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41"/>
            <p:cNvSpPr/>
            <p:nvPr/>
          </p:nvSpPr>
          <p:spPr>
            <a:xfrm>
              <a:off x="4310700" y="248255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1"/>
            <p:cNvSpPr/>
            <p:nvPr/>
          </p:nvSpPr>
          <p:spPr>
            <a:xfrm>
              <a:off x="4310700" y="2621050"/>
              <a:ext cx="1028525" cy="39850"/>
            </a:xfrm>
            <a:custGeom>
              <a:rect b="b" l="l" r="r" t="t"/>
              <a:pathLst>
                <a:path extrusionOk="0" h="1594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1"/>
            <p:cNvSpPr/>
            <p:nvPr/>
          </p:nvSpPr>
          <p:spPr>
            <a:xfrm>
              <a:off x="4310700" y="275797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41"/>
            <p:cNvSpPr/>
            <p:nvPr/>
          </p:nvSpPr>
          <p:spPr>
            <a:xfrm>
              <a:off x="4310700" y="289490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1"/>
            <p:cNvSpPr/>
            <p:nvPr/>
          </p:nvSpPr>
          <p:spPr>
            <a:xfrm>
              <a:off x="4310700" y="303182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1"/>
            <p:cNvSpPr/>
            <p:nvPr/>
          </p:nvSpPr>
          <p:spPr>
            <a:xfrm>
              <a:off x="4310700" y="316875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1"/>
            <p:cNvSpPr/>
            <p:nvPr/>
          </p:nvSpPr>
          <p:spPr>
            <a:xfrm>
              <a:off x="4310700" y="330567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1"/>
            <p:cNvSpPr/>
            <p:nvPr/>
          </p:nvSpPr>
          <p:spPr>
            <a:xfrm>
              <a:off x="4310700" y="344257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41"/>
            <p:cNvSpPr/>
            <p:nvPr/>
          </p:nvSpPr>
          <p:spPr>
            <a:xfrm>
              <a:off x="4310700" y="357950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1"/>
            <p:cNvSpPr/>
            <p:nvPr/>
          </p:nvSpPr>
          <p:spPr>
            <a:xfrm>
              <a:off x="4310700" y="371642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1"/>
            <p:cNvSpPr/>
            <p:nvPr/>
          </p:nvSpPr>
          <p:spPr>
            <a:xfrm>
              <a:off x="2293525" y="2208700"/>
              <a:ext cx="1776800" cy="39825"/>
            </a:xfrm>
            <a:custGeom>
              <a:rect b="b" l="l" r="r" t="t"/>
              <a:pathLst>
                <a:path extrusionOk="0" h="1593" w="71072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41"/>
            <p:cNvSpPr/>
            <p:nvPr/>
          </p:nvSpPr>
          <p:spPr>
            <a:xfrm>
              <a:off x="2293525" y="2345625"/>
              <a:ext cx="1776800" cy="39825"/>
            </a:xfrm>
            <a:custGeom>
              <a:rect b="b" l="l" r="r" t="t"/>
              <a:pathLst>
                <a:path extrusionOk="0" h="1593" w="71072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41"/>
            <p:cNvSpPr/>
            <p:nvPr/>
          </p:nvSpPr>
          <p:spPr>
            <a:xfrm>
              <a:off x="2293525" y="2482550"/>
              <a:ext cx="1776800" cy="39825"/>
            </a:xfrm>
            <a:custGeom>
              <a:rect b="b" l="l" r="r" t="t"/>
              <a:pathLst>
                <a:path extrusionOk="0" h="1593" w="71072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41"/>
            <p:cNvSpPr/>
            <p:nvPr/>
          </p:nvSpPr>
          <p:spPr>
            <a:xfrm>
              <a:off x="2293525" y="2621050"/>
              <a:ext cx="1195675" cy="39850"/>
            </a:xfrm>
            <a:custGeom>
              <a:rect b="b" l="l" r="r" t="t"/>
              <a:pathLst>
                <a:path extrusionOk="0" h="1594" w="47827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41"/>
            <p:cNvSpPr/>
            <p:nvPr/>
          </p:nvSpPr>
          <p:spPr>
            <a:xfrm>
              <a:off x="4430100" y="1931675"/>
              <a:ext cx="730800" cy="119450"/>
            </a:xfrm>
            <a:custGeom>
              <a:rect b="b" l="l" r="r" t="t"/>
              <a:pathLst>
                <a:path extrusionOk="0" h="4778" w="29232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41"/>
            <p:cNvSpPr/>
            <p:nvPr/>
          </p:nvSpPr>
          <p:spPr>
            <a:xfrm>
              <a:off x="2817325" y="1931675"/>
              <a:ext cx="729200" cy="119450"/>
            </a:xfrm>
            <a:custGeom>
              <a:rect b="b" l="l" r="r" t="t"/>
              <a:pathLst>
                <a:path extrusionOk="0" h="4778" w="29168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41"/>
            <p:cNvSpPr/>
            <p:nvPr/>
          </p:nvSpPr>
          <p:spPr>
            <a:xfrm>
              <a:off x="628175" y="3272225"/>
              <a:ext cx="765825" cy="1550725"/>
            </a:xfrm>
            <a:custGeom>
              <a:rect b="b" l="l" r="r" t="t"/>
              <a:pathLst>
                <a:path extrusionOk="0" h="62029" w="30633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1"/>
            <p:cNvSpPr/>
            <p:nvPr/>
          </p:nvSpPr>
          <p:spPr>
            <a:xfrm>
              <a:off x="972075" y="4366000"/>
              <a:ext cx="79625" cy="398050"/>
            </a:xfrm>
            <a:custGeom>
              <a:rect b="b" l="l" r="r" t="t"/>
              <a:pathLst>
                <a:path extrusionOk="0" h="15922" w="3185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41"/>
            <p:cNvSpPr/>
            <p:nvPr/>
          </p:nvSpPr>
          <p:spPr>
            <a:xfrm>
              <a:off x="2436800" y="685075"/>
              <a:ext cx="213375" cy="214950"/>
            </a:xfrm>
            <a:custGeom>
              <a:rect b="b" l="l" r="r" t="t"/>
              <a:pathLst>
                <a:path extrusionOk="0" h="8598" w="8535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41"/>
            <p:cNvSpPr/>
            <p:nvPr/>
          </p:nvSpPr>
          <p:spPr>
            <a:xfrm>
              <a:off x="2791850" y="685075"/>
              <a:ext cx="213350" cy="214950"/>
            </a:xfrm>
            <a:custGeom>
              <a:rect b="b" l="l" r="r" t="t"/>
              <a:pathLst>
                <a:path extrusionOk="0" h="8598" w="8534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1"/>
            <p:cNvSpPr/>
            <p:nvPr/>
          </p:nvSpPr>
          <p:spPr>
            <a:xfrm>
              <a:off x="3146875" y="685075"/>
              <a:ext cx="213375" cy="214950"/>
            </a:xfrm>
            <a:custGeom>
              <a:rect b="b" l="l" r="r" t="t"/>
              <a:pathLst>
                <a:path extrusionOk="0" h="8598" w="8535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41"/>
            <p:cNvSpPr/>
            <p:nvPr/>
          </p:nvSpPr>
          <p:spPr>
            <a:xfrm>
              <a:off x="2258475" y="570450"/>
              <a:ext cx="1280075" cy="444200"/>
            </a:xfrm>
            <a:custGeom>
              <a:rect b="b" l="l" r="r" t="t"/>
              <a:pathLst>
                <a:path extrusionOk="0" h="17768" w="51203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41"/>
            <p:cNvSpPr/>
            <p:nvPr/>
          </p:nvSpPr>
          <p:spPr>
            <a:xfrm>
              <a:off x="4947550" y="262775"/>
              <a:ext cx="1147925" cy="384100"/>
            </a:xfrm>
            <a:custGeom>
              <a:rect b="b" l="l" r="r" t="t"/>
              <a:pathLst>
                <a:path extrusionOk="0" h="15364" w="45917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41"/>
            <p:cNvSpPr/>
            <p:nvPr/>
          </p:nvSpPr>
          <p:spPr>
            <a:xfrm>
              <a:off x="5336025" y="1923725"/>
              <a:ext cx="162400" cy="135350"/>
            </a:xfrm>
            <a:custGeom>
              <a:rect b="b" l="l" r="r" t="t"/>
              <a:pathLst>
                <a:path extrusionOk="0" h="5414" w="6496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41"/>
            <p:cNvSpPr/>
            <p:nvPr/>
          </p:nvSpPr>
          <p:spPr>
            <a:xfrm>
              <a:off x="2651725" y="4047575"/>
              <a:ext cx="135375" cy="116250"/>
            </a:xfrm>
            <a:custGeom>
              <a:rect b="b" l="l" r="r" t="t"/>
              <a:pathLst>
                <a:path extrusionOk="0" h="4650" w="5415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41"/>
            <p:cNvSpPr/>
            <p:nvPr/>
          </p:nvSpPr>
          <p:spPr>
            <a:xfrm>
              <a:off x="2481375" y="1923725"/>
              <a:ext cx="164025" cy="135350"/>
            </a:xfrm>
            <a:custGeom>
              <a:rect b="b" l="l" r="r" t="t"/>
              <a:pathLst>
                <a:path extrusionOk="0" h="5414" w="6561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41"/>
            <p:cNvSpPr/>
            <p:nvPr/>
          </p:nvSpPr>
          <p:spPr>
            <a:xfrm>
              <a:off x="1459250" y="2527125"/>
              <a:ext cx="243625" cy="208425"/>
            </a:xfrm>
            <a:custGeom>
              <a:rect b="b" l="l" r="r" t="t"/>
              <a:pathLst>
                <a:path extrusionOk="0" h="8337" w="9745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41"/>
            <p:cNvSpPr/>
            <p:nvPr/>
          </p:nvSpPr>
          <p:spPr>
            <a:xfrm>
              <a:off x="4718275" y="1636825"/>
              <a:ext cx="243625" cy="208900"/>
            </a:xfrm>
            <a:custGeom>
              <a:rect b="b" l="l" r="r" t="t"/>
              <a:pathLst>
                <a:path extrusionOk="0" h="8356" w="9745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41"/>
            <p:cNvSpPr/>
            <p:nvPr/>
          </p:nvSpPr>
          <p:spPr>
            <a:xfrm>
              <a:off x="4971425" y="1636825"/>
              <a:ext cx="243625" cy="208900"/>
            </a:xfrm>
            <a:custGeom>
              <a:rect b="b" l="l" r="r" t="t"/>
              <a:pathLst>
                <a:path extrusionOk="0" h="8356" w="9745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1"/>
            <p:cNvSpPr/>
            <p:nvPr/>
          </p:nvSpPr>
          <p:spPr>
            <a:xfrm>
              <a:off x="6803925" y="2260975"/>
              <a:ext cx="243625" cy="208850"/>
            </a:xfrm>
            <a:custGeom>
              <a:rect b="b" l="l" r="r" t="t"/>
              <a:pathLst>
                <a:path extrusionOk="0" h="8354" w="9745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41"/>
            <p:cNvSpPr/>
            <p:nvPr/>
          </p:nvSpPr>
          <p:spPr>
            <a:xfrm>
              <a:off x="5711750" y="2736450"/>
              <a:ext cx="197450" cy="168025"/>
            </a:xfrm>
            <a:custGeom>
              <a:rect b="b" l="l" r="r" t="t"/>
              <a:pathLst>
                <a:path extrusionOk="0" h="6721" w="7898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1"/>
            <p:cNvSpPr/>
            <p:nvPr/>
          </p:nvSpPr>
          <p:spPr>
            <a:xfrm>
              <a:off x="5789775" y="945725"/>
              <a:ext cx="197425" cy="169225"/>
            </a:xfrm>
            <a:custGeom>
              <a:rect b="b" l="l" r="r" t="t"/>
              <a:pathLst>
                <a:path extrusionOk="0" h="6769" w="7897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1"/>
            <p:cNvSpPr/>
            <p:nvPr/>
          </p:nvSpPr>
          <p:spPr>
            <a:xfrm>
              <a:off x="6049275" y="945725"/>
              <a:ext cx="197450" cy="169225"/>
            </a:xfrm>
            <a:custGeom>
              <a:rect b="b" l="l" r="r" t="t"/>
              <a:pathLst>
                <a:path extrusionOk="0" h="6769" w="7898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1"/>
            <p:cNvSpPr/>
            <p:nvPr/>
          </p:nvSpPr>
          <p:spPr>
            <a:xfrm>
              <a:off x="3006775" y="4857175"/>
              <a:ext cx="197450" cy="169575"/>
            </a:xfrm>
            <a:custGeom>
              <a:rect b="b" l="l" r="r" t="t"/>
              <a:pathLst>
                <a:path extrusionOk="0" h="6783" w="7898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41"/>
            <p:cNvSpPr/>
            <p:nvPr/>
          </p:nvSpPr>
          <p:spPr>
            <a:xfrm>
              <a:off x="3264700" y="4857175"/>
              <a:ext cx="197450" cy="169575"/>
            </a:xfrm>
            <a:custGeom>
              <a:rect b="b" l="l" r="r" t="t"/>
              <a:pathLst>
                <a:path extrusionOk="0" h="6783" w="7898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41"/>
            <p:cNvSpPr/>
            <p:nvPr/>
          </p:nvSpPr>
          <p:spPr>
            <a:xfrm>
              <a:off x="6307200" y="945725"/>
              <a:ext cx="195850" cy="169225"/>
            </a:xfrm>
            <a:custGeom>
              <a:rect b="b" l="l" r="r" t="t"/>
              <a:pathLst>
                <a:path extrusionOk="0" h="6769" w="7834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41"/>
            <p:cNvSpPr/>
            <p:nvPr/>
          </p:nvSpPr>
          <p:spPr>
            <a:xfrm>
              <a:off x="3767800" y="836325"/>
              <a:ext cx="197450" cy="168025"/>
            </a:xfrm>
            <a:custGeom>
              <a:rect b="b" l="l" r="r" t="t"/>
              <a:pathLst>
                <a:path extrusionOk="0" h="6721" w="7898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1"/>
            <p:cNvSpPr/>
            <p:nvPr/>
          </p:nvSpPr>
          <p:spPr>
            <a:xfrm>
              <a:off x="3505100" y="4547475"/>
              <a:ext cx="287750" cy="207875"/>
            </a:xfrm>
            <a:custGeom>
              <a:rect b="b" l="l" r="r" t="t"/>
              <a:pathLst>
                <a:path extrusionOk="0" h="8315" w="1151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1"/>
            <p:cNvSpPr/>
            <p:nvPr/>
          </p:nvSpPr>
          <p:spPr>
            <a:xfrm>
              <a:off x="1495875" y="2773900"/>
              <a:ext cx="203800" cy="1459975"/>
            </a:xfrm>
            <a:custGeom>
              <a:rect b="b" l="l" r="r" t="t"/>
              <a:pathLst>
                <a:path extrusionOk="0" h="58399" w="8152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41"/>
            <p:cNvSpPr/>
            <p:nvPr/>
          </p:nvSpPr>
          <p:spPr>
            <a:xfrm>
              <a:off x="4119650" y="868550"/>
              <a:ext cx="133750" cy="157250"/>
            </a:xfrm>
            <a:custGeom>
              <a:rect b="b" l="l" r="r" t="t"/>
              <a:pathLst>
                <a:path extrusionOk="0" h="6290" w="535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41"/>
            <p:cNvSpPr/>
            <p:nvPr/>
          </p:nvSpPr>
          <p:spPr>
            <a:xfrm>
              <a:off x="5961700" y="1944425"/>
              <a:ext cx="812000" cy="746725"/>
            </a:xfrm>
            <a:custGeom>
              <a:rect b="b" l="l" r="r" t="t"/>
              <a:pathLst>
                <a:path extrusionOk="0" h="29869" w="3248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41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rect b="b" l="l" r="r" t="t"/>
              <a:pathLst>
                <a:path extrusionOk="0" h="29869" w="38849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1"/>
            <p:cNvSpPr/>
            <p:nvPr/>
          </p:nvSpPr>
          <p:spPr>
            <a:xfrm>
              <a:off x="5700600" y="3254725"/>
              <a:ext cx="246800" cy="1534800"/>
            </a:xfrm>
            <a:custGeom>
              <a:rect b="b" l="l" r="r" t="t"/>
              <a:pathLst>
                <a:path extrusionOk="0" h="61392" w="9872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1"/>
            <p:cNvSpPr/>
            <p:nvPr/>
          </p:nvSpPr>
          <p:spPr>
            <a:xfrm>
              <a:off x="6150075" y="3201275"/>
              <a:ext cx="131675" cy="74175"/>
            </a:xfrm>
            <a:custGeom>
              <a:rect b="b" l="l" r="r" t="t"/>
              <a:pathLst>
                <a:path extrusionOk="0" h="2967" w="5267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1"/>
            <p:cNvSpPr/>
            <p:nvPr/>
          </p:nvSpPr>
          <p:spPr>
            <a:xfrm>
              <a:off x="6616075" y="3944100"/>
              <a:ext cx="157625" cy="176750"/>
            </a:xfrm>
            <a:custGeom>
              <a:rect b="b" l="l" r="r" t="t"/>
              <a:pathLst>
                <a:path extrusionOk="0" h="7070" w="6305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1"/>
            <p:cNvSpPr/>
            <p:nvPr/>
          </p:nvSpPr>
          <p:spPr>
            <a:xfrm>
              <a:off x="6299225" y="3275275"/>
              <a:ext cx="313675" cy="328125"/>
            </a:xfrm>
            <a:custGeom>
              <a:rect b="b" l="l" r="r" t="t"/>
              <a:pathLst>
                <a:path extrusionOk="0" h="13125" w="12547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1"/>
            <p:cNvSpPr/>
            <p:nvPr/>
          </p:nvSpPr>
          <p:spPr>
            <a:xfrm>
              <a:off x="5732450" y="3078000"/>
              <a:ext cx="244700" cy="157625"/>
            </a:xfrm>
            <a:custGeom>
              <a:rect b="b" l="l" r="r" t="t"/>
              <a:pathLst>
                <a:path extrusionOk="0" h="6305" w="9788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1"/>
            <p:cNvSpPr/>
            <p:nvPr/>
          </p:nvSpPr>
          <p:spPr>
            <a:xfrm>
              <a:off x="6651200" y="3786250"/>
              <a:ext cx="58825" cy="118075"/>
            </a:xfrm>
            <a:custGeom>
              <a:rect b="b" l="l" r="r" t="t"/>
              <a:pathLst>
                <a:path extrusionOk="0" h="4723" w="2353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41"/>
            <p:cNvSpPr/>
            <p:nvPr/>
          </p:nvSpPr>
          <p:spPr>
            <a:xfrm>
              <a:off x="6007875" y="3155300"/>
              <a:ext cx="121025" cy="59650"/>
            </a:xfrm>
            <a:custGeom>
              <a:rect b="b" l="l" r="r" t="t"/>
              <a:pathLst>
                <a:path extrusionOk="0" h="2386" w="4841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41"/>
            <p:cNvSpPr/>
            <p:nvPr/>
          </p:nvSpPr>
          <p:spPr>
            <a:xfrm>
              <a:off x="6599900" y="3634350"/>
              <a:ext cx="76675" cy="115525"/>
            </a:xfrm>
            <a:custGeom>
              <a:rect b="b" l="l" r="r" t="t"/>
              <a:pathLst>
                <a:path extrusionOk="0" h="4621" w="3067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1"/>
            <p:cNvSpPr/>
            <p:nvPr/>
          </p:nvSpPr>
          <p:spPr>
            <a:xfrm>
              <a:off x="238125" y="2229325"/>
              <a:ext cx="224500" cy="433150"/>
            </a:xfrm>
            <a:custGeom>
              <a:rect b="b" l="l" r="r" t="t"/>
              <a:pathLst>
                <a:path extrusionOk="0" h="17326" w="898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1"/>
            <p:cNvSpPr/>
            <p:nvPr/>
          </p:nvSpPr>
          <p:spPr>
            <a:xfrm>
              <a:off x="417375" y="2847300"/>
              <a:ext cx="91425" cy="108125"/>
            </a:xfrm>
            <a:custGeom>
              <a:rect b="b" l="l" r="r" t="t"/>
              <a:pathLst>
                <a:path extrusionOk="0" h="4325" w="3657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1"/>
            <p:cNvSpPr/>
            <p:nvPr/>
          </p:nvSpPr>
          <p:spPr>
            <a:xfrm>
              <a:off x="360700" y="2701425"/>
              <a:ext cx="71675" cy="113900"/>
            </a:xfrm>
            <a:custGeom>
              <a:rect b="b" l="l" r="r" t="t"/>
              <a:pathLst>
                <a:path extrusionOk="0" h="4556" w="2867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1"/>
            <p:cNvSpPr/>
            <p:nvPr/>
          </p:nvSpPr>
          <p:spPr>
            <a:xfrm>
              <a:off x="379800" y="2081500"/>
              <a:ext cx="80800" cy="112900"/>
            </a:xfrm>
            <a:custGeom>
              <a:rect b="b" l="l" r="r" t="t"/>
              <a:pathLst>
                <a:path extrusionOk="0" h="4516" w="3232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1"/>
            <p:cNvSpPr/>
            <p:nvPr/>
          </p:nvSpPr>
          <p:spPr>
            <a:xfrm>
              <a:off x="516725" y="1740625"/>
              <a:ext cx="222925" cy="222925"/>
            </a:xfrm>
            <a:custGeom>
              <a:rect b="b" l="l" r="r" t="t"/>
              <a:pathLst>
                <a:path extrusionOk="0" h="8917" w="8917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1"/>
            <p:cNvSpPr/>
            <p:nvPr/>
          </p:nvSpPr>
          <p:spPr>
            <a:xfrm>
              <a:off x="451450" y="1948450"/>
              <a:ext cx="90775" cy="104250"/>
            </a:xfrm>
            <a:custGeom>
              <a:rect b="b" l="l" r="r" t="t"/>
              <a:pathLst>
                <a:path extrusionOk="0" h="4170" w="3631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1"/>
            <p:cNvSpPr/>
            <p:nvPr/>
          </p:nvSpPr>
          <p:spPr>
            <a:xfrm>
              <a:off x="504525" y="2977900"/>
              <a:ext cx="231950" cy="235450"/>
            </a:xfrm>
            <a:custGeom>
              <a:rect b="b" l="l" r="r" t="t"/>
              <a:pathLst>
                <a:path extrusionOk="0" h="9418" w="9278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1"/>
            <p:cNvSpPr/>
            <p:nvPr/>
          </p:nvSpPr>
          <p:spPr>
            <a:xfrm>
              <a:off x="7060250" y="2937275"/>
              <a:ext cx="87600" cy="107625"/>
            </a:xfrm>
            <a:custGeom>
              <a:rect b="b" l="l" r="r" t="t"/>
              <a:pathLst>
                <a:path extrusionOk="0" h="4305" w="3504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1"/>
            <p:cNvSpPr/>
            <p:nvPr/>
          </p:nvSpPr>
          <p:spPr>
            <a:xfrm>
              <a:off x="7136675" y="2790600"/>
              <a:ext cx="71675" cy="115475"/>
            </a:xfrm>
            <a:custGeom>
              <a:rect b="b" l="l" r="r" t="t"/>
              <a:pathLst>
                <a:path extrusionOk="0" h="4619" w="2867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1"/>
            <p:cNvSpPr/>
            <p:nvPr/>
          </p:nvSpPr>
          <p:spPr>
            <a:xfrm>
              <a:off x="6832600" y="3069275"/>
              <a:ext cx="226100" cy="234825"/>
            </a:xfrm>
            <a:custGeom>
              <a:rect b="b" l="l" r="r" t="t"/>
              <a:pathLst>
                <a:path extrusionOk="0" h="9393" w="9044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1"/>
            <p:cNvSpPr/>
            <p:nvPr/>
          </p:nvSpPr>
          <p:spPr>
            <a:xfrm>
              <a:off x="7108025" y="2320075"/>
              <a:ext cx="222925" cy="434750"/>
            </a:xfrm>
            <a:custGeom>
              <a:rect b="b" l="l" r="r" t="t"/>
              <a:pathLst>
                <a:path extrusionOk="0" h="17390" w="8917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1"/>
            <p:cNvSpPr/>
            <p:nvPr/>
          </p:nvSpPr>
          <p:spPr>
            <a:xfrm>
              <a:off x="7025225" y="2038025"/>
              <a:ext cx="92375" cy="105425"/>
            </a:xfrm>
            <a:custGeom>
              <a:rect b="b" l="l" r="r" t="t"/>
              <a:pathLst>
                <a:path extrusionOk="0" h="4217" w="3695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1"/>
            <p:cNvSpPr/>
            <p:nvPr/>
          </p:nvSpPr>
          <p:spPr>
            <a:xfrm>
              <a:off x="7111200" y="2171525"/>
              <a:ext cx="78050" cy="113625"/>
            </a:xfrm>
            <a:custGeom>
              <a:rect b="b" l="l" r="r" t="t"/>
              <a:pathLst>
                <a:path extrusionOk="0" h="4545" w="3122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1"/>
            <p:cNvSpPr/>
            <p:nvPr/>
          </p:nvSpPr>
          <p:spPr>
            <a:xfrm>
              <a:off x="6829400" y="1831375"/>
              <a:ext cx="222925" cy="222925"/>
            </a:xfrm>
            <a:custGeom>
              <a:rect b="b" l="l" r="r" t="t"/>
              <a:pathLst>
                <a:path extrusionOk="0" h="8917" w="8917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1"/>
            <p:cNvSpPr/>
            <p:nvPr/>
          </p:nvSpPr>
          <p:spPr>
            <a:xfrm>
              <a:off x="1369300" y="4886275"/>
              <a:ext cx="322425" cy="328350"/>
            </a:xfrm>
            <a:custGeom>
              <a:rect b="b" l="l" r="r" t="t"/>
              <a:pathLst>
                <a:path extrusionOk="0" h="13134" w="12897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1"/>
            <p:cNvSpPr/>
            <p:nvPr/>
          </p:nvSpPr>
          <p:spPr>
            <a:xfrm>
              <a:off x="1849075" y="5273675"/>
              <a:ext cx="130825" cy="60350"/>
            </a:xfrm>
            <a:custGeom>
              <a:rect b="b" l="l" r="r" t="t"/>
              <a:pathLst>
                <a:path extrusionOk="0" h="2414" w="5233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1"/>
            <p:cNvSpPr/>
            <p:nvPr/>
          </p:nvSpPr>
          <p:spPr>
            <a:xfrm>
              <a:off x="1276025" y="4585150"/>
              <a:ext cx="55875" cy="116800"/>
            </a:xfrm>
            <a:custGeom>
              <a:rect b="b" l="l" r="r" t="t"/>
              <a:pathLst>
                <a:path extrusionOk="0" h="4672" w="2235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1"/>
            <p:cNvSpPr/>
            <p:nvPr/>
          </p:nvSpPr>
          <p:spPr>
            <a:xfrm>
              <a:off x="1307975" y="4740050"/>
              <a:ext cx="74875" cy="114750"/>
            </a:xfrm>
            <a:custGeom>
              <a:rect b="b" l="l" r="r" t="t"/>
              <a:pathLst>
                <a:path extrusionOk="0" h="4590" w="2995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1"/>
            <p:cNvSpPr/>
            <p:nvPr/>
          </p:nvSpPr>
          <p:spPr>
            <a:xfrm>
              <a:off x="1214075" y="4367600"/>
              <a:ext cx="157625" cy="178325"/>
            </a:xfrm>
            <a:custGeom>
              <a:rect b="b" l="l" r="r" t="t"/>
              <a:pathLst>
                <a:path extrusionOk="0" h="7133" w="6305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1"/>
            <p:cNvSpPr/>
            <p:nvPr/>
          </p:nvSpPr>
          <p:spPr>
            <a:xfrm>
              <a:off x="1702125" y="5214500"/>
              <a:ext cx="131300" cy="73350"/>
            </a:xfrm>
            <a:custGeom>
              <a:rect b="b" l="l" r="r" t="t"/>
              <a:pathLst>
                <a:path extrusionOk="0" h="2934" w="5252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1"/>
            <p:cNvSpPr/>
            <p:nvPr/>
          </p:nvSpPr>
          <p:spPr>
            <a:xfrm>
              <a:off x="2014900" y="5254400"/>
              <a:ext cx="237250" cy="157625"/>
            </a:xfrm>
            <a:custGeom>
              <a:rect b="b" l="l" r="r" t="t"/>
              <a:pathLst>
                <a:path extrusionOk="0" h="6305" w="949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1"/>
            <p:cNvSpPr/>
            <p:nvPr/>
          </p:nvSpPr>
          <p:spPr>
            <a:xfrm>
              <a:off x="3619725" y="1871175"/>
              <a:ext cx="240450" cy="240450"/>
            </a:xfrm>
            <a:custGeom>
              <a:rect b="b" l="l" r="r" t="t"/>
              <a:pathLst>
                <a:path extrusionOk="0" h="9618" w="9618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1"/>
            <p:cNvSpPr/>
            <p:nvPr/>
          </p:nvSpPr>
          <p:spPr>
            <a:xfrm>
              <a:off x="4411000" y="772625"/>
              <a:ext cx="240425" cy="240450"/>
            </a:xfrm>
            <a:custGeom>
              <a:rect b="b" l="l" r="r" t="t"/>
              <a:pathLst>
                <a:path extrusionOk="0" h="9618" w="9617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1"/>
            <p:cNvSpPr/>
            <p:nvPr/>
          </p:nvSpPr>
          <p:spPr>
            <a:xfrm>
              <a:off x="4718275" y="772625"/>
              <a:ext cx="240425" cy="240450"/>
            </a:xfrm>
            <a:custGeom>
              <a:rect b="b" l="l" r="r" t="t"/>
              <a:pathLst>
                <a:path extrusionOk="0" h="9618" w="9617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41"/>
            <p:cNvSpPr/>
            <p:nvPr/>
          </p:nvSpPr>
          <p:spPr>
            <a:xfrm>
              <a:off x="5320100" y="772625"/>
              <a:ext cx="240425" cy="240450"/>
            </a:xfrm>
            <a:custGeom>
              <a:rect b="b" l="l" r="r" t="t"/>
              <a:pathLst>
                <a:path extrusionOk="0" h="9618" w="9617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1"/>
            <p:cNvSpPr/>
            <p:nvPr/>
          </p:nvSpPr>
          <p:spPr>
            <a:xfrm>
              <a:off x="1718775" y="4396250"/>
              <a:ext cx="472875" cy="608200"/>
            </a:xfrm>
            <a:custGeom>
              <a:rect b="b" l="l" r="r" t="t"/>
              <a:pathLst>
                <a:path extrusionOk="0" h="24328" w="18915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41"/>
            <p:cNvSpPr/>
            <p:nvPr/>
          </p:nvSpPr>
          <p:spPr>
            <a:xfrm>
              <a:off x="1817475" y="4498150"/>
              <a:ext cx="280225" cy="39825"/>
            </a:xfrm>
            <a:custGeom>
              <a:rect b="b" l="l" r="r" t="t"/>
              <a:pathLst>
                <a:path extrusionOk="0" h="1593" w="11209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1"/>
            <p:cNvSpPr/>
            <p:nvPr/>
          </p:nvSpPr>
          <p:spPr>
            <a:xfrm>
              <a:off x="1817475" y="4574575"/>
              <a:ext cx="280225" cy="39825"/>
            </a:xfrm>
            <a:custGeom>
              <a:rect b="b" l="l" r="r" t="t"/>
              <a:pathLst>
                <a:path extrusionOk="0" h="1593" w="11209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1"/>
            <p:cNvSpPr/>
            <p:nvPr/>
          </p:nvSpPr>
          <p:spPr>
            <a:xfrm>
              <a:off x="1817475" y="4650975"/>
              <a:ext cx="221325" cy="39850"/>
            </a:xfrm>
            <a:custGeom>
              <a:rect b="b" l="l" r="r" t="t"/>
              <a:pathLst>
                <a:path extrusionOk="0" h="1594" w="8853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1"/>
            <p:cNvSpPr/>
            <p:nvPr/>
          </p:nvSpPr>
          <p:spPr>
            <a:xfrm>
              <a:off x="6358150" y="2643350"/>
              <a:ext cx="401225" cy="445825"/>
            </a:xfrm>
            <a:custGeom>
              <a:rect b="b" l="l" r="r" t="t"/>
              <a:pathLst>
                <a:path extrusionOk="0" h="17833" w="16049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1"/>
            <p:cNvSpPr/>
            <p:nvPr/>
          </p:nvSpPr>
          <p:spPr>
            <a:xfrm>
              <a:off x="3627700" y="319425"/>
              <a:ext cx="525400" cy="450050"/>
            </a:xfrm>
            <a:custGeom>
              <a:rect b="b" l="l" r="r" t="t"/>
              <a:pathLst>
                <a:path extrusionOk="0" h="18002" w="21016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1"/>
            <p:cNvSpPr/>
            <p:nvPr/>
          </p:nvSpPr>
          <p:spPr>
            <a:xfrm>
              <a:off x="3778950" y="401675"/>
              <a:ext cx="101900" cy="235650"/>
            </a:xfrm>
            <a:custGeom>
              <a:rect b="b" l="l" r="r" t="t"/>
              <a:pathLst>
                <a:path extrusionOk="0" h="9426" w="4076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41"/>
            <p:cNvSpPr/>
            <p:nvPr/>
          </p:nvSpPr>
          <p:spPr>
            <a:xfrm>
              <a:off x="2650150" y="1654650"/>
              <a:ext cx="173550" cy="173575"/>
            </a:xfrm>
            <a:custGeom>
              <a:rect b="b" l="l" r="r" t="t"/>
              <a:pathLst>
                <a:path extrusionOk="0" h="6943" w="6942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1"/>
            <p:cNvSpPr/>
            <p:nvPr/>
          </p:nvSpPr>
          <p:spPr>
            <a:xfrm>
              <a:off x="1094650" y="2691125"/>
              <a:ext cx="171975" cy="173550"/>
            </a:xfrm>
            <a:custGeom>
              <a:rect b="b" l="l" r="r" t="t"/>
              <a:pathLst>
                <a:path extrusionOk="0" h="6942" w="6879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1"/>
            <p:cNvSpPr/>
            <p:nvPr/>
          </p:nvSpPr>
          <p:spPr>
            <a:xfrm>
              <a:off x="1723550" y="1665800"/>
              <a:ext cx="151275" cy="151275"/>
            </a:xfrm>
            <a:custGeom>
              <a:rect b="b" l="l" r="r" t="t"/>
              <a:pathLst>
                <a:path extrusionOk="0" h="6051" w="6051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1"/>
            <p:cNvSpPr/>
            <p:nvPr/>
          </p:nvSpPr>
          <p:spPr>
            <a:xfrm>
              <a:off x="6334250" y="436700"/>
              <a:ext cx="149700" cy="151275"/>
            </a:xfrm>
            <a:custGeom>
              <a:rect b="b" l="l" r="r" t="t"/>
              <a:pathLst>
                <a:path extrusionOk="0" h="6051" w="5988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1"/>
            <p:cNvSpPr/>
            <p:nvPr/>
          </p:nvSpPr>
          <p:spPr>
            <a:xfrm>
              <a:off x="6866025" y="2581250"/>
              <a:ext cx="149675" cy="151275"/>
            </a:xfrm>
            <a:custGeom>
              <a:rect b="b" l="l" r="r" t="t"/>
              <a:pathLst>
                <a:path extrusionOk="0" h="6051" w="5987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41"/>
            <p:cNvSpPr/>
            <p:nvPr/>
          </p:nvSpPr>
          <p:spPr>
            <a:xfrm>
              <a:off x="1094650" y="2971325"/>
              <a:ext cx="171975" cy="173550"/>
            </a:xfrm>
            <a:custGeom>
              <a:rect b="b" l="l" r="r" t="t"/>
              <a:pathLst>
                <a:path extrusionOk="0" h="6942" w="6879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1"/>
            <p:cNvSpPr/>
            <p:nvPr/>
          </p:nvSpPr>
          <p:spPr>
            <a:xfrm>
              <a:off x="2409725" y="1654650"/>
              <a:ext cx="171975" cy="173575"/>
            </a:xfrm>
            <a:custGeom>
              <a:rect b="b" l="l" r="r" t="t"/>
              <a:pathLst>
                <a:path extrusionOk="0" h="6943" w="6879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1"/>
            <p:cNvSpPr/>
            <p:nvPr/>
          </p:nvSpPr>
          <p:spPr>
            <a:xfrm>
              <a:off x="4450800" y="4440825"/>
              <a:ext cx="1246650" cy="250000"/>
            </a:xfrm>
            <a:custGeom>
              <a:rect b="b" l="l" r="r" t="t"/>
              <a:pathLst>
                <a:path extrusionOk="0" h="10000" w="49866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41"/>
            <p:cNvSpPr/>
            <p:nvPr/>
          </p:nvSpPr>
          <p:spPr>
            <a:xfrm>
              <a:off x="3118225" y="1673750"/>
              <a:ext cx="1514100" cy="135375"/>
            </a:xfrm>
            <a:custGeom>
              <a:rect b="b" l="l" r="r" t="t"/>
              <a:pathLst>
                <a:path extrusionOk="0" h="5415" w="60564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1"/>
            <p:cNvSpPr/>
            <p:nvPr/>
          </p:nvSpPr>
          <p:spPr>
            <a:xfrm>
              <a:off x="1349400" y="323650"/>
              <a:ext cx="2101600" cy="616175"/>
            </a:xfrm>
            <a:custGeom>
              <a:rect b="b" l="l" r="r" t="t"/>
              <a:pathLst>
                <a:path extrusionOk="0" h="24647" w="84064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41"/>
            <p:cNvSpPr/>
            <p:nvPr/>
          </p:nvSpPr>
          <p:spPr>
            <a:xfrm>
              <a:off x="5823200" y="713725"/>
              <a:ext cx="843825" cy="1111300"/>
            </a:xfrm>
            <a:custGeom>
              <a:rect b="b" l="l" r="r" t="t"/>
              <a:pathLst>
                <a:path extrusionOk="0" h="44452" w="33753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41"/>
            <p:cNvSpPr/>
            <p:nvPr/>
          </p:nvSpPr>
          <p:spPr>
            <a:xfrm>
              <a:off x="924300" y="661175"/>
              <a:ext cx="135350" cy="314875"/>
            </a:xfrm>
            <a:custGeom>
              <a:rect b="b" l="l" r="r" t="t"/>
              <a:pathLst>
                <a:path extrusionOk="0" h="12595" w="5414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1"/>
            <p:cNvSpPr/>
            <p:nvPr/>
          </p:nvSpPr>
          <p:spPr>
            <a:xfrm>
              <a:off x="1782450" y="3907475"/>
              <a:ext cx="135350" cy="315250"/>
            </a:xfrm>
            <a:custGeom>
              <a:rect b="b" l="l" r="r" t="t"/>
              <a:pathLst>
                <a:path extrusionOk="0" h="12610" w="5414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1"/>
            <p:cNvSpPr/>
            <p:nvPr/>
          </p:nvSpPr>
          <p:spPr>
            <a:xfrm>
              <a:off x="1113775" y="661175"/>
              <a:ext cx="133750" cy="314875"/>
            </a:xfrm>
            <a:custGeom>
              <a:rect b="b" l="l" r="r" t="t"/>
              <a:pathLst>
                <a:path extrusionOk="0" h="12595" w="535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41"/>
            <p:cNvSpPr/>
            <p:nvPr/>
          </p:nvSpPr>
          <p:spPr>
            <a:xfrm>
              <a:off x="1782450" y="2181650"/>
              <a:ext cx="135350" cy="1668525"/>
            </a:xfrm>
            <a:custGeom>
              <a:rect b="b" l="l" r="r" t="t"/>
              <a:pathLst>
                <a:path extrusionOk="0" h="66741" w="5414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1"/>
            <p:cNvSpPr/>
            <p:nvPr/>
          </p:nvSpPr>
          <p:spPr>
            <a:xfrm>
              <a:off x="5576425" y="4885025"/>
              <a:ext cx="1047625" cy="159225"/>
            </a:xfrm>
            <a:custGeom>
              <a:rect b="b" l="l" r="r" t="t"/>
              <a:pathLst>
                <a:path extrusionOk="0" h="6369" w="41905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1"/>
            <p:cNvSpPr/>
            <p:nvPr/>
          </p:nvSpPr>
          <p:spPr>
            <a:xfrm>
              <a:off x="5523875" y="5074475"/>
              <a:ext cx="1100175" cy="157650"/>
            </a:xfrm>
            <a:custGeom>
              <a:rect b="b" l="l" r="r" t="t"/>
              <a:pathLst>
                <a:path extrusionOk="0" h="6306" w="44007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1"/>
            <p:cNvSpPr/>
            <p:nvPr/>
          </p:nvSpPr>
          <p:spPr>
            <a:xfrm>
              <a:off x="2408625" y="5020350"/>
              <a:ext cx="1230225" cy="393850"/>
            </a:xfrm>
            <a:custGeom>
              <a:rect b="b" l="l" r="r" t="t"/>
              <a:pathLst>
                <a:path extrusionOk="0" h="15754" w="49209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41"/>
            <p:cNvSpPr/>
            <p:nvPr/>
          </p:nvSpPr>
          <p:spPr>
            <a:xfrm>
              <a:off x="819225" y="2831225"/>
              <a:ext cx="197450" cy="168025"/>
            </a:xfrm>
            <a:custGeom>
              <a:rect b="b" l="l" r="r" t="t"/>
              <a:pathLst>
                <a:path extrusionOk="0" h="6721" w="7898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1"/>
            <p:cNvSpPr/>
            <p:nvPr/>
          </p:nvSpPr>
          <p:spPr>
            <a:xfrm>
              <a:off x="860625" y="1842525"/>
              <a:ext cx="619350" cy="135350"/>
            </a:xfrm>
            <a:custGeom>
              <a:rect b="b" l="l" r="r" t="t"/>
              <a:pathLst>
                <a:path extrusionOk="0" h="5414" w="24774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1"/>
            <p:cNvSpPr/>
            <p:nvPr/>
          </p:nvSpPr>
          <p:spPr>
            <a:xfrm>
              <a:off x="6060425" y="4273650"/>
              <a:ext cx="627300" cy="495175"/>
            </a:xfrm>
            <a:custGeom>
              <a:rect b="b" l="l" r="r" t="t"/>
              <a:pathLst>
                <a:path extrusionOk="0" h="19807" w="25092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1"/>
            <p:cNvSpPr/>
            <p:nvPr/>
          </p:nvSpPr>
          <p:spPr>
            <a:xfrm>
              <a:off x="6033350" y="2694300"/>
              <a:ext cx="97150" cy="98725"/>
            </a:xfrm>
            <a:custGeom>
              <a:rect b="b" l="l" r="r" t="t"/>
              <a:pathLst>
                <a:path extrusionOk="0" h="3949" w="3886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41"/>
            <p:cNvSpPr/>
            <p:nvPr/>
          </p:nvSpPr>
          <p:spPr>
            <a:xfrm>
              <a:off x="6162325" y="2694300"/>
              <a:ext cx="98725" cy="98725"/>
            </a:xfrm>
            <a:custGeom>
              <a:rect b="b" l="l" r="r" t="t"/>
              <a:pathLst>
                <a:path extrusionOk="0" h="3949" w="3949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41"/>
            <p:cNvSpPr/>
            <p:nvPr/>
          </p:nvSpPr>
          <p:spPr>
            <a:xfrm>
              <a:off x="6033350" y="2820075"/>
              <a:ext cx="97150" cy="98725"/>
            </a:xfrm>
            <a:custGeom>
              <a:rect b="b" l="l" r="r" t="t"/>
              <a:pathLst>
                <a:path extrusionOk="0" h="3949" w="3886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41"/>
            <p:cNvSpPr/>
            <p:nvPr/>
          </p:nvSpPr>
          <p:spPr>
            <a:xfrm>
              <a:off x="6162325" y="2820075"/>
              <a:ext cx="98725" cy="98725"/>
            </a:xfrm>
            <a:custGeom>
              <a:rect b="b" l="l" r="r" t="t"/>
              <a:pathLst>
                <a:path extrusionOk="0" h="3949" w="3949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41"/>
            <p:cNvSpPr/>
            <p:nvPr/>
          </p:nvSpPr>
          <p:spPr>
            <a:xfrm>
              <a:off x="6076350" y="3681400"/>
              <a:ext cx="176750" cy="455375"/>
            </a:xfrm>
            <a:custGeom>
              <a:rect b="b" l="l" r="r" t="t"/>
              <a:pathLst>
                <a:path extrusionOk="0" h="18215" w="707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41"/>
            <p:cNvSpPr/>
            <p:nvPr/>
          </p:nvSpPr>
          <p:spPr>
            <a:xfrm>
              <a:off x="6270575" y="3679800"/>
              <a:ext cx="178350" cy="456975"/>
            </a:xfrm>
            <a:custGeom>
              <a:rect b="b" l="l" r="r" t="t"/>
              <a:pathLst>
                <a:path extrusionOk="0" h="18279" w="7134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41"/>
            <p:cNvSpPr/>
            <p:nvPr/>
          </p:nvSpPr>
          <p:spPr>
            <a:xfrm>
              <a:off x="6170275" y="3772150"/>
              <a:ext cx="184700" cy="116250"/>
            </a:xfrm>
            <a:custGeom>
              <a:rect b="b" l="l" r="r" t="t"/>
              <a:pathLst>
                <a:path extrusionOk="0" h="4650" w="7388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41"/>
            <p:cNvSpPr/>
            <p:nvPr/>
          </p:nvSpPr>
          <p:spPr>
            <a:xfrm>
              <a:off x="6132075" y="3928175"/>
              <a:ext cx="261125" cy="208600"/>
            </a:xfrm>
            <a:custGeom>
              <a:rect b="b" l="l" r="r" t="t"/>
              <a:pathLst>
                <a:path extrusionOk="0" h="8344" w="10445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41"/>
            <p:cNvSpPr/>
            <p:nvPr/>
          </p:nvSpPr>
          <p:spPr>
            <a:xfrm>
              <a:off x="6262625" y="39281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41"/>
            <p:cNvSpPr/>
            <p:nvPr/>
          </p:nvSpPr>
          <p:spPr>
            <a:xfrm>
              <a:off x="6036550" y="3628850"/>
              <a:ext cx="447400" cy="39825"/>
            </a:xfrm>
            <a:custGeom>
              <a:rect b="b" l="l" r="r" t="t"/>
              <a:pathLst>
                <a:path extrusionOk="0" h="1593" w="17896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1"/>
            <p:cNvSpPr/>
            <p:nvPr/>
          </p:nvSpPr>
          <p:spPr>
            <a:xfrm>
              <a:off x="6036550" y="4149475"/>
              <a:ext cx="447400" cy="39825"/>
            </a:xfrm>
            <a:custGeom>
              <a:rect b="b" l="l" r="r" t="t"/>
              <a:pathLst>
                <a:path extrusionOk="0" h="1593" w="17896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41"/>
            <p:cNvSpPr/>
            <p:nvPr/>
          </p:nvSpPr>
          <p:spPr>
            <a:xfrm>
              <a:off x="6163900" y="2121150"/>
              <a:ext cx="122575" cy="176750"/>
            </a:xfrm>
            <a:custGeom>
              <a:rect b="b" l="l" r="r" t="t"/>
              <a:pathLst>
                <a:path extrusionOk="0" h="7070" w="4903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1"/>
            <p:cNvSpPr/>
            <p:nvPr/>
          </p:nvSpPr>
          <p:spPr>
            <a:xfrm>
              <a:off x="6302425" y="2121150"/>
              <a:ext cx="138525" cy="176750"/>
            </a:xfrm>
            <a:custGeom>
              <a:rect b="b" l="l" r="r" t="t"/>
              <a:pathLst>
                <a:path extrusionOk="0" h="7070" w="5541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1"/>
            <p:cNvSpPr/>
            <p:nvPr/>
          </p:nvSpPr>
          <p:spPr>
            <a:xfrm>
              <a:off x="6472775" y="2121150"/>
              <a:ext cx="121025" cy="176750"/>
            </a:xfrm>
            <a:custGeom>
              <a:rect b="b" l="l" r="r" t="t"/>
              <a:pathLst>
                <a:path extrusionOk="0" h="7070" w="4841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41"/>
            <p:cNvSpPr/>
            <p:nvPr/>
          </p:nvSpPr>
          <p:spPr>
            <a:xfrm>
              <a:off x="1688525" y="661175"/>
              <a:ext cx="92350" cy="178350"/>
            </a:xfrm>
            <a:custGeom>
              <a:rect b="b" l="l" r="r" t="t"/>
              <a:pathLst>
                <a:path extrusionOk="0" h="7134" w="3694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1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rect b="b" l="l" r="r" t="t"/>
              <a:pathLst>
                <a:path extrusionOk="0" h="7070" w="5478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41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rect b="b" l="l" r="r" t="t"/>
              <a:pathLst>
                <a:path extrusionOk="0" h="7070" w="5605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41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rect b="b" l="l" r="r" t="t"/>
              <a:pathLst>
                <a:path extrusionOk="0" h="7070" w="9363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41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rect b="b" l="l" r="r" t="t"/>
              <a:pathLst>
                <a:path extrusionOk="0" h="7070" w="4077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41"/>
            <p:cNvSpPr/>
            <p:nvPr/>
          </p:nvSpPr>
          <p:spPr>
            <a:xfrm>
              <a:off x="2245750" y="4830900"/>
              <a:ext cx="162425" cy="211775"/>
            </a:xfrm>
            <a:custGeom>
              <a:rect b="b" l="l" r="r" t="t"/>
              <a:pathLst>
                <a:path extrusionOk="0" h="8471" w="6497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41"/>
            <p:cNvSpPr/>
            <p:nvPr/>
          </p:nvSpPr>
          <p:spPr>
            <a:xfrm>
              <a:off x="2433625" y="4727400"/>
              <a:ext cx="207000" cy="380550"/>
            </a:xfrm>
            <a:custGeom>
              <a:rect b="b" l="l" r="r" t="t"/>
              <a:pathLst>
                <a:path extrusionOk="0" h="15222" w="828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1"/>
            <p:cNvSpPr/>
            <p:nvPr/>
          </p:nvSpPr>
          <p:spPr>
            <a:xfrm>
              <a:off x="2661300" y="4830900"/>
              <a:ext cx="164000" cy="211775"/>
            </a:xfrm>
            <a:custGeom>
              <a:rect b="b" l="l" r="r" t="t"/>
              <a:pathLst>
                <a:path extrusionOk="0" h="8471" w="656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74" name="Google Shape;974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152400"/>
            <a:ext cx="276225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5" name="Google Shape;975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4800" y="304800"/>
            <a:ext cx="276225" cy="27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"/>
          <p:cNvSpPr txBox="1"/>
          <p:nvPr>
            <p:ph type="ctrTitle"/>
          </p:nvPr>
        </p:nvSpPr>
        <p:spPr>
          <a:xfrm>
            <a:off x="4893700" y="145575"/>
            <a:ext cx="3530400" cy="61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9" name="Google Shape;229;p22"/>
          <p:cNvSpPr txBox="1"/>
          <p:nvPr>
            <p:ph idx="1" type="subTitle"/>
          </p:nvPr>
        </p:nvSpPr>
        <p:spPr>
          <a:xfrm>
            <a:off x="3897425" y="756975"/>
            <a:ext cx="5098800" cy="41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latin typeface="Jockey One"/>
                <a:ea typeface="Jockey One"/>
                <a:cs typeface="Jockey One"/>
                <a:sym typeface="Jockey One"/>
              </a:rPr>
              <a:t>Data Source</a:t>
            </a:r>
            <a:r>
              <a:rPr lang="es" sz="1900"/>
              <a:t>: The Employment Scam Aegean Dataset (EMSCAD)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Jockey One"/>
                <a:ea typeface="Jockey One"/>
                <a:cs typeface="Jockey One"/>
                <a:sym typeface="Jockey One"/>
              </a:rPr>
              <a:t>17880 </a:t>
            </a:r>
            <a:r>
              <a:rPr lang="es" sz="1700"/>
              <a:t> job listings with </a:t>
            </a:r>
            <a:r>
              <a:rPr lang="es" sz="1700">
                <a:latin typeface="Jockey One"/>
                <a:ea typeface="Jockey One"/>
                <a:cs typeface="Jockey One"/>
                <a:sym typeface="Jockey One"/>
              </a:rPr>
              <a:t>18 </a:t>
            </a:r>
            <a:r>
              <a:rPr lang="es" sz="1700"/>
              <a:t>features.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Mix of string, binary, nominal and HTML fragments.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Highly </a:t>
            </a:r>
            <a:r>
              <a:rPr lang="es" sz="1700">
                <a:latin typeface="Jockey One"/>
                <a:ea typeface="Jockey One"/>
                <a:cs typeface="Jockey One"/>
                <a:sym typeface="Jockey One"/>
              </a:rPr>
              <a:t>imbalanced </a:t>
            </a:r>
            <a:r>
              <a:rPr lang="es" sz="1700"/>
              <a:t>dataset.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0" name="Google Shape;230;p22"/>
          <p:cNvCxnSpPr/>
          <p:nvPr/>
        </p:nvCxnSpPr>
        <p:spPr>
          <a:xfrm>
            <a:off x="4620325" y="621100"/>
            <a:ext cx="4448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" name="Google Shape;231;p22"/>
          <p:cNvSpPr/>
          <p:nvPr/>
        </p:nvSpPr>
        <p:spPr>
          <a:xfrm>
            <a:off x="1953596" y="1830067"/>
            <a:ext cx="1094271" cy="2041506"/>
          </a:xfrm>
          <a:custGeom>
            <a:rect b="b" l="l" r="r" t="t"/>
            <a:pathLst>
              <a:path extrusionOk="0" fill="none" h="145536" w="78009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2"/>
          <p:cNvSpPr/>
          <p:nvPr/>
        </p:nvSpPr>
        <p:spPr>
          <a:xfrm>
            <a:off x="2056879" y="1992173"/>
            <a:ext cx="887043" cy="1628410"/>
          </a:xfrm>
          <a:custGeom>
            <a:rect b="b" l="l" r="r" t="t"/>
            <a:pathLst>
              <a:path extrusionOk="0" h="116087" w="63236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2"/>
          <p:cNvSpPr/>
          <p:nvPr/>
        </p:nvSpPr>
        <p:spPr>
          <a:xfrm>
            <a:off x="2396132" y="3661112"/>
            <a:ext cx="182624" cy="156421"/>
          </a:xfrm>
          <a:custGeom>
            <a:rect b="b" l="l" r="r" t="t"/>
            <a:pathLst>
              <a:path extrusionOk="0" h="11151" w="13019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b="50%" l="50%" r="50%" t="50%"/>
            </a:path>
            <a:tileRect/>
          </a:gra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2"/>
          <p:cNvSpPr/>
          <p:nvPr/>
        </p:nvSpPr>
        <p:spPr>
          <a:xfrm>
            <a:off x="2392035" y="1893688"/>
            <a:ext cx="217496" cy="35574"/>
          </a:xfrm>
          <a:custGeom>
            <a:rect b="b" l="l" r="r" t="t"/>
            <a:pathLst>
              <a:path extrusionOk="0" h="2536" w="15505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2"/>
          <p:cNvSpPr/>
          <p:nvPr/>
        </p:nvSpPr>
        <p:spPr>
          <a:xfrm>
            <a:off x="2251814" y="3281499"/>
            <a:ext cx="119697" cy="102639"/>
          </a:xfrm>
          <a:custGeom>
            <a:rect b="b" l="l" r="r" t="t"/>
            <a:pathLst>
              <a:path extrusionOk="0" h="7317" w="8533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2"/>
          <p:cNvSpPr/>
          <p:nvPr/>
        </p:nvSpPr>
        <p:spPr>
          <a:xfrm>
            <a:off x="2326365" y="3384094"/>
            <a:ext cx="14" cy="30103"/>
          </a:xfrm>
          <a:custGeom>
            <a:rect b="b" l="l" r="r" t="t"/>
            <a:pathLst>
              <a:path extrusionOk="0" fill="none" h="2146" w="1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2"/>
          <p:cNvSpPr/>
          <p:nvPr/>
        </p:nvSpPr>
        <p:spPr>
          <a:xfrm>
            <a:off x="2327052" y="3444293"/>
            <a:ext cx="29430" cy="30103"/>
          </a:xfrm>
          <a:custGeom>
            <a:rect b="b" l="l" r="r" t="t"/>
            <a:pathLst>
              <a:path extrusionOk="0" fill="none" h="2146" w="2098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2"/>
          <p:cNvSpPr/>
          <p:nvPr/>
        </p:nvSpPr>
        <p:spPr>
          <a:xfrm>
            <a:off x="2411185" y="3474385"/>
            <a:ext cx="409673" cy="14"/>
          </a:xfrm>
          <a:custGeom>
            <a:rect b="b" l="l" r="r" t="t"/>
            <a:pathLst>
              <a:path extrusionOk="0" fill="none" h="1" w="29205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2"/>
          <p:cNvSpPr/>
          <p:nvPr/>
        </p:nvSpPr>
        <p:spPr>
          <a:xfrm>
            <a:off x="2848263" y="3444293"/>
            <a:ext cx="30103" cy="30103"/>
          </a:xfrm>
          <a:custGeom>
            <a:rect b="b" l="l" r="r" t="t"/>
            <a:pathLst>
              <a:path extrusionOk="0" fill="none" h="2146" w="2146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2"/>
          <p:cNvSpPr/>
          <p:nvPr/>
        </p:nvSpPr>
        <p:spPr>
          <a:xfrm>
            <a:off x="2878356" y="3081768"/>
            <a:ext cx="14" cy="307090"/>
          </a:xfrm>
          <a:custGeom>
            <a:rect b="b" l="l" r="r" t="t"/>
            <a:pathLst>
              <a:path extrusionOk="0" fill="none" h="21892" w="1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2"/>
          <p:cNvSpPr/>
          <p:nvPr/>
        </p:nvSpPr>
        <p:spPr>
          <a:xfrm>
            <a:off x="2878356" y="3024319"/>
            <a:ext cx="30103" cy="29416"/>
          </a:xfrm>
          <a:custGeom>
            <a:rect b="b" l="l" r="r" t="t"/>
            <a:pathLst>
              <a:path extrusionOk="0" fill="none" h="2097" w="2146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2"/>
          <p:cNvSpPr/>
          <p:nvPr/>
        </p:nvSpPr>
        <p:spPr>
          <a:xfrm>
            <a:off x="2970695" y="3024319"/>
            <a:ext cx="341962" cy="14"/>
          </a:xfrm>
          <a:custGeom>
            <a:rect b="b" l="l" r="r" t="t"/>
            <a:pathLst>
              <a:path extrusionOk="0" fill="none" h="1" w="24378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2"/>
          <p:cNvSpPr/>
          <p:nvPr/>
        </p:nvSpPr>
        <p:spPr>
          <a:xfrm>
            <a:off x="3344151" y="3024319"/>
            <a:ext cx="29416" cy="29416"/>
          </a:xfrm>
          <a:custGeom>
            <a:rect b="b" l="l" r="r" t="t"/>
            <a:pathLst>
              <a:path extrusionOk="0" fill="none" h="2097" w="2097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2"/>
          <p:cNvSpPr/>
          <p:nvPr/>
        </p:nvSpPr>
        <p:spPr>
          <a:xfrm>
            <a:off x="3373557" y="3107076"/>
            <a:ext cx="14" cy="292053"/>
          </a:xfrm>
          <a:custGeom>
            <a:rect b="b" l="l" r="r" t="t"/>
            <a:pathLst>
              <a:path extrusionOk="0" fill="none" h="20820" w="1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2"/>
          <p:cNvSpPr/>
          <p:nvPr/>
        </p:nvSpPr>
        <p:spPr>
          <a:xfrm>
            <a:off x="3373557" y="3425816"/>
            <a:ext cx="14" cy="30103"/>
          </a:xfrm>
          <a:custGeom>
            <a:rect b="b" l="l" r="r" t="t"/>
            <a:pathLst>
              <a:path extrusionOk="0" fill="none" h="2146" w="1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2"/>
          <p:cNvSpPr/>
          <p:nvPr/>
        </p:nvSpPr>
        <p:spPr>
          <a:xfrm>
            <a:off x="1673154" y="2077680"/>
            <a:ext cx="29430" cy="14"/>
          </a:xfrm>
          <a:custGeom>
            <a:rect b="b" l="l" r="r" t="t"/>
            <a:pathLst>
              <a:path extrusionOk="0" fill="none" h="1" w="2098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2"/>
          <p:cNvSpPr/>
          <p:nvPr/>
        </p:nvSpPr>
        <p:spPr>
          <a:xfrm>
            <a:off x="1736762" y="2077680"/>
            <a:ext cx="50625" cy="14"/>
          </a:xfrm>
          <a:custGeom>
            <a:rect b="b" l="l" r="r" t="t"/>
            <a:pathLst>
              <a:path extrusionOk="0" fill="none" h="1" w="3609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2"/>
          <p:cNvSpPr/>
          <p:nvPr/>
        </p:nvSpPr>
        <p:spPr>
          <a:xfrm>
            <a:off x="1804480" y="2077680"/>
            <a:ext cx="30103" cy="29416"/>
          </a:xfrm>
          <a:custGeom>
            <a:rect b="b" l="l" r="r" t="t"/>
            <a:pathLst>
              <a:path extrusionOk="0" fill="none" h="2097" w="2146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2"/>
          <p:cNvSpPr/>
          <p:nvPr/>
        </p:nvSpPr>
        <p:spPr>
          <a:xfrm>
            <a:off x="1833900" y="2169332"/>
            <a:ext cx="14" cy="464394"/>
          </a:xfrm>
          <a:custGeom>
            <a:rect b="b" l="l" r="r" t="t"/>
            <a:pathLst>
              <a:path extrusionOk="0" fill="none" h="33106" w="1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2"/>
          <p:cNvSpPr/>
          <p:nvPr/>
        </p:nvSpPr>
        <p:spPr>
          <a:xfrm>
            <a:off x="1834573" y="2665217"/>
            <a:ext cx="29430" cy="30117"/>
          </a:xfrm>
          <a:custGeom>
            <a:rect b="b" l="l" r="r" t="t"/>
            <a:pathLst>
              <a:path extrusionOk="0" fill="none" h="2147" w="2098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2"/>
          <p:cNvSpPr/>
          <p:nvPr/>
        </p:nvSpPr>
        <p:spPr>
          <a:xfrm>
            <a:off x="1923504" y="2695323"/>
            <a:ext cx="681189" cy="14"/>
          </a:xfrm>
          <a:custGeom>
            <a:rect b="b" l="l" r="r" t="t"/>
            <a:pathLst>
              <a:path extrusionOk="0" fill="none" h="1" w="48561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2"/>
          <p:cNvSpPr/>
          <p:nvPr/>
        </p:nvSpPr>
        <p:spPr>
          <a:xfrm>
            <a:off x="2634164" y="2695323"/>
            <a:ext cx="30103" cy="14"/>
          </a:xfrm>
          <a:custGeom>
            <a:rect b="b" l="l" r="r" t="t"/>
            <a:pathLst>
              <a:path extrusionOk="0" fill="none" h="1" w="2146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2"/>
          <p:cNvSpPr/>
          <p:nvPr/>
        </p:nvSpPr>
        <p:spPr>
          <a:xfrm>
            <a:off x="2608856" y="2648129"/>
            <a:ext cx="119697" cy="102934"/>
          </a:xfrm>
          <a:custGeom>
            <a:rect b="b" l="l" r="r" t="t"/>
            <a:pathLst>
              <a:path extrusionOk="0" h="7338" w="8533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2"/>
          <p:cNvSpPr/>
          <p:nvPr/>
        </p:nvSpPr>
        <p:spPr>
          <a:xfrm>
            <a:off x="1611594" y="3639226"/>
            <a:ext cx="30103" cy="14"/>
          </a:xfrm>
          <a:custGeom>
            <a:rect b="b" l="l" r="r" t="t"/>
            <a:pathLst>
              <a:path extrusionOk="0" fill="none" h="1" w="2146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2"/>
          <p:cNvSpPr/>
          <p:nvPr/>
        </p:nvSpPr>
        <p:spPr>
          <a:xfrm>
            <a:off x="1724458" y="3609808"/>
            <a:ext cx="30103" cy="30117"/>
          </a:xfrm>
          <a:custGeom>
            <a:rect b="b" l="l" r="r" t="t"/>
            <a:pathLst>
              <a:path extrusionOk="0" fill="none" h="2147" w="2146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2"/>
          <p:cNvSpPr/>
          <p:nvPr/>
        </p:nvSpPr>
        <p:spPr>
          <a:xfrm>
            <a:off x="1754551" y="3238402"/>
            <a:ext cx="14" cy="313935"/>
          </a:xfrm>
          <a:custGeom>
            <a:rect b="b" l="l" r="r" t="t"/>
            <a:pathLst>
              <a:path extrusionOk="0" fill="none" h="22380" w="1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2"/>
          <p:cNvSpPr/>
          <p:nvPr/>
        </p:nvSpPr>
        <p:spPr>
          <a:xfrm>
            <a:off x="1754551" y="3179578"/>
            <a:ext cx="30103" cy="30117"/>
          </a:xfrm>
          <a:custGeom>
            <a:rect b="b" l="l" r="r" t="t"/>
            <a:pathLst>
              <a:path extrusionOk="0" fill="none" h="2147" w="2146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2"/>
          <p:cNvSpPr/>
          <p:nvPr/>
        </p:nvSpPr>
        <p:spPr>
          <a:xfrm>
            <a:off x="1840732" y="3179578"/>
            <a:ext cx="871318" cy="14"/>
          </a:xfrm>
          <a:custGeom>
            <a:rect b="b" l="l" r="r" t="t"/>
            <a:pathLst>
              <a:path extrusionOk="0" fill="none" h="1" w="62115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2"/>
          <p:cNvSpPr/>
          <p:nvPr/>
        </p:nvSpPr>
        <p:spPr>
          <a:xfrm>
            <a:off x="2740183" y="3179578"/>
            <a:ext cx="30103" cy="30117"/>
          </a:xfrm>
          <a:custGeom>
            <a:rect b="b" l="l" r="r" t="t"/>
            <a:pathLst>
              <a:path extrusionOk="0" fill="none" h="2147" w="2146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2"/>
          <p:cNvSpPr/>
          <p:nvPr/>
        </p:nvSpPr>
        <p:spPr>
          <a:xfrm>
            <a:off x="2770275" y="3289706"/>
            <a:ext cx="14" cy="30103"/>
          </a:xfrm>
          <a:custGeom>
            <a:rect b="b" l="l" r="r" t="t"/>
            <a:pathLst>
              <a:path extrusionOk="0" fill="none" h="2146" w="1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2"/>
          <p:cNvSpPr/>
          <p:nvPr/>
        </p:nvSpPr>
        <p:spPr>
          <a:xfrm>
            <a:off x="2699147" y="3284235"/>
            <a:ext cx="119697" cy="102639"/>
          </a:xfrm>
          <a:custGeom>
            <a:rect b="b" l="l" r="r" t="t"/>
            <a:pathLst>
              <a:path extrusionOk="0" h="7317" w="8533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2"/>
          <p:cNvSpPr/>
          <p:nvPr/>
        </p:nvSpPr>
        <p:spPr>
          <a:xfrm>
            <a:off x="2526098" y="3007905"/>
            <a:ext cx="14" cy="29416"/>
          </a:xfrm>
          <a:custGeom>
            <a:rect b="b" l="l" r="r" t="t"/>
            <a:pathLst>
              <a:path extrusionOk="0" fill="none" h="2097" w="1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2"/>
          <p:cNvSpPr/>
          <p:nvPr/>
        </p:nvSpPr>
        <p:spPr>
          <a:xfrm>
            <a:off x="2526098" y="2548944"/>
            <a:ext cx="14" cy="404890"/>
          </a:xfrm>
          <a:custGeom>
            <a:rect b="b" l="l" r="r" t="t"/>
            <a:pathLst>
              <a:path extrusionOk="0" fill="none" h="28864" w="1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2"/>
          <p:cNvSpPr/>
          <p:nvPr/>
        </p:nvSpPr>
        <p:spPr>
          <a:xfrm>
            <a:off x="2526785" y="2492168"/>
            <a:ext cx="29416" cy="30117"/>
          </a:xfrm>
          <a:custGeom>
            <a:rect b="b" l="l" r="r" t="t"/>
            <a:pathLst>
              <a:path extrusionOk="0" fill="none" h="2147" w="2097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2"/>
          <p:cNvSpPr/>
          <p:nvPr/>
        </p:nvSpPr>
        <p:spPr>
          <a:xfrm>
            <a:off x="2615014" y="2492168"/>
            <a:ext cx="904830" cy="14"/>
          </a:xfrm>
          <a:custGeom>
            <a:rect b="b" l="l" r="r" t="t"/>
            <a:pathLst>
              <a:path extrusionOk="0" fill="none" h="1" w="64504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2"/>
          <p:cNvSpPr/>
          <p:nvPr/>
        </p:nvSpPr>
        <p:spPr>
          <a:xfrm>
            <a:off x="3549342" y="2462076"/>
            <a:ext cx="30117" cy="30103"/>
          </a:xfrm>
          <a:custGeom>
            <a:rect b="b" l="l" r="r" t="t"/>
            <a:pathLst>
              <a:path extrusionOk="0" fill="none" h="2146" w="2147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2"/>
          <p:cNvSpPr/>
          <p:nvPr/>
        </p:nvSpPr>
        <p:spPr>
          <a:xfrm>
            <a:off x="3579448" y="2350587"/>
            <a:ext cx="14" cy="67037"/>
          </a:xfrm>
          <a:custGeom>
            <a:rect b="b" l="l" r="r" t="t"/>
            <a:pathLst>
              <a:path extrusionOk="0" fill="none" h="4779" w="1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2"/>
          <p:cNvSpPr/>
          <p:nvPr/>
        </p:nvSpPr>
        <p:spPr>
          <a:xfrm>
            <a:off x="3579448" y="2297922"/>
            <a:ext cx="14" cy="30103"/>
          </a:xfrm>
          <a:custGeom>
            <a:rect b="b" l="l" r="r" t="t"/>
            <a:pathLst>
              <a:path extrusionOk="0" fill="none" h="2146" w="1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2"/>
          <p:cNvSpPr/>
          <p:nvPr/>
        </p:nvSpPr>
        <p:spPr>
          <a:xfrm>
            <a:off x="2473432" y="3007217"/>
            <a:ext cx="103284" cy="103284"/>
          </a:xfrm>
          <a:custGeom>
            <a:rect b="b" l="l" r="r" t="t"/>
            <a:pathLst>
              <a:path extrusionOk="0" h="7363" w="7363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2"/>
          <p:cNvSpPr/>
          <p:nvPr/>
        </p:nvSpPr>
        <p:spPr>
          <a:xfrm>
            <a:off x="2811324" y="1640604"/>
            <a:ext cx="14" cy="30103"/>
          </a:xfrm>
          <a:custGeom>
            <a:rect b="b" l="l" r="r" t="t"/>
            <a:pathLst>
              <a:path extrusionOk="0" fill="none" h="2146" w="1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2"/>
          <p:cNvSpPr/>
          <p:nvPr/>
        </p:nvSpPr>
        <p:spPr>
          <a:xfrm>
            <a:off x="2811324" y="1728160"/>
            <a:ext cx="14" cy="547143"/>
          </a:xfrm>
          <a:custGeom>
            <a:rect b="b" l="l" r="r" t="t"/>
            <a:pathLst>
              <a:path extrusionOk="0" fill="none" h="39005" w="1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2"/>
          <p:cNvSpPr/>
          <p:nvPr/>
        </p:nvSpPr>
        <p:spPr>
          <a:xfrm>
            <a:off x="2781905" y="2304754"/>
            <a:ext cx="30103" cy="29430"/>
          </a:xfrm>
          <a:custGeom>
            <a:rect b="b" l="l" r="r" t="t"/>
            <a:pathLst>
              <a:path extrusionOk="0" fill="none" h="2098" w="2146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2"/>
          <p:cNvSpPr/>
          <p:nvPr/>
        </p:nvSpPr>
        <p:spPr>
          <a:xfrm>
            <a:off x="2296272" y="2334173"/>
            <a:ext cx="428147" cy="14"/>
          </a:xfrm>
          <a:custGeom>
            <a:rect b="b" l="l" r="r" t="t"/>
            <a:pathLst>
              <a:path extrusionOk="0" fill="none" h="1" w="30522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2"/>
          <p:cNvSpPr/>
          <p:nvPr/>
        </p:nvSpPr>
        <p:spPr>
          <a:xfrm>
            <a:off x="2237448" y="2334173"/>
            <a:ext cx="30103" cy="30103"/>
          </a:xfrm>
          <a:custGeom>
            <a:rect b="b" l="l" r="r" t="t"/>
            <a:pathLst>
              <a:path extrusionOk="0" fill="none" h="2146" w="2146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2"/>
          <p:cNvSpPr/>
          <p:nvPr/>
        </p:nvSpPr>
        <p:spPr>
          <a:xfrm>
            <a:off x="2237448" y="2418993"/>
            <a:ext cx="14" cy="411034"/>
          </a:xfrm>
          <a:custGeom>
            <a:rect b="b" l="l" r="r" t="t"/>
            <a:pathLst>
              <a:path extrusionOk="0" fill="none" h="29302" w="1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2"/>
          <p:cNvSpPr/>
          <p:nvPr/>
        </p:nvSpPr>
        <p:spPr>
          <a:xfrm>
            <a:off x="2237448" y="2857429"/>
            <a:ext cx="14" cy="30103"/>
          </a:xfrm>
          <a:custGeom>
            <a:rect b="b" l="l" r="r" t="t"/>
            <a:pathLst>
              <a:path extrusionOk="0" fill="none" h="2146" w="1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2"/>
          <p:cNvSpPr/>
          <p:nvPr/>
        </p:nvSpPr>
        <p:spPr>
          <a:xfrm>
            <a:off x="2166320" y="2837592"/>
            <a:ext cx="119697" cy="102639"/>
          </a:xfrm>
          <a:custGeom>
            <a:rect b="b" l="l" r="r" t="t"/>
            <a:pathLst>
              <a:path extrusionOk="0" h="7317" w="8533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8" name="Google Shape;278;p22"/>
          <p:cNvGrpSpPr/>
          <p:nvPr/>
        </p:nvGrpSpPr>
        <p:grpSpPr>
          <a:xfrm>
            <a:off x="2624430" y="1068391"/>
            <a:ext cx="373819" cy="412843"/>
            <a:chOff x="3040350" y="1113200"/>
            <a:chExt cx="1704600" cy="1882550"/>
          </a:xfrm>
        </p:grpSpPr>
        <p:sp>
          <p:nvSpPr>
            <p:cNvPr id="279" name="Google Shape;279;p22"/>
            <p:cNvSpPr/>
            <p:nvPr/>
          </p:nvSpPr>
          <p:spPr>
            <a:xfrm>
              <a:off x="3040350" y="2164475"/>
              <a:ext cx="1607250" cy="831275"/>
            </a:xfrm>
            <a:custGeom>
              <a:rect b="b" l="l" r="r" t="t"/>
              <a:pathLst>
                <a:path extrusionOk="0" h="33251" w="6429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3073300" y="1113200"/>
              <a:ext cx="1671650" cy="924525"/>
            </a:xfrm>
            <a:custGeom>
              <a:rect b="b" l="l" r="r" t="t"/>
              <a:pathLst>
                <a:path extrusionOk="0" h="36981" w="66866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281" name="Google Shape;281;p22"/>
          <p:cNvGrpSpPr/>
          <p:nvPr/>
        </p:nvGrpSpPr>
        <p:grpSpPr>
          <a:xfrm>
            <a:off x="3390291" y="1782576"/>
            <a:ext cx="406573" cy="402537"/>
            <a:chOff x="462200" y="569000"/>
            <a:chExt cx="1901650" cy="1882775"/>
          </a:xfrm>
        </p:grpSpPr>
        <p:sp>
          <p:nvSpPr>
            <p:cNvPr id="282" name="Google Shape;282;p22"/>
            <p:cNvSpPr/>
            <p:nvPr/>
          </p:nvSpPr>
          <p:spPr>
            <a:xfrm>
              <a:off x="462200" y="890525"/>
              <a:ext cx="1573675" cy="1561250"/>
            </a:xfrm>
            <a:custGeom>
              <a:rect b="b" l="l" r="r" t="t"/>
              <a:pathLst>
                <a:path extrusionOk="0" h="62450" w="62947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1198700" y="569000"/>
              <a:ext cx="1165150" cy="1158700"/>
            </a:xfrm>
            <a:custGeom>
              <a:rect b="b" l="l" r="r" t="t"/>
              <a:pathLst>
                <a:path extrusionOk="0" h="46348" w="46606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1307825" y="1322925"/>
              <a:ext cx="159450" cy="146850"/>
            </a:xfrm>
            <a:custGeom>
              <a:rect b="b" l="l" r="r" t="t"/>
              <a:pathLst>
                <a:path extrusionOk="0" h="5874" w="6378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2"/>
            <p:cNvSpPr/>
            <p:nvPr/>
          </p:nvSpPr>
          <p:spPr>
            <a:xfrm>
              <a:off x="701000" y="1507650"/>
              <a:ext cx="373300" cy="440175"/>
            </a:xfrm>
            <a:custGeom>
              <a:rect b="b" l="l" r="r" t="t"/>
              <a:pathLst>
                <a:path extrusionOk="0" h="17607" w="14932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" name="Google Shape;286;p22"/>
          <p:cNvGrpSpPr/>
          <p:nvPr/>
        </p:nvGrpSpPr>
        <p:grpSpPr>
          <a:xfrm>
            <a:off x="3208667" y="3620568"/>
            <a:ext cx="372185" cy="370679"/>
            <a:chOff x="4991125" y="2436850"/>
            <a:chExt cx="1890225" cy="1882575"/>
          </a:xfrm>
        </p:grpSpPr>
        <p:sp>
          <p:nvSpPr>
            <p:cNvPr id="287" name="Google Shape;287;p22"/>
            <p:cNvSpPr/>
            <p:nvPr/>
          </p:nvSpPr>
          <p:spPr>
            <a:xfrm>
              <a:off x="4991125" y="3057800"/>
              <a:ext cx="1890225" cy="1261625"/>
            </a:xfrm>
            <a:custGeom>
              <a:rect b="b" l="l" r="r" t="t"/>
              <a:pathLst>
                <a:path extrusionOk="0" h="50465" w="75609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2"/>
            <p:cNvSpPr/>
            <p:nvPr/>
          </p:nvSpPr>
          <p:spPr>
            <a:xfrm>
              <a:off x="5188800" y="2813650"/>
              <a:ext cx="1298100" cy="133575"/>
            </a:xfrm>
            <a:custGeom>
              <a:rect b="b" l="l" r="r" t="t"/>
              <a:pathLst>
                <a:path extrusionOk="0" h="5343" w="51924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2"/>
            <p:cNvSpPr/>
            <p:nvPr/>
          </p:nvSpPr>
          <p:spPr>
            <a:xfrm>
              <a:off x="5615600" y="2436850"/>
              <a:ext cx="176800" cy="253575"/>
            </a:xfrm>
            <a:custGeom>
              <a:rect b="b" l="l" r="r" t="t"/>
              <a:pathLst>
                <a:path extrusionOk="0" h="10143" w="7072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2"/>
            <p:cNvSpPr/>
            <p:nvPr/>
          </p:nvSpPr>
          <p:spPr>
            <a:xfrm>
              <a:off x="5851800" y="2436850"/>
              <a:ext cx="176800" cy="253575"/>
            </a:xfrm>
            <a:custGeom>
              <a:rect b="b" l="l" r="r" t="t"/>
              <a:pathLst>
                <a:path extrusionOk="0" h="10143" w="7072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1" name="Google Shape;291;p22"/>
          <p:cNvGrpSpPr/>
          <p:nvPr/>
        </p:nvGrpSpPr>
        <p:grpSpPr>
          <a:xfrm>
            <a:off x="1112845" y="3454559"/>
            <a:ext cx="372245" cy="369356"/>
            <a:chOff x="5249675" y="238125"/>
            <a:chExt cx="1897275" cy="1882550"/>
          </a:xfrm>
        </p:grpSpPr>
        <p:sp>
          <p:nvSpPr>
            <p:cNvPr id="292" name="Google Shape;292;p22"/>
            <p:cNvSpPr/>
            <p:nvPr/>
          </p:nvSpPr>
          <p:spPr>
            <a:xfrm>
              <a:off x="5367350" y="1455300"/>
              <a:ext cx="290050" cy="110325"/>
            </a:xfrm>
            <a:custGeom>
              <a:rect b="b" l="l" r="r" t="t"/>
              <a:pathLst>
                <a:path extrusionOk="0" h="4413" w="11602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2"/>
            <p:cNvSpPr/>
            <p:nvPr/>
          </p:nvSpPr>
          <p:spPr>
            <a:xfrm>
              <a:off x="5367350" y="1234675"/>
              <a:ext cx="1661950" cy="276525"/>
            </a:xfrm>
            <a:custGeom>
              <a:rect b="b" l="l" r="r" t="t"/>
              <a:pathLst>
                <a:path extrusionOk="0" h="11061" w="66478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2"/>
            <p:cNvSpPr/>
            <p:nvPr/>
          </p:nvSpPr>
          <p:spPr>
            <a:xfrm>
              <a:off x="5249675" y="1675900"/>
              <a:ext cx="1897275" cy="444775"/>
            </a:xfrm>
            <a:custGeom>
              <a:rect b="b" l="l" r="r" t="t"/>
              <a:pathLst>
                <a:path extrusionOk="0" h="17791" w="75891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5856800" y="1455300"/>
              <a:ext cx="1172500" cy="276525"/>
            </a:xfrm>
            <a:custGeom>
              <a:rect b="b" l="l" r="r" t="t"/>
              <a:pathLst>
                <a:path extrusionOk="0" h="11061" w="4690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2"/>
            <p:cNvSpPr/>
            <p:nvPr/>
          </p:nvSpPr>
          <p:spPr>
            <a:xfrm>
              <a:off x="5253500" y="238125"/>
              <a:ext cx="1889625" cy="886275"/>
            </a:xfrm>
            <a:custGeom>
              <a:rect b="b" l="l" r="r" t="t"/>
              <a:pathLst>
                <a:path extrusionOk="0" h="35451" w="75585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7" name="Google Shape;297;p22"/>
          <p:cNvGrpSpPr/>
          <p:nvPr/>
        </p:nvGrpSpPr>
        <p:grpSpPr>
          <a:xfrm>
            <a:off x="1126337" y="1869842"/>
            <a:ext cx="357689" cy="347177"/>
            <a:chOff x="2652075" y="3639925"/>
            <a:chExt cx="1882575" cy="1827250"/>
          </a:xfrm>
        </p:grpSpPr>
        <p:sp>
          <p:nvSpPr>
            <p:cNvPr id="298" name="Google Shape;298;p22"/>
            <p:cNvSpPr/>
            <p:nvPr/>
          </p:nvSpPr>
          <p:spPr>
            <a:xfrm>
              <a:off x="2716200" y="3639925"/>
              <a:ext cx="628925" cy="694500"/>
            </a:xfrm>
            <a:custGeom>
              <a:rect b="b" l="l" r="r" t="t"/>
              <a:pathLst>
                <a:path extrusionOk="0" h="27780" w="25157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2"/>
            <p:cNvSpPr/>
            <p:nvPr/>
          </p:nvSpPr>
          <p:spPr>
            <a:xfrm>
              <a:off x="3326275" y="3795950"/>
              <a:ext cx="282400" cy="286975"/>
            </a:xfrm>
            <a:custGeom>
              <a:rect b="b" l="l" r="r" t="t"/>
              <a:pathLst>
                <a:path extrusionOk="0" h="11479" w="11296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2"/>
            <p:cNvSpPr/>
            <p:nvPr/>
          </p:nvSpPr>
          <p:spPr>
            <a:xfrm>
              <a:off x="3696600" y="3760800"/>
              <a:ext cx="318000" cy="258600"/>
            </a:xfrm>
            <a:custGeom>
              <a:rect b="b" l="l" r="r" t="t"/>
              <a:pathLst>
                <a:path extrusionOk="0" h="10344" w="1272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3980450" y="3991375"/>
              <a:ext cx="455350" cy="343050"/>
            </a:xfrm>
            <a:custGeom>
              <a:rect b="b" l="l" r="r" t="t"/>
              <a:pathLst>
                <a:path extrusionOk="0" h="13722" w="18214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2"/>
            <p:cNvSpPr/>
            <p:nvPr/>
          </p:nvSpPr>
          <p:spPr>
            <a:xfrm>
              <a:off x="3385675" y="4059600"/>
              <a:ext cx="602150" cy="274825"/>
            </a:xfrm>
            <a:custGeom>
              <a:rect b="b" l="l" r="r" t="t"/>
              <a:pathLst>
                <a:path extrusionOk="0" h="10993" w="24086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2"/>
            <p:cNvSpPr/>
            <p:nvPr/>
          </p:nvSpPr>
          <p:spPr>
            <a:xfrm>
              <a:off x="2705900" y="4710325"/>
              <a:ext cx="1774625" cy="756850"/>
            </a:xfrm>
            <a:custGeom>
              <a:rect b="b" l="l" r="r" t="t"/>
              <a:pathLst>
                <a:path extrusionOk="0" h="30274" w="70985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2"/>
            <p:cNvSpPr/>
            <p:nvPr/>
          </p:nvSpPr>
          <p:spPr>
            <a:xfrm>
              <a:off x="2652075" y="4447650"/>
              <a:ext cx="1882575" cy="149450"/>
            </a:xfrm>
            <a:custGeom>
              <a:rect b="b" l="l" r="r" t="t"/>
              <a:pathLst>
                <a:path extrusionOk="0" h="5978" w="75303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3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rgbClr val="1EFFC1"/>
                </a:solidFill>
                <a:latin typeface="Roboto"/>
                <a:ea typeface="Roboto"/>
                <a:cs typeface="Roboto"/>
                <a:sym typeface="Roboto"/>
              </a:rPr>
              <a:t>Presents results from different models.</a:t>
            </a:r>
            <a:endParaRPr>
              <a:solidFill>
                <a:srgbClr val="1EFFC1"/>
              </a:solidFill>
            </a:endParaRPr>
          </a:p>
        </p:txBody>
      </p:sp>
      <p:sp>
        <p:nvSpPr>
          <p:cNvPr id="310" name="Google Shape;310;p23"/>
          <p:cNvSpPr txBox="1"/>
          <p:nvPr>
            <p:ph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11" name="Google Shape;311;p23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rgbClr val="1EFFC1"/>
                </a:solidFill>
                <a:latin typeface="Roboto"/>
                <a:ea typeface="Roboto"/>
                <a:cs typeface="Roboto"/>
                <a:sym typeface="Roboto"/>
              </a:rPr>
              <a:t>Hyper parameters tuning and results from best model.</a:t>
            </a:r>
            <a:endParaRPr>
              <a:solidFill>
                <a:srgbClr val="1EFFC1"/>
              </a:solidFill>
            </a:endParaRPr>
          </a:p>
        </p:txBody>
      </p:sp>
      <p:sp>
        <p:nvSpPr>
          <p:cNvPr id="312" name="Google Shape;312;p23"/>
          <p:cNvSpPr txBox="1"/>
          <p:nvPr>
            <p:ph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13" name="Google Shape;313;p23"/>
          <p:cNvSpPr txBox="1"/>
          <p:nvPr>
            <p:ph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06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14" name="Google Shape;314;p23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1EFFC1"/>
                </a:solidFill>
                <a:latin typeface="Roboto"/>
                <a:ea typeface="Roboto"/>
                <a:cs typeface="Roboto"/>
                <a:sym typeface="Roboto"/>
              </a:rPr>
              <a:t>Demonstrates and understanding of the data</a:t>
            </a:r>
            <a:endParaRPr>
              <a:solidFill>
                <a:srgbClr val="1EFFC1"/>
              </a:solidFill>
            </a:endParaRPr>
          </a:p>
        </p:txBody>
      </p:sp>
      <p:sp>
        <p:nvSpPr>
          <p:cNvPr id="315" name="Google Shape;315;p23"/>
          <p:cNvSpPr txBox="1"/>
          <p:nvPr>
            <p:ph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16" name="Google Shape;316;p23"/>
          <p:cNvSpPr txBox="1"/>
          <p:nvPr>
            <p:ph idx="9" type="subTitle"/>
          </p:nvPr>
        </p:nvSpPr>
        <p:spPr>
          <a:xfrm>
            <a:off x="725750" y="3028675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1EFFC1"/>
                </a:solidFill>
                <a:latin typeface="Roboto"/>
                <a:ea typeface="Roboto"/>
                <a:cs typeface="Roboto"/>
                <a:sym typeface="Roboto"/>
              </a:rPr>
              <a:t>Describes which features were selected, cleaned and why. </a:t>
            </a:r>
            <a:endParaRPr>
              <a:solidFill>
                <a:srgbClr val="1EFFC1"/>
              </a:solidFill>
            </a:endParaRPr>
          </a:p>
        </p:txBody>
      </p:sp>
      <p:sp>
        <p:nvSpPr>
          <p:cNvPr id="317" name="Google Shape;317;p23"/>
          <p:cNvSpPr txBox="1"/>
          <p:nvPr>
            <p:ph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18" name="Google Shape;318;p23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rgbClr val="1EFFC1"/>
                </a:solidFill>
                <a:latin typeface="Roboto"/>
                <a:ea typeface="Roboto"/>
                <a:cs typeface="Roboto"/>
                <a:sym typeface="Roboto"/>
              </a:rPr>
              <a:t>Presents results of baseline model</a:t>
            </a:r>
            <a:endParaRPr>
              <a:solidFill>
                <a:srgbClr val="1EFFC1"/>
              </a:solidFill>
            </a:endParaRPr>
          </a:p>
        </p:txBody>
      </p:sp>
      <p:sp>
        <p:nvSpPr>
          <p:cNvPr id="319" name="Google Shape;319;p23"/>
          <p:cNvSpPr txBox="1"/>
          <p:nvPr>
            <p:ph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20" name="Google Shape;320;p23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EDA</a:t>
            </a:r>
            <a:endParaRPr/>
          </a:p>
        </p:txBody>
      </p:sp>
      <p:sp>
        <p:nvSpPr>
          <p:cNvPr id="321" name="Google Shape;321;p23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Data Cleaning</a:t>
            </a:r>
            <a:endParaRPr/>
          </a:p>
        </p:txBody>
      </p:sp>
      <p:sp>
        <p:nvSpPr>
          <p:cNvPr id="322" name="Google Shape;322;p23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Baseline Model</a:t>
            </a:r>
            <a:endParaRPr/>
          </a:p>
        </p:txBody>
      </p:sp>
      <p:sp>
        <p:nvSpPr>
          <p:cNvPr id="323" name="Google Shape;323;p23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Model Selection</a:t>
            </a:r>
            <a:endParaRPr/>
          </a:p>
        </p:txBody>
      </p:sp>
      <p:sp>
        <p:nvSpPr>
          <p:cNvPr id="324" name="Google Shape;324;p23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Analysis</a:t>
            </a:r>
            <a:endParaRPr/>
          </a:p>
        </p:txBody>
      </p:sp>
      <p:sp>
        <p:nvSpPr>
          <p:cNvPr id="325" name="Google Shape;325;p23"/>
          <p:cNvSpPr txBox="1"/>
          <p:nvPr>
            <p:ph idx="21" type="ctrTitle"/>
          </p:nvPr>
        </p:nvSpPr>
        <p:spPr>
          <a:xfrm>
            <a:off x="6424525" y="3863900"/>
            <a:ext cx="2076000" cy="3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Conclusion</a:t>
            </a:r>
            <a:endParaRPr/>
          </a:p>
        </p:txBody>
      </p:sp>
      <p:sp>
        <p:nvSpPr>
          <p:cNvPr id="326" name="Google Shape;326;p23"/>
          <p:cNvSpPr/>
          <p:nvPr/>
        </p:nvSpPr>
        <p:spPr>
          <a:xfrm>
            <a:off x="3597855" y="3835194"/>
            <a:ext cx="428915" cy="428530"/>
          </a:xfrm>
          <a:custGeom>
            <a:rect b="b" l="l" r="r" t="t"/>
            <a:pathLst>
              <a:path extrusionOk="0" h="31446" w="3148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" name="Google Shape;327;p23"/>
          <p:cNvGrpSpPr/>
          <p:nvPr/>
        </p:nvGrpSpPr>
        <p:grpSpPr>
          <a:xfrm>
            <a:off x="3597856" y="2015863"/>
            <a:ext cx="428915" cy="426116"/>
            <a:chOff x="6226275" y="3911538"/>
            <a:chExt cx="900325" cy="894450"/>
          </a:xfrm>
        </p:grpSpPr>
        <p:sp>
          <p:nvSpPr>
            <p:cNvPr id="328" name="Google Shape;328;p23"/>
            <p:cNvSpPr/>
            <p:nvPr/>
          </p:nvSpPr>
          <p:spPr>
            <a:xfrm>
              <a:off x="6355100" y="4405488"/>
              <a:ext cx="87300" cy="116625"/>
            </a:xfrm>
            <a:custGeom>
              <a:rect b="b" l="l" r="r" t="t"/>
              <a:pathLst>
                <a:path extrusionOk="0" h="4665" w="3492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3"/>
            <p:cNvSpPr/>
            <p:nvPr/>
          </p:nvSpPr>
          <p:spPr>
            <a:xfrm>
              <a:off x="6514125" y="4593038"/>
              <a:ext cx="119900" cy="87550"/>
            </a:xfrm>
            <a:custGeom>
              <a:rect b="b" l="l" r="r" t="t"/>
              <a:pathLst>
                <a:path extrusionOk="0" h="3502" w="4796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3"/>
            <p:cNvSpPr/>
            <p:nvPr/>
          </p:nvSpPr>
          <p:spPr>
            <a:xfrm>
              <a:off x="6330650" y="4455438"/>
              <a:ext cx="258525" cy="246400"/>
            </a:xfrm>
            <a:custGeom>
              <a:rect b="b" l="l" r="r" t="t"/>
              <a:pathLst>
                <a:path extrusionOk="0" h="9856" w="10341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3"/>
            <p:cNvSpPr/>
            <p:nvPr/>
          </p:nvSpPr>
          <p:spPr>
            <a:xfrm>
              <a:off x="6226275" y="4198463"/>
              <a:ext cx="243025" cy="181575"/>
            </a:xfrm>
            <a:custGeom>
              <a:rect b="b" l="l" r="r" t="t"/>
              <a:pathLst>
                <a:path extrusionOk="0" h="7263" w="9721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3"/>
            <p:cNvSpPr/>
            <p:nvPr/>
          </p:nvSpPr>
          <p:spPr>
            <a:xfrm>
              <a:off x="6656850" y="4568588"/>
              <a:ext cx="188400" cy="237400"/>
            </a:xfrm>
            <a:custGeom>
              <a:rect b="b" l="l" r="r" t="t"/>
              <a:pathLst>
                <a:path extrusionOk="0" h="9496" w="7536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3"/>
            <p:cNvSpPr/>
            <p:nvPr/>
          </p:nvSpPr>
          <p:spPr>
            <a:xfrm>
              <a:off x="6718825" y="4152263"/>
              <a:ext cx="172100" cy="156800"/>
            </a:xfrm>
            <a:custGeom>
              <a:rect b="b" l="l" r="r" t="t"/>
              <a:pathLst>
                <a:path extrusionOk="0" h="6272" w="6884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3"/>
            <p:cNvSpPr/>
            <p:nvPr/>
          </p:nvSpPr>
          <p:spPr>
            <a:xfrm>
              <a:off x="6906375" y="3911538"/>
              <a:ext cx="220225" cy="216700"/>
            </a:xfrm>
            <a:custGeom>
              <a:rect b="b" l="l" r="r" t="t"/>
              <a:pathLst>
                <a:path extrusionOk="0" h="8668" w="8809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3"/>
            <p:cNvSpPr/>
            <p:nvPr/>
          </p:nvSpPr>
          <p:spPr>
            <a:xfrm>
              <a:off x="6429325" y="3953688"/>
              <a:ext cx="655675" cy="654050"/>
            </a:xfrm>
            <a:custGeom>
              <a:rect b="b" l="l" r="r" t="t"/>
              <a:pathLst>
                <a:path extrusionOk="0" h="26162" w="26227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6" name="Google Shape;336;p23"/>
          <p:cNvSpPr/>
          <p:nvPr/>
        </p:nvSpPr>
        <p:spPr>
          <a:xfrm>
            <a:off x="3597844" y="2922788"/>
            <a:ext cx="428938" cy="428938"/>
          </a:xfrm>
          <a:custGeom>
            <a:rect b="b" l="l" r="r" t="t"/>
            <a:pathLst>
              <a:path extrusionOk="0" h="40939" w="40939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7" name="Google Shape;337;p23"/>
          <p:cNvGrpSpPr/>
          <p:nvPr/>
        </p:nvGrpSpPr>
        <p:grpSpPr>
          <a:xfrm>
            <a:off x="5109482" y="2921464"/>
            <a:ext cx="432964" cy="431586"/>
            <a:chOff x="5812000" y="2553488"/>
            <a:chExt cx="769850" cy="767400"/>
          </a:xfrm>
        </p:grpSpPr>
        <p:sp>
          <p:nvSpPr>
            <p:cNvPr id="338" name="Google Shape;338;p23"/>
            <p:cNvSpPr/>
            <p:nvPr/>
          </p:nvSpPr>
          <p:spPr>
            <a:xfrm>
              <a:off x="5858475" y="2553488"/>
              <a:ext cx="150900" cy="150900"/>
            </a:xfrm>
            <a:custGeom>
              <a:rect b="b" l="l" r="r" t="t"/>
              <a:pathLst>
                <a:path extrusionOk="0" h="6036" w="6036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3"/>
            <p:cNvSpPr/>
            <p:nvPr/>
          </p:nvSpPr>
          <p:spPr>
            <a:xfrm>
              <a:off x="5812000" y="2732888"/>
              <a:ext cx="244675" cy="425725"/>
            </a:xfrm>
            <a:custGeom>
              <a:rect b="b" l="l" r="r" t="t"/>
              <a:pathLst>
                <a:path extrusionOk="0" h="17029" w="9787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3"/>
            <p:cNvSpPr/>
            <p:nvPr/>
          </p:nvSpPr>
          <p:spPr>
            <a:xfrm>
              <a:off x="6384475" y="2553488"/>
              <a:ext cx="150875" cy="150900"/>
            </a:xfrm>
            <a:custGeom>
              <a:rect b="b" l="l" r="r" t="t"/>
              <a:pathLst>
                <a:path extrusionOk="0" h="6036" w="6035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3"/>
            <p:cNvSpPr/>
            <p:nvPr/>
          </p:nvSpPr>
          <p:spPr>
            <a:xfrm>
              <a:off x="6337975" y="2732088"/>
              <a:ext cx="243875" cy="425700"/>
            </a:xfrm>
            <a:custGeom>
              <a:rect b="b" l="l" r="r" t="t"/>
              <a:pathLst>
                <a:path extrusionOk="0" h="17028" w="9755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3"/>
            <p:cNvSpPr/>
            <p:nvPr/>
          </p:nvSpPr>
          <p:spPr>
            <a:xfrm>
              <a:off x="6057450" y="2834013"/>
              <a:ext cx="279750" cy="486875"/>
            </a:xfrm>
            <a:custGeom>
              <a:rect b="b" l="l" r="r" t="t"/>
              <a:pathLst>
                <a:path extrusionOk="0" h="19475" w="1119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3"/>
            <p:cNvSpPr/>
            <p:nvPr/>
          </p:nvSpPr>
          <p:spPr>
            <a:xfrm>
              <a:off x="6108825" y="2627688"/>
              <a:ext cx="175375" cy="175375"/>
            </a:xfrm>
            <a:custGeom>
              <a:rect b="b" l="l" r="r" t="t"/>
              <a:pathLst>
                <a:path extrusionOk="0" h="7015" w="7015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4" name="Google Shape;344;p23"/>
          <p:cNvSpPr/>
          <p:nvPr/>
        </p:nvSpPr>
        <p:spPr>
          <a:xfrm>
            <a:off x="5109480" y="3832541"/>
            <a:ext cx="432968" cy="433836"/>
          </a:xfrm>
          <a:custGeom>
            <a:rect b="b" l="l" r="r" t="t"/>
            <a:pathLst>
              <a:path extrusionOk="0" h="32491" w="32426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3"/>
          <p:cNvSpPr/>
          <p:nvPr/>
        </p:nvSpPr>
        <p:spPr>
          <a:xfrm>
            <a:off x="5087875" y="2087844"/>
            <a:ext cx="476178" cy="282154"/>
          </a:xfrm>
          <a:custGeom>
            <a:rect b="b" l="l" r="r" t="t"/>
            <a:pathLst>
              <a:path extrusionOk="0" h="31023" w="52356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966"/>
              </a:solidFill>
            </a:endParaRPr>
          </a:p>
        </p:txBody>
      </p:sp>
      <p:cxnSp>
        <p:nvCxnSpPr>
          <p:cNvPr id="346" name="Google Shape;346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5350" y="1407175"/>
            <a:ext cx="6706201" cy="3357825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24"/>
          <p:cNvSpPr txBox="1"/>
          <p:nvPr/>
        </p:nvSpPr>
        <p:spPr>
          <a:xfrm>
            <a:off x="931650" y="242625"/>
            <a:ext cx="71817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>
                <a:solidFill>
                  <a:schemeClr val="lt1"/>
                </a:solidFill>
                <a:latin typeface="Jockey One"/>
                <a:ea typeface="Jockey One"/>
                <a:cs typeface="Jockey One"/>
                <a:sym typeface="Jockey One"/>
              </a:rPr>
              <a:t>Distribution of jobs</a:t>
            </a:r>
            <a:endParaRPr sz="3800">
              <a:solidFill>
                <a:schemeClr val="lt1"/>
              </a:solidFill>
              <a:latin typeface="Jockey One"/>
              <a:ea typeface="Jockey One"/>
              <a:cs typeface="Jockey One"/>
              <a:sym typeface="Jockey One"/>
            </a:endParaRPr>
          </a:p>
        </p:txBody>
      </p:sp>
      <p:sp>
        <p:nvSpPr>
          <p:cNvPr id="353" name="Google Shape;353;p24"/>
          <p:cNvSpPr/>
          <p:nvPr/>
        </p:nvSpPr>
        <p:spPr>
          <a:xfrm>
            <a:off x="174675" y="1795350"/>
            <a:ext cx="1521000" cy="776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Not Fraud</a:t>
            </a:r>
            <a:endParaRPr b="1"/>
          </a:p>
        </p:txBody>
      </p:sp>
      <p:sp>
        <p:nvSpPr>
          <p:cNvPr id="354" name="Google Shape;354;p24"/>
          <p:cNvSpPr/>
          <p:nvPr/>
        </p:nvSpPr>
        <p:spPr>
          <a:xfrm>
            <a:off x="174675" y="3522800"/>
            <a:ext cx="1521000" cy="863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Fraud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5"/>
          <p:cNvSpPr txBox="1"/>
          <p:nvPr/>
        </p:nvSpPr>
        <p:spPr>
          <a:xfrm>
            <a:off x="931650" y="242625"/>
            <a:ext cx="71817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>
                <a:solidFill>
                  <a:schemeClr val="lt1"/>
                </a:solidFill>
                <a:latin typeface="Jockey One"/>
                <a:ea typeface="Jockey One"/>
                <a:cs typeface="Jockey One"/>
                <a:sym typeface="Jockey One"/>
              </a:rPr>
              <a:t>Number of Characters</a:t>
            </a:r>
            <a:endParaRPr sz="3800">
              <a:solidFill>
                <a:schemeClr val="lt1"/>
              </a:solidFill>
              <a:latin typeface="Jockey One"/>
              <a:ea typeface="Jockey One"/>
              <a:cs typeface="Jockey One"/>
              <a:sym typeface="Jockey One"/>
            </a:endParaRPr>
          </a:p>
        </p:txBody>
      </p:sp>
      <p:pic>
        <p:nvPicPr>
          <p:cNvPr id="360" name="Google Shape;3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375" y="1240650"/>
            <a:ext cx="7921924" cy="301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6"/>
          <p:cNvSpPr txBox="1"/>
          <p:nvPr/>
        </p:nvSpPr>
        <p:spPr>
          <a:xfrm>
            <a:off x="931650" y="242625"/>
            <a:ext cx="71817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>
                <a:solidFill>
                  <a:schemeClr val="lt1"/>
                </a:solidFill>
                <a:latin typeface="Jockey One"/>
                <a:ea typeface="Jockey One"/>
                <a:cs typeface="Jockey One"/>
                <a:sym typeface="Jockey One"/>
              </a:rPr>
              <a:t>Number of Characters</a:t>
            </a:r>
            <a:endParaRPr sz="3800">
              <a:solidFill>
                <a:schemeClr val="lt1"/>
              </a:solidFill>
              <a:latin typeface="Jockey One"/>
              <a:ea typeface="Jockey One"/>
              <a:cs typeface="Jockey One"/>
              <a:sym typeface="Jockey One"/>
            </a:endParaRPr>
          </a:p>
        </p:txBody>
      </p:sp>
      <p:pic>
        <p:nvPicPr>
          <p:cNvPr id="366" name="Google Shape;3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2325"/>
            <a:ext cx="8839200" cy="3029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7"/>
          <p:cNvSpPr txBox="1"/>
          <p:nvPr/>
        </p:nvSpPr>
        <p:spPr>
          <a:xfrm>
            <a:off x="931650" y="242625"/>
            <a:ext cx="71817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>
                <a:solidFill>
                  <a:schemeClr val="lt1"/>
                </a:solidFill>
                <a:latin typeface="Jockey One"/>
                <a:ea typeface="Jockey One"/>
                <a:cs typeface="Jockey One"/>
                <a:sym typeface="Jockey One"/>
              </a:rPr>
              <a:t>WordClouds :)</a:t>
            </a:r>
            <a:endParaRPr sz="3800">
              <a:solidFill>
                <a:schemeClr val="lt1"/>
              </a:solidFill>
              <a:latin typeface="Jockey One"/>
              <a:ea typeface="Jockey One"/>
              <a:cs typeface="Jockey One"/>
              <a:sym typeface="Jockey One"/>
            </a:endParaRPr>
          </a:p>
        </p:txBody>
      </p:sp>
      <p:pic>
        <p:nvPicPr>
          <p:cNvPr id="372" name="Google Shape;3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150" y="1326750"/>
            <a:ext cx="7862075" cy="3067050"/>
          </a:xfrm>
          <a:prstGeom prst="rect">
            <a:avLst/>
          </a:prstGeom>
          <a:noFill/>
          <a:ln cap="flat" cmpd="sng" w="28575">
            <a:solidFill>
              <a:srgbClr val="1EFFC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8"/>
          <p:cNvSpPr txBox="1"/>
          <p:nvPr/>
        </p:nvSpPr>
        <p:spPr>
          <a:xfrm>
            <a:off x="931650" y="242625"/>
            <a:ext cx="71817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>
                <a:solidFill>
                  <a:schemeClr val="lt1"/>
                </a:solidFill>
                <a:latin typeface="Jockey One"/>
                <a:ea typeface="Jockey One"/>
                <a:cs typeface="Jockey One"/>
                <a:sym typeface="Jockey One"/>
              </a:rPr>
              <a:t>Company Profile</a:t>
            </a:r>
            <a:endParaRPr sz="3800">
              <a:solidFill>
                <a:schemeClr val="lt1"/>
              </a:solidFill>
              <a:latin typeface="Jockey One"/>
              <a:ea typeface="Jockey One"/>
              <a:cs typeface="Jockey One"/>
              <a:sym typeface="Jockey One"/>
            </a:endParaRPr>
          </a:p>
        </p:txBody>
      </p:sp>
      <p:pic>
        <p:nvPicPr>
          <p:cNvPr id="378" name="Google Shape;3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713" y="1278225"/>
            <a:ext cx="7648575" cy="3067050"/>
          </a:xfrm>
          <a:prstGeom prst="rect">
            <a:avLst/>
          </a:prstGeom>
          <a:noFill/>
          <a:ln cap="flat" cmpd="sng" w="28575">
            <a:solidFill>
              <a:srgbClr val="1EFFC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