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6" r:id="rId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C7C7C7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84" d="100"/>
          <a:sy n="84" d="100"/>
        </p:scale>
        <p:origin x="437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Analysis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Sprite</c:v>
                </c:pt>
                <c:pt idx="1">
                  <c:v>Not Sprite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62.5</c:v>
                </c:pt>
                <c:pt idx="1">
                  <c:v>37.5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6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3204BF4-5E10-4174-B215-75BC9608A7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58" y="93303"/>
            <a:ext cx="2533563" cy="2454389"/>
          </a:xfrm>
          <a:prstGeom prst="rect">
            <a:avLst/>
          </a:prstGeom>
        </p:spPr>
      </p:pic>
      <p:sp>
        <p:nvSpPr>
          <p:cNvPr id="45" name="Arrow: Bent-Up 44">
            <a:extLst>
              <a:ext uri="{FF2B5EF4-FFF2-40B4-BE49-F238E27FC236}">
                <a16:creationId xmlns:a16="http://schemas.microsoft.com/office/drawing/2014/main" xmlns="" id="{15E91CFE-0D91-41E9-AA80-9224792E578D}"/>
              </a:ext>
            </a:extLst>
          </p:cNvPr>
          <p:cNvSpPr/>
          <p:nvPr/>
        </p:nvSpPr>
        <p:spPr>
          <a:xfrm rot="5400000">
            <a:off x="1745209" y="4906801"/>
            <a:ext cx="936104" cy="186912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4E6DD3E8-C970-4E94-A083-80402EA88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200" y="2656401"/>
            <a:ext cx="1992211" cy="1266496"/>
          </a:xfrm>
          <a:prstGeom prst="rect">
            <a:avLst/>
          </a:prstGeom>
        </p:spPr>
      </p:pic>
      <p:pic>
        <p:nvPicPr>
          <p:cNvPr id="66" name="Picture 65" descr="Image result for plastic free greener environment image">
            <a:extLst>
              <a:ext uri="{FF2B5EF4-FFF2-40B4-BE49-F238E27FC236}">
                <a16:creationId xmlns:a16="http://schemas.microsoft.com/office/drawing/2014/main" xmlns="" id="{BC94089C-D732-424B-82DE-F1B64C639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199" y="252249"/>
            <a:ext cx="2186212" cy="145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5D65AEAF-F28B-4ECE-A036-BAEE28861897}"/>
              </a:ext>
            </a:extLst>
          </p:cNvPr>
          <p:cNvGrpSpPr/>
          <p:nvPr/>
        </p:nvGrpSpPr>
        <p:grpSpPr>
          <a:xfrm>
            <a:off x="3981601" y="777014"/>
            <a:ext cx="4858301" cy="4767066"/>
            <a:chOff x="3407432" y="1072460"/>
            <a:chExt cx="5373960" cy="5366695"/>
          </a:xfrm>
          <a:effectLst>
            <a:outerShdw blurRad="381000" dist="88900" dir="2700000" algn="tl" rotWithShape="0">
              <a:prstClr val="black">
                <a:alpha val="48000"/>
              </a:prstClr>
            </a:outerShdw>
          </a:effectLst>
        </p:grpSpPr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xmlns="" id="{168AA6D3-5C4B-4E0A-9C93-5CD360D5A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9450" y="1072460"/>
              <a:ext cx="1676883" cy="1931349"/>
            </a:xfrm>
            <a:custGeom>
              <a:avLst/>
              <a:gdLst>
                <a:gd name="T0" fmla="*/ 1570 w 1944"/>
                <a:gd name="T1" fmla="*/ 0 h 2239"/>
                <a:gd name="T2" fmla="*/ 1579 w 1944"/>
                <a:gd name="T3" fmla="*/ 0 h 2239"/>
                <a:gd name="T4" fmla="*/ 1594 w 1944"/>
                <a:gd name="T5" fmla="*/ 2 h 2239"/>
                <a:gd name="T6" fmla="*/ 1613 w 1944"/>
                <a:gd name="T7" fmla="*/ 4 h 2239"/>
                <a:gd name="T8" fmla="*/ 1638 w 1944"/>
                <a:gd name="T9" fmla="*/ 6 h 2239"/>
                <a:gd name="T10" fmla="*/ 1664 w 1944"/>
                <a:gd name="T11" fmla="*/ 11 h 2239"/>
                <a:gd name="T12" fmla="*/ 1692 w 1944"/>
                <a:gd name="T13" fmla="*/ 19 h 2239"/>
                <a:gd name="T14" fmla="*/ 1725 w 1944"/>
                <a:gd name="T15" fmla="*/ 28 h 2239"/>
                <a:gd name="T16" fmla="*/ 1755 w 1944"/>
                <a:gd name="T17" fmla="*/ 40 h 2239"/>
                <a:gd name="T18" fmla="*/ 1787 w 1944"/>
                <a:gd name="T19" fmla="*/ 57 h 2239"/>
                <a:gd name="T20" fmla="*/ 1817 w 1944"/>
                <a:gd name="T21" fmla="*/ 76 h 2239"/>
                <a:gd name="T22" fmla="*/ 1846 w 1944"/>
                <a:gd name="T23" fmla="*/ 98 h 2239"/>
                <a:gd name="T24" fmla="*/ 1874 w 1944"/>
                <a:gd name="T25" fmla="*/ 125 h 2239"/>
                <a:gd name="T26" fmla="*/ 1897 w 1944"/>
                <a:gd name="T27" fmla="*/ 157 h 2239"/>
                <a:gd name="T28" fmla="*/ 1917 w 1944"/>
                <a:gd name="T29" fmla="*/ 195 h 2239"/>
                <a:gd name="T30" fmla="*/ 1933 w 1944"/>
                <a:gd name="T31" fmla="*/ 238 h 2239"/>
                <a:gd name="T32" fmla="*/ 1942 w 1944"/>
                <a:gd name="T33" fmla="*/ 285 h 2239"/>
                <a:gd name="T34" fmla="*/ 1944 w 1944"/>
                <a:gd name="T35" fmla="*/ 340 h 2239"/>
                <a:gd name="T36" fmla="*/ 1944 w 1944"/>
                <a:gd name="T37" fmla="*/ 440 h 2239"/>
                <a:gd name="T38" fmla="*/ 1944 w 1944"/>
                <a:gd name="T39" fmla="*/ 531 h 2239"/>
                <a:gd name="T40" fmla="*/ 1944 w 1944"/>
                <a:gd name="T41" fmla="*/ 612 h 2239"/>
                <a:gd name="T42" fmla="*/ 1944 w 1944"/>
                <a:gd name="T43" fmla="*/ 684 h 2239"/>
                <a:gd name="T44" fmla="*/ 1944 w 1944"/>
                <a:gd name="T45" fmla="*/ 797 h 2239"/>
                <a:gd name="T46" fmla="*/ 1944 w 1944"/>
                <a:gd name="T47" fmla="*/ 839 h 2239"/>
                <a:gd name="T48" fmla="*/ 1944 w 1944"/>
                <a:gd name="T49" fmla="*/ 869 h 2239"/>
                <a:gd name="T50" fmla="*/ 1944 w 1944"/>
                <a:gd name="T51" fmla="*/ 886 h 2239"/>
                <a:gd name="T52" fmla="*/ 1944 w 1944"/>
                <a:gd name="T53" fmla="*/ 892 h 2239"/>
                <a:gd name="T54" fmla="*/ 1314 w 1944"/>
                <a:gd name="T55" fmla="*/ 2231 h 2239"/>
                <a:gd name="T56" fmla="*/ 634 w 1944"/>
                <a:gd name="T57" fmla="*/ 2239 h 2239"/>
                <a:gd name="T58" fmla="*/ 0 w 1944"/>
                <a:gd name="T59" fmla="*/ 886 h 2239"/>
                <a:gd name="T60" fmla="*/ 0 w 1944"/>
                <a:gd name="T61" fmla="*/ 312 h 2239"/>
                <a:gd name="T62" fmla="*/ 0 w 1944"/>
                <a:gd name="T63" fmla="*/ 308 h 2239"/>
                <a:gd name="T64" fmla="*/ 0 w 1944"/>
                <a:gd name="T65" fmla="*/ 301 h 2239"/>
                <a:gd name="T66" fmla="*/ 0 w 1944"/>
                <a:gd name="T67" fmla="*/ 287 h 2239"/>
                <a:gd name="T68" fmla="*/ 2 w 1944"/>
                <a:gd name="T69" fmla="*/ 268 h 2239"/>
                <a:gd name="T70" fmla="*/ 6 w 1944"/>
                <a:gd name="T71" fmla="*/ 248 h 2239"/>
                <a:gd name="T72" fmla="*/ 13 w 1944"/>
                <a:gd name="T73" fmla="*/ 223 h 2239"/>
                <a:gd name="T74" fmla="*/ 21 w 1944"/>
                <a:gd name="T75" fmla="*/ 197 h 2239"/>
                <a:gd name="T76" fmla="*/ 32 w 1944"/>
                <a:gd name="T77" fmla="*/ 170 h 2239"/>
                <a:gd name="T78" fmla="*/ 47 w 1944"/>
                <a:gd name="T79" fmla="*/ 142 h 2239"/>
                <a:gd name="T80" fmla="*/ 64 w 1944"/>
                <a:gd name="T81" fmla="*/ 115 h 2239"/>
                <a:gd name="T82" fmla="*/ 87 w 1944"/>
                <a:gd name="T83" fmla="*/ 89 h 2239"/>
                <a:gd name="T84" fmla="*/ 115 w 1944"/>
                <a:gd name="T85" fmla="*/ 66 h 2239"/>
                <a:gd name="T86" fmla="*/ 148 w 1944"/>
                <a:gd name="T87" fmla="*/ 44 h 2239"/>
                <a:gd name="T88" fmla="*/ 185 w 1944"/>
                <a:gd name="T89" fmla="*/ 27 h 2239"/>
                <a:gd name="T90" fmla="*/ 229 w 1944"/>
                <a:gd name="T91" fmla="*/ 13 h 2239"/>
                <a:gd name="T92" fmla="*/ 278 w 1944"/>
                <a:gd name="T93" fmla="*/ 4 h 2239"/>
                <a:gd name="T94" fmla="*/ 337 w 1944"/>
                <a:gd name="T95" fmla="*/ 0 h 2239"/>
                <a:gd name="T96" fmla="*/ 1566 w 1944"/>
                <a:gd name="T97" fmla="*/ 0 h 2239"/>
                <a:gd name="T98" fmla="*/ 1570 w 1944"/>
                <a:gd name="T99" fmla="*/ 0 h 2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44" h="2239">
                  <a:moveTo>
                    <a:pt x="1570" y="0"/>
                  </a:moveTo>
                  <a:lnTo>
                    <a:pt x="1579" y="0"/>
                  </a:lnTo>
                  <a:lnTo>
                    <a:pt x="1594" y="2"/>
                  </a:lnTo>
                  <a:lnTo>
                    <a:pt x="1613" y="4"/>
                  </a:lnTo>
                  <a:lnTo>
                    <a:pt x="1638" y="6"/>
                  </a:lnTo>
                  <a:lnTo>
                    <a:pt x="1664" y="11"/>
                  </a:lnTo>
                  <a:lnTo>
                    <a:pt x="1692" y="19"/>
                  </a:lnTo>
                  <a:lnTo>
                    <a:pt x="1725" y="28"/>
                  </a:lnTo>
                  <a:lnTo>
                    <a:pt x="1755" y="40"/>
                  </a:lnTo>
                  <a:lnTo>
                    <a:pt x="1787" y="57"/>
                  </a:lnTo>
                  <a:lnTo>
                    <a:pt x="1817" y="76"/>
                  </a:lnTo>
                  <a:lnTo>
                    <a:pt x="1846" y="98"/>
                  </a:lnTo>
                  <a:lnTo>
                    <a:pt x="1874" y="125"/>
                  </a:lnTo>
                  <a:lnTo>
                    <a:pt x="1897" y="157"/>
                  </a:lnTo>
                  <a:lnTo>
                    <a:pt x="1917" y="195"/>
                  </a:lnTo>
                  <a:lnTo>
                    <a:pt x="1933" y="238"/>
                  </a:lnTo>
                  <a:lnTo>
                    <a:pt x="1942" y="285"/>
                  </a:lnTo>
                  <a:lnTo>
                    <a:pt x="1944" y="340"/>
                  </a:lnTo>
                  <a:lnTo>
                    <a:pt x="1944" y="440"/>
                  </a:lnTo>
                  <a:lnTo>
                    <a:pt x="1944" y="531"/>
                  </a:lnTo>
                  <a:lnTo>
                    <a:pt x="1944" y="612"/>
                  </a:lnTo>
                  <a:lnTo>
                    <a:pt x="1944" y="684"/>
                  </a:lnTo>
                  <a:lnTo>
                    <a:pt x="1944" y="797"/>
                  </a:lnTo>
                  <a:lnTo>
                    <a:pt x="1944" y="839"/>
                  </a:lnTo>
                  <a:lnTo>
                    <a:pt x="1944" y="869"/>
                  </a:lnTo>
                  <a:lnTo>
                    <a:pt x="1944" y="886"/>
                  </a:lnTo>
                  <a:lnTo>
                    <a:pt x="1944" y="892"/>
                  </a:lnTo>
                  <a:lnTo>
                    <a:pt x="1314" y="2231"/>
                  </a:lnTo>
                  <a:lnTo>
                    <a:pt x="634" y="2239"/>
                  </a:lnTo>
                  <a:lnTo>
                    <a:pt x="0" y="886"/>
                  </a:lnTo>
                  <a:lnTo>
                    <a:pt x="0" y="312"/>
                  </a:lnTo>
                  <a:lnTo>
                    <a:pt x="0" y="308"/>
                  </a:lnTo>
                  <a:lnTo>
                    <a:pt x="0" y="301"/>
                  </a:lnTo>
                  <a:lnTo>
                    <a:pt x="0" y="287"/>
                  </a:lnTo>
                  <a:lnTo>
                    <a:pt x="2" y="268"/>
                  </a:lnTo>
                  <a:lnTo>
                    <a:pt x="6" y="248"/>
                  </a:lnTo>
                  <a:lnTo>
                    <a:pt x="13" y="223"/>
                  </a:lnTo>
                  <a:lnTo>
                    <a:pt x="21" y="197"/>
                  </a:lnTo>
                  <a:lnTo>
                    <a:pt x="32" y="170"/>
                  </a:lnTo>
                  <a:lnTo>
                    <a:pt x="47" y="142"/>
                  </a:lnTo>
                  <a:lnTo>
                    <a:pt x="64" y="115"/>
                  </a:lnTo>
                  <a:lnTo>
                    <a:pt x="87" y="89"/>
                  </a:lnTo>
                  <a:lnTo>
                    <a:pt x="115" y="66"/>
                  </a:lnTo>
                  <a:lnTo>
                    <a:pt x="148" y="44"/>
                  </a:lnTo>
                  <a:lnTo>
                    <a:pt x="185" y="27"/>
                  </a:lnTo>
                  <a:lnTo>
                    <a:pt x="229" y="13"/>
                  </a:lnTo>
                  <a:lnTo>
                    <a:pt x="278" y="4"/>
                  </a:lnTo>
                  <a:lnTo>
                    <a:pt x="337" y="0"/>
                  </a:lnTo>
                  <a:lnTo>
                    <a:pt x="1566" y="0"/>
                  </a:lnTo>
                  <a:lnTo>
                    <a:pt x="157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3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xmlns="" id="{641FD953-A40D-407D-A36E-9FA17CD67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014" y="1592242"/>
              <a:ext cx="2087477" cy="1996904"/>
            </a:xfrm>
            <a:custGeom>
              <a:avLst/>
              <a:gdLst>
                <a:gd name="T0" fmla="*/ 1299 w 2420"/>
                <a:gd name="T1" fmla="*/ 0 h 2315"/>
                <a:gd name="T2" fmla="*/ 1342 w 2420"/>
                <a:gd name="T3" fmla="*/ 8 h 2315"/>
                <a:gd name="T4" fmla="*/ 1388 w 2420"/>
                <a:gd name="T5" fmla="*/ 23 h 2315"/>
                <a:gd name="T6" fmla="*/ 1433 w 2420"/>
                <a:gd name="T7" fmla="*/ 47 h 2315"/>
                <a:gd name="T8" fmla="*/ 1480 w 2420"/>
                <a:gd name="T9" fmla="*/ 85 h 2315"/>
                <a:gd name="T10" fmla="*/ 1528 w 2420"/>
                <a:gd name="T11" fmla="*/ 134 h 2315"/>
                <a:gd name="T12" fmla="*/ 2316 w 2420"/>
                <a:gd name="T13" fmla="*/ 1077 h 2315"/>
                <a:gd name="T14" fmla="*/ 2318 w 2420"/>
                <a:gd name="T15" fmla="*/ 1081 h 2315"/>
                <a:gd name="T16" fmla="*/ 2325 w 2420"/>
                <a:gd name="T17" fmla="*/ 1090 h 2315"/>
                <a:gd name="T18" fmla="*/ 2337 w 2420"/>
                <a:gd name="T19" fmla="*/ 1105 h 2315"/>
                <a:gd name="T20" fmla="*/ 2350 w 2420"/>
                <a:gd name="T21" fmla="*/ 1126 h 2315"/>
                <a:gd name="T22" fmla="*/ 2365 w 2420"/>
                <a:gd name="T23" fmla="*/ 1151 h 2315"/>
                <a:gd name="T24" fmla="*/ 2380 w 2420"/>
                <a:gd name="T25" fmla="*/ 1179 h 2315"/>
                <a:gd name="T26" fmla="*/ 2395 w 2420"/>
                <a:gd name="T27" fmla="*/ 1213 h 2315"/>
                <a:gd name="T28" fmla="*/ 2407 w 2420"/>
                <a:gd name="T29" fmla="*/ 1249 h 2315"/>
                <a:gd name="T30" fmla="*/ 2416 w 2420"/>
                <a:gd name="T31" fmla="*/ 1287 h 2315"/>
                <a:gd name="T32" fmla="*/ 2420 w 2420"/>
                <a:gd name="T33" fmla="*/ 1328 h 2315"/>
                <a:gd name="T34" fmla="*/ 2420 w 2420"/>
                <a:gd name="T35" fmla="*/ 1370 h 2315"/>
                <a:gd name="T36" fmla="*/ 2412 w 2420"/>
                <a:gd name="T37" fmla="*/ 1413 h 2315"/>
                <a:gd name="T38" fmla="*/ 2399 w 2420"/>
                <a:gd name="T39" fmla="*/ 1457 h 2315"/>
                <a:gd name="T40" fmla="*/ 2375 w 2420"/>
                <a:gd name="T41" fmla="*/ 1500 h 2315"/>
                <a:gd name="T42" fmla="*/ 2343 w 2420"/>
                <a:gd name="T43" fmla="*/ 1544 h 2315"/>
                <a:gd name="T44" fmla="*/ 2297 w 2420"/>
                <a:gd name="T45" fmla="*/ 1587 h 2315"/>
                <a:gd name="T46" fmla="*/ 2227 w 2420"/>
                <a:gd name="T47" fmla="*/ 1644 h 2315"/>
                <a:gd name="T48" fmla="*/ 2163 w 2420"/>
                <a:gd name="T49" fmla="*/ 1699 h 2315"/>
                <a:gd name="T50" fmla="*/ 2104 w 2420"/>
                <a:gd name="T51" fmla="*/ 1748 h 2315"/>
                <a:gd name="T52" fmla="*/ 2053 w 2420"/>
                <a:gd name="T53" fmla="*/ 1791 h 2315"/>
                <a:gd name="T54" fmla="*/ 2006 w 2420"/>
                <a:gd name="T55" fmla="*/ 1829 h 2315"/>
                <a:gd name="T56" fmla="*/ 1966 w 2420"/>
                <a:gd name="T57" fmla="*/ 1863 h 2315"/>
                <a:gd name="T58" fmla="*/ 1934 w 2420"/>
                <a:gd name="T59" fmla="*/ 1890 h 2315"/>
                <a:gd name="T60" fmla="*/ 1908 w 2420"/>
                <a:gd name="T61" fmla="*/ 1912 h 2315"/>
                <a:gd name="T62" fmla="*/ 1889 w 2420"/>
                <a:gd name="T63" fmla="*/ 1927 h 2315"/>
                <a:gd name="T64" fmla="*/ 1877 w 2420"/>
                <a:gd name="T65" fmla="*/ 1937 h 2315"/>
                <a:gd name="T66" fmla="*/ 1874 w 2420"/>
                <a:gd name="T67" fmla="*/ 1941 h 2315"/>
                <a:gd name="T68" fmla="*/ 440 w 2420"/>
                <a:gd name="T69" fmla="*/ 2315 h 2315"/>
                <a:gd name="T70" fmla="*/ 0 w 2420"/>
                <a:gd name="T71" fmla="*/ 1797 h 2315"/>
                <a:gd name="T72" fmla="*/ 633 w 2420"/>
                <a:gd name="T73" fmla="*/ 444 h 2315"/>
                <a:gd name="T74" fmla="*/ 1074 w 2420"/>
                <a:gd name="T75" fmla="*/ 76 h 2315"/>
                <a:gd name="T76" fmla="*/ 1078 w 2420"/>
                <a:gd name="T77" fmla="*/ 74 h 2315"/>
                <a:gd name="T78" fmla="*/ 1087 w 2420"/>
                <a:gd name="T79" fmla="*/ 64 h 2315"/>
                <a:gd name="T80" fmla="*/ 1104 w 2420"/>
                <a:gd name="T81" fmla="*/ 55 h 2315"/>
                <a:gd name="T82" fmla="*/ 1125 w 2420"/>
                <a:gd name="T83" fmla="*/ 42 h 2315"/>
                <a:gd name="T84" fmla="*/ 1151 w 2420"/>
                <a:gd name="T85" fmla="*/ 29 h 2315"/>
                <a:gd name="T86" fmla="*/ 1183 w 2420"/>
                <a:gd name="T87" fmla="*/ 15 h 2315"/>
                <a:gd name="T88" fmla="*/ 1217 w 2420"/>
                <a:gd name="T89" fmla="*/ 6 h 2315"/>
                <a:gd name="T90" fmla="*/ 1257 w 2420"/>
                <a:gd name="T91" fmla="*/ 0 h 2315"/>
                <a:gd name="T92" fmla="*/ 1299 w 2420"/>
                <a:gd name="T93" fmla="*/ 0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20" h="2315">
                  <a:moveTo>
                    <a:pt x="1299" y="0"/>
                  </a:moveTo>
                  <a:lnTo>
                    <a:pt x="1342" y="8"/>
                  </a:lnTo>
                  <a:lnTo>
                    <a:pt x="1388" y="23"/>
                  </a:lnTo>
                  <a:lnTo>
                    <a:pt x="1433" y="47"/>
                  </a:lnTo>
                  <a:lnTo>
                    <a:pt x="1480" y="85"/>
                  </a:lnTo>
                  <a:lnTo>
                    <a:pt x="1528" y="134"/>
                  </a:lnTo>
                  <a:lnTo>
                    <a:pt x="2316" y="1077"/>
                  </a:lnTo>
                  <a:lnTo>
                    <a:pt x="2318" y="1081"/>
                  </a:lnTo>
                  <a:lnTo>
                    <a:pt x="2325" y="1090"/>
                  </a:lnTo>
                  <a:lnTo>
                    <a:pt x="2337" y="1105"/>
                  </a:lnTo>
                  <a:lnTo>
                    <a:pt x="2350" y="1126"/>
                  </a:lnTo>
                  <a:lnTo>
                    <a:pt x="2365" y="1151"/>
                  </a:lnTo>
                  <a:lnTo>
                    <a:pt x="2380" y="1179"/>
                  </a:lnTo>
                  <a:lnTo>
                    <a:pt x="2395" y="1213"/>
                  </a:lnTo>
                  <a:lnTo>
                    <a:pt x="2407" y="1249"/>
                  </a:lnTo>
                  <a:lnTo>
                    <a:pt x="2416" y="1287"/>
                  </a:lnTo>
                  <a:lnTo>
                    <a:pt x="2420" y="1328"/>
                  </a:lnTo>
                  <a:lnTo>
                    <a:pt x="2420" y="1370"/>
                  </a:lnTo>
                  <a:lnTo>
                    <a:pt x="2412" y="1413"/>
                  </a:lnTo>
                  <a:lnTo>
                    <a:pt x="2399" y="1457"/>
                  </a:lnTo>
                  <a:lnTo>
                    <a:pt x="2375" y="1500"/>
                  </a:lnTo>
                  <a:lnTo>
                    <a:pt x="2343" y="1544"/>
                  </a:lnTo>
                  <a:lnTo>
                    <a:pt x="2297" y="1587"/>
                  </a:lnTo>
                  <a:lnTo>
                    <a:pt x="2227" y="1644"/>
                  </a:lnTo>
                  <a:lnTo>
                    <a:pt x="2163" y="1699"/>
                  </a:lnTo>
                  <a:lnTo>
                    <a:pt x="2104" y="1748"/>
                  </a:lnTo>
                  <a:lnTo>
                    <a:pt x="2053" y="1791"/>
                  </a:lnTo>
                  <a:lnTo>
                    <a:pt x="2006" y="1829"/>
                  </a:lnTo>
                  <a:lnTo>
                    <a:pt x="1966" y="1863"/>
                  </a:lnTo>
                  <a:lnTo>
                    <a:pt x="1934" y="1890"/>
                  </a:lnTo>
                  <a:lnTo>
                    <a:pt x="1908" y="1912"/>
                  </a:lnTo>
                  <a:lnTo>
                    <a:pt x="1889" y="1927"/>
                  </a:lnTo>
                  <a:lnTo>
                    <a:pt x="1877" y="1937"/>
                  </a:lnTo>
                  <a:lnTo>
                    <a:pt x="1874" y="1941"/>
                  </a:lnTo>
                  <a:lnTo>
                    <a:pt x="440" y="2315"/>
                  </a:lnTo>
                  <a:lnTo>
                    <a:pt x="0" y="1797"/>
                  </a:lnTo>
                  <a:lnTo>
                    <a:pt x="633" y="444"/>
                  </a:lnTo>
                  <a:lnTo>
                    <a:pt x="1074" y="76"/>
                  </a:lnTo>
                  <a:lnTo>
                    <a:pt x="1078" y="74"/>
                  </a:lnTo>
                  <a:lnTo>
                    <a:pt x="1087" y="64"/>
                  </a:lnTo>
                  <a:lnTo>
                    <a:pt x="1104" y="55"/>
                  </a:lnTo>
                  <a:lnTo>
                    <a:pt x="1125" y="42"/>
                  </a:lnTo>
                  <a:lnTo>
                    <a:pt x="1151" y="29"/>
                  </a:lnTo>
                  <a:lnTo>
                    <a:pt x="1183" y="15"/>
                  </a:lnTo>
                  <a:lnTo>
                    <a:pt x="1217" y="6"/>
                  </a:lnTo>
                  <a:lnTo>
                    <a:pt x="1257" y="0"/>
                  </a:lnTo>
                  <a:lnTo>
                    <a:pt x="129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1400000" scaled="0"/>
              <a:tileRect/>
            </a:gra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xmlns="" id="{E1450B70-4D5C-43CA-99EB-428AA5D79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0304" y="3375222"/>
              <a:ext cx="2071088" cy="1745889"/>
            </a:xfrm>
            <a:custGeom>
              <a:avLst/>
              <a:gdLst>
                <a:gd name="T0" fmla="*/ 1596 w 2401"/>
                <a:gd name="T1" fmla="*/ 0 h 2024"/>
                <a:gd name="T2" fmla="*/ 2156 w 2401"/>
                <a:gd name="T3" fmla="*/ 121 h 2024"/>
                <a:gd name="T4" fmla="*/ 2159 w 2401"/>
                <a:gd name="T5" fmla="*/ 123 h 2024"/>
                <a:gd name="T6" fmla="*/ 2169 w 2401"/>
                <a:gd name="T7" fmla="*/ 125 h 2024"/>
                <a:gd name="T8" fmla="*/ 2182 w 2401"/>
                <a:gd name="T9" fmla="*/ 129 h 2024"/>
                <a:gd name="T10" fmla="*/ 2199 w 2401"/>
                <a:gd name="T11" fmla="*/ 134 h 2024"/>
                <a:gd name="T12" fmla="*/ 2218 w 2401"/>
                <a:gd name="T13" fmla="*/ 142 h 2024"/>
                <a:gd name="T14" fmla="*/ 2241 w 2401"/>
                <a:gd name="T15" fmla="*/ 153 h 2024"/>
                <a:gd name="T16" fmla="*/ 2265 w 2401"/>
                <a:gd name="T17" fmla="*/ 166 h 2024"/>
                <a:gd name="T18" fmla="*/ 2288 w 2401"/>
                <a:gd name="T19" fmla="*/ 183 h 2024"/>
                <a:gd name="T20" fmla="*/ 2313 w 2401"/>
                <a:gd name="T21" fmla="*/ 204 h 2024"/>
                <a:gd name="T22" fmla="*/ 2335 w 2401"/>
                <a:gd name="T23" fmla="*/ 227 h 2024"/>
                <a:gd name="T24" fmla="*/ 2356 w 2401"/>
                <a:gd name="T25" fmla="*/ 255 h 2024"/>
                <a:gd name="T26" fmla="*/ 2373 w 2401"/>
                <a:gd name="T27" fmla="*/ 285 h 2024"/>
                <a:gd name="T28" fmla="*/ 2386 w 2401"/>
                <a:gd name="T29" fmla="*/ 323 h 2024"/>
                <a:gd name="T30" fmla="*/ 2396 w 2401"/>
                <a:gd name="T31" fmla="*/ 363 h 2024"/>
                <a:gd name="T32" fmla="*/ 2401 w 2401"/>
                <a:gd name="T33" fmla="*/ 408 h 2024"/>
                <a:gd name="T34" fmla="*/ 2400 w 2401"/>
                <a:gd name="T35" fmla="*/ 459 h 2024"/>
                <a:gd name="T36" fmla="*/ 2390 w 2401"/>
                <a:gd name="T37" fmla="*/ 516 h 2024"/>
                <a:gd name="T38" fmla="*/ 2127 w 2401"/>
                <a:gd name="T39" fmla="*/ 1717 h 2024"/>
                <a:gd name="T40" fmla="*/ 2127 w 2401"/>
                <a:gd name="T41" fmla="*/ 1721 h 2024"/>
                <a:gd name="T42" fmla="*/ 2125 w 2401"/>
                <a:gd name="T43" fmla="*/ 1731 h 2024"/>
                <a:gd name="T44" fmla="*/ 2120 w 2401"/>
                <a:gd name="T45" fmla="*/ 1748 h 2024"/>
                <a:gd name="T46" fmla="*/ 2114 w 2401"/>
                <a:gd name="T47" fmla="*/ 1769 h 2024"/>
                <a:gd name="T48" fmla="*/ 2105 w 2401"/>
                <a:gd name="T49" fmla="*/ 1793 h 2024"/>
                <a:gd name="T50" fmla="*/ 2091 w 2401"/>
                <a:gd name="T51" fmla="*/ 1820 h 2024"/>
                <a:gd name="T52" fmla="*/ 2078 w 2401"/>
                <a:gd name="T53" fmla="*/ 1848 h 2024"/>
                <a:gd name="T54" fmla="*/ 2059 w 2401"/>
                <a:gd name="T55" fmla="*/ 1878 h 2024"/>
                <a:gd name="T56" fmla="*/ 2038 w 2401"/>
                <a:gd name="T57" fmla="*/ 1908 h 2024"/>
                <a:gd name="T58" fmla="*/ 2012 w 2401"/>
                <a:gd name="T59" fmla="*/ 1937 h 2024"/>
                <a:gd name="T60" fmla="*/ 1984 w 2401"/>
                <a:gd name="T61" fmla="*/ 1961 h 2024"/>
                <a:gd name="T62" fmla="*/ 1951 w 2401"/>
                <a:gd name="T63" fmla="*/ 1986 h 2024"/>
                <a:gd name="T64" fmla="*/ 1914 w 2401"/>
                <a:gd name="T65" fmla="*/ 2003 h 2024"/>
                <a:gd name="T66" fmla="*/ 1872 w 2401"/>
                <a:gd name="T67" fmla="*/ 2016 h 2024"/>
                <a:gd name="T68" fmla="*/ 1825 w 2401"/>
                <a:gd name="T69" fmla="*/ 2024 h 2024"/>
                <a:gd name="T70" fmla="*/ 1772 w 2401"/>
                <a:gd name="T71" fmla="*/ 2024 h 2024"/>
                <a:gd name="T72" fmla="*/ 1715 w 2401"/>
                <a:gd name="T73" fmla="*/ 2014 h 2024"/>
                <a:gd name="T74" fmla="*/ 1617 w 2401"/>
                <a:gd name="T75" fmla="*/ 1993 h 2024"/>
                <a:gd name="T76" fmla="*/ 1528 w 2401"/>
                <a:gd name="T77" fmla="*/ 1974 h 2024"/>
                <a:gd name="T78" fmla="*/ 1448 w 2401"/>
                <a:gd name="T79" fmla="*/ 1957 h 2024"/>
                <a:gd name="T80" fmla="*/ 1378 w 2401"/>
                <a:gd name="T81" fmla="*/ 1940 h 2024"/>
                <a:gd name="T82" fmla="*/ 1318 w 2401"/>
                <a:gd name="T83" fmla="*/ 1929 h 2024"/>
                <a:gd name="T84" fmla="*/ 1267 w 2401"/>
                <a:gd name="T85" fmla="*/ 1918 h 2024"/>
                <a:gd name="T86" fmla="*/ 1227 w 2401"/>
                <a:gd name="T87" fmla="*/ 1908 h 2024"/>
                <a:gd name="T88" fmla="*/ 1199 w 2401"/>
                <a:gd name="T89" fmla="*/ 1903 h 2024"/>
                <a:gd name="T90" fmla="*/ 1182 w 2401"/>
                <a:gd name="T91" fmla="*/ 1899 h 2024"/>
                <a:gd name="T92" fmla="*/ 1174 w 2401"/>
                <a:gd name="T93" fmla="*/ 1897 h 2024"/>
                <a:gd name="T94" fmla="*/ 0 w 2401"/>
                <a:gd name="T95" fmla="*/ 998 h 2024"/>
                <a:gd name="T96" fmla="*/ 138 w 2401"/>
                <a:gd name="T97" fmla="*/ 331 h 2024"/>
                <a:gd name="T98" fmla="*/ 1596 w 2401"/>
                <a:gd name="T99" fmla="*/ 0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1" h="2024">
                  <a:moveTo>
                    <a:pt x="1596" y="0"/>
                  </a:moveTo>
                  <a:lnTo>
                    <a:pt x="2156" y="121"/>
                  </a:lnTo>
                  <a:lnTo>
                    <a:pt x="2159" y="123"/>
                  </a:lnTo>
                  <a:lnTo>
                    <a:pt x="2169" y="125"/>
                  </a:lnTo>
                  <a:lnTo>
                    <a:pt x="2182" y="129"/>
                  </a:lnTo>
                  <a:lnTo>
                    <a:pt x="2199" y="134"/>
                  </a:lnTo>
                  <a:lnTo>
                    <a:pt x="2218" y="142"/>
                  </a:lnTo>
                  <a:lnTo>
                    <a:pt x="2241" y="153"/>
                  </a:lnTo>
                  <a:lnTo>
                    <a:pt x="2265" y="166"/>
                  </a:lnTo>
                  <a:lnTo>
                    <a:pt x="2288" y="183"/>
                  </a:lnTo>
                  <a:lnTo>
                    <a:pt x="2313" y="204"/>
                  </a:lnTo>
                  <a:lnTo>
                    <a:pt x="2335" y="227"/>
                  </a:lnTo>
                  <a:lnTo>
                    <a:pt x="2356" y="255"/>
                  </a:lnTo>
                  <a:lnTo>
                    <a:pt x="2373" y="285"/>
                  </a:lnTo>
                  <a:lnTo>
                    <a:pt x="2386" y="323"/>
                  </a:lnTo>
                  <a:lnTo>
                    <a:pt x="2396" y="363"/>
                  </a:lnTo>
                  <a:lnTo>
                    <a:pt x="2401" y="408"/>
                  </a:lnTo>
                  <a:lnTo>
                    <a:pt x="2400" y="459"/>
                  </a:lnTo>
                  <a:lnTo>
                    <a:pt x="2390" y="516"/>
                  </a:lnTo>
                  <a:lnTo>
                    <a:pt x="2127" y="1717"/>
                  </a:lnTo>
                  <a:lnTo>
                    <a:pt x="2127" y="1721"/>
                  </a:lnTo>
                  <a:lnTo>
                    <a:pt x="2125" y="1731"/>
                  </a:lnTo>
                  <a:lnTo>
                    <a:pt x="2120" y="1748"/>
                  </a:lnTo>
                  <a:lnTo>
                    <a:pt x="2114" y="1769"/>
                  </a:lnTo>
                  <a:lnTo>
                    <a:pt x="2105" y="1793"/>
                  </a:lnTo>
                  <a:lnTo>
                    <a:pt x="2091" y="1820"/>
                  </a:lnTo>
                  <a:lnTo>
                    <a:pt x="2078" y="1848"/>
                  </a:lnTo>
                  <a:lnTo>
                    <a:pt x="2059" y="1878"/>
                  </a:lnTo>
                  <a:lnTo>
                    <a:pt x="2038" y="1908"/>
                  </a:lnTo>
                  <a:lnTo>
                    <a:pt x="2012" y="1937"/>
                  </a:lnTo>
                  <a:lnTo>
                    <a:pt x="1984" y="1961"/>
                  </a:lnTo>
                  <a:lnTo>
                    <a:pt x="1951" y="1986"/>
                  </a:lnTo>
                  <a:lnTo>
                    <a:pt x="1914" y="2003"/>
                  </a:lnTo>
                  <a:lnTo>
                    <a:pt x="1872" y="2016"/>
                  </a:lnTo>
                  <a:lnTo>
                    <a:pt x="1825" y="2024"/>
                  </a:lnTo>
                  <a:lnTo>
                    <a:pt x="1772" y="2024"/>
                  </a:lnTo>
                  <a:lnTo>
                    <a:pt x="1715" y="2014"/>
                  </a:lnTo>
                  <a:lnTo>
                    <a:pt x="1617" y="1993"/>
                  </a:lnTo>
                  <a:lnTo>
                    <a:pt x="1528" y="1974"/>
                  </a:lnTo>
                  <a:lnTo>
                    <a:pt x="1448" y="1957"/>
                  </a:lnTo>
                  <a:lnTo>
                    <a:pt x="1378" y="1940"/>
                  </a:lnTo>
                  <a:lnTo>
                    <a:pt x="1318" y="1929"/>
                  </a:lnTo>
                  <a:lnTo>
                    <a:pt x="1267" y="1918"/>
                  </a:lnTo>
                  <a:lnTo>
                    <a:pt x="1227" y="1908"/>
                  </a:lnTo>
                  <a:lnTo>
                    <a:pt x="1199" y="1903"/>
                  </a:lnTo>
                  <a:lnTo>
                    <a:pt x="1182" y="1899"/>
                  </a:lnTo>
                  <a:lnTo>
                    <a:pt x="1174" y="1897"/>
                  </a:lnTo>
                  <a:lnTo>
                    <a:pt x="0" y="998"/>
                  </a:lnTo>
                  <a:lnTo>
                    <a:pt x="138" y="331"/>
                  </a:lnTo>
                  <a:lnTo>
                    <a:pt x="159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9000">
                  <a:schemeClr val="bg1">
                    <a:lumMod val="85000"/>
                  </a:schemeClr>
                </a:gs>
              </a:gsLst>
              <a:lin ang="14400000" scaled="0"/>
              <a:tileRect/>
            </a:gra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xmlns="" id="{C354D3E2-3291-4520-9581-5619AF889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8053" y="4282672"/>
              <a:ext cx="1781257" cy="2128880"/>
            </a:xfrm>
            <a:custGeom>
              <a:avLst/>
              <a:gdLst>
                <a:gd name="T0" fmla="*/ 607 w 2065"/>
                <a:gd name="T1" fmla="*/ 0 h 2468"/>
                <a:gd name="T2" fmla="*/ 1777 w 2065"/>
                <a:gd name="T3" fmla="*/ 930 h 2468"/>
                <a:gd name="T4" fmla="*/ 2033 w 2065"/>
                <a:gd name="T5" fmla="*/ 1444 h 2468"/>
                <a:gd name="T6" fmla="*/ 2033 w 2065"/>
                <a:gd name="T7" fmla="*/ 1448 h 2468"/>
                <a:gd name="T8" fmla="*/ 2038 w 2065"/>
                <a:gd name="T9" fmla="*/ 1455 h 2468"/>
                <a:gd name="T10" fmla="*/ 2044 w 2065"/>
                <a:gd name="T11" fmla="*/ 1470 h 2468"/>
                <a:gd name="T12" fmla="*/ 2050 w 2065"/>
                <a:gd name="T13" fmla="*/ 1489 h 2468"/>
                <a:gd name="T14" fmla="*/ 2055 w 2065"/>
                <a:gd name="T15" fmla="*/ 1512 h 2468"/>
                <a:gd name="T16" fmla="*/ 2061 w 2065"/>
                <a:gd name="T17" fmla="*/ 1540 h 2468"/>
                <a:gd name="T18" fmla="*/ 2065 w 2065"/>
                <a:gd name="T19" fmla="*/ 1569 h 2468"/>
                <a:gd name="T20" fmla="*/ 2065 w 2065"/>
                <a:gd name="T21" fmla="*/ 1601 h 2468"/>
                <a:gd name="T22" fmla="*/ 2063 w 2065"/>
                <a:gd name="T23" fmla="*/ 1635 h 2468"/>
                <a:gd name="T24" fmla="*/ 2055 w 2065"/>
                <a:gd name="T25" fmla="*/ 1671 h 2468"/>
                <a:gd name="T26" fmla="*/ 2042 w 2065"/>
                <a:gd name="T27" fmla="*/ 1705 h 2468"/>
                <a:gd name="T28" fmla="*/ 2023 w 2065"/>
                <a:gd name="T29" fmla="*/ 1741 h 2468"/>
                <a:gd name="T30" fmla="*/ 1999 w 2065"/>
                <a:gd name="T31" fmla="*/ 1776 h 2468"/>
                <a:gd name="T32" fmla="*/ 1965 w 2065"/>
                <a:gd name="T33" fmla="*/ 1810 h 2468"/>
                <a:gd name="T34" fmla="*/ 1921 w 2065"/>
                <a:gd name="T35" fmla="*/ 1843 h 2468"/>
                <a:gd name="T36" fmla="*/ 1868 w 2065"/>
                <a:gd name="T37" fmla="*/ 1873 h 2468"/>
                <a:gd name="T38" fmla="*/ 768 w 2065"/>
                <a:gd name="T39" fmla="*/ 2419 h 2468"/>
                <a:gd name="T40" fmla="*/ 764 w 2065"/>
                <a:gd name="T41" fmla="*/ 2421 h 2468"/>
                <a:gd name="T42" fmla="*/ 754 w 2065"/>
                <a:gd name="T43" fmla="*/ 2424 h 2468"/>
                <a:gd name="T44" fmla="*/ 739 w 2065"/>
                <a:gd name="T45" fmla="*/ 2432 h 2468"/>
                <a:gd name="T46" fmla="*/ 719 w 2065"/>
                <a:gd name="T47" fmla="*/ 2440 h 2468"/>
                <a:gd name="T48" fmla="*/ 694 w 2065"/>
                <a:gd name="T49" fmla="*/ 2447 h 2468"/>
                <a:gd name="T50" fmla="*/ 664 w 2065"/>
                <a:gd name="T51" fmla="*/ 2455 h 2468"/>
                <a:gd name="T52" fmla="*/ 632 w 2065"/>
                <a:gd name="T53" fmla="*/ 2460 h 2468"/>
                <a:gd name="T54" fmla="*/ 597 w 2065"/>
                <a:gd name="T55" fmla="*/ 2466 h 2468"/>
                <a:gd name="T56" fmla="*/ 562 w 2065"/>
                <a:gd name="T57" fmla="*/ 2468 h 2468"/>
                <a:gd name="T58" fmla="*/ 524 w 2065"/>
                <a:gd name="T59" fmla="*/ 2466 h 2468"/>
                <a:gd name="T60" fmla="*/ 486 w 2065"/>
                <a:gd name="T61" fmla="*/ 2458 h 2468"/>
                <a:gd name="T62" fmla="*/ 446 w 2065"/>
                <a:gd name="T63" fmla="*/ 2447 h 2468"/>
                <a:gd name="T64" fmla="*/ 408 w 2065"/>
                <a:gd name="T65" fmla="*/ 2430 h 2468"/>
                <a:gd name="T66" fmla="*/ 372 w 2065"/>
                <a:gd name="T67" fmla="*/ 2406 h 2468"/>
                <a:gd name="T68" fmla="*/ 338 w 2065"/>
                <a:gd name="T69" fmla="*/ 2373 h 2468"/>
                <a:gd name="T70" fmla="*/ 306 w 2065"/>
                <a:gd name="T71" fmla="*/ 2332 h 2468"/>
                <a:gd name="T72" fmla="*/ 276 w 2065"/>
                <a:gd name="T73" fmla="*/ 2283 h 2468"/>
                <a:gd name="T74" fmla="*/ 236 w 2065"/>
                <a:gd name="T75" fmla="*/ 2201 h 2468"/>
                <a:gd name="T76" fmla="*/ 199 w 2065"/>
                <a:gd name="T77" fmla="*/ 2126 h 2468"/>
                <a:gd name="T78" fmla="*/ 164 w 2065"/>
                <a:gd name="T79" fmla="*/ 2058 h 2468"/>
                <a:gd name="T80" fmla="*/ 134 w 2065"/>
                <a:gd name="T81" fmla="*/ 1996 h 2468"/>
                <a:gd name="T82" fmla="*/ 108 w 2065"/>
                <a:gd name="T83" fmla="*/ 1943 h 2468"/>
                <a:gd name="T84" fmla="*/ 85 w 2065"/>
                <a:gd name="T85" fmla="*/ 1895 h 2468"/>
                <a:gd name="T86" fmla="*/ 66 w 2065"/>
                <a:gd name="T87" fmla="*/ 1858 h 2468"/>
                <a:gd name="T88" fmla="*/ 51 w 2065"/>
                <a:gd name="T89" fmla="*/ 1827 h 2468"/>
                <a:gd name="T90" fmla="*/ 40 w 2065"/>
                <a:gd name="T91" fmla="*/ 1805 h 2468"/>
                <a:gd name="T92" fmla="*/ 34 w 2065"/>
                <a:gd name="T93" fmla="*/ 1792 h 2468"/>
                <a:gd name="T94" fmla="*/ 30 w 2065"/>
                <a:gd name="T95" fmla="*/ 1788 h 2468"/>
                <a:gd name="T96" fmla="*/ 0 w 2065"/>
                <a:gd name="T97" fmla="*/ 308 h 2468"/>
                <a:gd name="T98" fmla="*/ 607 w 2065"/>
                <a:gd name="T99" fmla="*/ 0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65" h="2468">
                  <a:moveTo>
                    <a:pt x="607" y="0"/>
                  </a:moveTo>
                  <a:lnTo>
                    <a:pt x="1777" y="930"/>
                  </a:lnTo>
                  <a:lnTo>
                    <a:pt x="2033" y="1444"/>
                  </a:lnTo>
                  <a:lnTo>
                    <a:pt x="2033" y="1448"/>
                  </a:lnTo>
                  <a:lnTo>
                    <a:pt x="2038" y="1455"/>
                  </a:lnTo>
                  <a:lnTo>
                    <a:pt x="2044" y="1470"/>
                  </a:lnTo>
                  <a:lnTo>
                    <a:pt x="2050" y="1489"/>
                  </a:lnTo>
                  <a:lnTo>
                    <a:pt x="2055" y="1512"/>
                  </a:lnTo>
                  <a:lnTo>
                    <a:pt x="2061" y="1540"/>
                  </a:lnTo>
                  <a:lnTo>
                    <a:pt x="2065" y="1569"/>
                  </a:lnTo>
                  <a:lnTo>
                    <a:pt x="2065" y="1601"/>
                  </a:lnTo>
                  <a:lnTo>
                    <a:pt x="2063" y="1635"/>
                  </a:lnTo>
                  <a:lnTo>
                    <a:pt x="2055" y="1671"/>
                  </a:lnTo>
                  <a:lnTo>
                    <a:pt x="2042" y="1705"/>
                  </a:lnTo>
                  <a:lnTo>
                    <a:pt x="2023" y="1741"/>
                  </a:lnTo>
                  <a:lnTo>
                    <a:pt x="1999" y="1776"/>
                  </a:lnTo>
                  <a:lnTo>
                    <a:pt x="1965" y="1810"/>
                  </a:lnTo>
                  <a:lnTo>
                    <a:pt x="1921" y="1843"/>
                  </a:lnTo>
                  <a:lnTo>
                    <a:pt x="1868" y="1873"/>
                  </a:lnTo>
                  <a:lnTo>
                    <a:pt x="768" y="2419"/>
                  </a:lnTo>
                  <a:lnTo>
                    <a:pt x="764" y="2421"/>
                  </a:lnTo>
                  <a:lnTo>
                    <a:pt x="754" y="2424"/>
                  </a:lnTo>
                  <a:lnTo>
                    <a:pt x="739" y="2432"/>
                  </a:lnTo>
                  <a:lnTo>
                    <a:pt x="719" y="2440"/>
                  </a:lnTo>
                  <a:lnTo>
                    <a:pt x="694" y="2447"/>
                  </a:lnTo>
                  <a:lnTo>
                    <a:pt x="664" y="2455"/>
                  </a:lnTo>
                  <a:lnTo>
                    <a:pt x="632" y="2460"/>
                  </a:lnTo>
                  <a:lnTo>
                    <a:pt x="597" y="2466"/>
                  </a:lnTo>
                  <a:lnTo>
                    <a:pt x="562" y="2468"/>
                  </a:lnTo>
                  <a:lnTo>
                    <a:pt x="524" y="2466"/>
                  </a:lnTo>
                  <a:lnTo>
                    <a:pt x="486" y="2458"/>
                  </a:lnTo>
                  <a:lnTo>
                    <a:pt x="446" y="2447"/>
                  </a:lnTo>
                  <a:lnTo>
                    <a:pt x="408" y="2430"/>
                  </a:lnTo>
                  <a:lnTo>
                    <a:pt x="372" y="2406"/>
                  </a:lnTo>
                  <a:lnTo>
                    <a:pt x="338" y="2373"/>
                  </a:lnTo>
                  <a:lnTo>
                    <a:pt x="306" y="2332"/>
                  </a:lnTo>
                  <a:lnTo>
                    <a:pt x="276" y="2283"/>
                  </a:lnTo>
                  <a:lnTo>
                    <a:pt x="236" y="2201"/>
                  </a:lnTo>
                  <a:lnTo>
                    <a:pt x="199" y="2126"/>
                  </a:lnTo>
                  <a:lnTo>
                    <a:pt x="164" y="2058"/>
                  </a:lnTo>
                  <a:lnTo>
                    <a:pt x="134" y="1996"/>
                  </a:lnTo>
                  <a:lnTo>
                    <a:pt x="108" y="1943"/>
                  </a:lnTo>
                  <a:lnTo>
                    <a:pt x="85" y="1895"/>
                  </a:lnTo>
                  <a:lnTo>
                    <a:pt x="66" y="1858"/>
                  </a:lnTo>
                  <a:lnTo>
                    <a:pt x="51" y="1827"/>
                  </a:lnTo>
                  <a:lnTo>
                    <a:pt x="40" y="1805"/>
                  </a:lnTo>
                  <a:lnTo>
                    <a:pt x="34" y="1792"/>
                  </a:lnTo>
                  <a:lnTo>
                    <a:pt x="30" y="1788"/>
                  </a:lnTo>
                  <a:lnTo>
                    <a:pt x="0" y="308"/>
                  </a:lnTo>
                  <a:lnTo>
                    <a:pt x="60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9000">
                  <a:schemeClr val="bg1">
                    <a:lumMod val="85000"/>
                  </a:schemeClr>
                </a:gs>
              </a:gsLst>
              <a:lin ang="12600000" scaled="0"/>
              <a:tileRect/>
            </a:gra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xmlns="" id="{EB2EB105-8A96-4E67-8ACE-4459009DE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66" y="4302511"/>
              <a:ext cx="1765730" cy="2136644"/>
            </a:xfrm>
            <a:custGeom>
              <a:avLst/>
              <a:gdLst>
                <a:gd name="T0" fmla="*/ 1433 w 2047"/>
                <a:gd name="T1" fmla="*/ 0 h 2477"/>
                <a:gd name="T2" fmla="*/ 2047 w 2047"/>
                <a:gd name="T3" fmla="*/ 291 h 2477"/>
                <a:gd name="T4" fmla="*/ 2027 w 2047"/>
                <a:gd name="T5" fmla="*/ 1784 h 2477"/>
                <a:gd name="T6" fmla="*/ 1777 w 2047"/>
                <a:gd name="T7" fmla="*/ 2299 h 2477"/>
                <a:gd name="T8" fmla="*/ 1775 w 2047"/>
                <a:gd name="T9" fmla="*/ 2303 h 2477"/>
                <a:gd name="T10" fmla="*/ 1769 w 2047"/>
                <a:gd name="T11" fmla="*/ 2311 h 2477"/>
                <a:gd name="T12" fmla="*/ 1762 w 2047"/>
                <a:gd name="T13" fmla="*/ 2324 h 2477"/>
                <a:gd name="T14" fmla="*/ 1750 w 2047"/>
                <a:gd name="T15" fmla="*/ 2341 h 2477"/>
                <a:gd name="T16" fmla="*/ 1737 w 2047"/>
                <a:gd name="T17" fmla="*/ 2360 h 2477"/>
                <a:gd name="T18" fmla="*/ 1718 w 2047"/>
                <a:gd name="T19" fmla="*/ 2381 h 2477"/>
                <a:gd name="T20" fmla="*/ 1698 w 2047"/>
                <a:gd name="T21" fmla="*/ 2401 h 2477"/>
                <a:gd name="T22" fmla="*/ 1673 w 2047"/>
                <a:gd name="T23" fmla="*/ 2422 h 2477"/>
                <a:gd name="T24" fmla="*/ 1645 w 2047"/>
                <a:gd name="T25" fmla="*/ 2441 h 2477"/>
                <a:gd name="T26" fmla="*/ 1612 w 2047"/>
                <a:gd name="T27" fmla="*/ 2456 h 2477"/>
                <a:gd name="T28" fmla="*/ 1577 w 2047"/>
                <a:gd name="T29" fmla="*/ 2469 h 2477"/>
                <a:gd name="T30" fmla="*/ 1537 w 2047"/>
                <a:gd name="T31" fmla="*/ 2475 h 2477"/>
                <a:gd name="T32" fmla="*/ 1493 w 2047"/>
                <a:gd name="T33" fmla="*/ 2477 h 2477"/>
                <a:gd name="T34" fmla="*/ 1444 w 2047"/>
                <a:gd name="T35" fmla="*/ 2469 h 2477"/>
                <a:gd name="T36" fmla="*/ 1393 w 2047"/>
                <a:gd name="T37" fmla="*/ 2456 h 2477"/>
                <a:gd name="T38" fmla="*/ 1336 w 2047"/>
                <a:gd name="T39" fmla="*/ 2434 h 2477"/>
                <a:gd name="T40" fmla="*/ 230 w 2047"/>
                <a:gd name="T41" fmla="*/ 1897 h 2477"/>
                <a:gd name="T42" fmla="*/ 228 w 2047"/>
                <a:gd name="T43" fmla="*/ 1895 h 2477"/>
                <a:gd name="T44" fmla="*/ 219 w 2047"/>
                <a:gd name="T45" fmla="*/ 1889 h 2477"/>
                <a:gd name="T46" fmla="*/ 204 w 2047"/>
                <a:gd name="T47" fmla="*/ 1882 h 2477"/>
                <a:gd name="T48" fmla="*/ 185 w 2047"/>
                <a:gd name="T49" fmla="*/ 1871 h 2477"/>
                <a:gd name="T50" fmla="*/ 164 w 2047"/>
                <a:gd name="T51" fmla="*/ 1855 h 2477"/>
                <a:gd name="T52" fmla="*/ 139 w 2047"/>
                <a:gd name="T53" fmla="*/ 1837 h 2477"/>
                <a:gd name="T54" fmla="*/ 115 w 2047"/>
                <a:gd name="T55" fmla="*/ 1816 h 2477"/>
                <a:gd name="T56" fmla="*/ 90 w 2047"/>
                <a:gd name="T57" fmla="*/ 1791 h 2477"/>
                <a:gd name="T58" fmla="*/ 66 w 2047"/>
                <a:gd name="T59" fmla="*/ 1763 h 2477"/>
                <a:gd name="T60" fmla="*/ 45 w 2047"/>
                <a:gd name="T61" fmla="*/ 1733 h 2477"/>
                <a:gd name="T62" fmla="*/ 26 w 2047"/>
                <a:gd name="T63" fmla="*/ 1699 h 2477"/>
                <a:gd name="T64" fmla="*/ 13 w 2047"/>
                <a:gd name="T65" fmla="*/ 1661 h 2477"/>
                <a:gd name="T66" fmla="*/ 3 w 2047"/>
                <a:gd name="T67" fmla="*/ 1619 h 2477"/>
                <a:gd name="T68" fmla="*/ 0 w 2047"/>
                <a:gd name="T69" fmla="*/ 1576 h 2477"/>
                <a:gd name="T70" fmla="*/ 5 w 2047"/>
                <a:gd name="T71" fmla="*/ 1529 h 2477"/>
                <a:gd name="T72" fmla="*/ 17 w 2047"/>
                <a:gd name="T73" fmla="*/ 1479 h 2477"/>
                <a:gd name="T74" fmla="*/ 39 w 2047"/>
                <a:gd name="T75" fmla="*/ 1425 h 2477"/>
                <a:gd name="T76" fmla="*/ 79 w 2047"/>
                <a:gd name="T77" fmla="*/ 1343 h 2477"/>
                <a:gd name="T78" fmla="*/ 115 w 2047"/>
                <a:gd name="T79" fmla="*/ 1268 h 2477"/>
                <a:gd name="T80" fmla="*/ 149 w 2047"/>
                <a:gd name="T81" fmla="*/ 1200 h 2477"/>
                <a:gd name="T82" fmla="*/ 179 w 2047"/>
                <a:gd name="T83" fmla="*/ 1137 h 2477"/>
                <a:gd name="T84" fmla="*/ 204 w 2047"/>
                <a:gd name="T85" fmla="*/ 1085 h 2477"/>
                <a:gd name="T86" fmla="*/ 226 w 2047"/>
                <a:gd name="T87" fmla="*/ 1037 h 2477"/>
                <a:gd name="T88" fmla="*/ 245 w 2047"/>
                <a:gd name="T89" fmla="*/ 1000 h 2477"/>
                <a:gd name="T90" fmla="*/ 260 w 2047"/>
                <a:gd name="T91" fmla="*/ 967 h 2477"/>
                <a:gd name="T92" fmla="*/ 272 w 2047"/>
                <a:gd name="T93" fmla="*/ 947 h 2477"/>
                <a:gd name="T94" fmla="*/ 277 w 2047"/>
                <a:gd name="T95" fmla="*/ 933 h 2477"/>
                <a:gd name="T96" fmla="*/ 279 w 2047"/>
                <a:gd name="T97" fmla="*/ 928 h 2477"/>
                <a:gd name="T98" fmla="*/ 1433 w 2047"/>
                <a:gd name="T99" fmla="*/ 0 h 2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47" h="2477">
                  <a:moveTo>
                    <a:pt x="1433" y="0"/>
                  </a:moveTo>
                  <a:lnTo>
                    <a:pt x="2047" y="291"/>
                  </a:lnTo>
                  <a:lnTo>
                    <a:pt x="2027" y="1784"/>
                  </a:lnTo>
                  <a:lnTo>
                    <a:pt x="1777" y="2299"/>
                  </a:lnTo>
                  <a:lnTo>
                    <a:pt x="1775" y="2303"/>
                  </a:lnTo>
                  <a:lnTo>
                    <a:pt x="1769" y="2311"/>
                  </a:lnTo>
                  <a:lnTo>
                    <a:pt x="1762" y="2324"/>
                  </a:lnTo>
                  <a:lnTo>
                    <a:pt x="1750" y="2341"/>
                  </a:lnTo>
                  <a:lnTo>
                    <a:pt x="1737" y="2360"/>
                  </a:lnTo>
                  <a:lnTo>
                    <a:pt x="1718" y="2381"/>
                  </a:lnTo>
                  <a:lnTo>
                    <a:pt x="1698" y="2401"/>
                  </a:lnTo>
                  <a:lnTo>
                    <a:pt x="1673" y="2422"/>
                  </a:lnTo>
                  <a:lnTo>
                    <a:pt x="1645" y="2441"/>
                  </a:lnTo>
                  <a:lnTo>
                    <a:pt x="1612" y="2456"/>
                  </a:lnTo>
                  <a:lnTo>
                    <a:pt x="1577" y="2469"/>
                  </a:lnTo>
                  <a:lnTo>
                    <a:pt x="1537" y="2475"/>
                  </a:lnTo>
                  <a:lnTo>
                    <a:pt x="1493" y="2477"/>
                  </a:lnTo>
                  <a:lnTo>
                    <a:pt x="1444" y="2469"/>
                  </a:lnTo>
                  <a:lnTo>
                    <a:pt x="1393" y="2456"/>
                  </a:lnTo>
                  <a:lnTo>
                    <a:pt x="1336" y="2434"/>
                  </a:lnTo>
                  <a:lnTo>
                    <a:pt x="230" y="1897"/>
                  </a:lnTo>
                  <a:lnTo>
                    <a:pt x="228" y="1895"/>
                  </a:lnTo>
                  <a:lnTo>
                    <a:pt x="219" y="1889"/>
                  </a:lnTo>
                  <a:lnTo>
                    <a:pt x="204" y="1882"/>
                  </a:lnTo>
                  <a:lnTo>
                    <a:pt x="185" y="1871"/>
                  </a:lnTo>
                  <a:lnTo>
                    <a:pt x="164" y="1855"/>
                  </a:lnTo>
                  <a:lnTo>
                    <a:pt x="139" y="1837"/>
                  </a:lnTo>
                  <a:lnTo>
                    <a:pt x="115" y="1816"/>
                  </a:lnTo>
                  <a:lnTo>
                    <a:pt x="90" y="1791"/>
                  </a:lnTo>
                  <a:lnTo>
                    <a:pt x="66" y="1763"/>
                  </a:lnTo>
                  <a:lnTo>
                    <a:pt x="45" y="1733"/>
                  </a:lnTo>
                  <a:lnTo>
                    <a:pt x="26" y="1699"/>
                  </a:lnTo>
                  <a:lnTo>
                    <a:pt x="13" y="1661"/>
                  </a:lnTo>
                  <a:lnTo>
                    <a:pt x="3" y="1619"/>
                  </a:lnTo>
                  <a:lnTo>
                    <a:pt x="0" y="1576"/>
                  </a:lnTo>
                  <a:lnTo>
                    <a:pt x="5" y="1529"/>
                  </a:lnTo>
                  <a:lnTo>
                    <a:pt x="17" y="1479"/>
                  </a:lnTo>
                  <a:lnTo>
                    <a:pt x="39" y="1425"/>
                  </a:lnTo>
                  <a:lnTo>
                    <a:pt x="79" y="1343"/>
                  </a:lnTo>
                  <a:lnTo>
                    <a:pt x="115" y="1268"/>
                  </a:lnTo>
                  <a:lnTo>
                    <a:pt x="149" y="1200"/>
                  </a:lnTo>
                  <a:lnTo>
                    <a:pt x="179" y="1137"/>
                  </a:lnTo>
                  <a:lnTo>
                    <a:pt x="204" y="1085"/>
                  </a:lnTo>
                  <a:lnTo>
                    <a:pt x="226" y="1037"/>
                  </a:lnTo>
                  <a:lnTo>
                    <a:pt x="245" y="1000"/>
                  </a:lnTo>
                  <a:lnTo>
                    <a:pt x="260" y="967"/>
                  </a:lnTo>
                  <a:lnTo>
                    <a:pt x="272" y="947"/>
                  </a:lnTo>
                  <a:lnTo>
                    <a:pt x="277" y="933"/>
                  </a:lnTo>
                  <a:lnTo>
                    <a:pt x="279" y="928"/>
                  </a:lnTo>
                  <a:lnTo>
                    <a:pt x="14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91000">
                  <a:schemeClr val="bg1">
                    <a:lumMod val="85000"/>
                  </a:schemeClr>
                </a:gs>
              </a:gsLst>
              <a:lin ang="13800000" scaled="0"/>
              <a:tileRect/>
            </a:gra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xmlns="" id="{E34B5B8F-61EF-4203-ADD4-A9485AC91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7432" y="3399375"/>
              <a:ext cx="2065050" cy="1749339"/>
            </a:xfrm>
            <a:custGeom>
              <a:avLst/>
              <a:gdLst>
                <a:gd name="T0" fmla="*/ 804 w 2394"/>
                <a:gd name="T1" fmla="*/ 0 h 2028"/>
                <a:gd name="T2" fmla="*/ 2246 w 2394"/>
                <a:gd name="T3" fmla="*/ 339 h 2028"/>
                <a:gd name="T4" fmla="*/ 2394 w 2394"/>
                <a:gd name="T5" fmla="*/ 1002 h 2028"/>
                <a:gd name="T6" fmla="*/ 1201 w 2394"/>
                <a:gd name="T7" fmla="*/ 1903 h 2028"/>
                <a:gd name="T8" fmla="*/ 639 w 2394"/>
                <a:gd name="T9" fmla="*/ 2022 h 2028"/>
                <a:gd name="T10" fmla="*/ 635 w 2394"/>
                <a:gd name="T11" fmla="*/ 2022 h 2028"/>
                <a:gd name="T12" fmla="*/ 626 w 2394"/>
                <a:gd name="T13" fmla="*/ 2024 h 2028"/>
                <a:gd name="T14" fmla="*/ 611 w 2394"/>
                <a:gd name="T15" fmla="*/ 2026 h 2028"/>
                <a:gd name="T16" fmla="*/ 592 w 2394"/>
                <a:gd name="T17" fmla="*/ 2028 h 2028"/>
                <a:gd name="T18" fmla="*/ 567 w 2394"/>
                <a:gd name="T19" fmla="*/ 2028 h 2028"/>
                <a:gd name="T20" fmla="*/ 539 w 2394"/>
                <a:gd name="T21" fmla="*/ 2026 h 2028"/>
                <a:gd name="T22" fmla="*/ 511 w 2394"/>
                <a:gd name="T23" fmla="*/ 2022 h 2028"/>
                <a:gd name="T24" fmla="*/ 478 w 2394"/>
                <a:gd name="T25" fmla="*/ 2014 h 2028"/>
                <a:gd name="T26" fmla="*/ 446 w 2394"/>
                <a:gd name="T27" fmla="*/ 2005 h 2028"/>
                <a:gd name="T28" fmla="*/ 414 w 2394"/>
                <a:gd name="T29" fmla="*/ 1988 h 2028"/>
                <a:gd name="T30" fmla="*/ 384 w 2394"/>
                <a:gd name="T31" fmla="*/ 1967 h 2028"/>
                <a:gd name="T32" fmla="*/ 354 w 2394"/>
                <a:gd name="T33" fmla="*/ 1941 h 2028"/>
                <a:gd name="T34" fmla="*/ 325 w 2394"/>
                <a:gd name="T35" fmla="*/ 1907 h 2028"/>
                <a:gd name="T36" fmla="*/ 301 w 2394"/>
                <a:gd name="T37" fmla="*/ 1865 h 2028"/>
                <a:gd name="T38" fmla="*/ 280 w 2394"/>
                <a:gd name="T39" fmla="*/ 1816 h 2028"/>
                <a:gd name="T40" fmla="*/ 265 w 2394"/>
                <a:gd name="T41" fmla="*/ 1758 h 2028"/>
                <a:gd name="T42" fmla="*/ 9 w 2394"/>
                <a:gd name="T43" fmla="*/ 556 h 2028"/>
                <a:gd name="T44" fmla="*/ 9 w 2394"/>
                <a:gd name="T45" fmla="*/ 552 h 2028"/>
                <a:gd name="T46" fmla="*/ 8 w 2394"/>
                <a:gd name="T47" fmla="*/ 541 h 2028"/>
                <a:gd name="T48" fmla="*/ 4 w 2394"/>
                <a:gd name="T49" fmla="*/ 524 h 2028"/>
                <a:gd name="T50" fmla="*/ 2 w 2394"/>
                <a:gd name="T51" fmla="*/ 503 h 2028"/>
                <a:gd name="T52" fmla="*/ 0 w 2394"/>
                <a:gd name="T53" fmla="*/ 477 h 2028"/>
                <a:gd name="T54" fmla="*/ 0 w 2394"/>
                <a:gd name="T55" fmla="*/ 446 h 2028"/>
                <a:gd name="T56" fmla="*/ 2 w 2394"/>
                <a:gd name="T57" fmla="*/ 414 h 2028"/>
                <a:gd name="T58" fmla="*/ 6 w 2394"/>
                <a:gd name="T59" fmla="*/ 380 h 2028"/>
                <a:gd name="T60" fmla="*/ 13 w 2394"/>
                <a:gd name="T61" fmla="*/ 344 h 2028"/>
                <a:gd name="T62" fmla="*/ 25 w 2394"/>
                <a:gd name="T63" fmla="*/ 308 h 2028"/>
                <a:gd name="T64" fmla="*/ 40 w 2394"/>
                <a:gd name="T65" fmla="*/ 273 h 2028"/>
                <a:gd name="T66" fmla="*/ 61 w 2394"/>
                <a:gd name="T67" fmla="*/ 239 h 2028"/>
                <a:gd name="T68" fmla="*/ 87 w 2394"/>
                <a:gd name="T69" fmla="*/ 206 h 2028"/>
                <a:gd name="T70" fmla="*/ 121 w 2394"/>
                <a:gd name="T71" fmla="*/ 176 h 2028"/>
                <a:gd name="T72" fmla="*/ 161 w 2394"/>
                <a:gd name="T73" fmla="*/ 152 h 2028"/>
                <a:gd name="T74" fmla="*/ 208 w 2394"/>
                <a:gd name="T75" fmla="*/ 129 h 2028"/>
                <a:gd name="T76" fmla="*/ 263 w 2394"/>
                <a:gd name="T77" fmla="*/ 114 h 2028"/>
                <a:gd name="T78" fmla="*/ 361 w 2394"/>
                <a:gd name="T79" fmla="*/ 93 h 2028"/>
                <a:gd name="T80" fmla="*/ 450 w 2394"/>
                <a:gd name="T81" fmla="*/ 74 h 2028"/>
                <a:gd name="T82" fmla="*/ 529 w 2394"/>
                <a:gd name="T83" fmla="*/ 57 h 2028"/>
                <a:gd name="T84" fmla="*/ 601 w 2394"/>
                <a:gd name="T85" fmla="*/ 42 h 2028"/>
                <a:gd name="T86" fmla="*/ 662 w 2394"/>
                <a:gd name="T87" fmla="*/ 31 h 2028"/>
                <a:gd name="T88" fmla="*/ 713 w 2394"/>
                <a:gd name="T89" fmla="*/ 19 h 2028"/>
                <a:gd name="T90" fmla="*/ 753 w 2394"/>
                <a:gd name="T91" fmla="*/ 10 h 2028"/>
                <a:gd name="T92" fmla="*/ 781 w 2394"/>
                <a:gd name="T93" fmla="*/ 4 h 2028"/>
                <a:gd name="T94" fmla="*/ 798 w 2394"/>
                <a:gd name="T95" fmla="*/ 0 h 2028"/>
                <a:gd name="T96" fmla="*/ 804 w 2394"/>
                <a:gd name="T97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94" h="2028">
                  <a:moveTo>
                    <a:pt x="804" y="0"/>
                  </a:moveTo>
                  <a:lnTo>
                    <a:pt x="2246" y="339"/>
                  </a:lnTo>
                  <a:lnTo>
                    <a:pt x="2394" y="1002"/>
                  </a:lnTo>
                  <a:lnTo>
                    <a:pt x="1201" y="1903"/>
                  </a:lnTo>
                  <a:lnTo>
                    <a:pt x="639" y="2022"/>
                  </a:lnTo>
                  <a:lnTo>
                    <a:pt x="635" y="2022"/>
                  </a:lnTo>
                  <a:lnTo>
                    <a:pt x="626" y="2024"/>
                  </a:lnTo>
                  <a:lnTo>
                    <a:pt x="611" y="2026"/>
                  </a:lnTo>
                  <a:lnTo>
                    <a:pt x="592" y="2028"/>
                  </a:lnTo>
                  <a:lnTo>
                    <a:pt x="567" y="2028"/>
                  </a:lnTo>
                  <a:lnTo>
                    <a:pt x="539" y="2026"/>
                  </a:lnTo>
                  <a:lnTo>
                    <a:pt x="511" y="2022"/>
                  </a:lnTo>
                  <a:lnTo>
                    <a:pt x="478" y="2014"/>
                  </a:lnTo>
                  <a:lnTo>
                    <a:pt x="446" y="2005"/>
                  </a:lnTo>
                  <a:lnTo>
                    <a:pt x="414" y="1988"/>
                  </a:lnTo>
                  <a:lnTo>
                    <a:pt x="384" y="1967"/>
                  </a:lnTo>
                  <a:lnTo>
                    <a:pt x="354" y="1941"/>
                  </a:lnTo>
                  <a:lnTo>
                    <a:pt x="325" y="1907"/>
                  </a:lnTo>
                  <a:lnTo>
                    <a:pt x="301" y="1865"/>
                  </a:lnTo>
                  <a:lnTo>
                    <a:pt x="280" y="1816"/>
                  </a:lnTo>
                  <a:lnTo>
                    <a:pt x="265" y="1758"/>
                  </a:lnTo>
                  <a:lnTo>
                    <a:pt x="9" y="556"/>
                  </a:lnTo>
                  <a:lnTo>
                    <a:pt x="9" y="552"/>
                  </a:lnTo>
                  <a:lnTo>
                    <a:pt x="8" y="541"/>
                  </a:lnTo>
                  <a:lnTo>
                    <a:pt x="4" y="524"/>
                  </a:lnTo>
                  <a:lnTo>
                    <a:pt x="2" y="503"/>
                  </a:lnTo>
                  <a:lnTo>
                    <a:pt x="0" y="477"/>
                  </a:lnTo>
                  <a:lnTo>
                    <a:pt x="0" y="446"/>
                  </a:lnTo>
                  <a:lnTo>
                    <a:pt x="2" y="414"/>
                  </a:lnTo>
                  <a:lnTo>
                    <a:pt x="6" y="380"/>
                  </a:lnTo>
                  <a:lnTo>
                    <a:pt x="13" y="344"/>
                  </a:lnTo>
                  <a:lnTo>
                    <a:pt x="25" y="308"/>
                  </a:lnTo>
                  <a:lnTo>
                    <a:pt x="40" y="273"/>
                  </a:lnTo>
                  <a:lnTo>
                    <a:pt x="61" y="239"/>
                  </a:lnTo>
                  <a:lnTo>
                    <a:pt x="87" y="206"/>
                  </a:lnTo>
                  <a:lnTo>
                    <a:pt x="121" y="176"/>
                  </a:lnTo>
                  <a:lnTo>
                    <a:pt x="161" y="152"/>
                  </a:lnTo>
                  <a:lnTo>
                    <a:pt x="208" y="129"/>
                  </a:lnTo>
                  <a:lnTo>
                    <a:pt x="263" y="114"/>
                  </a:lnTo>
                  <a:lnTo>
                    <a:pt x="361" y="93"/>
                  </a:lnTo>
                  <a:lnTo>
                    <a:pt x="450" y="74"/>
                  </a:lnTo>
                  <a:lnTo>
                    <a:pt x="529" y="57"/>
                  </a:lnTo>
                  <a:lnTo>
                    <a:pt x="601" y="42"/>
                  </a:lnTo>
                  <a:lnTo>
                    <a:pt x="662" y="31"/>
                  </a:lnTo>
                  <a:lnTo>
                    <a:pt x="713" y="19"/>
                  </a:lnTo>
                  <a:lnTo>
                    <a:pt x="753" y="10"/>
                  </a:lnTo>
                  <a:lnTo>
                    <a:pt x="781" y="4"/>
                  </a:lnTo>
                  <a:lnTo>
                    <a:pt x="798" y="0"/>
                  </a:lnTo>
                  <a:lnTo>
                    <a:pt x="80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94000">
                  <a:schemeClr val="bg1">
                    <a:lumMod val="85000"/>
                  </a:schemeClr>
                </a:gs>
              </a:gsLst>
              <a:lin ang="9600000" scaled="0"/>
              <a:tileRect/>
            </a:gra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xmlns="" id="{840245BB-5B5D-477C-A821-F88170373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6180" y="1621570"/>
              <a:ext cx="2099554" cy="1984828"/>
            </a:xfrm>
            <a:custGeom>
              <a:avLst/>
              <a:gdLst>
                <a:gd name="T0" fmla="*/ 1178 w 2434"/>
                <a:gd name="T1" fmla="*/ 0 h 2301"/>
                <a:gd name="T2" fmla="*/ 1227 w 2434"/>
                <a:gd name="T3" fmla="*/ 4 h 2301"/>
                <a:gd name="T4" fmla="*/ 1276 w 2434"/>
                <a:gd name="T5" fmla="*/ 19 h 2301"/>
                <a:gd name="T6" fmla="*/ 1329 w 2434"/>
                <a:gd name="T7" fmla="*/ 44 h 2301"/>
                <a:gd name="T8" fmla="*/ 1382 w 2434"/>
                <a:gd name="T9" fmla="*/ 81 h 2301"/>
                <a:gd name="T10" fmla="*/ 1452 w 2434"/>
                <a:gd name="T11" fmla="*/ 140 h 2301"/>
                <a:gd name="T12" fmla="*/ 1517 w 2434"/>
                <a:gd name="T13" fmla="*/ 193 h 2301"/>
                <a:gd name="T14" fmla="*/ 1575 w 2434"/>
                <a:gd name="T15" fmla="*/ 242 h 2301"/>
                <a:gd name="T16" fmla="*/ 1628 w 2434"/>
                <a:gd name="T17" fmla="*/ 286 h 2301"/>
                <a:gd name="T18" fmla="*/ 1673 w 2434"/>
                <a:gd name="T19" fmla="*/ 323 h 2301"/>
                <a:gd name="T20" fmla="*/ 1713 w 2434"/>
                <a:gd name="T21" fmla="*/ 357 h 2301"/>
                <a:gd name="T22" fmla="*/ 1747 w 2434"/>
                <a:gd name="T23" fmla="*/ 384 h 2301"/>
                <a:gd name="T24" fmla="*/ 1772 w 2434"/>
                <a:gd name="T25" fmla="*/ 406 h 2301"/>
                <a:gd name="T26" fmla="*/ 1791 w 2434"/>
                <a:gd name="T27" fmla="*/ 422 h 2301"/>
                <a:gd name="T28" fmla="*/ 1804 w 2434"/>
                <a:gd name="T29" fmla="*/ 431 h 2301"/>
                <a:gd name="T30" fmla="*/ 1808 w 2434"/>
                <a:gd name="T31" fmla="*/ 435 h 2301"/>
                <a:gd name="T32" fmla="*/ 2434 w 2434"/>
                <a:gd name="T33" fmla="*/ 1774 h 2301"/>
                <a:gd name="T34" fmla="*/ 2004 w 2434"/>
                <a:gd name="T35" fmla="*/ 2301 h 2301"/>
                <a:gd name="T36" fmla="*/ 558 w 2434"/>
                <a:gd name="T37" fmla="*/ 1925 h 2301"/>
                <a:gd name="T38" fmla="*/ 117 w 2434"/>
                <a:gd name="T39" fmla="*/ 1559 h 2301"/>
                <a:gd name="T40" fmla="*/ 113 w 2434"/>
                <a:gd name="T41" fmla="*/ 1557 h 2301"/>
                <a:gd name="T42" fmla="*/ 106 w 2434"/>
                <a:gd name="T43" fmla="*/ 1549 h 2301"/>
                <a:gd name="T44" fmla="*/ 93 w 2434"/>
                <a:gd name="T45" fmla="*/ 1536 h 2301"/>
                <a:gd name="T46" fmla="*/ 78 w 2434"/>
                <a:gd name="T47" fmla="*/ 1519 h 2301"/>
                <a:gd name="T48" fmla="*/ 62 w 2434"/>
                <a:gd name="T49" fmla="*/ 1498 h 2301"/>
                <a:gd name="T50" fmla="*/ 45 w 2434"/>
                <a:gd name="T51" fmla="*/ 1474 h 2301"/>
                <a:gd name="T52" fmla="*/ 28 w 2434"/>
                <a:gd name="T53" fmla="*/ 1446 h 2301"/>
                <a:gd name="T54" fmla="*/ 15 w 2434"/>
                <a:gd name="T55" fmla="*/ 1412 h 2301"/>
                <a:gd name="T56" fmla="*/ 6 w 2434"/>
                <a:gd name="T57" fmla="*/ 1376 h 2301"/>
                <a:gd name="T58" fmla="*/ 0 w 2434"/>
                <a:gd name="T59" fmla="*/ 1338 h 2301"/>
                <a:gd name="T60" fmla="*/ 2 w 2434"/>
                <a:gd name="T61" fmla="*/ 1294 h 2301"/>
                <a:gd name="T62" fmla="*/ 9 w 2434"/>
                <a:gd name="T63" fmla="*/ 1249 h 2301"/>
                <a:gd name="T64" fmla="*/ 27 w 2434"/>
                <a:gd name="T65" fmla="*/ 1202 h 2301"/>
                <a:gd name="T66" fmla="*/ 55 w 2434"/>
                <a:gd name="T67" fmla="*/ 1153 h 2301"/>
                <a:gd name="T68" fmla="*/ 93 w 2434"/>
                <a:gd name="T69" fmla="*/ 1102 h 2301"/>
                <a:gd name="T70" fmla="*/ 877 w 2434"/>
                <a:gd name="T71" fmla="*/ 155 h 2301"/>
                <a:gd name="T72" fmla="*/ 881 w 2434"/>
                <a:gd name="T73" fmla="*/ 151 h 2301"/>
                <a:gd name="T74" fmla="*/ 891 w 2434"/>
                <a:gd name="T75" fmla="*/ 142 h 2301"/>
                <a:gd name="T76" fmla="*/ 904 w 2434"/>
                <a:gd name="T77" fmla="*/ 127 h 2301"/>
                <a:gd name="T78" fmla="*/ 925 w 2434"/>
                <a:gd name="T79" fmla="*/ 108 h 2301"/>
                <a:gd name="T80" fmla="*/ 949 w 2434"/>
                <a:gd name="T81" fmla="*/ 87 h 2301"/>
                <a:gd name="T82" fmla="*/ 978 w 2434"/>
                <a:gd name="T83" fmla="*/ 66 h 2301"/>
                <a:gd name="T84" fmla="*/ 1012 w 2434"/>
                <a:gd name="T85" fmla="*/ 46 h 2301"/>
                <a:gd name="T86" fmla="*/ 1049 w 2434"/>
                <a:gd name="T87" fmla="*/ 27 h 2301"/>
                <a:gd name="T88" fmla="*/ 1089 w 2434"/>
                <a:gd name="T89" fmla="*/ 12 h 2301"/>
                <a:gd name="T90" fmla="*/ 1133 w 2434"/>
                <a:gd name="T91" fmla="*/ 2 h 2301"/>
                <a:gd name="T92" fmla="*/ 1178 w 2434"/>
                <a:gd name="T93" fmla="*/ 0 h 2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34" h="2301">
                  <a:moveTo>
                    <a:pt x="1178" y="0"/>
                  </a:moveTo>
                  <a:lnTo>
                    <a:pt x="1227" y="4"/>
                  </a:lnTo>
                  <a:lnTo>
                    <a:pt x="1276" y="19"/>
                  </a:lnTo>
                  <a:lnTo>
                    <a:pt x="1329" y="44"/>
                  </a:lnTo>
                  <a:lnTo>
                    <a:pt x="1382" y="81"/>
                  </a:lnTo>
                  <a:lnTo>
                    <a:pt x="1452" y="140"/>
                  </a:lnTo>
                  <a:lnTo>
                    <a:pt x="1517" y="193"/>
                  </a:lnTo>
                  <a:lnTo>
                    <a:pt x="1575" y="242"/>
                  </a:lnTo>
                  <a:lnTo>
                    <a:pt x="1628" y="286"/>
                  </a:lnTo>
                  <a:lnTo>
                    <a:pt x="1673" y="323"/>
                  </a:lnTo>
                  <a:lnTo>
                    <a:pt x="1713" y="357"/>
                  </a:lnTo>
                  <a:lnTo>
                    <a:pt x="1747" y="384"/>
                  </a:lnTo>
                  <a:lnTo>
                    <a:pt x="1772" y="406"/>
                  </a:lnTo>
                  <a:lnTo>
                    <a:pt x="1791" y="422"/>
                  </a:lnTo>
                  <a:lnTo>
                    <a:pt x="1804" y="431"/>
                  </a:lnTo>
                  <a:lnTo>
                    <a:pt x="1808" y="435"/>
                  </a:lnTo>
                  <a:lnTo>
                    <a:pt x="2434" y="1774"/>
                  </a:lnTo>
                  <a:lnTo>
                    <a:pt x="2004" y="2301"/>
                  </a:lnTo>
                  <a:lnTo>
                    <a:pt x="558" y="1925"/>
                  </a:lnTo>
                  <a:lnTo>
                    <a:pt x="117" y="1559"/>
                  </a:lnTo>
                  <a:lnTo>
                    <a:pt x="113" y="1557"/>
                  </a:lnTo>
                  <a:lnTo>
                    <a:pt x="106" y="1549"/>
                  </a:lnTo>
                  <a:lnTo>
                    <a:pt x="93" y="1536"/>
                  </a:lnTo>
                  <a:lnTo>
                    <a:pt x="78" y="1519"/>
                  </a:lnTo>
                  <a:lnTo>
                    <a:pt x="62" y="1498"/>
                  </a:lnTo>
                  <a:lnTo>
                    <a:pt x="45" y="1474"/>
                  </a:lnTo>
                  <a:lnTo>
                    <a:pt x="28" y="1446"/>
                  </a:lnTo>
                  <a:lnTo>
                    <a:pt x="15" y="1412"/>
                  </a:lnTo>
                  <a:lnTo>
                    <a:pt x="6" y="1376"/>
                  </a:lnTo>
                  <a:lnTo>
                    <a:pt x="0" y="1338"/>
                  </a:lnTo>
                  <a:lnTo>
                    <a:pt x="2" y="1294"/>
                  </a:lnTo>
                  <a:lnTo>
                    <a:pt x="9" y="1249"/>
                  </a:lnTo>
                  <a:lnTo>
                    <a:pt x="27" y="1202"/>
                  </a:lnTo>
                  <a:lnTo>
                    <a:pt x="55" y="1153"/>
                  </a:lnTo>
                  <a:lnTo>
                    <a:pt x="93" y="1102"/>
                  </a:lnTo>
                  <a:lnTo>
                    <a:pt x="877" y="155"/>
                  </a:lnTo>
                  <a:lnTo>
                    <a:pt x="881" y="151"/>
                  </a:lnTo>
                  <a:lnTo>
                    <a:pt x="891" y="142"/>
                  </a:lnTo>
                  <a:lnTo>
                    <a:pt x="904" y="127"/>
                  </a:lnTo>
                  <a:lnTo>
                    <a:pt x="925" y="108"/>
                  </a:lnTo>
                  <a:lnTo>
                    <a:pt x="949" y="87"/>
                  </a:lnTo>
                  <a:lnTo>
                    <a:pt x="978" y="66"/>
                  </a:lnTo>
                  <a:lnTo>
                    <a:pt x="1012" y="46"/>
                  </a:lnTo>
                  <a:lnTo>
                    <a:pt x="1049" y="27"/>
                  </a:lnTo>
                  <a:lnTo>
                    <a:pt x="1089" y="12"/>
                  </a:lnTo>
                  <a:lnTo>
                    <a:pt x="1133" y="2"/>
                  </a:lnTo>
                  <a:lnTo>
                    <a:pt x="117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93000">
                  <a:schemeClr val="bg1">
                    <a:lumMod val="85000"/>
                  </a:schemeClr>
                </a:gs>
              </a:gsLst>
              <a:lin ang="12000000" scaled="0"/>
              <a:tileRect/>
            </a:gra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5" name="Freeform 13">
            <a:extLst>
              <a:ext uri="{FF2B5EF4-FFF2-40B4-BE49-F238E27FC236}">
                <a16:creationId xmlns:a16="http://schemas.microsoft.com/office/drawing/2014/main" xmlns="" id="{9D4B763C-558F-4236-AC28-E123086664ED}"/>
              </a:ext>
            </a:extLst>
          </p:cNvPr>
          <p:cNvSpPr>
            <a:spLocks/>
          </p:cNvSpPr>
          <p:nvPr/>
        </p:nvSpPr>
        <p:spPr bwMode="auto">
          <a:xfrm>
            <a:off x="6781418" y="2221937"/>
            <a:ext cx="730690" cy="803613"/>
          </a:xfrm>
          <a:custGeom>
            <a:avLst/>
            <a:gdLst>
              <a:gd name="T0" fmla="*/ 344 w 866"/>
              <a:gd name="T1" fmla="*/ 0 h 912"/>
              <a:gd name="T2" fmla="*/ 371 w 866"/>
              <a:gd name="T3" fmla="*/ 5 h 912"/>
              <a:gd name="T4" fmla="*/ 395 w 866"/>
              <a:gd name="T5" fmla="*/ 18 h 912"/>
              <a:gd name="T6" fmla="*/ 416 w 866"/>
              <a:gd name="T7" fmla="*/ 37 h 912"/>
              <a:gd name="T8" fmla="*/ 842 w 866"/>
              <a:gd name="T9" fmla="*/ 547 h 912"/>
              <a:gd name="T10" fmla="*/ 857 w 866"/>
              <a:gd name="T11" fmla="*/ 572 h 912"/>
              <a:gd name="T12" fmla="*/ 864 w 866"/>
              <a:gd name="T13" fmla="*/ 598 h 912"/>
              <a:gd name="T14" fmla="*/ 866 w 866"/>
              <a:gd name="T15" fmla="*/ 625 h 912"/>
              <a:gd name="T16" fmla="*/ 861 w 866"/>
              <a:gd name="T17" fmla="*/ 651 h 912"/>
              <a:gd name="T18" fmla="*/ 847 w 866"/>
              <a:gd name="T19" fmla="*/ 676 h 912"/>
              <a:gd name="T20" fmla="*/ 828 w 866"/>
              <a:gd name="T21" fmla="*/ 697 h 912"/>
              <a:gd name="T22" fmla="*/ 600 w 866"/>
              <a:gd name="T23" fmla="*/ 887 h 912"/>
              <a:gd name="T24" fmla="*/ 577 w 866"/>
              <a:gd name="T25" fmla="*/ 903 h 912"/>
              <a:gd name="T26" fmla="*/ 550 w 866"/>
              <a:gd name="T27" fmla="*/ 910 h 912"/>
              <a:gd name="T28" fmla="*/ 522 w 866"/>
              <a:gd name="T29" fmla="*/ 912 h 912"/>
              <a:gd name="T30" fmla="*/ 496 w 866"/>
              <a:gd name="T31" fmla="*/ 906 h 912"/>
              <a:gd name="T32" fmla="*/ 471 w 866"/>
              <a:gd name="T33" fmla="*/ 893 h 912"/>
              <a:gd name="T34" fmla="*/ 450 w 866"/>
              <a:gd name="T35" fmla="*/ 874 h 912"/>
              <a:gd name="T36" fmla="*/ 25 w 866"/>
              <a:gd name="T37" fmla="*/ 364 h 912"/>
              <a:gd name="T38" fmla="*/ 10 w 866"/>
              <a:gd name="T39" fmla="*/ 340 h 912"/>
              <a:gd name="T40" fmla="*/ 2 w 866"/>
              <a:gd name="T41" fmla="*/ 313 h 912"/>
              <a:gd name="T42" fmla="*/ 0 w 866"/>
              <a:gd name="T43" fmla="*/ 287 h 912"/>
              <a:gd name="T44" fmla="*/ 6 w 866"/>
              <a:gd name="T45" fmla="*/ 260 h 912"/>
              <a:gd name="T46" fmla="*/ 19 w 866"/>
              <a:gd name="T47" fmla="*/ 236 h 912"/>
              <a:gd name="T48" fmla="*/ 38 w 866"/>
              <a:gd name="T49" fmla="*/ 215 h 912"/>
              <a:gd name="T50" fmla="*/ 267 w 866"/>
              <a:gd name="T51" fmla="*/ 24 h 912"/>
              <a:gd name="T52" fmla="*/ 291 w 866"/>
              <a:gd name="T53" fmla="*/ 9 h 912"/>
              <a:gd name="T54" fmla="*/ 318 w 866"/>
              <a:gd name="T55" fmla="*/ 1 h 912"/>
              <a:gd name="T56" fmla="*/ 344 w 866"/>
              <a:gd name="T57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66" h="912">
                <a:moveTo>
                  <a:pt x="344" y="0"/>
                </a:moveTo>
                <a:lnTo>
                  <a:pt x="371" y="5"/>
                </a:lnTo>
                <a:lnTo>
                  <a:pt x="395" y="18"/>
                </a:lnTo>
                <a:lnTo>
                  <a:pt x="416" y="37"/>
                </a:lnTo>
                <a:lnTo>
                  <a:pt x="842" y="547"/>
                </a:lnTo>
                <a:lnTo>
                  <a:pt x="857" y="572"/>
                </a:lnTo>
                <a:lnTo>
                  <a:pt x="864" y="598"/>
                </a:lnTo>
                <a:lnTo>
                  <a:pt x="866" y="625"/>
                </a:lnTo>
                <a:lnTo>
                  <a:pt x="861" y="651"/>
                </a:lnTo>
                <a:lnTo>
                  <a:pt x="847" y="676"/>
                </a:lnTo>
                <a:lnTo>
                  <a:pt x="828" y="697"/>
                </a:lnTo>
                <a:lnTo>
                  <a:pt x="600" y="887"/>
                </a:lnTo>
                <a:lnTo>
                  <a:pt x="577" y="903"/>
                </a:lnTo>
                <a:lnTo>
                  <a:pt x="550" y="910"/>
                </a:lnTo>
                <a:lnTo>
                  <a:pt x="522" y="912"/>
                </a:lnTo>
                <a:lnTo>
                  <a:pt x="496" y="906"/>
                </a:lnTo>
                <a:lnTo>
                  <a:pt x="471" y="893"/>
                </a:lnTo>
                <a:lnTo>
                  <a:pt x="450" y="874"/>
                </a:lnTo>
                <a:lnTo>
                  <a:pt x="25" y="364"/>
                </a:lnTo>
                <a:lnTo>
                  <a:pt x="10" y="340"/>
                </a:lnTo>
                <a:lnTo>
                  <a:pt x="2" y="313"/>
                </a:lnTo>
                <a:lnTo>
                  <a:pt x="0" y="287"/>
                </a:lnTo>
                <a:lnTo>
                  <a:pt x="6" y="260"/>
                </a:lnTo>
                <a:lnTo>
                  <a:pt x="19" y="236"/>
                </a:lnTo>
                <a:lnTo>
                  <a:pt x="38" y="215"/>
                </a:lnTo>
                <a:lnTo>
                  <a:pt x="267" y="24"/>
                </a:lnTo>
                <a:lnTo>
                  <a:pt x="291" y="9"/>
                </a:lnTo>
                <a:lnTo>
                  <a:pt x="318" y="1"/>
                </a:lnTo>
                <a:lnTo>
                  <a:pt x="34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6" name="Freeform 14">
            <a:extLst>
              <a:ext uri="{FF2B5EF4-FFF2-40B4-BE49-F238E27FC236}">
                <a16:creationId xmlns:a16="http://schemas.microsoft.com/office/drawing/2014/main" xmlns="" id="{37338575-EB3C-4C72-BF87-6C288BE64B48}"/>
              </a:ext>
            </a:extLst>
          </p:cNvPr>
          <p:cNvSpPr>
            <a:spLocks/>
          </p:cNvSpPr>
          <p:nvPr/>
        </p:nvSpPr>
        <p:spPr bwMode="auto">
          <a:xfrm>
            <a:off x="7045878" y="3000061"/>
            <a:ext cx="542533" cy="814186"/>
          </a:xfrm>
          <a:custGeom>
            <a:avLst/>
            <a:gdLst>
              <a:gd name="T0" fmla="*/ 240 w 643"/>
              <a:gd name="T1" fmla="*/ 0 h 924"/>
              <a:gd name="T2" fmla="*/ 269 w 643"/>
              <a:gd name="T3" fmla="*/ 2 h 924"/>
              <a:gd name="T4" fmla="*/ 560 w 643"/>
              <a:gd name="T5" fmla="*/ 64 h 924"/>
              <a:gd name="T6" fmla="*/ 586 w 643"/>
              <a:gd name="T7" fmla="*/ 73 h 924"/>
              <a:gd name="T8" fmla="*/ 609 w 643"/>
              <a:gd name="T9" fmla="*/ 90 h 924"/>
              <a:gd name="T10" fmla="*/ 626 w 643"/>
              <a:gd name="T11" fmla="*/ 111 h 924"/>
              <a:gd name="T12" fmla="*/ 639 w 643"/>
              <a:gd name="T13" fmla="*/ 136 h 924"/>
              <a:gd name="T14" fmla="*/ 643 w 643"/>
              <a:gd name="T15" fmla="*/ 162 h 924"/>
              <a:gd name="T16" fmla="*/ 641 w 643"/>
              <a:gd name="T17" fmla="*/ 191 h 924"/>
              <a:gd name="T18" fmla="*/ 499 w 643"/>
              <a:gd name="T19" fmla="*/ 839 h 924"/>
              <a:gd name="T20" fmla="*/ 490 w 643"/>
              <a:gd name="T21" fmla="*/ 867 h 924"/>
              <a:gd name="T22" fmla="*/ 475 w 643"/>
              <a:gd name="T23" fmla="*/ 888 h 924"/>
              <a:gd name="T24" fmla="*/ 454 w 643"/>
              <a:gd name="T25" fmla="*/ 907 h 924"/>
              <a:gd name="T26" fmla="*/ 429 w 643"/>
              <a:gd name="T27" fmla="*/ 918 h 924"/>
              <a:gd name="T28" fmla="*/ 403 w 643"/>
              <a:gd name="T29" fmla="*/ 924 h 924"/>
              <a:gd name="T30" fmla="*/ 375 w 643"/>
              <a:gd name="T31" fmla="*/ 920 h 924"/>
              <a:gd name="T32" fmla="*/ 83 w 643"/>
              <a:gd name="T33" fmla="*/ 857 h 924"/>
              <a:gd name="T34" fmla="*/ 57 w 643"/>
              <a:gd name="T35" fmla="*/ 848 h 924"/>
              <a:gd name="T36" fmla="*/ 34 w 643"/>
              <a:gd name="T37" fmla="*/ 831 h 924"/>
              <a:gd name="T38" fmla="*/ 15 w 643"/>
              <a:gd name="T39" fmla="*/ 810 h 924"/>
              <a:gd name="T40" fmla="*/ 4 w 643"/>
              <a:gd name="T41" fmla="*/ 786 h 924"/>
              <a:gd name="T42" fmla="*/ 0 w 643"/>
              <a:gd name="T43" fmla="*/ 759 h 924"/>
              <a:gd name="T44" fmla="*/ 2 w 643"/>
              <a:gd name="T45" fmla="*/ 731 h 924"/>
              <a:gd name="T46" fmla="*/ 142 w 643"/>
              <a:gd name="T47" fmla="*/ 83 h 924"/>
              <a:gd name="T48" fmla="*/ 153 w 643"/>
              <a:gd name="T49" fmla="*/ 56 h 924"/>
              <a:gd name="T50" fmla="*/ 168 w 643"/>
              <a:gd name="T51" fmla="*/ 34 h 924"/>
              <a:gd name="T52" fmla="*/ 189 w 643"/>
              <a:gd name="T53" fmla="*/ 15 h 924"/>
              <a:gd name="T54" fmla="*/ 214 w 643"/>
              <a:gd name="T55" fmla="*/ 4 h 924"/>
              <a:gd name="T56" fmla="*/ 240 w 643"/>
              <a:gd name="T57" fmla="*/ 0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3" h="924">
                <a:moveTo>
                  <a:pt x="240" y="0"/>
                </a:moveTo>
                <a:lnTo>
                  <a:pt x="269" y="2"/>
                </a:lnTo>
                <a:lnTo>
                  <a:pt x="560" y="64"/>
                </a:lnTo>
                <a:lnTo>
                  <a:pt x="586" y="73"/>
                </a:lnTo>
                <a:lnTo>
                  <a:pt x="609" y="90"/>
                </a:lnTo>
                <a:lnTo>
                  <a:pt x="626" y="111"/>
                </a:lnTo>
                <a:lnTo>
                  <a:pt x="639" y="136"/>
                </a:lnTo>
                <a:lnTo>
                  <a:pt x="643" y="162"/>
                </a:lnTo>
                <a:lnTo>
                  <a:pt x="641" y="191"/>
                </a:lnTo>
                <a:lnTo>
                  <a:pt x="499" y="839"/>
                </a:lnTo>
                <a:lnTo>
                  <a:pt x="490" y="867"/>
                </a:lnTo>
                <a:lnTo>
                  <a:pt x="475" y="888"/>
                </a:lnTo>
                <a:lnTo>
                  <a:pt x="454" y="907"/>
                </a:lnTo>
                <a:lnTo>
                  <a:pt x="429" y="918"/>
                </a:lnTo>
                <a:lnTo>
                  <a:pt x="403" y="924"/>
                </a:lnTo>
                <a:lnTo>
                  <a:pt x="375" y="920"/>
                </a:lnTo>
                <a:lnTo>
                  <a:pt x="83" y="857"/>
                </a:lnTo>
                <a:lnTo>
                  <a:pt x="57" y="848"/>
                </a:lnTo>
                <a:lnTo>
                  <a:pt x="34" y="831"/>
                </a:lnTo>
                <a:lnTo>
                  <a:pt x="15" y="810"/>
                </a:lnTo>
                <a:lnTo>
                  <a:pt x="4" y="786"/>
                </a:lnTo>
                <a:lnTo>
                  <a:pt x="0" y="759"/>
                </a:lnTo>
                <a:lnTo>
                  <a:pt x="2" y="731"/>
                </a:lnTo>
                <a:lnTo>
                  <a:pt x="142" y="83"/>
                </a:lnTo>
                <a:lnTo>
                  <a:pt x="153" y="56"/>
                </a:lnTo>
                <a:lnTo>
                  <a:pt x="168" y="34"/>
                </a:lnTo>
                <a:lnTo>
                  <a:pt x="189" y="15"/>
                </a:lnTo>
                <a:lnTo>
                  <a:pt x="214" y="4"/>
                </a:lnTo>
                <a:lnTo>
                  <a:pt x="240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Freeform 15">
            <a:extLst>
              <a:ext uri="{FF2B5EF4-FFF2-40B4-BE49-F238E27FC236}">
                <a16:creationId xmlns:a16="http://schemas.microsoft.com/office/drawing/2014/main" xmlns="" id="{D07AE36F-A177-4FE3-A25F-8028E60B13B2}"/>
              </a:ext>
            </a:extLst>
          </p:cNvPr>
          <p:cNvSpPr>
            <a:spLocks/>
          </p:cNvSpPr>
          <p:nvPr/>
        </p:nvSpPr>
        <p:spPr bwMode="auto">
          <a:xfrm>
            <a:off x="6416091" y="3691726"/>
            <a:ext cx="793128" cy="681133"/>
          </a:xfrm>
          <a:custGeom>
            <a:avLst/>
            <a:gdLst>
              <a:gd name="T0" fmla="*/ 709 w 940"/>
              <a:gd name="T1" fmla="*/ 0 h 773"/>
              <a:gd name="T2" fmla="*/ 736 w 940"/>
              <a:gd name="T3" fmla="*/ 6 h 773"/>
              <a:gd name="T4" fmla="*/ 760 w 940"/>
              <a:gd name="T5" fmla="*/ 17 h 773"/>
              <a:gd name="T6" fmla="*/ 781 w 940"/>
              <a:gd name="T7" fmla="*/ 36 h 773"/>
              <a:gd name="T8" fmla="*/ 798 w 940"/>
              <a:gd name="T9" fmla="*/ 58 h 773"/>
              <a:gd name="T10" fmla="*/ 930 w 940"/>
              <a:gd name="T11" fmla="*/ 325 h 773"/>
              <a:gd name="T12" fmla="*/ 938 w 940"/>
              <a:gd name="T13" fmla="*/ 351 h 773"/>
              <a:gd name="T14" fmla="*/ 940 w 940"/>
              <a:gd name="T15" fmla="*/ 380 h 773"/>
              <a:gd name="T16" fmla="*/ 934 w 940"/>
              <a:gd name="T17" fmla="*/ 406 h 773"/>
              <a:gd name="T18" fmla="*/ 923 w 940"/>
              <a:gd name="T19" fmla="*/ 431 h 773"/>
              <a:gd name="T20" fmla="*/ 906 w 940"/>
              <a:gd name="T21" fmla="*/ 451 h 773"/>
              <a:gd name="T22" fmla="*/ 881 w 940"/>
              <a:gd name="T23" fmla="*/ 468 h 773"/>
              <a:gd name="T24" fmla="*/ 286 w 940"/>
              <a:gd name="T25" fmla="*/ 763 h 773"/>
              <a:gd name="T26" fmla="*/ 259 w 940"/>
              <a:gd name="T27" fmla="*/ 771 h 773"/>
              <a:gd name="T28" fmla="*/ 233 w 940"/>
              <a:gd name="T29" fmla="*/ 773 h 773"/>
              <a:gd name="T30" fmla="*/ 204 w 940"/>
              <a:gd name="T31" fmla="*/ 769 h 773"/>
              <a:gd name="T32" fmla="*/ 182 w 940"/>
              <a:gd name="T33" fmla="*/ 756 h 773"/>
              <a:gd name="T34" fmla="*/ 159 w 940"/>
              <a:gd name="T35" fmla="*/ 739 h 773"/>
              <a:gd name="T36" fmla="*/ 144 w 940"/>
              <a:gd name="T37" fmla="*/ 714 h 773"/>
              <a:gd name="T38" fmla="*/ 11 w 940"/>
              <a:gd name="T39" fmla="*/ 448 h 773"/>
              <a:gd name="T40" fmla="*/ 2 w 940"/>
              <a:gd name="T41" fmla="*/ 421 h 773"/>
              <a:gd name="T42" fmla="*/ 0 w 940"/>
              <a:gd name="T43" fmla="*/ 393 h 773"/>
              <a:gd name="T44" fmla="*/ 6 w 940"/>
              <a:gd name="T45" fmla="*/ 366 h 773"/>
              <a:gd name="T46" fmla="*/ 19 w 940"/>
              <a:gd name="T47" fmla="*/ 342 h 773"/>
              <a:gd name="T48" fmla="*/ 36 w 940"/>
              <a:gd name="T49" fmla="*/ 321 h 773"/>
              <a:gd name="T50" fmla="*/ 59 w 940"/>
              <a:gd name="T51" fmla="*/ 306 h 773"/>
              <a:gd name="T52" fmla="*/ 654 w 940"/>
              <a:gd name="T53" fmla="*/ 11 h 773"/>
              <a:gd name="T54" fmla="*/ 681 w 940"/>
              <a:gd name="T55" fmla="*/ 2 h 773"/>
              <a:gd name="T56" fmla="*/ 709 w 940"/>
              <a:gd name="T57" fmla="*/ 0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40" h="773">
                <a:moveTo>
                  <a:pt x="709" y="0"/>
                </a:moveTo>
                <a:lnTo>
                  <a:pt x="736" y="6"/>
                </a:lnTo>
                <a:lnTo>
                  <a:pt x="760" y="17"/>
                </a:lnTo>
                <a:lnTo>
                  <a:pt x="781" y="36"/>
                </a:lnTo>
                <a:lnTo>
                  <a:pt x="798" y="58"/>
                </a:lnTo>
                <a:lnTo>
                  <a:pt x="930" y="325"/>
                </a:lnTo>
                <a:lnTo>
                  <a:pt x="938" y="351"/>
                </a:lnTo>
                <a:lnTo>
                  <a:pt x="940" y="380"/>
                </a:lnTo>
                <a:lnTo>
                  <a:pt x="934" y="406"/>
                </a:lnTo>
                <a:lnTo>
                  <a:pt x="923" y="431"/>
                </a:lnTo>
                <a:lnTo>
                  <a:pt x="906" y="451"/>
                </a:lnTo>
                <a:lnTo>
                  <a:pt x="881" y="468"/>
                </a:lnTo>
                <a:lnTo>
                  <a:pt x="286" y="763"/>
                </a:lnTo>
                <a:lnTo>
                  <a:pt x="259" y="771"/>
                </a:lnTo>
                <a:lnTo>
                  <a:pt x="233" y="773"/>
                </a:lnTo>
                <a:lnTo>
                  <a:pt x="204" y="769"/>
                </a:lnTo>
                <a:lnTo>
                  <a:pt x="182" y="756"/>
                </a:lnTo>
                <a:lnTo>
                  <a:pt x="159" y="739"/>
                </a:lnTo>
                <a:lnTo>
                  <a:pt x="144" y="714"/>
                </a:lnTo>
                <a:lnTo>
                  <a:pt x="11" y="448"/>
                </a:lnTo>
                <a:lnTo>
                  <a:pt x="2" y="421"/>
                </a:lnTo>
                <a:lnTo>
                  <a:pt x="0" y="393"/>
                </a:lnTo>
                <a:lnTo>
                  <a:pt x="6" y="366"/>
                </a:lnTo>
                <a:lnTo>
                  <a:pt x="19" y="342"/>
                </a:lnTo>
                <a:lnTo>
                  <a:pt x="36" y="321"/>
                </a:lnTo>
                <a:lnTo>
                  <a:pt x="59" y="306"/>
                </a:lnTo>
                <a:lnTo>
                  <a:pt x="654" y="11"/>
                </a:lnTo>
                <a:lnTo>
                  <a:pt x="681" y="2"/>
                </a:lnTo>
                <a:lnTo>
                  <a:pt x="709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Freeform 16">
            <a:extLst>
              <a:ext uri="{FF2B5EF4-FFF2-40B4-BE49-F238E27FC236}">
                <a16:creationId xmlns:a16="http://schemas.microsoft.com/office/drawing/2014/main" xmlns="" id="{4F83A0A0-F520-4529-BEC3-3D8CECB8617B}"/>
              </a:ext>
            </a:extLst>
          </p:cNvPr>
          <p:cNvSpPr>
            <a:spLocks/>
          </p:cNvSpPr>
          <p:nvPr/>
        </p:nvSpPr>
        <p:spPr bwMode="auto">
          <a:xfrm>
            <a:off x="5617624" y="3707832"/>
            <a:ext cx="793128" cy="677609"/>
          </a:xfrm>
          <a:custGeom>
            <a:avLst/>
            <a:gdLst>
              <a:gd name="T0" fmla="*/ 227 w 940"/>
              <a:gd name="T1" fmla="*/ 0 h 769"/>
              <a:gd name="T2" fmla="*/ 256 w 940"/>
              <a:gd name="T3" fmla="*/ 2 h 769"/>
              <a:gd name="T4" fmla="*/ 282 w 940"/>
              <a:gd name="T5" fmla="*/ 9 h 769"/>
              <a:gd name="T6" fmla="*/ 880 w 940"/>
              <a:gd name="T7" fmla="*/ 300 h 769"/>
              <a:gd name="T8" fmla="*/ 904 w 940"/>
              <a:gd name="T9" fmla="*/ 315 h 769"/>
              <a:gd name="T10" fmla="*/ 921 w 940"/>
              <a:gd name="T11" fmla="*/ 336 h 769"/>
              <a:gd name="T12" fmla="*/ 934 w 940"/>
              <a:gd name="T13" fmla="*/ 361 h 769"/>
              <a:gd name="T14" fmla="*/ 940 w 940"/>
              <a:gd name="T15" fmla="*/ 387 h 769"/>
              <a:gd name="T16" fmla="*/ 938 w 940"/>
              <a:gd name="T17" fmla="*/ 415 h 769"/>
              <a:gd name="T18" fmla="*/ 929 w 940"/>
              <a:gd name="T19" fmla="*/ 442 h 769"/>
              <a:gd name="T20" fmla="*/ 798 w 940"/>
              <a:gd name="T21" fmla="*/ 708 h 769"/>
              <a:gd name="T22" fmla="*/ 783 w 940"/>
              <a:gd name="T23" fmla="*/ 733 h 769"/>
              <a:gd name="T24" fmla="*/ 762 w 940"/>
              <a:gd name="T25" fmla="*/ 752 h 769"/>
              <a:gd name="T26" fmla="*/ 738 w 940"/>
              <a:gd name="T27" fmla="*/ 763 h 769"/>
              <a:gd name="T28" fmla="*/ 711 w 940"/>
              <a:gd name="T29" fmla="*/ 769 h 769"/>
              <a:gd name="T30" fmla="*/ 685 w 940"/>
              <a:gd name="T31" fmla="*/ 767 h 769"/>
              <a:gd name="T32" fmla="*/ 657 w 940"/>
              <a:gd name="T33" fmla="*/ 757 h 769"/>
              <a:gd name="T34" fmla="*/ 59 w 940"/>
              <a:gd name="T35" fmla="*/ 468 h 769"/>
              <a:gd name="T36" fmla="*/ 36 w 940"/>
              <a:gd name="T37" fmla="*/ 453 h 769"/>
              <a:gd name="T38" fmla="*/ 17 w 940"/>
              <a:gd name="T39" fmla="*/ 432 h 769"/>
              <a:gd name="T40" fmla="*/ 6 w 940"/>
              <a:gd name="T41" fmla="*/ 408 h 769"/>
              <a:gd name="T42" fmla="*/ 0 w 940"/>
              <a:gd name="T43" fmla="*/ 381 h 769"/>
              <a:gd name="T44" fmla="*/ 2 w 940"/>
              <a:gd name="T45" fmla="*/ 353 h 769"/>
              <a:gd name="T46" fmla="*/ 10 w 940"/>
              <a:gd name="T47" fmla="*/ 327 h 769"/>
              <a:gd name="T48" fmla="*/ 140 w 940"/>
              <a:gd name="T49" fmla="*/ 58 h 769"/>
              <a:gd name="T50" fmla="*/ 155 w 940"/>
              <a:gd name="T51" fmla="*/ 36 h 769"/>
              <a:gd name="T52" fmla="*/ 176 w 940"/>
              <a:gd name="T53" fmla="*/ 17 h 769"/>
              <a:gd name="T54" fmla="*/ 201 w 940"/>
              <a:gd name="T55" fmla="*/ 5 h 769"/>
              <a:gd name="T56" fmla="*/ 227 w 940"/>
              <a:gd name="T57" fmla="*/ 0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40" h="769">
                <a:moveTo>
                  <a:pt x="227" y="0"/>
                </a:moveTo>
                <a:lnTo>
                  <a:pt x="256" y="2"/>
                </a:lnTo>
                <a:lnTo>
                  <a:pt x="282" y="9"/>
                </a:lnTo>
                <a:lnTo>
                  <a:pt x="880" y="300"/>
                </a:lnTo>
                <a:lnTo>
                  <a:pt x="904" y="315"/>
                </a:lnTo>
                <a:lnTo>
                  <a:pt x="921" y="336"/>
                </a:lnTo>
                <a:lnTo>
                  <a:pt x="934" y="361"/>
                </a:lnTo>
                <a:lnTo>
                  <a:pt x="940" y="387"/>
                </a:lnTo>
                <a:lnTo>
                  <a:pt x="938" y="415"/>
                </a:lnTo>
                <a:lnTo>
                  <a:pt x="929" y="442"/>
                </a:lnTo>
                <a:lnTo>
                  <a:pt x="798" y="708"/>
                </a:lnTo>
                <a:lnTo>
                  <a:pt x="783" y="733"/>
                </a:lnTo>
                <a:lnTo>
                  <a:pt x="762" y="752"/>
                </a:lnTo>
                <a:lnTo>
                  <a:pt x="738" y="763"/>
                </a:lnTo>
                <a:lnTo>
                  <a:pt x="711" y="769"/>
                </a:lnTo>
                <a:lnTo>
                  <a:pt x="685" y="767"/>
                </a:lnTo>
                <a:lnTo>
                  <a:pt x="657" y="757"/>
                </a:lnTo>
                <a:lnTo>
                  <a:pt x="59" y="468"/>
                </a:lnTo>
                <a:lnTo>
                  <a:pt x="36" y="453"/>
                </a:lnTo>
                <a:lnTo>
                  <a:pt x="17" y="432"/>
                </a:lnTo>
                <a:lnTo>
                  <a:pt x="6" y="408"/>
                </a:lnTo>
                <a:lnTo>
                  <a:pt x="0" y="381"/>
                </a:lnTo>
                <a:lnTo>
                  <a:pt x="2" y="353"/>
                </a:lnTo>
                <a:lnTo>
                  <a:pt x="10" y="327"/>
                </a:lnTo>
                <a:lnTo>
                  <a:pt x="140" y="58"/>
                </a:lnTo>
                <a:lnTo>
                  <a:pt x="155" y="36"/>
                </a:lnTo>
                <a:lnTo>
                  <a:pt x="176" y="17"/>
                </a:lnTo>
                <a:lnTo>
                  <a:pt x="201" y="5"/>
                </a:lnTo>
                <a:lnTo>
                  <a:pt x="227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9" name="Freeform 17">
            <a:extLst>
              <a:ext uri="{FF2B5EF4-FFF2-40B4-BE49-F238E27FC236}">
                <a16:creationId xmlns:a16="http://schemas.microsoft.com/office/drawing/2014/main" xmlns="" id="{AB9D4A1A-9A4B-4231-84FE-0718083DB975}"/>
              </a:ext>
            </a:extLst>
          </p:cNvPr>
          <p:cNvSpPr>
            <a:spLocks/>
          </p:cNvSpPr>
          <p:nvPr/>
        </p:nvSpPr>
        <p:spPr bwMode="auto">
          <a:xfrm>
            <a:off x="5226867" y="3030576"/>
            <a:ext cx="540846" cy="813306"/>
          </a:xfrm>
          <a:custGeom>
            <a:avLst/>
            <a:gdLst>
              <a:gd name="T0" fmla="*/ 403 w 641"/>
              <a:gd name="T1" fmla="*/ 0 h 923"/>
              <a:gd name="T2" fmla="*/ 431 w 641"/>
              <a:gd name="T3" fmla="*/ 5 h 923"/>
              <a:gd name="T4" fmla="*/ 456 w 641"/>
              <a:gd name="T5" fmla="*/ 17 h 923"/>
              <a:gd name="T6" fmla="*/ 477 w 641"/>
              <a:gd name="T7" fmla="*/ 34 h 923"/>
              <a:gd name="T8" fmla="*/ 492 w 641"/>
              <a:gd name="T9" fmla="*/ 56 h 923"/>
              <a:gd name="T10" fmla="*/ 501 w 641"/>
              <a:gd name="T11" fmla="*/ 83 h 923"/>
              <a:gd name="T12" fmla="*/ 639 w 641"/>
              <a:gd name="T13" fmla="*/ 733 h 923"/>
              <a:gd name="T14" fmla="*/ 641 w 641"/>
              <a:gd name="T15" fmla="*/ 761 h 923"/>
              <a:gd name="T16" fmla="*/ 635 w 641"/>
              <a:gd name="T17" fmla="*/ 787 h 923"/>
              <a:gd name="T18" fmla="*/ 624 w 641"/>
              <a:gd name="T19" fmla="*/ 812 h 923"/>
              <a:gd name="T20" fmla="*/ 607 w 641"/>
              <a:gd name="T21" fmla="*/ 833 h 923"/>
              <a:gd name="T22" fmla="*/ 584 w 641"/>
              <a:gd name="T23" fmla="*/ 850 h 923"/>
              <a:gd name="T24" fmla="*/ 558 w 641"/>
              <a:gd name="T25" fmla="*/ 859 h 923"/>
              <a:gd name="T26" fmla="*/ 267 w 641"/>
              <a:gd name="T27" fmla="*/ 922 h 923"/>
              <a:gd name="T28" fmla="*/ 238 w 641"/>
              <a:gd name="T29" fmla="*/ 923 h 923"/>
              <a:gd name="T30" fmla="*/ 210 w 641"/>
              <a:gd name="T31" fmla="*/ 918 h 923"/>
              <a:gd name="T32" fmla="*/ 185 w 641"/>
              <a:gd name="T33" fmla="*/ 906 h 923"/>
              <a:gd name="T34" fmla="*/ 165 w 641"/>
              <a:gd name="T35" fmla="*/ 888 h 923"/>
              <a:gd name="T36" fmla="*/ 149 w 641"/>
              <a:gd name="T37" fmla="*/ 865 h 923"/>
              <a:gd name="T38" fmla="*/ 140 w 641"/>
              <a:gd name="T39" fmla="*/ 838 h 923"/>
              <a:gd name="T40" fmla="*/ 2 w 641"/>
              <a:gd name="T41" fmla="*/ 189 h 923"/>
              <a:gd name="T42" fmla="*/ 0 w 641"/>
              <a:gd name="T43" fmla="*/ 160 h 923"/>
              <a:gd name="T44" fmla="*/ 6 w 641"/>
              <a:gd name="T45" fmla="*/ 134 h 923"/>
              <a:gd name="T46" fmla="*/ 17 w 641"/>
              <a:gd name="T47" fmla="*/ 109 h 923"/>
              <a:gd name="T48" fmla="*/ 34 w 641"/>
              <a:gd name="T49" fmla="*/ 88 h 923"/>
              <a:gd name="T50" fmla="*/ 57 w 641"/>
              <a:gd name="T51" fmla="*/ 73 h 923"/>
              <a:gd name="T52" fmla="*/ 85 w 641"/>
              <a:gd name="T53" fmla="*/ 64 h 923"/>
              <a:gd name="T54" fmla="*/ 374 w 641"/>
              <a:gd name="T55" fmla="*/ 2 h 923"/>
              <a:gd name="T56" fmla="*/ 403 w 641"/>
              <a:gd name="T57" fmla="*/ 0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1" h="923">
                <a:moveTo>
                  <a:pt x="403" y="0"/>
                </a:moveTo>
                <a:lnTo>
                  <a:pt x="431" y="5"/>
                </a:lnTo>
                <a:lnTo>
                  <a:pt x="456" y="17"/>
                </a:lnTo>
                <a:lnTo>
                  <a:pt x="477" y="34"/>
                </a:lnTo>
                <a:lnTo>
                  <a:pt x="492" y="56"/>
                </a:lnTo>
                <a:lnTo>
                  <a:pt x="501" y="83"/>
                </a:lnTo>
                <a:lnTo>
                  <a:pt x="639" y="733"/>
                </a:lnTo>
                <a:lnTo>
                  <a:pt x="641" y="761"/>
                </a:lnTo>
                <a:lnTo>
                  <a:pt x="635" y="787"/>
                </a:lnTo>
                <a:lnTo>
                  <a:pt x="624" y="812"/>
                </a:lnTo>
                <a:lnTo>
                  <a:pt x="607" y="833"/>
                </a:lnTo>
                <a:lnTo>
                  <a:pt x="584" y="850"/>
                </a:lnTo>
                <a:lnTo>
                  <a:pt x="558" y="859"/>
                </a:lnTo>
                <a:lnTo>
                  <a:pt x="267" y="922"/>
                </a:lnTo>
                <a:lnTo>
                  <a:pt x="238" y="923"/>
                </a:lnTo>
                <a:lnTo>
                  <a:pt x="210" y="918"/>
                </a:lnTo>
                <a:lnTo>
                  <a:pt x="185" y="906"/>
                </a:lnTo>
                <a:lnTo>
                  <a:pt x="165" y="888"/>
                </a:lnTo>
                <a:lnTo>
                  <a:pt x="149" y="865"/>
                </a:lnTo>
                <a:lnTo>
                  <a:pt x="140" y="838"/>
                </a:lnTo>
                <a:lnTo>
                  <a:pt x="2" y="189"/>
                </a:lnTo>
                <a:lnTo>
                  <a:pt x="0" y="160"/>
                </a:lnTo>
                <a:lnTo>
                  <a:pt x="6" y="134"/>
                </a:lnTo>
                <a:lnTo>
                  <a:pt x="17" y="109"/>
                </a:lnTo>
                <a:lnTo>
                  <a:pt x="34" y="88"/>
                </a:lnTo>
                <a:lnTo>
                  <a:pt x="57" y="73"/>
                </a:lnTo>
                <a:lnTo>
                  <a:pt x="85" y="64"/>
                </a:lnTo>
                <a:lnTo>
                  <a:pt x="374" y="2"/>
                </a:lnTo>
                <a:lnTo>
                  <a:pt x="403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0" name="Freeform 18">
            <a:extLst>
              <a:ext uri="{FF2B5EF4-FFF2-40B4-BE49-F238E27FC236}">
                <a16:creationId xmlns:a16="http://schemas.microsoft.com/office/drawing/2014/main" xmlns="" id="{2C552B4A-B2D5-4410-AAEC-B02CDC27D1D4}"/>
              </a:ext>
            </a:extLst>
          </p:cNvPr>
          <p:cNvSpPr>
            <a:spLocks/>
          </p:cNvSpPr>
          <p:nvPr/>
        </p:nvSpPr>
        <p:spPr bwMode="auto">
          <a:xfrm>
            <a:off x="5302306" y="2238890"/>
            <a:ext cx="730690" cy="804495"/>
          </a:xfrm>
          <a:custGeom>
            <a:avLst/>
            <a:gdLst>
              <a:gd name="T0" fmla="*/ 520 w 866"/>
              <a:gd name="T1" fmla="*/ 0 h 913"/>
              <a:gd name="T2" fmla="*/ 548 w 866"/>
              <a:gd name="T3" fmla="*/ 0 h 913"/>
              <a:gd name="T4" fmla="*/ 575 w 866"/>
              <a:gd name="T5" fmla="*/ 10 h 913"/>
              <a:gd name="T6" fmla="*/ 599 w 866"/>
              <a:gd name="T7" fmla="*/ 25 h 913"/>
              <a:gd name="T8" fmla="*/ 828 w 866"/>
              <a:gd name="T9" fmla="*/ 214 h 913"/>
              <a:gd name="T10" fmla="*/ 847 w 866"/>
              <a:gd name="T11" fmla="*/ 235 h 913"/>
              <a:gd name="T12" fmla="*/ 860 w 866"/>
              <a:gd name="T13" fmla="*/ 259 h 913"/>
              <a:gd name="T14" fmla="*/ 866 w 866"/>
              <a:gd name="T15" fmla="*/ 286 h 913"/>
              <a:gd name="T16" fmla="*/ 864 w 866"/>
              <a:gd name="T17" fmla="*/ 314 h 913"/>
              <a:gd name="T18" fmla="*/ 856 w 866"/>
              <a:gd name="T19" fmla="*/ 340 h 913"/>
              <a:gd name="T20" fmla="*/ 841 w 866"/>
              <a:gd name="T21" fmla="*/ 363 h 913"/>
              <a:gd name="T22" fmla="*/ 416 w 866"/>
              <a:gd name="T23" fmla="*/ 875 h 913"/>
              <a:gd name="T24" fmla="*/ 395 w 866"/>
              <a:gd name="T25" fmla="*/ 894 h 913"/>
              <a:gd name="T26" fmla="*/ 371 w 866"/>
              <a:gd name="T27" fmla="*/ 907 h 913"/>
              <a:gd name="T28" fmla="*/ 344 w 866"/>
              <a:gd name="T29" fmla="*/ 913 h 913"/>
              <a:gd name="T30" fmla="*/ 318 w 866"/>
              <a:gd name="T31" fmla="*/ 911 h 913"/>
              <a:gd name="T32" fmla="*/ 291 w 866"/>
              <a:gd name="T33" fmla="*/ 903 h 913"/>
              <a:gd name="T34" fmla="*/ 267 w 866"/>
              <a:gd name="T35" fmla="*/ 888 h 913"/>
              <a:gd name="T36" fmla="*/ 38 w 866"/>
              <a:gd name="T37" fmla="*/ 697 h 913"/>
              <a:gd name="T38" fmla="*/ 19 w 866"/>
              <a:gd name="T39" fmla="*/ 677 h 913"/>
              <a:gd name="T40" fmla="*/ 6 w 866"/>
              <a:gd name="T41" fmla="*/ 652 h 913"/>
              <a:gd name="T42" fmla="*/ 0 w 866"/>
              <a:gd name="T43" fmla="*/ 626 h 913"/>
              <a:gd name="T44" fmla="*/ 2 w 866"/>
              <a:gd name="T45" fmla="*/ 599 h 913"/>
              <a:gd name="T46" fmla="*/ 9 w 866"/>
              <a:gd name="T47" fmla="*/ 573 h 913"/>
              <a:gd name="T48" fmla="*/ 24 w 866"/>
              <a:gd name="T49" fmla="*/ 548 h 913"/>
              <a:gd name="T50" fmla="*/ 448 w 866"/>
              <a:gd name="T51" fmla="*/ 38 h 913"/>
              <a:gd name="T52" fmla="*/ 469 w 866"/>
              <a:gd name="T53" fmla="*/ 19 h 913"/>
              <a:gd name="T54" fmla="*/ 493 w 866"/>
              <a:gd name="T55" fmla="*/ 6 h 913"/>
              <a:gd name="T56" fmla="*/ 520 w 866"/>
              <a:gd name="T57" fmla="*/ 0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66" h="913">
                <a:moveTo>
                  <a:pt x="520" y="0"/>
                </a:moveTo>
                <a:lnTo>
                  <a:pt x="548" y="0"/>
                </a:lnTo>
                <a:lnTo>
                  <a:pt x="575" y="10"/>
                </a:lnTo>
                <a:lnTo>
                  <a:pt x="599" y="25"/>
                </a:lnTo>
                <a:lnTo>
                  <a:pt x="828" y="214"/>
                </a:lnTo>
                <a:lnTo>
                  <a:pt x="847" y="235"/>
                </a:lnTo>
                <a:lnTo>
                  <a:pt x="860" y="259"/>
                </a:lnTo>
                <a:lnTo>
                  <a:pt x="866" y="286"/>
                </a:lnTo>
                <a:lnTo>
                  <a:pt x="864" y="314"/>
                </a:lnTo>
                <a:lnTo>
                  <a:pt x="856" y="340"/>
                </a:lnTo>
                <a:lnTo>
                  <a:pt x="841" y="363"/>
                </a:lnTo>
                <a:lnTo>
                  <a:pt x="416" y="875"/>
                </a:lnTo>
                <a:lnTo>
                  <a:pt x="395" y="894"/>
                </a:lnTo>
                <a:lnTo>
                  <a:pt x="371" y="907"/>
                </a:lnTo>
                <a:lnTo>
                  <a:pt x="344" y="913"/>
                </a:lnTo>
                <a:lnTo>
                  <a:pt x="318" y="911"/>
                </a:lnTo>
                <a:lnTo>
                  <a:pt x="291" y="903"/>
                </a:lnTo>
                <a:lnTo>
                  <a:pt x="267" y="888"/>
                </a:lnTo>
                <a:lnTo>
                  <a:pt x="38" y="697"/>
                </a:lnTo>
                <a:lnTo>
                  <a:pt x="19" y="677"/>
                </a:lnTo>
                <a:lnTo>
                  <a:pt x="6" y="652"/>
                </a:lnTo>
                <a:lnTo>
                  <a:pt x="0" y="626"/>
                </a:lnTo>
                <a:lnTo>
                  <a:pt x="2" y="599"/>
                </a:lnTo>
                <a:lnTo>
                  <a:pt x="9" y="573"/>
                </a:lnTo>
                <a:lnTo>
                  <a:pt x="24" y="548"/>
                </a:lnTo>
                <a:lnTo>
                  <a:pt x="448" y="38"/>
                </a:lnTo>
                <a:lnTo>
                  <a:pt x="469" y="19"/>
                </a:lnTo>
                <a:lnTo>
                  <a:pt x="493" y="6"/>
                </a:lnTo>
                <a:lnTo>
                  <a:pt x="520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" name="Freeform 19">
            <a:extLst>
              <a:ext uri="{FF2B5EF4-FFF2-40B4-BE49-F238E27FC236}">
                <a16:creationId xmlns:a16="http://schemas.microsoft.com/office/drawing/2014/main" xmlns="" id="{A6093640-8769-4671-9653-5C0AF1C7C382}"/>
              </a:ext>
            </a:extLst>
          </p:cNvPr>
          <p:cNvSpPr>
            <a:spLocks/>
          </p:cNvSpPr>
          <p:nvPr/>
        </p:nvSpPr>
        <p:spPr bwMode="auto">
          <a:xfrm>
            <a:off x="6029571" y="2024440"/>
            <a:ext cx="740815" cy="449390"/>
          </a:xfrm>
          <a:custGeom>
            <a:avLst/>
            <a:gdLst>
              <a:gd name="T0" fmla="*/ 106 w 878"/>
              <a:gd name="T1" fmla="*/ 0 h 510"/>
              <a:gd name="T2" fmla="*/ 772 w 878"/>
              <a:gd name="T3" fmla="*/ 0 h 510"/>
              <a:gd name="T4" fmla="*/ 804 w 878"/>
              <a:gd name="T5" fmla="*/ 6 h 510"/>
              <a:gd name="T6" fmla="*/ 834 w 878"/>
              <a:gd name="T7" fmla="*/ 21 h 510"/>
              <a:gd name="T8" fmla="*/ 857 w 878"/>
              <a:gd name="T9" fmla="*/ 44 h 510"/>
              <a:gd name="T10" fmla="*/ 872 w 878"/>
              <a:gd name="T11" fmla="*/ 74 h 510"/>
              <a:gd name="T12" fmla="*/ 878 w 878"/>
              <a:gd name="T13" fmla="*/ 106 h 510"/>
              <a:gd name="T14" fmla="*/ 878 w 878"/>
              <a:gd name="T15" fmla="*/ 404 h 510"/>
              <a:gd name="T16" fmla="*/ 872 w 878"/>
              <a:gd name="T17" fmla="*/ 437 h 510"/>
              <a:gd name="T18" fmla="*/ 857 w 878"/>
              <a:gd name="T19" fmla="*/ 467 h 510"/>
              <a:gd name="T20" fmla="*/ 834 w 878"/>
              <a:gd name="T21" fmla="*/ 489 h 510"/>
              <a:gd name="T22" fmla="*/ 804 w 878"/>
              <a:gd name="T23" fmla="*/ 505 h 510"/>
              <a:gd name="T24" fmla="*/ 772 w 878"/>
              <a:gd name="T25" fmla="*/ 510 h 510"/>
              <a:gd name="T26" fmla="*/ 106 w 878"/>
              <a:gd name="T27" fmla="*/ 510 h 510"/>
              <a:gd name="T28" fmla="*/ 74 w 878"/>
              <a:gd name="T29" fmla="*/ 505 h 510"/>
              <a:gd name="T30" fmla="*/ 44 w 878"/>
              <a:gd name="T31" fmla="*/ 489 h 510"/>
              <a:gd name="T32" fmla="*/ 21 w 878"/>
              <a:gd name="T33" fmla="*/ 467 h 510"/>
              <a:gd name="T34" fmla="*/ 6 w 878"/>
              <a:gd name="T35" fmla="*/ 437 h 510"/>
              <a:gd name="T36" fmla="*/ 0 w 878"/>
              <a:gd name="T37" fmla="*/ 404 h 510"/>
              <a:gd name="T38" fmla="*/ 0 w 878"/>
              <a:gd name="T39" fmla="*/ 106 h 510"/>
              <a:gd name="T40" fmla="*/ 6 w 878"/>
              <a:gd name="T41" fmla="*/ 74 h 510"/>
              <a:gd name="T42" fmla="*/ 21 w 878"/>
              <a:gd name="T43" fmla="*/ 44 h 510"/>
              <a:gd name="T44" fmla="*/ 44 w 878"/>
              <a:gd name="T45" fmla="*/ 21 h 510"/>
              <a:gd name="T46" fmla="*/ 74 w 878"/>
              <a:gd name="T47" fmla="*/ 6 h 510"/>
              <a:gd name="T48" fmla="*/ 106 w 878"/>
              <a:gd name="T49" fmla="*/ 0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78" h="510">
                <a:moveTo>
                  <a:pt x="106" y="0"/>
                </a:moveTo>
                <a:lnTo>
                  <a:pt x="772" y="0"/>
                </a:lnTo>
                <a:lnTo>
                  <a:pt x="804" y="6"/>
                </a:lnTo>
                <a:lnTo>
                  <a:pt x="834" y="21"/>
                </a:lnTo>
                <a:lnTo>
                  <a:pt x="857" y="44"/>
                </a:lnTo>
                <a:lnTo>
                  <a:pt x="872" y="74"/>
                </a:lnTo>
                <a:lnTo>
                  <a:pt x="878" y="106"/>
                </a:lnTo>
                <a:lnTo>
                  <a:pt x="878" y="404"/>
                </a:lnTo>
                <a:lnTo>
                  <a:pt x="872" y="437"/>
                </a:lnTo>
                <a:lnTo>
                  <a:pt x="857" y="467"/>
                </a:lnTo>
                <a:lnTo>
                  <a:pt x="834" y="489"/>
                </a:lnTo>
                <a:lnTo>
                  <a:pt x="804" y="505"/>
                </a:lnTo>
                <a:lnTo>
                  <a:pt x="772" y="510"/>
                </a:lnTo>
                <a:lnTo>
                  <a:pt x="106" y="510"/>
                </a:lnTo>
                <a:lnTo>
                  <a:pt x="74" y="505"/>
                </a:lnTo>
                <a:lnTo>
                  <a:pt x="44" y="489"/>
                </a:lnTo>
                <a:lnTo>
                  <a:pt x="21" y="467"/>
                </a:lnTo>
                <a:lnTo>
                  <a:pt x="6" y="437"/>
                </a:lnTo>
                <a:lnTo>
                  <a:pt x="0" y="404"/>
                </a:lnTo>
                <a:lnTo>
                  <a:pt x="0" y="106"/>
                </a:lnTo>
                <a:lnTo>
                  <a:pt x="6" y="74"/>
                </a:lnTo>
                <a:lnTo>
                  <a:pt x="21" y="44"/>
                </a:lnTo>
                <a:lnTo>
                  <a:pt x="44" y="21"/>
                </a:lnTo>
                <a:lnTo>
                  <a:pt x="74" y="6"/>
                </a:lnTo>
                <a:lnTo>
                  <a:pt x="10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7" name="Freeform 20">
            <a:extLst>
              <a:ext uri="{FF2B5EF4-FFF2-40B4-BE49-F238E27FC236}">
                <a16:creationId xmlns:a16="http://schemas.microsoft.com/office/drawing/2014/main" xmlns="" id="{C2E89C98-3257-4E13-963C-D55165B9DF98}"/>
              </a:ext>
            </a:extLst>
          </p:cNvPr>
          <p:cNvSpPr>
            <a:spLocks/>
          </p:cNvSpPr>
          <p:nvPr/>
        </p:nvSpPr>
        <p:spPr bwMode="auto">
          <a:xfrm>
            <a:off x="6781418" y="2321111"/>
            <a:ext cx="700315" cy="700519"/>
          </a:xfrm>
          <a:custGeom>
            <a:avLst/>
            <a:gdLst>
              <a:gd name="T0" fmla="*/ 155 w 830"/>
              <a:gd name="T1" fmla="*/ 0 h 795"/>
              <a:gd name="T2" fmla="*/ 136 w 830"/>
              <a:gd name="T3" fmla="*/ 20 h 795"/>
              <a:gd name="T4" fmla="*/ 125 w 830"/>
              <a:gd name="T5" fmla="*/ 45 h 795"/>
              <a:gd name="T6" fmla="*/ 119 w 830"/>
              <a:gd name="T7" fmla="*/ 71 h 795"/>
              <a:gd name="T8" fmla="*/ 121 w 830"/>
              <a:gd name="T9" fmla="*/ 98 h 795"/>
              <a:gd name="T10" fmla="*/ 129 w 830"/>
              <a:gd name="T11" fmla="*/ 124 h 795"/>
              <a:gd name="T12" fmla="*/ 144 w 830"/>
              <a:gd name="T13" fmla="*/ 149 h 795"/>
              <a:gd name="T14" fmla="*/ 569 w 830"/>
              <a:gd name="T15" fmla="*/ 657 h 795"/>
              <a:gd name="T16" fmla="*/ 590 w 830"/>
              <a:gd name="T17" fmla="*/ 678 h 795"/>
              <a:gd name="T18" fmla="*/ 615 w 830"/>
              <a:gd name="T19" fmla="*/ 689 h 795"/>
              <a:gd name="T20" fmla="*/ 641 w 830"/>
              <a:gd name="T21" fmla="*/ 695 h 795"/>
              <a:gd name="T22" fmla="*/ 668 w 830"/>
              <a:gd name="T23" fmla="*/ 695 h 795"/>
              <a:gd name="T24" fmla="*/ 694 w 830"/>
              <a:gd name="T25" fmla="*/ 687 h 795"/>
              <a:gd name="T26" fmla="*/ 719 w 830"/>
              <a:gd name="T27" fmla="*/ 672 h 795"/>
              <a:gd name="T28" fmla="*/ 830 w 830"/>
              <a:gd name="T29" fmla="*/ 578 h 795"/>
              <a:gd name="T30" fmla="*/ 828 w 830"/>
              <a:gd name="T31" fmla="*/ 580 h 795"/>
              <a:gd name="T32" fmla="*/ 600 w 830"/>
              <a:gd name="T33" fmla="*/ 770 h 795"/>
              <a:gd name="T34" fmla="*/ 577 w 830"/>
              <a:gd name="T35" fmla="*/ 786 h 795"/>
              <a:gd name="T36" fmla="*/ 550 w 830"/>
              <a:gd name="T37" fmla="*/ 793 h 795"/>
              <a:gd name="T38" fmla="*/ 522 w 830"/>
              <a:gd name="T39" fmla="*/ 795 h 795"/>
              <a:gd name="T40" fmla="*/ 496 w 830"/>
              <a:gd name="T41" fmla="*/ 789 h 795"/>
              <a:gd name="T42" fmla="*/ 471 w 830"/>
              <a:gd name="T43" fmla="*/ 776 h 795"/>
              <a:gd name="T44" fmla="*/ 450 w 830"/>
              <a:gd name="T45" fmla="*/ 757 h 795"/>
              <a:gd name="T46" fmla="*/ 25 w 830"/>
              <a:gd name="T47" fmla="*/ 247 h 795"/>
              <a:gd name="T48" fmla="*/ 10 w 830"/>
              <a:gd name="T49" fmla="*/ 223 h 795"/>
              <a:gd name="T50" fmla="*/ 2 w 830"/>
              <a:gd name="T51" fmla="*/ 196 h 795"/>
              <a:gd name="T52" fmla="*/ 0 w 830"/>
              <a:gd name="T53" fmla="*/ 170 h 795"/>
              <a:gd name="T54" fmla="*/ 6 w 830"/>
              <a:gd name="T55" fmla="*/ 143 h 795"/>
              <a:gd name="T56" fmla="*/ 19 w 830"/>
              <a:gd name="T57" fmla="*/ 119 h 795"/>
              <a:gd name="T58" fmla="*/ 38 w 830"/>
              <a:gd name="T59" fmla="*/ 98 h 795"/>
              <a:gd name="T60" fmla="*/ 155 w 830"/>
              <a:gd name="T61" fmla="*/ 0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30" h="795">
                <a:moveTo>
                  <a:pt x="155" y="0"/>
                </a:moveTo>
                <a:lnTo>
                  <a:pt x="136" y="20"/>
                </a:lnTo>
                <a:lnTo>
                  <a:pt x="125" y="45"/>
                </a:lnTo>
                <a:lnTo>
                  <a:pt x="119" y="71"/>
                </a:lnTo>
                <a:lnTo>
                  <a:pt x="121" y="98"/>
                </a:lnTo>
                <a:lnTo>
                  <a:pt x="129" y="124"/>
                </a:lnTo>
                <a:lnTo>
                  <a:pt x="144" y="149"/>
                </a:lnTo>
                <a:lnTo>
                  <a:pt x="569" y="657"/>
                </a:lnTo>
                <a:lnTo>
                  <a:pt x="590" y="678"/>
                </a:lnTo>
                <a:lnTo>
                  <a:pt x="615" y="689"/>
                </a:lnTo>
                <a:lnTo>
                  <a:pt x="641" y="695"/>
                </a:lnTo>
                <a:lnTo>
                  <a:pt x="668" y="695"/>
                </a:lnTo>
                <a:lnTo>
                  <a:pt x="694" y="687"/>
                </a:lnTo>
                <a:lnTo>
                  <a:pt x="719" y="672"/>
                </a:lnTo>
                <a:lnTo>
                  <a:pt x="830" y="578"/>
                </a:lnTo>
                <a:lnTo>
                  <a:pt x="828" y="580"/>
                </a:lnTo>
                <a:lnTo>
                  <a:pt x="600" y="770"/>
                </a:lnTo>
                <a:lnTo>
                  <a:pt x="577" y="786"/>
                </a:lnTo>
                <a:lnTo>
                  <a:pt x="550" y="793"/>
                </a:lnTo>
                <a:lnTo>
                  <a:pt x="522" y="795"/>
                </a:lnTo>
                <a:lnTo>
                  <a:pt x="496" y="789"/>
                </a:lnTo>
                <a:lnTo>
                  <a:pt x="471" y="776"/>
                </a:lnTo>
                <a:lnTo>
                  <a:pt x="450" y="757"/>
                </a:lnTo>
                <a:lnTo>
                  <a:pt x="25" y="247"/>
                </a:lnTo>
                <a:lnTo>
                  <a:pt x="10" y="223"/>
                </a:lnTo>
                <a:lnTo>
                  <a:pt x="2" y="196"/>
                </a:lnTo>
                <a:lnTo>
                  <a:pt x="0" y="170"/>
                </a:lnTo>
                <a:lnTo>
                  <a:pt x="6" y="143"/>
                </a:lnTo>
                <a:lnTo>
                  <a:pt x="19" y="119"/>
                </a:lnTo>
                <a:lnTo>
                  <a:pt x="38" y="98"/>
                </a:lnTo>
                <a:lnTo>
                  <a:pt x="15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8" name="Freeform 21">
            <a:extLst>
              <a:ext uri="{FF2B5EF4-FFF2-40B4-BE49-F238E27FC236}">
                <a16:creationId xmlns:a16="http://schemas.microsoft.com/office/drawing/2014/main" xmlns="" id="{BCD4DA69-40A8-4F9A-9C3F-A73CAA4C4F28}"/>
              </a:ext>
            </a:extLst>
          </p:cNvPr>
          <p:cNvSpPr>
            <a:spLocks/>
          </p:cNvSpPr>
          <p:nvPr/>
        </p:nvSpPr>
        <p:spPr bwMode="auto">
          <a:xfrm>
            <a:off x="7045879" y="3000061"/>
            <a:ext cx="343408" cy="812424"/>
          </a:xfrm>
          <a:custGeom>
            <a:avLst/>
            <a:gdLst>
              <a:gd name="T0" fmla="*/ 240 w 407"/>
              <a:gd name="T1" fmla="*/ 0 h 922"/>
              <a:gd name="T2" fmla="*/ 269 w 407"/>
              <a:gd name="T3" fmla="*/ 2 h 922"/>
              <a:gd name="T4" fmla="*/ 407 w 407"/>
              <a:gd name="T5" fmla="*/ 32 h 922"/>
              <a:gd name="T6" fmla="*/ 376 w 407"/>
              <a:gd name="T7" fmla="*/ 34 h 922"/>
              <a:gd name="T8" fmla="*/ 348 w 407"/>
              <a:gd name="T9" fmla="*/ 43 h 922"/>
              <a:gd name="T10" fmla="*/ 324 w 407"/>
              <a:gd name="T11" fmla="*/ 60 h 922"/>
              <a:gd name="T12" fmla="*/ 305 w 407"/>
              <a:gd name="T13" fmla="*/ 85 h 922"/>
              <a:gd name="T14" fmla="*/ 293 w 407"/>
              <a:gd name="T15" fmla="*/ 115 h 922"/>
              <a:gd name="T16" fmla="*/ 151 w 407"/>
              <a:gd name="T17" fmla="*/ 763 h 922"/>
              <a:gd name="T18" fmla="*/ 150 w 407"/>
              <a:gd name="T19" fmla="*/ 791 h 922"/>
              <a:gd name="T20" fmla="*/ 155 w 407"/>
              <a:gd name="T21" fmla="*/ 818 h 922"/>
              <a:gd name="T22" fmla="*/ 167 w 407"/>
              <a:gd name="T23" fmla="*/ 842 h 922"/>
              <a:gd name="T24" fmla="*/ 184 w 407"/>
              <a:gd name="T25" fmla="*/ 863 h 922"/>
              <a:gd name="T26" fmla="*/ 206 w 407"/>
              <a:gd name="T27" fmla="*/ 880 h 922"/>
              <a:gd name="T28" fmla="*/ 233 w 407"/>
              <a:gd name="T29" fmla="*/ 890 h 922"/>
              <a:gd name="T30" fmla="*/ 386 w 407"/>
              <a:gd name="T31" fmla="*/ 922 h 922"/>
              <a:gd name="T32" fmla="*/ 375 w 407"/>
              <a:gd name="T33" fmla="*/ 920 h 922"/>
              <a:gd name="T34" fmla="*/ 83 w 407"/>
              <a:gd name="T35" fmla="*/ 857 h 922"/>
              <a:gd name="T36" fmla="*/ 57 w 407"/>
              <a:gd name="T37" fmla="*/ 848 h 922"/>
              <a:gd name="T38" fmla="*/ 34 w 407"/>
              <a:gd name="T39" fmla="*/ 831 h 922"/>
              <a:gd name="T40" fmla="*/ 15 w 407"/>
              <a:gd name="T41" fmla="*/ 810 h 922"/>
              <a:gd name="T42" fmla="*/ 4 w 407"/>
              <a:gd name="T43" fmla="*/ 786 h 922"/>
              <a:gd name="T44" fmla="*/ 0 w 407"/>
              <a:gd name="T45" fmla="*/ 759 h 922"/>
              <a:gd name="T46" fmla="*/ 2 w 407"/>
              <a:gd name="T47" fmla="*/ 731 h 922"/>
              <a:gd name="T48" fmla="*/ 142 w 407"/>
              <a:gd name="T49" fmla="*/ 83 h 922"/>
              <a:gd name="T50" fmla="*/ 153 w 407"/>
              <a:gd name="T51" fmla="*/ 56 h 922"/>
              <a:gd name="T52" fmla="*/ 168 w 407"/>
              <a:gd name="T53" fmla="*/ 34 h 922"/>
              <a:gd name="T54" fmla="*/ 189 w 407"/>
              <a:gd name="T55" fmla="*/ 15 h 922"/>
              <a:gd name="T56" fmla="*/ 214 w 407"/>
              <a:gd name="T57" fmla="*/ 4 h 922"/>
              <a:gd name="T58" fmla="*/ 240 w 407"/>
              <a:gd name="T59" fmla="*/ 0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07" h="922">
                <a:moveTo>
                  <a:pt x="240" y="0"/>
                </a:moveTo>
                <a:lnTo>
                  <a:pt x="269" y="2"/>
                </a:lnTo>
                <a:lnTo>
                  <a:pt x="407" y="32"/>
                </a:lnTo>
                <a:lnTo>
                  <a:pt x="376" y="34"/>
                </a:lnTo>
                <a:lnTo>
                  <a:pt x="348" y="43"/>
                </a:lnTo>
                <a:lnTo>
                  <a:pt x="324" y="60"/>
                </a:lnTo>
                <a:lnTo>
                  <a:pt x="305" y="85"/>
                </a:lnTo>
                <a:lnTo>
                  <a:pt x="293" y="115"/>
                </a:lnTo>
                <a:lnTo>
                  <a:pt x="151" y="763"/>
                </a:lnTo>
                <a:lnTo>
                  <a:pt x="150" y="791"/>
                </a:lnTo>
                <a:lnTo>
                  <a:pt x="155" y="818"/>
                </a:lnTo>
                <a:lnTo>
                  <a:pt x="167" y="842"/>
                </a:lnTo>
                <a:lnTo>
                  <a:pt x="184" y="863"/>
                </a:lnTo>
                <a:lnTo>
                  <a:pt x="206" y="880"/>
                </a:lnTo>
                <a:lnTo>
                  <a:pt x="233" y="890"/>
                </a:lnTo>
                <a:lnTo>
                  <a:pt x="386" y="922"/>
                </a:lnTo>
                <a:lnTo>
                  <a:pt x="375" y="920"/>
                </a:lnTo>
                <a:lnTo>
                  <a:pt x="83" y="857"/>
                </a:lnTo>
                <a:lnTo>
                  <a:pt x="57" y="848"/>
                </a:lnTo>
                <a:lnTo>
                  <a:pt x="34" y="831"/>
                </a:lnTo>
                <a:lnTo>
                  <a:pt x="15" y="810"/>
                </a:lnTo>
                <a:lnTo>
                  <a:pt x="4" y="786"/>
                </a:lnTo>
                <a:lnTo>
                  <a:pt x="0" y="759"/>
                </a:lnTo>
                <a:lnTo>
                  <a:pt x="2" y="731"/>
                </a:lnTo>
                <a:lnTo>
                  <a:pt x="142" y="83"/>
                </a:lnTo>
                <a:lnTo>
                  <a:pt x="153" y="56"/>
                </a:lnTo>
                <a:lnTo>
                  <a:pt x="168" y="34"/>
                </a:lnTo>
                <a:lnTo>
                  <a:pt x="189" y="15"/>
                </a:lnTo>
                <a:lnTo>
                  <a:pt x="214" y="4"/>
                </a:lnTo>
                <a:lnTo>
                  <a:pt x="24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9" name="Freeform 22">
            <a:extLst>
              <a:ext uri="{FF2B5EF4-FFF2-40B4-BE49-F238E27FC236}">
                <a16:creationId xmlns:a16="http://schemas.microsoft.com/office/drawing/2014/main" xmlns="" id="{A7BF8FF6-79DD-4D93-9286-83F0D520033C}"/>
              </a:ext>
            </a:extLst>
          </p:cNvPr>
          <p:cNvSpPr>
            <a:spLocks/>
          </p:cNvSpPr>
          <p:nvPr/>
        </p:nvSpPr>
        <p:spPr bwMode="auto">
          <a:xfrm>
            <a:off x="6416090" y="3691726"/>
            <a:ext cx="786378" cy="512831"/>
          </a:xfrm>
          <a:custGeom>
            <a:avLst/>
            <a:gdLst>
              <a:gd name="T0" fmla="*/ 709 w 932"/>
              <a:gd name="T1" fmla="*/ 0 h 582"/>
              <a:gd name="T2" fmla="*/ 736 w 932"/>
              <a:gd name="T3" fmla="*/ 6 h 582"/>
              <a:gd name="T4" fmla="*/ 760 w 932"/>
              <a:gd name="T5" fmla="*/ 17 h 582"/>
              <a:gd name="T6" fmla="*/ 781 w 932"/>
              <a:gd name="T7" fmla="*/ 36 h 582"/>
              <a:gd name="T8" fmla="*/ 798 w 932"/>
              <a:gd name="T9" fmla="*/ 58 h 582"/>
              <a:gd name="T10" fmla="*/ 930 w 932"/>
              <a:gd name="T11" fmla="*/ 325 h 582"/>
              <a:gd name="T12" fmla="*/ 932 w 932"/>
              <a:gd name="T13" fmla="*/ 331 h 582"/>
              <a:gd name="T14" fmla="*/ 866 w 932"/>
              <a:gd name="T15" fmla="*/ 198 h 582"/>
              <a:gd name="T16" fmla="*/ 851 w 932"/>
              <a:gd name="T17" fmla="*/ 176 h 582"/>
              <a:gd name="T18" fmla="*/ 830 w 932"/>
              <a:gd name="T19" fmla="*/ 157 h 582"/>
              <a:gd name="T20" fmla="*/ 806 w 932"/>
              <a:gd name="T21" fmla="*/ 145 h 582"/>
              <a:gd name="T22" fmla="*/ 779 w 932"/>
              <a:gd name="T23" fmla="*/ 140 h 582"/>
              <a:gd name="T24" fmla="*/ 751 w 932"/>
              <a:gd name="T25" fmla="*/ 142 h 582"/>
              <a:gd name="T26" fmla="*/ 724 w 932"/>
              <a:gd name="T27" fmla="*/ 151 h 582"/>
              <a:gd name="T28" fmla="*/ 129 w 932"/>
              <a:gd name="T29" fmla="*/ 446 h 582"/>
              <a:gd name="T30" fmla="*/ 106 w 932"/>
              <a:gd name="T31" fmla="*/ 461 h 582"/>
              <a:gd name="T32" fmla="*/ 89 w 932"/>
              <a:gd name="T33" fmla="*/ 482 h 582"/>
              <a:gd name="T34" fmla="*/ 76 w 932"/>
              <a:gd name="T35" fmla="*/ 504 h 582"/>
              <a:gd name="T36" fmla="*/ 70 w 932"/>
              <a:gd name="T37" fmla="*/ 531 h 582"/>
              <a:gd name="T38" fmla="*/ 70 w 932"/>
              <a:gd name="T39" fmla="*/ 557 h 582"/>
              <a:gd name="T40" fmla="*/ 78 w 932"/>
              <a:gd name="T41" fmla="*/ 582 h 582"/>
              <a:gd name="T42" fmla="*/ 11 w 932"/>
              <a:gd name="T43" fmla="*/ 448 h 582"/>
              <a:gd name="T44" fmla="*/ 2 w 932"/>
              <a:gd name="T45" fmla="*/ 421 h 582"/>
              <a:gd name="T46" fmla="*/ 0 w 932"/>
              <a:gd name="T47" fmla="*/ 393 h 582"/>
              <a:gd name="T48" fmla="*/ 6 w 932"/>
              <a:gd name="T49" fmla="*/ 366 h 582"/>
              <a:gd name="T50" fmla="*/ 19 w 932"/>
              <a:gd name="T51" fmla="*/ 342 h 582"/>
              <a:gd name="T52" fmla="*/ 36 w 932"/>
              <a:gd name="T53" fmla="*/ 321 h 582"/>
              <a:gd name="T54" fmla="*/ 59 w 932"/>
              <a:gd name="T55" fmla="*/ 306 h 582"/>
              <a:gd name="T56" fmla="*/ 654 w 932"/>
              <a:gd name="T57" fmla="*/ 11 h 582"/>
              <a:gd name="T58" fmla="*/ 681 w 932"/>
              <a:gd name="T59" fmla="*/ 2 h 582"/>
              <a:gd name="T60" fmla="*/ 709 w 932"/>
              <a:gd name="T61" fmla="*/ 0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32" h="582">
                <a:moveTo>
                  <a:pt x="709" y="0"/>
                </a:moveTo>
                <a:lnTo>
                  <a:pt x="736" y="6"/>
                </a:lnTo>
                <a:lnTo>
                  <a:pt x="760" y="17"/>
                </a:lnTo>
                <a:lnTo>
                  <a:pt x="781" y="36"/>
                </a:lnTo>
                <a:lnTo>
                  <a:pt x="798" y="58"/>
                </a:lnTo>
                <a:lnTo>
                  <a:pt x="930" y="325"/>
                </a:lnTo>
                <a:lnTo>
                  <a:pt x="932" y="331"/>
                </a:lnTo>
                <a:lnTo>
                  <a:pt x="866" y="198"/>
                </a:lnTo>
                <a:lnTo>
                  <a:pt x="851" y="176"/>
                </a:lnTo>
                <a:lnTo>
                  <a:pt x="830" y="157"/>
                </a:lnTo>
                <a:lnTo>
                  <a:pt x="806" y="145"/>
                </a:lnTo>
                <a:lnTo>
                  <a:pt x="779" y="140"/>
                </a:lnTo>
                <a:lnTo>
                  <a:pt x="751" y="142"/>
                </a:lnTo>
                <a:lnTo>
                  <a:pt x="724" y="151"/>
                </a:lnTo>
                <a:lnTo>
                  <a:pt x="129" y="446"/>
                </a:lnTo>
                <a:lnTo>
                  <a:pt x="106" y="461"/>
                </a:lnTo>
                <a:lnTo>
                  <a:pt x="89" y="482"/>
                </a:lnTo>
                <a:lnTo>
                  <a:pt x="76" y="504"/>
                </a:lnTo>
                <a:lnTo>
                  <a:pt x="70" y="531"/>
                </a:lnTo>
                <a:lnTo>
                  <a:pt x="70" y="557"/>
                </a:lnTo>
                <a:lnTo>
                  <a:pt x="78" y="582"/>
                </a:lnTo>
                <a:lnTo>
                  <a:pt x="11" y="448"/>
                </a:lnTo>
                <a:lnTo>
                  <a:pt x="2" y="421"/>
                </a:lnTo>
                <a:lnTo>
                  <a:pt x="0" y="393"/>
                </a:lnTo>
                <a:lnTo>
                  <a:pt x="6" y="366"/>
                </a:lnTo>
                <a:lnTo>
                  <a:pt x="19" y="342"/>
                </a:lnTo>
                <a:lnTo>
                  <a:pt x="36" y="321"/>
                </a:lnTo>
                <a:lnTo>
                  <a:pt x="59" y="306"/>
                </a:lnTo>
                <a:lnTo>
                  <a:pt x="654" y="11"/>
                </a:lnTo>
                <a:lnTo>
                  <a:pt x="681" y="2"/>
                </a:lnTo>
                <a:lnTo>
                  <a:pt x="709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0" name="Freeform 23">
            <a:extLst>
              <a:ext uri="{FF2B5EF4-FFF2-40B4-BE49-F238E27FC236}">
                <a16:creationId xmlns:a16="http://schemas.microsoft.com/office/drawing/2014/main" xmlns="" id="{AC4D8C94-C8E1-402C-B1CB-6C2A83405160}"/>
              </a:ext>
            </a:extLst>
          </p:cNvPr>
          <p:cNvSpPr>
            <a:spLocks/>
          </p:cNvSpPr>
          <p:nvPr/>
        </p:nvSpPr>
        <p:spPr bwMode="auto">
          <a:xfrm>
            <a:off x="5680348" y="3707832"/>
            <a:ext cx="730690" cy="627382"/>
          </a:xfrm>
          <a:custGeom>
            <a:avLst/>
            <a:gdLst>
              <a:gd name="T0" fmla="*/ 153 w 866"/>
              <a:gd name="T1" fmla="*/ 0 h 712"/>
              <a:gd name="T2" fmla="*/ 182 w 866"/>
              <a:gd name="T3" fmla="*/ 2 h 712"/>
              <a:gd name="T4" fmla="*/ 208 w 866"/>
              <a:gd name="T5" fmla="*/ 9 h 712"/>
              <a:gd name="T6" fmla="*/ 806 w 866"/>
              <a:gd name="T7" fmla="*/ 300 h 712"/>
              <a:gd name="T8" fmla="*/ 830 w 866"/>
              <a:gd name="T9" fmla="*/ 315 h 712"/>
              <a:gd name="T10" fmla="*/ 847 w 866"/>
              <a:gd name="T11" fmla="*/ 336 h 712"/>
              <a:gd name="T12" fmla="*/ 860 w 866"/>
              <a:gd name="T13" fmla="*/ 361 h 712"/>
              <a:gd name="T14" fmla="*/ 866 w 866"/>
              <a:gd name="T15" fmla="*/ 387 h 712"/>
              <a:gd name="T16" fmla="*/ 864 w 866"/>
              <a:gd name="T17" fmla="*/ 415 h 712"/>
              <a:gd name="T18" fmla="*/ 855 w 866"/>
              <a:gd name="T19" fmla="*/ 442 h 712"/>
              <a:gd name="T20" fmla="*/ 724 w 866"/>
              <a:gd name="T21" fmla="*/ 708 h 712"/>
              <a:gd name="T22" fmla="*/ 724 w 866"/>
              <a:gd name="T23" fmla="*/ 712 h 712"/>
              <a:gd name="T24" fmla="*/ 789 w 866"/>
              <a:gd name="T25" fmla="*/ 580 h 712"/>
              <a:gd name="T26" fmla="*/ 796 w 866"/>
              <a:gd name="T27" fmla="*/ 553 h 712"/>
              <a:gd name="T28" fmla="*/ 798 w 866"/>
              <a:gd name="T29" fmla="*/ 525 h 712"/>
              <a:gd name="T30" fmla="*/ 792 w 866"/>
              <a:gd name="T31" fmla="*/ 499 h 712"/>
              <a:gd name="T32" fmla="*/ 781 w 866"/>
              <a:gd name="T33" fmla="*/ 474 h 712"/>
              <a:gd name="T34" fmla="*/ 762 w 866"/>
              <a:gd name="T35" fmla="*/ 453 h 712"/>
              <a:gd name="T36" fmla="*/ 739 w 866"/>
              <a:gd name="T37" fmla="*/ 438 h 712"/>
              <a:gd name="T38" fmla="*/ 142 w 866"/>
              <a:gd name="T39" fmla="*/ 147 h 712"/>
              <a:gd name="T40" fmla="*/ 115 w 866"/>
              <a:gd name="T41" fmla="*/ 140 h 712"/>
              <a:gd name="T42" fmla="*/ 87 w 866"/>
              <a:gd name="T43" fmla="*/ 138 h 712"/>
              <a:gd name="T44" fmla="*/ 63 w 866"/>
              <a:gd name="T45" fmla="*/ 143 h 712"/>
              <a:gd name="T46" fmla="*/ 38 w 866"/>
              <a:gd name="T47" fmla="*/ 155 h 712"/>
              <a:gd name="T48" fmla="*/ 17 w 866"/>
              <a:gd name="T49" fmla="*/ 172 h 712"/>
              <a:gd name="T50" fmla="*/ 0 w 866"/>
              <a:gd name="T51" fmla="*/ 194 h 712"/>
              <a:gd name="T52" fmla="*/ 66 w 866"/>
              <a:gd name="T53" fmla="*/ 58 h 712"/>
              <a:gd name="T54" fmla="*/ 81 w 866"/>
              <a:gd name="T55" fmla="*/ 36 h 712"/>
              <a:gd name="T56" fmla="*/ 102 w 866"/>
              <a:gd name="T57" fmla="*/ 17 h 712"/>
              <a:gd name="T58" fmla="*/ 127 w 866"/>
              <a:gd name="T59" fmla="*/ 5 h 712"/>
              <a:gd name="T60" fmla="*/ 153 w 866"/>
              <a:gd name="T61" fmla="*/ 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66" h="712">
                <a:moveTo>
                  <a:pt x="153" y="0"/>
                </a:moveTo>
                <a:lnTo>
                  <a:pt x="182" y="2"/>
                </a:lnTo>
                <a:lnTo>
                  <a:pt x="208" y="9"/>
                </a:lnTo>
                <a:lnTo>
                  <a:pt x="806" y="300"/>
                </a:lnTo>
                <a:lnTo>
                  <a:pt x="830" y="315"/>
                </a:lnTo>
                <a:lnTo>
                  <a:pt x="847" y="336"/>
                </a:lnTo>
                <a:lnTo>
                  <a:pt x="860" y="361"/>
                </a:lnTo>
                <a:lnTo>
                  <a:pt x="866" y="387"/>
                </a:lnTo>
                <a:lnTo>
                  <a:pt x="864" y="415"/>
                </a:lnTo>
                <a:lnTo>
                  <a:pt x="855" y="442"/>
                </a:lnTo>
                <a:lnTo>
                  <a:pt x="724" y="708"/>
                </a:lnTo>
                <a:lnTo>
                  <a:pt x="724" y="712"/>
                </a:lnTo>
                <a:lnTo>
                  <a:pt x="789" y="580"/>
                </a:lnTo>
                <a:lnTo>
                  <a:pt x="796" y="553"/>
                </a:lnTo>
                <a:lnTo>
                  <a:pt x="798" y="525"/>
                </a:lnTo>
                <a:lnTo>
                  <a:pt x="792" y="499"/>
                </a:lnTo>
                <a:lnTo>
                  <a:pt x="781" y="474"/>
                </a:lnTo>
                <a:lnTo>
                  <a:pt x="762" y="453"/>
                </a:lnTo>
                <a:lnTo>
                  <a:pt x="739" y="438"/>
                </a:lnTo>
                <a:lnTo>
                  <a:pt x="142" y="147"/>
                </a:lnTo>
                <a:lnTo>
                  <a:pt x="115" y="140"/>
                </a:lnTo>
                <a:lnTo>
                  <a:pt x="87" y="138"/>
                </a:lnTo>
                <a:lnTo>
                  <a:pt x="63" y="143"/>
                </a:lnTo>
                <a:lnTo>
                  <a:pt x="38" y="155"/>
                </a:lnTo>
                <a:lnTo>
                  <a:pt x="17" y="172"/>
                </a:lnTo>
                <a:lnTo>
                  <a:pt x="0" y="194"/>
                </a:lnTo>
                <a:lnTo>
                  <a:pt x="66" y="58"/>
                </a:lnTo>
                <a:lnTo>
                  <a:pt x="81" y="36"/>
                </a:lnTo>
                <a:lnTo>
                  <a:pt x="102" y="17"/>
                </a:lnTo>
                <a:lnTo>
                  <a:pt x="127" y="5"/>
                </a:lnTo>
                <a:lnTo>
                  <a:pt x="15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1" name="Freeform 24">
            <a:extLst>
              <a:ext uri="{FF2B5EF4-FFF2-40B4-BE49-F238E27FC236}">
                <a16:creationId xmlns:a16="http://schemas.microsoft.com/office/drawing/2014/main" xmlns="" id="{B4E0D2C4-830C-444D-9143-93561AAD3B05}"/>
              </a:ext>
            </a:extLst>
          </p:cNvPr>
          <p:cNvSpPr>
            <a:spLocks/>
          </p:cNvSpPr>
          <p:nvPr/>
        </p:nvSpPr>
        <p:spPr bwMode="auto">
          <a:xfrm>
            <a:off x="5431993" y="3030576"/>
            <a:ext cx="336658" cy="812424"/>
          </a:xfrm>
          <a:custGeom>
            <a:avLst/>
            <a:gdLst>
              <a:gd name="T0" fmla="*/ 161 w 399"/>
              <a:gd name="T1" fmla="*/ 0 h 922"/>
              <a:gd name="T2" fmla="*/ 189 w 399"/>
              <a:gd name="T3" fmla="*/ 5 h 922"/>
              <a:gd name="T4" fmla="*/ 214 w 399"/>
              <a:gd name="T5" fmla="*/ 17 h 922"/>
              <a:gd name="T6" fmla="*/ 235 w 399"/>
              <a:gd name="T7" fmla="*/ 34 h 922"/>
              <a:gd name="T8" fmla="*/ 250 w 399"/>
              <a:gd name="T9" fmla="*/ 56 h 922"/>
              <a:gd name="T10" fmla="*/ 259 w 399"/>
              <a:gd name="T11" fmla="*/ 83 h 922"/>
              <a:gd name="T12" fmla="*/ 397 w 399"/>
              <a:gd name="T13" fmla="*/ 733 h 922"/>
              <a:gd name="T14" fmla="*/ 399 w 399"/>
              <a:gd name="T15" fmla="*/ 761 h 922"/>
              <a:gd name="T16" fmla="*/ 393 w 399"/>
              <a:gd name="T17" fmla="*/ 787 h 922"/>
              <a:gd name="T18" fmla="*/ 382 w 399"/>
              <a:gd name="T19" fmla="*/ 812 h 922"/>
              <a:gd name="T20" fmla="*/ 365 w 399"/>
              <a:gd name="T21" fmla="*/ 833 h 922"/>
              <a:gd name="T22" fmla="*/ 342 w 399"/>
              <a:gd name="T23" fmla="*/ 850 h 922"/>
              <a:gd name="T24" fmla="*/ 316 w 399"/>
              <a:gd name="T25" fmla="*/ 859 h 922"/>
              <a:gd name="T26" fmla="*/ 25 w 399"/>
              <a:gd name="T27" fmla="*/ 922 h 922"/>
              <a:gd name="T28" fmla="*/ 13 w 399"/>
              <a:gd name="T29" fmla="*/ 922 h 922"/>
              <a:gd name="T30" fmla="*/ 170 w 399"/>
              <a:gd name="T31" fmla="*/ 889 h 922"/>
              <a:gd name="T32" fmla="*/ 197 w 399"/>
              <a:gd name="T33" fmla="*/ 880 h 922"/>
              <a:gd name="T34" fmla="*/ 219 w 399"/>
              <a:gd name="T35" fmla="*/ 863 h 922"/>
              <a:gd name="T36" fmla="*/ 236 w 399"/>
              <a:gd name="T37" fmla="*/ 842 h 922"/>
              <a:gd name="T38" fmla="*/ 250 w 399"/>
              <a:gd name="T39" fmla="*/ 818 h 922"/>
              <a:gd name="T40" fmla="*/ 253 w 399"/>
              <a:gd name="T41" fmla="*/ 791 h 922"/>
              <a:gd name="T42" fmla="*/ 252 w 399"/>
              <a:gd name="T43" fmla="*/ 763 h 922"/>
              <a:gd name="T44" fmla="*/ 114 w 399"/>
              <a:gd name="T45" fmla="*/ 113 h 922"/>
              <a:gd name="T46" fmla="*/ 102 w 399"/>
              <a:gd name="T47" fmla="*/ 85 h 922"/>
              <a:gd name="T48" fmla="*/ 85 w 399"/>
              <a:gd name="T49" fmla="*/ 60 h 922"/>
              <a:gd name="T50" fmla="*/ 59 w 399"/>
              <a:gd name="T51" fmla="*/ 41 h 922"/>
              <a:gd name="T52" fmla="*/ 30 w 399"/>
              <a:gd name="T53" fmla="*/ 32 h 922"/>
              <a:gd name="T54" fmla="*/ 0 w 399"/>
              <a:gd name="T55" fmla="*/ 30 h 922"/>
              <a:gd name="T56" fmla="*/ 132 w 399"/>
              <a:gd name="T57" fmla="*/ 2 h 922"/>
              <a:gd name="T58" fmla="*/ 161 w 399"/>
              <a:gd name="T59" fmla="*/ 0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99" h="922">
                <a:moveTo>
                  <a:pt x="161" y="0"/>
                </a:moveTo>
                <a:lnTo>
                  <a:pt x="189" y="5"/>
                </a:lnTo>
                <a:lnTo>
                  <a:pt x="214" y="17"/>
                </a:lnTo>
                <a:lnTo>
                  <a:pt x="235" y="34"/>
                </a:lnTo>
                <a:lnTo>
                  <a:pt x="250" y="56"/>
                </a:lnTo>
                <a:lnTo>
                  <a:pt x="259" y="83"/>
                </a:lnTo>
                <a:lnTo>
                  <a:pt x="397" y="733"/>
                </a:lnTo>
                <a:lnTo>
                  <a:pt x="399" y="761"/>
                </a:lnTo>
                <a:lnTo>
                  <a:pt x="393" y="787"/>
                </a:lnTo>
                <a:lnTo>
                  <a:pt x="382" y="812"/>
                </a:lnTo>
                <a:lnTo>
                  <a:pt x="365" y="833"/>
                </a:lnTo>
                <a:lnTo>
                  <a:pt x="342" y="850"/>
                </a:lnTo>
                <a:lnTo>
                  <a:pt x="316" y="859"/>
                </a:lnTo>
                <a:lnTo>
                  <a:pt x="25" y="922"/>
                </a:lnTo>
                <a:lnTo>
                  <a:pt x="13" y="922"/>
                </a:lnTo>
                <a:lnTo>
                  <a:pt x="170" y="889"/>
                </a:lnTo>
                <a:lnTo>
                  <a:pt x="197" y="880"/>
                </a:lnTo>
                <a:lnTo>
                  <a:pt x="219" y="863"/>
                </a:lnTo>
                <a:lnTo>
                  <a:pt x="236" y="842"/>
                </a:lnTo>
                <a:lnTo>
                  <a:pt x="250" y="818"/>
                </a:lnTo>
                <a:lnTo>
                  <a:pt x="253" y="791"/>
                </a:lnTo>
                <a:lnTo>
                  <a:pt x="252" y="763"/>
                </a:lnTo>
                <a:lnTo>
                  <a:pt x="114" y="113"/>
                </a:lnTo>
                <a:lnTo>
                  <a:pt x="102" y="85"/>
                </a:lnTo>
                <a:lnTo>
                  <a:pt x="85" y="60"/>
                </a:lnTo>
                <a:lnTo>
                  <a:pt x="59" y="41"/>
                </a:lnTo>
                <a:lnTo>
                  <a:pt x="30" y="32"/>
                </a:lnTo>
                <a:lnTo>
                  <a:pt x="0" y="30"/>
                </a:lnTo>
                <a:lnTo>
                  <a:pt x="132" y="2"/>
                </a:lnTo>
                <a:lnTo>
                  <a:pt x="16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Freeform 25">
            <a:extLst>
              <a:ext uri="{FF2B5EF4-FFF2-40B4-BE49-F238E27FC236}">
                <a16:creationId xmlns:a16="http://schemas.microsoft.com/office/drawing/2014/main" xmlns="" id="{E650D37C-2514-4819-981E-1EA425F9DCA7}"/>
              </a:ext>
            </a:extLst>
          </p:cNvPr>
          <p:cNvSpPr>
            <a:spLocks/>
          </p:cNvSpPr>
          <p:nvPr/>
        </p:nvSpPr>
        <p:spPr bwMode="auto">
          <a:xfrm>
            <a:off x="5326039" y="2339758"/>
            <a:ext cx="707064" cy="699637"/>
          </a:xfrm>
          <a:custGeom>
            <a:avLst/>
            <a:gdLst>
              <a:gd name="T0" fmla="*/ 687 w 838"/>
              <a:gd name="T1" fmla="*/ 0 h 794"/>
              <a:gd name="T2" fmla="*/ 800 w 838"/>
              <a:gd name="T3" fmla="*/ 95 h 794"/>
              <a:gd name="T4" fmla="*/ 819 w 838"/>
              <a:gd name="T5" fmla="*/ 116 h 794"/>
              <a:gd name="T6" fmla="*/ 832 w 838"/>
              <a:gd name="T7" fmla="*/ 140 h 794"/>
              <a:gd name="T8" fmla="*/ 838 w 838"/>
              <a:gd name="T9" fmla="*/ 167 h 794"/>
              <a:gd name="T10" fmla="*/ 836 w 838"/>
              <a:gd name="T11" fmla="*/ 195 h 794"/>
              <a:gd name="T12" fmla="*/ 828 w 838"/>
              <a:gd name="T13" fmla="*/ 221 h 794"/>
              <a:gd name="T14" fmla="*/ 813 w 838"/>
              <a:gd name="T15" fmla="*/ 244 h 794"/>
              <a:gd name="T16" fmla="*/ 388 w 838"/>
              <a:gd name="T17" fmla="*/ 756 h 794"/>
              <a:gd name="T18" fmla="*/ 367 w 838"/>
              <a:gd name="T19" fmla="*/ 775 h 794"/>
              <a:gd name="T20" fmla="*/ 343 w 838"/>
              <a:gd name="T21" fmla="*/ 788 h 794"/>
              <a:gd name="T22" fmla="*/ 316 w 838"/>
              <a:gd name="T23" fmla="*/ 794 h 794"/>
              <a:gd name="T24" fmla="*/ 290 w 838"/>
              <a:gd name="T25" fmla="*/ 792 h 794"/>
              <a:gd name="T26" fmla="*/ 263 w 838"/>
              <a:gd name="T27" fmla="*/ 784 h 794"/>
              <a:gd name="T28" fmla="*/ 239 w 838"/>
              <a:gd name="T29" fmla="*/ 769 h 794"/>
              <a:gd name="T30" fmla="*/ 10 w 838"/>
              <a:gd name="T31" fmla="*/ 578 h 794"/>
              <a:gd name="T32" fmla="*/ 4 w 838"/>
              <a:gd name="T33" fmla="*/ 575 h 794"/>
              <a:gd name="T34" fmla="*/ 0 w 838"/>
              <a:gd name="T35" fmla="*/ 569 h 794"/>
              <a:gd name="T36" fmla="*/ 116 w 838"/>
              <a:gd name="T37" fmla="*/ 665 h 794"/>
              <a:gd name="T38" fmla="*/ 138 w 838"/>
              <a:gd name="T39" fmla="*/ 680 h 794"/>
              <a:gd name="T40" fmla="*/ 165 w 838"/>
              <a:gd name="T41" fmla="*/ 688 h 794"/>
              <a:gd name="T42" fmla="*/ 193 w 838"/>
              <a:gd name="T43" fmla="*/ 688 h 794"/>
              <a:gd name="T44" fmla="*/ 220 w 838"/>
              <a:gd name="T45" fmla="*/ 682 h 794"/>
              <a:gd name="T46" fmla="*/ 244 w 838"/>
              <a:gd name="T47" fmla="*/ 671 h 794"/>
              <a:gd name="T48" fmla="*/ 265 w 838"/>
              <a:gd name="T49" fmla="*/ 650 h 794"/>
              <a:gd name="T50" fmla="*/ 689 w 838"/>
              <a:gd name="T51" fmla="*/ 140 h 794"/>
              <a:gd name="T52" fmla="*/ 706 w 838"/>
              <a:gd name="T53" fmla="*/ 114 h 794"/>
              <a:gd name="T54" fmla="*/ 713 w 838"/>
              <a:gd name="T55" fmla="*/ 85 h 794"/>
              <a:gd name="T56" fmla="*/ 711 w 838"/>
              <a:gd name="T57" fmla="*/ 55 h 794"/>
              <a:gd name="T58" fmla="*/ 704 w 838"/>
              <a:gd name="T59" fmla="*/ 27 h 794"/>
              <a:gd name="T60" fmla="*/ 687 w 838"/>
              <a:gd name="T61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38" h="794">
                <a:moveTo>
                  <a:pt x="687" y="0"/>
                </a:moveTo>
                <a:lnTo>
                  <a:pt x="800" y="95"/>
                </a:lnTo>
                <a:lnTo>
                  <a:pt x="819" y="116"/>
                </a:lnTo>
                <a:lnTo>
                  <a:pt x="832" y="140"/>
                </a:lnTo>
                <a:lnTo>
                  <a:pt x="838" y="167"/>
                </a:lnTo>
                <a:lnTo>
                  <a:pt x="836" y="195"/>
                </a:lnTo>
                <a:lnTo>
                  <a:pt x="828" y="221"/>
                </a:lnTo>
                <a:lnTo>
                  <a:pt x="813" y="244"/>
                </a:lnTo>
                <a:lnTo>
                  <a:pt x="388" y="756"/>
                </a:lnTo>
                <a:lnTo>
                  <a:pt x="367" y="775"/>
                </a:lnTo>
                <a:lnTo>
                  <a:pt x="343" y="788"/>
                </a:lnTo>
                <a:lnTo>
                  <a:pt x="316" y="794"/>
                </a:lnTo>
                <a:lnTo>
                  <a:pt x="290" y="792"/>
                </a:lnTo>
                <a:lnTo>
                  <a:pt x="263" y="784"/>
                </a:lnTo>
                <a:lnTo>
                  <a:pt x="239" y="769"/>
                </a:lnTo>
                <a:lnTo>
                  <a:pt x="10" y="578"/>
                </a:lnTo>
                <a:lnTo>
                  <a:pt x="4" y="575"/>
                </a:lnTo>
                <a:lnTo>
                  <a:pt x="0" y="569"/>
                </a:lnTo>
                <a:lnTo>
                  <a:pt x="116" y="665"/>
                </a:lnTo>
                <a:lnTo>
                  <a:pt x="138" y="680"/>
                </a:lnTo>
                <a:lnTo>
                  <a:pt x="165" y="688"/>
                </a:lnTo>
                <a:lnTo>
                  <a:pt x="193" y="688"/>
                </a:lnTo>
                <a:lnTo>
                  <a:pt x="220" y="682"/>
                </a:lnTo>
                <a:lnTo>
                  <a:pt x="244" y="671"/>
                </a:lnTo>
                <a:lnTo>
                  <a:pt x="265" y="650"/>
                </a:lnTo>
                <a:lnTo>
                  <a:pt x="689" y="140"/>
                </a:lnTo>
                <a:lnTo>
                  <a:pt x="706" y="114"/>
                </a:lnTo>
                <a:lnTo>
                  <a:pt x="713" y="85"/>
                </a:lnTo>
                <a:lnTo>
                  <a:pt x="711" y="55"/>
                </a:lnTo>
                <a:lnTo>
                  <a:pt x="704" y="27"/>
                </a:lnTo>
                <a:lnTo>
                  <a:pt x="687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Freeform 26">
            <a:extLst>
              <a:ext uri="{FF2B5EF4-FFF2-40B4-BE49-F238E27FC236}">
                <a16:creationId xmlns:a16="http://schemas.microsoft.com/office/drawing/2014/main" xmlns="" id="{945FF33B-38B1-4048-B3EA-5A422B49752C}"/>
              </a:ext>
            </a:extLst>
          </p:cNvPr>
          <p:cNvSpPr>
            <a:spLocks/>
          </p:cNvSpPr>
          <p:nvPr/>
        </p:nvSpPr>
        <p:spPr bwMode="auto">
          <a:xfrm>
            <a:off x="6029571" y="2243976"/>
            <a:ext cx="740815" cy="221170"/>
          </a:xfrm>
          <a:custGeom>
            <a:avLst/>
            <a:gdLst>
              <a:gd name="T0" fmla="*/ 0 w 878"/>
              <a:gd name="T1" fmla="*/ 0 h 251"/>
              <a:gd name="T2" fmla="*/ 6 w 878"/>
              <a:gd name="T3" fmla="*/ 34 h 251"/>
              <a:gd name="T4" fmla="*/ 21 w 878"/>
              <a:gd name="T5" fmla="*/ 62 h 251"/>
              <a:gd name="T6" fmla="*/ 44 w 878"/>
              <a:gd name="T7" fmla="*/ 85 h 251"/>
              <a:gd name="T8" fmla="*/ 74 w 878"/>
              <a:gd name="T9" fmla="*/ 100 h 251"/>
              <a:gd name="T10" fmla="*/ 106 w 878"/>
              <a:gd name="T11" fmla="*/ 106 h 251"/>
              <a:gd name="T12" fmla="*/ 772 w 878"/>
              <a:gd name="T13" fmla="*/ 106 h 251"/>
              <a:gd name="T14" fmla="*/ 804 w 878"/>
              <a:gd name="T15" fmla="*/ 100 h 251"/>
              <a:gd name="T16" fmla="*/ 834 w 878"/>
              <a:gd name="T17" fmla="*/ 85 h 251"/>
              <a:gd name="T18" fmla="*/ 857 w 878"/>
              <a:gd name="T19" fmla="*/ 62 h 251"/>
              <a:gd name="T20" fmla="*/ 872 w 878"/>
              <a:gd name="T21" fmla="*/ 34 h 251"/>
              <a:gd name="T22" fmla="*/ 878 w 878"/>
              <a:gd name="T23" fmla="*/ 0 h 251"/>
              <a:gd name="T24" fmla="*/ 878 w 878"/>
              <a:gd name="T25" fmla="*/ 145 h 251"/>
              <a:gd name="T26" fmla="*/ 872 w 878"/>
              <a:gd name="T27" fmla="*/ 178 h 251"/>
              <a:gd name="T28" fmla="*/ 857 w 878"/>
              <a:gd name="T29" fmla="*/ 208 h 251"/>
              <a:gd name="T30" fmla="*/ 834 w 878"/>
              <a:gd name="T31" fmla="*/ 230 h 251"/>
              <a:gd name="T32" fmla="*/ 804 w 878"/>
              <a:gd name="T33" fmla="*/ 246 h 251"/>
              <a:gd name="T34" fmla="*/ 772 w 878"/>
              <a:gd name="T35" fmla="*/ 251 h 251"/>
              <a:gd name="T36" fmla="*/ 106 w 878"/>
              <a:gd name="T37" fmla="*/ 251 h 251"/>
              <a:gd name="T38" fmla="*/ 74 w 878"/>
              <a:gd name="T39" fmla="*/ 246 h 251"/>
              <a:gd name="T40" fmla="*/ 44 w 878"/>
              <a:gd name="T41" fmla="*/ 230 h 251"/>
              <a:gd name="T42" fmla="*/ 21 w 878"/>
              <a:gd name="T43" fmla="*/ 208 h 251"/>
              <a:gd name="T44" fmla="*/ 6 w 878"/>
              <a:gd name="T45" fmla="*/ 178 h 251"/>
              <a:gd name="T46" fmla="*/ 0 w 878"/>
              <a:gd name="T47" fmla="*/ 145 h 251"/>
              <a:gd name="T48" fmla="*/ 0 w 878"/>
              <a:gd name="T49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78" h="251">
                <a:moveTo>
                  <a:pt x="0" y="0"/>
                </a:moveTo>
                <a:lnTo>
                  <a:pt x="6" y="34"/>
                </a:lnTo>
                <a:lnTo>
                  <a:pt x="21" y="62"/>
                </a:lnTo>
                <a:lnTo>
                  <a:pt x="44" y="85"/>
                </a:lnTo>
                <a:lnTo>
                  <a:pt x="74" y="100"/>
                </a:lnTo>
                <a:lnTo>
                  <a:pt x="106" y="106"/>
                </a:lnTo>
                <a:lnTo>
                  <a:pt x="772" y="106"/>
                </a:lnTo>
                <a:lnTo>
                  <a:pt x="804" y="100"/>
                </a:lnTo>
                <a:lnTo>
                  <a:pt x="834" y="85"/>
                </a:lnTo>
                <a:lnTo>
                  <a:pt x="857" y="62"/>
                </a:lnTo>
                <a:lnTo>
                  <a:pt x="872" y="34"/>
                </a:lnTo>
                <a:lnTo>
                  <a:pt x="878" y="0"/>
                </a:lnTo>
                <a:lnTo>
                  <a:pt x="878" y="145"/>
                </a:lnTo>
                <a:lnTo>
                  <a:pt x="872" y="178"/>
                </a:lnTo>
                <a:lnTo>
                  <a:pt x="857" y="208"/>
                </a:lnTo>
                <a:lnTo>
                  <a:pt x="834" y="230"/>
                </a:lnTo>
                <a:lnTo>
                  <a:pt x="804" y="246"/>
                </a:lnTo>
                <a:lnTo>
                  <a:pt x="772" y="251"/>
                </a:lnTo>
                <a:lnTo>
                  <a:pt x="106" y="251"/>
                </a:lnTo>
                <a:lnTo>
                  <a:pt x="74" y="246"/>
                </a:lnTo>
                <a:lnTo>
                  <a:pt x="44" y="230"/>
                </a:lnTo>
                <a:lnTo>
                  <a:pt x="21" y="208"/>
                </a:lnTo>
                <a:lnTo>
                  <a:pt x="6" y="178"/>
                </a:lnTo>
                <a:lnTo>
                  <a:pt x="0" y="1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Freeform 27">
            <a:extLst>
              <a:ext uri="{FF2B5EF4-FFF2-40B4-BE49-F238E27FC236}">
                <a16:creationId xmlns:a16="http://schemas.microsoft.com/office/drawing/2014/main" xmlns="" id="{71315DC7-CE04-4379-A168-494CF1D756BD}"/>
              </a:ext>
            </a:extLst>
          </p:cNvPr>
          <p:cNvSpPr>
            <a:spLocks/>
          </p:cNvSpPr>
          <p:nvPr/>
        </p:nvSpPr>
        <p:spPr bwMode="auto">
          <a:xfrm>
            <a:off x="5589367" y="2424341"/>
            <a:ext cx="1590476" cy="1626612"/>
          </a:xfrm>
          <a:custGeom>
            <a:avLst/>
            <a:gdLst>
              <a:gd name="T0" fmla="*/ 1261 w 1885"/>
              <a:gd name="T1" fmla="*/ 0 h 1846"/>
              <a:gd name="T2" fmla="*/ 1299 w 1885"/>
              <a:gd name="T3" fmla="*/ 4 h 1846"/>
              <a:gd name="T4" fmla="*/ 1337 w 1885"/>
              <a:gd name="T5" fmla="*/ 15 h 1846"/>
              <a:gd name="T6" fmla="*/ 1375 w 1885"/>
              <a:gd name="T7" fmla="*/ 34 h 1846"/>
              <a:gd name="T8" fmla="*/ 1409 w 1885"/>
              <a:gd name="T9" fmla="*/ 57 h 1846"/>
              <a:gd name="T10" fmla="*/ 1435 w 1885"/>
              <a:gd name="T11" fmla="*/ 81 h 1846"/>
              <a:gd name="T12" fmla="*/ 1838 w 1885"/>
              <a:gd name="T13" fmla="*/ 584 h 1846"/>
              <a:gd name="T14" fmla="*/ 1857 w 1885"/>
              <a:gd name="T15" fmla="*/ 614 h 1846"/>
              <a:gd name="T16" fmla="*/ 1872 w 1885"/>
              <a:gd name="T17" fmla="*/ 652 h 1846"/>
              <a:gd name="T18" fmla="*/ 1881 w 1885"/>
              <a:gd name="T19" fmla="*/ 693 h 1846"/>
              <a:gd name="T20" fmla="*/ 1885 w 1885"/>
              <a:gd name="T21" fmla="*/ 733 h 1846"/>
              <a:gd name="T22" fmla="*/ 1881 w 1885"/>
              <a:gd name="T23" fmla="*/ 771 h 1846"/>
              <a:gd name="T24" fmla="*/ 1740 w 1885"/>
              <a:gd name="T25" fmla="*/ 1396 h 1846"/>
              <a:gd name="T26" fmla="*/ 1726 w 1885"/>
              <a:gd name="T27" fmla="*/ 1432 h 1846"/>
              <a:gd name="T28" fmla="*/ 1708 w 1885"/>
              <a:gd name="T29" fmla="*/ 1468 h 1846"/>
              <a:gd name="T30" fmla="*/ 1681 w 1885"/>
              <a:gd name="T31" fmla="*/ 1500 h 1846"/>
              <a:gd name="T32" fmla="*/ 1651 w 1885"/>
              <a:gd name="T33" fmla="*/ 1526 h 1846"/>
              <a:gd name="T34" fmla="*/ 1621 w 1885"/>
              <a:gd name="T35" fmla="*/ 1547 h 1846"/>
              <a:gd name="T36" fmla="*/ 1042 w 1885"/>
              <a:gd name="T37" fmla="*/ 1827 h 1846"/>
              <a:gd name="T38" fmla="*/ 1006 w 1885"/>
              <a:gd name="T39" fmla="*/ 1840 h 1846"/>
              <a:gd name="T40" fmla="*/ 966 w 1885"/>
              <a:gd name="T41" fmla="*/ 1846 h 1846"/>
              <a:gd name="T42" fmla="*/ 925 w 1885"/>
              <a:gd name="T43" fmla="*/ 1846 h 1846"/>
              <a:gd name="T44" fmla="*/ 885 w 1885"/>
              <a:gd name="T45" fmla="*/ 1840 h 1846"/>
              <a:gd name="T46" fmla="*/ 851 w 1885"/>
              <a:gd name="T47" fmla="*/ 1829 h 1846"/>
              <a:gd name="T48" fmla="*/ 270 w 1885"/>
              <a:gd name="T49" fmla="*/ 1551 h 1846"/>
              <a:gd name="T50" fmla="*/ 238 w 1885"/>
              <a:gd name="T51" fmla="*/ 1532 h 1846"/>
              <a:gd name="T52" fmla="*/ 208 w 1885"/>
              <a:gd name="T53" fmla="*/ 1504 h 1846"/>
              <a:gd name="T54" fmla="*/ 182 w 1885"/>
              <a:gd name="T55" fmla="*/ 1472 h 1846"/>
              <a:gd name="T56" fmla="*/ 163 w 1885"/>
              <a:gd name="T57" fmla="*/ 1438 h 1846"/>
              <a:gd name="T58" fmla="*/ 149 w 1885"/>
              <a:gd name="T59" fmla="*/ 1402 h 1846"/>
              <a:gd name="T60" fmla="*/ 4 w 1885"/>
              <a:gd name="T61" fmla="*/ 776 h 1846"/>
              <a:gd name="T62" fmla="*/ 0 w 1885"/>
              <a:gd name="T63" fmla="*/ 739 h 1846"/>
              <a:gd name="T64" fmla="*/ 4 w 1885"/>
              <a:gd name="T65" fmla="*/ 699 h 1846"/>
              <a:gd name="T66" fmla="*/ 13 w 1885"/>
              <a:gd name="T67" fmla="*/ 657 h 1846"/>
              <a:gd name="T68" fmla="*/ 27 w 1885"/>
              <a:gd name="T69" fmla="*/ 620 h 1846"/>
              <a:gd name="T70" fmla="*/ 47 w 1885"/>
              <a:gd name="T71" fmla="*/ 589 h 1846"/>
              <a:gd name="T72" fmla="*/ 446 w 1885"/>
              <a:gd name="T73" fmla="*/ 85 h 1846"/>
              <a:gd name="T74" fmla="*/ 473 w 1885"/>
              <a:gd name="T75" fmla="*/ 58 h 1846"/>
              <a:gd name="T76" fmla="*/ 505 w 1885"/>
              <a:gd name="T77" fmla="*/ 36 h 1846"/>
              <a:gd name="T78" fmla="*/ 543 w 1885"/>
              <a:gd name="T79" fmla="*/ 19 h 1846"/>
              <a:gd name="T80" fmla="*/ 582 w 1885"/>
              <a:gd name="T81" fmla="*/ 6 h 1846"/>
              <a:gd name="T82" fmla="*/ 618 w 1885"/>
              <a:gd name="T83" fmla="*/ 2 h 1846"/>
              <a:gd name="T84" fmla="*/ 1261 w 1885"/>
              <a:gd name="T85" fmla="*/ 0 h 1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885" h="1846">
                <a:moveTo>
                  <a:pt x="1261" y="0"/>
                </a:moveTo>
                <a:lnTo>
                  <a:pt x="1299" y="4"/>
                </a:lnTo>
                <a:lnTo>
                  <a:pt x="1337" y="15"/>
                </a:lnTo>
                <a:lnTo>
                  <a:pt x="1375" y="34"/>
                </a:lnTo>
                <a:lnTo>
                  <a:pt x="1409" y="57"/>
                </a:lnTo>
                <a:lnTo>
                  <a:pt x="1435" y="81"/>
                </a:lnTo>
                <a:lnTo>
                  <a:pt x="1838" y="584"/>
                </a:lnTo>
                <a:lnTo>
                  <a:pt x="1857" y="614"/>
                </a:lnTo>
                <a:lnTo>
                  <a:pt x="1872" y="652"/>
                </a:lnTo>
                <a:lnTo>
                  <a:pt x="1881" y="693"/>
                </a:lnTo>
                <a:lnTo>
                  <a:pt x="1885" y="733"/>
                </a:lnTo>
                <a:lnTo>
                  <a:pt x="1881" y="771"/>
                </a:lnTo>
                <a:lnTo>
                  <a:pt x="1740" y="1396"/>
                </a:lnTo>
                <a:lnTo>
                  <a:pt x="1726" y="1432"/>
                </a:lnTo>
                <a:lnTo>
                  <a:pt x="1708" y="1468"/>
                </a:lnTo>
                <a:lnTo>
                  <a:pt x="1681" y="1500"/>
                </a:lnTo>
                <a:lnTo>
                  <a:pt x="1651" y="1526"/>
                </a:lnTo>
                <a:lnTo>
                  <a:pt x="1621" y="1547"/>
                </a:lnTo>
                <a:lnTo>
                  <a:pt x="1042" y="1827"/>
                </a:lnTo>
                <a:lnTo>
                  <a:pt x="1006" y="1840"/>
                </a:lnTo>
                <a:lnTo>
                  <a:pt x="966" y="1846"/>
                </a:lnTo>
                <a:lnTo>
                  <a:pt x="925" y="1846"/>
                </a:lnTo>
                <a:lnTo>
                  <a:pt x="885" y="1840"/>
                </a:lnTo>
                <a:lnTo>
                  <a:pt x="851" y="1829"/>
                </a:lnTo>
                <a:lnTo>
                  <a:pt x="270" y="1551"/>
                </a:lnTo>
                <a:lnTo>
                  <a:pt x="238" y="1532"/>
                </a:lnTo>
                <a:lnTo>
                  <a:pt x="208" y="1504"/>
                </a:lnTo>
                <a:lnTo>
                  <a:pt x="182" y="1472"/>
                </a:lnTo>
                <a:lnTo>
                  <a:pt x="163" y="1438"/>
                </a:lnTo>
                <a:lnTo>
                  <a:pt x="149" y="1402"/>
                </a:lnTo>
                <a:lnTo>
                  <a:pt x="4" y="776"/>
                </a:lnTo>
                <a:lnTo>
                  <a:pt x="0" y="739"/>
                </a:lnTo>
                <a:lnTo>
                  <a:pt x="4" y="699"/>
                </a:lnTo>
                <a:lnTo>
                  <a:pt x="13" y="657"/>
                </a:lnTo>
                <a:lnTo>
                  <a:pt x="27" y="620"/>
                </a:lnTo>
                <a:lnTo>
                  <a:pt x="47" y="589"/>
                </a:lnTo>
                <a:lnTo>
                  <a:pt x="446" y="85"/>
                </a:lnTo>
                <a:lnTo>
                  <a:pt x="473" y="58"/>
                </a:lnTo>
                <a:lnTo>
                  <a:pt x="505" y="36"/>
                </a:lnTo>
                <a:lnTo>
                  <a:pt x="543" y="19"/>
                </a:lnTo>
                <a:lnTo>
                  <a:pt x="582" y="6"/>
                </a:lnTo>
                <a:lnTo>
                  <a:pt x="618" y="2"/>
                </a:lnTo>
                <a:lnTo>
                  <a:pt x="1261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 w="0">
            <a:noFill/>
            <a:prstDash val="solid"/>
            <a:round/>
            <a:headEnd/>
            <a:tailEnd/>
          </a:ln>
          <a:effectLst>
            <a:outerShdw blurRad="190500" sx="102000" sy="102000" algn="ctr" rotWithShape="0">
              <a:prstClr val="black">
                <a:alpha val="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7587269F-6857-4223-B38D-134B9C87B831}"/>
              </a:ext>
            </a:extLst>
          </p:cNvPr>
          <p:cNvSpPr txBox="1"/>
          <p:nvPr/>
        </p:nvSpPr>
        <p:spPr>
          <a:xfrm>
            <a:off x="6222674" y="2039068"/>
            <a:ext cx="381685" cy="3199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D014BFEC-425E-4E80-AB29-86448735476E}"/>
              </a:ext>
            </a:extLst>
          </p:cNvPr>
          <p:cNvSpPr txBox="1"/>
          <p:nvPr/>
        </p:nvSpPr>
        <p:spPr>
          <a:xfrm rot="2937415">
            <a:off x="6992930" y="2429571"/>
            <a:ext cx="398604" cy="3063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CC831BE0-10E0-4D36-9DA1-7A64635E7583}"/>
              </a:ext>
            </a:extLst>
          </p:cNvPr>
          <p:cNvSpPr txBox="1"/>
          <p:nvPr/>
        </p:nvSpPr>
        <p:spPr>
          <a:xfrm rot="16949909">
            <a:off x="7169057" y="3261024"/>
            <a:ext cx="398604" cy="3063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B90CB01D-2DDF-4F9A-B30F-0571548ABBFB}"/>
              </a:ext>
            </a:extLst>
          </p:cNvPr>
          <p:cNvSpPr txBox="1"/>
          <p:nvPr/>
        </p:nvSpPr>
        <p:spPr>
          <a:xfrm rot="20026711">
            <a:off x="6641860" y="3917848"/>
            <a:ext cx="381685" cy="3199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B62E5803-51B4-48FA-8FD4-8FBF8861FDB3}"/>
              </a:ext>
            </a:extLst>
          </p:cNvPr>
          <p:cNvSpPr txBox="1"/>
          <p:nvPr/>
        </p:nvSpPr>
        <p:spPr>
          <a:xfrm rot="1465680">
            <a:off x="5794286" y="3922723"/>
            <a:ext cx="381686" cy="3199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05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767524A6-8DF1-49ED-833E-E3DECCFB7147}"/>
              </a:ext>
            </a:extLst>
          </p:cNvPr>
          <p:cNvSpPr txBox="1"/>
          <p:nvPr/>
        </p:nvSpPr>
        <p:spPr>
          <a:xfrm rot="15412784">
            <a:off x="5252622" y="3294567"/>
            <a:ext cx="398604" cy="3063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06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8A29FB71-9BB5-427A-8BE8-AE114D732167}"/>
              </a:ext>
            </a:extLst>
          </p:cNvPr>
          <p:cNvSpPr txBox="1"/>
          <p:nvPr/>
        </p:nvSpPr>
        <p:spPr>
          <a:xfrm rot="18533137">
            <a:off x="5429161" y="2433503"/>
            <a:ext cx="398604" cy="3063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07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1CB119DD-5735-457B-9D33-6F3AF77AC15D}"/>
              </a:ext>
            </a:extLst>
          </p:cNvPr>
          <p:cNvSpPr txBox="1"/>
          <p:nvPr/>
        </p:nvSpPr>
        <p:spPr>
          <a:xfrm>
            <a:off x="5702857" y="1171244"/>
            <a:ext cx="139424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Cost Effective</a:t>
            </a:r>
            <a:endParaRPr lang="en-IN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D7B15FB4-4533-419A-A23B-A53C463B2F4B}"/>
              </a:ext>
            </a:extLst>
          </p:cNvPr>
          <p:cNvSpPr txBox="1"/>
          <p:nvPr/>
        </p:nvSpPr>
        <p:spPr>
          <a:xfrm rot="3157307">
            <a:off x="7106737" y="1919178"/>
            <a:ext cx="137652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IN" sz="1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Sustainable</a:t>
            </a:r>
            <a:endParaRPr lang="en-IN" sz="1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E61719CD-1F8B-49B6-A6F8-2D27877ED11E}"/>
              </a:ext>
            </a:extLst>
          </p:cNvPr>
          <p:cNvSpPr txBox="1"/>
          <p:nvPr/>
        </p:nvSpPr>
        <p:spPr>
          <a:xfrm rot="16986975">
            <a:off x="7483330" y="3420477"/>
            <a:ext cx="134433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4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 Ease of Use</a:t>
            </a:r>
            <a:endParaRPr lang="en-IN" sz="14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503E7777-9CB0-46CB-9375-B408A59E2C1E}"/>
              </a:ext>
            </a:extLst>
          </p:cNvPr>
          <p:cNvSpPr txBox="1"/>
          <p:nvPr/>
        </p:nvSpPr>
        <p:spPr>
          <a:xfrm rot="19965351">
            <a:off x="6526895" y="4616512"/>
            <a:ext cx="126554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4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 Compatible</a:t>
            </a:r>
            <a:endParaRPr lang="en-GB" sz="1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70AE9F74-E87F-432A-9DE7-5EEECEA7343B}"/>
              </a:ext>
            </a:extLst>
          </p:cNvPr>
          <p:cNvSpPr txBox="1"/>
          <p:nvPr/>
        </p:nvSpPr>
        <p:spPr>
          <a:xfrm rot="1538093">
            <a:off x="4975488" y="4649682"/>
            <a:ext cx="130732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IN" sz="1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 Reliability</a:t>
            </a:r>
            <a:endParaRPr lang="en-IN" sz="1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24755DEA-1FF1-4712-B3D0-3F4396311A77}"/>
              </a:ext>
            </a:extLst>
          </p:cNvPr>
          <p:cNvSpPr txBox="1"/>
          <p:nvPr/>
        </p:nvSpPr>
        <p:spPr>
          <a:xfrm rot="4652351">
            <a:off x="3935326" y="3464228"/>
            <a:ext cx="134024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400" b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Customizable</a:t>
            </a:r>
            <a:endParaRPr lang="en-GB" sz="1800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DBE5D309-B22E-4573-94FC-3CAFF6952B68}"/>
              </a:ext>
            </a:extLst>
          </p:cNvPr>
          <p:cNvSpPr txBox="1"/>
          <p:nvPr/>
        </p:nvSpPr>
        <p:spPr>
          <a:xfrm rot="18447050">
            <a:off x="4324309" y="1917003"/>
            <a:ext cx="126964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4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Scalability</a:t>
            </a:r>
            <a:endParaRPr lang="en-IN" sz="1600" b="1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85768EF5-45F7-426B-AB4D-E053640669AD}"/>
              </a:ext>
            </a:extLst>
          </p:cNvPr>
          <p:cNvSpPr txBox="1"/>
          <p:nvPr/>
        </p:nvSpPr>
        <p:spPr>
          <a:xfrm rot="2937415">
            <a:off x="6992929" y="2429572"/>
            <a:ext cx="398604" cy="3063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7216DA65-EF39-497F-AE21-F7135AB3211C}"/>
              </a:ext>
            </a:extLst>
          </p:cNvPr>
          <p:cNvSpPr txBox="1"/>
          <p:nvPr/>
        </p:nvSpPr>
        <p:spPr>
          <a:xfrm rot="16949909">
            <a:off x="7169056" y="3261025"/>
            <a:ext cx="398604" cy="3063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2651D0F2-F3E9-4C0D-B787-DF00B65E7742}"/>
              </a:ext>
            </a:extLst>
          </p:cNvPr>
          <p:cNvSpPr txBox="1"/>
          <p:nvPr/>
        </p:nvSpPr>
        <p:spPr>
          <a:xfrm rot="20026711">
            <a:off x="6641859" y="3917849"/>
            <a:ext cx="381685" cy="3199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E6B132D7-B025-4895-B2CC-8FAF2AD1B15F}"/>
              </a:ext>
            </a:extLst>
          </p:cNvPr>
          <p:cNvSpPr txBox="1"/>
          <p:nvPr/>
        </p:nvSpPr>
        <p:spPr>
          <a:xfrm rot="1465680">
            <a:off x="5794285" y="3922724"/>
            <a:ext cx="381686" cy="3199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05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A2F2BC29-A845-491B-8868-315F066E2306}"/>
              </a:ext>
            </a:extLst>
          </p:cNvPr>
          <p:cNvSpPr txBox="1"/>
          <p:nvPr/>
        </p:nvSpPr>
        <p:spPr>
          <a:xfrm rot="15412784">
            <a:off x="5252621" y="3294568"/>
            <a:ext cx="398604" cy="3063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06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81F34FA-5F0F-49DA-A22A-3D52ADF6B0BF}"/>
              </a:ext>
            </a:extLst>
          </p:cNvPr>
          <p:cNvSpPr txBox="1"/>
          <p:nvPr/>
        </p:nvSpPr>
        <p:spPr>
          <a:xfrm>
            <a:off x="5715834" y="2956966"/>
            <a:ext cx="142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Advantages</a:t>
            </a:r>
          </a:p>
        </p:txBody>
      </p: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1178486203"/>
              </p:ext>
            </p:extLst>
          </p:nvPr>
        </p:nvGraphicFramePr>
        <p:xfrm>
          <a:off x="9188141" y="4914995"/>
          <a:ext cx="2952328" cy="1943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Up Arrow 18"/>
          <p:cNvSpPr/>
          <p:nvPr/>
        </p:nvSpPr>
        <p:spPr>
          <a:xfrm>
            <a:off x="10412277" y="4065045"/>
            <a:ext cx="504056" cy="8499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37" t="19807" r="12263" b="22811"/>
          <a:stretch/>
        </p:blipFill>
        <p:spPr>
          <a:xfrm>
            <a:off x="284764" y="3775582"/>
            <a:ext cx="2130412" cy="1509042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1818689" y="3561016"/>
            <a:ext cx="1595814" cy="671987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085227" y="3634356"/>
            <a:ext cx="12253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Let’s segregate this waste using </a:t>
            </a:r>
            <a:r>
              <a:rPr lang="en-IN" sz="1050" dirty="0" smtClean="0"/>
              <a:t>technology</a:t>
            </a:r>
            <a:endParaRPr lang="en-IN" sz="105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75" b="15849"/>
          <a:stretch/>
        </p:blipFill>
        <p:spPr>
          <a:xfrm>
            <a:off x="4559786" y="5643133"/>
            <a:ext cx="846093" cy="82850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3" t="32973" r="64363" b="34109"/>
          <a:stretch/>
        </p:blipFill>
        <p:spPr>
          <a:xfrm>
            <a:off x="5588526" y="5675885"/>
            <a:ext cx="762998" cy="7629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5" t="16810" r="22342" b="24187"/>
          <a:stretch/>
        </p:blipFill>
        <p:spPr>
          <a:xfrm>
            <a:off x="3448528" y="5567587"/>
            <a:ext cx="975704" cy="91831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485895" y="6485897"/>
            <a:ext cx="2955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accent1"/>
                </a:solidFill>
              </a:rPr>
              <a:t>Tensor</a:t>
            </a:r>
            <a:r>
              <a:rPr lang="en-IN" sz="1600" dirty="0" smtClean="0">
                <a:solidFill>
                  <a:schemeClr val="bg1">
                    <a:lumMod val="65000"/>
                  </a:schemeClr>
                </a:solidFill>
              </a:rPr>
              <a:t>Flow</a:t>
            </a:r>
            <a:r>
              <a:rPr lang="en-IN" sz="1600" dirty="0" smtClean="0"/>
              <a:t>     </a:t>
            </a:r>
            <a:r>
              <a:rPr lang="en-I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IN" sz="1600" dirty="0" smtClean="0"/>
              <a:t>        </a:t>
            </a:r>
            <a:r>
              <a:rPr lang="en-IN" sz="1600" dirty="0" smtClean="0">
                <a:latin typeface="Lucida Console" panose="020B0609040504020204" pitchFamily="49" charset="0"/>
              </a:rPr>
              <a:t>Keras</a:t>
            </a:r>
            <a:endParaRPr lang="en-IN" sz="1600" dirty="0">
              <a:latin typeface="Lucida Console" panose="020B0609040504020204" pitchFamily="49" charset="0"/>
            </a:endParaRPr>
          </a:p>
        </p:txBody>
      </p:sp>
      <p:sp>
        <p:nvSpPr>
          <p:cNvPr id="82" name="Up Arrow 81"/>
          <p:cNvSpPr/>
          <p:nvPr/>
        </p:nvSpPr>
        <p:spPr>
          <a:xfrm>
            <a:off x="10412277" y="1874785"/>
            <a:ext cx="504056" cy="9214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Up Arrow 82"/>
          <p:cNvSpPr/>
          <p:nvPr/>
        </p:nvSpPr>
        <p:spPr>
          <a:xfrm rot="5400000">
            <a:off x="7930018" y="4760643"/>
            <a:ext cx="504056" cy="25934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Up Arrow 83"/>
          <p:cNvSpPr/>
          <p:nvPr/>
        </p:nvSpPr>
        <p:spPr>
          <a:xfrm rot="10800000">
            <a:off x="1110024" y="2688803"/>
            <a:ext cx="504056" cy="8985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4620084" y="87014"/>
            <a:ext cx="3634040" cy="5539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3000" dirty="0" smtClean="0"/>
              <a:t>Plastic Waste Profiling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10" grpId="0"/>
      <p:bldP spid="111" grpId="0"/>
      <p:bldP spid="112" grpId="0"/>
      <p:bldP spid="113" grpId="0"/>
      <p:bldP spid="114" grpId="0"/>
      <p:bldP spid="60" grpId="0"/>
      <p:bldGraphic spid="18" grpId="0">
        <p:bldAsOne/>
      </p:bldGraphic>
      <p:bldP spid="19" grpId="0" animBg="1"/>
      <p:bldP spid="7" grpId="0" animBg="1"/>
      <p:bldP spid="8" grpId="0"/>
      <p:bldP spid="22" grpId="0"/>
      <p:bldP spid="82" grpId="0" animBg="1"/>
      <p:bldP spid="83" grpId="0" animBg="1"/>
      <p:bldP spid="84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991D"/>
      </a:accent1>
      <a:accent2>
        <a:srgbClr val="03A788"/>
      </a:accent2>
      <a:accent3>
        <a:srgbClr val="D83234"/>
      </a:accent3>
      <a:accent4>
        <a:srgbClr val="037AB4"/>
      </a:accent4>
      <a:accent5>
        <a:srgbClr val="65A443"/>
      </a:accent5>
      <a:accent6>
        <a:srgbClr val="A35BA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7832</TotalTime>
  <Words>42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Lucida Console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Saiprasad Ganesan</cp:lastModifiedBy>
  <cp:revision>146</cp:revision>
  <dcterms:created xsi:type="dcterms:W3CDTF">2013-09-12T13:05:01Z</dcterms:created>
  <dcterms:modified xsi:type="dcterms:W3CDTF">2019-02-15T19:10:12Z</dcterms:modified>
</cp:coreProperties>
</file>