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7"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9144000" cy="5143500" type="screen16x9"/>
  <p:notesSz cx="6858000" cy="9144000"/>
  <p:embeddedFontLst>
    <p:embeddedFont>
      <p:font typeface="Century Gothic" panose="020B0502020202020204" pitchFamily="34" charset="0"/>
      <p:regular r:id="rId11"/>
      <p:bold r:id="rId12"/>
      <p:italic r:id="rId13"/>
      <p:boldItalic r:id="rId14"/>
    </p:embeddedFont>
    <p:embeddedFont>
      <p:font typeface="Wingdings 3" panose="05040102010807070707" pitchFamily="18" charset="2"/>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580408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65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05bdf28e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05bdf28e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52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1903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8075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4116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635695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41995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10648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43842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66344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382977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88742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7819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60739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050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67112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3254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29597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355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080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4882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1697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3/15/2019</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707034"/>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16825" y="759222"/>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Smart traffic light using CCTV</a:t>
            </a:r>
            <a:endParaRPr sz="4000" dirty="0">
              <a:latin typeface="Times New Roman" panose="02020603050405020304" pitchFamily="18" charset="0"/>
              <a:cs typeface="Times New Roman" panose="02020603050405020304" pitchFamily="18" charset="0"/>
            </a:endParaRPr>
          </a:p>
        </p:txBody>
      </p:sp>
      <p:sp>
        <p:nvSpPr>
          <p:cNvPr id="86" name="Google Shape;86;p13"/>
          <p:cNvSpPr txBox="1">
            <a:spLocks noGrp="1"/>
          </p:cNvSpPr>
          <p:nvPr>
            <p:ph type="subTitle" idx="1"/>
          </p:nvPr>
        </p:nvSpPr>
        <p:spPr>
          <a:xfrm>
            <a:off x="598100" y="1923625"/>
            <a:ext cx="8222100" cy="26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r>
              <a:rPr lang="en" dirty="0">
                <a:latin typeface="Times New Roman" panose="02020603050405020304" pitchFamily="18" charset="0"/>
                <a:cs typeface="Times New Roman" panose="02020603050405020304" pitchFamily="18" charset="0"/>
              </a:rPr>
              <a:t>1. </a:t>
            </a:r>
            <a:r>
              <a:rPr lang="en" dirty="0" smtClean="0">
                <a:latin typeface="Times New Roman" panose="02020603050405020304" pitchFamily="18" charset="0"/>
                <a:cs typeface="Times New Roman" panose="02020603050405020304" pitchFamily="18" charset="0"/>
              </a:rPr>
              <a:t>G.SAIPRASAD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TE-CE-D)</a:t>
            </a:r>
            <a:endParaRPr dirty="0">
              <a:latin typeface="Times New Roman" panose="02020603050405020304" pitchFamily="18" charset="0"/>
              <a:cs typeface="Times New Roman" panose="02020603050405020304" pitchFamily="18" charset="0"/>
            </a:endParaRPr>
          </a:p>
          <a:p>
            <a:pPr marL="0" lvl="0" indent="0"/>
            <a:r>
              <a:rPr lang="en" dirty="0">
                <a:latin typeface="Times New Roman" panose="02020603050405020304" pitchFamily="18" charset="0"/>
                <a:cs typeface="Times New Roman" panose="02020603050405020304" pitchFamily="18" charset="0"/>
              </a:rPr>
              <a:t>2. </a:t>
            </a:r>
            <a:r>
              <a:rPr lang="en" dirty="0" smtClean="0">
                <a:latin typeface="Times New Roman" panose="02020603050405020304" pitchFamily="18" charset="0"/>
                <a:cs typeface="Times New Roman" panose="02020603050405020304" pitchFamily="18" charset="0"/>
              </a:rPr>
              <a:t>SHWETA SHEKHAR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TE-CE-D)</a:t>
            </a:r>
            <a:endParaRPr dirty="0">
              <a:latin typeface="Times New Roman" panose="02020603050405020304" pitchFamily="18" charset="0"/>
              <a:cs typeface="Times New Roman" panose="02020603050405020304" pitchFamily="18" charset="0"/>
            </a:endParaRPr>
          </a:p>
          <a:p>
            <a:pPr marL="0" lvl="0" indent="0"/>
            <a:r>
              <a:rPr lang="en" dirty="0">
                <a:latin typeface="Times New Roman" panose="02020603050405020304" pitchFamily="18" charset="0"/>
                <a:cs typeface="Times New Roman" panose="02020603050405020304" pitchFamily="18" charset="0"/>
              </a:rPr>
              <a:t>3. </a:t>
            </a:r>
            <a:r>
              <a:rPr lang="en" dirty="0" smtClean="0">
                <a:latin typeface="Times New Roman" panose="02020603050405020304" pitchFamily="18" charset="0"/>
                <a:cs typeface="Times New Roman" panose="02020603050405020304" pitchFamily="18" charset="0"/>
              </a:rPr>
              <a:t>OMKAR WARADE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TE-CE-D)</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Outlines</a:t>
            </a:r>
            <a:endParaRPr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latin typeface="Times New Roman" panose="02020603050405020304" pitchFamily="18" charset="0"/>
                <a:cs typeface="Times New Roman" panose="02020603050405020304" pitchFamily="18" charset="0"/>
              </a:rPr>
              <a:t>Flow of our project </a:t>
            </a:r>
            <a:endParaRPr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100"/>
              <a:buFont typeface="Arial"/>
              <a:buNone/>
            </a:pPr>
            <a:r>
              <a:rPr lang="en" sz="1400" dirty="0">
                <a:latin typeface="Times New Roman" panose="02020603050405020304" pitchFamily="18" charset="0"/>
                <a:cs typeface="Times New Roman" panose="02020603050405020304" pitchFamily="18" charset="0"/>
              </a:rPr>
              <a:t>1. Introduction</a:t>
            </a:r>
            <a:endParaRPr sz="1400" dirty="0">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0"/>
              </a:spcAft>
              <a:buClr>
                <a:srgbClr val="000000"/>
              </a:buClr>
              <a:buSzPts val="1100"/>
              <a:buFont typeface="Arial"/>
              <a:buNone/>
            </a:pPr>
            <a:r>
              <a:rPr lang="en" sz="1400" dirty="0">
                <a:latin typeface="Times New Roman" panose="02020603050405020304" pitchFamily="18" charset="0"/>
                <a:cs typeface="Times New Roman" panose="02020603050405020304" pitchFamily="18" charset="0"/>
              </a:rPr>
              <a:t>2. Proposed system</a:t>
            </a:r>
            <a:endParaRPr sz="1400" dirty="0">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0"/>
              </a:spcAft>
              <a:buClr>
                <a:srgbClr val="000000"/>
              </a:buClr>
              <a:buSzPts val="1100"/>
              <a:buFont typeface="Arial"/>
              <a:buNone/>
            </a:pPr>
            <a:r>
              <a:rPr lang="en" sz="1400" dirty="0">
                <a:latin typeface="Times New Roman" panose="02020603050405020304" pitchFamily="18" charset="0"/>
                <a:cs typeface="Times New Roman" panose="02020603050405020304" pitchFamily="18" charset="0"/>
              </a:rPr>
              <a:t>3. Hardware and software used</a:t>
            </a:r>
            <a:endParaRPr sz="1400" dirty="0">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0"/>
              </a:spcAft>
              <a:buClr>
                <a:srgbClr val="000000"/>
              </a:buClr>
              <a:buSzPts val="1100"/>
              <a:buFont typeface="Arial"/>
              <a:buNone/>
            </a:pPr>
            <a:r>
              <a:rPr lang="en" sz="1400" dirty="0">
                <a:latin typeface="Times New Roman" panose="02020603050405020304" pitchFamily="18" charset="0"/>
                <a:cs typeface="Times New Roman" panose="02020603050405020304" pitchFamily="18" charset="0"/>
              </a:rPr>
              <a:t>4. Implementation</a:t>
            </a:r>
            <a:endParaRPr sz="1400" dirty="0">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0"/>
              </a:spcAft>
              <a:buClr>
                <a:srgbClr val="000000"/>
              </a:buClr>
              <a:buSzPts val="1100"/>
              <a:buFont typeface="Arial"/>
              <a:buNone/>
            </a:pPr>
            <a:r>
              <a:rPr lang="en" sz="1400" dirty="0">
                <a:latin typeface="Times New Roman" panose="02020603050405020304" pitchFamily="18" charset="0"/>
                <a:cs typeface="Times New Roman" panose="02020603050405020304" pitchFamily="18" charset="0"/>
              </a:rPr>
              <a:t>5. Application</a:t>
            </a:r>
            <a:endParaRPr sz="1400" dirty="0">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0"/>
              </a:spcAft>
              <a:buClr>
                <a:srgbClr val="000000"/>
              </a:buClr>
              <a:buSzPts val="1100"/>
              <a:buFont typeface="Arial"/>
              <a:buNone/>
            </a:pPr>
            <a:r>
              <a:rPr lang="en" sz="1400" dirty="0">
                <a:latin typeface="Times New Roman" panose="02020603050405020304" pitchFamily="18" charset="0"/>
                <a:cs typeface="Times New Roman" panose="02020603050405020304" pitchFamily="18" charset="0"/>
              </a:rPr>
              <a:t>6. Conclusion</a:t>
            </a:r>
            <a:endParaRPr sz="1400"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8755"/>
            <a:ext cx="8520600" cy="653143"/>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900650"/>
            <a:ext cx="8520600" cy="3898231"/>
          </a:xfrm>
        </p:spPr>
        <p:txBody>
          <a:bodyPr>
            <a:normAutofit/>
          </a:bodyPr>
          <a:lstStyle/>
          <a:p>
            <a:r>
              <a:rPr lang="en-IN" sz="2300" dirty="0" smtClean="0">
                <a:latin typeface="Times New Roman" panose="02020603050405020304" pitchFamily="18" charset="0"/>
                <a:cs typeface="Times New Roman" panose="02020603050405020304" pitchFamily="18" charset="0"/>
              </a:rPr>
              <a:t>As we all are aware, the existing system at traffic junctions is ordered and has a fixed timer for each side in the junction irrespective of the current situation. </a:t>
            </a:r>
          </a:p>
          <a:p>
            <a:r>
              <a:rPr lang="en-IN" sz="2300" dirty="0" smtClean="0">
                <a:latin typeface="Times New Roman" panose="02020603050405020304" pitchFamily="18" charset="0"/>
                <a:cs typeface="Times New Roman" panose="02020603050405020304" pitchFamily="18" charset="0"/>
              </a:rPr>
              <a:t>The </a:t>
            </a:r>
            <a:r>
              <a:rPr lang="en-IN" sz="2300" dirty="0">
                <a:latin typeface="Times New Roman" panose="02020603050405020304" pitchFamily="18" charset="0"/>
                <a:cs typeface="Times New Roman" panose="02020603050405020304" pitchFamily="18" charset="0"/>
              </a:rPr>
              <a:t>government mechanism, as well as the citizens, need to work in tandem, if India wants to see any improvement in traffic and eventually in the lives of the citizens.</a:t>
            </a:r>
            <a:endParaRPr lang="en-IN" sz="2300" dirty="0" smtClean="0">
              <a:latin typeface="Times New Roman" panose="02020603050405020304" pitchFamily="18" charset="0"/>
              <a:cs typeface="Times New Roman" panose="02020603050405020304" pitchFamily="18" charset="0"/>
            </a:endParaRPr>
          </a:p>
          <a:p>
            <a:r>
              <a:rPr lang="en-IN" sz="2300" dirty="0" smtClean="0">
                <a:latin typeface="Times New Roman" panose="02020603050405020304" pitchFamily="18" charset="0"/>
                <a:cs typeface="Times New Roman" panose="02020603050405020304" pitchFamily="18" charset="0"/>
              </a:rPr>
              <a:t>Use </a:t>
            </a:r>
            <a:r>
              <a:rPr lang="en-IN" sz="2300" dirty="0">
                <a:latin typeface="Times New Roman" panose="02020603050405020304" pitchFamily="18" charset="0"/>
                <a:cs typeface="Times New Roman" panose="02020603050405020304" pitchFamily="18" charset="0"/>
              </a:rPr>
              <a:t>CCTV cameras installed on junctions to figure out which side has maximum traffic and accordingly adjust duration of red/green light automatically.</a:t>
            </a:r>
          </a:p>
          <a:p>
            <a:pPr marL="114300" indent="0">
              <a:buNone/>
            </a:pPr>
            <a:endParaRPr lang="en-IN" sz="2800" dirty="0" smtClean="0"/>
          </a:p>
          <a:p>
            <a:pPr marL="114300" indent="0">
              <a:buNone/>
            </a:pPr>
            <a:endParaRPr lang="en-IN" sz="2800" dirty="0" smtClean="0"/>
          </a:p>
        </p:txBody>
      </p:sp>
    </p:spTree>
    <p:extLst>
      <p:ext uri="{BB962C8B-B14F-4D97-AF65-F5344CB8AC3E}">
        <p14:creationId xmlns:p14="http://schemas.microsoft.com/office/powerpoint/2010/main" val="102390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dirty="0" smtClean="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229875"/>
            <a:ext cx="8520600" cy="3706510"/>
          </a:xfrm>
        </p:spPr>
        <p:txBody>
          <a:bodyPr>
            <a:noAutofit/>
          </a:bodyPr>
          <a:lstStyle/>
          <a:p>
            <a:r>
              <a:rPr lang="en-IN" sz="2100" dirty="0" smtClean="0">
                <a:latin typeface="Times New Roman" panose="02020603050405020304" pitchFamily="18" charset="0"/>
                <a:cs typeface="Times New Roman" panose="02020603050405020304" pitchFamily="18" charset="0"/>
              </a:rPr>
              <a:t>Our system is supposed to detect and prevent congestion at a traffic junction.</a:t>
            </a:r>
          </a:p>
          <a:p>
            <a:r>
              <a:rPr lang="en-IN" sz="2100" dirty="0" smtClean="0">
                <a:latin typeface="Times New Roman" panose="02020603050405020304" pitchFamily="18" charset="0"/>
                <a:cs typeface="Times New Roman" panose="02020603050405020304" pitchFamily="18" charset="0"/>
              </a:rPr>
              <a:t>The system is expected to create a dynamic way of regulating traffic by considering the scenario at a junction at any instance.</a:t>
            </a:r>
          </a:p>
          <a:p>
            <a:r>
              <a:rPr lang="en-IN" sz="2100" dirty="0" smtClean="0">
                <a:latin typeface="Times New Roman" panose="02020603050405020304" pitchFamily="18" charset="0"/>
                <a:cs typeface="Times New Roman" panose="02020603050405020304" pitchFamily="18" charset="0"/>
              </a:rPr>
              <a:t>The system’s only pre-requisite being a CCTV camera installed in the junctions with good resolution and at a sufficient </a:t>
            </a:r>
          </a:p>
          <a:p>
            <a:r>
              <a:rPr lang="en-IN" sz="2100" dirty="0" smtClean="0">
                <a:latin typeface="Times New Roman" panose="02020603050405020304" pitchFamily="18" charset="0"/>
                <a:cs typeface="Times New Roman" panose="02020603050405020304" pitchFamily="18" charset="0"/>
              </a:rPr>
              <a:t>This system carries the potential for the governing agencies to regulate traffic in junctions, keep track of the congestion and also eventually make sure the rules and regulations are being implemented on roads.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274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dirty="0" smtClean="0">
                <a:latin typeface="Times New Roman" panose="02020603050405020304" pitchFamily="18" charset="0"/>
                <a:cs typeface="Times New Roman" panose="02020603050405020304" pitchFamily="18" charset="0"/>
              </a:rPr>
              <a:t>Hardware And Software Used</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IN" sz="2100" dirty="0" smtClean="0">
                <a:latin typeface="Times New Roman" panose="02020603050405020304" pitchFamily="18" charset="0"/>
                <a:cs typeface="Times New Roman" panose="02020603050405020304" pitchFamily="18" charset="0"/>
              </a:rPr>
              <a:t>HARDWARE</a:t>
            </a: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Node MCU(Esp8266)</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Jumper  Wires(Male to Male Connectors)</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Connecting wires </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LEDs (2 Red,2 Green,2 Yellow)to represent  a junction</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Resistors(10k Ohm) </a:t>
            </a:r>
            <a:endParaRPr lang="en-IN" sz="21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p:txBody>
          <a:bodyPr/>
          <a:lstStyle/>
          <a:p>
            <a:r>
              <a:rPr lang="en-IN" sz="2100" dirty="0" smtClean="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Arduino Ide </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Python(Open Source) on Microsoft Visual code </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YOLO algorithm(Object Detection)</a:t>
            </a:r>
          </a:p>
          <a:p>
            <a:pPr>
              <a:buFont typeface="Wingdings" panose="05000000000000000000" pitchFamily="2" charset="2"/>
              <a:buChar char="ü"/>
            </a:pPr>
            <a:r>
              <a:rPr lang="en-IN" sz="2100" dirty="0" smtClean="0">
                <a:latin typeface="Times New Roman" panose="02020603050405020304" pitchFamily="18" charset="0"/>
                <a:cs typeface="Times New Roman" panose="02020603050405020304" pitchFamily="18" charset="0"/>
              </a:rPr>
              <a:t>Google Firebase</a:t>
            </a:r>
          </a:p>
          <a:p>
            <a:pPr>
              <a:buFont typeface="Wingdings" panose="05000000000000000000" pitchFamily="2" charset="2"/>
              <a:buChar char="ü"/>
            </a:pPr>
            <a:endParaRPr lang="en-IN" dirty="0" smtClean="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189637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dirty="0" smtClean="0">
                <a:latin typeface="Times New Roman" panose="02020603050405020304" pitchFamily="18" charset="0"/>
                <a:cs typeface="Times New Roman" panose="02020603050405020304" pitchFamily="18" charset="0"/>
              </a:rPr>
              <a:t>Implementation</a:t>
            </a:r>
            <a:endParaRPr lang="en-IN"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50" y="2009952"/>
            <a:ext cx="8832300" cy="1011010"/>
          </a:xfrm>
          <a:prstGeom prst="rect">
            <a:avLst/>
          </a:prstGeom>
        </p:spPr>
      </p:pic>
    </p:spTree>
    <p:extLst>
      <p:ext uri="{BB962C8B-B14F-4D97-AF65-F5344CB8AC3E}">
        <p14:creationId xmlns:p14="http://schemas.microsoft.com/office/powerpoint/2010/main" val="819953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000" dirty="0" smtClean="0">
                <a:latin typeface="Times New Roman" panose="02020603050405020304" pitchFamily="18" charset="0"/>
                <a:cs typeface="Times New Roman" panose="02020603050405020304" pitchFamily="18" charset="0"/>
              </a:rPr>
              <a:t>Application</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sz="2100" dirty="0" smtClean="0">
                <a:latin typeface="Times New Roman" panose="02020603050405020304" pitchFamily="18" charset="0"/>
                <a:cs typeface="Times New Roman" panose="02020603050405020304" pitchFamily="18" charset="0"/>
              </a:rPr>
              <a:t>To dynamically adjust traffic lights at a junction based on the traffic at an instant.</a:t>
            </a:r>
          </a:p>
          <a:p>
            <a:r>
              <a:rPr lang="en-IN" sz="2100" dirty="0" smtClean="0">
                <a:latin typeface="Times New Roman" panose="02020603050405020304" pitchFamily="18" charset="0"/>
                <a:cs typeface="Times New Roman" panose="02020603050405020304" pitchFamily="18" charset="0"/>
              </a:rPr>
              <a:t>To minimize the congestion at any traffic junction at any point in time.</a:t>
            </a:r>
          </a:p>
          <a:p>
            <a:r>
              <a:rPr lang="en-IN" sz="2100" dirty="0" smtClean="0">
                <a:latin typeface="Times New Roman" panose="02020603050405020304" pitchFamily="18" charset="0"/>
                <a:cs typeface="Times New Roman" panose="02020603050405020304" pitchFamily="18" charset="0"/>
              </a:rPr>
              <a:t>To allow to give signals in case of emergency cases like allowing an ambulance to pass through.</a:t>
            </a:r>
          </a:p>
          <a:p>
            <a:r>
              <a:rPr lang="en-IN" sz="2100" dirty="0" smtClean="0">
                <a:latin typeface="Times New Roman" panose="02020603050405020304" pitchFamily="18" charset="0"/>
                <a:cs typeface="Times New Roman" panose="02020603050405020304" pitchFamily="18" charset="0"/>
              </a:rPr>
              <a:t>To analyse as the traffic junctions as to what should be done to improve them as in whethe</a:t>
            </a:r>
            <a:r>
              <a:rPr lang="en-IN" sz="2100" dirty="0">
                <a:latin typeface="Times New Roman" panose="02020603050405020304" pitchFamily="18" charset="0"/>
                <a:cs typeface="Times New Roman" panose="02020603050405020304" pitchFamily="18" charset="0"/>
              </a:rPr>
              <a:t>r</a:t>
            </a:r>
            <a:r>
              <a:rPr lang="en-IN" sz="2100" dirty="0" smtClean="0">
                <a:latin typeface="Times New Roman" panose="02020603050405020304" pitchFamily="18" charset="0"/>
                <a:cs typeface="Times New Roman" panose="02020603050405020304" pitchFamily="18" charset="0"/>
              </a:rPr>
              <a:t> to widen the roads to reduce congestion etc.</a:t>
            </a:r>
          </a:p>
          <a:p>
            <a:endParaRPr lang="en-IN" dirty="0"/>
          </a:p>
        </p:txBody>
      </p:sp>
    </p:spTree>
    <p:extLst>
      <p:ext uri="{BB962C8B-B14F-4D97-AF65-F5344CB8AC3E}">
        <p14:creationId xmlns:p14="http://schemas.microsoft.com/office/powerpoint/2010/main" val="2079594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0619"/>
            <a:ext cx="8520600" cy="607800"/>
          </a:xfrm>
        </p:spPr>
        <p:txBody>
          <a:bodyPr>
            <a:noAutofit/>
          </a:bodyPr>
          <a:lstStyle/>
          <a:p>
            <a:pPr algn="ctr"/>
            <a:r>
              <a:rPr lang="en-IN"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996119"/>
            <a:ext cx="8520600" cy="3926516"/>
          </a:xfrm>
        </p:spPr>
        <p:txBody>
          <a:bodyPr>
            <a:noAutofit/>
          </a:bodyPr>
          <a:lstStyle/>
          <a:p>
            <a:r>
              <a:rPr lang="en-IN" sz="2100" dirty="0" smtClean="0">
                <a:latin typeface="Times New Roman" panose="02020603050405020304" pitchFamily="18" charset="0"/>
                <a:cs typeface="Times New Roman" panose="02020603050405020304" pitchFamily="18" charset="0"/>
              </a:rPr>
              <a:t>Thus, this prototype having some basic functionalities can be extended further as a full fledged application that could process CCTV footages and dynamically process the congestion.</a:t>
            </a:r>
          </a:p>
          <a:p>
            <a:r>
              <a:rPr lang="en-IN" sz="2100" dirty="0" smtClean="0">
                <a:latin typeface="Times New Roman" panose="02020603050405020304" pitchFamily="18" charset="0"/>
                <a:cs typeface="Times New Roman" panose="02020603050405020304" pitchFamily="18" charset="0"/>
              </a:rPr>
              <a:t>While implementation in real time, the frames captured in the CCTV cameras i.e. screenshots will be sent to the object detection code that would run on a cloud server where the congestion detection occurs and accordingly the values will be sent to the traffic signals at the junction.</a:t>
            </a:r>
          </a:p>
          <a:p>
            <a:r>
              <a:rPr lang="en-IN" sz="2100" dirty="0" smtClean="0">
                <a:latin typeface="Times New Roman" panose="02020603050405020304" pitchFamily="18" charset="0"/>
                <a:cs typeface="Times New Roman" panose="02020603050405020304" pitchFamily="18" charset="0"/>
              </a:rPr>
              <a:t>To handle special cases, audio recordings also could be maintained along with the frames to give privileges to certain vehicles whenever required.  </a:t>
            </a:r>
          </a:p>
          <a:p>
            <a:r>
              <a:rPr lang="en-IN" sz="2100" dirty="0" smtClean="0">
                <a:latin typeface="Times New Roman" panose="02020603050405020304" pitchFamily="18" charset="0"/>
                <a:cs typeface="Times New Roman" panose="02020603050405020304" pitchFamily="18" charset="0"/>
              </a:rPr>
              <a:t>Also the solution can be extended to 3 or more directional traffic signals where congestion on multiple sides are compared and green signal is provided.</a:t>
            </a:r>
          </a:p>
          <a:p>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559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273</TotalTime>
  <Words>485</Words>
  <Application>Microsoft Office PowerPoint</Application>
  <PresentationFormat>On-screen Show (16:9)</PresentationFormat>
  <Paragraphs>45</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Century Gothic</vt:lpstr>
      <vt:lpstr>Times New Roman</vt:lpstr>
      <vt:lpstr>Wingdings</vt:lpstr>
      <vt:lpstr>Wingdings 3</vt:lpstr>
      <vt:lpstr>Arial</vt:lpstr>
      <vt:lpstr>Ion</vt:lpstr>
      <vt:lpstr>Smart traffic light using CCTV</vt:lpstr>
      <vt:lpstr>Outlines</vt:lpstr>
      <vt:lpstr>Introduction</vt:lpstr>
      <vt:lpstr>Proposed system</vt:lpstr>
      <vt:lpstr>Hardware And Software Used</vt:lpstr>
      <vt:lpstr>Implementation</vt:lpstr>
      <vt:lpstr>Application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light using CCTV</dc:title>
  <cp:lastModifiedBy>Saiprasad Ganesan</cp:lastModifiedBy>
  <cp:revision>25</cp:revision>
  <dcterms:modified xsi:type="dcterms:W3CDTF">2019-03-15T05:18:04Z</dcterms:modified>
</cp:coreProperties>
</file>