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MSIPCMContentMarking" descr="{&quot;HashCode&quot;:-1904014181,&quot;Placement&quot;:&quot;Header&quot;,&quot;Top&quot;:0.0,&quot;Left&quot;:0.0,&quot;SlideWidth&quot;:960,&quot;SlideHeight&quot;:540}"/>
          <p:cNvSpPr txBox="1"/>
          <p:nvPr userDrawn="1"/>
        </p:nvSpPr>
        <p:spPr>
          <a:xfrm>
            <a:off x="0" y="0"/>
            <a:ext cx="1437012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 smtClean="0">
                <a:solidFill>
                  <a:srgbClr val="0000FF"/>
                </a:solidFill>
                <a:latin typeface="Calibri" panose="020F0502020204030204" pitchFamily="34" charset="0"/>
              </a:rPr>
              <a:t>Classification: Internal</a:t>
            </a:r>
            <a:endParaRPr lang="en-US" sz="1000">
              <a:solidFill>
                <a:srgbClr val="0000FF"/>
              </a:solidFill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share/101WqI/" TargetMode="External"/><Relationship Id="rId2" Type="http://schemas.openxmlformats.org/officeDocument/2006/relationships/hyperlink" Target="https://docs.microsoft.com/en-us/learn/certifications/azure-fundamental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udemy.com/share/101El6/" TargetMode="External"/><Relationship Id="rId4" Type="http://schemas.openxmlformats.org/officeDocument/2006/relationships/hyperlink" Target="https://www.udemy.com/share/104Bby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AZ-900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Microsoft Azure Fundamentals</a:t>
            </a:r>
          </a:p>
        </p:txBody>
      </p:sp>
    </p:spTree>
    <p:extLst>
      <p:ext uri="{BB962C8B-B14F-4D97-AF65-F5344CB8AC3E}">
        <p14:creationId xmlns:p14="http://schemas.microsoft.com/office/powerpoint/2010/main" val="3573019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iro.medium.com/max/945/1*pczcfiGWrwGBI-SLe6kp-Q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54" y="775252"/>
            <a:ext cx="9093992" cy="51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2215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0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581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20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112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56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 Main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Describe Cloud Concepts (20-25</a:t>
            </a:r>
            <a:r>
              <a:rPr lang="en-US" b="1" dirty="0" smtClean="0"/>
              <a:t>%)</a:t>
            </a:r>
          </a:p>
          <a:p>
            <a:endParaRPr lang="en-US" b="1" dirty="0" smtClean="0"/>
          </a:p>
          <a:p>
            <a:r>
              <a:rPr lang="en-US" b="1" dirty="0" smtClean="0"/>
              <a:t>Describe </a:t>
            </a:r>
            <a:r>
              <a:rPr lang="en-US" b="1" dirty="0"/>
              <a:t>Core Azure Services (15-20</a:t>
            </a:r>
            <a:r>
              <a:rPr lang="en-US" b="1" dirty="0" smtClean="0"/>
              <a:t>%)</a:t>
            </a:r>
          </a:p>
          <a:p>
            <a:endParaRPr lang="en-US" b="1" dirty="0" smtClean="0"/>
          </a:p>
          <a:p>
            <a:r>
              <a:rPr lang="en-US" b="1" dirty="0" smtClean="0"/>
              <a:t>Describe </a:t>
            </a:r>
            <a:r>
              <a:rPr lang="en-US" b="1" dirty="0"/>
              <a:t>core solutions and management tools on Azure (10-15</a:t>
            </a:r>
            <a:r>
              <a:rPr lang="en-US" b="1" dirty="0" smtClean="0"/>
              <a:t>%)</a:t>
            </a:r>
          </a:p>
          <a:p>
            <a:endParaRPr lang="en-US" b="1" dirty="0" smtClean="0"/>
          </a:p>
          <a:p>
            <a:r>
              <a:rPr lang="en-US" b="1" dirty="0" smtClean="0"/>
              <a:t>Describe </a:t>
            </a:r>
            <a:r>
              <a:rPr lang="en-US" b="1" dirty="0"/>
              <a:t>general security and network security features (10-15</a:t>
            </a:r>
            <a:r>
              <a:rPr lang="en-US" b="1" dirty="0" smtClean="0"/>
              <a:t>%)</a:t>
            </a:r>
          </a:p>
          <a:p>
            <a:endParaRPr lang="en-US" b="1" dirty="0" smtClean="0"/>
          </a:p>
          <a:p>
            <a:r>
              <a:rPr lang="en-US" b="1" dirty="0"/>
              <a:t>Describe Azure cost management and Service Level Agreements (10- 15</a:t>
            </a:r>
            <a:r>
              <a:rPr lang="en-US" b="1" dirty="0" smtClean="0"/>
              <a:t>%)</a:t>
            </a:r>
          </a:p>
          <a:p>
            <a:endParaRPr lang="en-US" b="1" dirty="0" smtClean="0"/>
          </a:p>
          <a:p>
            <a:pPr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225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Describe Cloud Concepts (20-25%)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Identify the benefits and considerations of using cloud services </a:t>
            </a:r>
            <a:endParaRPr lang="en-US" b="1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High </a:t>
            </a:r>
            <a:r>
              <a:rPr lang="en-US" dirty="0"/>
              <a:t>Availability, Scalability, Elasticity, Agility, and Disaster </a:t>
            </a:r>
            <a:r>
              <a:rPr lang="en-US" dirty="0" smtClean="0"/>
              <a:t>Recovery. 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Capital </a:t>
            </a:r>
            <a:r>
              <a:rPr lang="en-US" dirty="0"/>
              <a:t>Expenditure (</a:t>
            </a:r>
            <a:r>
              <a:rPr lang="en-US" dirty="0" err="1"/>
              <a:t>CapEx</a:t>
            </a:r>
            <a:r>
              <a:rPr lang="en-US" dirty="0"/>
              <a:t>) and Operational Expenditure (</a:t>
            </a:r>
            <a:r>
              <a:rPr lang="en-US" dirty="0" err="1"/>
              <a:t>OpEx</a:t>
            </a:r>
            <a:r>
              <a:rPr lang="en-US" dirty="0" smtClean="0"/>
              <a:t>). </a:t>
            </a:r>
          </a:p>
          <a:p>
            <a:pPr>
              <a:buFont typeface="+mj-lt"/>
              <a:buAutoNum type="arabicPeriod"/>
            </a:pPr>
            <a:r>
              <a:rPr lang="en-US" dirty="0"/>
              <a:t>C</a:t>
            </a:r>
            <a:r>
              <a:rPr lang="en-US" dirty="0" smtClean="0"/>
              <a:t>onsumption-based model.</a:t>
            </a:r>
            <a:endParaRPr lang="en-US" dirty="0"/>
          </a:p>
          <a:p>
            <a:r>
              <a:rPr lang="en-US" b="1" dirty="0" smtClean="0"/>
              <a:t>Describe </a:t>
            </a:r>
            <a:r>
              <a:rPr lang="en-US" b="1" dirty="0"/>
              <a:t>the differences between categories of cloud </a:t>
            </a:r>
            <a:r>
              <a:rPr lang="en-US" b="1" dirty="0" smtClean="0"/>
              <a:t>services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Shared </a:t>
            </a:r>
            <a:r>
              <a:rPr lang="en-US" dirty="0"/>
              <a:t>responsibility model 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IaaS, PaaS, SaaS, serverless computing. </a:t>
            </a:r>
            <a:endParaRPr lang="en-US" dirty="0"/>
          </a:p>
          <a:p>
            <a:r>
              <a:rPr lang="en-US" b="1" dirty="0" smtClean="0"/>
              <a:t>Describe </a:t>
            </a:r>
            <a:r>
              <a:rPr lang="en-US" b="1" dirty="0"/>
              <a:t>the differences between types of cloud </a:t>
            </a:r>
            <a:r>
              <a:rPr lang="en-US" b="1" dirty="0" smtClean="0"/>
              <a:t>computing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Public </a:t>
            </a:r>
            <a:r>
              <a:rPr lang="en-US" dirty="0"/>
              <a:t>cloud </a:t>
            </a:r>
            <a:r>
              <a:rPr lang="en-US" dirty="0" smtClean="0"/>
              <a:t>, Private </a:t>
            </a:r>
            <a:r>
              <a:rPr lang="en-US" dirty="0"/>
              <a:t>cloud </a:t>
            </a:r>
            <a:r>
              <a:rPr lang="en-US" dirty="0" smtClean="0"/>
              <a:t>, Hybrid cloud.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847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Describe Core Azure Services (15-20%)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Describe the core Azure architectural </a:t>
            </a:r>
            <a:r>
              <a:rPr lang="en-US" b="1" dirty="0" smtClean="0"/>
              <a:t>components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Regions </a:t>
            </a:r>
            <a:r>
              <a:rPr lang="en-US" dirty="0"/>
              <a:t>and Region </a:t>
            </a:r>
            <a:r>
              <a:rPr lang="en-US" dirty="0" smtClean="0"/>
              <a:t>Pairs, Availability </a:t>
            </a:r>
            <a:r>
              <a:rPr lang="en-US" dirty="0"/>
              <a:t>Zones 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Resource Groups, Subscriptions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Management Groups, </a:t>
            </a:r>
            <a:r>
              <a:rPr lang="en-US" dirty="0"/>
              <a:t>Azure Resource </a:t>
            </a:r>
            <a:r>
              <a:rPr lang="en-US" dirty="0" smtClean="0"/>
              <a:t>Manager, </a:t>
            </a:r>
            <a:r>
              <a:rPr lang="en-US" dirty="0"/>
              <a:t>Azure </a:t>
            </a:r>
            <a:r>
              <a:rPr lang="en-US" dirty="0" smtClean="0"/>
              <a:t>resources.</a:t>
            </a:r>
            <a:endParaRPr lang="en-US" dirty="0"/>
          </a:p>
          <a:p>
            <a:r>
              <a:rPr lang="en-US" b="1" dirty="0" smtClean="0"/>
              <a:t>Describe </a:t>
            </a:r>
            <a:r>
              <a:rPr lang="en-US" b="1" dirty="0"/>
              <a:t>core resources available in </a:t>
            </a:r>
            <a:r>
              <a:rPr lang="en-US" b="1" dirty="0" smtClean="0"/>
              <a:t>Azure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Virtual </a:t>
            </a:r>
            <a:r>
              <a:rPr lang="en-US" dirty="0"/>
              <a:t>Machines, Azure App Services, Azure Container Instances (ACI), Azure Kubernetes Service (AKS), and Azure Virtual </a:t>
            </a:r>
            <a:r>
              <a:rPr lang="en-US" dirty="0" smtClean="0"/>
              <a:t>Desktop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Virtual </a:t>
            </a:r>
            <a:r>
              <a:rPr lang="en-US" dirty="0"/>
              <a:t>Networks, VPN Gateway, Virtual Network peering, and ExpressRoute 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Container </a:t>
            </a:r>
            <a:r>
              <a:rPr lang="en-US" dirty="0"/>
              <a:t>(Blob) Storage, Disk Storage, File Storage, and storage tiers 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Cosmos </a:t>
            </a:r>
            <a:r>
              <a:rPr lang="en-US" dirty="0"/>
              <a:t>DB, Azure SQL Database, Azure Database for MySQL, Azure Database for PostgreSQL, and Azure SQL Managed Instance 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Azure </a:t>
            </a:r>
            <a:r>
              <a:rPr lang="en-US" dirty="0"/>
              <a:t>Marketplace </a:t>
            </a:r>
            <a:r>
              <a:rPr lang="en-US" dirty="0" smtClean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48384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Describe core solutions and management tools on Azure (10-15%)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Describe core solutions available in Azure </a:t>
            </a:r>
            <a:endParaRPr lang="en-US" b="1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Internet </a:t>
            </a:r>
            <a:r>
              <a:rPr lang="en-US" dirty="0"/>
              <a:t>of Things (</a:t>
            </a:r>
            <a:r>
              <a:rPr lang="en-US" dirty="0" err="1"/>
              <a:t>IoT</a:t>
            </a:r>
            <a:r>
              <a:rPr lang="en-US" dirty="0"/>
              <a:t>) Hub, </a:t>
            </a:r>
            <a:r>
              <a:rPr lang="en-US" dirty="0" err="1"/>
              <a:t>IoT</a:t>
            </a:r>
            <a:r>
              <a:rPr lang="en-US" dirty="0"/>
              <a:t> Central, and Azure Sphere 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Azure </a:t>
            </a:r>
            <a:r>
              <a:rPr lang="en-US" dirty="0"/>
              <a:t>Synapse Analytics, HDInsight, and Azure </a:t>
            </a:r>
            <a:r>
              <a:rPr lang="en-US" dirty="0" err="1"/>
              <a:t>Databricks</a:t>
            </a:r>
            <a:r>
              <a:rPr lang="en-US" dirty="0"/>
              <a:t> 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Azure </a:t>
            </a:r>
            <a:r>
              <a:rPr lang="en-US" dirty="0"/>
              <a:t>Machine Learning, Cognitive Services and Azure Bot Service 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Azure </a:t>
            </a:r>
            <a:r>
              <a:rPr lang="en-US" dirty="0"/>
              <a:t>Functions and Logic Apps 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Azure </a:t>
            </a:r>
            <a:r>
              <a:rPr lang="en-US" dirty="0"/>
              <a:t>DevOps, GitHub, GitHub Actions, and Azure </a:t>
            </a:r>
            <a:r>
              <a:rPr lang="en-US" dirty="0" err="1"/>
              <a:t>DevTest</a:t>
            </a:r>
            <a:r>
              <a:rPr lang="en-US" dirty="0"/>
              <a:t> Labs</a:t>
            </a:r>
          </a:p>
          <a:p>
            <a:r>
              <a:rPr lang="en-US" b="1" dirty="0" smtClean="0"/>
              <a:t>Describe </a:t>
            </a:r>
            <a:r>
              <a:rPr lang="en-US" b="1" dirty="0"/>
              <a:t>Azure management tools </a:t>
            </a:r>
            <a:endParaRPr lang="en-US" b="1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Azure </a:t>
            </a:r>
            <a:r>
              <a:rPr lang="en-US" dirty="0"/>
              <a:t>Portal, Azure PowerShell, Azure CLI, Cloud Shell, and Azure Mobile App 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Azure Advisor, </a:t>
            </a:r>
            <a:r>
              <a:rPr lang="en-US" dirty="0"/>
              <a:t>Azure Resource Manager (ARM) </a:t>
            </a:r>
            <a:r>
              <a:rPr lang="en-US" dirty="0" smtClean="0"/>
              <a:t>templates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Azure Monitor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Azure </a:t>
            </a:r>
            <a:r>
              <a:rPr lang="en-US" dirty="0"/>
              <a:t>Service Health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052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Describe general security and network security features (10-15%)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Describe Azure security </a:t>
            </a:r>
            <a:r>
              <a:rPr lang="en-US" b="1" dirty="0" smtClean="0"/>
              <a:t>features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Azure </a:t>
            </a:r>
            <a:r>
              <a:rPr lang="en-US" dirty="0"/>
              <a:t>Security </a:t>
            </a:r>
            <a:r>
              <a:rPr lang="en-US" dirty="0" smtClean="0"/>
              <a:t>Center 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Azure </a:t>
            </a:r>
            <a:r>
              <a:rPr lang="en-US" dirty="0"/>
              <a:t>Key Vault 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Azure Sentinel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Azure </a:t>
            </a:r>
            <a:r>
              <a:rPr lang="en-US" dirty="0"/>
              <a:t>Dedicated Hosts</a:t>
            </a:r>
            <a:endParaRPr lang="en-US" dirty="0" smtClean="0"/>
          </a:p>
          <a:p>
            <a:r>
              <a:rPr lang="en-US" b="1" dirty="0"/>
              <a:t>Describe Azure network </a:t>
            </a:r>
            <a:r>
              <a:rPr lang="en-US" b="1" dirty="0" smtClean="0"/>
              <a:t>security</a:t>
            </a:r>
            <a:endParaRPr lang="en-US" b="1" dirty="0"/>
          </a:p>
          <a:p>
            <a:pPr>
              <a:buFont typeface="+mj-lt"/>
              <a:buAutoNum type="arabicPeriod"/>
            </a:pPr>
            <a:r>
              <a:rPr lang="en-US" dirty="0" smtClean="0"/>
              <a:t>Defense </a:t>
            </a:r>
            <a:r>
              <a:rPr lang="en-US" dirty="0"/>
              <a:t>in depth 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Network </a:t>
            </a:r>
            <a:r>
              <a:rPr lang="en-US" dirty="0"/>
              <a:t>Security Groups (NSG) 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Azure Firewall, </a:t>
            </a:r>
            <a:r>
              <a:rPr lang="en-US" dirty="0"/>
              <a:t>Azure </a:t>
            </a:r>
            <a:r>
              <a:rPr lang="en-US" dirty="0" err="1"/>
              <a:t>DDoS</a:t>
            </a:r>
            <a:r>
              <a:rPr lang="en-US" dirty="0"/>
              <a:t> </a:t>
            </a:r>
            <a:r>
              <a:rPr lang="en-US" dirty="0" smtClean="0"/>
              <a:t>protection.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86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Describe identity, governance, privacy, and compliance features (15- 20%) 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Describe core Azure identity </a:t>
            </a:r>
            <a:r>
              <a:rPr lang="en-US" b="1" dirty="0" smtClean="0"/>
              <a:t>services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Azure </a:t>
            </a:r>
            <a:r>
              <a:rPr lang="en-US" dirty="0"/>
              <a:t>Active </a:t>
            </a:r>
            <a:r>
              <a:rPr lang="en-US" dirty="0" smtClean="0"/>
              <a:t>Directory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Conditional </a:t>
            </a:r>
            <a:r>
              <a:rPr lang="en-US" dirty="0"/>
              <a:t>Access</a:t>
            </a:r>
            <a:r>
              <a:rPr lang="en-US" dirty="0" smtClean="0"/>
              <a:t>,(MFA</a:t>
            </a:r>
            <a:r>
              <a:rPr lang="en-US" dirty="0"/>
              <a:t>), and Single Sign-On (SSO) </a:t>
            </a:r>
            <a:endParaRPr lang="en-US" dirty="0" smtClean="0"/>
          </a:p>
          <a:p>
            <a:r>
              <a:rPr lang="en-US" b="1" dirty="0"/>
              <a:t>Describe Azure governance </a:t>
            </a:r>
            <a:r>
              <a:rPr lang="en-US" b="1" dirty="0" smtClean="0"/>
              <a:t>features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Role-Based </a:t>
            </a:r>
            <a:r>
              <a:rPr lang="en-US" dirty="0"/>
              <a:t>Access Control (RBAC) 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Resource locks, usage </a:t>
            </a:r>
            <a:r>
              <a:rPr lang="en-US" dirty="0"/>
              <a:t>of tags 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Azure </a:t>
            </a:r>
            <a:r>
              <a:rPr lang="en-US" dirty="0"/>
              <a:t>Policy </a:t>
            </a:r>
            <a:r>
              <a:rPr lang="en-US" dirty="0" smtClean="0"/>
              <a:t>,Azure </a:t>
            </a:r>
            <a:r>
              <a:rPr lang="en-US" dirty="0"/>
              <a:t>Blueprints 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Cloud </a:t>
            </a:r>
            <a:r>
              <a:rPr lang="en-US" dirty="0"/>
              <a:t>Adoption Framework for Azure</a:t>
            </a:r>
            <a:endParaRPr lang="en-US" dirty="0" smtClean="0"/>
          </a:p>
          <a:p>
            <a:r>
              <a:rPr lang="en-US" b="1" dirty="0"/>
              <a:t>Describe privacy and compliance </a:t>
            </a:r>
            <a:r>
              <a:rPr lang="en-US" b="1" dirty="0" smtClean="0"/>
              <a:t>resources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Microsoft </a:t>
            </a:r>
            <a:r>
              <a:rPr lang="en-US" dirty="0"/>
              <a:t>core tenets of Security, Privacy, and Compliance 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Microsoft </a:t>
            </a:r>
            <a:r>
              <a:rPr lang="en-US" dirty="0"/>
              <a:t>Privacy Statement, Online Services Terms (OST) and Data Protection Amendment (DPA) 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Trust Center, </a:t>
            </a:r>
            <a:r>
              <a:rPr lang="en-US" dirty="0"/>
              <a:t>Azure compliance </a:t>
            </a:r>
            <a:r>
              <a:rPr lang="en-US" dirty="0" smtClean="0"/>
              <a:t>documentation. Azure Sovereign Regions.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94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Describe Azure cost management and Service Level Agreements (10- 15%)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Describe methods for planning and managing costs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Factors affecting cost resource </a:t>
            </a:r>
            <a:r>
              <a:rPr lang="en-US" dirty="0"/>
              <a:t>types, services, locations, ingress and egress </a:t>
            </a:r>
            <a:r>
              <a:rPr lang="en-US" dirty="0" smtClean="0"/>
              <a:t>traffic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Factors that reduce </a:t>
            </a:r>
            <a:r>
              <a:rPr lang="en-US" dirty="0"/>
              <a:t>costs (reserved instances, reserved capacity, hybrid use benefit, spot pricing) 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Pricing </a:t>
            </a:r>
            <a:r>
              <a:rPr lang="en-US" dirty="0"/>
              <a:t>calculator and the Total Cost of Ownership (TCO) calculator 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Azure </a:t>
            </a:r>
            <a:r>
              <a:rPr lang="en-US" dirty="0"/>
              <a:t>Cost Management</a:t>
            </a:r>
            <a:endParaRPr lang="en-US" dirty="0" smtClean="0"/>
          </a:p>
          <a:p>
            <a:r>
              <a:rPr lang="en-US" b="1" dirty="0"/>
              <a:t>Describe Azure Service Level Agreements (SLAs) and service </a:t>
            </a:r>
            <a:r>
              <a:rPr lang="en-US" b="1" dirty="0" smtClean="0"/>
              <a:t>lifecycles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Azure </a:t>
            </a:r>
            <a:r>
              <a:rPr lang="en-US" dirty="0"/>
              <a:t>Service Level Agreement (SLA) 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Factors that Impact </a:t>
            </a:r>
            <a:r>
              <a:rPr lang="en-US" dirty="0"/>
              <a:t>an SLA (i.e. Availability Zones) 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Azure </a:t>
            </a:r>
            <a:r>
              <a:rPr lang="en-US" dirty="0"/>
              <a:t>(Public Preview and General Availability)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57836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Structure &amp; Question Types: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AZ-900 </a:t>
            </a:r>
            <a:r>
              <a:rPr lang="en-US" dirty="0"/>
              <a:t>Basics: 45 to 60 minutes (plan for 80 mins), 40 to 60 questions. </a:t>
            </a:r>
            <a:endParaRPr lang="en-US" dirty="0" smtClean="0"/>
          </a:p>
          <a:p>
            <a:r>
              <a:rPr lang="en-US" dirty="0" smtClean="0"/>
              <a:t>About </a:t>
            </a:r>
            <a:r>
              <a:rPr lang="en-US" dirty="0"/>
              <a:t>1 min per question for fundamental exams. </a:t>
            </a:r>
            <a:endParaRPr lang="en-US" dirty="0" smtClean="0"/>
          </a:p>
          <a:p>
            <a:r>
              <a:rPr lang="en-US" dirty="0" smtClean="0"/>
              <a:t>Ten </a:t>
            </a:r>
            <a:r>
              <a:rPr lang="en-US" dirty="0"/>
              <a:t>types of questions: Active screen, best answer, build list, case studies, drag and drop, hot area, multiple choice, repeated answer choices, short answer, labs</a:t>
            </a:r>
          </a:p>
          <a:p>
            <a:r>
              <a:rPr lang="en-US" dirty="0" smtClean="0"/>
              <a:t>Max </a:t>
            </a:r>
            <a:r>
              <a:rPr lang="en-US" dirty="0"/>
              <a:t>score 1K, passing score 700. </a:t>
            </a:r>
            <a:endParaRPr lang="en-US" dirty="0" smtClean="0"/>
          </a:p>
          <a:p>
            <a:r>
              <a:rPr lang="en-US" b="1" dirty="0" smtClean="0"/>
              <a:t>Resources:</a:t>
            </a:r>
          </a:p>
          <a:p>
            <a:pPr>
              <a:buFont typeface="+mj-lt"/>
              <a:buAutoNum type="arabicPeriod"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docs.microsoft.com/en-us/learn/certifications/azure-fundamentals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i="1" dirty="0"/>
              <a:t>Udemy</a:t>
            </a:r>
            <a:r>
              <a:rPr lang="en-US" dirty="0"/>
              <a:t> 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www.udemy.com/share/101WqI/</a:t>
            </a:r>
            <a:r>
              <a:rPr lang="en-US" dirty="0"/>
              <a:t>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www.udemy.com/share/104Bby/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5"/>
              </a:rPr>
              <a:t>https</a:t>
            </a:r>
            <a:r>
              <a:rPr lang="en-US" dirty="0">
                <a:hlinkClick r:id="rId5"/>
              </a:rPr>
              <a:t>://www.udemy.com/share/101El6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38155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42ABAAE7D2CF4DB731DE72AC62FEF7" ma:contentTypeVersion="11" ma:contentTypeDescription="Create a new document." ma:contentTypeScope="" ma:versionID="79dcd098a5c19c4e1d739ce16b60dfab">
  <xsd:schema xmlns:xsd="http://www.w3.org/2001/XMLSchema" xmlns:xs="http://www.w3.org/2001/XMLSchema" xmlns:p="http://schemas.microsoft.com/office/2006/metadata/properties" xmlns:ns3="17aef716-073b-4ff2-86ab-5ae7a7455d2f" xmlns:ns4="5d37e049-9f90-472d-8a33-65c5758341ed" targetNamespace="http://schemas.microsoft.com/office/2006/metadata/properties" ma:root="true" ma:fieldsID="3bd3fbf1bff98f67cdf7e59c366ecd4f" ns3:_="" ns4:_="">
    <xsd:import namespace="17aef716-073b-4ff2-86ab-5ae7a7455d2f"/>
    <xsd:import namespace="5d37e049-9f90-472d-8a33-65c5758341e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aef716-073b-4ff2-86ab-5ae7a7455d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37e049-9f90-472d-8a33-65c5758341ed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DF4A071-E8FB-4424-B96E-52AA1D4C4E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7aef716-073b-4ff2-86ab-5ae7a7455d2f"/>
    <ds:schemaRef ds:uri="5d37e049-9f90-472d-8a33-65c5758341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9829A1F-0F29-42F3-A717-81F9326E453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40928F2-8CC2-400C-BBA7-454DA6B9A8C9}">
  <ds:schemaRefs>
    <ds:schemaRef ds:uri="http://www.w3.org/XML/1998/namespace"/>
    <ds:schemaRef ds:uri="17aef716-073b-4ff2-86ab-5ae7a7455d2f"/>
    <ds:schemaRef ds:uri="5d37e049-9f90-472d-8a33-65c5758341ed"/>
    <ds:schemaRef ds:uri="http://purl.org/dc/elements/1.1/"/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72</TotalTime>
  <Words>696</Words>
  <Application>Microsoft Office PowerPoint</Application>
  <PresentationFormat>Widescreen</PresentationFormat>
  <Paragraphs>86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Trebuchet MS</vt:lpstr>
      <vt:lpstr>Wingdings 3</vt:lpstr>
      <vt:lpstr>Facet</vt:lpstr>
      <vt:lpstr>AZ-900</vt:lpstr>
      <vt:lpstr>Exam Main Components</vt:lpstr>
      <vt:lpstr>Describe Cloud Concepts (20-25%)</vt:lpstr>
      <vt:lpstr>Describe Core Azure Services (15-20%)</vt:lpstr>
      <vt:lpstr>Describe core solutions and management tools on Azure (10-15%)</vt:lpstr>
      <vt:lpstr>Describe general security and network security features (10-15%)</vt:lpstr>
      <vt:lpstr>Describe identity, governance, privacy, and compliance features (15- 20%)  </vt:lpstr>
      <vt:lpstr>Describe Azure cost management and Service Level Agreements (10- 15%)</vt:lpstr>
      <vt:lpstr>Exam Structure &amp; Question Types: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BSL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az-900</dc:title>
  <dc:creator>Shweta Sroti</dc:creator>
  <cp:lastModifiedBy>Shweta Sroti</cp:lastModifiedBy>
  <cp:revision>14</cp:revision>
  <dcterms:created xsi:type="dcterms:W3CDTF">2022-02-19T14:41:32Z</dcterms:created>
  <dcterms:modified xsi:type="dcterms:W3CDTF">2022-02-19T15:54:13Z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8a73b57-0f56-4cc3-b485-ed04b0d9b9a3_Enabled">
    <vt:lpwstr>true</vt:lpwstr>
  </property>
  <property fmtid="{D5CDD505-2E9C-101B-9397-08002B2CF9AE}" pid="3" name="MSIP_Label_48a73b57-0f56-4cc3-b485-ed04b0d9b9a3_SetDate">
    <vt:lpwstr>2022-02-19T14:59:38Z</vt:lpwstr>
  </property>
  <property fmtid="{D5CDD505-2E9C-101B-9397-08002B2CF9AE}" pid="4" name="MSIP_Label_48a73b57-0f56-4cc3-b485-ed04b0d9b9a3_Method">
    <vt:lpwstr>Standard</vt:lpwstr>
  </property>
  <property fmtid="{D5CDD505-2E9C-101B-9397-08002B2CF9AE}" pid="5" name="MSIP_Label_48a73b57-0f56-4cc3-b485-ed04b0d9b9a3_Name">
    <vt:lpwstr>Internal</vt:lpwstr>
  </property>
  <property fmtid="{D5CDD505-2E9C-101B-9397-08002B2CF9AE}" pid="6" name="MSIP_Label_48a73b57-0f56-4cc3-b485-ed04b0d9b9a3_SiteId">
    <vt:lpwstr>d79da2e9-d03a-4707-9da7-67a34ac6465c</vt:lpwstr>
  </property>
  <property fmtid="{D5CDD505-2E9C-101B-9397-08002B2CF9AE}" pid="7" name="MSIP_Label_48a73b57-0f56-4cc3-b485-ed04b0d9b9a3_ActionId">
    <vt:lpwstr>f0118645-6ddb-4caa-a2be-190bc962fc6e</vt:lpwstr>
  </property>
  <property fmtid="{D5CDD505-2E9C-101B-9397-08002B2CF9AE}" pid="8" name="MSIP_Label_48a73b57-0f56-4cc3-b485-ed04b0d9b9a3_ContentBits">
    <vt:lpwstr>1</vt:lpwstr>
  </property>
  <property fmtid="{D5CDD505-2E9C-101B-9397-08002B2CF9AE}" pid="9" name="ContentTypeId">
    <vt:lpwstr>0x0101008042ABAAE7D2CF4DB731DE72AC62FEF7</vt:lpwstr>
  </property>
</Properties>
</file>