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64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11/23/2021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F63A-354B-43B4-9BA8-F9E32DF43408}"/>
              </a:ext>
            </a:extLst>
          </p:cNvPr>
          <p:cNvSpPr>
            <a:spLocks noGrp="1"/>
          </p:cNvSpPr>
          <p:nvPr>
            <p:ph type="ctrTitle"/>
          </p:nvPr>
        </p:nvSpPr>
        <p:spPr/>
        <p:txBody>
          <a:bodyPr>
            <a:normAutofit/>
          </a:bodyPr>
          <a:lstStyle/>
          <a:p>
            <a:r>
              <a:rPr lang="en-US" sz="6600" dirty="0" err="1"/>
              <a:t>educom</a:t>
            </a:r>
            <a:endParaRPr lang="en-IN" sz="6600" dirty="0"/>
          </a:p>
        </p:txBody>
      </p:sp>
      <p:sp>
        <p:nvSpPr>
          <p:cNvPr id="3" name="Subtitle 2">
            <a:extLst>
              <a:ext uri="{FF2B5EF4-FFF2-40B4-BE49-F238E27FC236}">
                <a16:creationId xmlns:a16="http://schemas.microsoft.com/office/drawing/2014/main" id="{1F00780D-E185-4AD4-8BC6-B692296ADFD7}"/>
              </a:ext>
            </a:extLst>
          </p:cNvPr>
          <p:cNvSpPr>
            <a:spLocks noGrp="1"/>
          </p:cNvSpPr>
          <p:nvPr>
            <p:ph type="subTitle" idx="1"/>
          </p:nvPr>
        </p:nvSpPr>
        <p:spPr>
          <a:xfrm>
            <a:off x="4557544" y="4907756"/>
            <a:ext cx="9001462" cy="1655762"/>
          </a:xfrm>
        </p:spPr>
        <p:txBody>
          <a:bodyPr/>
          <a:lstStyle/>
          <a:p>
            <a:r>
              <a:rPr lang="en-US" dirty="0"/>
              <a:t>Shweta V</a:t>
            </a:r>
          </a:p>
          <a:p>
            <a:r>
              <a:rPr lang="en-US" dirty="0"/>
              <a:t>20ubca4304</a:t>
            </a:r>
            <a:endParaRPr lang="en-IN" dirty="0"/>
          </a:p>
        </p:txBody>
      </p:sp>
    </p:spTree>
    <p:extLst>
      <p:ext uri="{BB962C8B-B14F-4D97-AF65-F5344CB8AC3E}">
        <p14:creationId xmlns:p14="http://schemas.microsoft.com/office/powerpoint/2010/main" val="2300989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74D8-417B-455C-96F2-626A3C3775F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80796D-72CA-44BE-B6E0-096432D5E465}"/>
              </a:ext>
            </a:extLst>
          </p:cNvPr>
          <p:cNvPicPr>
            <a:picLocks noGrp="1" noChangeAspect="1"/>
          </p:cNvPicPr>
          <p:nvPr>
            <p:ph idx="1"/>
          </p:nvPr>
        </p:nvPicPr>
        <p:blipFill>
          <a:blip r:embed="rId2"/>
          <a:stretch>
            <a:fillRect/>
          </a:stretch>
        </p:blipFill>
        <p:spPr>
          <a:xfrm>
            <a:off x="695324" y="933450"/>
            <a:ext cx="10848975" cy="5495925"/>
          </a:xfrm>
        </p:spPr>
      </p:pic>
    </p:spTree>
    <p:extLst>
      <p:ext uri="{BB962C8B-B14F-4D97-AF65-F5344CB8AC3E}">
        <p14:creationId xmlns:p14="http://schemas.microsoft.com/office/powerpoint/2010/main" val="357931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04E8-05A2-48E7-92F8-E066A275789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493239F-3B08-4136-9DA4-F3DC8AF986A7}"/>
              </a:ext>
            </a:extLst>
          </p:cNvPr>
          <p:cNvPicPr>
            <a:picLocks noGrp="1" noChangeAspect="1"/>
          </p:cNvPicPr>
          <p:nvPr>
            <p:ph idx="1"/>
          </p:nvPr>
        </p:nvPicPr>
        <p:blipFill>
          <a:blip r:embed="rId2"/>
          <a:stretch>
            <a:fillRect/>
          </a:stretch>
        </p:blipFill>
        <p:spPr>
          <a:xfrm>
            <a:off x="457199" y="952499"/>
            <a:ext cx="11382375" cy="5591175"/>
          </a:xfrm>
        </p:spPr>
      </p:pic>
    </p:spTree>
    <p:extLst>
      <p:ext uri="{BB962C8B-B14F-4D97-AF65-F5344CB8AC3E}">
        <p14:creationId xmlns:p14="http://schemas.microsoft.com/office/powerpoint/2010/main" val="194337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600AB-84EA-466C-9774-6FFC2494D66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FB83340-D986-4012-86D0-20979F088671}"/>
              </a:ext>
            </a:extLst>
          </p:cNvPr>
          <p:cNvPicPr>
            <a:picLocks noGrp="1" noChangeAspect="1"/>
          </p:cNvPicPr>
          <p:nvPr>
            <p:ph idx="1"/>
          </p:nvPr>
        </p:nvPicPr>
        <p:blipFill>
          <a:blip r:embed="rId2"/>
          <a:stretch>
            <a:fillRect/>
          </a:stretch>
        </p:blipFill>
        <p:spPr>
          <a:xfrm>
            <a:off x="447675" y="1009649"/>
            <a:ext cx="11372850" cy="5438775"/>
          </a:xfrm>
        </p:spPr>
      </p:pic>
    </p:spTree>
    <p:extLst>
      <p:ext uri="{BB962C8B-B14F-4D97-AF65-F5344CB8AC3E}">
        <p14:creationId xmlns:p14="http://schemas.microsoft.com/office/powerpoint/2010/main" val="236756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D5529-B3D5-4AC7-BFFA-B7348A7D27F6}"/>
              </a:ext>
            </a:extLst>
          </p:cNvPr>
          <p:cNvSpPr>
            <a:spLocks noGrp="1"/>
          </p:cNvSpPr>
          <p:nvPr>
            <p:ph type="title"/>
          </p:nvPr>
        </p:nvSpPr>
        <p:spPr>
          <a:xfrm>
            <a:off x="924444" y="2096064"/>
            <a:ext cx="10353761" cy="1611507"/>
          </a:xfrm>
        </p:spPr>
        <p:txBody>
          <a:bodyPr/>
          <a:lstStyle/>
          <a:p>
            <a:r>
              <a:rPr lang="en-US" sz="4800" dirty="0"/>
              <a:t>Thank</a:t>
            </a:r>
            <a:r>
              <a:rPr lang="en-US" dirty="0"/>
              <a:t> </a:t>
            </a:r>
            <a:r>
              <a:rPr lang="en-US" sz="4800" dirty="0"/>
              <a:t>you</a:t>
            </a:r>
            <a:endParaRPr lang="en-IN" sz="4800" dirty="0"/>
          </a:p>
        </p:txBody>
      </p:sp>
      <p:sp>
        <p:nvSpPr>
          <p:cNvPr id="3" name="Content Placeholder 2">
            <a:extLst>
              <a:ext uri="{FF2B5EF4-FFF2-40B4-BE49-F238E27FC236}">
                <a16:creationId xmlns:a16="http://schemas.microsoft.com/office/drawing/2014/main" id="{0C0D3B85-7AC3-419B-BF66-70F56DC74473}"/>
              </a:ext>
            </a:extLst>
          </p:cNvPr>
          <p:cNvSpPr>
            <a:spLocks noGrp="1"/>
          </p:cNvSpPr>
          <p:nvPr>
            <p:ph idx="1"/>
          </p:nvPr>
        </p:nvSpPr>
        <p:spPr>
          <a:xfrm>
            <a:off x="919119" y="5439339"/>
            <a:ext cx="10353762" cy="3695136"/>
          </a:xfrm>
        </p:spPr>
        <p:txBody>
          <a:bodyPr>
            <a:normAutofit/>
          </a:bodyPr>
          <a:lstStyle/>
          <a:p>
            <a:pPr marL="0" indent="0">
              <a:buNone/>
            </a:pPr>
            <a:endParaRPr lang="en-IN" sz="2800" dirty="0"/>
          </a:p>
        </p:txBody>
      </p:sp>
    </p:spTree>
    <p:extLst>
      <p:ext uri="{BB962C8B-B14F-4D97-AF65-F5344CB8AC3E}">
        <p14:creationId xmlns:p14="http://schemas.microsoft.com/office/powerpoint/2010/main" val="350858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A752-6A9B-43FA-924A-B128E946EFED}"/>
              </a:ext>
            </a:extLst>
          </p:cNvPr>
          <p:cNvSpPr>
            <a:spLocks noGrp="1"/>
          </p:cNvSpPr>
          <p:nvPr>
            <p:ph type="title"/>
          </p:nvPr>
        </p:nvSpPr>
        <p:spPr>
          <a:xfrm>
            <a:off x="-1800830" y="403639"/>
            <a:ext cx="10353761" cy="1326321"/>
          </a:xfrm>
        </p:spPr>
        <p:txBody>
          <a:bodyPr>
            <a:normAutofit/>
          </a:bodyPr>
          <a:lstStyle/>
          <a:p>
            <a:r>
              <a:rPr lang="en-US" sz="4400" dirty="0"/>
              <a:t>introduction</a:t>
            </a:r>
            <a:endParaRPr lang="en-IN" sz="4400" dirty="0"/>
          </a:p>
        </p:txBody>
      </p:sp>
      <p:sp>
        <p:nvSpPr>
          <p:cNvPr id="3" name="Content Placeholder 2">
            <a:extLst>
              <a:ext uri="{FF2B5EF4-FFF2-40B4-BE49-F238E27FC236}">
                <a16:creationId xmlns:a16="http://schemas.microsoft.com/office/drawing/2014/main" id="{597020DF-5EF3-45AA-98D7-B44E770ADD56}"/>
              </a:ext>
            </a:extLst>
          </p:cNvPr>
          <p:cNvSpPr>
            <a:spLocks noGrp="1"/>
          </p:cNvSpPr>
          <p:nvPr>
            <p:ph idx="1"/>
          </p:nvPr>
        </p:nvSpPr>
        <p:spPr>
          <a:xfrm>
            <a:off x="600075" y="1615660"/>
            <a:ext cx="11334750" cy="4061240"/>
          </a:xfrm>
        </p:spPr>
        <p:txBody>
          <a:bodyPr>
            <a:noAutofit/>
          </a:bodyPr>
          <a:lstStyle/>
          <a:p>
            <a:pPr marL="0" indent="0">
              <a:buNone/>
            </a:pPr>
            <a:r>
              <a:rPr lang="en-US" sz="2800" dirty="0" err="1">
                <a:latin typeface="Arial Rounded MT Bold" panose="020F0704030504030204" pitchFamily="34" charset="0"/>
              </a:rPr>
              <a:t>Educom</a:t>
            </a:r>
            <a:r>
              <a:rPr lang="en-US" sz="2800" dirty="0">
                <a:latin typeface="Arial Rounded MT Bold" panose="020F0704030504030204" pitchFamily="34" charset="0"/>
              </a:rPr>
              <a:t> is an online platform to create and nurture our learning skills. By providing online courses quickly and efficiently. It creates an interface between the teacher and student. It can also be used by anyone with minimal training and further develop more intellectual power. Using it gives us great speed and flexibility in creating new courses and updating existing ones. It helps  to transform our knowledge into impactful content. Pass on our wisdom in any which way we like: a self-paced module, a live virtual session, or an in-person program</a:t>
            </a:r>
            <a:r>
              <a:rPr lang="en-US" sz="2800" dirty="0"/>
              <a:t>.</a:t>
            </a:r>
            <a:endParaRPr lang="en-IN" sz="2800" dirty="0"/>
          </a:p>
        </p:txBody>
      </p:sp>
    </p:spTree>
    <p:extLst>
      <p:ext uri="{BB962C8B-B14F-4D97-AF65-F5344CB8AC3E}">
        <p14:creationId xmlns:p14="http://schemas.microsoft.com/office/powerpoint/2010/main" val="2044153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D836D-F24C-44C7-B041-B27DB172A32A}"/>
              </a:ext>
            </a:extLst>
          </p:cNvPr>
          <p:cNvSpPr>
            <a:spLocks noGrp="1"/>
          </p:cNvSpPr>
          <p:nvPr>
            <p:ph type="title"/>
          </p:nvPr>
        </p:nvSpPr>
        <p:spPr>
          <a:xfrm>
            <a:off x="818545" y="133350"/>
            <a:ext cx="10353761" cy="1326321"/>
          </a:xfrm>
        </p:spPr>
        <p:txBody>
          <a:bodyPr/>
          <a:lstStyle/>
          <a:p>
            <a:r>
              <a:rPr lang="en-US" dirty="0"/>
              <a:t>Login interface</a:t>
            </a:r>
            <a:br>
              <a:rPr lang="en-US" dirty="0"/>
            </a:br>
            <a:endParaRPr lang="en-IN" dirty="0"/>
          </a:p>
        </p:txBody>
      </p:sp>
      <p:pic>
        <p:nvPicPr>
          <p:cNvPr id="5" name="Content Placeholder 4">
            <a:extLst>
              <a:ext uri="{FF2B5EF4-FFF2-40B4-BE49-F238E27FC236}">
                <a16:creationId xmlns:a16="http://schemas.microsoft.com/office/drawing/2014/main" id="{2FFB8249-F1D0-48BD-90FE-00034FAD599F}"/>
              </a:ext>
            </a:extLst>
          </p:cNvPr>
          <p:cNvPicPr>
            <a:picLocks noGrp="1" noChangeAspect="1"/>
          </p:cNvPicPr>
          <p:nvPr>
            <p:ph idx="1"/>
          </p:nvPr>
        </p:nvPicPr>
        <p:blipFill>
          <a:blip r:embed="rId2"/>
          <a:stretch>
            <a:fillRect/>
          </a:stretch>
        </p:blipFill>
        <p:spPr>
          <a:xfrm>
            <a:off x="438150" y="1019174"/>
            <a:ext cx="11430000" cy="5934075"/>
          </a:xfrm>
        </p:spPr>
      </p:pic>
    </p:spTree>
    <p:extLst>
      <p:ext uri="{BB962C8B-B14F-4D97-AF65-F5344CB8AC3E}">
        <p14:creationId xmlns:p14="http://schemas.microsoft.com/office/powerpoint/2010/main" val="60870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EB54-7529-474A-A11E-7D01A0ECE15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9A5E443-4752-4629-BCFC-50CCEC10A0C0}"/>
              </a:ext>
            </a:extLst>
          </p:cNvPr>
          <p:cNvPicPr>
            <a:picLocks noGrp="1" noChangeAspect="1"/>
          </p:cNvPicPr>
          <p:nvPr>
            <p:ph idx="1"/>
          </p:nvPr>
        </p:nvPicPr>
        <p:blipFill>
          <a:blip r:embed="rId2"/>
          <a:stretch>
            <a:fillRect/>
          </a:stretch>
        </p:blipFill>
        <p:spPr>
          <a:xfrm>
            <a:off x="495300" y="1038225"/>
            <a:ext cx="11144250" cy="5629275"/>
          </a:xfrm>
        </p:spPr>
      </p:pic>
    </p:spTree>
    <p:extLst>
      <p:ext uri="{BB962C8B-B14F-4D97-AF65-F5344CB8AC3E}">
        <p14:creationId xmlns:p14="http://schemas.microsoft.com/office/powerpoint/2010/main" val="215044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946E-AFCC-4A4B-8798-45C1280EA88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F78AFAF-02A4-4A79-ABDC-B5C328AAD05B}"/>
              </a:ext>
            </a:extLst>
          </p:cNvPr>
          <p:cNvPicPr>
            <a:picLocks noGrp="1" noChangeAspect="1"/>
          </p:cNvPicPr>
          <p:nvPr>
            <p:ph idx="1"/>
          </p:nvPr>
        </p:nvPicPr>
        <p:blipFill>
          <a:blip r:embed="rId2"/>
          <a:stretch>
            <a:fillRect/>
          </a:stretch>
        </p:blipFill>
        <p:spPr>
          <a:xfrm>
            <a:off x="323849" y="923925"/>
            <a:ext cx="11658601" cy="5648325"/>
          </a:xfrm>
        </p:spPr>
      </p:pic>
    </p:spTree>
    <p:extLst>
      <p:ext uri="{BB962C8B-B14F-4D97-AF65-F5344CB8AC3E}">
        <p14:creationId xmlns:p14="http://schemas.microsoft.com/office/powerpoint/2010/main" val="207098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7724-3499-480B-B5CC-663E406D891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3209CB2-D91A-46A7-AECB-657BE169B4E0}"/>
              </a:ext>
            </a:extLst>
          </p:cNvPr>
          <p:cNvPicPr>
            <a:picLocks noGrp="1" noChangeAspect="1"/>
          </p:cNvPicPr>
          <p:nvPr>
            <p:ph idx="1"/>
          </p:nvPr>
        </p:nvPicPr>
        <p:blipFill>
          <a:blip r:embed="rId2"/>
          <a:stretch>
            <a:fillRect/>
          </a:stretch>
        </p:blipFill>
        <p:spPr>
          <a:xfrm>
            <a:off x="390525" y="971549"/>
            <a:ext cx="11515725" cy="5648325"/>
          </a:xfrm>
        </p:spPr>
      </p:pic>
    </p:spTree>
    <p:extLst>
      <p:ext uri="{BB962C8B-B14F-4D97-AF65-F5344CB8AC3E}">
        <p14:creationId xmlns:p14="http://schemas.microsoft.com/office/powerpoint/2010/main" val="249923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DB8A-3F9C-4493-AA2E-1F00B6E630E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FB51836-44D8-46F1-AA4F-6A354480CF81}"/>
              </a:ext>
            </a:extLst>
          </p:cNvPr>
          <p:cNvPicPr>
            <a:picLocks noGrp="1" noChangeAspect="1"/>
          </p:cNvPicPr>
          <p:nvPr>
            <p:ph idx="1"/>
          </p:nvPr>
        </p:nvPicPr>
        <p:blipFill>
          <a:blip r:embed="rId2"/>
          <a:stretch>
            <a:fillRect/>
          </a:stretch>
        </p:blipFill>
        <p:spPr>
          <a:xfrm>
            <a:off x="428625" y="1104899"/>
            <a:ext cx="11315699" cy="5381625"/>
          </a:xfrm>
        </p:spPr>
      </p:pic>
    </p:spTree>
    <p:extLst>
      <p:ext uri="{BB962C8B-B14F-4D97-AF65-F5344CB8AC3E}">
        <p14:creationId xmlns:p14="http://schemas.microsoft.com/office/powerpoint/2010/main" val="306704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2B31-69D6-45D9-B051-9F02EDC0BE9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0FDB8F5-106D-41E3-9559-E69539C9BA10}"/>
              </a:ext>
            </a:extLst>
          </p:cNvPr>
          <p:cNvPicPr>
            <a:picLocks noGrp="1" noChangeAspect="1"/>
          </p:cNvPicPr>
          <p:nvPr>
            <p:ph idx="1"/>
          </p:nvPr>
        </p:nvPicPr>
        <p:blipFill>
          <a:blip r:embed="rId2"/>
          <a:stretch>
            <a:fillRect/>
          </a:stretch>
        </p:blipFill>
        <p:spPr>
          <a:xfrm>
            <a:off x="428624" y="990600"/>
            <a:ext cx="11439525" cy="5600700"/>
          </a:xfrm>
        </p:spPr>
      </p:pic>
    </p:spTree>
    <p:extLst>
      <p:ext uri="{BB962C8B-B14F-4D97-AF65-F5344CB8AC3E}">
        <p14:creationId xmlns:p14="http://schemas.microsoft.com/office/powerpoint/2010/main" val="3004154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3224-D929-4277-8B27-5A314367D53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AFA2104-C08C-4A00-BC13-C8D26C77859F}"/>
              </a:ext>
            </a:extLst>
          </p:cNvPr>
          <p:cNvPicPr>
            <a:picLocks noGrp="1" noChangeAspect="1"/>
          </p:cNvPicPr>
          <p:nvPr>
            <p:ph idx="1"/>
          </p:nvPr>
        </p:nvPicPr>
        <p:blipFill>
          <a:blip r:embed="rId2"/>
          <a:stretch>
            <a:fillRect/>
          </a:stretch>
        </p:blipFill>
        <p:spPr>
          <a:xfrm>
            <a:off x="409575" y="1143000"/>
            <a:ext cx="11372850" cy="5372100"/>
          </a:xfrm>
        </p:spPr>
      </p:pic>
    </p:spTree>
    <p:extLst>
      <p:ext uri="{BB962C8B-B14F-4D97-AF65-F5344CB8AC3E}">
        <p14:creationId xmlns:p14="http://schemas.microsoft.com/office/powerpoint/2010/main" val="1821330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59</TotalTime>
  <Words>110</Words>
  <Application>Microsoft Office PowerPoint</Application>
  <PresentationFormat>Widescreen</PresentationFormat>
  <Paragraphs>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Rounded MT Bold</vt:lpstr>
      <vt:lpstr>Bookman Old Style</vt:lpstr>
      <vt:lpstr>Rockwell</vt:lpstr>
      <vt:lpstr>Damask</vt:lpstr>
      <vt:lpstr>educom</vt:lpstr>
      <vt:lpstr>introduction</vt:lpstr>
      <vt:lpstr>Login interface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educom</dc:title>
  <dc:creator>shweta vinod</dc:creator>
  <cp:lastModifiedBy>shweta vinod</cp:lastModifiedBy>
  <cp:revision>2</cp:revision>
  <dcterms:created xsi:type="dcterms:W3CDTF">2021-11-22T17:45:25Z</dcterms:created>
  <dcterms:modified xsi:type="dcterms:W3CDTF">2021-11-23T05:06:37Z</dcterms:modified>
</cp:coreProperties>
</file>