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1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8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4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9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2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8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4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9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20F2AF-3A6B-4ADA-BDDA-9B2AC21CF97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509E3-006B-443D-AF21-4DB8236E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2" Type="http://schemas.openxmlformats.org/officeDocument/2006/relationships/hyperlink" Target="http://en.wikipedia.org/wiki/Nordstr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Nordstrom.com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12" y="1637731"/>
            <a:ext cx="10208525" cy="44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there is a change of frame and loading takes place in the new frame then it is always good to give a pause.</a:t>
            </a:r>
          </a:p>
          <a:p>
            <a:r>
              <a:rPr lang="en-US" dirty="0" smtClean="0"/>
              <a:t>If there is a ID which changes very frequently then it is best to find unique </a:t>
            </a:r>
            <a:r>
              <a:rPr lang="en-US" dirty="0" err="1" smtClean="0"/>
              <a:t>Xpath</a:t>
            </a:r>
            <a:r>
              <a:rPr lang="en-US" dirty="0" smtClean="0"/>
              <a:t> by involving multiple html elements.</a:t>
            </a:r>
          </a:p>
          <a:p>
            <a:r>
              <a:rPr lang="en-US" dirty="0"/>
              <a:t>Test data should be validated for its correctness for the </a:t>
            </a:r>
            <a:r>
              <a:rPr lang="en-US" dirty="0" smtClean="0"/>
              <a:t>test method it is used for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 can’t be automated.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en.wikipedia.org/wiki/Nordstrom</a:t>
            </a:r>
            <a:endParaRPr lang="en-US" dirty="0" smtClean="0"/>
          </a:p>
          <a:p>
            <a:r>
              <a:rPr lang="en-US" dirty="0" smtClean="0"/>
              <a:t>Selenium </a:t>
            </a:r>
            <a:r>
              <a:rPr lang="en-US" dirty="0"/>
              <a:t>Web Driver: </a:t>
            </a:r>
            <a:r>
              <a:rPr lang="en-US" dirty="0">
                <a:hlinkClick r:id="rId3"/>
              </a:rPr>
              <a:t>http://docs.seleniumhq.org/projects/webdriver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Nordstrom</a:t>
            </a:r>
            <a:r>
              <a:rPr lang="en-US" dirty="0" smtClean="0"/>
              <a:t> </a:t>
            </a:r>
            <a:r>
              <a:rPr lang="en-US" dirty="0"/>
              <a:t>Website: http://shop.nordstrom.com/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Hands On!</a:t>
            </a:r>
            <a:endParaRPr lang="en-US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Hardika</a:t>
            </a:r>
            <a:r>
              <a:rPr lang="en-US" dirty="0" smtClean="0"/>
              <a:t> Muni</a:t>
            </a:r>
          </a:p>
          <a:p>
            <a:r>
              <a:rPr lang="en-US" dirty="0" smtClean="0"/>
              <a:t>Nikunj Ratnaparkhi</a:t>
            </a:r>
          </a:p>
          <a:p>
            <a:r>
              <a:rPr lang="en-US" dirty="0" smtClean="0"/>
              <a:t>Shweta Vyas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NordStrom.com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American fashion retailer company since 1901 founded by </a:t>
            </a:r>
            <a:r>
              <a:rPr lang="en-US" dirty="0"/>
              <a:t>John W. </a:t>
            </a:r>
            <a:r>
              <a:rPr lang="en-US" dirty="0" smtClean="0"/>
              <a:t>Nordstrom.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248167"/>
            <a:ext cx="10945504" cy="31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NordStrom.com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company began as a </a:t>
            </a:r>
            <a:r>
              <a:rPr lang="en-US" dirty="0" smtClean="0"/>
              <a:t>shoe</a:t>
            </a:r>
            <a:r>
              <a:rPr lang="en-US" dirty="0"/>
              <a:t> retailer and has since expanded its inventory to include clothing, accessories, handbags, jewelry, cosmetics, and </a:t>
            </a:r>
            <a:r>
              <a:rPr lang="en-US" dirty="0" smtClean="0"/>
              <a:t>fragrances.</a:t>
            </a:r>
          </a:p>
          <a:p>
            <a:r>
              <a:rPr lang="en-US" dirty="0"/>
              <a:t>There are 271 stores operating in 36 states, which includes 117 full-line stores and 151 Nordstrom Racks</a:t>
            </a:r>
            <a:r>
              <a:rPr lang="en-US" dirty="0" smtClean="0"/>
              <a:t>.</a:t>
            </a:r>
          </a:p>
          <a:p>
            <a:r>
              <a:rPr lang="en-US" dirty="0"/>
              <a:t>Nordstrom also serves customers through Nordstrom.com, the newly </a:t>
            </a:r>
            <a:r>
              <a:rPr lang="en-US" dirty="0" smtClean="0"/>
              <a:t>developed e-commerce site nordstromrack.com.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7730"/>
            <a:ext cx="9601197" cy="42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7731"/>
            <a:ext cx="9601197" cy="42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" y="1637732"/>
            <a:ext cx="10945504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7731"/>
            <a:ext cx="9601197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5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Nordstrom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637731"/>
            <a:ext cx="9601196" cy="42381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93" y="1637731"/>
            <a:ext cx="4995080" cy="4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138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Georgia</vt:lpstr>
      <vt:lpstr>Organic</vt:lpstr>
      <vt:lpstr>Project Presentation</vt:lpstr>
      <vt:lpstr>Team Members</vt:lpstr>
      <vt:lpstr>NordStrom.com</vt:lpstr>
      <vt:lpstr>NordStrom.com</vt:lpstr>
      <vt:lpstr>Why Nordstrom</vt:lpstr>
      <vt:lpstr>Why Nordstrom</vt:lpstr>
      <vt:lpstr>Why Nordstrom</vt:lpstr>
      <vt:lpstr>Why Nordstrom</vt:lpstr>
      <vt:lpstr>Why Nordstrom</vt:lpstr>
      <vt:lpstr>Why Nordstrom</vt:lpstr>
      <vt:lpstr>Lessons Learnt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Nikunj Ratnaparkhi</dc:creator>
  <cp:lastModifiedBy>Nikunj Ratnaparkhi</cp:lastModifiedBy>
  <cp:revision>9</cp:revision>
  <dcterms:created xsi:type="dcterms:W3CDTF">2015-03-24T13:48:05Z</dcterms:created>
  <dcterms:modified xsi:type="dcterms:W3CDTF">2015-03-26T23:20:50Z</dcterms:modified>
</cp:coreProperties>
</file>