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9"/>
  </p:notesMasterIdLst>
  <p:sldIdLst>
    <p:sldId id="256" r:id="rId2"/>
    <p:sldId id="264" r:id="rId3"/>
    <p:sldId id="267" r:id="rId4"/>
    <p:sldId id="280" r:id="rId5"/>
    <p:sldId id="270" r:id="rId6"/>
    <p:sldId id="268" r:id="rId7"/>
    <p:sldId id="269" r:id="rId8"/>
  </p:sldIdLst>
  <p:sldSz cx="19010313" cy="10693400"/>
  <p:notesSz cx="7556500" cy="106934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4" userDrawn="1">
          <p15:clr>
            <a:srgbClr val="A4A3A4"/>
          </p15:clr>
        </p15:guide>
        <p15:guide id="2" pos="61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4338"/>
    <a:srgbClr val="F4721B"/>
    <a:srgbClr val="7D3EB0"/>
    <a:srgbClr val="76A628"/>
    <a:srgbClr val="EAB800"/>
    <a:srgbClr val="FDC900"/>
    <a:srgbClr val="61AEEC"/>
    <a:srgbClr val="D73021"/>
    <a:srgbClr val="FFA100"/>
    <a:srgbClr val="FFB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304" autoAdjust="0"/>
  </p:normalViewPr>
  <p:slideViewPr>
    <p:cSldViewPr>
      <p:cViewPr varScale="1">
        <p:scale>
          <a:sx n="52" d="100"/>
          <a:sy n="52" d="100"/>
        </p:scale>
        <p:origin x="120" y="29"/>
      </p:cViewPr>
      <p:guideLst>
        <p:guide orient="horz" pos="344"/>
        <p:guide pos="6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23" d="100"/>
          <a:sy n="23" d="100"/>
        </p:scale>
        <p:origin x="3136"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AC3B97-FE55-4CF4-8875-D796551D8B0F}" type="doc">
      <dgm:prSet loTypeId="urn:microsoft.com/office/officeart/2005/8/layout/lProcess2" loCatId="list" qsTypeId="urn:microsoft.com/office/officeart/2005/8/quickstyle/simple3" qsCatId="simple" csTypeId="urn:microsoft.com/office/officeart/2005/8/colors/accent5_3" csCatId="accent5" phldr="1"/>
      <dgm:spPr/>
      <dgm:t>
        <a:bodyPr/>
        <a:lstStyle/>
        <a:p>
          <a:endParaRPr lang="en-IN"/>
        </a:p>
      </dgm:t>
    </dgm:pt>
    <dgm:pt modelId="{E8163AA6-CF22-453A-818C-CEB90BE77C45}">
      <dgm:prSet phldrT="[Text]" custT="1"/>
      <dgm:spPr/>
      <dgm:t>
        <a:bodyPr/>
        <a:lstStyle/>
        <a:p>
          <a:r>
            <a:rPr lang="en-IN" sz="4000" b="1" dirty="0">
              <a:solidFill>
                <a:srgbClr val="002060"/>
              </a:solidFill>
              <a:latin typeface="Abadi" panose="020B0604020104020204" pitchFamily="34" charset="0"/>
            </a:rPr>
            <a:t>Azure Services</a:t>
          </a:r>
        </a:p>
      </dgm:t>
    </dgm:pt>
    <dgm:pt modelId="{0AB09A2E-84EE-4C9E-8AB9-B2E46D636343}" type="parTrans" cxnId="{F32BC064-4EF5-4A21-9D40-33C1ECD340E9}">
      <dgm:prSet/>
      <dgm:spPr/>
      <dgm:t>
        <a:bodyPr/>
        <a:lstStyle/>
        <a:p>
          <a:endParaRPr lang="en-IN"/>
        </a:p>
      </dgm:t>
    </dgm:pt>
    <dgm:pt modelId="{E23E488C-2E33-44A0-B24C-8E7989018AAF}" type="sibTrans" cxnId="{F32BC064-4EF5-4A21-9D40-33C1ECD340E9}">
      <dgm:prSet/>
      <dgm:spPr/>
      <dgm:t>
        <a:bodyPr/>
        <a:lstStyle/>
        <a:p>
          <a:endParaRPr lang="en-IN"/>
        </a:p>
      </dgm:t>
    </dgm:pt>
    <dgm:pt modelId="{25578AE3-F386-4DB5-AA8F-5CB26AD1CAEE}">
      <dgm:prSet phldrT="[Text]" custT="1"/>
      <dgm:spPr/>
      <dgm:t>
        <a:bodyPr/>
        <a:lstStyle/>
        <a:p>
          <a:r>
            <a:rPr lang="en-IN" sz="3000" b="1" dirty="0"/>
            <a:t>Cloud</a:t>
          </a:r>
        </a:p>
        <a:p>
          <a:r>
            <a:rPr lang="en-IN" sz="2400" dirty="0"/>
            <a:t>(for hosting flask Web App)</a:t>
          </a:r>
        </a:p>
      </dgm:t>
    </dgm:pt>
    <dgm:pt modelId="{1A4B3674-756D-4CE5-B9A7-40333C1135EA}" type="parTrans" cxnId="{1E9A31B8-62FC-4BBA-B241-C7F9C51F19E4}">
      <dgm:prSet/>
      <dgm:spPr/>
      <dgm:t>
        <a:bodyPr/>
        <a:lstStyle/>
        <a:p>
          <a:endParaRPr lang="en-IN"/>
        </a:p>
      </dgm:t>
    </dgm:pt>
    <dgm:pt modelId="{D13D95BE-A94C-4F6E-B198-E9EE385BA0C4}" type="sibTrans" cxnId="{1E9A31B8-62FC-4BBA-B241-C7F9C51F19E4}">
      <dgm:prSet/>
      <dgm:spPr/>
      <dgm:t>
        <a:bodyPr/>
        <a:lstStyle/>
        <a:p>
          <a:endParaRPr lang="en-IN"/>
        </a:p>
      </dgm:t>
    </dgm:pt>
    <dgm:pt modelId="{F9513AEA-E5D7-4538-B003-8E6C9AFAD2B9}">
      <dgm:prSet phldrT="[Text]"/>
      <dgm:spPr/>
      <dgm:t>
        <a:bodyPr/>
        <a:lstStyle/>
        <a:p>
          <a:r>
            <a:rPr lang="en-IN" b="1" dirty="0"/>
            <a:t>Cognitive Speech Service</a:t>
          </a:r>
        </a:p>
        <a:p>
          <a:r>
            <a:rPr lang="en-IN" dirty="0"/>
            <a:t>(for hosting flask Web App)</a:t>
          </a:r>
        </a:p>
      </dgm:t>
    </dgm:pt>
    <dgm:pt modelId="{81B16FB6-0028-4F32-A90B-3F7BE031F88D}" type="parTrans" cxnId="{B8FB3FE9-4557-4383-A6CA-180DDD2B3B39}">
      <dgm:prSet/>
      <dgm:spPr/>
      <dgm:t>
        <a:bodyPr/>
        <a:lstStyle/>
        <a:p>
          <a:endParaRPr lang="en-IN"/>
        </a:p>
      </dgm:t>
    </dgm:pt>
    <dgm:pt modelId="{88206251-0432-4B4A-9DE9-F3103ED49897}" type="sibTrans" cxnId="{B8FB3FE9-4557-4383-A6CA-180DDD2B3B39}">
      <dgm:prSet/>
      <dgm:spPr/>
      <dgm:t>
        <a:bodyPr/>
        <a:lstStyle/>
        <a:p>
          <a:endParaRPr lang="en-IN"/>
        </a:p>
      </dgm:t>
    </dgm:pt>
    <dgm:pt modelId="{368D904C-4998-41F5-AF7C-B76475F4C9C6}">
      <dgm:prSet phldrT="[Text]" custT="1"/>
      <dgm:spPr/>
      <dgm:t>
        <a:bodyPr/>
        <a:lstStyle/>
        <a:p>
          <a:r>
            <a:rPr lang="en-IN" sz="4000" b="1" dirty="0">
              <a:solidFill>
                <a:srgbClr val="002060"/>
              </a:solidFill>
              <a:latin typeface="Abadi" panose="020B0604020104020204" pitchFamily="34" charset="0"/>
            </a:rPr>
            <a:t>Front-End of Web</a:t>
          </a:r>
        </a:p>
      </dgm:t>
    </dgm:pt>
    <dgm:pt modelId="{B02E023B-EEDE-41C5-BB42-B1655E97025C}" type="parTrans" cxnId="{6A49FFE0-E019-4360-B8DB-9750FE762A7B}">
      <dgm:prSet/>
      <dgm:spPr/>
      <dgm:t>
        <a:bodyPr/>
        <a:lstStyle/>
        <a:p>
          <a:endParaRPr lang="en-IN"/>
        </a:p>
      </dgm:t>
    </dgm:pt>
    <dgm:pt modelId="{A920F8B9-3CE2-4534-92B5-6362B42F5661}" type="sibTrans" cxnId="{6A49FFE0-E019-4360-B8DB-9750FE762A7B}">
      <dgm:prSet/>
      <dgm:spPr/>
      <dgm:t>
        <a:bodyPr/>
        <a:lstStyle/>
        <a:p>
          <a:endParaRPr lang="en-IN"/>
        </a:p>
      </dgm:t>
    </dgm:pt>
    <dgm:pt modelId="{517845D0-F18A-480C-A90D-7772EFAF5A0E}">
      <dgm:prSet phldrT="[Text]" custT="1"/>
      <dgm:spPr/>
      <dgm:t>
        <a:bodyPr/>
        <a:lstStyle/>
        <a:p>
          <a:r>
            <a:rPr lang="en-IN" sz="2800" b="1" dirty="0"/>
            <a:t>HTML</a:t>
          </a:r>
          <a:endParaRPr lang="en-IN" sz="2100" b="1" dirty="0"/>
        </a:p>
        <a:p>
          <a:r>
            <a:rPr lang="en-IN" sz="2100" b="0" dirty="0"/>
            <a:t>(For designing purpose)</a:t>
          </a:r>
        </a:p>
      </dgm:t>
    </dgm:pt>
    <dgm:pt modelId="{F839B378-FEC8-4270-BC03-CFFCCCD24D6B}" type="parTrans" cxnId="{C77F5A0D-731A-4B62-A1A4-525B949C4A46}">
      <dgm:prSet/>
      <dgm:spPr/>
      <dgm:t>
        <a:bodyPr/>
        <a:lstStyle/>
        <a:p>
          <a:endParaRPr lang="en-IN"/>
        </a:p>
      </dgm:t>
    </dgm:pt>
    <dgm:pt modelId="{1A3E258E-0096-4FFD-9808-0DC547466257}" type="sibTrans" cxnId="{C77F5A0D-731A-4B62-A1A4-525B949C4A46}">
      <dgm:prSet/>
      <dgm:spPr/>
      <dgm:t>
        <a:bodyPr/>
        <a:lstStyle/>
        <a:p>
          <a:endParaRPr lang="en-IN"/>
        </a:p>
      </dgm:t>
    </dgm:pt>
    <dgm:pt modelId="{2D3F1D72-9D4C-41A0-9DED-24D647E1890A}">
      <dgm:prSet phldrT="[Text]" custT="1"/>
      <dgm:spPr/>
      <dgm:t>
        <a:bodyPr/>
        <a:lstStyle/>
        <a:p>
          <a:r>
            <a:rPr lang="en-IN" sz="2700" b="1" dirty="0"/>
            <a:t>JAVASCRIPT</a:t>
          </a:r>
        </a:p>
        <a:p>
          <a:r>
            <a:rPr lang="en-IN" sz="2100" b="0" dirty="0"/>
            <a:t>(For connecting to various azure cognitive services)</a:t>
          </a:r>
        </a:p>
      </dgm:t>
    </dgm:pt>
    <dgm:pt modelId="{5E456EA6-9E02-4484-9CB1-40196957F052}" type="parTrans" cxnId="{560A3BFA-6419-4751-8C03-FD370462B3E8}">
      <dgm:prSet/>
      <dgm:spPr/>
      <dgm:t>
        <a:bodyPr/>
        <a:lstStyle/>
        <a:p>
          <a:endParaRPr lang="en-IN"/>
        </a:p>
      </dgm:t>
    </dgm:pt>
    <dgm:pt modelId="{A344C4E5-6A44-451A-872B-43C00BF915D7}" type="sibTrans" cxnId="{560A3BFA-6419-4751-8C03-FD370462B3E8}">
      <dgm:prSet/>
      <dgm:spPr/>
      <dgm:t>
        <a:bodyPr/>
        <a:lstStyle/>
        <a:p>
          <a:endParaRPr lang="en-IN"/>
        </a:p>
      </dgm:t>
    </dgm:pt>
    <dgm:pt modelId="{E88D2BE4-0369-4E9D-A60C-EAE652619AA0}">
      <dgm:prSet phldrT="[Text]" custT="1"/>
      <dgm:spPr/>
      <dgm:t>
        <a:bodyPr/>
        <a:lstStyle/>
        <a:p>
          <a:r>
            <a:rPr lang="en-IN" sz="4000" b="1" dirty="0">
              <a:solidFill>
                <a:srgbClr val="002060"/>
              </a:solidFill>
            </a:rPr>
            <a:t>Back-End of Web</a:t>
          </a:r>
        </a:p>
      </dgm:t>
    </dgm:pt>
    <dgm:pt modelId="{65CE5728-0CAF-467D-A64C-19142483F175}" type="parTrans" cxnId="{2E868662-E127-40A4-ACD6-7F5B8C14CD24}">
      <dgm:prSet/>
      <dgm:spPr/>
      <dgm:t>
        <a:bodyPr/>
        <a:lstStyle/>
        <a:p>
          <a:endParaRPr lang="en-IN"/>
        </a:p>
      </dgm:t>
    </dgm:pt>
    <dgm:pt modelId="{F988FF17-F48C-470B-92D6-EF551C913326}" type="sibTrans" cxnId="{2E868662-E127-40A4-ACD6-7F5B8C14CD24}">
      <dgm:prSet/>
      <dgm:spPr/>
      <dgm:t>
        <a:bodyPr/>
        <a:lstStyle/>
        <a:p>
          <a:endParaRPr lang="en-IN"/>
        </a:p>
      </dgm:t>
    </dgm:pt>
    <dgm:pt modelId="{753DF83E-3F93-48E3-835F-F3132FE63E25}">
      <dgm:prSet phldrT="[Text]" custT="1"/>
      <dgm:spPr/>
      <dgm:t>
        <a:bodyPr/>
        <a:lstStyle/>
        <a:p>
          <a:pPr algn="ctr"/>
          <a:r>
            <a:rPr lang="en-IN" sz="2800" b="1" dirty="0"/>
            <a:t>FLASK</a:t>
          </a:r>
        </a:p>
        <a:p>
          <a:pPr algn="ctr"/>
          <a:r>
            <a:rPr lang="en-IN" sz="2200" b="0" dirty="0"/>
            <a:t>(This is a python framework used for handling requests made by the user and sending responses to them)</a:t>
          </a:r>
        </a:p>
      </dgm:t>
    </dgm:pt>
    <dgm:pt modelId="{D40A8E3E-E166-4E1D-A922-009E3CA40AA0}" type="parTrans" cxnId="{4694EAF2-49F6-4073-9A38-0DDA0860F05D}">
      <dgm:prSet/>
      <dgm:spPr/>
      <dgm:t>
        <a:bodyPr/>
        <a:lstStyle/>
        <a:p>
          <a:endParaRPr lang="en-IN"/>
        </a:p>
      </dgm:t>
    </dgm:pt>
    <dgm:pt modelId="{0A49348E-E5EE-4FAB-860F-C622A066F43A}" type="sibTrans" cxnId="{4694EAF2-49F6-4073-9A38-0DDA0860F05D}">
      <dgm:prSet/>
      <dgm:spPr/>
      <dgm:t>
        <a:bodyPr/>
        <a:lstStyle/>
        <a:p>
          <a:endParaRPr lang="en-IN"/>
        </a:p>
      </dgm:t>
    </dgm:pt>
    <dgm:pt modelId="{64AB7760-CEF9-4D03-B83D-2DC6A7370CB2}">
      <dgm:prSet phldrT="[Text]" custT="1"/>
      <dgm:spPr/>
      <dgm:t>
        <a:bodyPr/>
        <a:lstStyle/>
        <a:p>
          <a:pPr>
            <a:buNone/>
          </a:pPr>
          <a:endParaRPr lang="en-IN" sz="2400" b="1" dirty="0"/>
        </a:p>
        <a:p>
          <a:pPr>
            <a:buNone/>
          </a:pPr>
          <a:endParaRPr lang="en-IN" sz="2400" b="1" dirty="0"/>
        </a:p>
        <a:p>
          <a:pPr>
            <a:buNone/>
          </a:pPr>
          <a:endParaRPr lang="en-IN" sz="2400" b="1" dirty="0"/>
        </a:p>
        <a:p>
          <a:pPr>
            <a:buNone/>
          </a:pPr>
          <a:r>
            <a:rPr lang="en-IN" sz="2400" b="1" dirty="0"/>
            <a:t>LIBRARIES</a:t>
          </a:r>
        </a:p>
        <a:p>
          <a:pPr>
            <a:buNone/>
          </a:pPr>
          <a:r>
            <a:rPr lang="en-IN" sz="2400" b="1" dirty="0"/>
            <a:t>- </a:t>
          </a:r>
          <a:r>
            <a:rPr lang="en-IN" sz="2400" b="1" dirty="0">
              <a:solidFill>
                <a:schemeClr val="tx2"/>
              </a:solidFill>
            </a:rPr>
            <a:t>NLTK</a:t>
          </a:r>
          <a:r>
            <a:rPr lang="en-IN" sz="2400" b="1" dirty="0"/>
            <a:t> </a:t>
          </a:r>
          <a:r>
            <a:rPr lang="en-IN" sz="2400" b="0" dirty="0"/>
            <a:t>(For MCQ generation)</a:t>
          </a:r>
        </a:p>
        <a:p>
          <a:pPr>
            <a:buNone/>
          </a:pPr>
          <a:endParaRPr lang="en-IN" sz="2400" b="1" dirty="0"/>
        </a:p>
        <a:p>
          <a:pPr>
            <a:buFont typeface="Arial" panose="020B0604020202020204" pitchFamily="34" charset="0"/>
            <a:buNone/>
          </a:pPr>
          <a:endParaRPr lang="en-IN" sz="2400" b="1" dirty="0"/>
        </a:p>
        <a:p>
          <a:pPr>
            <a:buNone/>
          </a:pPr>
          <a:endParaRPr lang="en-IN" sz="2400" b="1" dirty="0"/>
        </a:p>
      </dgm:t>
    </dgm:pt>
    <dgm:pt modelId="{CA8E59CE-A278-4B3A-99C7-3041104B54E8}" type="parTrans" cxnId="{72FE1036-11EC-437E-9B32-11AEAB03EFE5}">
      <dgm:prSet/>
      <dgm:spPr/>
      <dgm:t>
        <a:bodyPr/>
        <a:lstStyle/>
        <a:p>
          <a:endParaRPr lang="en-IN"/>
        </a:p>
      </dgm:t>
    </dgm:pt>
    <dgm:pt modelId="{74DEB9A0-344B-47AF-A7FA-B66505FA9DD9}" type="sibTrans" cxnId="{72FE1036-11EC-437E-9B32-11AEAB03EFE5}">
      <dgm:prSet/>
      <dgm:spPr/>
      <dgm:t>
        <a:bodyPr/>
        <a:lstStyle/>
        <a:p>
          <a:endParaRPr lang="en-IN"/>
        </a:p>
      </dgm:t>
    </dgm:pt>
    <dgm:pt modelId="{4BD3F533-08A3-42BA-BAFC-32284F0421BB}">
      <dgm:prSet phldrT="[Text]"/>
      <dgm:spPr/>
      <dgm:t>
        <a:bodyPr/>
        <a:lstStyle/>
        <a:p>
          <a:r>
            <a:rPr lang="en-IN" b="1" dirty="0"/>
            <a:t>Cognitive Immersive Reader Service</a:t>
          </a:r>
        </a:p>
        <a:p>
          <a:r>
            <a:rPr lang="en-IN" dirty="0"/>
            <a:t>(for hosting flask Web App)</a:t>
          </a:r>
        </a:p>
      </dgm:t>
    </dgm:pt>
    <dgm:pt modelId="{EC02C16D-1422-4BD9-A56F-8D709EBAF7F9}" type="parTrans" cxnId="{C6F3BD89-8639-49FA-B2E3-2696B5E0751D}">
      <dgm:prSet/>
      <dgm:spPr/>
      <dgm:t>
        <a:bodyPr/>
        <a:lstStyle/>
        <a:p>
          <a:endParaRPr lang="en-IN"/>
        </a:p>
      </dgm:t>
    </dgm:pt>
    <dgm:pt modelId="{D39A5186-1AA4-4E3C-AF37-F534E90DE73F}" type="sibTrans" cxnId="{C6F3BD89-8639-49FA-B2E3-2696B5E0751D}">
      <dgm:prSet/>
      <dgm:spPr/>
      <dgm:t>
        <a:bodyPr/>
        <a:lstStyle/>
        <a:p>
          <a:endParaRPr lang="en-IN"/>
        </a:p>
      </dgm:t>
    </dgm:pt>
    <dgm:pt modelId="{287B7F66-D8A8-48BE-AE20-47B5820E0820}">
      <dgm:prSet phldrT="[Text]" custT="1"/>
      <dgm:spPr/>
      <dgm:t>
        <a:bodyPr/>
        <a:lstStyle/>
        <a:p>
          <a:r>
            <a:rPr lang="en-IN" sz="2800" b="1" dirty="0"/>
            <a:t>CSS</a:t>
          </a:r>
          <a:endParaRPr lang="en-IN" sz="2100" b="1" dirty="0"/>
        </a:p>
        <a:p>
          <a:r>
            <a:rPr lang="en-IN" sz="2100" b="0" dirty="0"/>
            <a:t>(For Styling purpose)</a:t>
          </a:r>
        </a:p>
      </dgm:t>
    </dgm:pt>
    <dgm:pt modelId="{D524307C-D715-4B10-952E-3198B1BD76EF}" type="parTrans" cxnId="{3966200F-8FBC-49FE-9D15-3768AADEEBF5}">
      <dgm:prSet/>
      <dgm:spPr/>
      <dgm:t>
        <a:bodyPr/>
        <a:lstStyle/>
        <a:p>
          <a:endParaRPr lang="en-IN"/>
        </a:p>
      </dgm:t>
    </dgm:pt>
    <dgm:pt modelId="{AC3C7595-6596-4AF7-9D4D-488832435D77}" type="sibTrans" cxnId="{3966200F-8FBC-49FE-9D15-3768AADEEBF5}">
      <dgm:prSet/>
      <dgm:spPr/>
      <dgm:t>
        <a:bodyPr/>
        <a:lstStyle/>
        <a:p>
          <a:endParaRPr lang="en-IN"/>
        </a:p>
      </dgm:t>
    </dgm:pt>
    <dgm:pt modelId="{ACD57DD0-6FCE-4292-9311-FCBCF1CFA7B7}">
      <dgm:prSet phldrT="[Text]"/>
      <dgm:spPr/>
      <dgm:t>
        <a:bodyPr/>
        <a:lstStyle/>
        <a:p>
          <a:r>
            <a:rPr lang="en-IN" b="1" dirty="0"/>
            <a:t>Cognitive Text Analytics Service</a:t>
          </a:r>
        </a:p>
        <a:p>
          <a:r>
            <a:rPr lang="en-IN" dirty="0"/>
            <a:t>(for hosting flask Web App)</a:t>
          </a:r>
        </a:p>
      </dgm:t>
    </dgm:pt>
    <dgm:pt modelId="{07508A3B-AE54-4441-A0B6-02DB1DE78B88}" type="parTrans" cxnId="{4BDA5338-0458-450D-BF94-F77025B166BC}">
      <dgm:prSet/>
      <dgm:spPr/>
      <dgm:t>
        <a:bodyPr/>
        <a:lstStyle/>
        <a:p>
          <a:endParaRPr lang="en-IN"/>
        </a:p>
      </dgm:t>
    </dgm:pt>
    <dgm:pt modelId="{12297B57-970E-46FF-809F-7A52419B1A5B}" type="sibTrans" cxnId="{4BDA5338-0458-450D-BF94-F77025B166BC}">
      <dgm:prSet/>
      <dgm:spPr/>
      <dgm:t>
        <a:bodyPr/>
        <a:lstStyle/>
        <a:p>
          <a:endParaRPr lang="en-IN"/>
        </a:p>
      </dgm:t>
    </dgm:pt>
    <dgm:pt modelId="{84A2BF2F-427E-4CB6-A830-408200A8A49A}">
      <dgm:prSet phldrT="[Text]" custT="1"/>
      <dgm:spPr/>
      <dgm:t>
        <a:bodyPr/>
        <a:lstStyle/>
        <a:p>
          <a:pPr>
            <a:buNone/>
          </a:pPr>
          <a:endParaRPr lang="en-IN" sz="1300" b="1" dirty="0"/>
        </a:p>
        <a:p>
          <a:pPr>
            <a:buNone/>
          </a:pPr>
          <a:endParaRPr lang="en-IN" sz="2600" b="1" dirty="0"/>
        </a:p>
        <a:p>
          <a:pPr>
            <a:buNone/>
          </a:pPr>
          <a:r>
            <a:rPr lang="en-IN" sz="2800" b="1" dirty="0"/>
            <a:t>TOOLS</a:t>
          </a:r>
        </a:p>
        <a:p>
          <a:pPr>
            <a:buNone/>
          </a:pPr>
          <a:r>
            <a:rPr lang="en-IN" sz="2000" b="1" dirty="0">
              <a:solidFill>
                <a:schemeClr val="tx2"/>
              </a:solidFill>
            </a:rPr>
            <a:t>- AZURE ML STUDIO</a:t>
          </a:r>
        </a:p>
        <a:p>
          <a:pPr>
            <a:buNone/>
          </a:pPr>
          <a:r>
            <a:rPr lang="en-IN" sz="2000" b="1" dirty="0">
              <a:solidFill>
                <a:schemeClr val="tx2"/>
              </a:solidFill>
            </a:rPr>
            <a:t>- AZURE CLOUD</a:t>
          </a:r>
        </a:p>
        <a:p>
          <a:pPr>
            <a:buNone/>
          </a:pPr>
          <a:r>
            <a:rPr lang="en-IN" sz="2000" b="1" dirty="0">
              <a:solidFill>
                <a:schemeClr val="tx2"/>
              </a:solidFill>
            </a:rPr>
            <a:t>- ATOM</a:t>
          </a:r>
          <a:endParaRPr lang="en-IN" sz="2000" b="0" dirty="0">
            <a:solidFill>
              <a:schemeClr val="tx2"/>
            </a:solidFill>
          </a:endParaRPr>
        </a:p>
        <a:p>
          <a:pPr>
            <a:buNone/>
          </a:pPr>
          <a:endParaRPr lang="en-IN" sz="1300" b="1" dirty="0"/>
        </a:p>
        <a:p>
          <a:pPr>
            <a:buFont typeface="Arial" panose="020B0604020202020204" pitchFamily="34" charset="0"/>
            <a:buNone/>
          </a:pPr>
          <a:endParaRPr lang="en-IN" sz="1300" b="1" dirty="0"/>
        </a:p>
        <a:p>
          <a:pPr>
            <a:buNone/>
          </a:pPr>
          <a:endParaRPr lang="en-IN" sz="1300" b="1" dirty="0"/>
        </a:p>
      </dgm:t>
    </dgm:pt>
    <dgm:pt modelId="{BC35A4BB-E168-4C3A-B9B1-573835F885FF}" type="parTrans" cxnId="{22CA0385-8E6C-4728-9F22-028EF2315C31}">
      <dgm:prSet/>
      <dgm:spPr/>
      <dgm:t>
        <a:bodyPr/>
        <a:lstStyle/>
        <a:p>
          <a:endParaRPr lang="en-IN"/>
        </a:p>
      </dgm:t>
    </dgm:pt>
    <dgm:pt modelId="{BBC32234-B224-447C-80F8-D51BAB5327E4}" type="sibTrans" cxnId="{22CA0385-8E6C-4728-9F22-028EF2315C31}">
      <dgm:prSet/>
      <dgm:spPr/>
      <dgm:t>
        <a:bodyPr/>
        <a:lstStyle/>
        <a:p>
          <a:endParaRPr lang="en-IN"/>
        </a:p>
      </dgm:t>
    </dgm:pt>
    <dgm:pt modelId="{9671A79F-1CE2-4014-B58C-784723A29CCA}" type="pres">
      <dgm:prSet presAssocID="{9DAC3B97-FE55-4CF4-8875-D796551D8B0F}" presName="theList" presStyleCnt="0">
        <dgm:presLayoutVars>
          <dgm:dir/>
          <dgm:animLvl val="lvl"/>
          <dgm:resizeHandles val="exact"/>
        </dgm:presLayoutVars>
      </dgm:prSet>
      <dgm:spPr/>
    </dgm:pt>
    <dgm:pt modelId="{D1D573AF-48D8-46FB-B123-10DE53D917A1}" type="pres">
      <dgm:prSet presAssocID="{E8163AA6-CF22-453A-818C-CEB90BE77C45}" presName="compNode" presStyleCnt="0"/>
      <dgm:spPr/>
    </dgm:pt>
    <dgm:pt modelId="{57C32651-9C51-41E4-A619-A1B97463CA01}" type="pres">
      <dgm:prSet presAssocID="{E8163AA6-CF22-453A-818C-CEB90BE77C45}" presName="aNode" presStyleLbl="bgShp" presStyleIdx="0" presStyleCnt="3"/>
      <dgm:spPr/>
    </dgm:pt>
    <dgm:pt modelId="{DBAC774F-D38B-4457-95F3-4ADC2119ABFE}" type="pres">
      <dgm:prSet presAssocID="{E8163AA6-CF22-453A-818C-CEB90BE77C45}" presName="textNode" presStyleLbl="bgShp" presStyleIdx="0" presStyleCnt="3"/>
      <dgm:spPr/>
    </dgm:pt>
    <dgm:pt modelId="{FBFE6324-E690-495F-872F-93E1564274B9}" type="pres">
      <dgm:prSet presAssocID="{E8163AA6-CF22-453A-818C-CEB90BE77C45}" presName="compChildNode" presStyleCnt="0"/>
      <dgm:spPr/>
    </dgm:pt>
    <dgm:pt modelId="{68B8B57B-DBD3-404F-B1A1-B5A356EBB481}" type="pres">
      <dgm:prSet presAssocID="{E8163AA6-CF22-453A-818C-CEB90BE77C45}" presName="theInnerList" presStyleCnt="0"/>
      <dgm:spPr/>
    </dgm:pt>
    <dgm:pt modelId="{66D75D90-6802-4AAF-A7EE-97173B9188AC}" type="pres">
      <dgm:prSet presAssocID="{25578AE3-F386-4DB5-AA8F-5CB26AD1CAEE}" presName="childNode" presStyleLbl="node1" presStyleIdx="0" presStyleCnt="10" custScaleX="99284" custScaleY="132339" custLinFactY="-3900" custLinFactNeighborX="-1359" custLinFactNeighborY="-100000">
        <dgm:presLayoutVars>
          <dgm:bulletEnabled val="1"/>
        </dgm:presLayoutVars>
      </dgm:prSet>
      <dgm:spPr/>
    </dgm:pt>
    <dgm:pt modelId="{6C20A6E4-946E-4C60-B7B0-CF799C861567}" type="pres">
      <dgm:prSet presAssocID="{25578AE3-F386-4DB5-AA8F-5CB26AD1CAEE}" presName="aSpace2" presStyleCnt="0"/>
      <dgm:spPr/>
    </dgm:pt>
    <dgm:pt modelId="{6973120B-7FBD-42BC-BD38-BA1DF0C9D2A4}" type="pres">
      <dgm:prSet presAssocID="{ACD57DD0-6FCE-4292-9311-FCBCF1CFA7B7}" presName="childNode" presStyleLbl="node1" presStyleIdx="1" presStyleCnt="10" custLinFactNeighborX="-1357" custLinFactNeighborY="-71710">
        <dgm:presLayoutVars>
          <dgm:bulletEnabled val="1"/>
        </dgm:presLayoutVars>
      </dgm:prSet>
      <dgm:spPr/>
    </dgm:pt>
    <dgm:pt modelId="{84041B43-40D6-4512-BCB0-3AEAFAA91F1D}" type="pres">
      <dgm:prSet presAssocID="{ACD57DD0-6FCE-4292-9311-FCBCF1CFA7B7}" presName="aSpace2" presStyleCnt="0"/>
      <dgm:spPr/>
    </dgm:pt>
    <dgm:pt modelId="{BB6C7B26-FB9B-4520-B45C-3365EB85159B}" type="pres">
      <dgm:prSet presAssocID="{4BD3F533-08A3-42BA-BAFC-32284F0421BB}" presName="childNode" presStyleLbl="node1" presStyleIdx="2" presStyleCnt="10">
        <dgm:presLayoutVars>
          <dgm:bulletEnabled val="1"/>
        </dgm:presLayoutVars>
      </dgm:prSet>
      <dgm:spPr/>
    </dgm:pt>
    <dgm:pt modelId="{AF59DA79-2315-4AA8-BBD7-017E6E13FA6F}" type="pres">
      <dgm:prSet presAssocID="{4BD3F533-08A3-42BA-BAFC-32284F0421BB}" presName="aSpace2" presStyleCnt="0"/>
      <dgm:spPr/>
    </dgm:pt>
    <dgm:pt modelId="{73216E88-2EA0-4EC0-B7A9-A781B03B9821}" type="pres">
      <dgm:prSet presAssocID="{F9513AEA-E5D7-4538-B003-8E6C9AFAD2B9}" presName="childNode" presStyleLbl="node1" presStyleIdx="3" presStyleCnt="10">
        <dgm:presLayoutVars>
          <dgm:bulletEnabled val="1"/>
        </dgm:presLayoutVars>
      </dgm:prSet>
      <dgm:spPr/>
    </dgm:pt>
    <dgm:pt modelId="{65DBF8A7-C54F-4F48-AEAA-F49CA573FC67}" type="pres">
      <dgm:prSet presAssocID="{E8163AA6-CF22-453A-818C-CEB90BE77C45}" presName="aSpace" presStyleCnt="0"/>
      <dgm:spPr/>
    </dgm:pt>
    <dgm:pt modelId="{C98AF71B-0814-44F4-B183-EC15E9A189FE}" type="pres">
      <dgm:prSet presAssocID="{368D904C-4998-41F5-AF7C-B76475F4C9C6}" presName="compNode" presStyleCnt="0"/>
      <dgm:spPr/>
    </dgm:pt>
    <dgm:pt modelId="{A1D18123-F59D-4D2E-8461-8217BCA4656A}" type="pres">
      <dgm:prSet presAssocID="{368D904C-4998-41F5-AF7C-B76475F4C9C6}" presName="aNode" presStyleLbl="bgShp" presStyleIdx="1" presStyleCnt="3"/>
      <dgm:spPr/>
    </dgm:pt>
    <dgm:pt modelId="{E9D71E88-CE2A-4AD2-A0ED-D064B6FE69E0}" type="pres">
      <dgm:prSet presAssocID="{368D904C-4998-41F5-AF7C-B76475F4C9C6}" presName="textNode" presStyleLbl="bgShp" presStyleIdx="1" presStyleCnt="3"/>
      <dgm:spPr/>
    </dgm:pt>
    <dgm:pt modelId="{CFEA8791-87E9-4465-8E29-6941351A2545}" type="pres">
      <dgm:prSet presAssocID="{368D904C-4998-41F5-AF7C-B76475F4C9C6}" presName="compChildNode" presStyleCnt="0"/>
      <dgm:spPr/>
    </dgm:pt>
    <dgm:pt modelId="{497A8FAB-727D-47C2-B9F5-57EB83A97247}" type="pres">
      <dgm:prSet presAssocID="{368D904C-4998-41F5-AF7C-B76475F4C9C6}" presName="theInnerList" presStyleCnt="0"/>
      <dgm:spPr/>
    </dgm:pt>
    <dgm:pt modelId="{F76CA1DA-DFC9-45EF-AEDB-CDFD989820E3}" type="pres">
      <dgm:prSet presAssocID="{517845D0-F18A-480C-A90D-7772EFAF5A0E}" presName="childNode" presStyleLbl="node1" presStyleIdx="4" presStyleCnt="10">
        <dgm:presLayoutVars>
          <dgm:bulletEnabled val="1"/>
        </dgm:presLayoutVars>
      </dgm:prSet>
      <dgm:spPr/>
    </dgm:pt>
    <dgm:pt modelId="{AEE60FC1-7032-49B1-A187-74104F7EA829}" type="pres">
      <dgm:prSet presAssocID="{517845D0-F18A-480C-A90D-7772EFAF5A0E}" presName="aSpace2" presStyleCnt="0"/>
      <dgm:spPr/>
    </dgm:pt>
    <dgm:pt modelId="{79A5918E-5709-4DA8-AD2C-C1092FF25696}" type="pres">
      <dgm:prSet presAssocID="{287B7F66-D8A8-48BE-AE20-47B5820E0820}" presName="childNode" presStyleLbl="node1" presStyleIdx="5" presStyleCnt="10">
        <dgm:presLayoutVars>
          <dgm:bulletEnabled val="1"/>
        </dgm:presLayoutVars>
      </dgm:prSet>
      <dgm:spPr/>
    </dgm:pt>
    <dgm:pt modelId="{3A9CAB4D-C873-47CF-98AB-0CE54C1CF345}" type="pres">
      <dgm:prSet presAssocID="{287B7F66-D8A8-48BE-AE20-47B5820E0820}" presName="aSpace2" presStyleCnt="0"/>
      <dgm:spPr/>
    </dgm:pt>
    <dgm:pt modelId="{CD807B9D-C71C-47A3-9F09-207C12F4DDE5}" type="pres">
      <dgm:prSet presAssocID="{2D3F1D72-9D4C-41A0-9DED-24D647E1890A}" presName="childNode" presStyleLbl="node1" presStyleIdx="6" presStyleCnt="10">
        <dgm:presLayoutVars>
          <dgm:bulletEnabled val="1"/>
        </dgm:presLayoutVars>
      </dgm:prSet>
      <dgm:spPr/>
    </dgm:pt>
    <dgm:pt modelId="{6D69C3A1-6424-4FAD-8E48-0AE56D76F715}" type="pres">
      <dgm:prSet presAssocID="{368D904C-4998-41F5-AF7C-B76475F4C9C6}" presName="aSpace" presStyleCnt="0"/>
      <dgm:spPr/>
    </dgm:pt>
    <dgm:pt modelId="{0DC7A2D5-8E38-4833-BAFA-FB2BA6D5D6B7}" type="pres">
      <dgm:prSet presAssocID="{E88D2BE4-0369-4E9D-A60C-EAE652619AA0}" presName="compNode" presStyleCnt="0"/>
      <dgm:spPr/>
    </dgm:pt>
    <dgm:pt modelId="{04A1BBF0-AF90-42D0-8A53-767317769976}" type="pres">
      <dgm:prSet presAssocID="{E88D2BE4-0369-4E9D-A60C-EAE652619AA0}" presName="aNode" presStyleLbl="bgShp" presStyleIdx="2" presStyleCnt="3"/>
      <dgm:spPr/>
    </dgm:pt>
    <dgm:pt modelId="{A8D95DD8-63E2-4551-ADAA-AB5EF93A080F}" type="pres">
      <dgm:prSet presAssocID="{E88D2BE4-0369-4E9D-A60C-EAE652619AA0}" presName="textNode" presStyleLbl="bgShp" presStyleIdx="2" presStyleCnt="3"/>
      <dgm:spPr/>
    </dgm:pt>
    <dgm:pt modelId="{5691EEBB-BF7E-49CF-99CD-2E8455B06333}" type="pres">
      <dgm:prSet presAssocID="{E88D2BE4-0369-4E9D-A60C-EAE652619AA0}" presName="compChildNode" presStyleCnt="0"/>
      <dgm:spPr/>
    </dgm:pt>
    <dgm:pt modelId="{DE11FE09-1A9D-4D02-A612-EC7D0C778C98}" type="pres">
      <dgm:prSet presAssocID="{E88D2BE4-0369-4E9D-A60C-EAE652619AA0}" presName="theInnerList" presStyleCnt="0"/>
      <dgm:spPr/>
    </dgm:pt>
    <dgm:pt modelId="{8D33890F-86BF-47CC-9E09-B2D3841747EE}" type="pres">
      <dgm:prSet presAssocID="{753DF83E-3F93-48E3-835F-F3132FE63E25}" presName="childNode" presStyleLbl="node1" presStyleIdx="7" presStyleCnt="10" custScaleY="145481">
        <dgm:presLayoutVars>
          <dgm:bulletEnabled val="1"/>
        </dgm:presLayoutVars>
      </dgm:prSet>
      <dgm:spPr/>
    </dgm:pt>
    <dgm:pt modelId="{73D20488-67B3-4FBF-98D2-213221164F9E}" type="pres">
      <dgm:prSet presAssocID="{753DF83E-3F93-48E3-835F-F3132FE63E25}" presName="aSpace2" presStyleCnt="0"/>
      <dgm:spPr/>
    </dgm:pt>
    <dgm:pt modelId="{8A6C28D4-F9A7-4867-A93A-4EE5C50EF300}" type="pres">
      <dgm:prSet presAssocID="{64AB7760-CEF9-4D03-B83D-2DC6A7370CB2}" presName="childNode" presStyleLbl="node1" presStyleIdx="8" presStyleCnt="10">
        <dgm:presLayoutVars>
          <dgm:bulletEnabled val="1"/>
        </dgm:presLayoutVars>
      </dgm:prSet>
      <dgm:spPr/>
    </dgm:pt>
    <dgm:pt modelId="{91CB44DD-3FB4-4B06-89C3-A67598C74769}" type="pres">
      <dgm:prSet presAssocID="{64AB7760-CEF9-4D03-B83D-2DC6A7370CB2}" presName="aSpace2" presStyleCnt="0"/>
      <dgm:spPr/>
    </dgm:pt>
    <dgm:pt modelId="{3D1702D8-91DB-43E9-964D-3306E5CB6A72}" type="pres">
      <dgm:prSet presAssocID="{84A2BF2F-427E-4CB6-A830-408200A8A49A}" presName="childNode" presStyleLbl="node1" presStyleIdx="9" presStyleCnt="10" custScaleY="148373">
        <dgm:presLayoutVars>
          <dgm:bulletEnabled val="1"/>
        </dgm:presLayoutVars>
      </dgm:prSet>
      <dgm:spPr/>
    </dgm:pt>
  </dgm:ptLst>
  <dgm:cxnLst>
    <dgm:cxn modelId="{0AC2F707-5A20-41D8-9B5D-79BE91CE1821}" type="presOf" srcId="{E8163AA6-CF22-453A-818C-CEB90BE77C45}" destId="{DBAC774F-D38B-4457-95F3-4ADC2119ABFE}" srcOrd="1" destOrd="0" presId="urn:microsoft.com/office/officeart/2005/8/layout/lProcess2"/>
    <dgm:cxn modelId="{C77F5A0D-731A-4B62-A1A4-525B949C4A46}" srcId="{368D904C-4998-41F5-AF7C-B76475F4C9C6}" destId="{517845D0-F18A-480C-A90D-7772EFAF5A0E}" srcOrd="0" destOrd="0" parTransId="{F839B378-FEC8-4270-BC03-CFFCCCD24D6B}" sibTransId="{1A3E258E-0096-4FFD-9808-0DC547466257}"/>
    <dgm:cxn modelId="{AA53FD0D-2870-447F-A2DA-5D9EED9C2ADB}" type="presOf" srcId="{2D3F1D72-9D4C-41A0-9DED-24D647E1890A}" destId="{CD807B9D-C71C-47A3-9F09-207C12F4DDE5}" srcOrd="0" destOrd="0" presId="urn:microsoft.com/office/officeart/2005/8/layout/lProcess2"/>
    <dgm:cxn modelId="{3966200F-8FBC-49FE-9D15-3768AADEEBF5}" srcId="{368D904C-4998-41F5-AF7C-B76475F4C9C6}" destId="{287B7F66-D8A8-48BE-AE20-47B5820E0820}" srcOrd="1" destOrd="0" parTransId="{D524307C-D715-4B10-952E-3198B1BD76EF}" sibTransId="{AC3C7595-6596-4AF7-9D4D-488832435D77}"/>
    <dgm:cxn modelId="{65AE8D19-DB27-435C-94DA-9957A4743B3C}" type="presOf" srcId="{517845D0-F18A-480C-A90D-7772EFAF5A0E}" destId="{F76CA1DA-DFC9-45EF-AEDB-CDFD989820E3}" srcOrd="0" destOrd="0" presId="urn:microsoft.com/office/officeart/2005/8/layout/lProcess2"/>
    <dgm:cxn modelId="{31078F19-ACEA-4449-9C83-B4546DE7AA12}" type="presOf" srcId="{368D904C-4998-41F5-AF7C-B76475F4C9C6}" destId="{A1D18123-F59D-4D2E-8461-8217BCA4656A}" srcOrd="0" destOrd="0" presId="urn:microsoft.com/office/officeart/2005/8/layout/lProcess2"/>
    <dgm:cxn modelId="{F67AE71B-FF0D-4FE0-98E9-F2EF26CD07F5}" type="presOf" srcId="{753DF83E-3F93-48E3-835F-F3132FE63E25}" destId="{8D33890F-86BF-47CC-9E09-B2D3841747EE}" srcOrd="0" destOrd="0" presId="urn:microsoft.com/office/officeart/2005/8/layout/lProcess2"/>
    <dgm:cxn modelId="{B3309031-C1D6-4478-BB67-F46105F86F1A}" type="presOf" srcId="{ACD57DD0-6FCE-4292-9311-FCBCF1CFA7B7}" destId="{6973120B-7FBD-42BC-BD38-BA1DF0C9D2A4}" srcOrd="0" destOrd="0" presId="urn:microsoft.com/office/officeart/2005/8/layout/lProcess2"/>
    <dgm:cxn modelId="{72FE1036-11EC-437E-9B32-11AEAB03EFE5}" srcId="{E88D2BE4-0369-4E9D-A60C-EAE652619AA0}" destId="{64AB7760-CEF9-4D03-B83D-2DC6A7370CB2}" srcOrd="1" destOrd="0" parTransId="{CA8E59CE-A278-4B3A-99C7-3041104B54E8}" sibTransId="{74DEB9A0-344B-47AF-A7FA-B66505FA9DD9}"/>
    <dgm:cxn modelId="{4BDA5338-0458-450D-BF94-F77025B166BC}" srcId="{E8163AA6-CF22-453A-818C-CEB90BE77C45}" destId="{ACD57DD0-6FCE-4292-9311-FCBCF1CFA7B7}" srcOrd="1" destOrd="0" parTransId="{07508A3B-AE54-4441-A0B6-02DB1DE78B88}" sibTransId="{12297B57-970E-46FF-809F-7A52419B1A5B}"/>
    <dgm:cxn modelId="{C48F3E3D-A447-4D16-91AA-08A906AAFF9C}" type="presOf" srcId="{84A2BF2F-427E-4CB6-A830-408200A8A49A}" destId="{3D1702D8-91DB-43E9-964D-3306E5CB6A72}" srcOrd="0" destOrd="0" presId="urn:microsoft.com/office/officeart/2005/8/layout/lProcess2"/>
    <dgm:cxn modelId="{2E868662-E127-40A4-ACD6-7F5B8C14CD24}" srcId="{9DAC3B97-FE55-4CF4-8875-D796551D8B0F}" destId="{E88D2BE4-0369-4E9D-A60C-EAE652619AA0}" srcOrd="2" destOrd="0" parTransId="{65CE5728-0CAF-467D-A64C-19142483F175}" sibTransId="{F988FF17-F48C-470B-92D6-EF551C913326}"/>
    <dgm:cxn modelId="{F32BC064-4EF5-4A21-9D40-33C1ECD340E9}" srcId="{9DAC3B97-FE55-4CF4-8875-D796551D8B0F}" destId="{E8163AA6-CF22-453A-818C-CEB90BE77C45}" srcOrd="0" destOrd="0" parTransId="{0AB09A2E-84EE-4C9E-8AB9-B2E46D636343}" sibTransId="{E23E488C-2E33-44A0-B24C-8E7989018AAF}"/>
    <dgm:cxn modelId="{AA410848-277B-45CA-8347-F5E8BEED171F}" type="presOf" srcId="{9DAC3B97-FE55-4CF4-8875-D796551D8B0F}" destId="{9671A79F-1CE2-4014-B58C-784723A29CCA}" srcOrd="0" destOrd="0" presId="urn:microsoft.com/office/officeart/2005/8/layout/lProcess2"/>
    <dgm:cxn modelId="{F952204E-D2A8-4651-AFD9-1FD6EA6E6A20}" type="presOf" srcId="{287B7F66-D8A8-48BE-AE20-47B5820E0820}" destId="{79A5918E-5709-4DA8-AD2C-C1092FF25696}" srcOrd="0" destOrd="0" presId="urn:microsoft.com/office/officeart/2005/8/layout/lProcess2"/>
    <dgm:cxn modelId="{9E33CA79-3D18-47B1-AE0E-E59949B0A43B}" type="presOf" srcId="{E88D2BE4-0369-4E9D-A60C-EAE652619AA0}" destId="{04A1BBF0-AF90-42D0-8A53-767317769976}" srcOrd="0" destOrd="0" presId="urn:microsoft.com/office/officeart/2005/8/layout/lProcess2"/>
    <dgm:cxn modelId="{6881F97C-29D7-4CE2-B3BE-B5DF9F0928C7}" type="presOf" srcId="{E8163AA6-CF22-453A-818C-CEB90BE77C45}" destId="{57C32651-9C51-41E4-A619-A1B97463CA01}" srcOrd="0" destOrd="0" presId="urn:microsoft.com/office/officeart/2005/8/layout/lProcess2"/>
    <dgm:cxn modelId="{22CA0385-8E6C-4728-9F22-028EF2315C31}" srcId="{E88D2BE4-0369-4E9D-A60C-EAE652619AA0}" destId="{84A2BF2F-427E-4CB6-A830-408200A8A49A}" srcOrd="2" destOrd="0" parTransId="{BC35A4BB-E168-4C3A-B9B1-573835F885FF}" sibTransId="{BBC32234-B224-447C-80F8-D51BAB5327E4}"/>
    <dgm:cxn modelId="{12C27289-D346-4349-B898-23FFF54F6D8C}" type="presOf" srcId="{368D904C-4998-41F5-AF7C-B76475F4C9C6}" destId="{E9D71E88-CE2A-4AD2-A0ED-D064B6FE69E0}" srcOrd="1" destOrd="0" presId="urn:microsoft.com/office/officeart/2005/8/layout/lProcess2"/>
    <dgm:cxn modelId="{C6F3BD89-8639-49FA-B2E3-2696B5E0751D}" srcId="{E8163AA6-CF22-453A-818C-CEB90BE77C45}" destId="{4BD3F533-08A3-42BA-BAFC-32284F0421BB}" srcOrd="2" destOrd="0" parTransId="{EC02C16D-1422-4BD9-A56F-8D709EBAF7F9}" sibTransId="{D39A5186-1AA4-4E3C-AF37-F534E90DE73F}"/>
    <dgm:cxn modelId="{36F9AAAB-424E-4046-B5C5-EC2531C4412F}" type="presOf" srcId="{4BD3F533-08A3-42BA-BAFC-32284F0421BB}" destId="{BB6C7B26-FB9B-4520-B45C-3365EB85159B}" srcOrd="0" destOrd="0" presId="urn:microsoft.com/office/officeart/2005/8/layout/lProcess2"/>
    <dgm:cxn modelId="{4BF3C6B3-77C5-4B7E-A1B7-37869AEC53F3}" type="presOf" srcId="{F9513AEA-E5D7-4538-B003-8E6C9AFAD2B9}" destId="{73216E88-2EA0-4EC0-B7A9-A781B03B9821}" srcOrd="0" destOrd="0" presId="urn:microsoft.com/office/officeart/2005/8/layout/lProcess2"/>
    <dgm:cxn modelId="{1E9A31B8-62FC-4BBA-B241-C7F9C51F19E4}" srcId="{E8163AA6-CF22-453A-818C-CEB90BE77C45}" destId="{25578AE3-F386-4DB5-AA8F-5CB26AD1CAEE}" srcOrd="0" destOrd="0" parTransId="{1A4B3674-756D-4CE5-B9A7-40333C1135EA}" sibTransId="{D13D95BE-A94C-4F6E-B198-E9EE385BA0C4}"/>
    <dgm:cxn modelId="{3AA8A2DC-66E9-4856-A450-38469E94E83B}" type="presOf" srcId="{64AB7760-CEF9-4D03-B83D-2DC6A7370CB2}" destId="{8A6C28D4-F9A7-4867-A93A-4EE5C50EF300}" srcOrd="0" destOrd="0" presId="urn:microsoft.com/office/officeart/2005/8/layout/lProcess2"/>
    <dgm:cxn modelId="{6A49FFE0-E019-4360-B8DB-9750FE762A7B}" srcId="{9DAC3B97-FE55-4CF4-8875-D796551D8B0F}" destId="{368D904C-4998-41F5-AF7C-B76475F4C9C6}" srcOrd="1" destOrd="0" parTransId="{B02E023B-EEDE-41C5-BB42-B1655E97025C}" sibTransId="{A920F8B9-3CE2-4534-92B5-6362B42F5661}"/>
    <dgm:cxn modelId="{B8FB3FE9-4557-4383-A6CA-180DDD2B3B39}" srcId="{E8163AA6-CF22-453A-818C-CEB90BE77C45}" destId="{F9513AEA-E5D7-4538-B003-8E6C9AFAD2B9}" srcOrd="3" destOrd="0" parTransId="{81B16FB6-0028-4F32-A90B-3F7BE031F88D}" sibTransId="{88206251-0432-4B4A-9DE9-F3103ED49897}"/>
    <dgm:cxn modelId="{96C1AEF0-165B-45F1-8E3E-149BCFC8B341}" type="presOf" srcId="{25578AE3-F386-4DB5-AA8F-5CB26AD1CAEE}" destId="{66D75D90-6802-4AAF-A7EE-97173B9188AC}" srcOrd="0" destOrd="0" presId="urn:microsoft.com/office/officeart/2005/8/layout/lProcess2"/>
    <dgm:cxn modelId="{C29B74F2-9309-4309-BB51-99E726BAB931}" type="presOf" srcId="{E88D2BE4-0369-4E9D-A60C-EAE652619AA0}" destId="{A8D95DD8-63E2-4551-ADAA-AB5EF93A080F}" srcOrd="1" destOrd="0" presId="urn:microsoft.com/office/officeart/2005/8/layout/lProcess2"/>
    <dgm:cxn modelId="{4694EAF2-49F6-4073-9A38-0DDA0860F05D}" srcId="{E88D2BE4-0369-4E9D-A60C-EAE652619AA0}" destId="{753DF83E-3F93-48E3-835F-F3132FE63E25}" srcOrd="0" destOrd="0" parTransId="{D40A8E3E-E166-4E1D-A922-009E3CA40AA0}" sibTransId="{0A49348E-E5EE-4FAB-860F-C622A066F43A}"/>
    <dgm:cxn modelId="{560A3BFA-6419-4751-8C03-FD370462B3E8}" srcId="{368D904C-4998-41F5-AF7C-B76475F4C9C6}" destId="{2D3F1D72-9D4C-41A0-9DED-24D647E1890A}" srcOrd="2" destOrd="0" parTransId="{5E456EA6-9E02-4484-9CB1-40196957F052}" sibTransId="{A344C4E5-6A44-451A-872B-43C00BF915D7}"/>
    <dgm:cxn modelId="{56D24F60-299A-4F0E-898C-7889EC8B9022}" type="presParOf" srcId="{9671A79F-1CE2-4014-B58C-784723A29CCA}" destId="{D1D573AF-48D8-46FB-B123-10DE53D917A1}" srcOrd="0" destOrd="0" presId="urn:microsoft.com/office/officeart/2005/8/layout/lProcess2"/>
    <dgm:cxn modelId="{481B1A20-87FC-40B7-9761-EB520AF57C0A}" type="presParOf" srcId="{D1D573AF-48D8-46FB-B123-10DE53D917A1}" destId="{57C32651-9C51-41E4-A619-A1B97463CA01}" srcOrd="0" destOrd="0" presId="urn:microsoft.com/office/officeart/2005/8/layout/lProcess2"/>
    <dgm:cxn modelId="{8BBF4A78-C97E-4EC5-AD2C-ACCD796CE5B8}" type="presParOf" srcId="{D1D573AF-48D8-46FB-B123-10DE53D917A1}" destId="{DBAC774F-D38B-4457-95F3-4ADC2119ABFE}" srcOrd="1" destOrd="0" presId="urn:microsoft.com/office/officeart/2005/8/layout/lProcess2"/>
    <dgm:cxn modelId="{ADBA601A-48BC-40F8-8AA1-436C788A7B1D}" type="presParOf" srcId="{D1D573AF-48D8-46FB-B123-10DE53D917A1}" destId="{FBFE6324-E690-495F-872F-93E1564274B9}" srcOrd="2" destOrd="0" presId="urn:microsoft.com/office/officeart/2005/8/layout/lProcess2"/>
    <dgm:cxn modelId="{0A02A15F-E14C-4FF2-A8E7-F0F3EE8EA71A}" type="presParOf" srcId="{FBFE6324-E690-495F-872F-93E1564274B9}" destId="{68B8B57B-DBD3-404F-B1A1-B5A356EBB481}" srcOrd="0" destOrd="0" presId="urn:microsoft.com/office/officeart/2005/8/layout/lProcess2"/>
    <dgm:cxn modelId="{0BAAA8FB-C385-430E-AA36-25F22D6AE7B0}" type="presParOf" srcId="{68B8B57B-DBD3-404F-B1A1-B5A356EBB481}" destId="{66D75D90-6802-4AAF-A7EE-97173B9188AC}" srcOrd="0" destOrd="0" presId="urn:microsoft.com/office/officeart/2005/8/layout/lProcess2"/>
    <dgm:cxn modelId="{0E18CA75-BC9F-4AF3-891C-644E1FB60097}" type="presParOf" srcId="{68B8B57B-DBD3-404F-B1A1-B5A356EBB481}" destId="{6C20A6E4-946E-4C60-B7B0-CF799C861567}" srcOrd="1" destOrd="0" presId="urn:microsoft.com/office/officeart/2005/8/layout/lProcess2"/>
    <dgm:cxn modelId="{163EB3FE-DF2C-43D4-8ADF-9CCE6176B2F7}" type="presParOf" srcId="{68B8B57B-DBD3-404F-B1A1-B5A356EBB481}" destId="{6973120B-7FBD-42BC-BD38-BA1DF0C9D2A4}" srcOrd="2" destOrd="0" presId="urn:microsoft.com/office/officeart/2005/8/layout/lProcess2"/>
    <dgm:cxn modelId="{0370349B-04D7-466F-BE04-CF9DC7F58A46}" type="presParOf" srcId="{68B8B57B-DBD3-404F-B1A1-B5A356EBB481}" destId="{84041B43-40D6-4512-BCB0-3AEAFAA91F1D}" srcOrd="3" destOrd="0" presId="urn:microsoft.com/office/officeart/2005/8/layout/lProcess2"/>
    <dgm:cxn modelId="{CC098137-D994-49B5-945E-4C2D3EAFCD89}" type="presParOf" srcId="{68B8B57B-DBD3-404F-B1A1-B5A356EBB481}" destId="{BB6C7B26-FB9B-4520-B45C-3365EB85159B}" srcOrd="4" destOrd="0" presId="urn:microsoft.com/office/officeart/2005/8/layout/lProcess2"/>
    <dgm:cxn modelId="{4185E999-F33A-4DCB-9A3F-B63580AB0F1C}" type="presParOf" srcId="{68B8B57B-DBD3-404F-B1A1-B5A356EBB481}" destId="{AF59DA79-2315-4AA8-BBD7-017E6E13FA6F}" srcOrd="5" destOrd="0" presId="urn:microsoft.com/office/officeart/2005/8/layout/lProcess2"/>
    <dgm:cxn modelId="{263728B1-91CE-4153-A11B-F26D45D5CB05}" type="presParOf" srcId="{68B8B57B-DBD3-404F-B1A1-B5A356EBB481}" destId="{73216E88-2EA0-4EC0-B7A9-A781B03B9821}" srcOrd="6" destOrd="0" presId="urn:microsoft.com/office/officeart/2005/8/layout/lProcess2"/>
    <dgm:cxn modelId="{E592064F-0591-4308-8C8E-D560CA89BD7D}" type="presParOf" srcId="{9671A79F-1CE2-4014-B58C-784723A29CCA}" destId="{65DBF8A7-C54F-4F48-AEAA-F49CA573FC67}" srcOrd="1" destOrd="0" presId="urn:microsoft.com/office/officeart/2005/8/layout/lProcess2"/>
    <dgm:cxn modelId="{C2804B64-A910-4916-BEB4-7927E80BDF5C}" type="presParOf" srcId="{9671A79F-1CE2-4014-B58C-784723A29CCA}" destId="{C98AF71B-0814-44F4-B183-EC15E9A189FE}" srcOrd="2" destOrd="0" presId="urn:microsoft.com/office/officeart/2005/8/layout/lProcess2"/>
    <dgm:cxn modelId="{0F36074C-2422-46B6-9306-71F75704AC3D}" type="presParOf" srcId="{C98AF71B-0814-44F4-B183-EC15E9A189FE}" destId="{A1D18123-F59D-4D2E-8461-8217BCA4656A}" srcOrd="0" destOrd="0" presId="urn:microsoft.com/office/officeart/2005/8/layout/lProcess2"/>
    <dgm:cxn modelId="{05F696AD-EBDA-4972-9F86-7F67223AAA12}" type="presParOf" srcId="{C98AF71B-0814-44F4-B183-EC15E9A189FE}" destId="{E9D71E88-CE2A-4AD2-A0ED-D064B6FE69E0}" srcOrd="1" destOrd="0" presId="urn:microsoft.com/office/officeart/2005/8/layout/lProcess2"/>
    <dgm:cxn modelId="{1C081D65-A1B2-44C9-B358-582C3F5C2D95}" type="presParOf" srcId="{C98AF71B-0814-44F4-B183-EC15E9A189FE}" destId="{CFEA8791-87E9-4465-8E29-6941351A2545}" srcOrd="2" destOrd="0" presId="urn:microsoft.com/office/officeart/2005/8/layout/lProcess2"/>
    <dgm:cxn modelId="{8EF64A4B-5EE5-461E-8D61-15187E3BCE40}" type="presParOf" srcId="{CFEA8791-87E9-4465-8E29-6941351A2545}" destId="{497A8FAB-727D-47C2-B9F5-57EB83A97247}" srcOrd="0" destOrd="0" presId="urn:microsoft.com/office/officeart/2005/8/layout/lProcess2"/>
    <dgm:cxn modelId="{789C956C-5023-4324-9F5F-0BC02EAFD857}" type="presParOf" srcId="{497A8FAB-727D-47C2-B9F5-57EB83A97247}" destId="{F76CA1DA-DFC9-45EF-AEDB-CDFD989820E3}" srcOrd="0" destOrd="0" presId="urn:microsoft.com/office/officeart/2005/8/layout/lProcess2"/>
    <dgm:cxn modelId="{D91ADB91-BDD7-48DB-A48B-6A2B950B7EFA}" type="presParOf" srcId="{497A8FAB-727D-47C2-B9F5-57EB83A97247}" destId="{AEE60FC1-7032-49B1-A187-74104F7EA829}" srcOrd="1" destOrd="0" presId="urn:microsoft.com/office/officeart/2005/8/layout/lProcess2"/>
    <dgm:cxn modelId="{6B0DB9B6-91F5-47E0-8989-B2201A491EA0}" type="presParOf" srcId="{497A8FAB-727D-47C2-B9F5-57EB83A97247}" destId="{79A5918E-5709-4DA8-AD2C-C1092FF25696}" srcOrd="2" destOrd="0" presId="urn:microsoft.com/office/officeart/2005/8/layout/lProcess2"/>
    <dgm:cxn modelId="{12B6AB12-78A9-4C65-ADB3-7D732B1F8A15}" type="presParOf" srcId="{497A8FAB-727D-47C2-B9F5-57EB83A97247}" destId="{3A9CAB4D-C873-47CF-98AB-0CE54C1CF345}" srcOrd="3" destOrd="0" presId="urn:microsoft.com/office/officeart/2005/8/layout/lProcess2"/>
    <dgm:cxn modelId="{4D010DEC-C67A-49DF-ABE6-3345781255F6}" type="presParOf" srcId="{497A8FAB-727D-47C2-B9F5-57EB83A97247}" destId="{CD807B9D-C71C-47A3-9F09-207C12F4DDE5}" srcOrd="4" destOrd="0" presId="urn:microsoft.com/office/officeart/2005/8/layout/lProcess2"/>
    <dgm:cxn modelId="{40D2EF63-A5DE-4C89-A17D-467BC670672A}" type="presParOf" srcId="{9671A79F-1CE2-4014-B58C-784723A29CCA}" destId="{6D69C3A1-6424-4FAD-8E48-0AE56D76F715}" srcOrd="3" destOrd="0" presId="urn:microsoft.com/office/officeart/2005/8/layout/lProcess2"/>
    <dgm:cxn modelId="{C99C5E1A-D1FD-469D-9162-389CB9D9C501}" type="presParOf" srcId="{9671A79F-1CE2-4014-B58C-784723A29CCA}" destId="{0DC7A2D5-8E38-4833-BAFA-FB2BA6D5D6B7}" srcOrd="4" destOrd="0" presId="urn:microsoft.com/office/officeart/2005/8/layout/lProcess2"/>
    <dgm:cxn modelId="{5C0AA2E7-B976-4294-BD0F-F5C0E3CB2D0F}" type="presParOf" srcId="{0DC7A2D5-8E38-4833-BAFA-FB2BA6D5D6B7}" destId="{04A1BBF0-AF90-42D0-8A53-767317769976}" srcOrd="0" destOrd="0" presId="urn:microsoft.com/office/officeart/2005/8/layout/lProcess2"/>
    <dgm:cxn modelId="{2D3A08F2-EF60-4E14-927D-9363B0A228D7}" type="presParOf" srcId="{0DC7A2D5-8E38-4833-BAFA-FB2BA6D5D6B7}" destId="{A8D95DD8-63E2-4551-ADAA-AB5EF93A080F}" srcOrd="1" destOrd="0" presId="urn:microsoft.com/office/officeart/2005/8/layout/lProcess2"/>
    <dgm:cxn modelId="{3691F99B-9403-4AE8-8C53-861898BADCCA}" type="presParOf" srcId="{0DC7A2D5-8E38-4833-BAFA-FB2BA6D5D6B7}" destId="{5691EEBB-BF7E-49CF-99CD-2E8455B06333}" srcOrd="2" destOrd="0" presId="urn:microsoft.com/office/officeart/2005/8/layout/lProcess2"/>
    <dgm:cxn modelId="{385D6C9D-A291-41C5-A4B9-CDBFE7D09753}" type="presParOf" srcId="{5691EEBB-BF7E-49CF-99CD-2E8455B06333}" destId="{DE11FE09-1A9D-4D02-A612-EC7D0C778C98}" srcOrd="0" destOrd="0" presId="urn:microsoft.com/office/officeart/2005/8/layout/lProcess2"/>
    <dgm:cxn modelId="{C235390B-28AF-4785-B332-C44741E7688B}" type="presParOf" srcId="{DE11FE09-1A9D-4D02-A612-EC7D0C778C98}" destId="{8D33890F-86BF-47CC-9E09-B2D3841747EE}" srcOrd="0" destOrd="0" presId="urn:microsoft.com/office/officeart/2005/8/layout/lProcess2"/>
    <dgm:cxn modelId="{5805C2D1-ACC1-4C42-8AD7-6782EC3BE5FA}" type="presParOf" srcId="{DE11FE09-1A9D-4D02-A612-EC7D0C778C98}" destId="{73D20488-67B3-4FBF-98D2-213221164F9E}" srcOrd="1" destOrd="0" presId="urn:microsoft.com/office/officeart/2005/8/layout/lProcess2"/>
    <dgm:cxn modelId="{F3406958-A545-471F-81AE-9126E7BA5B2F}" type="presParOf" srcId="{DE11FE09-1A9D-4D02-A612-EC7D0C778C98}" destId="{8A6C28D4-F9A7-4867-A93A-4EE5C50EF300}" srcOrd="2" destOrd="0" presId="urn:microsoft.com/office/officeart/2005/8/layout/lProcess2"/>
    <dgm:cxn modelId="{AB2B0EC5-7E4B-414B-8AE5-679347F81D42}" type="presParOf" srcId="{DE11FE09-1A9D-4D02-A612-EC7D0C778C98}" destId="{91CB44DD-3FB4-4B06-89C3-A67598C74769}" srcOrd="3" destOrd="0" presId="urn:microsoft.com/office/officeart/2005/8/layout/lProcess2"/>
    <dgm:cxn modelId="{B582701F-54B6-4295-89A8-3E58F1577807}" type="presParOf" srcId="{DE11FE09-1A9D-4D02-A612-EC7D0C778C98}" destId="{3D1702D8-91DB-43E9-964D-3306E5CB6A72}"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C32651-9C51-41E4-A619-A1B97463CA01}">
      <dsp:nvSpPr>
        <dsp:cNvPr id="0" name=""/>
        <dsp:cNvSpPr/>
      </dsp:nvSpPr>
      <dsp:spPr>
        <a:xfrm>
          <a:off x="1749" y="0"/>
          <a:ext cx="4547966" cy="8449028"/>
        </a:xfrm>
        <a:prstGeom prst="roundRect">
          <a:avLst>
            <a:gd name="adj" fmla="val 1000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IN" sz="4000" b="1" kern="1200" dirty="0">
              <a:solidFill>
                <a:srgbClr val="002060"/>
              </a:solidFill>
              <a:latin typeface="Abadi" panose="020B0604020104020204" pitchFamily="34" charset="0"/>
            </a:rPr>
            <a:t>Azure Services</a:t>
          </a:r>
        </a:p>
      </dsp:txBody>
      <dsp:txXfrm>
        <a:off x="1749" y="0"/>
        <a:ext cx="4547966" cy="2534708"/>
      </dsp:txXfrm>
    </dsp:sp>
    <dsp:sp modelId="{66D75D90-6802-4AAF-A7EE-97173B9188AC}">
      <dsp:nvSpPr>
        <dsp:cNvPr id="0" name=""/>
        <dsp:cNvSpPr/>
      </dsp:nvSpPr>
      <dsp:spPr>
        <a:xfrm>
          <a:off x="420125" y="2313443"/>
          <a:ext cx="3612322" cy="1518874"/>
        </a:xfrm>
        <a:prstGeom prst="roundRect">
          <a:avLst>
            <a:gd name="adj" fmla="val 10000"/>
          </a:avLst>
        </a:prstGeom>
        <a:gradFill rotWithShape="0">
          <a:gsLst>
            <a:gs pos="0">
              <a:schemeClr val="accent5">
                <a:shade val="80000"/>
                <a:hueOff val="0"/>
                <a:satOff val="0"/>
                <a:lumOff val="0"/>
                <a:alphaOff val="0"/>
                <a:tint val="50000"/>
                <a:satMod val="300000"/>
              </a:schemeClr>
            </a:gs>
            <a:gs pos="35000">
              <a:schemeClr val="accent5">
                <a:shade val="80000"/>
                <a:hueOff val="0"/>
                <a:satOff val="0"/>
                <a:lumOff val="0"/>
                <a:alphaOff val="0"/>
                <a:tint val="37000"/>
                <a:satMod val="300000"/>
              </a:schemeClr>
            </a:gs>
            <a:gs pos="100000">
              <a:schemeClr val="accent5">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57150" rIns="76200" bIns="57150" numCol="1" spcCol="1270" anchor="ctr" anchorCtr="0">
          <a:noAutofit/>
        </a:bodyPr>
        <a:lstStyle/>
        <a:p>
          <a:pPr marL="0" lvl="0" indent="0" algn="ctr" defTabSz="1333500">
            <a:lnSpc>
              <a:spcPct val="90000"/>
            </a:lnSpc>
            <a:spcBef>
              <a:spcPct val="0"/>
            </a:spcBef>
            <a:spcAft>
              <a:spcPct val="35000"/>
            </a:spcAft>
            <a:buNone/>
          </a:pPr>
          <a:r>
            <a:rPr lang="en-IN" sz="3000" b="1" kern="1200" dirty="0"/>
            <a:t>Cloud</a:t>
          </a:r>
        </a:p>
        <a:p>
          <a:pPr marL="0" lvl="0" indent="0" algn="ctr" defTabSz="1333500">
            <a:lnSpc>
              <a:spcPct val="90000"/>
            </a:lnSpc>
            <a:spcBef>
              <a:spcPct val="0"/>
            </a:spcBef>
            <a:spcAft>
              <a:spcPct val="35000"/>
            </a:spcAft>
            <a:buNone/>
          </a:pPr>
          <a:r>
            <a:rPr lang="en-IN" sz="2400" kern="1200" dirty="0"/>
            <a:t>(for hosting flask Web App)</a:t>
          </a:r>
        </a:p>
      </dsp:txBody>
      <dsp:txXfrm>
        <a:off x="464611" y="2357929"/>
        <a:ext cx="3523350" cy="1429902"/>
      </dsp:txXfrm>
    </dsp:sp>
    <dsp:sp modelId="{6973120B-7FBD-42BC-BD38-BA1DF0C9D2A4}">
      <dsp:nvSpPr>
        <dsp:cNvPr id="0" name=""/>
        <dsp:cNvSpPr/>
      </dsp:nvSpPr>
      <dsp:spPr>
        <a:xfrm>
          <a:off x="407173" y="4103602"/>
          <a:ext cx="3638372" cy="1147714"/>
        </a:xfrm>
        <a:prstGeom prst="roundRect">
          <a:avLst>
            <a:gd name="adj" fmla="val 10000"/>
          </a:avLst>
        </a:prstGeom>
        <a:gradFill rotWithShape="0">
          <a:gsLst>
            <a:gs pos="0">
              <a:schemeClr val="accent5">
                <a:shade val="80000"/>
                <a:hueOff val="22802"/>
                <a:satOff val="-249"/>
                <a:lumOff val="2842"/>
                <a:alphaOff val="0"/>
                <a:tint val="50000"/>
                <a:satMod val="300000"/>
              </a:schemeClr>
            </a:gs>
            <a:gs pos="35000">
              <a:schemeClr val="accent5">
                <a:shade val="80000"/>
                <a:hueOff val="22802"/>
                <a:satOff val="-249"/>
                <a:lumOff val="2842"/>
                <a:alphaOff val="0"/>
                <a:tint val="37000"/>
                <a:satMod val="300000"/>
              </a:schemeClr>
            </a:gs>
            <a:gs pos="100000">
              <a:schemeClr val="accent5">
                <a:shade val="80000"/>
                <a:hueOff val="22802"/>
                <a:satOff val="-249"/>
                <a:lumOff val="284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n-IN" sz="2100" b="1" kern="1200" dirty="0"/>
            <a:t>Cognitive Text Analytics Service</a:t>
          </a:r>
        </a:p>
        <a:p>
          <a:pPr marL="0" lvl="0" indent="0" algn="ctr" defTabSz="933450">
            <a:lnSpc>
              <a:spcPct val="90000"/>
            </a:lnSpc>
            <a:spcBef>
              <a:spcPct val="0"/>
            </a:spcBef>
            <a:spcAft>
              <a:spcPct val="35000"/>
            </a:spcAft>
            <a:buNone/>
          </a:pPr>
          <a:r>
            <a:rPr lang="en-IN" sz="2100" kern="1200" dirty="0"/>
            <a:t>(for hosting flask Web App)</a:t>
          </a:r>
        </a:p>
      </dsp:txBody>
      <dsp:txXfrm>
        <a:off x="440788" y="4137217"/>
        <a:ext cx="3571142" cy="1080484"/>
      </dsp:txXfrm>
    </dsp:sp>
    <dsp:sp modelId="{BB6C7B26-FB9B-4520-B45C-3365EB85159B}">
      <dsp:nvSpPr>
        <dsp:cNvPr id="0" name=""/>
        <dsp:cNvSpPr/>
      </dsp:nvSpPr>
      <dsp:spPr>
        <a:xfrm>
          <a:off x="456545" y="5554507"/>
          <a:ext cx="3638372" cy="1147714"/>
        </a:xfrm>
        <a:prstGeom prst="roundRect">
          <a:avLst>
            <a:gd name="adj" fmla="val 10000"/>
          </a:avLst>
        </a:prstGeom>
        <a:gradFill rotWithShape="0">
          <a:gsLst>
            <a:gs pos="0">
              <a:schemeClr val="accent5">
                <a:shade val="80000"/>
                <a:hueOff val="45605"/>
                <a:satOff val="-497"/>
                <a:lumOff val="5684"/>
                <a:alphaOff val="0"/>
                <a:tint val="50000"/>
                <a:satMod val="300000"/>
              </a:schemeClr>
            </a:gs>
            <a:gs pos="35000">
              <a:schemeClr val="accent5">
                <a:shade val="80000"/>
                <a:hueOff val="45605"/>
                <a:satOff val="-497"/>
                <a:lumOff val="5684"/>
                <a:alphaOff val="0"/>
                <a:tint val="37000"/>
                <a:satMod val="300000"/>
              </a:schemeClr>
            </a:gs>
            <a:gs pos="100000">
              <a:schemeClr val="accent5">
                <a:shade val="80000"/>
                <a:hueOff val="45605"/>
                <a:satOff val="-497"/>
                <a:lumOff val="568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n-IN" sz="2100" b="1" kern="1200" dirty="0"/>
            <a:t>Cognitive Immersive Reader Service</a:t>
          </a:r>
        </a:p>
        <a:p>
          <a:pPr marL="0" lvl="0" indent="0" algn="ctr" defTabSz="933450">
            <a:lnSpc>
              <a:spcPct val="90000"/>
            </a:lnSpc>
            <a:spcBef>
              <a:spcPct val="0"/>
            </a:spcBef>
            <a:spcAft>
              <a:spcPct val="35000"/>
            </a:spcAft>
            <a:buNone/>
          </a:pPr>
          <a:r>
            <a:rPr lang="en-IN" sz="2100" kern="1200" dirty="0"/>
            <a:t>(for hosting flask Web App)</a:t>
          </a:r>
        </a:p>
      </dsp:txBody>
      <dsp:txXfrm>
        <a:off x="490160" y="5588122"/>
        <a:ext cx="3571142" cy="1080484"/>
      </dsp:txXfrm>
    </dsp:sp>
    <dsp:sp modelId="{73216E88-2EA0-4EC0-B7A9-A781B03B9821}">
      <dsp:nvSpPr>
        <dsp:cNvPr id="0" name=""/>
        <dsp:cNvSpPr/>
      </dsp:nvSpPr>
      <dsp:spPr>
        <a:xfrm>
          <a:off x="456545" y="6878794"/>
          <a:ext cx="3638372" cy="1147714"/>
        </a:xfrm>
        <a:prstGeom prst="roundRect">
          <a:avLst>
            <a:gd name="adj" fmla="val 10000"/>
          </a:avLst>
        </a:prstGeom>
        <a:gradFill rotWithShape="0">
          <a:gsLst>
            <a:gs pos="0">
              <a:schemeClr val="accent5">
                <a:shade val="80000"/>
                <a:hueOff val="68407"/>
                <a:satOff val="-746"/>
                <a:lumOff val="8526"/>
                <a:alphaOff val="0"/>
                <a:tint val="50000"/>
                <a:satMod val="300000"/>
              </a:schemeClr>
            </a:gs>
            <a:gs pos="35000">
              <a:schemeClr val="accent5">
                <a:shade val="80000"/>
                <a:hueOff val="68407"/>
                <a:satOff val="-746"/>
                <a:lumOff val="8526"/>
                <a:alphaOff val="0"/>
                <a:tint val="37000"/>
                <a:satMod val="300000"/>
              </a:schemeClr>
            </a:gs>
            <a:gs pos="100000">
              <a:schemeClr val="accent5">
                <a:shade val="80000"/>
                <a:hueOff val="68407"/>
                <a:satOff val="-746"/>
                <a:lumOff val="852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n-IN" sz="2100" b="1" kern="1200" dirty="0"/>
            <a:t>Cognitive Speech Service</a:t>
          </a:r>
        </a:p>
        <a:p>
          <a:pPr marL="0" lvl="0" indent="0" algn="ctr" defTabSz="933450">
            <a:lnSpc>
              <a:spcPct val="90000"/>
            </a:lnSpc>
            <a:spcBef>
              <a:spcPct val="0"/>
            </a:spcBef>
            <a:spcAft>
              <a:spcPct val="35000"/>
            </a:spcAft>
            <a:buNone/>
          </a:pPr>
          <a:r>
            <a:rPr lang="en-IN" sz="2100" kern="1200" dirty="0"/>
            <a:t>(for hosting flask Web App)</a:t>
          </a:r>
        </a:p>
      </dsp:txBody>
      <dsp:txXfrm>
        <a:off x="490160" y="6912409"/>
        <a:ext cx="3571142" cy="1080484"/>
      </dsp:txXfrm>
    </dsp:sp>
    <dsp:sp modelId="{A1D18123-F59D-4D2E-8461-8217BCA4656A}">
      <dsp:nvSpPr>
        <dsp:cNvPr id="0" name=""/>
        <dsp:cNvSpPr/>
      </dsp:nvSpPr>
      <dsp:spPr>
        <a:xfrm>
          <a:off x="4890812" y="0"/>
          <a:ext cx="4547966" cy="8449028"/>
        </a:xfrm>
        <a:prstGeom prst="roundRect">
          <a:avLst>
            <a:gd name="adj" fmla="val 1000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IN" sz="4000" b="1" kern="1200" dirty="0">
              <a:solidFill>
                <a:srgbClr val="002060"/>
              </a:solidFill>
              <a:latin typeface="Abadi" panose="020B0604020104020204" pitchFamily="34" charset="0"/>
            </a:rPr>
            <a:t>Front-End of Web</a:t>
          </a:r>
        </a:p>
      </dsp:txBody>
      <dsp:txXfrm>
        <a:off x="4890812" y="0"/>
        <a:ext cx="4547966" cy="2534708"/>
      </dsp:txXfrm>
    </dsp:sp>
    <dsp:sp modelId="{F76CA1DA-DFC9-45EF-AEDB-CDFD989820E3}">
      <dsp:nvSpPr>
        <dsp:cNvPr id="0" name=""/>
        <dsp:cNvSpPr/>
      </dsp:nvSpPr>
      <dsp:spPr>
        <a:xfrm>
          <a:off x="5345609" y="2535430"/>
          <a:ext cx="3638372" cy="1659895"/>
        </a:xfrm>
        <a:prstGeom prst="roundRect">
          <a:avLst>
            <a:gd name="adj" fmla="val 10000"/>
          </a:avLst>
        </a:prstGeom>
        <a:gradFill rotWithShape="0">
          <a:gsLst>
            <a:gs pos="0">
              <a:schemeClr val="accent5">
                <a:shade val="80000"/>
                <a:hueOff val="91209"/>
                <a:satOff val="-995"/>
                <a:lumOff val="11368"/>
                <a:alphaOff val="0"/>
                <a:tint val="50000"/>
                <a:satMod val="300000"/>
              </a:schemeClr>
            </a:gs>
            <a:gs pos="35000">
              <a:schemeClr val="accent5">
                <a:shade val="80000"/>
                <a:hueOff val="91209"/>
                <a:satOff val="-995"/>
                <a:lumOff val="11368"/>
                <a:alphaOff val="0"/>
                <a:tint val="37000"/>
                <a:satMod val="300000"/>
              </a:schemeClr>
            </a:gs>
            <a:gs pos="100000">
              <a:schemeClr val="accent5">
                <a:shade val="80000"/>
                <a:hueOff val="91209"/>
                <a:satOff val="-995"/>
                <a:lumOff val="1136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IN" sz="2800" b="1" kern="1200" dirty="0"/>
            <a:t>HTML</a:t>
          </a:r>
          <a:endParaRPr lang="en-IN" sz="2100" b="1" kern="1200" dirty="0"/>
        </a:p>
        <a:p>
          <a:pPr marL="0" lvl="0" indent="0" algn="ctr" defTabSz="1244600">
            <a:lnSpc>
              <a:spcPct val="90000"/>
            </a:lnSpc>
            <a:spcBef>
              <a:spcPct val="0"/>
            </a:spcBef>
            <a:spcAft>
              <a:spcPct val="35000"/>
            </a:spcAft>
            <a:buNone/>
          </a:pPr>
          <a:r>
            <a:rPr lang="en-IN" sz="2100" b="0" kern="1200" dirty="0"/>
            <a:t>(For designing purpose)</a:t>
          </a:r>
        </a:p>
      </dsp:txBody>
      <dsp:txXfrm>
        <a:off x="5394226" y="2584047"/>
        <a:ext cx="3541138" cy="1562661"/>
      </dsp:txXfrm>
    </dsp:sp>
    <dsp:sp modelId="{79A5918E-5709-4DA8-AD2C-C1092FF25696}">
      <dsp:nvSpPr>
        <dsp:cNvPr id="0" name=""/>
        <dsp:cNvSpPr/>
      </dsp:nvSpPr>
      <dsp:spPr>
        <a:xfrm>
          <a:off x="5345609" y="4450694"/>
          <a:ext cx="3638372" cy="1659895"/>
        </a:xfrm>
        <a:prstGeom prst="roundRect">
          <a:avLst>
            <a:gd name="adj" fmla="val 10000"/>
          </a:avLst>
        </a:prstGeom>
        <a:gradFill rotWithShape="0">
          <a:gsLst>
            <a:gs pos="0">
              <a:schemeClr val="accent5">
                <a:shade val="80000"/>
                <a:hueOff val="114012"/>
                <a:satOff val="-1243"/>
                <a:lumOff val="14211"/>
                <a:alphaOff val="0"/>
                <a:tint val="50000"/>
                <a:satMod val="300000"/>
              </a:schemeClr>
            </a:gs>
            <a:gs pos="35000">
              <a:schemeClr val="accent5">
                <a:shade val="80000"/>
                <a:hueOff val="114012"/>
                <a:satOff val="-1243"/>
                <a:lumOff val="14211"/>
                <a:alphaOff val="0"/>
                <a:tint val="37000"/>
                <a:satMod val="300000"/>
              </a:schemeClr>
            </a:gs>
            <a:gs pos="100000">
              <a:schemeClr val="accent5">
                <a:shade val="80000"/>
                <a:hueOff val="114012"/>
                <a:satOff val="-1243"/>
                <a:lumOff val="1421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IN" sz="2800" b="1" kern="1200" dirty="0"/>
            <a:t>CSS</a:t>
          </a:r>
          <a:endParaRPr lang="en-IN" sz="2100" b="1" kern="1200" dirty="0"/>
        </a:p>
        <a:p>
          <a:pPr marL="0" lvl="0" indent="0" algn="ctr" defTabSz="1244600">
            <a:lnSpc>
              <a:spcPct val="90000"/>
            </a:lnSpc>
            <a:spcBef>
              <a:spcPct val="0"/>
            </a:spcBef>
            <a:spcAft>
              <a:spcPct val="35000"/>
            </a:spcAft>
            <a:buNone/>
          </a:pPr>
          <a:r>
            <a:rPr lang="en-IN" sz="2100" b="0" kern="1200" dirty="0"/>
            <a:t>(For Styling purpose)</a:t>
          </a:r>
        </a:p>
      </dsp:txBody>
      <dsp:txXfrm>
        <a:off x="5394226" y="4499311"/>
        <a:ext cx="3541138" cy="1562661"/>
      </dsp:txXfrm>
    </dsp:sp>
    <dsp:sp modelId="{CD807B9D-C71C-47A3-9F09-207C12F4DDE5}">
      <dsp:nvSpPr>
        <dsp:cNvPr id="0" name=""/>
        <dsp:cNvSpPr/>
      </dsp:nvSpPr>
      <dsp:spPr>
        <a:xfrm>
          <a:off x="5345609" y="6365958"/>
          <a:ext cx="3638372" cy="1659895"/>
        </a:xfrm>
        <a:prstGeom prst="roundRect">
          <a:avLst>
            <a:gd name="adj" fmla="val 10000"/>
          </a:avLst>
        </a:prstGeom>
        <a:gradFill rotWithShape="0">
          <a:gsLst>
            <a:gs pos="0">
              <a:schemeClr val="accent5">
                <a:shade val="80000"/>
                <a:hueOff val="136814"/>
                <a:satOff val="-1492"/>
                <a:lumOff val="17053"/>
                <a:alphaOff val="0"/>
                <a:tint val="50000"/>
                <a:satMod val="300000"/>
              </a:schemeClr>
            </a:gs>
            <a:gs pos="35000">
              <a:schemeClr val="accent5">
                <a:shade val="80000"/>
                <a:hueOff val="136814"/>
                <a:satOff val="-1492"/>
                <a:lumOff val="17053"/>
                <a:alphaOff val="0"/>
                <a:tint val="37000"/>
                <a:satMod val="300000"/>
              </a:schemeClr>
            </a:gs>
            <a:gs pos="100000">
              <a:schemeClr val="accent5">
                <a:shade val="80000"/>
                <a:hueOff val="136814"/>
                <a:satOff val="-1492"/>
                <a:lumOff val="1705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en-IN" sz="2700" b="1" kern="1200" dirty="0"/>
            <a:t>JAVASCRIPT</a:t>
          </a:r>
        </a:p>
        <a:p>
          <a:pPr marL="0" lvl="0" indent="0" algn="ctr" defTabSz="1200150">
            <a:lnSpc>
              <a:spcPct val="90000"/>
            </a:lnSpc>
            <a:spcBef>
              <a:spcPct val="0"/>
            </a:spcBef>
            <a:spcAft>
              <a:spcPct val="35000"/>
            </a:spcAft>
            <a:buNone/>
          </a:pPr>
          <a:r>
            <a:rPr lang="en-IN" sz="2100" b="0" kern="1200" dirty="0"/>
            <a:t>(For connecting to various azure cognitive services)</a:t>
          </a:r>
        </a:p>
      </dsp:txBody>
      <dsp:txXfrm>
        <a:off x="5394226" y="6414575"/>
        <a:ext cx="3541138" cy="1562661"/>
      </dsp:txXfrm>
    </dsp:sp>
    <dsp:sp modelId="{04A1BBF0-AF90-42D0-8A53-767317769976}">
      <dsp:nvSpPr>
        <dsp:cNvPr id="0" name=""/>
        <dsp:cNvSpPr/>
      </dsp:nvSpPr>
      <dsp:spPr>
        <a:xfrm>
          <a:off x="9779876" y="0"/>
          <a:ext cx="4547966" cy="8449028"/>
        </a:xfrm>
        <a:prstGeom prst="roundRect">
          <a:avLst>
            <a:gd name="adj" fmla="val 1000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IN" sz="4000" b="1" kern="1200" dirty="0">
              <a:solidFill>
                <a:srgbClr val="002060"/>
              </a:solidFill>
            </a:rPr>
            <a:t>Back-End of Web</a:t>
          </a:r>
        </a:p>
      </dsp:txBody>
      <dsp:txXfrm>
        <a:off x="9779876" y="0"/>
        <a:ext cx="4547966" cy="2534708"/>
      </dsp:txXfrm>
    </dsp:sp>
    <dsp:sp modelId="{8D33890F-86BF-47CC-9E09-B2D3841747EE}">
      <dsp:nvSpPr>
        <dsp:cNvPr id="0" name=""/>
        <dsp:cNvSpPr/>
      </dsp:nvSpPr>
      <dsp:spPr>
        <a:xfrm>
          <a:off x="10234673" y="2536472"/>
          <a:ext cx="3638372" cy="1880370"/>
        </a:xfrm>
        <a:prstGeom prst="roundRect">
          <a:avLst>
            <a:gd name="adj" fmla="val 10000"/>
          </a:avLst>
        </a:prstGeom>
        <a:gradFill rotWithShape="0">
          <a:gsLst>
            <a:gs pos="0">
              <a:schemeClr val="accent5">
                <a:shade val="80000"/>
                <a:hueOff val="159616"/>
                <a:satOff val="-1741"/>
                <a:lumOff val="19895"/>
                <a:alphaOff val="0"/>
                <a:tint val="50000"/>
                <a:satMod val="300000"/>
              </a:schemeClr>
            </a:gs>
            <a:gs pos="35000">
              <a:schemeClr val="accent5">
                <a:shade val="80000"/>
                <a:hueOff val="159616"/>
                <a:satOff val="-1741"/>
                <a:lumOff val="19895"/>
                <a:alphaOff val="0"/>
                <a:tint val="37000"/>
                <a:satMod val="300000"/>
              </a:schemeClr>
            </a:gs>
            <a:gs pos="100000">
              <a:schemeClr val="accent5">
                <a:shade val="80000"/>
                <a:hueOff val="159616"/>
                <a:satOff val="-1741"/>
                <a:lumOff val="1989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IN" sz="2800" b="1" kern="1200" dirty="0"/>
            <a:t>FLASK</a:t>
          </a:r>
        </a:p>
        <a:p>
          <a:pPr marL="0" lvl="0" indent="0" algn="ctr" defTabSz="1244600">
            <a:lnSpc>
              <a:spcPct val="90000"/>
            </a:lnSpc>
            <a:spcBef>
              <a:spcPct val="0"/>
            </a:spcBef>
            <a:spcAft>
              <a:spcPct val="35000"/>
            </a:spcAft>
            <a:buNone/>
          </a:pPr>
          <a:r>
            <a:rPr lang="en-IN" sz="2200" b="0" kern="1200" dirty="0"/>
            <a:t>(This is a python framework used for handling requests made by the user and sending responses to them)</a:t>
          </a:r>
        </a:p>
      </dsp:txBody>
      <dsp:txXfrm>
        <a:off x="10289747" y="2591546"/>
        <a:ext cx="3528224" cy="1770222"/>
      </dsp:txXfrm>
    </dsp:sp>
    <dsp:sp modelId="{8A6C28D4-F9A7-4867-A93A-4EE5C50EF300}">
      <dsp:nvSpPr>
        <dsp:cNvPr id="0" name=""/>
        <dsp:cNvSpPr/>
      </dsp:nvSpPr>
      <dsp:spPr>
        <a:xfrm>
          <a:off x="10234673" y="4615692"/>
          <a:ext cx="3638372" cy="1292519"/>
        </a:xfrm>
        <a:prstGeom prst="roundRect">
          <a:avLst>
            <a:gd name="adj" fmla="val 10000"/>
          </a:avLst>
        </a:prstGeom>
        <a:gradFill rotWithShape="0">
          <a:gsLst>
            <a:gs pos="0">
              <a:schemeClr val="accent5">
                <a:shade val="80000"/>
                <a:hueOff val="182419"/>
                <a:satOff val="-1989"/>
                <a:lumOff val="22737"/>
                <a:alphaOff val="0"/>
                <a:tint val="50000"/>
                <a:satMod val="300000"/>
              </a:schemeClr>
            </a:gs>
            <a:gs pos="35000">
              <a:schemeClr val="accent5">
                <a:shade val="80000"/>
                <a:hueOff val="182419"/>
                <a:satOff val="-1989"/>
                <a:lumOff val="22737"/>
                <a:alphaOff val="0"/>
                <a:tint val="37000"/>
                <a:satMod val="300000"/>
              </a:schemeClr>
            </a:gs>
            <a:gs pos="100000">
              <a:schemeClr val="accent5">
                <a:shade val="80000"/>
                <a:hueOff val="182419"/>
                <a:satOff val="-1989"/>
                <a:lumOff val="2273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endParaRPr lang="en-IN" sz="2400" b="1" kern="1200" dirty="0"/>
        </a:p>
        <a:p>
          <a:pPr marL="0" lvl="0" indent="0" algn="ctr" defTabSz="1066800">
            <a:lnSpc>
              <a:spcPct val="90000"/>
            </a:lnSpc>
            <a:spcBef>
              <a:spcPct val="0"/>
            </a:spcBef>
            <a:spcAft>
              <a:spcPct val="35000"/>
            </a:spcAft>
            <a:buNone/>
          </a:pPr>
          <a:endParaRPr lang="en-IN" sz="2400" b="1" kern="1200" dirty="0"/>
        </a:p>
        <a:p>
          <a:pPr marL="0" lvl="0" indent="0" algn="ctr" defTabSz="1066800">
            <a:lnSpc>
              <a:spcPct val="90000"/>
            </a:lnSpc>
            <a:spcBef>
              <a:spcPct val="0"/>
            </a:spcBef>
            <a:spcAft>
              <a:spcPct val="35000"/>
            </a:spcAft>
            <a:buNone/>
          </a:pPr>
          <a:endParaRPr lang="en-IN" sz="2400" b="1" kern="1200" dirty="0"/>
        </a:p>
        <a:p>
          <a:pPr marL="0" lvl="0" indent="0" algn="ctr" defTabSz="1066800">
            <a:lnSpc>
              <a:spcPct val="90000"/>
            </a:lnSpc>
            <a:spcBef>
              <a:spcPct val="0"/>
            </a:spcBef>
            <a:spcAft>
              <a:spcPct val="35000"/>
            </a:spcAft>
            <a:buNone/>
          </a:pPr>
          <a:r>
            <a:rPr lang="en-IN" sz="2400" b="1" kern="1200" dirty="0"/>
            <a:t>LIBRARIES</a:t>
          </a:r>
        </a:p>
        <a:p>
          <a:pPr marL="0" lvl="0" indent="0" algn="ctr" defTabSz="1066800">
            <a:lnSpc>
              <a:spcPct val="90000"/>
            </a:lnSpc>
            <a:spcBef>
              <a:spcPct val="0"/>
            </a:spcBef>
            <a:spcAft>
              <a:spcPct val="35000"/>
            </a:spcAft>
            <a:buNone/>
          </a:pPr>
          <a:r>
            <a:rPr lang="en-IN" sz="2400" b="1" kern="1200" dirty="0"/>
            <a:t>- </a:t>
          </a:r>
          <a:r>
            <a:rPr lang="en-IN" sz="2400" b="1" kern="1200" dirty="0">
              <a:solidFill>
                <a:schemeClr val="tx2"/>
              </a:solidFill>
            </a:rPr>
            <a:t>NLTK</a:t>
          </a:r>
          <a:r>
            <a:rPr lang="en-IN" sz="2400" b="1" kern="1200" dirty="0"/>
            <a:t> </a:t>
          </a:r>
          <a:r>
            <a:rPr lang="en-IN" sz="2400" b="0" kern="1200" dirty="0"/>
            <a:t>(For MCQ generation)</a:t>
          </a:r>
        </a:p>
        <a:p>
          <a:pPr marL="0" lvl="0" indent="0" algn="ctr" defTabSz="1066800">
            <a:lnSpc>
              <a:spcPct val="90000"/>
            </a:lnSpc>
            <a:spcBef>
              <a:spcPct val="0"/>
            </a:spcBef>
            <a:spcAft>
              <a:spcPct val="35000"/>
            </a:spcAft>
            <a:buNone/>
          </a:pPr>
          <a:endParaRPr lang="en-IN" sz="2400" b="1" kern="1200" dirty="0"/>
        </a:p>
        <a:p>
          <a:pPr marL="0" lvl="0" indent="0" algn="ctr" defTabSz="1066800">
            <a:lnSpc>
              <a:spcPct val="90000"/>
            </a:lnSpc>
            <a:spcBef>
              <a:spcPct val="0"/>
            </a:spcBef>
            <a:spcAft>
              <a:spcPct val="35000"/>
            </a:spcAft>
            <a:buFont typeface="Arial" panose="020B0604020202020204" pitchFamily="34" charset="0"/>
            <a:buNone/>
          </a:pPr>
          <a:endParaRPr lang="en-IN" sz="2400" b="1" kern="1200" dirty="0"/>
        </a:p>
        <a:p>
          <a:pPr marL="0" lvl="0" indent="0" algn="ctr" defTabSz="1066800">
            <a:lnSpc>
              <a:spcPct val="90000"/>
            </a:lnSpc>
            <a:spcBef>
              <a:spcPct val="0"/>
            </a:spcBef>
            <a:spcAft>
              <a:spcPct val="35000"/>
            </a:spcAft>
            <a:buNone/>
          </a:pPr>
          <a:endParaRPr lang="en-IN" sz="2400" b="1" kern="1200" dirty="0"/>
        </a:p>
      </dsp:txBody>
      <dsp:txXfrm>
        <a:off x="10272530" y="4653549"/>
        <a:ext cx="3562658" cy="1216805"/>
      </dsp:txXfrm>
    </dsp:sp>
    <dsp:sp modelId="{3D1702D8-91DB-43E9-964D-3306E5CB6A72}">
      <dsp:nvSpPr>
        <dsp:cNvPr id="0" name=""/>
        <dsp:cNvSpPr/>
      </dsp:nvSpPr>
      <dsp:spPr>
        <a:xfrm>
          <a:off x="10234673" y="6107061"/>
          <a:ext cx="3638372" cy="1917750"/>
        </a:xfrm>
        <a:prstGeom prst="roundRect">
          <a:avLst>
            <a:gd name="adj" fmla="val 10000"/>
          </a:avLst>
        </a:prstGeom>
        <a:gradFill rotWithShape="0">
          <a:gsLst>
            <a:gs pos="0">
              <a:schemeClr val="accent5">
                <a:shade val="80000"/>
                <a:hueOff val="205221"/>
                <a:satOff val="-2238"/>
                <a:lumOff val="25579"/>
                <a:alphaOff val="0"/>
                <a:tint val="50000"/>
                <a:satMod val="300000"/>
              </a:schemeClr>
            </a:gs>
            <a:gs pos="35000">
              <a:schemeClr val="accent5">
                <a:shade val="80000"/>
                <a:hueOff val="205221"/>
                <a:satOff val="-2238"/>
                <a:lumOff val="25579"/>
                <a:alphaOff val="0"/>
                <a:tint val="37000"/>
                <a:satMod val="300000"/>
              </a:schemeClr>
            </a:gs>
            <a:gs pos="100000">
              <a:schemeClr val="accent5">
                <a:shade val="80000"/>
                <a:hueOff val="205221"/>
                <a:satOff val="-2238"/>
                <a:lumOff val="2557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endParaRPr lang="en-IN" sz="1300" b="1" kern="1200" dirty="0"/>
        </a:p>
        <a:p>
          <a:pPr marL="0" lvl="0" indent="0" algn="ctr" defTabSz="577850">
            <a:lnSpc>
              <a:spcPct val="90000"/>
            </a:lnSpc>
            <a:spcBef>
              <a:spcPct val="0"/>
            </a:spcBef>
            <a:spcAft>
              <a:spcPct val="35000"/>
            </a:spcAft>
            <a:buNone/>
          </a:pPr>
          <a:endParaRPr lang="en-IN" sz="2600" b="1" kern="1200" dirty="0"/>
        </a:p>
        <a:p>
          <a:pPr marL="0" lvl="0" indent="0" algn="ctr" defTabSz="577850">
            <a:lnSpc>
              <a:spcPct val="90000"/>
            </a:lnSpc>
            <a:spcBef>
              <a:spcPct val="0"/>
            </a:spcBef>
            <a:spcAft>
              <a:spcPct val="35000"/>
            </a:spcAft>
            <a:buNone/>
          </a:pPr>
          <a:r>
            <a:rPr lang="en-IN" sz="2800" b="1" kern="1200" dirty="0"/>
            <a:t>TOOLS</a:t>
          </a:r>
        </a:p>
        <a:p>
          <a:pPr marL="0" lvl="0" indent="0" algn="ctr" defTabSz="577850">
            <a:lnSpc>
              <a:spcPct val="90000"/>
            </a:lnSpc>
            <a:spcBef>
              <a:spcPct val="0"/>
            </a:spcBef>
            <a:spcAft>
              <a:spcPct val="35000"/>
            </a:spcAft>
            <a:buNone/>
          </a:pPr>
          <a:r>
            <a:rPr lang="en-IN" sz="2000" b="1" kern="1200" dirty="0">
              <a:solidFill>
                <a:schemeClr val="tx2"/>
              </a:solidFill>
            </a:rPr>
            <a:t>- AZURE ML STUDIO</a:t>
          </a:r>
        </a:p>
        <a:p>
          <a:pPr marL="0" lvl="0" indent="0" algn="ctr" defTabSz="577850">
            <a:lnSpc>
              <a:spcPct val="90000"/>
            </a:lnSpc>
            <a:spcBef>
              <a:spcPct val="0"/>
            </a:spcBef>
            <a:spcAft>
              <a:spcPct val="35000"/>
            </a:spcAft>
            <a:buNone/>
          </a:pPr>
          <a:r>
            <a:rPr lang="en-IN" sz="2000" b="1" kern="1200" dirty="0">
              <a:solidFill>
                <a:schemeClr val="tx2"/>
              </a:solidFill>
            </a:rPr>
            <a:t>- AZURE CLOUD</a:t>
          </a:r>
        </a:p>
        <a:p>
          <a:pPr marL="0" lvl="0" indent="0" algn="ctr" defTabSz="577850">
            <a:lnSpc>
              <a:spcPct val="90000"/>
            </a:lnSpc>
            <a:spcBef>
              <a:spcPct val="0"/>
            </a:spcBef>
            <a:spcAft>
              <a:spcPct val="35000"/>
            </a:spcAft>
            <a:buNone/>
          </a:pPr>
          <a:r>
            <a:rPr lang="en-IN" sz="2000" b="1" kern="1200" dirty="0">
              <a:solidFill>
                <a:schemeClr val="tx2"/>
              </a:solidFill>
            </a:rPr>
            <a:t>- ATOM</a:t>
          </a:r>
          <a:endParaRPr lang="en-IN" sz="2000" b="0" kern="1200" dirty="0">
            <a:solidFill>
              <a:schemeClr val="tx2"/>
            </a:solidFill>
          </a:endParaRPr>
        </a:p>
        <a:p>
          <a:pPr marL="0" lvl="0" indent="0" algn="ctr" defTabSz="577850">
            <a:lnSpc>
              <a:spcPct val="90000"/>
            </a:lnSpc>
            <a:spcBef>
              <a:spcPct val="0"/>
            </a:spcBef>
            <a:spcAft>
              <a:spcPct val="35000"/>
            </a:spcAft>
            <a:buNone/>
          </a:pPr>
          <a:endParaRPr lang="en-IN" sz="1300" b="1" kern="1200" dirty="0"/>
        </a:p>
        <a:p>
          <a:pPr marL="0" lvl="0" indent="0" algn="ctr" defTabSz="577850">
            <a:lnSpc>
              <a:spcPct val="90000"/>
            </a:lnSpc>
            <a:spcBef>
              <a:spcPct val="0"/>
            </a:spcBef>
            <a:spcAft>
              <a:spcPct val="35000"/>
            </a:spcAft>
            <a:buFont typeface="Arial" panose="020B0604020202020204" pitchFamily="34" charset="0"/>
            <a:buNone/>
          </a:pPr>
          <a:endParaRPr lang="en-IN" sz="1300" b="1" kern="1200" dirty="0"/>
        </a:p>
        <a:p>
          <a:pPr marL="0" lvl="0" indent="0" algn="ctr" defTabSz="577850">
            <a:lnSpc>
              <a:spcPct val="90000"/>
            </a:lnSpc>
            <a:spcBef>
              <a:spcPct val="0"/>
            </a:spcBef>
            <a:spcAft>
              <a:spcPct val="35000"/>
            </a:spcAft>
            <a:buNone/>
          </a:pPr>
          <a:endParaRPr lang="en-IN" sz="1300" b="1" kern="1200" dirty="0"/>
        </a:p>
      </dsp:txBody>
      <dsp:txXfrm>
        <a:off x="10290842" y="6163230"/>
        <a:ext cx="3526034" cy="180541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A2BF3456-A29E-41FE-BFB7-B24F24BEE47B}" type="datetimeFigureOut">
              <a:rPr lang="cs-CZ" smtClean="0"/>
              <a:t>31.03.2020</a:t>
            </a:fld>
            <a:endParaRPr lang="cs-CZ"/>
          </a:p>
        </p:txBody>
      </p:sp>
      <p:sp>
        <p:nvSpPr>
          <p:cNvPr id="4" name="Slide Image Placeholder 3"/>
          <p:cNvSpPr>
            <a:spLocks noGrp="1" noRot="1" noChangeAspect="1"/>
          </p:cNvSpPr>
          <p:nvPr>
            <p:ph type="sldImg" idx="2"/>
          </p:nvPr>
        </p:nvSpPr>
        <p:spPr>
          <a:xfrm>
            <a:off x="571500" y="1336675"/>
            <a:ext cx="6413500" cy="3608388"/>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D95B543-0236-4AEE-9F15-C7CF1150485F}" type="slidenum">
              <a:rPr lang="cs-CZ" smtClean="0"/>
              <a:t>‹#›</a:t>
            </a:fld>
            <a:endParaRPr lang="cs-CZ"/>
          </a:p>
        </p:txBody>
      </p:sp>
    </p:spTree>
    <p:extLst>
      <p:ext uri="{BB962C8B-B14F-4D97-AF65-F5344CB8AC3E}">
        <p14:creationId xmlns:p14="http://schemas.microsoft.com/office/powerpoint/2010/main" val="522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a:t>
            </a:fld>
            <a:endParaRPr lang="cs-CZ"/>
          </a:p>
        </p:txBody>
      </p:sp>
    </p:spTree>
    <p:extLst>
      <p:ext uri="{BB962C8B-B14F-4D97-AF65-F5344CB8AC3E}">
        <p14:creationId xmlns:p14="http://schemas.microsoft.com/office/powerpoint/2010/main" val="440733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a:t>
            </a:fld>
            <a:endParaRPr lang="cs-CZ"/>
          </a:p>
        </p:txBody>
      </p:sp>
    </p:spTree>
    <p:extLst>
      <p:ext uri="{BB962C8B-B14F-4D97-AF65-F5344CB8AC3E}">
        <p14:creationId xmlns:p14="http://schemas.microsoft.com/office/powerpoint/2010/main" val="309934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3</a:t>
            </a:fld>
            <a:endParaRPr lang="cs-CZ"/>
          </a:p>
        </p:txBody>
      </p:sp>
    </p:spTree>
    <p:extLst>
      <p:ext uri="{BB962C8B-B14F-4D97-AF65-F5344CB8AC3E}">
        <p14:creationId xmlns:p14="http://schemas.microsoft.com/office/powerpoint/2010/main" val="160009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4</a:t>
            </a:fld>
            <a:endParaRPr lang="cs-CZ"/>
          </a:p>
        </p:txBody>
      </p:sp>
    </p:spTree>
    <p:extLst>
      <p:ext uri="{BB962C8B-B14F-4D97-AF65-F5344CB8AC3E}">
        <p14:creationId xmlns:p14="http://schemas.microsoft.com/office/powerpoint/2010/main" val="2135260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5</a:t>
            </a:fld>
            <a:endParaRPr lang="cs-CZ"/>
          </a:p>
        </p:txBody>
      </p:sp>
    </p:spTree>
    <p:extLst>
      <p:ext uri="{BB962C8B-B14F-4D97-AF65-F5344CB8AC3E}">
        <p14:creationId xmlns:p14="http://schemas.microsoft.com/office/powerpoint/2010/main" val="564530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6</a:t>
            </a:fld>
            <a:endParaRPr lang="cs-CZ"/>
          </a:p>
        </p:txBody>
      </p:sp>
    </p:spTree>
    <p:extLst>
      <p:ext uri="{BB962C8B-B14F-4D97-AF65-F5344CB8AC3E}">
        <p14:creationId xmlns:p14="http://schemas.microsoft.com/office/powerpoint/2010/main" val="2898593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7</a:t>
            </a:fld>
            <a:endParaRPr lang="cs-CZ"/>
          </a:p>
        </p:txBody>
      </p:sp>
    </p:spTree>
    <p:extLst>
      <p:ext uri="{BB962C8B-B14F-4D97-AF65-F5344CB8AC3E}">
        <p14:creationId xmlns:p14="http://schemas.microsoft.com/office/powerpoint/2010/main" val="443315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426970" y="3314954"/>
            <a:ext cx="16172344" cy="276999"/>
          </a:xfrm>
          <a:prstGeom prst="rect">
            <a:avLst/>
          </a:prstGeom>
        </p:spPr>
        <p:txBody>
          <a:bodyPr wrap="square" lIns="0" tIns="0" rIns="0" bIns="0">
            <a:spAutoFit/>
          </a:bodyPr>
          <a:lstStyle>
            <a:lvl1pPr>
              <a:defRPr/>
            </a:lvl1pPr>
          </a:lstStyle>
          <a:p>
            <a:r>
              <a:rPr lang="en-US"/>
              <a:t>Click to edit Master title style</a:t>
            </a:r>
            <a:endParaRPr/>
          </a:p>
        </p:txBody>
      </p:sp>
      <p:sp>
        <p:nvSpPr>
          <p:cNvPr id="3" name="Holder 3"/>
          <p:cNvSpPr>
            <a:spLocks noGrp="1"/>
          </p:cNvSpPr>
          <p:nvPr>
            <p:ph type="subTitle" idx="4"/>
          </p:nvPr>
        </p:nvSpPr>
        <p:spPr>
          <a:xfrm>
            <a:off x="2853943" y="5988304"/>
            <a:ext cx="13318402" cy="276999"/>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r>
              <a:rPr lang="en-US"/>
              <a:t>Click to edit Master title style</a:t>
            </a:r>
            <a:endParaRPr/>
          </a:p>
        </p:txBody>
      </p:sp>
      <p:sp>
        <p:nvSpPr>
          <p:cNvPr id="3" name="Holder 3"/>
          <p:cNvSpPr>
            <a:spLocks noGrp="1"/>
          </p:cNvSpPr>
          <p:nvPr>
            <p:ph sz="half" idx="2"/>
          </p:nvPr>
        </p:nvSpPr>
        <p:spPr>
          <a:xfrm>
            <a:off x="951315" y="2459482"/>
            <a:ext cx="8276433" cy="276999"/>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9798538" y="2459482"/>
            <a:ext cx="8276433" cy="276999"/>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3/31/2020</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3/31/2020</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3/31/2020</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16" name="bk object 16"/>
          <p:cNvSpPr/>
          <p:nvPr/>
        </p:nvSpPr>
        <p:spPr>
          <a:xfrm>
            <a:off x="17794922" y="10051413"/>
            <a:ext cx="576699" cy="384175"/>
          </a:xfrm>
          <a:custGeom>
            <a:avLst/>
            <a:gdLst/>
            <a:ahLst/>
            <a:cxnLst/>
            <a:rect l="l" t="t" r="r" b="b"/>
            <a:pathLst>
              <a:path w="229234" h="384175">
                <a:moveTo>
                  <a:pt x="229215" y="0"/>
                </a:moveTo>
                <a:lnTo>
                  <a:pt x="6499" y="145561"/>
                </a:lnTo>
                <a:lnTo>
                  <a:pt x="988" y="145561"/>
                </a:lnTo>
                <a:lnTo>
                  <a:pt x="0" y="379373"/>
                </a:lnTo>
                <a:lnTo>
                  <a:pt x="6499" y="383615"/>
                </a:lnTo>
                <a:lnTo>
                  <a:pt x="229215" y="238054"/>
                </a:lnTo>
                <a:lnTo>
                  <a:pt x="229215" y="145561"/>
                </a:lnTo>
                <a:lnTo>
                  <a:pt x="6499" y="145561"/>
                </a:lnTo>
                <a:lnTo>
                  <a:pt x="1003" y="141966"/>
                </a:lnTo>
                <a:lnTo>
                  <a:pt x="229215" y="141966"/>
                </a:lnTo>
                <a:lnTo>
                  <a:pt x="229215" y="0"/>
                </a:lnTo>
                <a:close/>
              </a:path>
            </a:pathLst>
          </a:custGeom>
          <a:solidFill>
            <a:srgbClr val="FFBF00">
              <a:alpha val="51998"/>
            </a:srgbClr>
          </a:solidFill>
        </p:spPr>
        <p:txBody>
          <a:bodyPr wrap="square" lIns="0" tIns="0" rIns="0" bIns="0" rtlCol="0"/>
          <a:lstStyle/>
          <a:p>
            <a:endParaRPr sz="1800" dirty="0"/>
          </a:p>
        </p:txBody>
      </p:sp>
      <p:sp>
        <p:nvSpPr>
          <p:cNvPr id="17" name="bk object 17"/>
          <p:cNvSpPr/>
          <p:nvPr/>
        </p:nvSpPr>
        <p:spPr>
          <a:xfrm>
            <a:off x="17250971" y="10051416"/>
            <a:ext cx="560724" cy="384175"/>
          </a:xfrm>
          <a:custGeom>
            <a:avLst/>
            <a:gdLst/>
            <a:ahLst/>
            <a:cxnLst/>
            <a:rect l="l" t="t" r="r" b="b"/>
            <a:pathLst>
              <a:path w="222884" h="384175">
                <a:moveTo>
                  <a:pt x="0" y="0"/>
                </a:moveTo>
                <a:lnTo>
                  <a:pt x="0" y="238054"/>
                </a:lnTo>
                <a:lnTo>
                  <a:pt x="222717" y="383615"/>
                </a:lnTo>
                <a:lnTo>
                  <a:pt x="222717" y="145561"/>
                </a:lnTo>
                <a:lnTo>
                  <a:pt x="0" y="0"/>
                </a:lnTo>
                <a:close/>
              </a:path>
            </a:pathLst>
          </a:custGeom>
          <a:solidFill>
            <a:srgbClr val="5FC7FC">
              <a:alpha val="51998"/>
            </a:srgbClr>
          </a:solidFill>
        </p:spPr>
        <p:txBody>
          <a:bodyPr wrap="square" lIns="0" tIns="0" rIns="0" bIns="0" rtlCol="0"/>
          <a:lstStyle/>
          <a:p>
            <a:endParaRPr sz="1800" dirty="0"/>
          </a:p>
        </p:txBody>
      </p:sp>
      <p:sp>
        <p:nvSpPr>
          <p:cNvPr id="18" name="bk object 18"/>
          <p:cNvSpPr/>
          <p:nvPr/>
        </p:nvSpPr>
        <p:spPr>
          <a:xfrm>
            <a:off x="17794922" y="9905820"/>
            <a:ext cx="576699" cy="384175"/>
          </a:xfrm>
          <a:custGeom>
            <a:avLst/>
            <a:gdLst/>
            <a:ahLst/>
            <a:cxnLst/>
            <a:rect l="l" t="t" r="r" b="b"/>
            <a:pathLst>
              <a:path w="229234" h="384175">
                <a:moveTo>
                  <a:pt x="229215" y="238054"/>
                </a:moveTo>
                <a:lnTo>
                  <a:pt x="6499" y="238054"/>
                </a:lnTo>
                <a:lnTo>
                  <a:pt x="229215" y="383628"/>
                </a:lnTo>
                <a:lnTo>
                  <a:pt x="229215" y="238054"/>
                </a:lnTo>
                <a:close/>
              </a:path>
              <a:path w="229234" h="384175">
                <a:moveTo>
                  <a:pt x="6499" y="0"/>
                </a:moveTo>
                <a:lnTo>
                  <a:pt x="0" y="4242"/>
                </a:lnTo>
                <a:lnTo>
                  <a:pt x="0" y="242309"/>
                </a:lnTo>
                <a:lnTo>
                  <a:pt x="6499" y="238054"/>
                </a:lnTo>
                <a:lnTo>
                  <a:pt x="229215" y="238054"/>
                </a:lnTo>
                <a:lnTo>
                  <a:pt x="229215" y="145561"/>
                </a:lnTo>
                <a:lnTo>
                  <a:pt x="6499" y="0"/>
                </a:lnTo>
                <a:close/>
              </a:path>
            </a:pathLst>
          </a:custGeom>
          <a:solidFill>
            <a:srgbClr val="FF8200">
              <a:alpha val="51998"/>
            </a:srgbClr>
          </a:solidFill>
        </p:spPr>
        <p:txBody>
          <a:bodyPr wrap="square" lIns="0" tIns="0" rIns="0" bIns="0" rtlCol="0"/>
          <a:lstStyle/>
          <a:p>
            <a:endParaRPr sz="1800" dirty="0"/>
          </a:p>
        </p:txBody>
      </p:sp>
      <p:sp>
        <p:nvSpPr>
          <p:cNvPr id="19" name="bk object 19"/>
          <p:cNvSpPr/>
          <p:nvPr/>
        </p:nvSpPr>
        <p:spPr>
          <a:xfrm>
            <a:off x="17913434" y="10051416"/>
            <a:ext cx="458484" cy="238125"/>
          </a:xfrm>
          <a:custGeom>
            <a:avLst/>
            <a:gdLst/>
            <a:ahLst/>
            <a:cxnLst/>
            <a:rect l="l" t="t" r="r" b="b"/>
            <a:pathLst>
              <a:path w="182245" h="238125">
                <a:moveTo>
                  <a:pt x="182107" y="0"/>
                </a:moveTo>
                <a:lnTo>
                  <a:pt x="0" y="119014"/>
                </a:lnTo>
                <a:lnTo>
                  <a:pt x="182107" y="238029"/>
                </a:lnTo>
                <a:lnTo>
                  <a:pt x="182107" y="0"/>
                </a:lnTo>
                <a:close/>
              </a:path>
            </a:pathLst>
          </a:custGeom>
          <a:solidFill>
            <a:srgbClr val="FFA100">
              <a:alpha val="51998"/>
            </a:srgbClr>
          </a:solidFill>
        </p:spPr>
        <p:txBody>
          <a:bodyPr wrap="square" lIns="0" tIns="0" rIns="0" bIns="0" rtlCol="0"/>
          <a:lstStyle/>
          <a:p>
            <a:endParaRPr sz="1800" dirty="0"/>
          </a:p>
        </p:txBody>
      </p:sp>
      <p:sp>
        <p:nvSpPr>
          <p:cNvPr id="20" name="bk object 20"/>
          <p:cNvSpPr/>
          <p:nvPr/>
        </p:nvSpPr>
        <p:spPr>
          <a:xfrm>
            <a:off x="17250971" y="9905820"/>
            <a:ext cx="560724" cy="384175"/>
          </a:xfrm>
          <a:custGeom>
            <a:avLst/>
            <a:gdLst/>
            <a:ahLst/>
            <a:cxnLst/>
            <a:rect l="l" t="t" r="r" b="b"/>
            <a:pathLst>
              <a:path w="222884" h="384175">
                <a:moveTo>
                  <a:pt x="222717" y="0"/>
                </a:moveTo>
                <a:lnTo>
                  <a:pt x="0" y="145561"/>
                </a:lnTo>
                <a:lnTo>
                  <a:pt x="0" y="383628"/>
                </a:lnTo>
                <a:lnTo>
                  <a:pt x="222717" y="238054"/>
                </a:lnTo>
                <a:lnTo>
                  <a:pt x="222717" y="0"/>
                </a:lnTo>
                <a:close/>
              </a:path>
            </a:pathLst>
          </a:custGeom>
          <a:solidFill>
            <a:srgbClr val="002E8E">
              <a:alpha val="51998"/>
            </a:srgbClr>
          </a:solidFill>
        </p:spPr>
        <p:txBody>
          <a:bodyPr wrap="square" lIns="0" tIns="0" rIns="0" bIns="0" rtlCol="0"/>
          <a:lstStyle/>
          <a:p>
            <a:endParaRPr sz="1800" dirty="0"/>
          </a:p>
        </p:txBody>
      </p:sp>
      <p:sp>
        <p:nvSpPr>
          <p:cNvPr id="21" name="bk object 21"/>
          <p:cNvSpPr/>
          <p:nvPr/>
        </p:nvSpPr>
        <p:spPr>
          <a:xfrm>
            <a:off x="17250970" y="10051413"/>
            <a:ext cx="458484" cy="238125"/>
          </a:xfrm>
          <a:custGeom>
            <a:avLst/>
            <a:gdLst/>
            <a:ahLst/>
            <a:cxnLst/>
            <a:rect l="l" t="t" r="r" b="b"/>
            <a:pathLst>
              <a:path w="182245" h="238125">
                <a:moveTo>
                  <a:pt x="0" y="0"/>
                </a:moveTo>
                <a:lnTo>
                  <a:pt x="0" y="238029"/>
                </a:lnTo>
                <a:lnTo>
                  <a:pt x="182109" y="119014"/>
                </a:lnTo>
                <a:lnTo>
                  <a:pt x="0" y="0"/>
                </a:lnTo>
                <a:close/>
              </a:path>
            </a:pathLst>
          </a:custGeom>
          <a:solidFill>
            <a:srgbClr val="009EF3">
              <a:alpha val="51998"/>
            </a:srgbClr>
          </a:solidFill>
        </p:spPr>
        <p:txBody>
          <a:bodyPr wrap="square" lIns="0" tIns="0" rIns="0" bIns="0" rtlCol="0"/>
          <a:lstStyle/>
          <a:p>
            <a:endParaRPr sz="1800" dirty="0"/>
          </a:p>
        </p:txBody>
      </p:sp>
      <p:sp>
        <p:nvSpPr>
          <p:cNvPr id="2" name="Holder 2"/>
          <p:cNvSpPr>
            <a:spLocks noGrp="1"/>
          </p:cNvSpPr>
          <p:nvPr>
            <p:ph type="title"/>
          </p:nvPr>
        </p:nvSpPr>
        <p:spPr>
          <a:xfrm>
            <a:off x="951315" y="427736"/>
            <a:ext cx="17123659"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951315" y="2459482"/>
            <a:ext cx="17123659"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468938" y="9944862"/>
            <a:ext cx="6088412"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951314" y="9944862"/>
            <a:ext cx="4376045"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3/31/2020</a:t>
            </a:fld>
            <a:endParaRPr lang="en-US" dirty="0"/>
          </a:p>
        </p:txBody>
      </p:sp>
      <p:sp>
        <p:nvSpPr>
          <p:cNvPr id="6" name="Holder 6"/>
          <p:cNvSpPr>
            <a:spLocks noGrp="1"/>
          </p:cNvSpPr>
          <p:nvPr>
            <p:ph type="sldNum" sz="quarter" idx="7"/>
          </p:nvPr>
        </p:nvSpPr>
        <p:spPr>
          <a:xfrm>
            <a:off x="13698929" y="9944862"/>
            <a:ext cx="4376045"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hannansatopay"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hyperlink" Target="https://github.com/shweteekta" TargetMode="External"/><Relationship Id="rId4" Type="http://schemas.openxmlformats.org/officeDocument/2006/relationships/hyperlink" Target="https://github.com/shweteekta/EduWiz"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046956" y="317499"/>
            <a:ext cx="3835570" cy="505267"/>
          </a:xfrm>
          <a:prstGeom prst="rect">
            <a:avLst/>
          </a:prstGeom>
        </p:spPr>
        <p:txBody>
          <a:bodyPr vert="horz" wrap="square" lIns="0" tIns="12700" rIns="0" bIns="0" rtlCol="0">
            <a:spAutoFit/>
          </a:bodyPr>
          <a:lstStyle/>
          <a:p>
            <a:pPr marL="12700">
              <a:spcBef>
                <a:spcPts val="100"/>
              </a:spcBef>
            </a:pPr>
            <a:r>
              <a:rPr sz="3200" spc="-10" dirty="0">
                <a:solidFill>
                  <a:srgbClr val="FFFFFF"/>
                </a:solidFill>
                <a:cs typeface="Source Sans Pro Light"/>
              </a:rPr>
              <a:t>Duration: </a:t>
            </a:r>
            <a:r>
              <a:rPr sz="3200" dirty="0">
                <a:solidFill>
                  <a:srgbClr val="FFFFFF"/>
                </a:solidFill>
                <a:cs typeface="Source Sans Pro Light"/>
              </a:rPr>
              <a:t>65</a:t>
            </a:r>
            <a:r>
              <a:rPr sz="3200" spc="-50" dirty="0">
                <a:solidFill>
                  <a:srgbClr val="FFFFFF"/>
                </a:solidFill>
                <a:cs typeface="Source Sans Pro Light"/>
              </a:rPr>
              <a:t> </a:t>
            </a:r>
            <a:r>
              <a:rPr sz="3200" dirty="0">
                <a:solidFill>
                  <a:srgbClr val="FFFFFF"/>
                </a:solidFill>
                <a:cs typeface="Source Sans Pro Light"/>
              </a:rPr>
              <a:t>min</a:t>
            </a:r>
            <a:endParaRPr sz="3200" dirty="0">
              <a:cs typeface="Source Sans Pro Light"/>
            </a:endParaRPr>
          </a:p>
        </p:txBody>
      </p:sp>
      <p:sp>
        <p:nvSpPr>
          <p:cNvPr id="19" name="object 19"/>
          <p:cNvSpPr/>
          <p:nvPr/>
        </p:nvSpPr>
        <p:spPr>
          <a:xfrm flipV="1">
            <a:off x="5904756" y="1303154"/>
            <a:ext cx="7775864" cy="141771"/>
          </a:xfrm>
          <a:custGeom>
            <a:avLst/>
            <a:gdLst/>
            <a:ahLst/>
            <a:cxnLst/>
            <a:rect l="l" t="t" r="r" b="b"/>
            <a:pathLst>
              <a:path w="4686300">
                <a:moveTo>
                  <a:pt x="0" y="0"/>
                </a:moveTo>
                <a:lnTo>
                  <a:pt x="4686300" y="0"/>
                </a:lnTo>
              </a:path>
            </a:pathLst>
          </a:custGeom>
          <a:ln w="8466">
            <a:solidFill>
              <a:srgbClr val="002E8E"/>
            </a:solidFill>
          </a:ln>
        </p:spPr>
        <p:txBody>
          <a:bodyPr wrap="square" lIns="0" tIns="0" rIns="0" bIns="0" rtlCol="0"/>
          <a:lstStyle/>
          <a:p>
            <a:pPr algn="ctr"/>
            <a:endParaRPr dirty="0"/>
          </a:p>
        </p:txBody>
      </p:sp>
      <p:sp>
        <p:nvSpPr>
          <p:cNvPr id="20" name="object 20"/>
          <p:cNvSpPr txBox="1"/>
          <p:nvPr/>
        </p:nvSpPr>
        <p:spPr>
          <a:xfrm>
            <a:off x="2772408" y="384395"/>
            <a:ext cx="13465496" cy="936154"/>
          </a:xfrm>
          <a:prstGeom prst="rect">
            <a:avLst/>
          </a:prstGeom>
        </p:spPr>
        <p:txBody>
          <a:bodyPr vert="horz" wrap="square" lIns="0" tIns="12700" rIns="0" bIns="0" rtlCol="0">
            <a:spAutoFit/>
          </a:bodyPr>
          <a:lstStyle/>
          <a:p>
            <a:pPr marL="12700" algn="ctr">
              <a:spcBef>
                <a:spcPts val="100"/>
              </a:spcBef>
            </a:pPr>
            <a:r>
              <a:rPr lang="en-IN" sz="6000" b="1" dirty="0" err="1">
                <a:solidFill>
                  <a:schemeClr val="accent6">
                    <a:lumMod val="50000"/>
                  </a:schemeClr>
                </a:solidFill>
                <a:cs typeface="Source Sans Pro Light"/>
              </a:rPr>
              <a:t>EduWIZ</a:t>
            </a:r>
            <a:endParaRPr sz="6000" b="1" dirty="0">
              <a:solidFill>
                <a:schemeClr val="accent6">
                  <a:lumMod val="50000"/>
                </a:schemeClr>
              </a:solidFill>
              <a:cs typeface="Source Sans Pro Light"/>
            </a:endParaRPr>
          </a:p>
        </p:txBody>
      </p:sp>
      <p:sp>
        <p:nvSpPr>
          <p:cNvPr id="11" name="Rectangle 10">
            <a:extLst>
              <a:ext uri="{FF2B5EF4-FFF2-40B4-BE49-F238E27FC236}">
                <a16:creationId xmlns:a16="http://schemas.microsoft.com/office/drawing/2014/main" id="{E2ABEE10-C72B-47CF-AC53-ED3E5DD959B0}"/>
              </a:ext>
            </a:extLst>
          </p:cNvPr>
          <p:cNvSpPr/>
          <p:nvPr/>
        </p:nvSpPr>
        <p:spPr>
          <a:xfrm>
            <a:off x="7704956" y="1618324"/>
            <a:ext cx="4896544" cy="646331"/>
          </a:xfrm>
          <a:prstGeom prst="rect">
            <a:avLst/>
          </a:prstGeom>
        </p:spPr>
        <p:txBody>
          <a:bodyPr wrap="square">
            <a:spAutoFit/>
          </a:bodyPr>
          <a:lstStyle/>
          <a:p>
            <a:r>
              <a:rPr lang="en-IN" sz="3600" b="1" i="1" dirty="0">
                <a:solidFill>
                  <a:srgbClr val="46535E"/>
                </a:solidFill>
                <a:latin typeface="Open Sans" panose="020B0606030504020204" pitchFamily="34" charset="0"/>
              </a:rPr>
              <a:t>AI IN EDUCATION</a:t>
            </a:r>
            <a:endParaRPr lang="en-IN" sz="3600" dirty="0"/>
          </a:p>
        </p:txBody>
      </p:sp>
      <p:sp>
        <p:nvSpPr>
          <p:cNvPr id="27" name="object 25">
            <a:extLst>
              <a:ext uri="{FF2B5EF4-FFF2-40B4-BE49-F238E27FC236}">
                <a16:creationId xmlns:a16="http://schemas.microsoft.com/office/drawing/2014/main" id="{5FA5A487-08E9-4FCE-8713-B587E186B63E}"/>
              </a:ext>
            </a:extLst>
          </p:cNvPr>
          <p:cNvSpPr/>
          <p:nvPr/>
        </p:nvSpPr>
        <p:spPr>
          <a:xfrm>
            <a:off x="-17346" y="3208763"/>
            <a:ext cx="4327523"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chemeClr val="accent6"/>
          </a:solidFill>
        </p:spPr>
        <p:txBody>
          <a:bodyPr wrap="square" lIns="0" tIns="0" rIns="0" bIns="0" rtlCol="0"/>
          <a:lstStyle/>
          <a:p>
            <a:endParaRPr dirty="0"/>
          </a:p>
        </p:txBody>
      </p:sp>
      <p:sp>
        <p:nvSpPr>
          <p:cNvPr id="32" name="Rectangle 31">
            <a:extLst>
              <a:ext uri="{FF2B5EF4-FFF2-40B4-BE49-F238E27FC236}">
                <a16:creationId xmlns:a16="http://schemas.microsoft.com/office/drawing/2014/main" id="{78ADF8DE-7DBE-4428-BD2E-767A66E646D5}"/>
              </a:ext>
            </a:extLst>
          </p:cNvPr>
          <p:cNvSpPr/>
          <p:nvPr/>
        </p:nvSpPr>
        <p:spPr>
          <a:xfrm>
            <a:off x="503753" y="3356677"/>
            <a:ext cx="3285323" cy="523220"/>
          </a:xfrm>
          <a:prstGeom prst="rect">
            <a:avLst/>
          </a:prstGeom>
        </p:spPr>
        <p:txBody>
          <a:bodyPr wrap="none">
            <a:spAutoFit/>
          </a:bodyPr>
          <a:lstStyle/>
          <a:p>
            <a:r>
              <a:rPr lang="en-IN" sz="2800" b="1" dirty="0">
                <a:solidFill>
                  <a:schemeClr val="bg1"/>
                </a:solidFill>
                <a:latin typeface="Open Sans" panose="020B0606030504020204" pitchFamily="34" charset="0"/>
              </a:rPr>
              <a:t>HANNAN SATOPAY</a:t>
            </a:r>
            <a:endParaRPr lang="en-IN" sz="2800" b="1" dirty="0">
              <a:solidFill>
                <a:schemeClr val="bg1"/>
              </a:solidFill>
            </a:endParaRPr>
          </a:p>
        </p:txBody>
      </p:sp>
      <p:sp>
        <p:nvSpPr>
          <p:cNvPr id="37" name="object 25">
            <a:extLst>
              <a:ext uri="{FF2B5EF4-FFF2-40B4-BE49-F238E27FC236}">
                <a16:creationId xmlns:a16="http://schemas.microsoft.com/office/drawing/2014/main" id="{AA3B078F-67E1-4088-BA0D-24DA57B4D506}"/>
              </a:ext>
            </a:extLst>
          </p:cNvPr>
          <p:cNvSpPr/>
          <p:nvPr/>
        </p:nvSpPr>
        <p:spPr>
          <a:xfrm flipH="1">
            <a:off x="14682790" y="3185062"/>
            <a:ext cx="4327523"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chemeClr val="accent6"/>
          </a:solidFill>
        </p:spPr>
        <p:txBody>
          <a:bodyPr wrap="square" lIns="0" tIns="0" rIns="0" bIns="0" rtlCol="0"/>
          <a:lstStyle/>
          <a:p>
            <a:endParaRPr dirty="0"/>
          </a:p>
        </p:txBody>
      </p:sp>
      <p:sp>
        <p:nvSpPr>
          <p:cNvPr id="38" name="Rectangle 37">
            <a:extLst>
              <a:ext uri="{FF2B5EF4-FFF2-40B4-BE49-F238E27FC236}">
                <a16:creationId xmlns:a16="http://schemas.microsoft.com/office/drawing/2014/main" id="{C54E6E68-86E4-4EC1-9570-C38850797144}"/>
              </a:ext>
            </a:extLst>
          </p:cNvPr>
          <p:cNvSpPr/>
          <p:nvPr/>
        </p:nvSpPr>
        <p:spPr>
          <a:xfrm>
            <a:off x="15341683" y="3332976"/>
            <a:ext cx="3009735" cy="523220"/>
          </a:xfrm>
          <a:prstGeom prst="rect">
            <a:avLst/>
          </a:prstGeom>
        </p:spPr>
        <p:txBody>
          <a:bodyPr wrap="none">
            <a:spAutoFit/>
          </a:bodyPr>
          <a:lstStyle/>
          <a:p>
            <a:r>
              <a:rPr lang="en-IN" sz="2800" b="1" dirty="0">
                <a:solidFill>
                  <a:schemeClr val="bg1"/>
                </a:solidFill>
                <a:latin typeface="Open Sans" panose="020B0606030504020204" pitchFamily="34" charset="0"/>
              </a:rPr>
              <a:t>SHWETA MISHRA</a:t>
            </a:r>
            <a:endParaRPr lang="en-IN" sz="2800" b="1" dirty="0">
              <a:solidFill>
                <a:schemeClr val="bg1"/>
              </a:solidFill>
            </a:endParaRPr>
          </a:p>
        </p:txBody>
      </p:sp>
      <p:pic>
        <p:nvPicPr>
          <p:cNvPr id="1026" name="Picture 2" descr="MishMash | India's Largest Diversity Hackathon | Skillenza - YouTube">
            <a:extLst>
              <a:ext uri="{FF2B5EF4-FFF2-40B4-BE49-F238E27FC236}">
                <a16:creationId xmlns:a16="http://schemas.microsoft.com/office/drawing/2014/main" id="{C5ABB03E-8994-4EA3-A82B-50F286B00A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6279" y="4914651"/>
            <a:ext cx="14761640" cy="57787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object 25">
            <a:extLst>
              <a:ext uri="{FF2B5EF4-FFF2-40B4-BE49-F238E27FC236}">
                <a16:creationId xmlns:a16="http://schemas.microsoft.com/office/drawing/2014/main" id="{498FD1E4-365C-4921-9056-6F2CBC54F0AC}"/>
              </a:ext>
            </a:extLst>
          </p:cNvPr>
          <p:cNvSpPr/>
          <p:nvPr/>
        </p:nvSpPr>
        <p:spPr>
          <a:xfrm>
            <a:off x="-1" y="594172"/>
            <a:ext cx="886412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ln>
            <a:solidFill>
              <a:schemeClr val="bg2"/>
            </a:solidFill>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dirty="0"/>
          </a:p>
        </p:txBody>
      </p:sp>
      <p:sp>
        <p:nvSpPr>
          <p:cNvPr id="33" name="TextBox 32">
            <a:extLst>
              <a:ext uri="{FF2B5EF4-FFF2-40B4-BE49-F238E27FC236}">
                <a16:creationId xmlns:a16="http://schemas.microsoft.com/office/drawing/2014/main" id="{B609DBE8-657F-4978-9ED7-A60D8EAB8B9C}"/>
              </a:ext>
            </a:extLst>
          </p:cNvPr>
          <p:cNvSpPr txBox="1"/>
          <p:nvPr/>
        </p:nvSpPr>
        <p:spPr>
          <a:xfrm>
            <a:off x="705163" y="4064178"/>
            <a:ext cx="6578216" cy="3170099"/>
          </a:xfrm>
          <a:prstGeom prst="rect">
            <a:avLst/>
          </a:prstGeom>
          <a:noFill/>
          <a:ln>
            <a:noFill/>
          </a:ln>
        </p:spPr>
        <p:txBody>
          <a:bodyPr wrap="square" rtlCol="0">
            <a:spAutoFit/>
          </a:bodyPr>
          <a:lstStyle/>
          <a:p>
            <a:pPr algn="just"/>
            <a:endParaRPr lang="en-US" sz="3200" b="1" dirty="0">
              <a:solidFill>
                <a:schemeClr val="tx2">
                  <a:lumMod val="50000"/>
                </a:schemeClr>
              </a:solidFill>
            </a:endParaRPr>
          </a:p>
          <a:p>
            <a:pPr algn="just"/>
            <a:r>
              <a:rPr lang="en-US" sz="3200" b="1" dirty="0">
                <a:solidFill>
                  <a:schemeClr val="tx2">
                    <a:lumMod val="50000"/>
                  </a:schemeClr>
                </a:solidFill>
              </a:rPr>
              <a:t>Hannan Satopay</a:t>
            </a:r>
          </a:p>
          <a:p>
            <a:pPr algn="just"/>
            <a:r>
              <a:rPr lang="en-US" sz="3200" i="1" dirty="0">
                <a:solidFill>
                  <a:schemeClr val="tx2">
                    <a:lumMod val="50000"/>
                  </a:schemeClr>
                </a:solidFill>
              </a:rPr>
              <a:t>(Independent Data Scientist)</a:t>
            </a:r>
          </a:p>
          <a:p>
            <a:pPr algn="just"/>
            <a:r>
              <a:rPr lang="en-US" sz="2400" b="1" dirty="0"/>
              <a:t>GitHub Link : </a:t>
            </a:r>
            <a:r>
              <a:rPr lang="en-IN" sz="2400" dirty="0">
                <a:solidFill>
                  <a:schemeClr val="accent5">
                    <a:lumMod val="75000"/>
                  </a:schemeClr>
                </a:solidFill>
                <a:hlinkClick r:id="rId3">
                  <a:extLst>
                    <a:ext uri="{A12FA001-AC4F-418D-AE19-62706E023703}">
                      <ahyp:hlinkClr xmlns:ahyp="http://schemas.microsoft.com/office/drawing/2018/hyperlinkcolor" val="tx"/>
                    </a:ext>
                  </a:extLst>
                </a:hlinkClick>
              </a:rPr>
              <a:t>https://github.com/hannansatopay</a:t>
            </a:r>
            <a:endParaRPr lang="en-IN" sz="2400" dirty="0">
              <a:solidFill>
                <a:schemeClr val="accent5">
                  <a:lumMod val="75000"/>
                </a:schemeClr>
              </a:solidFill>
            </a:endParaRPr>
          </a:p>
          <a:p>
            <a:pPr algn="just"/>
            <a:endParaRPr lang="en-IN" sz="2400" dirty="0"/>
          </a:p>
          <a:p>
            <a:pPr algn="just"/>
            <a:endParaRPr lang="en-US" sz="3200" b="1" dirty="0"/>
          </a:p>
          <a:p>
            <a:pPr algn="just"/>
            <a:endParaRPr lang="en-US" sz="2400" b="1" dirty="0">
              <a:solidFill>
                <a:schemeClr val="tx2">
                  <a:lumMod val="50000"/>
                </a:schemeClr>
              </a:solidFill>
            </a:endParaRPr>
          </a:p>
        </p:txBody>
      </p:sp>
      <p:sp>
        <p:nvSpPr>
          <p:cNvPr id="10" name="object 25">
            <a:extLst>
              <a:ext uri="{FF2B5EF4-FFF2-40B4-BE49-F238E27FC236}">
                <a16:creationId xmlns:a16="http://schemas.microsoft.com/office/drawing/2014/main" id="{B79A58EE-42AD-41F2-BB6E-E0984F4F0CD0}"/>
              </a:ext>
            </a:extLst>
          </p:cNvPr>
          <p:cNvSpPr/>
          <p:nvPr/>
        </p:nvSpPr>
        <p:spPr>
          <a:xfrm>
            <a:off x="-32667" y="1748621"/>
            <a:ext cx="886412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ln>
            <a:solidFill>
              <a:schemeClr val="bg2"/>
            </a:solidFill>
          </a:ln>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dirty="0"/>
          </a:p>
        </p:txBody>
      </p:sp>
      <p:sp>
        <p:nvSpPr>
          <p:cNvPr id="3" name="Rectangle 2">
            <a:extLst>
              <a:ext uri="{FF2B5EF4-FFF2-40B4-BE49-F238E27FC236}">
                <a16:creationId xmlns:a16="http://schemas.microsoft.com/office/drawing/2014/main" id="{1515E777-FBDA-4BF9-8D06-C50365D50C4A}"/>
              </a:ext>
            </a:extLst>
          </p:cNvPr>
          <p:cNvSpPr/>
          <p:nvPr/>
        </p:nvSpPr>
        <p:spPr>
          <a:xfrm>
            <a:off x="650307" y="1898690"/>
            <a:ext cx="3794052" cy="523220"/>
          </a:xfrm>
          <a:prstGeom prst="rect">
            <a:avLst/>
          </a:prstGeom>
        </p:spPr>
        <p:txBody>
          <a:bodyPr wrap="none">
            <a:spAutoFit/>
          </a:bodyPr>
          <a:lstStyle/>
          <a:p>
            <a:r>
              <a:rPr lang="en-IN" sz="2800" b="1" i="1" dirty="0">
                <a:solidFill>
                  <a:schemeClr val="bg1"/>
                </a:solidFill>
                <a:latin typeface="Open Sans" panose="020B0606030504020204" pitchFamily="34" charset="0"/>
              </a:rPr>
              <a:t>TEAM NAME :  </a:t>
            </a:r>
            <a:r>
              <a:rPr lang="en-IN" sz="2800" b="1" i="1" dirty="0">
                <a:solidFill>
                  <a:srgbClr val="C00000"/>
                </a:solidFill>
                <a:latin typeface="Open Sans" panose="020B0606030504020204" pitchFamily="34" charset="0"/>
              </a:rPr>
              <a:t>FLASH</a:t>
            </a:r>
            <a:endParaRPr lang="en-IN" sz="2800" i="1" dirty="0">
              <a:solidFill>
                <a:srgbClr val="C00000"/>
              </a:solidFill>
            </a:endParaRPr>
          </a:p>
        </p:txBody>
      </p:sp>
      <p:sp>
        <p:nvSpPr>
          <p:cNvPr id="13" name="Rectangle 12">
            <a:extLst>
              <a:ext uri="{FF2B5EF4-FFF2-40B4-BE49-F238E27FC236}">
                <a16:creationId xmlns:a16="http://schemas.microsoft.com/office/drawing/2014/main" id="{46F440DA-07C6-4FA0-BC18-C6890BC481A2}"/>
              </a:ext>
            </a:extLst>
          </p:cNvPr>
          <p:cNvSpPr/>
          <p:nvPr/>
        </p:nvSpPr>
        <p:spPr>
          <a:xfrm>
            <a:off x="622684" y="729967"/>
            <a:ext cx="3625888" cy="523220"/>
          </a:xfrm>
          <a:prstGeom prst="rect">
            <a:avLst/>
          </a:prstGeom>
        </p:spPr>
        <p:txBody>
          <a:bodyPr wrap="square">
            <a:spAutoFit/>
          </a:bodyPr>
          <a:lstStyle/>
          <a:p>
            <a:r>
              <a:rPr lang="en-IN" sz="2800" b="1" i="1" dirty="0">
                <a:solidFill>
                  <a:schemeClr val="bg1"/>
                </a:solidFill>
                <a:latin typeface="Open Sans" panose="020B0606030504020204" pitchFamily="34" charset="0"/>
              </a:rPr>
              <a:t>THEME :  </a:t>
            </a:r>
            <a:r>
              <a:rPr lang="en-IN" sz="2800" b="1" i="1" dirty="0">
                <a:solidFill>
                  <a:schemeClr val="accent1">
                    <a:lumMod val="75000"/>
                  </a:schemeClr>
                </a:solidFill>
                <a:latin typeface="Open Sans" panose="020B0606030504020204" pitchFamily="34" charset="0"/>
              </a:rPr>
              <a:t>Ed-Tech</a:t>
            </a:r>
            <a:endParaRPr lang="en-IN" sz="2800" i="1" dirty="0">
              <a:solidFill>
                <a:schemeClr val="accent1">
                  <a:lumMod val="75000"/>
                </a:schemeClr>
              </a:solidFill>
            </a:endParaRPr>
          </a:p>
        </p:txBody>
      </p:sp>
      <p:sp>
        <p:nvSpPr>
          <p:cNvPr id="15" name="object 25">
            <a:extLst>
              <a:ext uri="{FF2B5EF4-FFF2-40B4-BE49-F238E27FC236}">
                <a16:creationId xmlns:a16="http://schemas.microsoft.com/office/drawing/2014/main" id="{84E324C8-C25F-435A-B863-49FCD6C04497}"/>
              </a:ext>
            </a:extLst>
          </p:cNvPr>
          <p:cNvSpPr/>
          <p:nvPr/>
        </p:nvSpPr>
        <p:spPr>
          <a:xfrm>
            <a:off x="12295" y="2985557"/>
            <a:ext cx="886412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ln>
            <a:solidFill>
              <a:schemeClr val="bg2"/>
            </a:solidFill>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lang="en-IN" i="1" dirty="0">
              <a:solidFill>
                <a:srgbClr val="C00000"/>
              </a:solidFill>
            </a:endParaRPr>
          </a:p>
        </p:txBody>
      </p:sp>
      <p:sp>
        <p:nvSpPr>
          <p:cNvPr id="20" name="Rectangle 19">
            <a:extLst>
              <a:ext uri="{FF2B5EF4-FFF2-40B4-BE49-F238E27FC236}">
                <a16:creationId xmlns:a16="http://schemas.microsoft.com/office/drawing/2014/main" id="{A1B4AB13-190A-4AC2-8476-1691EC984357}"/>
              </a:ext>
            </a:extLst>
          </p:cNvPr>
          <p:cNvSpPr/>
          <p:nvPr/>
        </p:nvSpPr>
        <p:spPr>
          <a:xfrm>
            <a:off x="638010" y="3162112"/>
            <a:ext cx="4312719" cy="523220"/>
          </a:xfrm>
          <a:prstGeom prst="rect">
            <a:avLst/>
          </a:prstGeom>
        </p:spPr>
        <p:txBody>
          <a:bodyPr wrap="none">
            <a:spAutoFit/>
          </a:bodyPr>
          <a:lstStyle/>
          <a:p>
            <a:r>
              <a:rPr lang="en-IN" sz="2800" b="1" i="1" dirty="0">
                <a:solidFill>
                  <a:schemeClr val="bg1"/>
                </a:solidFill>
                <a:latin typeface="Open Sans" panose="020B0606030504020204" pitchFamily="34" charset="0"/>
              </a:rPr>
              <a:t>TEAM MEMBERS INFO : -</a:t>
            </a:r>
            <a:endParaRPr lang="en-IN" sz="2800" i="1" dirty="0">
              <a:solidFill>
                <a:srgbClr val="C00000"/>
              </a:solidFill>
            </a:endParaRPr>
          </a:p>
        </p:txBody>
      </p:sp>
      <p:sp>
        <p:nvSpPr>
          <p:cNvPr id="4" name="Rectangle 3">
            <a:extLst>
              <a:ext uri="{FF2B5EF4-FFF2-40B4-BE49-F238E27FC236}">
                <a16:creationId xmlns:a16="http://schemas.microsoft.com/office/drawing/2014/main" id="{1F8FC960-BAA5-4483-A48F-EEEBB7D9A33A}"/>
              </a:ext>
            </a:extLst>
          </p:cNvPr>
          <p:cNvSpPr/>
          <p:nvPr/>
        </p:nvSpPr>
        <p:spPr>
          <a:xfrm>
            <a:off x="1008212" y="8377477"/>
            <a:ext cx="4176464" cy="18657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E245EC62-8DCC-436C-B1D0-1BADDE977124}"/>
              </a:ext>
            </a:extLst>
          </p:cNvPr>
          <p:cNvSpPr/>
          <p:nvPr/>
        </p:nvSpPr>
        <p:spPr>
          <a:xfrm>
            <a:off x="2160340" y="7484898"/>
            <a:ext cx="3168352" cy="1448534"/>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accent5">
                    <a:lumMod val="75000"/>
                  </a:schemeClr>
                </a:solidFill>
              </a:rPr>
              <a:t>PROJECT CODE LINK</a:t>
            </a:r>
          </a:p>
          <a:p>
            <a:pPr algn="ctr"/>
            <a:r>
              <a:rPr lang="en-IN" sz="2400" b="1" dirty="0">
                <a:solidFill>
                  <a:srgbClr val="00B0F0"/>
                </a:solidFill>
                <a:hlinkClick r:id="rId4"/>
              </a:rPr>
              <a:t>(</a:t>
            </a:r>
            <a:r>
              <a:rPr lang="en-IN" sz="2400" i="1" u="sng" dirty="0">
                <a:solidFill>
                  <a:srgbClr val="00B0F0"/>
                </a:solidFill>
                <a:hlinkClick r:id="rId4"/>
              </a:rPr>
              <a:t>Click</a:t>
            </a:r>
            <a:r>
              <a:rPr lang="en-IN" sz="2400" b="1" dirty="0">
                <a:solidFill>
                  <a:srgbClr val="00B0F0"/>
                </a:solidFill>
                <a:hlinkClick r:id="rId4"/>
              </a:rPr>
              <a:t>)</a:t>
            </a:r>
            <a:endParaRPr lang="en-IN" sz="2400" b="1" dirty="0">
              <a:solidFill>
                <a:srgbClr val="00B0F0"/>
              </a:solidFill>
            </a:endParaRPr>
          </a:p>
        </p:txBody>
      </p:sp>
      <p:sp>
        <p:nvSpPr>
          <p:cNvPr id="24" name="Rectangle 23">
            <a:extLst>
              <a:ext uri="{FF2B5EF4-FFF2-40B4-BE49-F238E27FC236}">
                <a16:creationId xmlns:a16="http://schemas.microsoft.com/office/drawing/2014/main" id="{7FFA92E1-10A0-45D2-AC46-D46668F29830}"/>
              </a:ext>
            </a:extLst>
          </p:cNvPr>
          <p:cNvSpPr/>
          <p:nvPr/>
        </p:nvSpPr>
        <p:spPr>
          <a:xfrm>
            <a:off x="11665396" y="7496245"/>
            <a:ext cx="3168352" cy="1448534"/>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solidFill>
                <a:schemeClr val="accent5">
                  <a:lumMod val="75000"/>
                </a:schemeClr>
              </a:solidFill>
            </a:endParaRPr>
          </a:p>
          <a:p>
            <a:pPr algn="ctr"/>
            <a:r>
              <a:rPr lang="en-IN" sz="2400" b="1" dirty="0">
                <a:solidFill>
                  <a:schemeClr val="accent5">
                    <a:lumMod val="75000"/>
                  </a:schemeClr>
                </a:solidFill>
              </a:rPr>
              <a:t>DEMO LINK</a:t>
            </a:r>
          </a:p>
          <a:p>
            <a:pPr algn="ctr"/>
            <a:r>
              <a:rPr lang="en-IN" sz="2400" b="1" dirty="0">
                <a:solidFill>
                  <a:srgbClr val="00B0F0"/>
                </a:solidFill>
                <a:hlinkClick r:id="rId4"/>
              </a:rPr>
              <a:t>(</a:t>
            </a:r>
            <a:r>
              <a:rPr lang="en-IN" sz="2400" i="1" u="sng" dirty="0">
                <a:solidFill>
                  <a:srgbClr val="00B0F0"/>
                </a:solidFill>
                <a:hlinkClick r:id="rId4"/>
              </a:rPr>
              <a:t>Click</a:t>
            </a:r>
            <a:r>
              <a:rPr lang="en-IN" sz="2400" b="1" dirty="0">
                <a:solidFill>
                  <a:srgbClr val="00B0F0"/>
                </a:solidFill>
                <a:hlinkClick r:id="rId4"/>
              </a:rPr>
              <a:t>)</a:t>
            </a:r>
            <a:endParaRPr lang="en-IN" sz="2400" b="1" dirty="0">
              <a:solidFill>
                <a:srgbClr val="00B0F0"/>
              </a:solidFill>
            </a:endParaRPr>
          </a:p>
          <a:p>
            <a:pPr algn="ctr"/>
            <a:endParaRPr lang="en-IN" sz="2400" b="1" dirty="0">
              <a:solidFill>
                <a:schemeClr val="accent5">
                  <a:lumMod val="75000"/>
                </a:schemeClr>
              </a:solidFill>
            </a:endParaRPr>
          </a:p>
        </p:txBody>
      </p:sp>
      <p:sp>
        <p:nvSpPr>
          <p:cNvPr id="25" name="TextBox 24">
            <a:extLst>
              <a:ext uri="{FF2B5EF4-FFF2-40B4-BE49-F238E27FC236}">
                <a16:creationId xmlns:a16="http://schemas.microsoft.com/office/drawing/2014/main" id="{477EB0AE-78A3-4714-9ABA-59758526C1BB}"/>
              </a:ext>
            </a:extLst>
          </p:cNvPr>
          <p:cNvSpPr txBox="1"/>
          <p:nvPr/>
        </p:nvSpPr>
        <p:spPr>
          <a:xfrm>
            <a:off x="11544640" y="4064178"/>
            <a:ext cx="6578216" cy="3170099"/>
          </a:xfrm>
          <a:prstGeom prst="rect">
            <a:avLst/>
          </a:prstGeom>
          <a:noFill/>
          <a:ln>
            <a:noFill/>
          </a:ln>
        </p:spPr>
        <p:txBody>
          <a:bodyPr wrap="square" rtlCol="0">
            <a:spAutoFit/>
          </a:bodyPr>
          <a:lstStyle/>
          <a:p>
            <a:pPr algn="just"/>
            <a:endParaRPr lang="en-US" sz="3200" b="1" dirty="0">
              <a:solidFill>
                <a:schemeClr val="tx2">
                  <a:lumMod val="50000"/>
                </a:schemeClr>
              </a:solidFill>
            </a:endParaRPr>
          </a:p>
          <a:p>
            <a:pPr algn="just"/>
            <a:r>
              <a:rPr lang="en-US" sz="3200" b="1" dirty="0">
                <a:solidFill>
                  <a:schemeClr val="tx2">
                    <a:lumMod val="50000"/>
                  </a:schemeClr>
                </a:solidFill>
              </a:rPr>
              <a:t>Shweta Mishra</a:t>
            </a:r>
          </a:p>
          <a:p>
            <a:pPr algn="just"/>
            <a:r>
              <a:rPr lang="en-US" sz="3200" i="1" dirty="0">
                <a:solidFill>
                  <a:schemeClr val="tx2">
                    <a:lumMod val="50000"/>
                  </a:schemeClr>
                </a:solidFill>
              </a:rPr>
              <a:t>(Final Year Student)</a:t>
            </a:r>
          </a:p>
          <a:p>
            <a:pPr algn="just"/>
            <a:r>
              <a:rPr lang="en-US" sz="2400" b="1" dirty="0"/>
              <a:t>GitHub Link : </a:t>
            </a:r>
            <a:r>
              <a:rPr lang="en-IN" sz="2400" dirty="0">
                <a:solidFill>
                  <a:schemeClr val="accent5">
                    <a:lumMod val="75000"/>
                  </a:schemeClr>
                </a:solidFill>
                <a:hlinkClick r:id="rId5">
                  <a:extLst>
                    <a:ext uri="{A12FA001-AC4F-418D-AE19-62706E023703}">
                      <ahyp:hlinkClr xmlns:ahyp="http://schemas.microsoft.com/office/drawing/2018/hyperlinkcolor" val="tx"/>
                    </a:ext>
                  </a:extLst>
                </a:hlinkClick>
              </a:rPr>
              <a:t>https://github.com/shweteekta</a:t>
            </a:r>
            <a:endParaRPr lang="en-IN" sz="2400" dirty="0">
              <a:solidFill>
                <a:schemeClr val="accent5">
                  <a:lumMod val="75000"/>
                </a:schemeClr>
              </a:solidFill>
            </a:endParaRPr>
          </a:p>
          <a:p>
            <a:pPr algn="just"/>
            <a:endParaRPr lang="en-IN" sz="2400" dirty="0"/>
          </a:p>
          <a:p>
            <a:pPr algn="just"/>
            <a:endParaRPr lang="en-US" sz="3200" b="1" dirty="0"/>
          </a:p>
          <a:p>
            <a:pPr algn="just"/>
            <a:endParaRPr lang="en-US" sz="2400" b="1" dirty="0">
              <a:solidFill>
                <a:schemeClr val="tx2">
                  <a:lumMod val="50000"/>
                </a:schemeClr>
              </a:solidFill>
            </a:endParaRPr>
          </a:p>
        </p:txBody>
      </p:sp>
    </p:spTree>
    <p:extLst>
      <p:ext uri="{BB962C8B-B14F-4D97-AF65-F5344CB8AC3E}">
        <p14:creationId xmlns:p14="http://schemas.microsoft.com/office/powerpoint/2010/main" val="1260533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D9CB55CD-F04D-451A-97F3-96AFEF52852F}"/>
              </a:ext>
            </a:extLst>
          </p:cNvPr>
          <p:cNvGrpSpPr/>
          <p:nvPr/>
        </p:nvGrpSpPr>
        <p:grpSpPr>
          <a:xfrm>
            <a:off x="-1" y="594172"/>
            <a:ext cx="9775406" cy="828000"/>
            <a:chOff x="-3414107" y="546100"/>
            <a:chExt cx="7356663" cy="828000"/>
          </a:xfrm>
          <a:solidFill>
            <a:schemeClr val="accent5">
              <a:lumMod val="50000"/>
            </a:schemeClr>
          </a:solidFill>
        </p:grpSpPr>
        <p:sp>
          <p:nvSpPr>
            <p:cNvPr id="30" name="object 25">
              <a:extLst>
                <a:ext uri="{FF2B5EF4-FFF2-40B4-BE49-F238E27FC236}">
                  <a16:creationId xmlns:a16="http://schemas.microsoft.com/office/drawing/2014/main" id="{498FD1E4-365C-4921-9056-6F2CBC54F0AC}"/>
                </a:ext>
              </a:extLst>
            </p:cNvPr>
            <p:cNvSpPr/>
            <p:nvPr/>
          </p:nvSpPr>
          <p:spPr>
            <a:xfrm>
              <a:off x="-3414107" y="546100"/>
              <a:ext cx="6670863"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31" name="object 25">
              <a:extLst>
                <a:ext uri="{FF2B5EF4-FFF2-40B4-BE49-F238E27FC236}">
                  <a16:creationId xmlns:a16="http://schemas.microsoft.com/office/drawing/2014/main" id="{097B04A3-048D-461D-A258-8573075E0F93}"/>
                </a:ext>
              </a:extLst>
            </p:cNvPr>
            <p:cNvSpPr/>
            <p:nvPr/>
          </p:nvSpPr>
          <p:spPr>
            <a:xfrm>
              <a:off x="685799"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7" name="Rectangle 6">
            <a:extLst>
              <a:ext uri="{FF2B5EF4-FFF2-40B4-BE49-F238E27FC236}">
                <a16:creationId xmlns:a16="http://schemas.microsoft.com/office/drawing/2014/main" id="{561E7CEE-3F82-4EFE-A4C2-AAC2F4845308}"/>
              </a:ext>
            </a:extLst>
          </p:cNvPr>
          <p:cNvSpPr/>
          <p:nvPr/>
        </p:nvSpPr>
        <p:spPr>
          <a:xfrm>
            <a:off x="144116" y="746562"/>
            <a:ext cx="4000647" cy="523220"/>
          </a:xfrm>
          <a:prstGeom prst="rect">
            <a:avLst/>
          </a:prstGeom>
        </p:spPr>
        <p:txBody>
          <a:bodyPr wrap="none">
            <a:spAutoFit/>
          </a:bodyPr>
          <a:lstStyle/>
          <a:p>
            <a:r>
              <a:rPr lang="en-IN" sz="2800" b="1" dirty="0">
                <a:solidFill>
                  <a:schemeClr val="bg1"/>
                </a:solidFill>
                <a:latin typeface="Open Sans" panose="020B0606030504020204" pitchFamily="34" charset="0"/>
              </a:rPr>
              <a:t>PROBLEM STATEMENT</a:t>
            </a:r>
            <a:endParaRPr lang="en-IN" sz="2800" dirty="0">
              <a:solidFill>
                <a:schemeClr val="bg1"/>
              </a:solidFill>
            </a:endParaRPr>
          </a:p>
        </p:txBody>
      </p:sp>
      <p:sp>
        <p:nvSpPr>
          <p:cNvPr id="8" name="TextBox 7">
            <a:extLst>
              <a:ext uri="{FF2B5EF4-FFF2-40B4-BE49-F238E27FC236}">
                <a16:creationId xmlns:a16="http://schemas.microsoft.com/office/drawing/2014/main" id="{D24ED2EB-B289-4B8D-8936-DFFFA53CCAE2}"/>
              </a:ext>
            </a:extLst>
          </p:cNvPr>
          <p:cNvSpPr txBox="1"/>
          <p:nvPr/>
        </p:nvSpPr>
        <p:spPr>
          <a:xfrm>
            <a:off x="360139" y="2250356"/>
            <a:ext cx="18290033" cy="584775"/>
          </a:xfrm>
          <a:prstGeom prst="rect">
            <a:avLst/>
          </a:prstGeom>
          <a:noFill/>
        </p:spPr>
        <p:txBody>
          <a:bodyPr wrap="square" rtlCol="0">
            <a:spAutoFit/>
          </a:bodyPr>
          <a:lstStyle/>
          <a:p>
            <a:pPr algn="just"/>
            <a:endParaRPr lang="en-US" sz="3200" dirty="0"/>
          </a:p>
        </p:txBody>
      </p:sp>
      <p:sp>
        <p:nvSpPr>
          <p:cNvPr id="2" name="Rectangle 1">
            <a:extLst>
              <a:ext uri="{FF2B5EF4-FFF2-40B4-BE49-F238E27FC236}">
                <a16:creationId xmlns:a16="http://schemas.microsoft.com/office/drawing/2014/main" id="{0736CA00-24B8-41D8-9C2F-E7CA4944EA3A}"/>
              </a:ext>
            </a:extLst>
          </p:cNvPr>
          <p:cNvSpPr/>
          <p:nvPr/>
        </p:nvSpPr>
        <p:spPr>
          <a:xfrm>
            <a:off x="-503956" y="1890316"/>
            <a:ext cx="15655911" cy="507831"/>
          </a:xfrm>
          <a:prstGeom prst="rect">
            <a:avLst/>
          </a:prstGeom>
        </p:spPr>
        <p:txBody>
          <a:bodyPr wrap="square">
            <a:spAutoFit/>
          </a:bodyPr>
          <a:lstStyle/>
          <a:p>
            <a:pPr marL="914400" algn="just">
              <a:spcBef>
                <a:spcPts val="1000"/>
              </a:spcBef>
              <a:spcAft>
                <a:spcPts val="1000"/>
              </a:spcAft>
            </a:pPr>
            <a:endParaRPr lang="en-IN" sz="2700" dirty="0"/>
          </a:p>
        </p:txBody>
      </p:sp>
      <p:sp>
        <p:nvSpPr>
          <p:cNvPr id="3" name="Rectangle 2">
            <a:extLst>
              <a:ext uri="{FF2B5EF4-FFF2-40B4-BE49-F238E27FC236}">
                <a16:creationId xmlns:a16="http://schemas.microsoft.com/office/drawing/2014/main" id="{206442FA-AC56-4448-A316-7C522AB40853}"/>
              </a:ext>
            </a:extLst>
          </p:cNvPr>
          <p:cNvSpPr/>
          <p:nvPr/>
        </p:nvSpPr>
        <p:spPr>
          <a:xfrm>
            <a:off x="576164" y="2481408"/>
            <a:ext cx="16993888" cy="3108543"/>
          </a:xfrm>
          <a:prstGeom prst="rect">
            <a:avLst/>
          </a:prstGeom>
        </p:spPr>
        <p:txBody>
          <a:bodyPr wrap="square">
            <a:spAutoFit/>
          </a:bodyPr>
          <a:lstStyle/>
          <a:p>
            <a:pPr algn="just"/>
            <a:r>
              <a:rPr lang="en-US" sz="2800" b="1" dirty="0">
                <a:solidFill>
                  <a:srgbClr val="333333"/>
                </a:solidFill>
              </a:rPr>
              <a:t> THEME : Ed-Tech</a:t>
            </a:r>
            <a:endParaRPr lang="en-US" sz="2800" dirty="0">
              <a:solidFill>
                <a:srgbClr val="333333"/>
              </a:solidFill>
            </a:endParaRPr>
          </a:p>
          <a:p>
            <a:pPr algn="just"/>
            <a:br>
              <a:rPr lang="en-US" sz="2800" dirty="0">
                <a:solidFill>
                  <a:srgbClr val="333333"/>
                </a:solidFill>
              </a:rPr>
            </a:br>
            <a:r>
              <a:rPr lang="en-US" sz="2800" dirty="0">
                <a:solidFill>
                  <a:srgbClr val="333333"/>
                </a:solidFill>
              </a:rPr>
              <a:t>In the midst of COVID-19, the whole world has realized the power of online learning and the impact it can have on millions of students. Be it K-12 or higher education, virtual learning is talk of the town. Be it reinventing the live experience of a video class, learning apps for kids, training the trainers, or AI in education, there are a galore of opportunities for developers and thinkers like you to tinker an age-old method and improve the life of the learners.</a:t>
            </a:r>
            <a:br>
              <a:rPr lang="en-US" sz="2800" dirty="0">
                <a:solidFill>
                  <a:srgbClr val="333333"/>
                </a:solidFill>
              </a:rPr>
            </a:br>
            <a:endParaRPr lang="en-US" sz="2800" b="0" i="0" dirty="0">
              <a:solidFill>
                <a:srgbClr val="333333"/>
              </a:solidFill>
              <a:effectLst/>
            </a:endParaRPr>
          </a:p>
        </p:txBody>
      </p:sp>
    </p:spTree>
    <p:extLst>
      <p:ext uri="{BB962C8B-B14F-4D97-AF65-F5344CB8AC3E}">
        <p14:creationId xmlns:p14="http://schemas.microsoft.com/office/powerpoint/2010/main" val="736735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D9CB55CD-F04D-451A-97F3-96AFEF52852F}"/>
              </a:ext>
            </a:extLst>
          </p:cNvPr>
          <p:cNvGrpSpPr/>
          <p:nvPr/>
        </p:nvGrpSpPr>
        <p:grpSpPr>
          <a:xfrm>
            <a:off x="-1" y="594172"/>
            <a:ext cx="9775406" cy="828000"/>
            <a:chOff x="-3414107" y="546100"/>
            <a:chExt cx="7356663" cy="828000"/>
          </a:xfrm>
          <a:solidFill>
            <a:schemeClr val="accent6">
              <a:lumMod val="75000"/>
            </a:schemeClr>
          </a:solidFill>
        </p:grpSpPr>
        <p:sp>
          <p:nvSpPr>
            <p:cNvPr id="30" name="object 25">
              <a:extLst>
                <a:ext uri="{FF2B5EF4-FFF2-40B4-BE49-F238E27FC236}">
                  <a16:creationId xmlns:a16="http://schemas.microsoft.com/office/drawing/2014/main" id="{498FD1E4-365C-4921-9056-6F2CBC54F0AC}"/>
                </a:ext>
              </a:extLst>
            </p:cNvPr>
            <p:cNvSpPr/>
            <p:nvPr/>
          </p:nvSpPr>
          <p:spPr>
            <a:xfrm>
              <a:off x="-3414107" y="546100"/>
              <a:ext cx="6670863"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31" name="object 25">
              <a:extLst>
                <a:ext uri="{FF2B5EF4-FFF2-40B4-BE49-F238E27FC236}">
                  <a16:creationId xmlns:a16="http://schemas.microsoft.com/office/drawing/2014/main" id="{097B04A3-048D-461D-A258-8573075E0F93}"/>
                </a:ext>
              </a:extLst>
            </p:cNvPr>
            <p:cNvSpPr/>
            <p:nvPr/>
          </p:nvSpPr>
          <p:spPr>
            <a:xfrm>
              <a:off x="685799"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7" name="Rectangle 6">
            <a:extLst>
              <a:ext uri="{FF2B5EF4-FFF2-40B4-BE49-F238E27FC236}">
                <a16:creationId xmlns:a16="http://schemas.microsoft.com/office/drawing/2014/main" id="{561E7CEE-3F82-4EFE-A4C2-AAC2F4845308}"/>
              </a:ext>
            </a:extLst>
          </p:cNvPr>
          <p:cNvSpPr/>
          <p:nvPr/>
        </p:nvSpPr>
        <p:spPr>
          <a:xfrm>
            <a:off x="144116" y="746562"/>
            <a:ext cx="4121000" cy="523220"/>
          </a:xfrm>
          <a:prstGeom prst="rect">
            <a:avLst/>
          </a:prstGeom>
        </p:spPr>
        <p:txBody>
          <a:bodyPr wrap="none">
            <a:spAutoFit/>
          </a:bodyPr>
          <a:lstStyle/>
          <a:p>
            <a:r>
              <a:rPr lang="en-IN" sz="2800" b="1" dirty="0">
                <a:solidFill>
                  <a:schemeClr val="bg1"/>
                </a:solidFill>
                <a:latin typeface="Open Sans" panose="020B0606030504020204" pitchFamily="34" charset="0"/>
              </a:rPr>
              <a:t>PROJECT DESCRIPTION</a:t>
            </a:r>
            <a:endParaRPr lang="en-IN" sz="2800" dirty="0">
              <a:solidFill>
                <a:schemeClr val="bg1"/>
              </a:solidFill>
            </a:endParaRPr>
          </a:p>
        </p:txBody>
      </p:sp>
      <p:sp>
        <p:nvSpPr>
          <p:cNvPr id="8" name="TextBox 7">
            <a:extLst>
              <a:ext uri="{FF2B5EF4-FFF2-40B4-BE49-F238E27FC236}">
                <a16:creationId xmlns:a16="http://schemas.microsoft.com/office/drawing/2014/main" id="{D24ED2EB-B289-4B8D-8936-DFFFA53CCAE2}"/>
              </a:ext>
            </a:extLst>
          </p:cNvPr>
          <p:cNvSpPr txBox="1"/>
          <p:nvPr/>
        </p:nvSpPr>
        <p:spPr>
          <a:xfrm>
            <a:off x="360139" y="2250356"/>
            <a:ext cx="18290033" cy="584775"/>
          </a:xfrm>
          <a:prstGeom prst="rect">
            <a:avLst/>
          </a:prstGeom>
          <a:noFill/>
        </p:spPr>
        <p:txBody>
          <a:bodyPr wrap="square" rtlCol="0">
            <a:spAutoFit/>
          </a:bodyPr>
          <a:lstStyle/>
          <a:p>
            <a:pPr algn="just"/>
            <a:endParaRPr lang="en-US" sz="3200" dirty="0"/>
          </a:p>
        </p:txBody>
      </p:sp>
      <p:sp>
        <p:nvSpPr>
          <p:cNvPr id="2" name="Rectangle 1">
            <a:extLst>
              <a:ext uri="{FF2B5EF4-FFF2-40B4-BE49-F238E27FC236}">
                <a16:creationId xmlns:a16="http://schemas.microsoft.com/office/drawing/2014/main" id="{0736CA00-24B8-41D8-9C2F-E7CA4944EA3A}"/>
              </a:ext>
            </a:extLst>
          </p:cNvPr>
          <p:cNvSpPr/>
          <p:nvPr/>
        </p:nvSpPr>
        <p:spPr>
          <a:xfrm>
            <a:off x="-503956" y="1890316"/>
            <a:ext cx="17785976" cy="10838865"/>
          </a:xfrm>
          <a:prstGeom prst="rect">
            <a:avLst/>
          </a:prstGeom>
        </p:spPr>
        <p:txBody>
          <a:bodyPr wrap="square">
            <a:spAutoFit/>
          </a:bodyPr>
          <a:lstStyle/>
          <a:p>
            <a:pPr marL="914400" algn="just">
              <a:spcBef>
                <a:spcPts val="1000"/>
              </a:spcBef>
              <a:spcAft>
                <a:spcPts val="1000"/>
              </a:spcAft>
            </a:pPr>
            <a:r>
              <a:rPr lang="en-US" sz="2700" b="1" dirty="0">
                <a:solidFill>
                  <a:srgbClr val="313638"/>
                </a:solidFill>
              </a:rPr>
              <a:t>TITLE : EduWiz</a:t>
            </a:r>
          </a:p>
          <a:p>
            <a:pPr marL="914400" algn="just">
              <a:spcBef>
                <a:spcPts val="1000"/>
              </a:spcBef>
              <a:spcAft>
                <a:spcPts val="1000"/>
              </a:spcAft>
            </a:pPr>
            <a:r>
              <a:rPr lang="en-US" sz="2700" b="1" dirty="0">
                <a:solidFill>
                  <a:srgbClr val="313638"/>
                </a:solidFill>
              </a:rPr>
              <a:t>PURPOSE : </a:t>
            </a:r>
          </a:p>
          <a:p>
            <a:pPr marL="914400" algn="just">
              <a:spcBef>
                <a:spcPts val="1000"/>
              </a:spcBef>
              <a:spcAft>
                <a:spcPts val="1000"/>
              </a:spcAft>
            </a:pPr>
            <a:r>
              <a:rPr lang="en-US" sz="2700" dirty="0">
                <a:solidFill>
                  <a:srgbClr val="313638"/>
                </a:solidFill>
              </a:rPr>
              <a:t>Due to the current COVID 19 lockdown, Most of the students spend their time at home depriving all the educational facilities provided by university or college and depending on online course for their education so considering this point as prime important we had created the website which follows the principle of </a:t>
            </a:r>
            <a:r>
              <a:rPr lang="en-US" sz="2700" b="1" i="1" dirty="0">
                <a:solidFill>
                  <a:srgbClr val="313638"/>
                </a:solidFill>
              </a:rPr>
              <a:t>Learn, Practice and Grow. </a:t>
            </a:r>
          </a:p>
          <a:p>
            <a:pPr marL="914400" algn="just">
              <a:spcBef>
                <a:spcPts val="1000"/>
              </a:spcBef>
              <a:spcAft>
                <a:spcPts val="1000"/>
              </a:spcAft>
            </a:pPr>
            <a:r>
              <a:rPr lang="en-US" sz="2700" b="1">
                <a:solidFill>
                  <a:srgbClr val="313638"/>
                </a:solidFill>
              </a:rPr>
              <a:t>DETAILS : </a:t>
            </a:r>
            <a:endParaRPr lang="en-US" sz="2700" dirty="0">
              <a:solidFill>
                <a:srgbClr val="313638"/>
              </a:solidFill>
            </a:endParaRPr>
          </a:p>
          <a:p>
            <a:pPr marL="914400" algn="just">
              <a:spcBef>
                <a:spcPts val="1000"/>
              </a:spcBef>
              <a:spcAft>
                <a:spcPts val="1000"/>
              </a:spcAft>
            </a:pPr>
            <a:r>
              <a:rPr lang="en-US" sz="2700" dirty="0">
                <a:solidFill>
                  <a:srgbClr val="313638"/>
                </a:solidFill>
              </a:rPr>
              <a:t>As online courses are changing the future of Education, so with the evolution of AI tech educators can save their time on grading exams, assessing homework and providing valuable content. We had used Azure Cognitive services to automate the tasks involved in material making for any course. It is Automation of several time-consuming task and efforts done by mentors or course creators.</a:t>
            </a:r>
          </a:p>
          <a:p>
            <a:pPr marL="914400" algn="just">
              <a:spcBef>
                <a:spcPts val="1000"/>
              </a:spcBef>
              <a:spcAft>
                <a:spcPts val="1000"/>
              </a:spcAft>
            </a:pPr>
            <a:r>
              <a:rPr lang="en-US" sz="2700" b="1" dirty="0">
                <a:solidFill>
                  <a:schemeClr val="accent6">
                    <a:lumMod val="50000"/>
                  </a:schemeClr>
                </a:solidFill>
              </a:rPr>
              <a:t>EduWiz</a:t>
            </a:r>
            <a:r>
              <a:rPr lang="en-US" sz="2700" b="1" dirty="0">
                <a:solidFill>
                  <a:srgbClr val="313638"/>
                </a:solidFill>
              </a:rPr>
              <a:t> </a:t>
            </a:r>
            <a:r>
              <a:rPr lang="en-US" sz="2700" dirty="0">
                <a:solidFill>
                  <a:srgbClr val="313638"/>
                </a:solidFill>
              </a:rPr>
              <a:t>is an online learning platform which focuses on Reading, Listening and Writing skills. Major consideration is for TOEFL, ILETS etc. and other English or Language Learning course preparation so that the educational practitioners or student can gain the perfection by practicing it through various options provided in Web.</a:t>
            </a:r>
          </a:p>
          <a:p>
            <a:pPr marL="914400" algn="just">
              <a:spcBef>
                <a:spcPts val="1000"/>
              </a:spcBef>
              <a:spcAft>
                <a:spcPts val="1000"/>
              </a:spcAft>
            </a:pPr>
            <a:r>
              <a:rPr lang="en-US" sz="2700" b="1" dirty="0">
                <a:solidFill>
                  <a:srgbClr val="313638"/>
                </a:solidFill>
              </a:rPr>
              <a:t>SHORT SUMMARY : </a:t>
            </a:r>
          </a:p>
          <a:p>
            <a:pPr marL="914400" algn="just">
              <a:spcBef>
                <a:spcPts val="1000"/>
              </a:spcBef>
              <a:spcAft>
                <a:spcPts val="1000"/>
              </a:spcAft>
            </a:pPr>
            <a:r>
              <a:rPr lang="en-US" sz="2700" dirty="0">
                <a:solidFill>
                  <a:srgbClr val="313638"/>
                </a:solidFill>
              </a:rPr>
              <a:t>In short it is for practice of different language learning and for boosting the performance of student and improving reading, writing and listening experience and to provide the better understanding of the course curriculum.</a:t>
            </a:r>
          </a:p>
          <a:p>
            <a:pPr marL="914400" algn="just">
              <a:spcBef>
                <a:spcPts val="1000"/>
              </a:spcBef>
              <a:spcAft>
                <a:spcPts val="1000"/>
              </a:spcAft>
            </a:pPr>
            <a:endParaRPr lang="en-US" sz="2700" dirty="0">
              <a:solidFill>
                <a:srgbClr val="313638"/>
              </a:solidFill>
            </a:endParaRPr>
          </a:p>
          <a:p>
            <a:pPr marL="914400" algn="just">
              <a:spcBef>
                <a:spcPts val="1000"/>
              </a:spcBef>
              <a:spcAft>
                <a:spcPts val="1000"/>
              </a:spcAft>
            </a:pPr>
            <a:endParaRPr lang="en-US" sz="2700" dirty="0"/>
          </a:p>
          <a:p>
            <a:pPr algn="just"/>
            <a:br>
              <a:rPr lang="en-US" sz="2700" dirty="0"/>
            </a:br>
            <a:endParaRPr lang="en-IN" sz="2700" dirty="0"/>
          </a:p>
        </p:txBody>
      </p:sp>
    </p:spTree>
    <p:extLst>
      <p:ext uri="{BB962C8B-B14F-4D97-AF65-F5344CB8AC3E}">
        <p14:creationId xmlns:p14="http://schemas.microsoft.com/office/powerpoint/2010/main" val="1323805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D9CB55CD-F04D-451A-97F3-96AFEF52852F}"/>
              </a:ext>
            </a:extLst>
          </p:cNvPr>
          <p:cNvGrpSpPr/>
          <p:nvPr/>
        </p:nvGrpSpPr>
        <p:grpSpPr>
          <a:xfrm>
            <a:off x="-1" y="594172"/>
            <a:ext cx="9775406" cy="828000"/>
            <a:chOff x="-3414107" y="546100"/>
            <a:chExt cx="7356663" cy="828000"/>
          </a:xfrm>
          <a:solidFill>
            <a:srgbClr val="00B050"/>
          </a:solidFill>
        </p:grpSpPr>
        <p:sp>
          <p:nvSpPr>
            <p:cNvPr id="30" name="object 25">
              <a:extLst>
                <a:ext uri="{FF2B5EF4-FFF2-40B4-BE49-F238E27FC236}">
                  <a16:creationId xmlns:a16="http://schemas.microsoft.com/office/drawing/2014/main" id="{498FD1E4-365C-4921-9056-6F2CBC54F0AC}"/>
                </a:ext>
              </a:extLst>
            </p:cNvPr>
            <p:cNvSpPr/>
            <p:nvPr/>
          </p:nvSpPr>
          <p:spPr>
            <a:xfrm>
              <a:off x="-3414107" y="546100"/>
              <a:ext cx="6670863"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31" name="object 25">
              <a:extLst>
                <a:ext uri="{FF2B5EF4-FFF2-40B4-BE49-F238E27FC236}">
                  <a16:creationId xmlns:a16="http://schemas.microsoft.com/office/drawing/2014/main" id="{097B04A3-048D-461D-A258-8573075E0F93}"/>
                </a:ext>
              </a:extLst>
            </p:cNvPr>
            <p:cNvSpPr/>
            <p:nvPr/>
          </p:nvSpPr>
          <p:spPr>
            <a:xfrm>
              <a:off x="685799"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9" name="Rectangle 8">
            <a:extLst>
              <a:ext uri="{FF2B5EF4-FFF2-40B4-BE49-F238E27FC236}">
                <a16:creationId xmlns:a16="http://schemas.microsoft.com/office/drawing/2014/main" id="{BB0D3B7D-F067-455C-A5A1-9198818D4000}"/>
              </a:ext>
            </a:extLst>
          </p:cNvPr>
          <p:cNvSpPr/>
          <p:nvPr/>
        </p:nvSpPr>
        <p:spPr>
          <a:xfrm>
            <a:off x="144116" y="746562"/>
            <a:ext cx="4404604" cy="523220"/>
          </a:xfrm>
          <a:prstGeom prst="rect">
            <a:avLst/>
          </a:prstGeom>
        </p:spPr>
        <p:txBody>
          <a:bodyPr wrap="none">
            <a:spAutoFit/>
          </a:bodyPr>
          <a:lstStyle/>
          <a:p>
            <a:r>
              <a:rPr lang="en-IN" sz="2800" b="1" dirty="0">
                <a:solidFill>
                  <a:schemeClr val="bg1"/>
                </a:solidFill>
                <a:latin typeface="Open Sans" panose="020B0606030504020204" pitchFamily="34" charset="0"/>
              </a:rPr>
              <a:t>HIGHLIGHTED FEATURES</a:t>
            </a:r>
            <a:endParaRPr lang="en-IN" sz="2800" dirty="0">
              <a:solidFill>
                <a:schemeClr val="bg1"/>
              </a:solidFill>
            </a:endParaRPr>
          </a:p>
        </p:txBody>
      </p:sp>
      <p:sp>
        <p:nvSpPr>
          <p:cNvPr id="33" name="TextBox 32">
            <a:extLst>
              <a:ext uri="{FF2B5EF4-FFF2-40B4-BE49-F238E27FC236}">
                <a16:creationId xmlns:a16="http://schemas.microsoft.com/office/drawing/2014/main" id="{B609DBE8-657F-4978-9ED7-A60D8EAB8B9C}"/>
              </a:ext>
            </a:extLst>
          </p:cNvPr>
          <p:cNvSpPr txBox="1"/>
          <p:nvPr/>
        </p:nvSpPr>
        <p:spPr>
          <a:xfrm>
            <a:off x="360139" y="1890316"/>
            <a:ext cx="18290033" cy="6776214"/>
          </a:xfrm>
          <a:prstGeom prst="rect">
            <a:avLst/>
          </a:prstGeom>
          <a:noFill/>
        </p:spPr>
        <p:txBody>
          <a:bodyPr wrap="square" rtlCol="0">
            <a:spAutoFit/>
          </a:bodyPr>
          <a:lstStyle/>
          <a:p>
            <a:pPr algn="just"/>
            <a:r>
              <a:rPr lang="en-US" sz="2700" dirty="0"/>
              <a:t>The Main benefit of EduWiz is that it improves the performance of student by boosting their skills required for knowledge of any course. The detail explanation of the key features are mentioned below : </a:t>
            </a:r>
          </a:p>
          <a:p>
            <a:pPr algn="just"/>
            <a:endParaRPr lang="en-US" sz="2700" dirty="0"/>
          </a:p>
          <a:p>
            <a:pPr marL="914400" algn="just">
              <a:spcBef>
                <a:spcPts val="1000"/>
              </a:spcBef>
              <a:spcAft>
                <a:spcPts val="1000"/>
              </a:spcAft>
            </a:pPr>
            <a:r>
              <a:rPr lang="en-US" sz="2700" dirty="0">
                <a:solidFill>
                  <a:srgbClr val="313638"/>
                </a:solidFill>
              </a:rPr>
              <a:t>1.  Automatic Quiz based Test created using different NLTK libraries and Machine Learning with grading mechanism for </a:t>
            </a:r>
            <a:r>
              <a:rPr lang="en-US" sz="2700" b="1" dirty="0">
                <a:solidFill>
                  <a:srgbClr val="313638"/>
                </a:solidFill>
              </a:rPr>
              <a:t>Performance  Measurement</a:t>
            </a:r>
            <a:r>
              <a:rPr lang="en-US" sz="2700" dirty="0">
                <a:solidFill>
                  <a:srgbClr val="313638"/>
                </a:solidFill>
              </a:rPr>
              <a:t>.</a:t>
            </a:r>
          </a:p>
          <a:p>
            <a:pPr marL="1428750" indent="-514350" algn="just">
              <a:spcBef>
                <a:spcPts val="1000"/>
              </a:spcBef>
              <a:spcAft>
                <a:spcPts val="1000"/>
              </a:spcAft>
              <a:buAutoNum type="arabicPeriod" startAt="2"/>
            </a:pPr>
            <a:r>
              <a:rPr lang="en-US" sz="2700" dirty="0">
                <a:solidFill>
                  <a:srgbClr val="313638"/>
                </a:solidFill>
              </a:rPr>
              <a:t>Immersive Reader using Azure Cognitive service to enable lesson learning for adding the value to the </a:t>
            </a:r>
            <a:r>
              <a:rPr lang="en-US" sz="2700" b="1" dirty="0">
                <a:solidFill>
                  <a:srgbClr val="313638"/>
                </a:solidFill>
              </a:rPr>
              <a:t>Reading Skills</a:t>
            </a:r>
            <a:r>
              <a:rPr lang="en-US" sz="2700" dirty="0">
                <a:solidFill>
                  <a:srgbClr val="313638"/>
                </a:solidFill>
              </a:rPr>
              <a:t> of the student.</a:t>
            </a:r>
          </a:p>
          <a:p>
            <a:pPr marL="1428750" indent="-514350" algn="just">
              <a:spcBef>
                <a:spcPts val="1000"/>
              </a:spcBef>
              <a:spcAft>
                <a:spcPts val="1000"/>
              </a:spcAft>
              <a:buAutoNum type="arabicPeriod" startAt="2"/>
            </a:pPr>
            <a:r>
              <a:rPr lang="en-US" sz="2700" dirty="0">
                <a:solidFill>
                  <a:srgbClr val="313638"/>
                </a:solidFill>
              </a:rPr>
              <a:t>Voice based Space filling comprehension passage with appropriate words for enhancing </a:t>
            </a:r>
            <a:r>
              <a:rPr lang="en-US" sz="2700" b="1" dirty="0">
                <a:solidFill>
                  <a:srgbClr val="313638"/>
                </a:solidFill>
              </a:rPr>
              <a:t>Listening Skills </a:t>
            </a:r>
            <a:r>
              <a:rPr lang="en-US" sz="2700" dirty="0">
                <a:solidFill>
                  <a:srgbClr val="313638"/>
                </a:solidFill>
              </a:rPr>
              <a:t>using Azure Speech Cognitive service</a:t>
            </a:r>
            <a:r>
              <a:rPr lang="en-US" sz="2700" b="1" dirty="0">
                <a:solidFill>
                  <a:srgbClr val="313638"/>
                </a:solidFill>
              </a:rPr>
              <a:t>.</a:t>
            </a:r>
          </a:p>
          <a:p>
            <a:pPr marL="1428750" indent="-514350" algn="just">
              <a:spcBef>
                <a:spcPts val="1000"/>
              </a:spcBef>
              <a:spcAft>
                <a:spcPts val="1000"/>
              </a:spcAft>
              <a:buAutoNum type="arabicPeriod" startAt="2"/>
            </a:pPr>
            <a:r>
              <a:rPr lang="en-US" sz="2700" dirty="0">
                <a:solidFill>
                  <a:srgbClr val="313638"/>
                </a:solidFill>
              </a:rPr>
              <a:t>Text Analytics based score generation by considering spelling mistakes, no of unique words used, no of lines in sentences etc. on User posted Essays or Writings so that student can improve their </a:t>
            </a:r>
            <a:r>
              <a:rPr lang="en-US" sz="2700" b="1" dirty="0">
                <a:solidFill>
                  <a:srgbClr val="313638"/>
                </a:solidFill>
              </a:rPr>
              <a:t>Writing Skills</a:t>
            </a:r>
            <a:r>
              <a:rPr lang="en-US" sz="2700" dirty="0">
                <a:solidFill>
                  <a:srgbClr val="313638"/>
                </a:solidFill>
              </a:rPr>
              <a:t>.    </a:t>
            </a:r>
          </a:p>
          <a:p>
            <a:pPr marL="1428750" indent="-514350" algn="just">
              <a:spcBef>
                <a:spcPts val="1000"/>
              </a:spcBef>
              <a:spcAft>
                <a:spcPts val="1000"/>
              </a:spcAft>
              <a:buAutoNum type="arabicPeriod" startAt="2"/>
            </a:pPr>
            <a:r>
              <a:rPr lang="en-US" sz="2700" dirty="0">
                <a:solidFill>
                  <a:srgbClr val="313638"/>
                </a:solidFill>
              </a:rPr>
              <a:t>Text Summarization of entire document for the quick </a:t>
            </a:r>
            <a:r>
              <a:rPr lang="en-US" sz="2700" b="1" dirty="0">
                <a:solidFill>
                  <a:srgbClr val="313638"/>
                </a:solidFill>
              </a:rPr>
              <a:t>Learning Ability </a:t>
            </a:r>
            <a:r>
              <a:rPr lang="en-US" sz="2700" dirty="0">
                <a:solidFill>
                  <a:srgbClr val="313638"/>
                </a:solidFill>
              </a:rPr>
              <a:t>using NLTK.</a:t>
            </a:r>
          </a:p>
          <a:p>
            <a:pPr algn="just"/>
            <a:endParaRPr lang="en-US" sz="2700" dirty="0"/>
          </a:p>
        </p:txBody>
      </p:sp>
    </p:spTree>
    <p:extLst>
      <p:ext uri="{BB962C8B-B14F-4D97-AF65-F5344CB8AC3E}">
        <p14:creationId xmlns:p14="http://schemas.microsoft.com/office/powerpoint/2010/main" val="3529076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D9CB55CD-F04D-451A-97F3-96AFEF52852F}"/>
              </a:ext>
            </a:extLst>
          </p:cNvPr>
          <p:cNvGrpSpPr/>
          <p:nvPr/>
        </p:nvGrpSpPr>
        <p:grpSpPr>
          <a:xfrm>
            <a:off x="-1" y="594172"/>
            <a:ext cx="9775406" cy="828000"/>
            <a:chOff x="-3414107" y="546100"/>
            <a:chExt cx="7356663" cy="828000"/>
          </a:xfrm>
          <a:solidFill>
            <a:schemeClr val="accent2">
              <a:lumMod val="75000"/>
            </a:schemeClr>
          </a:solidFill>
        </p:grpSpPr>
        <p:sp>
          <p:nvSpPr>
            <p:cNvPr id="30" name="object 25">
              <a:extLst>
                <a:ext uri="{FF2B5EF4-FFF2-40B4-BE49-F238E27FC236}">
                  <a16:creationId xmlns:a16="http://schemas.microsoft.com/office/drawing/2014/main" id="{498FD1E4-365C-4921-9056-6F2CBC54F0AC}"/>
                </a:ext>
              </a:extLst>
            </p:cNvPr>
            <p:cNvSpPr/>
            <p:nvPr/>
          </p:nvSpPr>
          <p:spPr>
            <a:xfrm>
              <a:off x="-3414107" y="546100"/>
              <a:ext cx="6670863"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chemeClr val="tx2"/>
            </a:solidFill>
          </p:spPr>
          <p:txBody>
            <a:bodyPr wrap="square" lIns="0" tIns="0" rIns="0" bIns="0" rtlCol="0"/>
            <a:lstStyle/>
            <a:p>
              <a:endParaRPr dirty="0"/>
            </a:p>
          </p:txBody>
        </p:sp>
        <p:sp>
          <p:nvSpPr>
            <p:cNvPr id="31" name="object 25">
              <a:extLst>
                <a:ext uri="{FF2B5EF4-FFF2-40B4-BE49-F238E27FC236}">
                  <a16:creationId xmlns:a16="http://schemas.microsoft.com/office/drawing/2014/main" id="{097B04A3-048D-461D-A258-8573075E0F93}"/>
                </a:ext>
              </a:extLst>
            </p:cNvPr>
            <p:cNvSpPr/>
            <p:nvPr/>
          </p:nvSpPr>
          <p:spPr>
            <a:xfrm>
              <a:off x="685799"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chemeClr val="tx2"/>
            </a:solidFill>
          </p:spPr>
          <p:txBody>
            <a:bodyPr wrap="square" lIns="0" tIns="0" rIns="0" bIns="0" rtlCol="0"/>
            <a:lstStyle/>
            <a:p>
              <a:endParaRPr dirty="0"/>
            </a:p>
          </p:txBody>
        </p:sp>
      </p:grpSp>
      <p:sp>
        <p:nvSpPr>
          <p:cNvPr id="5" name="Rectangle 4">
            <a:extLst>
              <a:ext uri="{FF2B5EF4-FFF2-40B4-BE49-F238E27FC236}">
                <a16:creationId xmlns:a16="http://schemas.microsoft.com/office/drawing/2014/main" id="{8C2B2190-6F96-4D6A-AD23-CA77CD6F677C}"/>
              </a:ext>
            </a:extLst>
          </p:cNvPr>
          <p:cNvSpPr/>
          <p:nvPr/>
        </p:nvSpPr>
        <p:spPr>
          <a:xfrm>
            <a:off x="144116" y="746562"/>
            <a:ext cx="3679854" cy="523220"/>
          </a:xfrm>
          <a:prstGeom prst="rect">
            <a:avLst/>
          </a:prstGeom>
        </p:spPr>
        <p:txBody>
          <a:bodyPr wrap="none">
            <a:spAutoFit/>
          </a:bodyPr>
          <a:lstStyle/>
          <a:p>
            <a:r>
              <a:rPr lang="en-IN" sz="2800" b="1" dirty="0">
                <a:solidFill>
                  <a:schemeClr val="bg1"/>
                </a:solidFill>
                <a:latin typeface="Open Sans" panose="020B0606030504020204" pitchFamily="34" charset="0"/>
              </a:rPr>
              <a:t>TECHNOLOGY STACK</a:t>
            </a:r>
            <a:endParaRPr lang="en-IN" sz="2800" dirty="0">
              <a:solidFill>
                <a:schemeClr val="bg1"/>
              </a:solidFill>
            </a:endParaRPr>
          </a:p>
        </p:txBody>
      </p:sp>
      <p:graphicFrame>
        <p:nvGraphicFramePr>
          <p:cNvPr id="2" name="Diagram 1">
            <a:extLst>
              <a:ext uri="{FF2B5EF4-FFF2-40B4-BE49-F238E27FC236}">
                <a16:creationId xmlns:a16="http://schemas.microsoft.com/office/drawing/2014/main" id="{67DE010A-CD3A-4C22-9477-DA760E0E5C5F}"/>
              </a:ext>
            </a:extLst>
          </p:cNvPr>
          <p:cNvGraphicFramePr/>
          <p:nvPr>
            <p:extLst>
              <p:ext uri="{D42A27DB-BD31-4B8C-83A1-F6EECF244321}">
                <p14:modId xmlns:p14="http://schemas.microsoft.com/office/powerpoint/2010/main" val="3392295404"/>
              </p:ext>
            </p:extLst>
          </p:nvPr>
        </p:nvGraphicFramePr>
        <p:xfrm>
          <a:off x="2160340" y="1818308"/>
          <a:ext cx="14329592" cy="84490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998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41D12D8-32D8-4E73-AB47-717D75C1AAA6}"/>
              </a:ext>
            </a:extLst>
          </p:cNvPr>
          <p:cNvGrpSpPr/>
          <p:nvPr/>
        </p:nvGrpSpPr>
        <p:grpSpPr>
          <a:xfrm>
            <a:off x="4365425" y="4824700"/>
            <a:ext cx="10279462" cy="1044000"/>
            <a:chOff x="5976764" y="5058668"/>
            <a:chExt cx="10279462" cy="828000"/>
          </a:xfrm>
          <a:solidFill>
            <a:schemeClr val="tx1"/>
          </a:solidFill>
        </p:grpSpPr>
        <p:grpSp>
          <p:nvGrpSpPr>
            <p:cNvPr id="28" name="Group 27">
              <a:extLst>
                <a:ext uri="{FF2B5EF4-FFF2-40B4-BE49-F238E27FC236}">
                  <a16:creationId xmlns:a16="http://schemas.microsoft.com/office/drawing/2014/main" id="{D9CB55CD-F04D-451A-97F3-96AFEF52852F}"/>
                </a:ext>
              </a:extLst>
            </p:cNvPr>
            <p:cNvGrpSpPr/>
            <p:nvPr/>
          </p:nvGrpSpPr>
          <p:grpSpPr>
            <a:xfrm>
              <a:off x="6480820" y="5058668"/>
              <a:ext cx="9775406" cy="828000"/>
              <a:chOff x="-3414107" y="546100"/>
              <a:chExt cx="7356663" cy="828000"/>
            </a:xfrm>
            <a:grpFill/>
          </p:grpSpPr>
          <p:sp>
            <p:nvSpPr>
              <p:cNvPr id="30" name="object 25">
                <a:extLst>
                  <a:ext uri="{FF2B5EF4-FFF2-40B4-BE49-F238E27FC236}">
                    <a16:creationId xmlns:a16="http://schemas.microsoft.com/office/drawing/2014/main" id="{498FD1E4-365C-4921-9056-6F2CBC54F0AC}"/>
                  </a:ext>
                </a:extLst>
              </p:cNvPr>
              <p:cNvSpPr/>
              <p:nvPr/>
            </p:nvSpPr>
            <p:spPr>
              <a:xfrm>
                <a:off x="-3414107" y="546100"/>
                <a:ext cx="6670863"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31" name="object 25">
                <a:extLst>
                  <a:ext uri="{FF2B5EF4-FFF2-40B4-BE49-F238E27FC236}">
                    <a16:creationId xmlns:a16="http://schemas.microsoft.com/office/drawing/2014/main" id="{097B04A3-048D-461D-A258-8573075E0F93}"/>
                  </a:ext>
                </a:extLst>
              </p:cNvPr>
              <p:cNvSpPr/>
              <p:nvPr/>
            </p:nvSpPr>
            <p:spPr>
              <a:xfrm>
                <a:off x="685799"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6" name="object 25">
              <a:extLst>
                <a:ext uri="{FF2B5EF4-FFF2-40B4-BE49-F238E27FC236}">
                  <a16:creationId xmlns:a16="http://schemas.microsoft.com/office/drawing/2014/main" id="{066091FC-47D3-47A3-BE8F-14A41D7B88E1}"/>
                </a:ext>
              </a:extLst>
            </p:cNvPr>
            <p:cNvSpPr/>
            <p:nvPr/>
          </p:nvSpPr>
          <p:spPr>
            <a:xfrm flipH="1">
              <a:off x="5976764" y="5058668"/>
              <a:ext cx="4327522"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7" name="Rectangle 6">
            <a:extLst>
              <a:ext uri="{FF2B5EF4-FFF2-40B4-BE49-F238E27FC236}">
                <a16:creationId xmlns:a16="http://schemas.microsoft.com/office/drawing/2014/main" id="{1DAA8C34-55B6-4D92-A9B5-F69943FBCD87}"/>
              </a:ext>
            </a:extLst>
          </p:cNvPr>
          <p:cNvSpPr/>
          <p:nvPr/>
        </p:nvSpPr>
        <p:spPr>
          <a:xfrm>
            <a:off x="7976853" y="4992757"/>
            <a:ext cx="3056606" cy="707886"/>
          </a:xfrm>
          <a:prstGeom prst="rect">
            <a:avLst/>
          </a:prstGeom>
        </p:spPr>
        <p:txBody>
          <a:bodyPr wrap="none">
            <a:spAutoFit/>
          </a:bodyPr>
          <a:lstStyle/>
          <a:p>
            <a:r>
              <a:rPr lang="en-IN" sz="4000" b="1" dirty="0">
                <a:solidFill>
                  <a:schemeClr val="bg1"/>
                </a:solidFill>
                <a:latin typeface="Open Sans" panose="020B0606030504020204" pitchFamily="34" charset="0"/>
              </a:rPr>
              <a:t>THANK YOU</a:t>
            </a:r>
            <a:endParaRPr lang="en-IN" sz="4000" dirty="0">
              <a:solidFill>
                <a:schemeClr val="bg1"/>
              </a:solidFill>
            </a:endParaRPr>
          </a:p>
        </p:txBody>
      </p:sp>
    </p:spTree>
    <p:extLst>
      <p:ext uri="{BB962C8B-B14F-4D97-AF65-F5344CB8AC3E}">
        <p14:creationId xmlns:p14="http://schemas.microsoft.com/office/powerpoint/2010/main" val="3752525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eneath the surface - by Lifeliqe.potx" id="{4B8C8C1B-0C50-449B-B30C-D12D5D26CCCC}" vid="{B302B916-BDB9-4DB9-8378-87DA5A6082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Beneath the surface</Template>
  <TotalTime>0</TotalTime>
  <Words>667</Words>
  <Application>Microsoft Office PowerPoint</Application>
  <PresentationFormat>Custom</PresentationFormat>
  <Paragraphs>87</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Abadi</vt:lpstr>
      <vt:lpstr>Arial</vt:lpstr>
      <vt:lpstr>Calibri</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2019-12-15T14:42:46Z</dcterms:created>
  <dcterms:modified xsi:type="dcterms:W3CDTF">2020-03-31T18:01:02Z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2019-09-12T18:14:13.8836936Z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72f3f5a8-94ba-4152-bb4c-26b359c9f7c8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