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Black"/>
      <p:bold r:id="rId32"/>
      <p:boldItalic r:id="rId33"/>
    </p:embeddedFont>
    <p:embeddedFont>
      <p:font typeface="Roboto"/>
      <p:regular r:id="rId34"/>
      <p:bold r:id="rId35"/>
      <p:italic r:id="rId36"/>
      <p:boldItalic r:id="rId37"/>
    </p:embeddedFont>
    <p:embeddedFont>
      <p:font typeface="Didact Gothic"/>
      <p:regular r:id="rId38"/>
    </p:embeddedFont>
    <p:embeddedFont>
      <p:font typeface="Roboto Light"/>
      <p:regular r:id="rId39"/>
      <p:bold r:id="rId40"/>
      <p:italic r:id="rId41"/>
      <p:boldItalic r:id="rId42"/>
    </p:embeddedFont>
    <p:embeddedFont>
      <p:font typeface="Bree Serif"/>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Light-bold.fntdata"/><Relationship Id="rId20" Type="http://schemas.openxmlformats.org/officeDocument/2006/relationships/slide" Target="slides/slide14.xml"/><Relationship Id="rId42" Type="http://schemas.openxmlformats.org/officeDocument/2006/relationships/font" Target="fonts/RobotoLight-boldItalic.fntdata"/><Relationship Id="rId41" Type="http://schemas.openxmlformats.org/officeDocument/2006/relationships/font" Target="fonts/RobotoLight-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BreeSerif-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lack-boldItalic.fntdata"/><Relationship Id="rId10" Type="http://schemas.openxmlformats.org/officeDocument/2006/relationships/slide" Target="slides/slide4.xml"/><Relationship Id="rId32" Type="http://schemas.openxmlformats.org/officeDocument/2006/relationships/font" Target="fonts/RobotoBlack-bold.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RobotoLight-regular.fntdata"/><Relationship Id="rId16" Type="http://schemas.openxmlformats.org/officeDocument/2006/relationships/slide" Target="slides/slide10.xml"/><Relationship Id="rId38" Type="http://schemas.openxmlformats.org/officeDocument/2006/relationships/font" Target="fonts/DidactGothic-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886953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886953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8884cb6c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8884cb6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050">
                <a:solidFill>
                  <a:srgbClr val="212121"/>
                </a:solidFill>
                <a:highlight>
                  <a:srgbClr val="FFFFFF"/>
                </a:highlight>
                <a:latin typeface="Courier New"/>
                <a:ea typeface="Courier New"/>
                <a:cs typeface="Courier New"/>
                <a:sym typeface="Courier New"/>
              </a:rPr>
              <a:t>Step      10 [17.328 sec/step, loss=6.39061, avg_loss=9.23068]</a:t>
            </a:r>
            <a:endParaRPr sz="1050">
              <a:solidFill>
                <a:srgbClr val="21212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88695343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88695343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88695343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88695343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88695343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88695343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12"/>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1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6" name="Shape 46"/>
        <p:cNvGrpSpPr/>
        <p:nvPr/>
      </p:nvGrpSpPr>
      <p:grpSpPr>
        <a:xfrm>
          <a:off x="0" y="0"/>
          <a:ext cx="0" cy="0"/>
          <a:chOff x="0" y="0"/>
          <a:chExt cx="0" cy="0"/>
        </a:xfrm>
      </p:grpSpPr>
      <p:sp>
        <p:nvSpPr>
          <p:cNvPr id="47" name="Google Shape;47;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pic>
        <p:nvPicPr>
          <p:cNvPr descr="band" id="54" name="Google Shape;54;p16"/>
          <p:cNvPicPr preferRelativeResize="0"/>
          <p:nvPr/>
        </p:nvPicPr>
        <p:blipFill rotWithShape="1">
          <a:blip r:embed="rId2">
            <a:alphaModFix/>
          </a:blip>
          <a:srcRect b="0" l="0" r="0" t="0"/>
          <a:stretch/>
        </p:blipFill>
        <p:spPr>
          <a:xfrm>
            <a:off x="0" y="4192191"/>
            <a:ext cx="8991600" cy="951309"/>
          </a:xfrm>
          <a:prstGeom prst="rect">
            <a:avLst/>
          </a:prstGeom>
          <a:noFill/>
          <a:ln>
            <a:noFill/>
          </a:ln>
        </p:spPr>
      </p:pic>
      <p:sp>
        <p:nvSpPr>
          <p:cNvPr id="55" name="Google Shape;55;p16"/>
          <p:cNvSpPr txBox="1"/>
          <p:nvPr>
            <p:ph type="ctrTitle"/>
          </p:nvPr>
        </p:nvSpPr>
        <p:spPr>
          <a:xfrm>
            <a:off x="685800" y="1714500"/>
            <a:ext cx="77724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1B57B5"/>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6"/>
          <p:cNvSpPr txBox="1"/>
          <p:nvPr>
            <p:ph idx="1" type="subTitle"/>
          </p:nvPr>
        </p:nvSpPr>
        <p:spPr>
          <a:xfrm>
            <a:off x="1371600" y="2857500"/>
            <a:ext cx="6400800" cy="131445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lt2"/>
              </a:buClr>
              <a:buSzPts val="2400"/>
              <a:buFont typeface="Comic Sans MS"/>
              <a:buNone/>
              <a:defRPr>
                <a:solidFill>
                  <a:schemeClr val="lt2"/>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3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chemeClr val="dk1"/>
              </a:buClr>
              <a:buSzPts val="1500"/>
              <a:buFont typeface="Comic Sans MS"/>
              <a:buNone/>
              <a:defRPr sz="1500"/>
            </a:lvl1pPr>
            <a:lvl2pPr indent="-228600" lvl="1" marL="914400" algn="l">
              <a:spcBef>
                <a:spcPts val="270"/>
              </a:spcBef>
              <a:spcAft>
                <a:spcPts val="0"/>
              </a:spcAft>
              <a:buClr>
                <a:schemeClr val="dk1"/>
              </a:buClr>
              <a:buSzPts val="1350"/>
              <a:buFont typeface="Comic Sans MS"/>
              <a:buNone/>
              <a:defRPr sz="1350"/>
            </a:lvl2pPr>
            <a:lvl3pPr indent="-228600" lvl="2" marL="1371600" algn="l">
              <a:spcBef>
                <a:spcPts val="240"/>
              </a:spcBef>
              <a:spcAft>
                <a:spcPts val="0"/>
              </a:spcAft>
              <a:buClr>
                <a:schemeClr val="dk1"/>
              </a:buClr>
              <a:buSzPts val="1200"/>
              <a:buFont typeface="Comic Sans MS"/>
              <a:buNone/>
              <a:defRPr sz="1200"/>
            </a:lvl3pPr>
            <a:lvl4pPr indent="-228600" lvl="3" marL="1828800" algn="l">
              <a:spcBef>
                <a:spcPts val="210"/>
              </a:spcBef>
              <a:spcAft>
                <a:spcPts val="0"/>
              </a:spcAft>
              <a:buClr>
                <a:schemeClr val="dk1"/>
              </a:buClr>
              <a:buSzPts val="1050"/>
              <a:buFont typeface="Comic Sans MS"/>
              <a:buNone/>
              <a:defRPr sz="1050"/>
            </a:lvl4pPr>
            <a:lvl5pPr indent="-228600" lvl="4" marL="2286000" algn="l">
              <a:spcBef>
                <a:spcPts val="210"/>
              </a:spcBef>
              <a:spcAft>
                <a:spcPts val="0"/>
              </a:spcAft>
              <a:buClr>
                <a:schemeClr val="dk1"/>
              </a:buClr>
              <a:buSzPts val="1050"/>
              <a:buFont typeface="Comic Sans MS"/>
              <a:buNone/>
              <a:defRPr sz="1050"/>
            </a:lvl5pPr>
            <a:lvl6pPr indent="-228600" lvl="5" marL="2743200" algn="l">
              <a:spcBef>
                <a:spcPts val="210"/>
              </a:spcBef>
              <a:spcAft>
                <a:spcPts val="0"/>
              </a:spcAft>
              <a:buClr>
                <a:schemeClr val="dk1"/>
              </a:buClr>
              <a:buSzPts val="1050"/>
              <a:buFont typeface="Comic Sans MS"/>
              <a:buNone/>
              <a:defRPr sz="1050"/>
            </a:lvl6pPr>
            <a:lvl7pPr indent="-228600" lvl="6" marL="3200400" algn="l">
              <a:spcBef>
                <a:spcPts val="210"/>
              </a:spcBef>
              <a:spcAft>
                <a:spcPts val="0"/>
              </a:spcAft>
              <a:buClr>
                <a:schemeClr val="dk1"/>
              </a:buClr>
              <a:buSzPts val="1050"/>
              <a:buFont typeface="Comic Sans MS"/>
              <a:buNone/>
              <a:defRPr sz="1050"/>
            </a:lvl7pPr>
            <a:lvl8pPr indent="-228600" lvl="7" marL="3657600" algn="l">
              <a:spcBef>
                <a:spcPts val="210"/>
              </a:spcBef>
              <a:spcAft>
                <a:spcPts val="0"/>
              </a:spcAft>
              <a:buClr>
                <a:schemeClr val="dk1"/>
              </a:buClr>
              <a:buSzPts val="1050"/>
              <a:buFont typeface="Comic Sans MS"/>
              <a:buNone/>
              <a:defRPr sz="1050"/>
            </a:lvl8pPr>
            <a:lvl9pPr indent="-228600" lvl="8" marL="4114800" algn="l">
              <a:spcBef>
                <a:spcPts val="210"/>
              </a:spcBef>
              <a:spcAft>
                <a:spcPts val="0"/>
              </a:spcAft>
              <a:buClr>
                <a:schemeClr val="dk1"/>
              </a:buClr>
              <a:buSzPts val="1050"/>
              <a:buFont typeface="Comic Sans MS"/>
              <a:buNone/>
              <a:defRPr sz="105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9"/>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Font typeface="Comic Sans MS"/>
              <a:buChar char="•"/>
              <a:defRPr sz="2100"/>
            </a:lvl1pPr>
            <a:lvl2pPr indent="-342900" lvl="1" marL="914400" algn="l">
              <a:spcBef>
                <a:spcPts val="360"/>
              </a:spcBef>
              <a:spcAft>
                <a:spcPts val="0"/>
              </a:spcAft>
              <a:buClr>
                <a:schemeClr val="dk1"/>
              </a:buClr>
              <a:buSzPts val="1800"/>
              <a:buFont typeface="Comic Sans MS"/>
              <a:buChar char="–"/>
              <a:defRPr sz="1800"/>
            </a:lvl2pPr>
            <a:lvl3pPr indent="-323850" lvl="2" marL="1371600" algn="l">
              <a:spcBef>
                <a:spcPts val="300"/>
              </a:spcBef>
              <a:spcAft>
                <a:spcPts val="0"/>
              </a:spcAft>
              <a:buClr>
                <a:schemeClr val="dk1"/>
              </a:buClr>
              <a:buSzPts val="1500"/>
              <a:buFont typeface="Comic Sans MS"/>
              <a:buChar char="•"/>
              <a:defRPr sz="1500"/>
            </a:lvl3pPr>
            <a:lvl4pPr indent="-314325" lvl="3" marL="1828800" algn="l">
              <a:spcBef>
                <a:spcPts val="270"/>
              </a:spcBef>
              <a:spcAft>
                <a:spcPts val="0"/>
              </a:spcAft>
              <a:buClr>
                <a:schemeClr val="dk1"/>
              </a:buClr>
              <a:buSzPts val="1350"/>
              <a:buFont typeface="Comic Sans MS"/>
              <a:buChar char="–"/>
              <a:defRPr sz="1350"/>
            </a:lvl4pPr>
            <a:lvl5pPr indent="-314325" lvl="4" marL="2286000" algn="l">
              <a:spcBef>
                <a:spcPts val="270"/>
              </a:spcBef>
              <a:spcAft>
                <a:spcPts val="0"/>
              </a:spcAft>
              <a:buClr>
                <a:schemeClr val="dk1"/>
              </a:buClr>
              <a:buSzPts val="1350"/>
              <a:buFont typeface="Comic Sans MS"/>
              <a:buChar char="»"/>
              <a:defRPr sz="1350"/>
            </a:lvl5pPr>
            <a:lvl6pPr indent="-314325" lvl="5" marL="2743200" algn="l">
              <a:spcBef>
                <a:spcPts val="270"/>
              </a:spcBef>
              <a:spcAft>
                <a:spcPts val="0"/>
              </a:spcAft>
              <a:buClr>
                <a:schemeClr val="dk1"/>
              </a:buClr>
              <a:buSzPts val="1350"/>
              <a:buFont typeface="Comic Sans MS"/>
              <a:buChar char="»"/>
              <a:defRPr sz="1350"/>
            </a:lvl6pPr>
            <a:lvl7pPr indent="-314325" lvl="6" marL="3200400" algn="l">
              <a:spcBef>
                <a:spcPts val="270"/>
              </a:spcBef>
              <a:spcAft>
                <a:spcPts val="0"/>
              </a:spcAft>
              <a:buClr>
                <a:schemeClr val="dk1"/>
              </a:buClr>
              <a:buSzPts val="1350"/>
              <a:buFont typeface="Comic Sans MS"/>
              <a:buChar char="»"/>
              <a:defRPr sz="1350"/>
            </a:lvl7pPr>
            <a:lvl8pPr indent="-314325" lvl="7" marL="3657600" algn="l">
              <a:spcBef>
                <a:spcPts val="270"/>
              </a:spcBef>
              <a:spcAft>
                <a:spcPts val="0"/>
              </a:spcAft>
              <a:buClr>
                <a:schemeClr val="dk1"/>
              </a:buClr>
              <a:buSzPts val="1350"/>
              <a:buFont typeface="Comic Sans MS"/>
              <a:buChar char="»"/>
              <a:defRPr sz="1350"/>
            </a:lvl8pPr>
            <a:lvl9pPr indent="-314325" lvl="8" marL="4114800" algn="l">
              <a:spcBef>
                <a:spcPts val="270"/>
              </a:spcBef>
              <a:spcAft>
                <a:spcPts val="0"/>
              </a:spcAft>
              <a:buClr>
                <a:schemeClr val="dk1"/>
              </a:buClr>
              <a:buSzPts val="1350"/>
              <a:buFont typeface="Comic Sans MS"/>
              <a:buChar char="»"/>
              <a:defRPr sz="1350"/>
            </a:lvl9pPr>
          </a:lstStyle>
          <a:p/>
        </p:txBody>
      </p:sp>
      <p:sp>
        <p:nvSpPr>
          <p:cNvPr id="66" name="Google Shape;66;p19"/>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Font typeface="Comic Sans MS"/>
              <a:buChar char="•"/>
              <a:defRPr sz="2100"/>
            </a:lvl1pPr>
            <a:lvl2pPr indent="-342900" lvl="1" marL="914400" algn="l">
              <a:spcBef>
                <a:spcPts val="360"/>
              </a:spcBef>
              <a:spcAft>
                <a:spcPts val="0"/>
              </a:spcAft>
              <a:buClr>
                <a:schemeClr val="dk1"/>
              </a:buClr>
              <a:buSzPts val="1800"/>
              <a:buFont typeface="Comic Sans MS"/>
              <a:buChar char="–"/>
              <a:defRPr sz="1800"/>
            </a:lvl2pPr>
            <a:lvl3pPr indent="-323850" lvl="2" marL="1371600" algn="l">
              <a:spcBef>
                <a:spcPts val="300"/>
              </a:spcBef>
              <a:spcAft>
                <a:spcPts val="0"/>
              </a:spcAft>
              <a:buClr>
                <a:schemeClr val="dk1"/>
              </a:buClr>
              <a:buSzPts val="1500"/>
              <a:buFont typeface="Comic Sans MS"/>
              <a:buChar char="•"/>
              <a:defRPr sz="1500"/>
            </a:lvl3pPr>
            <a:lvl4pPr indent="-314325" lvl="3" marL="1828800" algn="l">
              <a:spcBef>
                <a:spcPts val="270"/>
              </a:spcBef>
              <a:spcAft>
                <a:spcPts val="0"/>
              </a:spcAft>
              <a:buClr>
                <a:schemeClr val="dk1"/>
              </a:buClr>
              <a:buSzPts val="1350"/>
              <a:buFont typeface="Comic Sans MS"/>
              <a:buChar char="–"/>
              <a:defRPr sz="1350"/>
            </a:lvl4pPr>
            <a:lvl5pPr indent="-314325" lvl="4" marL="2286000" algn="l">
              <a:spcBef>
                <a:spcPts val="270"/>
              </a:spcBef>
              <a:spcAft>
                <a:spcPts val="0"/>
              </a:spcAft>
              <a:buClr>
                <a:schemeClr val="dk1"/>
              </a:buClr>
              <a:buSzPts val="1350"/>
              <a:buFont typeface="Comic Sans MS"/>
              <a:buChar char="»"/>
              <a:defRPr sz="1350"/>
            </a:lvl5pPr>
            <a:lvl6pPr indent="-314325" lvl="5" marL="2743200" algn="l">
              <a:spcBef>
                <a:spcPts val="270"/>
              </a:spcBef>
              <a:spcAft>
                <a:spcPts val="0"/>
              </a:spcAft>
              <a:buClr>
                <a:schemeClr val="dk1"/>
              </a:buClr>
              <a:buSzPts val="1350"/>
              <a:buFont typeface="Comic Sans MS"/>
              <a:buChar char="»"/>
              <a:defRPr sz="1350"/>
            </a:lvl6pPr>
            <a:lvl7pPr indent="-314325" lvl="6" marL="3200400" algn="l">
              <a:spcBef>
                <a:spcPts val="270"/>
              </a:spcBef>
              <a:spcAft>
                <a:spcPts val="0"/>
              </a:spcAft>
              <a:buClr>
                <a:schemeClr val="dk1"/>
              </a:buClr>
              <a:buSzPts val="1350"/>
              <a:buFont typeface="Comic Sans MS"/>
              <a:buChar char="»"/>
              <a:defRPr sz="1350"/>
            </a:lvl7pPr>
            <a:lvl8pPr indent="-314325" lvl="7" marL="3657600" algn="l">
              <a:spcBef>
                <a:spcPts val="270"/>
              </a:spcBef>
              <a:spcAft>
                <a:spcPts val="0"/>
              </a:spcAft>
              <a:buClr>
                <a:schemeClr val="dk1"/>
              </a:buClr>
              <a:buSzPts val="1350"/>
              <a:buFont typeface="Comic Sans MS"/>
              <a:buChar char="»"/>
              <a:defRPr sz="1350"/>
            </a:lvl8pPr>
            <a:lvl9pPr indent="-314325" lvl="8" marL="4114800" algn="l">
              <a:spcBef>
                <a:spcPts val="270"/>
              </a:spcBef>
              <a:spcAft>
                <a:spcPts val="0"/>
              </a:spcAft>
              <a:buClr>
                <a:schemeClr val="dk1"/>
              </a:buClr>
              <a:buSzPts val="1350"/>
              <a:buFont typeface="Comic Sans MS"/>
              <a:buChar char="»"/>
              <a:defRPr sz="135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20"/>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Comic Sans MS"/>
              <a:buNone/>
              <a:defRPr b="1" sz="1800"/>
            </a:lvl1pPr>
            <a:lvl2pPr indent="-228600" lvl="1" marL="914400" algn="l">
              <a:spcBef>
                <a:spcPts val="300"/>
              </a:spcBef>
              <a:spcAft>
                <a:spcPts val="0"/>
              </a:spcAft>
              <a:buClr>
                <a:schemeClr val="dk1"/>
              </a:buClr>
              <a:buSzPts val="1500"/>
              <a:buFont typeface="Comic Sans MS"/>
              <a:buNone/>
              <a:defRPr b="1" sz="1500"/>
            </a:lvl2pPr>
            <a:lvl3pPr indent="-228600" lvl="2" marL="1371600" algn="l">
              <a:spcBef>
                <a:spcPts val="270"/>
              </a:spcBef>
              <a:spcAft>
                <a:spcPts val="0"/>
              </a:spcAft>
              <a:buClr>
                <a:schemeClr val="dk1"/>
              </a:buClr>
              <a:buSzPts val="1350"/>
              <a:buFont typeface="Comic Sans MS"/>
              <a:buNone/>
              <a:defRPr b="1" sz="1350"/>
            </a:lvl3pPr>
            <a:lvl4pPr indent="-228600" lvl="3" marL="1828800" algn="l">
              <a:spcBef>
                <a:spcPts val="240"/>
              </a:spcBef>
              <a:spcAft>
                <a:spcPts val="0"/>
              </a:spcAft>
              <a:buClr>
                <a:schemeClr val="dk1"/>
              </a:buClr>
              <a:buSzPts val="1200"/>
              <a:buFont typeface="Comic Sans MS"/>
              <a:buNone/>
              <a:defRPr b="1" sz="1200"/>
            </a:lvl4pPr>
            <a:lvl5pPr indent="-228600" lvl="4" marL="2286000" algn="l">
              <a:spcBef>
                <a:spcPts val="240"/>
              </a:spcBef>
              <a:spcAft>
                <a:spcPts val="0"/>
              </a:spcAft>
              <a:buClr>
                <a:schemeClr val="dk1"/>
              </a:buClr>
              <a:buSzPts val="1200"/>
              <a:buFont typeface="Comic Sans MS"/>
              <a:buNone/>
              <a:defRPr b="1" sz="1200"/>
            </a:lvl5pPr>
            <a:lvl6pPr indent="-228600" lvl="5" marL="2743200" algn="l">
              <a:spcBef>
                <a:spcPts val="240"/>
              </a:spcBef>
              <a:spcAft>
                <a:spcPts val="0"/>
              </a:spcAft>
              <a:buClr>
                <a:schemeClr val="dk1"/>
              </a:buClr>
              <a:buSzPts val="1200"/>
              <a:buFont typeface="Comic Sans MS"/>
              <a:buNone/>
              <a:defRPr b="1" sz="1200"/>
            </a:lvl6pPr>
            <a:lvl7pPr indent="-228600" lvl="6" marL="3200400" algn="l">
              <a:spcBef>
                <a:spcPts val="240"/>
              </a:spcBef>
              <a:spcAft>
                <a:spcPts val="0"/>
              </a:spcAft>
              <a:buClr>
                <a:schemeClr val="dk1"/>
              </a:buClr>
              <a:buSzPts val="1200"/>
              <a:buFont typeface="Comic Sans MS"/>
              <a:buNone/>
              <a:defRPr b="1" sz="1200"/>
            </a:lvl7pPr>
            <a:lvl8pPr indent="-228600" lvl="7" marL="3657600" algn="l">
              <a:spcBef>
                <a:spcPts val="240"/>
              </a:spcBef>
              <a:spcAft>
                <a:spcPts val="0"/>
              </a:spcAft>
              <a:buClr>
                <a:schemeClr val="dk1"/>
              </a:buClr>
              <a:buSzPts val="1200"/>
              <a:buFont typeface="Comic Sans MS"/>
              <a:buNone/>
              <a:defRPr b="1" sz="1200"/>
            </a:lvl8pPr>
            <a:lvl9pPr indent="-228600" lvl="8" marL="4114800" algn="l">
              <a:spcBef>
                <a:spcPts val="240"/>
              </a:spcBef>
              <a:spcAft>
                <a:spcPts val="0"/>
              </a:spcAft>
              <a:buClr>
                <a:schemeClr val="dk1"/>
              </a:buClr>
              <a:buSzPts val="1200"/>
              <a:buFont typeface="Comic Sans MS"/>
              <a:buNone/>
              <a:defRPr b="1" sz="1200"/>
            </a:lvl9pPr>
          </a:lstStyle>
          <a:p/>
        </p:txBody>
      </p:sp>
      <p:sp>
        <p:nvSpPr>
          <p:cNvPr id="70" name="Google Shape;70;p20"/>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Font typeface="Comic Sans MS"/>
              <a:buChar char="•"/>
              <a:defRPr sz="1800"/>
            </a:lvl1pPr>
            <a:lvl2pPr indent="-323850" lvl="1" marL="914400" algn="l">
              <a:spcBef>
                <a:spcPts val="300"/>
              </a:spcBef>
              <a:spcAft>
                <a:spcPts val="0"/>
              </a:spcAft>
              <a:buClr>
                <a:schemeClr val="dk1"/>
              </a:buClr>
              <a:buSzPts val="1500"/>
              <a:buFont typeface="Comic Sans MS"/>
              <a:buChar char="–"/>
              <a:defRPr sz="1500"/>
            </a:lvl2pPr>
            <a:lvl3pPr indent="-314325" lvl="2" marL="1371600" algn="l">
              <a:spcBef>
                <a:spcPts val="270"/>
              </a:spcBef>
              <a:spcAft>
                <a:spcPts val="0"/>
              </a:spcAft>
              <a:buClr>
                <a:schemeClr val="dk1"/>
              </a:buClr>
              <a:buSzPts val="1350"/>
              <a:buFont typeface="Comic Sans MS"/>
              <a:buChar char="•"/>
              <a:defRPr sz="1350"/>
            </a:lvl3pPr>
            <a:lvl4pPr indent="-304800" lvl="3" marL="1828800" algn="l">
              <a:spcBef>
                <a:spcPts val="240"/>
              </a:spcBef>
              <a:spcAft>
                <a:spcPts val="0"/>
              </a:spcAft>
              <a:buClr>
                <a:schemeClr val="dk1"/>
              </a:buClr>
              <a:buSzPts val="1200"/>
              <a:buFont typeface="Comic Sans MS"/>
              <a:buChar char="–"/>
              <a:defRPr sz="1200"/>
            </a:lvl4pPr>
            <a:lvl5pPr indent="-304800" lvl="4" marL="2286000" algn="l">
              <a:spcBef>
                <a:spcPts val="240"/>
              </a:spcBef>
              <a:spcAft>
                <a:spcPts val="0"/>
              </a:spcAft>
              <a:buClr>
                <a:schemeClr val="dk1"/>
              </a:buClr>
              <a:buSzPts val="1200"/>
              <a:buFont typeface="Comic Sans MS"/>
              <a:buChar char="»"/>
              <a:defRPr sz="1200"/>
            </a:lvl5pPr>
            <a:lvl6pPr indent="-304800" lvl="5" marL="2743200" algn="l">
              <a:spcBef>
                <a:spcPts val="240"/>
              </a:spcBef>
              <a:spcAft>
                <a:spcPts val="0"/>
              </a:spcAft>
              <a:buClr>
                <a:schemeClr val="dk1"/>
              </a:buClr>
              <a:buSzPts val="1200"/>
              <a:buFont typeface="Comic Sans MS"/>
              <a:buChar char="»"/>
              <a:defRPr sz="1200"/>
            </a:lvl6pPr>
            <a:lvl7pPr indent="-304800" lvl="6" marL="3200400" algn="l">
              <a:spcBef>
                <a:spcPts val="240"/>
              </a:spcBef>
              <a:spcAft>
                <a:spcPts val="0"/>
              </a:spcAft>
              <a:buClr>
                <a:schemeClr val="dk1"/>
              </a:buClr>
              <a:buSzPts val="1200"/>
              <a:buFont typeface="Comic Sans MS"/>
              <a:buChar char="»"/>
              <a:defRPr sz="1200"/>
            </a:lvl7pPr>
            <a:lvl8pPr indent="-304800" lvl="7" marL="3657600" algn="l">
              <a:spcBef>
                <a:spcPts val="240"/>
              </a:spcBef>
              <a:spcAft>
                <a:spcPts val="0"/>
              </a:spcAft>
              <a:buClr>
                <a:schemeClr val="dk1"/>
              </a:buClr>
              <a:buSzPts val="1200"/>
              <a:buFont typeface="Comic Sans MS"/>
              <a:buChar char="»"/>
              <a:defRPr sz="1200"/>
            </a:lvl8pPr>
            <a:lvl9pPr indent="-304800" lvl="8" marL="4114800" algn="l">
              <a:spcBef>
                <a:spcPts val="240"/>
              </a:spcBef>
              <a:spcAft>
                <a:spcPts val="0"/>
              </a:spcAft>
              <a:buClr>
                <a:schemeClr val="dk1"/>
              </a:buClr>
              <a:buSzPts val="1200"/>
              <a:buFont typeface="Comic Sans MS"/>
              <a:buChar char="»"/>
              <a:defRPr sz="1200"/>
            </a:lvl9pPr>
          </a:lstStyle>
          <a:p/>
        </p:txBody>
      </p:sp>
      <p:sp>
        <p:nvSpPr>
          <p:cNvPr id="71" name="Google Shape;71;p20"/>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Comic Sans MS"/>
              <a:buNone/>
              <a:defRPr b="1" sz="1800"/>
            </a:lvl1pPr>
            <a:lvl2pPr indent="-228600" lvl="1" marL="914400" algn="l">
              <a:spcBef>
                <a:spcPts val="300"/>
              </a:spcBef>
              <a:spcAft>
                <a:spcPts val="0"/>
              </a:spcAft>
              <a:buClr>
                <a:schemeClr val="dk1"/>
              </a:buClr>
              <a:buSzPts val="1500"/>
              <a:buFont typeface="Comic Sans MS"/>
              <a:buNone/>
              <a:defRPr b="1" sz="1500"/>
            </a:lvl2pPr>
            <a:lvl3pPr indent="-228600" lvl="2" marL="1371600" algn="l">
              <a:spcBef>
                <a:spcPts val="270"/>
              </a:spcBef>
              <a:spcAft>
                <a:spcPts val="0"/>
              </a:spcAft>
              <a:buClr>
                <a:schemeClr val="dk1"/>
              </a:buClr>
              <a:buSzPts val="1350"/>
              <a:buFont typeface="Comic Sans MS"/>
              <a:buNone/>
              <a:defRPr b="1" sz="1350"/>
            </a:lvl3pPr>
            <a:lvl4pPr indent="-228600" lvl="3" marL="1828800" algn="l">
              <a:spcBef>
                <a:spcPts val="240"/>
              </a:spcBef>
              <a:spcAft>
                <a:spcPts val="0"/>
              </a:spcAft>
              <a:buClr>
                <a:schemeClr val="dk1"/>
              </a:buClr>
              <a:buSzPts val="1200"/>
              <a:buFont typeface="Comic Sans MS"/>
              <a:buNone/>
              <a:defRPr b="1" sz="1200"/>
            </a:lvl4pPr>
            <a:lvl5pPr indent="-228600" lvl="4" marL="2286000" algn="l">
              <a:spcBef>
                <a:spcPts val="240"/>
              </a:spcBef>
              <a:spcAft>
                <a:spcPts val="0"/>
              </a:spcAft>
              <a:buClr>
                <a:schemeClr val="dk1"/>
              </a:buClr>
              <a:buSzPts val="1200"/>
              <a:buFont typeface="Comic Sans MS"/>
              <a:buNone/>
              <a:defRPr b="1" sz="1200"/>
            </a:lvl5pPr>
            <a:lvl6pPr indent="-228600" lvl="5" marL="2743200" algn="l">
              <a:spcBef>
                <a:spcPts val="240"/>
              </a:spcBef>
              <a:spcAft>
                <a:spcPts val="0"/>
              </a:spcAft>
              <a:buClr>
                <a:schemeClr val="dk1"/>
              </a:buClr>
              <a:buSzPts val="1200"/>
              <a:buFont typeface="Comic Sans MS"/>
              <a:buNone/>
              <a:defRPr b="1" sz="1200"/>
            </a:lvl6pPr>
            <a:lvl7pPr indent="-228600" lvl="6" marL="3200400" algn="l">
              <a:spcBef>
                <a:spcPts val="240"/>
              </a:spcBef>
              <a:spcAft>
                <a:spcPts val="0"/>
              </a:spcAft>
              <a:buClr>
                <a:schemeClr val="dk1"/>
              </a:buClr>
              <a:buSzPts val="1200"/>
              <a:buFont typeface="Comic Sans MS"/>
              <a:buNone/>
              <a:defRPr b="1" sz="1200"/>
            </a:lvl7pPr>
            <a:lvl8pPr indent="-228600" lvl="7" marL="3657600" algn="l">
              <a:spcBef>
                <a:spcPts val="240"/>
              </a:spcBef>
              <a:spcAft>
                <a:spcPts val="0"/>
              </a:spcAft>
              <a:buClr>
                <a:schemeClr val="dk1"/>
              </a:buClr>
              <a:buSzPts val="1200"/>
              <a:buFont typeface="Comic Sans MS"/>
              <a:buNone/>
              <a:defRPr b="1" sz="1200"/>
            </a:lvl8pPr>
            <a:lvl9pPr indent="-228600" lvl="8" marL="4114800" algn="l">
              <a:spcBef>
                <a:spcPts val="240"/>
              </a:spcBef>
              <a:spcAft>
                <a:spcPts val="0"/>
              </a:spcAft>
              <a:buClr>
                <a:schemeClr val="dk1"/>
              </a:buClr>
              <a:buSzPts val="1200"/>
              <a:buFont typeface="Comic Sans MS"/>
              <a:buNone/>
              <a:defRPr b="1" sz="1200"/>
            </a:lvl9pPr>
          </a:lstStyle>
          <a:p/>
        </p:txBody>
      </p:sp>
      <p:sp>
        <p:nvSpPr>
          <p:cNvPr id="72" name="Google Shape;72;p20"/>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Font typeface="Comic Sans MS"/>
              <a:buChar char="•"/>
              <a:defRPr sz="1800"/>
            </a:lvl1pPr>
            <a:lvl2pPr indent="-323850" lvl="1" marL="914400" algn="l">
              <a:spcBef>
                <a:spcPts val="300"/>
              </a:spcBef>
              <a:spcAft>
                <a:spcPts val="0"/>
              </a:spcAft>
              <a:buClr>
                <a:schemeClr val="dk1"/>
              </a:buClr>
              <a:buSzPts val="1500"/>
              <a:buFont typeface="Comic Sans MS"/>
              <a:buChar char="–"/>
              <a:defRPr sz="1500"/>
            </a:lvl2pPr>
            <a:lvl3pPr indent="-314325" lvl="2" marL="1371600" algn="l">
              <a:spcBef>
                <a:spcPts val="270"/>
              </a:spcBef>
              <a:spcAft>
                <a:spcPts val="0"/>
              </a:spcAft>
              <a:buClr>
                <a:schemeClr val="dk1"/>
              </a:buClr>
              <a:buSzPts val="1350"/>
              <a:buFont typeface="Comic Sans MS"/>
              <a:buChar char="•"/>
              <a:defRPr sz="1350"/>
            </a:lvl3pPr>
            <a:lvl4pPr indent="-304800" lvl="3" marL="1828800" algn="l">
              <a:spcBef>
                <a:spcPts val="240"/>
              </a:spcBef>
              <a:spcAft>
                <a:spcPts val="0"/>
              </a:spcAft>
              <a:buClr>
                <a:schemeClr val="dk1"/>
              </a:buClr>
              <a:buSzPts val="1200"/>
              <a:buFont typeface="Comic Sans MS"/>
              <a:buChar char="–"/>
              <a:defRPr sz="1200"/>
            </a:lvl4pPr>
            <a:lvl5pPr indent="-304800" lvl="4" marL="2286000" algn="l">
              <a:spcBef>
                <a:spcPts val="240"/>
              </a:spcBef>
              <a:spcAft>
                <a:spcPts val="0"/>
              </a:spcAft>
              <a:buClr>
                <a:schemeClr val="dk1"/>
              </a:buClr>
              <a:buSzPts val="1200"/>
              <a:buFont typeface="Comic Sans MS"/>
              <a:buChar char="»"/>
              <a:defRPr sz="1200"/>
            </a:lvl5pPr>
            <a:lvl6pPr indent="-304800" lvl="5" marL="2743200" algn="l">
              <a:spcBef>
                <a:spcPts val="240"/>
              </a:spcBef>
              <a:spcAft>
                <a:spcPts val="0"/>
              </a:spcAft>
              <a:buClr>
                <a:schemeClr val="dk1"/>
              </a:buClr>
              <a:buSzPts val="1200"/>
              <a:buFont typeface="Comic Sans MS"/>
              <a:buChar char="»"/>
              <a:defRPr sz="1200"/>
            </a:lvl6pPr>
            <a:lvl7pPr indent="-304800" lvl="6" marL="3200400" algn="l">
              <a:spcBef>
                <a:spcPts val="240"/>
              </a:spcBef>
              <a:spcAft>
                <a:spcPts val="0"/>
              </a:spcAft>
              <a:buClr>
                <a:schemeClr val="dk1"/>
              </a:buClr>
              <a:buSzPts val="1200"/>
              <a:buFont typeface="Comic Sans MS"/>
              <a:buChar char="»"/>
              <a:defRPr sz="1200"/>
            </a:lvl7pPr>
            <a:lvl8pPr indent="-304800" lvl="7" marL="3657600" algn="l">
              <a:spcBef>
                <a:spcPts val="240"/>
              </a:spcBef>
              <a:spcAft>
                <a:spcPts val="0"/>
              </a:spcAft>
              <a:buClr>
                <a:schemeClr val="dk1"/>
              </a:buClr>
              <a:buSzPts val="1200"/>
              <a:buFont typeface="Comic Sans MS"/>
              <a:buChar char="»"/>
              <a:defRPr sz="1200"/>
            </a:lvl8pPr>
            <a:lvl9pPr indent="-304800" lvl="8" marL="4114800" algn="l">
              <a:spcBef>
                <a:spcPts val="240"/>
              </a:spcBef>
              <a:spcAft>
                <a:spcPts val="0"/>
              </a:spcAft>
              <a:buClr>
                <a:schemeClr val="dk1"/>
              </a:buClr>
              <a:buSzPts val="1200"/>
              <a:buFont typeface="Comic Sans MS"/>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 name="Shape 10"/>
        <p:cNvGrpSpPr/>
        <p:nvPr/>
      </p:nvGrpSpPr>
      <p:grpSpPr>
        <a:xfrm>
          <a:off x="0" y="0"/>
          <a:ext cx="0" cy="0"/>
          <a:chOff x="0" y="0"/>
          <a:chExt cx="0" cy="0"/>
        </a:xfrm>
      </p:grpSpPr>
      <p:sp>
        <p:nvSpPr>
          <p:cNvPr id="11" name="Google Shape;11;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 name="Google Shape;12;p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omic Sans MS"/>
              <a:buChar char="•"/>
              <a:defRPr sz="2400"/>
            </a:lvl1pPr>
            <a:lvl2pPr indent="-361950" lvl="1" marL="914400" algn="l">
              <a:spcBef>
                <a:spcPts val="420"/>
              </a:spcBef>
              <a:spcAft>
                <a:spcPts val="0"/>
              </a:spcAft>
              <a:buClr>
                <a:schemeClr val="dk1"/>
              </a:buClr>
              <a:buSzPts val="2100"/>
              <a:buFont typeface="Comic Sans MS"/>
              <a:buChar char="–"/>
              <a:defRPr sz="2100"/>
            </a:lvl2pPr>
            <a:lvl3pPr indent="-342900" lvl="2" marL="1371600" algn="l">
              <a:spcBef>
                <a:spcPts val="360"/>
              </a:spcBef>
              <a:spcAft>
                <a:spcPts val="0"/>
              </a:spcAft>
              <a:buClr>
                <a:schemeClr val="dk1"/>
              </a:buClr>
              <a:buSzPts val="1800"/>
              <a:buFont typeface="Comic Sans MS"/>
              <a:buChar char="•"/>
              <a:defRPr sz="1800"/>
            </a:lvl3pPr>
            <a:lvl4pPr indent="-323850" lvl="3" marL="1828800" algn="l">
              <a:spcBef>
                <a:spcPts val="300"/>
              </a:spcBef>
              <a:spcAft>
                <a:spcPts val="0"/>
              </a:spcAft>
              <a:buClr>
                <a:schemeClr val="dk1"/>
              </a:buClr>
              <a:buSzPts val="1500"/>
              <a:buFont typeface="Comic Sans MS"/>
              <a:buChar char="–"/>
              <a:defRPr sz="1500"/>
            </a:lvl4pPr>
            <a:lvl5pPr indent="-323850" lvl="4" marL="2286000" algn="l">
              <a:spcBef>
                <a:spcPts val="300"/>
              </a:spcBef>
              <a:spcAft>
                <a:spcPts val="0"/>
              </a:spcAft>
              <a:buClr>
                <a:schemeClr val="dk1"/>
              </a:buClr>
              <a:buSzPts val="1500"/>
              <a:buFont typeface="Comic Sans MS"/>
              <a:buChar char="»"/>
              <a:defRPr sz="1500"/>
            </a:lvl5pPr>
            <a:lvl6pPr indent="-323850" lvl="5" marL="2743200" algn="l">
              <a:spcBef>
                <a:spcPts val="300"/>
              </a:spcBef>
              <a:spcAft>
                <a:spcPts val="0"/>
              </a:spcAft>
              <a:buClr>
                <a:schemeClr val="dk1"/>
              </a:buClr>
              <a:buSzPts val="1500"/>
              <a:buFont typeface="Comic Sans MS"/>
              <a:buChar char="»"/>
              <a:defRPr sz="1500"/>
            </a:lvl6pPr>
            <a:lvl7pPr indent="-323850" lvl="6" marL="3200400" algn="l">
              <a:spcBef>
                <a:spcPts val="300"/>
              </a:spcBef>
              <a:spcAft>
                <a:spcPts val="0"/>
              </a:spcAft>
              <a:buClr>
                <a:schemeClr val="dk1"/>
              </a:buClr>
              <a:buSzPts val="1500"/>
              <a:buFont typeface="Comic Sans MS"/>
              <a:buChar char="»"/>
              <a:defRPr sz="1500"/>
            </a:lvl7pPr>
            <a:lvl8pPr indent="-323850" lvl="7" marL="3657600" algn="l">
              <a:spcBef>
                <a:spcPts val="300"/>
              </a:spcBef>
              <a:spcAft>
                <a:spcPts val="0"/>
              </a:spcAft>
              <a:buClr>
                <a:schemeClr val="dk1"/>
              </a:buClr>
              <a:buSzPts val="1500"/>
              <a:buFont typeface="Comic Sans MS"/>
              <a:buChar char="»"/>
              <a:defRPr sz="1500"/>
            </a:lvl8pPr>
            <a:lvl9pPr indent="-323850" lvl="8" marL="4114800" algn="l">
              <a:spcBef>
                <a:spcPts val="300"/>
              </a:spcBef>
              <a:spcAft>
                <a:spcPts val="0"/>
              </a:spcAft>
              <a:buClr>
                <a:schemeClr val="dk1"/>
              </a:buClr>
              <a:buSzPts val="1500"/>
              <a:buFont typeface="Comic Sans MS"/>
              <a:buChar char="»"/>
              <a:defRPr sz="1500"/>
            </a:lvl9pPr>
          </a:lstStyle>
          <a:p/>
        </p:txBody>
      </p:sp>
      <p:sp>
        <p:nvSpPr>
          <p:cNvPr id="78" name="Google Shape;78;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Font typeface="Comic Sans MS"/>
              <a:buNone/>
              <a:defRPr sz="1050"/>
            </a:lvl1pPr>
            <a:lvl2pPr indent="-228600" lvl="1" marL="914400" algn="l">
              <a:spcBef>
                <a:spcPts val="180"/>
              </a:spcBef>
              <a:spcAft>
                <a:spcPts val="0"/>
              </a:spcAft>
              <a:buClr>
                <a:schemeClr val="dk1"/>
              </a:buClr>
              <a:buSzPts val="900"/>
              <a:buFont typeface="Comic Sans MS"/>
              <a:buNone/>
              <a:defRPr sz="900"/>
            </a:lvl2pPr>
            <a:lvl3pPr indent="-228600" lvl="2" marL="1371600" algn="l">
              <a:spcBef>
                <a:spcPts val="150"/>
              </a:spcBef>
              <a:spcAft>
                <a:spcPts val="0"/>
              </a:spcAft>
              <a:buClr>
                <a:schemeClr val="dk1"/>
              </a:buClr>
              <a:buSzPts val="750"/>
              <a:buFont typeface="Comic Sans MS"/>
              <a:buNone/>
              <a:defRPr sz="750"/>
            </a:lvl3pPr>
            <a:lvl4pPr indent="-228600" lvl="3" marL="1828800" algn="l">
              <a:spcBef>
                <a:spcPts val="135"/>
              </a:spcBef>
              <a:spcAft>
                <a:spcPts val="0"/>
              </a:spcAft>
              <a:buClr>
                <a:schemeClr val="dk1"/>
              </a:buClr>
              <a:buSzPts val="675"/>
              <a:buFont typeface="Comic Sans MS"/>
              <a:buNone/>
              <a:defRPr sz="675"/>
            </a:lvl4pPr>
            <a:lvl5pPr indent="-228600" lvl="4" marL="2286000" algn="l">
              <a:spcBef>
                <a:spcPts val="135"/>
              </a:spcBef>
              <a:spcAft>
                <a:spcPts val="0"/>
              </a:spcAft>
              <a:buClr>
                <a:schemeClr val="dk1"/>
              </a:buClr>
              <a:buSzPts val="675"/>
              <a:buFont typeface="Comic Sans MS"/>
              <a:buNone/>
              <a:defRPr sz="675"/>
            </a:lvl5pPr>
            <a:lvl6pPr indent="-228600" lvl="5" marL="2743200" algn="l">
              <a:spcBef>
                <a:spcPts val="135"/>
              </a:spcBef>
              <a:spcAft>
                <a:spcPts val="0"/>
              </a:spcAft>
              <a:buClr>
                <a:schemeClr val="dk1"/>
              </a:buClr>
              <a:buSzPts val="675"/>
              <a:buFont typeface="Comic Sans MS"/>
              <a:buNone/>
              <a:defRPr sz="675"/>
            </a:lvl6pPr>
            <a:lvl7pPr indent="-228600" lvl="6" marL="3200400" algn="l">
              <a:spcBef>
                <a:spcPts val="135"/>
              </a:spcBef>
              <a:spcAft>
                <a:spcPts val="0"/>
              </a:spcAft>
              <a:buClr>
                <a:schemeClr val="dk1"/>
              </a:buClr>
              <a:buSzPts val="675"/>
              <a:buFont typeface="Comic Sans MS"/>
              <a:buNone/>
              <a:defRPr sz="675"/>
            </a:lvl7pPr>
            <a:lvl8pPr indent="-228600" lvl="7" marL="3657600" algn="l">
              <a:spcBef>
                <a:spcPts val="135"/>
              </a:spcBef>
              <a:spcAft>
                <a:spcPts val="0"/>
              </a:spcAft>
              <a:buClr>
                <a:schemeClr val="dk1"/>
              </a:buClr>
              <a:buSzPts val="675"/>
              <a:buFont typeface="Comic Sans MS"/>
              <a:buNone/>
              <a:defRPr sz="675"/>
            </a:lvl8pPr>
            <a:lvl9pPr indent="-228600" lvl="8" marL="4114800" algn="l">
              <a:spcBef>
                <a:spcPts val="135"/>
              </a:spcBef>
              <a:spcAft>
                <a:spcPts val="0"/>
              </a:spcAft>
              <a:buClr>
                <a:schemeClr val="dk1"/>
              </a:buClr>
              <a:buSzPts val="675"/>
              <a:buFont typeface="Comic Sans MS"/>
              <a:buNone/>
              <a:defRPr sz="675"/>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dk1"/>
              </a:buClr>
              <a:buSzPts val="2400"/>
              <a:buFont typeface="Comic Sans MS"/>
              <a:buNone/>
              <a:defRPr b="0" i="0" sz="2400" u="none" cap="none" strike="noStrike">
                <a:solidFill>
                  <a:schemeClr val="dk1"/>
                </a:solidFill>
                <a:latin typeface="Comic Sans MS"/>
                <a:ea typeface="Comic Sans MS"/>
                <a:cs typeface="Comic Sans MS"/>
                <a:sym typeface="Comic Sans MS"/>
              </a:defRPr>
            </a:lvl1pPr>
            <a:lvl2pPr lvl="1" marR="0" rtl="0" algn="l">
              <a:spcBef>
                <a:spcPts val="420"/>
              </a:spcBef>
              <a:spcAft>
                <a:spcPts val="0"/>
              </a:spcAft>
              <a:buClr>
                <a:schemeClr val="dk1"/>
              </a:buClr>
              <a:buSzPts val="2100"/>
              <a:buFont typeface="Comic Sans MS"/>
              <a:buNone/>
              <a:defRPr b="0" i="0" sz="2100" u="none" cap="none" strike="noStrike">
                <a:solidFill>
                  <a:schemeClr val="dk1"/>
                </a:solidFill>
                <a:latin typeface="Comic Sans MS"/>
                <a:ea typeface="Comic Sans MS"/>
                <a:cs typeface="Comic Sans MS"/>
                <a:sym typeface="Comic Sans MS"/>
              </a:defRPr>
            </a:lvl2pPr>
            <a:lvl3pPr lvl="2" marR="0" rtl="0" algn="l">
              <a:spcBef>
                <a:spcPts val="360"/>
              </a:spcBef>
              <a:spcAft>
                <a:spcPts val="0"/>
              </a:spcAft>
              <a:buClr>
                <a:schemeClr val="dk1"/>
              </a:buClr>
              <a:buSzPts val="1800"/>
              <a:buFont typeface="Comic Sans MS"/>
              <a:buNone/>
              <a:defRPr b="0" i="0" sz="1800" u="none" cap="none" strike="noStrike">
                <a:solidFill>
                  <a:schemeClr val="dk1"/>
                </a:solidFill>
                <a:latin typeface="Comic Sans MS"/>
                <a:ea typeface="Comic Sans MS"/>
                <a:cs typeface="Comic Sans MS"/>
                <a:sym typeface="Comic Sans MS"/>
              </a:defRPr>
            </a:lvl3pPr>
            <a:lvl4pPr lvl="3"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4pPr>
            <a:lvl5pPr lvl="4"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5pPr>
            <a:lvl6pPr lvl="5"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6pPr>
            <a:lvl7pPr lvl="6"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7pPr>
            <a:lvl8pPr lvl="7"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8pPr>
            <a:lvl9pPr lvl="8"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9pPr>
          </a:lstStyle>
          <a:p/>
        </p:txBody>
      </p:sp>
      <p:sp>
        <p:nvSpPr>
          <p:cNvPr id="82" name="Google Shape;82;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Font typeface="Comic Sans MS"/>
              <a:buNone/>
              <a:defRPr sz="1050"/>
            </a:lvl1pPr>
            <a:lvl2pPr indent="-228600" lvl="1" marL="914400" algn="l">
              <a:spcBef>
                <a:spcPts val="180"/>
              </a:spcBef>
              <a:spcAft>
                <a:spcPts val="0"/>
              </a:spcAft>
              <a:buClr>
                <a:schemeClr val="dk1"/>
              </a:buClr>
              <a:buSzPts val="900"/>
              <a:buFont typeface="Comic Sans MS"/>
              <a:buNone/>
              <a:defRPr sz="900"/>
            </a:lvl2pPr>
            <a:lvl3pPr indent="-228600" lvl="2" marL="1371600" algn="l">
              <a:spcBef>
                <a:spcPts val="150"/>
              </a:spcBef>
              <a:spcAft>
                <a:spcPts val="0"/>
              </a:spcAft>
              <a:buClr>
                <a:schemeClr val="dk1"/>
              </a:buClr>
              <a:buSzPts val="750"/>
              <a:buFont typeface="Comic Sans MS"/>
              <a:buNone/>
              <a:defRPr sz="750"/>
            </a:lvl3pPr>
            <a:lvl4pPr indent="-228600" lvl="3" marL="1828800" algn="l">
              <a:spcBef>
                <a:spcPts val="135"/>
              </a:spcBef>
              <a:spcAft>
                <a:spcPts val="0"/>
              </a:spcAft>
              <a:buClr>
                <a:schemeClr val="dk1"/>
              </a:buClr>
              <a:buSzPts val="675"/>
              <a:buFont typeface="Comic Sans MS"/>
              <a:buNone/>
              <a:defRPr sz="675"/>
            </a:lvl4pPr>
            <a:lvl5pPr indent="-228600" lvl="4" marL="2286000" algn="l">
              <a:spcBef>
                <a:spcPts val="135"/>
              </a:spcBef>
              <a:spcAft>
                <a:spcPts val="0"/>
              </a:spcAft>
              <a:buClr>
                <a:schemeClr val="dk1"/>
              </a:buClr>
              <a:buSzPts val="675"/>
              <a:buFont typeface="Comic Sans MS"/>
              <a:buNone/>
              <a:defRPr sz="675"/>
            </a:lvl5pPr>
            <a:lvl6pPr indent="-228600" lvl="5" marL="2743200" algn="l">
              <a:spcBef>
                <a:spcPts val="135"/>
              </a:spcBef>
              <a:spcAft>
                <a:spcPts val="0"/>
              </a:spcAft>
              <a:buClr>
                <a:schemeClr val="dk1"/>
              </a:buClr>
              <a:buSzPts val="675"/>
              <a:buFont typeface="Comic Sans MS"/>
              <a:buNone/>
              <a:defRPr sz="675"/>
            </a:lvl6pPr>
            <a:lvl7pPr indent="-228600" lvl="6" marL="3200400" algn="l">
              <a:spcBef>
                <a:spcPts val="135"/>
              </a:spcBef>
              <a:spcAft>
                <a:spcPts val="0"/>
              </a:spcAft>
              <a:buClr>
                <a:schemeClr val="dk1"/>
              </a:buClr>
              <a:buSzPts val="675"/>
              <a:buFont typeface="Comic Sans MS"/>
              <a:buNone/>
              <a:defRPr sz="675"/>
            </a:lvl7pPr>
            <a:lvl8pPr indent="-228600" lvl="7" marL="3657600" algn="l">
              <a:spcBef>
                <a:spcPts val="135"/>
              </a:spcBef>
              <a:spcAft>
                <a:spcPts val="0"/>
              </a:spcAft>
              <a:buClr>
                <a:schemeClr val="dk1"/>
              </a:buClr>
              <a:buSzPts val="675"/>
              <a:buFont typeface="Comic Sans MS"/>
              <a:buNone/>
              <a:defRPr sz="675"/>
            </a:lvl8pPr>
            <a:lvl9pPr indent="-228600" lvl="8" marL="4114800" algn="l">
              <a:spcBef>
                <a:spcPts val="135"/>
              </a:spcBef>
              <a:spcAft>
                <a:spcPts val="0"/>
              </a:spcAft>
              <a:buClr>
                <a:schemeClr val="dk1"/>
              </a:buClr>
              <a:buSzPts val="675"/>
              <a:buFont typeface="Comic Sans MS"/>
              <a:buNone/>
              <a:defRPr sz="675"/>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2" name="Shape 9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3" name="Shape 93"/>
        <p:cNvGrpSpPr/>
        <p:nvPr/>
      </p:nvGrpSpPr>
      <p:grpSpPr>
        <a:xfrm>
          <a:off x="0" y="0"/>
          <a:ext cx="0" cy="0"/>
          <a:chOff x="0" y="0"/>
          <a:chExt cx="0" cy="0"/>
        </a:xfrm>
      </p:grpSpPr>
      <p:sp>
        <p:nvSpPr>
          <p:cNvPr id="94" name="Google Shape;94;p28"/>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95" name="Google Shape;95;p28"/>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96" name="Shape 96"/>
        <p:cNvGrpSpPr/>
        <p:nvPr/>
      </p:nvGrpSpPr>
      <p:grpSpPr>
        <a:xfrm>
          <a:off x="0" y="0"/>
          <a:ext cx="0" cy="0"/>
          <a:chOff x="0" y="0"/>
          <a:chExt cx="0" cy="0"/>
        </a:xfrm>
      </p:grpSpPr>
      <p:sp>
        <p:nvSpPr>
          <p:cNvPr id="97" name="Google Shape;97;p2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98" name="Google Shape;98;p29"/>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99" name="Google Shape;99;p29"/>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00" name="Google Shape;100;p29"/>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01" name="Google Shape;101;p29"/>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02" name="Google Shape;102;p29"/>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03" name="Google Shape;103;p29"/>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04" name="Google Shape;104;p29"/>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105" name="Google Shape;105;p29"/>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06" name="Google Shape;106;p29"/>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107" name="Google Shape;107;p29"/>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08" name="Google Shape;108;p29"/>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109" name="Google Shape;109;p29"/>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10" name="Google Shape;110;p29"/>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111" name="Google Shape;111;p29"/>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112" name="Google Shape;112;p29"/>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113" name="Google Shape;113;p29"/>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114" name="Google Shape;114;p29"/>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115" name="Google Shape;115;p29"/>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30"/>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118" name="Google Shape;118;p30"/>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119" name="Google Shape;119;p30"/>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120" name="Google Shape;120;p30"/>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121" name="Google Shape;121;p30"/>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122" name="Google Shape;122;p30"/>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123" name="Google Shape;123;p3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127" name="Google Shape;127;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128" name="Shape 128"/>
        <p:cNvGrpSpPr/>
        <p:nvPr/>
      </p:nvGrpSpPr>
      <p:grpSpPr>
        <a:xfrm>
          <a:off x="0" y="0"/>
          <a:ext cx="0" cy="0"/>
          <a:chOff x="0" y="0"/>
          <a:chExt cx="0" cy="0"/>
        </a:xfrm>
      </p:grpSpPr>
      <p:sp>
        <p:nvSpPr>
          <p:cNvPr id="129" name="Google Shape;129;p32"/>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0" name="Google Shape;130;p32"/>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1" name="Google Shape;131;p32"/>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2" name="Google Shape;132;p32"/>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33"/>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5" name="Google Shape;135;p33"/>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6" name="Google Shape;136;p33"/>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7" name="Google Shape;137;p33"/>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138" name="Shape 138"/>
        <p:cNvGrpSpPr/>
        <p:nvPr/>
      </p:nvGrpSpPr>
      <p:grpSpPr>
        <a:xfrm>
          <a:off x="0" y="0"/>
          <a:ext cx="0" cy="0"/>
          <a:chOff x="0" y="0"/>
          <a:chExt cx="0" cy="0"/>
        </a:xfrm>
      </p:grpSpPr>
      <p:sp>
        <p:nvSpPr>
          <p:cNvPr id="139" name="Google Shape;139;p34"/>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140" name="Google Shape;140;p34"/>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141" name="Google Shape;141;p34"/>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142" name="Google Shape;142;p34"/>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143" name="Google Shape;143;p34"/>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144" name="Google Shape;144;p34"/>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145" name="Google Shape;145;p3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35"/>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148" name="Google Shape;148;p35"/>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149" name="Google Shape;149;p35"/>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150" name="Google Shape;150;p35"/>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151" name="Google Shape;151;p35"/>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152" name="Google Shape;152;p35"/>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153" name="Google Shape;153;p3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154" name="Shape 154"/>
        <p:cNvGrpSpPr/>
        <p:nvPr/>
      </p:nvGrpSpPr>
      <p:grpSpPr>
        <a:xfrm>
          <a:off x="0" y="0"/>
          <a:ext cx="0" cy="0"/>
          <a:chOff x="0" y="0"/>
          <a:chExt cx="0" cy="0"/>
        </a:xfrm>
      </p:grpSpPr>
      <p:sp>
        <p:nvSpPr>
          <p:cNvPr id="155" name="Google Shape;155;p36"/>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156" name="Google Shape;156;p36"/>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157" name="Google Shape;157;p36"/>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158" name="Google Shape;158;p36"/>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9" name="Google Shape;159;p36"/>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60" name="Google Shape;160;p36"/>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61" name="Google Shape;161;p36"/>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162" name="Shape 162"/>
        <p:cNvGrpSpPr/>
        <p:nvPr/>
      </p:nvGrpSpPr>
      <p:grpSpPr>
        <a:xfrm>
          <a:off x="0" y="0"/>
          <a:ext cx="0" cy="0"/>
          <a:chOff x="0" y="0"/>
          <a:chExt cx="0" cy="0"/>
        </a:xfrm>
      </p:grpSpPr>
      <p:sp>
        <p:nvSpPr>
          <p:cNvPr id="163" name="Google Shape;163;p37"/>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38"/>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8"/>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167" name="Google Shape;167;p38"/>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168" name="Shape 168"/>
        <p:cNvGrpSpPr/>
        <p:nvPr/>
      </p:nvGrpSpPr>
      <p:grpSpPr>
        <a:xfrm>
          <a:off x="0" y="0"/>
          <a:ext cx="0" cy="0"/>
          <a:chOff x="0" y="0"/>
          <a:chExt cx="0" cy="0"/>
        </a:xfrm>
      </p:grpSpPr>
      <p:sp>
        <p:nvSpPr>
          <p:cNvPr id="169" name="Google Shape;169;p39"/>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9"/>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171" name="Google Shape;171;p3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pic>
        <p:nvPicPr>
          <p:cNvPr descr="band" id="16" name="Google Shape;16;p5"/>
          <p:cNvPicPr preferRelativeResize="0"/>
          <p:nvPr/>
        </p:nvPicPr>
        <p:blipFill rotWithShape="1">
          <a:blip r:embed="rId2">
            <a:alphaModFix/>
          </a:blip>
          <a:srcRect b="0" l="0" r="0" t="0"/>
          <a:stretch/>
        </p:blipFill>
        <p:spPr>
          <a:xfrm>
            <a:off x="0" y="4192191"/>
            <a:ext cx="8991600" cy="951309"/>
          </a:xfrm>
          <a:prstGeom prst="rect">
            <a:avLst/>
          </a:prstGeom>
          <a:noFill/>
          <a:ln>
            <a:noFill/>
          </a:ln>
        </p:spPr>
      </p:pic>
      <p:sp>
        <p:nvSpPr>
          <p:cNvPr id="17" name="Google Shape;17;p5"/>
          <p:cNvSpPr txBox="1"/>
          <p:nvPr>
            <p:ph type="ctrTitle"/>
          </p:nvPr>
        </p:nvSpPr>
        <p:spPr>
          <a:xfrm>
            <a:off x="685800" y="1714500"/>
            <a:ext cx="77724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1B57B5"/>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5"/>
          <p:cNvSpPr txBox="1"/>
          <p:nvPr>
            <p:ph idx="1" type="subTitle"/>
          </p:nvPr>
        </p:nvSpPr>
        <p:spPr>
          <a:xfrm>
            <a:off x="1371600" y="2857500"/>
            <a:ext cx="6400800" cy="131445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lt2"/>
              </a:buClr>
              <a:buSzPts val="2400"/>
              <a:buFont typeface="Comic Sans MS"/>
              <a:buNone/>
              <a:defRPr>
                <a:solidFill>
                  <a:schemeClr val="lt2"/>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3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chemeClr val="dk1"/>
              </a:buClr>
              <a:buSzPts val="1500"/>
              <a:buFont typeface="Comic Sans MS"/>
              <a:buNone/>
              <a:defRPr sz="1500"/>
            </a:lvl1pPr>
            <a:lvl2pPr indent="-228600" lvl="1" marL="914400" algn="l">
              <a:spcBef>
                <a:spcPts val="270"/>
              </a:spcBef>
              <a:spcAft>
                <a:spcPts val="0"/>
              </a:spcAft>
              <a:buClr>
                <a:schemeClr val="dk1"/>
              </a:buClr>
              <a:buSzPts val="1350"/>
              <a:buFont typeface="Comic Sans MS"/>
              <a:buNone/>
              <a:defRPr sz="1350"/>
            </a:lvl2pPr>
            <a:lvl3pPr indent="-228600" lvl="2" marL="1371600" algn="l">
              <a:spcBef>
                <a:spcPts val="240"/>
              </a:spcBef>
              <a:spcAft>
                <a:spcPts val="0"/>
              </a:spcAft>
              <a:buClr>
                <a:schemeClr val="dk1"/>
              </a:buClr>
              <a:buSzPts val="1200"/>
              <a:buFont typeface="Comic Sans MS"/>
              <a:buNone/>
              <a:defRPr sz="1200"/>
            </a:lvl3pPr>
            <a:lvl4pPr indent="-228600" lvl="3" marL="1828800" algn="l">
              <a:spcBef>
                <a:spcPts val="210"/>
              </a:spcBef>
              <a:spcAft>
                <a:spcPts val="0"/>
              </a:spcAft>
              <a:buClr>
                <a:schemeClr val="dk1"/>
              </a:buClr>
              <a:buSzPts val="1050"/>
              <a:buFont typeface="Comic Sans MS"/>
              <a:buNone/>
              <a:defRPr sz="1050"/>
            </a:lvl4pPr>
            <a:lvl5pPr indent="-228600" lvl="4" marL="2286000" algn="l">
              <a:spcBef>
                <a:spcPts val="210"/>
              </a:spcBef>
              <a:spcAft>
                <a:spcPts val="0"/>
              </a:spcAft>
              <a:buClr>
                <a:schemeClr val="dk1"/>
              </a:buClr>
              <a:buSzPts val="1050"/>
              <a:buFont typeface="Comic Sans MS"/>
              <a:buNone/>
              <a:defRPr sz="1050"/>
            </a:lvl5pPr>
            <a:lvl6pPr indent="-228600" lvl="5" marL="2743200" algn="l">
              <a:spcBef>
                <a:spcPts val="210"/>
              </a:spcBef>
              <a:spcAft>
                <a:spcPts val="0"/>
              </a:spcAft>
              <a:buClr>
                <a:schemeClr val="dk1"/>
              </a:buClr>
              <a:buSzPts val="1050"/>
              <a:buFont typeface="Comic Sans MS"/>
              <a:buNone/>
              <a:defRPr sz="1050"/>
            </a:lvl6pPr>
            <a:lvl7pPr indent="-228600" lvl="6" marL="3200400" algn="l">
              <a:spcBef>
                <a:spcPts val="210"/>
              </a:spcBef>
              <a:spcAft>
                <a:spcPts val="0"/>
              </a:spcAft>
              <a:buClr>
                <a:schemeClr val="dk1"/>
              </a:buClr>
              <a:buSzPts val="1050"/>
              <a:buFont typeface="Comic Sans MS"/>
              <a:buNone/>
              <a:defRPr sz="1050"/>
            </a:lvl7pPr>
            <a:lvl8pPr indent="-228600" lvl="7" marL="3657600" algn="l">
              <a:spcBef>
                <a:spcPts val="210"/>
              </a:spcBef>
              <a:spcAft>
                <a:spcPts val="0"/>
              </a:spcAft>
              <a:buClr>
                <a:schemeClr val="dk1"/>
              </a:buClr>
              <a:buSzPts val="1050"/>
              <a:buFont typeface="Comic Sans MS"/>
              <a:buNone/>
              <a:defRPr sz="1050"/>
            </a:lvl8pPr>
            <a:lvl9pPr indent="-228600" lvl="8" marL="4114800" algn="l">
              <a:spcBef>
                <a:spcPts val="210"/>
              </a:spcBef>
              <a:spcAft>
                <a:spcPts val="0"/>
              </a:spcAft>
              <a:buClr>
                <a:schemeClr val="dk1"/>
              </a:buClr>
              <a:buSzPts val="1050"/>
              <a:buFont typeface="Comic Sans MS"/>
              <a:buNone/>
              <a:defRPr sz="105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Font typeface="Comic Sans MS"/>
              <a:buChar char="•"/>
              <a:defRPr sz="2100"/>
            </a:lvl1pPr>
            <a:lvl2pPr indent="-342900" lvl="1" marL="914400" algn="l">
              <a:spcBef>
                <a:spcPts val="360"/>
              </a:spcBef>
              <a:spcAft>
                <a:spcPts val="0"/>
              </a:spcAft>
              <a:buClr>
                <a:schemeClr val="dk1"/>
              </a:buClr>
              <a:buSzPts val="1800"/>
              <a:buFont typeface="Comic Sans MS"/>
              <a:buChar char="–"/>
              <a:defRPr sz="1800"/>
            </a:lvl2pPr>
            <a:lvl3pPr indent="-323850" lvl="2" marL="1371600" algn="l">
              <a:spcBef>
                <a:spcPts val="300"/>
              </a:spcBef>
              <a:spcAft>
                <a:spcPts val="0"/>
              </a:spcAft>
              <a:buClr>
                <a:schemeClr val="dk1"/>
              </a:buClr>
              <a:buSzPts val="1500"/>
              <a:buFont typeface="Comic Sans MS"/>
              <a:buChar char="•"/>
              <a:defRPr sz="1500"/>
            </a:lvl3pPr>
            <a:lvl4pPr indent="-314325" lvl="3" marL="1828800" algn="l">
              <a:spcBef>
                <a:spcPts val="270"/>
              </a:spcBef>
              <a:spcAft>
                <a:spcPts val="0"/>
              </a:spcAft>
              <a:buClr>
                <a:schemeClr val="dk1"/>
              </a:buClr>
              <a:buSzPts val="1350"/>
              <a:buFont typeface="Comic Sans MS"/>
              <a:buChar char="–"/>
              <a:defRPr sz="1350"/>
            </a:lvl4pPr>
            <a:lvl5pPr indent="-314325" lvl="4" marL="2286000" algn="l">
              <a:spcBef>
                <a:spcPts val="270"/>
              </a:spcBef>
              <a:spcAft>
                <a:spcPts val="0"/>
              </a:spcAft>
              <a:buClr>
                <a:schemeClr val="dk1"/>
              </a:buClr>
              <a:buSzPts val="1350"/>
              <a:buFont typeface="Comic Sans MS"/>
              <a:buChar char="»"/>
              <a:defRPr sz="1350"/>
            </a:lvl5pPr>
            <a:lvl6pPr indent="-314325" lvl="5" marL="2743200" algn="l">
              <a:spcBef>
                <a:spcPts val="270"/>
              </a:spcBef>
              <a:spcAft>
                <a:spcPts val="0"/>
              </a:spcAft>
              <a:buClr>
                <a:schemeClr val="dk1"/>
              </a:buClr>
              <a:buSzPts val="1350"/>
              <a:buFont typeface="Comic Sans MS"/>
              <a:buChar char="»"/>
              <a:defRPr sz="1350"/>
            </a:lvl6pPr>
            <a:lvl7pPr indent="-314325" lvl="6" marL="3200400" algn="l">
              <a:spcBef>
                <a:spcPts val="270"/>
              </a:spcBef>
              <a:spcAft>
                <a:spcPts val="0"/>
              </a:spcAft>
              <a:buClr>
                <a:schemeClr val="dk1"/>
              </a:buClr>
              <a:buSzPts val="1350"/>
              <a:buFont typeface="Comic Sans MS"/>
              <a:buChar char="»"/>
              <a:defRPr sz="1350"/>
            </a:lvl7pPr>
            <a:lvl8pPr indent="-314325" lvl="7" marL="3657600" algn="l">
              <a:spcBef>
                <a:spcPts val="270"/>
              </a:spcBef>
              <a:spcAft>
                <a:spcPts val="0"/>
              </a:spcAft>
              <a:buClr>
                <a:schemeClr val="dk1"/>
              </a:buClr>
              <a:buSzPts val="1350"/>
              <a:buFont typeface="Comic Sans MS"/>
              <a:buChar char="»"/>
              <a:defRPr sz="1350"/>
            </a:lvl8pPr>
            <a:lvl9pPr indent="-314325" lvl="8" marL="4114800" algn="l">
              <a:spcBef>
                <a:spcPts val="270"/>
              </a:spcBef>
              <a:spcAft>
                <a:spcPts val="0"/>
              </a:spcAft>
              <a:buClr>
                <a:schemeClr val="dk1"/>
              </a:buClr>
              <a:buSzPts val="1350"/>
              <a:buFont typeface="Comic Sans MS"/>
              <a:buChar char="»"/>
              <a:defRPr sz="1350"/>
            </a:lvl9pPr>
          </a:lstStyle>
          <a:p/>
        </p:txBody>
      </p:sp>
      <p:sp>
        <p:nvSpPr>
          <p:cNvPr id="25" name="Google Shape;25;p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Font typeface="Comic Sans MS"/>
              <a:buChar char="•"/>
              <a:defRPr sz="2100"/>
            </a:lvl1pPr>
            <a:lvl2pPr indent="-342900" lvl="1" marL="914400" algn="l">
              <a:spcBef>
                <a:spcPts val="360"/>
              </a:spcBef>
              <a:spcAft>
                <a:spcPts val="0"/>
              </a:spcAft>
              <a:buClr>
                <a:schemeClr val="dk1"/>
              </a:buClr>
              <a:buSzPts val="1800"/>
              <a:buFont typeface="Comic Sans MS"/>
              <a:buChar char="–"/>
              <a:defRPr sz="1800"/>
            </a:lvl2pPr>
            <a:lvl3pPr indent="-323850" lvl="2" marL="1371600" algn="l">
              <a:spcBef>
                <a:spcPts val="300"/>
              </a:spcBef>
              <a:spcAft>
                <a:spcPts val="0"/>
              </a:spcAft>
              <a:buClr>
                <a:schemeClr val="dk1"/>
              </a:buClr>
              <a:buSzPts val="1500"/>
              <a:buFont typeface="Comic Sans MS"/>
              <a:buChar char="•"/>
              <a:defRPr sz="1500"/>
            </a:lvl3pPr>
            <a:lvl4pPr indent="-314325" lvl="3" marL="1828800" algn="l">
              <a:spcBef>
                <a:spcPts val="270"/>
              </a:spcBef>
              <a:spcAft>
                <a:spcPts val="0"/>
              </a:spcAft>
              <a:buClr>
                <a:schemeClr val="dk1"/>
              </a:buClr>
              <a:buSzPts val="1350"/>
              <a:buFont typeface="Comic Sans MS"/>
              <a:buChar char="–"/>
              <a:defRPr sz="1350"/>
            </a:lvl4pPr>
            <a:lvl5pPr indent="-314325" lvl="4" marL="2286000" algn="l">
              <a:spcBef>
                <a:spcPts val="270"/>
              </a:spcBef>
              <a:spcAft>
                <a:spcPts val="0"/>
              </a:spcAft>
              <a:buClr>
                <a:schemeClr val="dk1"/>
              </a:buClr>
              <a:buSzPts val="1350"/>
              <a:buFont typeface="Comic Sans MS"/>
              <a:buChar char="»"/>
              <a:defRPr sz="1350"/>
            </a:lvl5pPr>
            <a:lvl6pPr indent="-314325" lvl="5" marL="2743200" algn="l">
              <a:spcBef>
                <a:spcPts val="270"/>
              </a:spcBef>
              <a:spcAft>
                <a:spcPts val="0"/>
              </a:spcAft>
              <a:buClr>
                <a:schemeClr val="dk1"/>
              </a:buClr>
              <a:buSzPts val="1350"/>
              <a:buFont typeface="Comic Sans MS"/>
              <a:buChar char="»"/>
              <a:defRPr sz="1350"/>
            </a:lvl6pPr>
            <a:lvl7pPr indent="-314325" lvl="6" marL="3200400" algn="l">
              <a:spcBef>
                <a:spcPts val="270"/>
              </a:spcBef>
              <a:spcAft>
                <a:spcPts val="0"/>
              </a:spcAft>
              <a:buClr>
                <a:schemeClr val="dk1"/>
              </a:buClr>
              <a:buSzPts val="1350"/>
              <a:buFont typeface="Comic Sans MS"/>
              <a:buChar char="»"/>
              <a:defRPr sz="1350"/>
            </a:lvl7pPr>
            <a:lvl8pPr indent="-314325" lvl="7" marL="3657600" algn="l">
              <a:spcBef>
                <a:spcPts val="270"/>
              </a:spcBef>
              <a:spcAft>
                <a:spcPts val="0"/>
              </a:spcAft>
              <a:buClr>
                <a:schemeClr val="dk1"/>
              </a:buClr>
              <a:buSzPts val="1350"/>
              <a:buFont typeface="Comic Sans MS"/>
              <a:buChar char="»"/>
              <a:defRPr sz="1350"/>
            </a:lvl8pPr>
            <a:lvl9pPr indent="-314325" lvl="8" marL="4114800" algn="l">
              <a:spcBef>
                <a:spcPts val="270"/>
              </a:spcBef>
              <a:spcAft>
                <a:spcPts val="0"/>
              </a:spcAft>
              <a:buClr>
                <a:schemeClr val="dk1"/>
              </a:buClr>
              <a:buSzPts val="1350"/>
              <a:buFont typeface="Comic Sans MS"/>
              <a:buChar char="»"/>
              <a:defRPr sz="135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sp>
        <p:nvSpPr>
          <p:cNvPr id="27" name="Google Shape;27;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Comic Sans MS"/>
              <a:buNone/>
              <a:defRPr b="1" sz="1800"/>
            </a:lvl1pPr>
            <a:lvl2pPr indent="-228600" lvl="1" marL="914400" algn="l">
              <a:spcBef>
                <a:spcPts val="300"/>
              </a:spcBef>
              <a:spcAft>
                <a:spcPts val="0"/>
              </a:spcAft>
              <a:buClr>
                <a:schemeClr val="dk1"/>
              </a:buClr>
              <a:buSzPts val="1500"/>
              <a:buFont typeface="Comic Sans MS"/>
              <a:buNone/>
              <a:defRPr b="1" sz="1500"/>
            </a:lvl2pPr>
            <a:lvl3pPr indent="-228600" lvl="2" marL="1371600" algn="l">
              <a:spcBef>
                <a:spcPts val="270"/>
              </a:spcBef>
              <a:spcAft>
                <a:spcPts val="0"/>
              </a:spcAft>
              <a:buClr>
                <a:schemeClr val="dk1"/>
              </a:buClr>
              <a:buSzPts val="1350"/>
              <a:buFont typeface="Comic Sans MS"/>
              <a:buNone/>
              <a:defRPr b="1" sz="1350"/>
            </a:lvl3pPr>
            <a:lvl4pPr indent="-228600" lvl="3" marL="1828800" algn="l">
              <a:spcBef>
                <a:spcPts val="240"/>
              </a:spcBef>
              <a:spcAft>
                <a:spcPts val="0"/>
              </a:spcAft>
              <a:buClr>
                <a:schemeClr val="dk1"/>
              </a:buClr>
              <a:buSzPts val="1200"/>
              <a:buFont typeface="Comic Sans MS"/>
              <a:buNone/>
              <a:defRPr b="1" sz="1200"/>
            </a:lvl4pPr>
            <a:lvl5pPr indent="-228600" lvl="4" marL="2286000" algn="l">
              <a:spcBef>
                <a:spcPts val="240"/>
              </a:spcBef>
              <a:spcAft>
                <a:spcPts val="0"/>
              </a:spcAft>
              <a:buClr>
                <a:schemeClr val="dk1"/>
              </a:buClr>
              <a:buSzPts val="1200"/>
              <a:buFont typeface="Comic Sans MS"/>
              <a:buNone/>
              <a:defRPr b="1" sz="1200"/>
            </a:lvl5pPr>
            <a:lvl6pPr indent="-228600" lvl="5" marL="2743200" algn="l">
              <a:spcBef>
                <a:spcPts val="240"/>
              </a:spcBef>
              <a:spcAft>
                <a:spcPts val="0"/>
              </a:spcAft>
              <a:buClr>
                <a:schemeClr val="dk1"/>
              </a:buClr>
              <a:buSzPts val="1200"/>
              <a:buFont typeface="Comic Sans MS"/>
              <a:buNone/>
              <a:defRPr b="1" sz="1200"/>
            </a:lvl6pPr>
            <a:lvl7pPr indent="-228600" lvl="6" marL="3200400" algn="l">
              <a:spcBef>
                <a:spcPts val="240"/>
              </a:spcBef>
              <a:spcAft>
                <a:spcPts val="0"/>
              </a:spcAft>
              <a:buClr>
                <a:schemeClr val="dk1"/>
              </a:buClr>
              <a:buSzPts val="1200"/>
              <a:buFont typeface="Comic Sans MS"/>
              <a:buNone/>
              <a:defRPr b="1" sz="1200"/>
            </a:lvl7pPr>
            <a:lvl8pPr indent="-228600" lvl="7" marL="3657600" algn="l">
              <a:spcBef>
                <a:spcPts val="240"/>
              </a:spcBef>
              <a:spcAft>
                <a:spcPts val="0"/>
              </a:spcAft>
              <a:buClr>
                <a:schemeClr val="dk1"/>
              </a:buClr>
              <a:buSzPts val="1200"/>
              <a:buFont typeface="Comic Sans MS"/>
              <a:buNone/>
              <a:defRPr b="1" sz="1200"/>
            </a:lvl8pPr>
            <a:lvl9pPr indent="-228600" lvl="8" marL="4114800" algn="l">
              <a:spcBef>
                <a:spcPts val="240"/>
              </a:spcBef>
              <a:spcAft>
                <a:spcPts val="0"/>
              </a:spcAft>
              <a:buClr>
                <a:schemeClr val="dk1"/>
              </a:buClr>
              <a:buSzPts val="1200"/>
              <a:buFont typeface="Comic Sans MS"/>
              <a:buNone/>
              <a:defRPr b="1" sz="1200"/>
            </a:lvl9pPr>
          </a:lstStyle>
          <a:p/>
        </p:txBody>
      </p:sp>
      <p:sp>
        <p:nvSpPr>
          <p:cNvPr id="29" name="Google Shape;29;p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Font typeface="Comic Sans MS"/>
              <a:buChar char="•"/>
              <a:defRPr sz="1800"/>
            </a:lvl1pPr>
            <a:lvl2pPr indent="-323850" lvl="1" marL="914400" algn="l">
              <a:spcBef>
                <a:spcPts val="300"/>
              </a:spcBef>
              <a:spcAft>
                <a:spcPts val="0"/>
              </a:spcAft>
              <a:buClr>
                <a:schemeClr val="dk1"/>
              </a:buClr>
              <a:buSzPts val="1500"/>
              <a:buFont typeface="Comic Sans MS"/>
              <a:buChar char="–"/>
              <a:defRPr sz="1500"/>
            </a:lvl2pPr>
            <a:lvl3pPr indent="-314325" lvl="2" marL="1371600" algn="l">
              <a:spcBef>
                <a:spcPts val="270"/>
              </a:spcBef>
              <a:spcAft>
                <a:spcPts val="0"/>
              </a:spcAft>
              <a:buClr>
                <a:schemeClr val="dk1"/>
              </a:buClr>
              <a:buSzPts val="1350"/>
              <a:buFont typeface="Comic Sans MS"/>
              <a:buChar char="•"/>
              <a:defRPr sz="1350"/>
            </a:lvl3pPr>
            <a:lvl4pPr indent="-304800" lvl="3" marL="1828800" algn="l">
              <a:spcBef>
                <a:spcPts val="240"/>
              </a:spcBef>
              <a:spcAft>
                <a:spcPts val="0"/>
              </a:spcAft>
              <a:buClr>
                <a:schemeClr val="dk1"/>
              </a:buClr>
              <a:buSzPts val="1200"/>
              <a:buFont typeface="Comic Sans MS"/>
              <a:buChar char="–"/>
              <a:defRPr sz="1200"/>
            </a:lvl4pPr>
            <a:lvl5pPr indent="-304800" lvl="4" marL="2286000" algn="l">
              <a:spcBef>
                <a:spcPts val="240"/>
              </a:spcBef>
              <a:spcAft>
                <a:spcPts val="0"/>
              </a:spcAft>
              <a:buClr>
                <a:schemeClr val="dk1"/>
              </a:buClr>
              <a:buSzPts val="1200"/>
              <a:buFont typeface="Comic Sans MS"/>
              <a:buChar char="»"/>
              <a:defRPr sz="1200"/>
            </a:lvl5pPr>
            <a:lvl6pPr indent="-304800" lvl="5" marL="2743200" algn="l">
              <a:spcBef>
                <a:spcPts val="240"/>
              </a:spcBef>
              <a:spcAft>
                <a:spcPts val="0"/>
              </a:spcAft>
              <a:buClr>
                <a:schemeClr val="dk1"/>
              </a:buClr>
              <a:buSzPts val="1200"/>
              <a:buFont typeface="Comic Sans MS"/>
              <a:buChar char="»"/>
              <a:defRPr sz="1200"/>
            </a:lvl6pPr>
            <a:lvl7pPr indent="-304800" lvl="6" marL="3200400" algn="l">
              <a:spcBef>
                <a:spcPts val="240"/>
              </a:spcBef>
              <a:spcAft>
                <a:spcPts val="0"/>
              </a:spcAft>
              <a:buClr>
                <a:schemeClr val="dk1"/>
              </a:buClr>
              <a:buSzPts val="1200"/>
              <a:buFont typeface="Comic Sans MS"/>
              <a:buChar char="»"/>
              <a:defRPr sz="1200"/>
            </a:lvl7pPr>
            <a:lvl8pPr indent="-304800" lvl="7" marL="3657600" algn="l">
              <a:spcBef>
                <a:spcPts val="240"/>
              </a:spcBef>
              <a:spcAft>
                <a:spcPts val="0"/>
              </a:spcAft>
              <a:buClr>
                <a:schemeClr val="dk1"/>
              </a:buClr>
              <a:buSzPts val="1200"/>
              <a:buFont typeface="Comic Sans MS"/>
              <a:buChar char="»"/>
              <a:defRPr sz="1200"/>
            </a:lvl8pPr>
            <a:lvl9pPr indent="-304800" lvl="8" marL="4114800" algn="l">
              <a:spcBef>
                <a:spcPts val="240"/>
              </a:spcBef>
              <a:spcAft>
                <a:spcPts val="0"/>
              </a:spcAft>
              <a:buClr>
                <a:schemeClr val="dk1"/>
              </a:buClr>
              <a:buSzPts val="1200"/>
              <a:buFont typeface="Comic Sans MS"/>
              <a:buChar char="»"/>
              <a:defRPr sz="1200"/>
            </a:lvl9pPr>
          </a:lstStyle>
          <a:p/>
        </p:txBody>
      </p:sp>
      <p:sp>
        <p:nvSpPr>
          <p:cNvPr id="30" name="Google Shape;30;p8"/>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Comic Sans MS"/>
              <a:buNone/>
              <a:defRPr b="1" sz="1800"/>
            </a:lvl1pPr>
            <a:lvl2pPr indent="-228600" lvl="1" marL="914400" algn="l">
              <a:spcBef>
                <a:spcPts val="300"/>
              </a:spcBef>
              <a:spcAft>
                <a:spcPts val="0"/>
              </a:spcAft>
              <a:buClr>
                <a:schemeClr val="dk1"/>
              </a:buClr>
              <a:buSzPts val="1500"/>
              <a:buFont typeface="Comic Sans MS"/>
              <a:buNone/>
              <a:defRPr b="1" sz="1500"/>
            </a:lvl2pPr>
            <a:lvl3pPr indent="-228600" lvl="2" marL="1371600" algn="l">
              <a:spcBef>
                <a:spcPts val="270"/>
              </a:spcBef>
              <a:spcAft>
                <a:spcPts val="0"/>
              </a:spcAft>
              <a:buClr>
                <a:schemeClr val="dk1"/>
              </a:buClr>
              <a:buSzPts val="1350"/>
              <a:buFont typeface="Comic Sans MS"/>
              <a:buNone/>
              <a:defRPr b="1" sz="1350"/>
            </a:lvl3pPr>
            <a:lvl4pPr indent="-228600" lvl="3" marL="1828800" algn="l">
              <a:spcBef>
                <a:spcPts val="240"/>
              </a:spcBef>
              <a:spcAft>
                <a:spcPts val="0"/>
              </a:spcAft>
              <a:buClr>
                <a:schemeClr val="dk1"/>
              </a:buClr>
              <a:buSzPts val="1200"/>
              <a:buFont typeface="Comic Sans MS"/>
              <a:buNone/>
              <a:defRPr b="1" sz="1200"/>
            </a:lvl4pPr>
            <a:lvl5pPr indent="-228600" lvl="4" marL="2286000" algn="l">
              <a:spcBef>
                <a:spcPts val="240"/>
              </a:spcBef>
              <a:spcAft>
                <a:spcPts val="0"/>
              </a:spcAft>
              <a:buClr>
                <a:schemeClr val="dk1"/>
              </a:buClr>
              <a:buSzPts val="1200"/>
              <a:buFont typeface="Comic Sans MS"/>
              <a:buNone/>
              <a:defRPr b="1" sz="1200"/>
            </a:lvl5pPr>
            <a:lvl6pPr indent="-228600" lvl="5" marL="2743200" algn="l">
              <a:spcBef>
                <a:spcPts val="240"/>
              </a:spcBef>
              <a:spcAft>
                <a:spcPts val="0"/>
              </a:spcAft>
              <a:buClr>
                <a:schemeClr val="dk1"/>
              </a:buClr>
              <a:buSzPts val="1200"/>
              <a:buFont typeface="Comic Sans MS"/>
              <a:buNone/>
              <a:defRPr b="1" sz="1200"/>
            </a:lvl6pPr>
            <a:lvl7pPr indent="-228600" lvl="6" marL="3200400" algn="l">
              <a:spcBef>
                <a:spcPts val="240"/>
              </a:spcBef>
              <a:spcAft>
                <a:spcPts val="0"/>
              </a:spcAft>
              <a:buClr>
                <a:schemeClr val="dk1"/>
              </a:buClr>
              <a:buSzPts val="1200"/>
              <a:buFont typeface="Comic Sans MS"/>
              <a:buNone/>
              <a:defRPr b="1" sz="1200"/>
            </a:lvl7pPr>
            <a:lvl8pPr indent="-228600" lvl="7" marL="3657600" algn="l">
              <a:spcBef>
                <a:spcPts val="240"/>
              </a:spcBef>
              <a:spcAft>
                <a:spcPts val="0"/>
              </a:spcAft>
              <a:buClr>
                <a:schemeClr val="dk1"/>
              </a:buClr>
              <a:buSzPts val="1200"/>
              <a:buFont typeface="Comic Sans MS"/>
              <a:buNone/>
              <a:defRPr b="1" sz="1200"/>
            </a:lvl8pPr>
            <a:lvl9pPr indent="-228600" lvl="8" marL="4114800" algn="l">
              <a:spcBef>
                <a:spcPts val="240"/>
              </a:spcBef>
              <a:spcAft>
                <a:spcPts val="0"/>
              </a:spcAft>
              <a:buClr>
                <a:schemeClr val="dk1"/>
              </a:buClr>
              <a:buSzPts val="1200"/>
              <a:buFont typeface="Comic Sans MS"/>
              <a:buNone/>
              <a:defRPr b="1" sz="1200"/>
            </a:lvl9pPr>
          </a:lstStyle>
          <a:p/>
        </p:txBody>
      </p:sp>
      <p:sp>
        <p:nvSpPr>
          <p:cNvPr id="31" name="Google Shape;31;p8"/>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Font typeface="Comic Sans MS"/>
              <a:buChar char="•"/>
              <a:defRPr sz="1800"/>
            </a:lvl1pPr>
            <a:lvl2pPr indent="-323850" lvl="1" marL="914400" algn="l">
              <a:spcBef>
                <a:spcPts val="300"/>
              </a:spcBef>
              <a:spcAft>
                <a:spcPts val="0"/>
              </a:spcAft>
              <a:buClr>
                <a:schemeClr val="dk1"/>
              </a:buClr>
              <a:buSzPts val="1500"/>
              <a:buFont typeface="Comic Sans MS"/>
              <a:buChar char="–"/>
              <a:defRPr sz="1500"/>
            </a:lvl2pPr>
            <a:lvl3pPr indent="-314325" lvl="2" marL="1371600" algn="l">
              <a:spcBef>
                <a:spcPts val="270"/>
              </a:spcBef>
              <a:spcAft>
                <a:spcPts val="0"/>
              </a:spcAft>
              <a:buClr>
                <a:schemeClr val="dk1"/>
              </a:buClr>
              <a:buSzPts val="1350"/>
              <a:buFont typeface="Comic Sans MS"/>
              <a:buChar char="•"/>
              <a:defRPr sz="1350"/>
            </a:lvl3pPr>
            <a:lvl4pPr indent="-304800" lvl="3" marL="1828800" algn="l">
              <a:spcBef>
                <a:spcPts val="240"/>
              </a:spcBef>
              <a:spcAft>
                <a:spcPts val="0"/>
              </a:spcAft>
              <a:buClr>
                <a:schemeClr val="dk1"/>
              </a:buClr>
              <a:buSzPts val="1200"/>
              <a:buFont typeface="Comic Sans MS"/>
              <a:buChar char="–"/>
              <a:defRPr sz="1200"/>
            </a:lvl4pPr>
            <a:lvl5pPr indent="-304800" lvl="4" marL="2286000" algn="l">
              <a:spcBef>
                <a:spcPts val="240"/>
              </a:spcBef>
              <a:spcAft>
                <a:spcPts val="0"/>
              </a:spcAft>
              <a:buClr>
                <a:schemeClr val="dk1"/>
              </a:buClr>
              <a:buSzPts val="1200"/>
              <a:buFont typeface="Comic Sans MS"/>
              <a:buChar char="»"/>
              <a:defRPr sz="1200"/>
            </a:lvl5pPr>
            <a:lvl6pPr indent="-304800" lvl="5" marL="2743200" algn="l">
              <a:spcBef>
                <a:spcPts val="240"/>
              </a:spcBef>
              <a:spcAft>
                <a:spcPts val="0"/>
              </a:spcAft>
              <a:buClr>
                <a:schemeClr val="dk1"/>
              </a:buClr>
              <a:buSzPts val="1200"/>
              <a:buFont typeface="Comic Sans MS"/>
              <a:buChar char="»"/>
              <a:defRPr sz="1200"/>
            </a:lvl6pPr>
            <a:lvl7pPr indent="-304800" lvl="6" marL="3200400" algn="l">
              <a:spcBef>
                <a:spcPts val="240"/>
              </a:spcBef>
              <a:spcAft>
                <a:spcPts val="0"/>
              </a:spcAft>
              <a:buClr>
                <a:schemeClr val="dk1"/>
              </a:buClr>
              <a:buSzPts val="1200"/>
              <a:buFont typeface="Comic Sans MS"/>
              <a:buChar char="»"/>
              <a:defRPr sz="1200"/>
            </a:lvl7pPr>
            <a:lvl8pPr indent="-304800" lvl="7" marL="3657600" algn="l">
              <a:spcBef>
                <a:spcPts val="240"/>
              </a:spcBef>
              <a:spcAft>
                <a:spcPts val="0"/>
              </a:spcAft>
              <a:buClr>
                <a:schemeClr val="dk1"/>
              </a:buClr>
              <a:buSzPts val="1200"/>
              <a:buFont typeface="Comic Sans MS"/>
              <a:buChar char="»"/>
              <a:defRPr sz="1200"/>
            </a:lvl8pPr>
            <a:lvl9pPr indent="-304800" lvl="8" marL="4114800" algn="l">
              <a:spcBef>
                <a:spcPts val="240"/>
              </a:spcBef>
              <a:spcAft>
                <a:spcPts val="0"/>
              </a:spcAft>
              <a:buClr>
                <a:schemeClr val="dk1"/>
              </a:buClr>
              <a:buSzPts val="1200"/>
              <a:buFont typeface="Comic Sans MS"/>
              <a:buChar char="»"/>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 name="Shape 32"/>
        <p:cNvGrpSpPr/>
        <p:nvPr/>
      </p:nvGrpSpPr>
      <p:grpSpPr>
        <a:xfrm>
          <a:off x="0" y="0"/>
          <a:ext cx="0" cy="0"/>
          <a:chOff x="0" y="0"/>
          <a:chExt cx="0" cy="0"/>
        </a:xfrm>
      </p:grpSpPr>
      <p:sp>
        <p:nvSpPr>
          <p:cNvPr id="33" name="Google Shape;33;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omic Sans MS"/>
              <a:buChar char="•"/>
              <a:defRPr sz="2400"/>
            </a:lvl1pPr>
            <a:lvl2pPr indent="-361950" lvl="1" marL="914400" algn="l">
              <a:spcBef>
                <a:spcPts val="420"/>
              </a:spcBef>
              <a:spcAft>
                <a:spcPts val="0"/>
              </a:spcAft>
              <a:buClr>
                <a:schemeClr val="dk1"/>
              </a:buClr>
              <a:buSzPts val="2100"/>
              <a:buFont typeface="Comic Sans MS"/>
              <a:buChar char="–"/>
              <a:defRPr sz="2100"/>
            </a:lvl2pPr>
            <a:lvl3pPr indent="-342900" lvl="2" marL="1371600" algn="l">
              <a:spcBef>
                <a:spcPts val="360"/>
              </a:spcBef>
              <a:spcAft>
                <a:spcPts val="0"/>
              </a:spcAft>
              <a:buClr>
                <a:schemeClr val="dk1"/>
              </a:buClr>
              <a:buSzPts val="1800"/>
              <a:buFont typeface="Comic Sans MS"/>
              <a:buChar char="•"/>
              <a:defRPr sz="1800"/>
            </a:lvl3pPr>
            <a:lvl4pPr indent="-323850" lvl="3" marL="1828800" algn="l">
              <a:spcBef>
                <a:spcPts val="300"/>
              </a:spcBef>
              <a:spcAft>
                <a:spcPts val="0"/>
              </a:spcAft>
              <a:buClr>
                <a:schemeClr val="dk1"/>
              </a:buClr>
              <a:buSzPts val="1500"/>
              <a:buFont typeface="Comic Sans MS"/>
              <a:buChar char="–"/>
              <a:defRPr sz="1500"/>
            </a:lvl4pPr>
            <a:lvl5pPr indent="-323850" lvl="4" marL="2286000" algn="l">
              <a:spcBef>
                <a:spcPts val="300"/>
              </a:spcBef>
              <a:spcAft>
                <a:spcPts val="0"/>
              </a:spcAft>
              <a:buClr>
                <a:schemeClr val="dk1"/>
              </a:buClr>
              <a:buSzPts val="1500"/>
              <a:buFont typeface="Comic Sans MS"/>
              <a:buChar char="»"/>
              <a:defRPr sz="1500"/>
            </a:lvl5pPr>
            <a:lvl6pPr indent="-323850" lvl="5" marL="2743200" algn="l">
              <a:spcBef>
                <a:spcPts val="300"/>
              </a:spcBef>
              <a:spcAft>
                <a:spcPts val="0"/>
              </a:spcAft>
              <a:buClr>
                <a:schemeClr val="dk1"/>
              </a:buClr>
              <a:buSzPts val="1500"/>
              <a:buFont typeface="Comic Sans MS"/>
              <a:buChar char="»"/>
              <a:defRPr sz="1500"/>
            </a:lvl6pPr>
            <a:lvl7pPr indent="-323850" lvl="6" marL="3200400" algn="l">
              <a:spcBef>
                <a:spcPts val="300"/>
              </a:spcBef>
              <a:spcAft>
                <a:spcPts val="0"/>
              </a:spcAft>
              <a:buClr>
                <a:schemeClr val="dk1"/>
              </a:buClr>
              <a:buSzPts val="1500"/>
              <a:buFont typeface="Comic Sans MS"/>
              <a:buChar char="»"/>
              <a:defRPr sz="1500"/>
            </a:lvl7pPr>
            <a:lvl8pPr indent="-323850" lvl="7" marL="3657600" algn="l">
              <a:spcBef>
                <a:spcPts val="300"/>
              </a:spcBef>
              <a:spcAft>
                <a:spcPts val="0"/>
              </a:spcAft>
              <a:buClr>
                <a:schemeClr val="dk1"/>
              </a:buClr>
              <a:buSzPts val="1500"/>
              <a:buFont typeface="Comic Sans MS"/>
              <a:buChar char="»"/>
              <a:defRPr sz="1500"/>
            </a:lvl8pPr>
            <a:lvl9pPr indent="-323850" lvl="8" marL="4114800" algn="l">
              <a:spcBef>
                <a:spcPts val="300"/>
              </a:spcBef>
              <a:spcAft>
                <a:spcPts val="0"/>
              </a:spcAft>
              <a:buClr>
                <a:schemeClr val="dk1"/>
              </a:buClr>
              <a:buSzPts val="1500"/>
              <a:buFont typeface="Comic Sans MS"/>
              <a:buChar char="»"/>
              <a:defRPr sz="1500"/>
            </a:lvl9pPr>
          </a:lstStyle>
          <a:p/>
        </p:txBody>
      </p:sp>
      <p:sp>
        <p:nvSpPr>
          <p:cNvPr id="35" name="Google Shape;35;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Font typeface="Comic Sans MS"/>
              <a:buNone/>
              <a:defRPr sz="1050"/>
            </a:lvl1pPr>
            <a:lvl2pPr indent="-228600" lvl="1" marL="914400" algn="l">
              <a:spcBef>
                <a:spcPts val="180"/>
              </a:spcBef>
              <a:spcAft>
                <a:spcPts val="0"/>
              </a:spcAft>
              <a:buClr>
                <a:schemeClr val="dk1"/>
              </a:buClr>
              <a:buSzPts val="900"/>
              <a:buFont typeface="Comic Sans MS"/>
              <a:buNone/>
              <a:defRPr sz="900"/>
            </a:lvl2pPr>
            <a:lvl3pPr indent="-228600" lvl="2" marL="1371600" algn="l">
              <a:spcBef>
                <a:spcPts val="150"/>
              </a:spcBef>
              <a:spcAft>
                <a:spcPts val="0"/>
              </a:spcAft>
              <a:buClr>
                <a:schemeClr val="dk1"/>
              </a:buClr>
              <a:buSzPts val="750"/>
              <a:buFont typeface="Comic Sans MS"/>
              <a:buNone/>
              <a:defRPr sz="750"/>
            </a:lvl3pPr>
            <a:lvl4pPr indent="-228600" lvl="3" marL="1828800" algn="l">
              <a:spcBef>
                <a:spcPts val="135"/>
              </a:spcBef>
              <a:spcAft>
                <a:spcPts val="0"/>
              </a:spcAft>
              <a:buClr>
                <a:schemeClr val="dk1"/>
              </a:buClr>
              <a:buSzPts val="675"/>
              <a:buFont typeface="Comic Sans MS"/>
              <a:buNone/>
              <a:defRPr sz="675"/>
            </a:lvl4pPr>
            <a:lvl5pPr indent="-228600" lvl="4" marL="2286000" algn="l">
              <a:spcBef>
                <a:spcPts val="135"/>
              </a:spcBef>
              <a:spcAft>
                <a:spcPts val="0"/>
              </a:spcAft>
              <a:buClr>
                <a:schemeClr val="dk1"/>
              </a:buClr>
              <a:buSzPts val="675"/>
              <a:buFont typeface="Comic Sans MS"/>
              <a:buNone/>
              <a:defRPr sz="675"/>
            </a:lvl5pPr>
            <a:lvl6pPr indent="-228600" lvl="5" marL="2743200" algn="l">
              <a:spcBef>
                <a:spcPts val="135"/>
              </a:spcBef>
              <a:spcAft>
                <a:spcPts val="0"/>
              </a:spcAft>
              <a:buClr>
                <a:schemeClr val="dk1"/>
              </a:buClr>
              <a:buSzPts val="675"/>
              <a:buFont typeface="Comic Sans MS"/>
              <a:buNone/>
              <a:defRPr sz="675"/>
            </a:lvl6pPr>
            <a:lvl7pPr indent="-228600" lvl="6" marL="3200400" algn="l">
              <a:spcBef>
                <a:spcPts val="135"/>
              </a:spcBef>
              <a:spcAft>
                <a:spcPts val="0"/>
              </a:spcAft>
              <a:buClr>
                <a:schemeClr val="dk1"/>
              </a:buClr>
              <a:buSzPts val="675"/>
              <a:buFont typeface="Comic Sans MS"/>
              <a:buNone/>
              <a:defRPr sz="675"/>
            </a:lvl7pPr>
            <a:lvl8pPr indent="-228600" lvl="7" marL="3657600" algn="l">
              <a:spcBef>
                <a:spcPts val="135"/>
              </a:spcBef>
              <a:spcAft>
                <a:spcPts val="0"/>
              </a:spcAft>
              <a:buClr>
                <a:schemeClr val="dk1"/>
              </a:buClr>
              <a:buSzPts val="675"/>
              <a:buFont typeface="Comic Sans MS"/>
              <a:buNone/>
              <a:defRPr sz="675"/>
            </a:lvl8pPr>
            <a:lvl9pPr indent="-228600" lvl="8" marL="4114800" algn="l">
              <a:spcBef>
                <a:spcPts val="135"/>
              </a:spcBef>
              <a:spcAft>
                <a:spcPts val="0"/>
              </a:spcAft>
              <a:buClr>
                <a:schemeClr val="dk1"/>
              </a:buClr>
              <a:buSzPts val="675"/>
              <a:buFont typeface="Comic Sans MS"/>
              <a:buNone/>
              <a:defRPr sz="675"/>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dk1"/>
              </a:buClr>
              <a:buSzPts val="2400"/>
              <a:buFont typeface="Comic Sans MS"/>
              <a:buNone/>
              <a:defRPr b="0" i="0" sz="2400" u="none" cap="none" strike="noStrike">
                <a:solidFill>
                  <a:schemeClr val="dk1"/>
                </a:solidFill>
                <a:latin typeface="Comic Sans MS"/>
                <a:ea typeface="Comic Sans MS"/>
                <a:cs typeface="Comic Sans MS"/>
                <a:sym typeface="Comic Sans MS"/>
              </a:defRPr>
            </a:lvl1pPr>
            <a:lvl2pPr lvl="1" marR="0" rtl="0" algn="l">
              <a:spcBef>
                <a:spcPts val="420"/>
              </a:spcBef>
              <a:spcAft>
                <a:spcPts val="0"/>
              </a:spcAft>
              <a:buClr>
                <a:schemeClr val="dk1"/>
              </a:buClr>
              <a:buSzPts val="2100"/>
              <a:buFont typeface="Comic Sans MS"/>
              <a:buNone/>
              <a:defRPr b="0" i="0" sz="2100" u="none" cap="none" strike="noStrike">
                <a:solidFill>
                  <a:schemeClr val="dk1"/>
                </a:solidFill>
                <a:latin typeface="Comic Sans MS"/>
                <a:ea typeface="Comic Sans MS"/>
                <a:cs typeface="Comic Sans MS"/>
                <a:sym typeface="Comic Sans MS"/>
              </a:defRPr>
            </a:lvl2pPr>
            <a:lvl3pPr lvl="2" marR="0" rtl="0" algn="l">
              <a:spcBef>
                <a:spcPts val="360"/>
              </a:spcBef>
              <a:spcAft>
                <a:spcPts val="0"/>
              </a:spcAft>
              <a:buClr>
                <a:schemeClr val="dk1"/>
              </a:buClr>
              <a:buSzPts val="1800"/>
              <a:buFont typeface="Comic Sans MS"/>
              <a:buNone/>
              <a:defRPr b="0" i="0" sz="1800" u="none" cap="none" strike="noStrike">
                <a:solidFill>
                  <a:schemeClr val="dk1"/>
                </a:solidFill>
                <a:latin typeface="Comic Sans MS"/>
                <a:ea typeface="Comic Sans MS"/>
                <a:cs typeface="Comic Sans MS"/>
                <a:sym typeface="Comic Sans MS"/>
              </a:defRPr>
            </a:lvl3pPr>
            <a:lvl4pPr lvl="3"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4pPr>
            <a:lvl5pPr lvl="4"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5pPr>
            <a:lvl6pPr lvl="5"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6pPr>
            <a:lvl7pPr lvl="6"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7pPr>
            <a:lvl8pPr lvl="7"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8pPr>
            <a:lvl9pPr lvl="8" marR="0" rtl="0" algn="l">
              <a:spcBef>
                <a:spcPts val="300"/>
              </a:spcBef>
              <a:spcAft>
                <a:spcPts val="0"/>
              </a:spcAft>
              <a:buClr>
                <a:schemeClr val="dk1"/>
              </a:buClr>
              <a:buSzPts val="1500"/>
              <a:buFont typeface="Comic Sans MS"/>
              <a:buNone/>
              <a:defRPr b="0" i="0" sz="1500" u="none" cap="none" strike="noStrike">
                <a:solidFill>
                  <a:schemeClr val="dk1"/>
                </a:solidFill>
                <a:latin typeface="Comic Sans MS"/>
                <a:ea typeface="Comic Sans MS"/>
                <a:cs typeface="Comic Sans MS"/>
                <a:sym typeface="Comic Sans MS"/>
              </a:defRPr>
            </a:lvl9pPr>
          </a:lstStyle>
          <a:p/>
        </p:txBody>
      </p:sp>
      <p:sp>
        <p:nvSpPr>
          <p:cNvPr id="39" name="Google Shape;39;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Font typeface="Comic Sans MS"/>
              <a:buNone/>
              <a:defRPr sz="1050"/>
            </a:lvl1pPr>
            <a:lvl2pPr indent="-228600" lvl="1" marL="914400" algn="l">
              <a:spcBef>
                <a:spcPts val="180"/>
              </a:spcBef>
              <a:spcAft>
                <a:spcPts val="0"/>
              </a:spcAft>
              <a:buClr>
                <a:schemeClr val="dk1"/>
              </a:buClr>
              <a:buSzPts val="900"/>
              <a:buFont typeface="Comic Sans MS"/>
              <a:buNone/>
              <a:defRPr sz="900"/>
            </a:lvl2pPr>
            <a:lvl3pPr indent="-228600" lvl="2" marL="1371600" algn="l">
              <a:spcBef>
                <a:spcPts val="150"/>
              </a:spcBef>
              <a:spcAft>
                <a:spcPts val="0"/>
              </a:spcAft>
              <a:buClr>
                <a:schemeClr val="dk1"/>
              </a:buClr>
              <a:buSzPts val="750"/>
              <a:buFont typeface="Comic Sans MS"/>
              <a:buNone/>
              <a:defRPr sz="750"/>
            </a:lvl3pPr>
            <a:lvl4pPr indent="-228600" lvl="3" marL="1828800" algn="l">
              <a:spcBef>
                <a:spcPts val="135"/>
              </a:spcBef>
              <a:spcAft>
                <a:spcPts val="0"/>
              </a:spcAft>
              <a:buClr>
                <a:schemeClr val="dk1"/>
              </a:buClr>
              <a:buSzPts val="675"/>
              <a:buFont typeface="Comic Sans MS"/>
              <a:buNone/>
              <a:defRPr sz="675"/>
            </a:lvl4pPr>
            <a:lvl5pPr indent="-228600" lvl="4" marL="2286000" algn="l">
              <a:spcBef>
                <a:spcPts val="135"/>
              </a:spcBef>
              <a:spcAft>
                <a:spcPts val="0"/>
              </a:spcAft>
              <a:buClr>
                <a:schemeClr val="dk1"/>
              </a:buClr>
              <a:buSzPts val="675"/>
              <a:buFont typeface="Comic Sans MS"/>
              <a:buNone/>
              <a:defRPr sz="675"/>
            </a:lvl5pPr>
            <a:lvl6pPr indent="-228600" lvl="5" marL="2743200" algn="l">
              <a:spcBef>
                <a:spcPts val="135"/>
              </a:spcBef>
              <a:spcAft>
                <a:spcPts val="0"/>
              </a:spcAft>
              <a:buClr>
                <a:schemeClr val="dk1"/>
              </a:buClr>
              <a:buSzPts val="675"/>
              <a:buFont typeface="Comic Sans MS"/>
              <a:buNone/>
              <a:defRPr sz="675"/>
            </a:lvl6pPr>
            <a:lvl7pPr indent="-228600" lvl="6" marL="3200400" algn="l">
              <a:spcBef>
                <a:spcPts val="135"/>
              </a:spcBef>
              <a:spcAft>
                <a:spcPts val="0"/>
              </a:spcAft>
              <a:buClr>
                <a:schemeClr val="dk1"/>
              </a:buClr>
              <a:buSzPts val="675"/>
              <a:buFont typeface="Comic Sans MS"/>
              <a:buNone/>
              <a:defRPr sz="675"/>
            </a:lvl7pPr>
            <a:lvl8pPr indent="-228600" lvl="7" marL="3657600" algn="l">
              <a:spcBef>
                <a:spcPts val="135"/>
              </a:spcBef>
              <a:spcAft>
                <a:spcPts val="0"/>
              </a:spcAft>
              <a:buClr>
                <a:schemeClr val="dk1"/>
              </a:buClr>
              <a:buSzPts val="675"/>
              <a:buFont typeface="Comic Sans MS"/>
              <a:buNone/>
              <a:defRPr sz="675"/>
            </a:lvl8pPr>
            <a:lvl9pPr indent="-228600" lvl="8" marL="4114800" algn="l">
              <a:spcBef>
                <a:spcPts val="135"/>
              </a:spcBef>
              <a:spcAft>
                <a:spcPts val="0"/>
              </a:spcAft>
              <a:buClr>
                <a:schemeClr val="dk1"/>
              </a:buClr>
              <a:buSzPts val="675"/>
              <a:buFont typeface="Comic Sans MS"/>
              <a:buNone/>
              <a:defRPr sz="675"/>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band" id="6" name="Google Shape;6;p1"/>
          <p:cNvPicPr preferRelativeResize="0"/>
          <p:nvPr/>
        </p:nvPicPr>
        <p:blipFill rotWithShape="1">
          <a:blip r:embed="rId1">
            <a:alphaModFix/>
          </a:blip>
          <a:srcRect b="0" l="0" r="0" t="0"/>
          <a:stretch/>
        </p:blipFill>
        <p:spPr>
          <a:xfrm>
            <a:off x="0" y="4192191"/>
            <a:ext cx="8991600" cy="951309"/>
          </a:xfrm>
          <a:prstGeom prst="rect">
            <a:avLst/>
          </a:prstGeom>
          <a:noFill/>
          <a:ln>
            <a:noFill/>
          </a:ln>
        </p:spPr>
      </p:pic>
      <p:sp>
        <p:nvSpPr>
          <p:cNvPr id="7" name="Google Shape;7;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1pPr>
            <a:lvl2pPr lvl="1"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2pPr>
            <a:lvl3pPr lvl="2"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3pPr>
            <a:lvl4pPr lvl="3"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4pPr>
            <a:lvl5pPr lvl="4"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5pPr>
            <a:lvl6pPr lvl="5" marR="0" rtl="0" algn="ctr">
              <a:spcBef>
                <a:spcPts val="0"/>
              </a:spcBef>
              <a:spcAft>
                <a:spcPts val="0"/>
              </a:spcAft>
              <a:buSzPts val="1400"/>
              <a:buNone/>
              <a:defRPr b="0" i="0" sz="30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30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30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3000" u="none" cap="none" strike="noStrike">
                <a:solidFill>
                  <a:schemeClr val="dk2"/>
                </a:solidFill>
                <a:latin typeface="Verdana"/>
                <a:ea typeface="Verdana"/>
                <a:cs typeface="Verdana"/>
                <a:sym typeface="Verdana"/>
              </a:defRPr>
            </a:lvl9pPr>
          </a:lstStyle>
          <a:p/>
        </p:txBody>
      </p:sp>
      <p:sp>
        <p:nvSpPr>
          <p:cNvPr id="8" name="Google Shape;8;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omic Sans MS"/>
              <a:buChar char="•"/>
              <a:defRPr b="0" i="0" sz="2400" u="none" cap="none" strike="noStrike">
                <a:solidFill>
                  <a:schemeClr val="dk1"/>
                </a:solidFill>
                <a:latin typeface="Comic Sans MS"/>
                <a:ea typeface="Comic Sans MS"/>
                <a:cs typeface="Comic Sans MS"/>
                <a:sym typeface="Comic Sans MS"/>
              </a:defRPr>
            </a:lvl1pPr>
            <a:lvl2pPr indent="-361950" lvl="1" marL="914400" marR="0" rtl="0" algn="l">
              <a:spcBef>
                <a:spcPts val="420"/>
              </a:spcBef>
              <a:spcAft>
                <a:spcPts val="0"/>
              </a:spcAft>
              <a:buClr>
                <a:schemeClr val="dk1"/>
              </a:buClr>
              <a:buSzPts val="2100"/>
              <a:buFont typeface="Comic Sans MS"/>
              <a:buChar char="–"/>
              <a:defRPr b="0" i="0" sz="2100" u="none" cap="none" strike="noStrike">
                <a:solidFill>
                  <a:schemeClr val="dk1"/>
                </a:solidFill>
                <a:latin typeface="Comic Sans MS"/>
                <a:ea typeface="Comic Sans MS"/>
                <a:cs typeface="Comic Sans MS"/>
                <a:sym typeface="Comic Sans MS"/>
              </a:defRPr>
            </a:lvl2pPr>
            <a:lvl3pPr indent="-342900" lvl="2" marL="1371600" marR="0" rtl="0" algn="l">
              <a:spcBef>
                <a:spcPts val="36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3pPr>
            <a:lvl4pPr indent="-323850" lvl="3" marL="18288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4pPr>
            <a:lvl5pPr indent="-323850" lvl="4" marL="22860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5pPr>
            <a:lvl6pPr indent="-323850" lvl="5" marL="27432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6pPr>
            <a:lvl7pPr indent="-323850" lvl="6" marL="32004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7pPr>
            <a:lvl8pPr indent="-323850" lvl="7" marL="36576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8pPr>
            <a:lvl9pPr indent="-323850" lvl="8" marL="41148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pic>
        <p:nvPicPr>
          <p:cNvPr descr="band" id="49" name="Google Shape;49;p14"/>
          <p:cNvPicPr preferRelativeResize="0"/>
          <p:nvPr/>
        </p:nvPicPr>
        <p:blipFill rotWithShape="1">
          <a:blip r:embed="rId1">
            <a:alphaModFix/>
          </a:blip>
          <a:srcRect b="0" l="0" r="0" t="0"/>
          <a:stretch/>
        </p:blipFill>
        <p:spPr>
          <a:xfrm>
            <a:off x="0" y="4192191"/>
            <a:ext cx="8991600" cy="951309"/>
          </a:xfrm>
          <a:prstGeom prst="rect">
            <a:avLst/>
          </a:prstGeom>
          <a:noFill/>
          <a:ln>
            <a:noFill/>
          </a:ln>
        </p:spPr>
      </p:pic>
      <p:sp>
        <p:nvSpPr>
          <p:cNvPr id="50" name="Google Shape;50;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1pPr>
            <a:lvl2pPr lvl="1"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2pPr>
            <a:lvl3pPr lvl="2"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3pPr>
            <a:lvl4pPr lvl="3"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4pPr>
            <a:lvl5pPr lvl="4" marR="0" rtl="0" algn="ctr">
              <a:spcBef>
                <a:spcPts val="0"/>
              </a:spcBef>
              <a:spcAft>
                <a:spcPts val="0"/>
              </a:spcAft>
              <a:buSzPts val="1400"/>
              <a:buNone/>
              <a:defRPr b="0" i="0" sz="3000" u="none" cap="none" strike="noStrike">
                <a:solidFill>
                  <a:schemeClr val="dk2"/>
                </a:solidFill>
                <a:latin typeface="Comic Sans MS"/>
                <a:ea typeface="Comic Sans MS"/>
                <a:cs typeface="Comic Sans MS"/>
                <a:sym typeface="Comic Sans MS"/>
              </a:defRPr>
            </a:lvl5pPr>
            <a:lvl6pPr lvl="5" marR="0" rtl="0" algn="ctr">
              <a:spcBef>
                <a:spcPts val="0"/>
              </a:spcBef>
              <a:spcAft>
                <a:spcPts val="0"/>
              </a:spcAft>
              <a:buSzPts val="1400"/>
              <a:buNone/>
              <a:defRPr b="0" i="0" sz="30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30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30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3000" u="none" cap="none" strike="noStrike">
                <a:solidFill>
                  <a:schemeClr val="dk2"/>
                </a:solidFill>
                <a:latin typeface="Verdana"/>
                <a:ea typeface="Verdana"/>
                <a:cs typeface="Verdana"/>
                <a:sym typeface="Verdana"/>
              </a:defRPr>
            </a:lvl9pPr>
          </a:lstStyle>
          <a:p/>
        </p:txBody>
      </p:sp>
      <p:sp>
        <p:nvSpPr>
          <p:cNvPr id="51" name="Google Shape;51;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omic Sans MS"/>
              <a:buChar char="•"/>
              <a:defRPr b="0" i="0" sz="2400" u="none" cap="none" strike="noStrike">
                <a:solidFill>
                  <a:schemeClr val="dk1"/>
                </a:solidFill>
                <a:latin typeface="Comic Sans MS"/>
                <a:ea typeface="Comic Sans MS"/>
                <a:cs typeface="Comic Sans MS"/>
                <a:sym typeface="Comic Sans MS"/>
              </a:defRPr>
            </a:lvl1pPr>
            <a:lvl2pPr indent="-361950" lvl="1" marL="914400" marR="0" rtl="0" algn="l">
              <a:spcBef>
                <a:spcPts val="420"/>
              </a:spcBef>
              <a:spcAft>
                <a:spcPts val="0"/>
              </a:spcAft>
              <a:buClr>
                <a:schemeClr val="dk1"/>
              </a:buClr>
              <a:buSzPts val="2100"/>
              <a:buFont typeface="Comic Sans MS"/>
              <a:buChar char="–"/>
              <a:defRPr b="0" i="0" sz="2100" u="none" cap="none" strike="noStrike">
                <a:solidFill>
                  <a:schemeClr val="dk1"/>
                </a:solidFill>
                <a:latin typeface="Comic Sans MS"/>
                <a:ea typeface="Comic Sans MS"/>
                <a:cs typeface="Comic Sans MS"/>
                <a:sym typeface="Comic Sans MS"/>
              </a:defRPr>
            </a:lvl2pPr>
            <a:lvl3pPr indent="-342900" lvl="2" marL="1371600" marR="0" rtl="0" algn="l">
              <a:spcBef>
                <a:spcPts val="360"/>
              </a:spcBef>
              <a:spcAft>
                <a:spcPts val="0"/>
              </a:spcAft>
              <a:buClr>
                <a:schemeClr val="dk1"/>
              </a:buClr>
              <a:buSzPts val="1800"/>
              <a:buFont typeface="Comic Sans MS"/>
              <a:buChar char="•"/>
              <a:defRPr b="0" i="0" sz="1800" u="none" cap="none" strike="noStrike">
                <a:solidFill>
                  <a:schemeClr val="dk1"/>
                </a:solidFill>
                <a:latin typeface="Comic Sans MS"/>
                <a:ea typeface="Comic Sans MS"/>
                <a:cs typeface="Comic Sans MS"/>
                <a:sym typeface="Comic Sans MS"/>
              </a:defRPr>
            </a:lvl3pPr>
            <a:lvl4pPr indent="-323850" lvl="3" marL="18288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4pPr>
            <a:lvl5pPr indent="-323850" lvl="4" marL="22860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5pPr>
            <a:lvl6pPr indent="-323850" lvl="5" marL="27432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6pPr>
            <a:lvl7pPr indent="-323850" lvl="6" marL="32004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7pPr>
            <a:lvl8pPr indent="-323850" lvl="7" marL="36576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8pPr>
            <a:lvl9pPr indent="-323850" lvl="8" marL="4114800" marR="0" rtl="0" algn="l">
              <a:spcBef>
                <a:spcPts val="300"/>
              </a:spcBef>
              <a:spcAft>
                <a:spcPts val="0"/>
              </a:spcAft>
              <a:buClr>
                <a:schemeClr val="dk1"/>
              </a:buClr>
              <a:buSzPts val="1500"/>
              <a:buFont typeface="Comic Sans MS"/>
              <a:buChar char="»"/>
              <a:defRPr b="0" i="0" sz="1500" u="none" cap="none" strike="noStrike">
                <a:solidFill>
                  <a:schemeClr val="dk1"/>
                </a:solidFill>
                <a:latin typeface="Comic Sans MS"/>
                <a:ea typeface="Comic Sans MS"/>
                <a:cs typeface="Comic Sans MS"/>
                <a:sym typeface="Comic Sans MS"/>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91" name="Google Shape;9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github.com/CorentinJ/Real-Time-Voice-Cloning/blob/master/synthesizer_preprocess_embeds.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github.com/CorentinJ/Real-Time-Voice-Cloning" TargetMode="External"/><Relationship Id="rId4" Type="http://schemas.openxmlformats.org/officeDocument/2006/relationships/hyperlink" Target="https://github.com/CorentinJ/Real-Time-Voice-Cloning/blob/master/synthesizer_preprocess_embeds.p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hyperlink" Target="http://drive.google.com/file/d/1sV8JaRE3XLDyJap5A0Sble7mWzTPgGwn/view" TargetMode="External"/><Relationship Id="rId4" Type="http://schemas.openxmlformats.org/officeDocument/2006/relationships/image" Target="../media/image12.png"/><Relationship Id="rId5" Type="http://schemas.openxmlformats.org/officeDocument/2006/relationships/hyperlink" Target="http://drive.google.com/file/d/1mrSrozB0ej4l9f5bcOxJd7cT7ijQuxMJ/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hyperlink" Target="http://drive.google.com/file/d/1wbvbpqNdMDzWwKivuSorzT4ukVvJOEn8/view" TargetMode="External"/><Relationship Id="rId4" Type="http://schemas.openxmlformats.org/officeDocument/2006/relationships/image" Target="../media/image12.png"/><Relationship Id="rId5" Type="http://schemas.openxmlformats.org/officeDocument/2006/relationships/hyperlink" Target="http://drive.google.com/file/d/1r4Q5Z2VJ7K4Rdbm3VsfRp9bUMgKeMdUM/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hyperlink" Target="http://drive.google.com/file/d/1GwjE4_7uQYNst5pP15PVjpgwzcaQNur1/view" TargetMode="External"/><Relationship Id="rId4" Type="http://schemas.openxmlformats.org/officeDocument/2006/relationships/image" Target="../media/image12.png"/><Relationship Id="rId5" Type="http://schemas.openxmlformats.org/officeDocument/2006/relationships/hyperlink" Target="http://drive.google.com/file/d/1rqtKaJWbewEvOa7cH0zTIjpGCwmI9q5I/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0"/>
          <p:cNvSpPr txBox="1"/>
          <p:nvPr>
            <p:ph type="ctrTitle"/>
          </p:nvPr>
        </p:nvSpPr>
        <p:spPr>
          <a:xfrm>
            <a:off x="685800" y="431975"/>
            <a:ext cx="7772400" cy="1034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 sz="3500"/>
              <a:t>Text to Speech Synthesis using Speaker Adaptation</a:t>
            </a:r>
            <a:endParaRPr sz="3500"/>
          </a:p>
        </p:txBody>
      </p:sp>
      <p:sp>
        <p:nvSpPr>
          <p:cNvPr id="177" name="Google Shape;177;p40"/>
          <p:cNvSpPr txBox="1"/>
          <p:nvPr>
            <p:ph idx="1" type="subTitle"/>
          </p:nvPr>
        </p:nvSpPr>
        <p:spPr>
          <a:xfrm>
            <a:off x="1443025" y="1536300"/>
            <a:ext cx="6400800" cy="522300"/>
          </a:xfrm>
          <a:prstGeom prst="rect">
            <a:avLst/>
          </a:prstGeom>
        </p:spPr>
        <p:txBody>
          <a:bodyPr anchorCtr="0" anchor="t" bIns="45700" lIns="91425" spcFirstLastPara="1" rIns="91425" wrap="square" tIns="45700">
            <a:noAutofit/>
          </a:bodyPr>
          <a:lstStyle/>
          <a:p>
            <a:pPr indent="0" lvl="0" marL="0" rtl="0" algn="ctr">
              <a:spcBef>
                <a:spcPts val="480"/>
              </a:spcBef>
              <a:spcAft>
                <a:spcPts val="0"/>
              </a:spcAft>
              <a:buNone/>
            </a:pPr>
            <a:r>
              <a:rPr lang="es" sz="2700"/>
              <a:t>Using end to end Deep Learning Model</a:t>
            </a:r>
            <a:endParaRPr sz="2700"/>
          </a:p>
        </p:txBody>
      </p:sp>
      <p:sp>
        <p:nvSpPr>
          <p:cNvPr id="178" name="Google Shape;178;p40"/>
          <p:cNvSpPr txBox="1"/>
          <p:nvPr/>
        </p:nvSpPr>
        <p:spPr>
          <a:xfrm>
            <a:off x="2845625" y="2487225"/>
            <a:ext cx="6022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latin typeface="Comic Sans MS"/>
                <a:ea typeface="Comic Sans MS"/>
                <a:cs typeface="Comic Sans MS"/>
                <a:sym typeface="Comic Sans MS"/>
              </a:rPr>
              <a:t>Team Members:</a:t>
            </a:r>
            <a:r>
              <a:rPr b="1" lang="es">
                <a:latin typeface="Comic Sans MS"/>
                <a:ea typeface="Comic Sans MS"/>
                <a:cs typeface="Comic Sans MS"/>
                <a:sym typeface="Comic Sans MS"/>
              </a:rPr>
              <a:t> </a:t>
            </a:r>
            <a:r>
              <a:rPr lang="es" sz="1300">
                <a:latin typeface="Comic Sans MS"/>
                <a:ea typeface="Comic Sans MS"/>
                <a:cs typeface="Comic Sans MS"/>
                <a:sym typeface="Comic Sans MS"/>
              </a:rPr>
              <a:t> RITIKA MUGUNDAN 183002133</a:t>
            </a:r>
            <a:endParaRPr sz="1300">
              <a:latin typeface="Comic Sans MS"/>
              <a:ea typeface="Comic Sans MS"/>
              <a:cs typeface="Comic Sans MS"/>
              <a:sym typeface="Comic Sans MS"/>
            </a:endParaRPr>
          </a:p>
          <a:p>
            <a:pPr indent="0" lvl="0" marL="1371600" rtl="0" algn="l">
              <a:spcBef>
                <a:spcPts val="0"/>
              </a:spcBef>
              <a:spcAft>
                <a:spcPts val="0"/>
              </a:spcAft>
              <a:buNone/>
            </a:pPr>
            <a:r>
              <a:t/>
            </a:r>
            <a:endParaRPr sz="1300">
              <a:latin typeface="Comic Sans MS"/>
              <a:ea typeface="Comic Sans MS"/>
              <a:cs typeface="Comic Sans MS"/>
              <a:sym typeface="Comic Sans MS"/>
            </a:endParaRPr>
          </a:p>
          <a:p>
            <a:pPr indent="0" lvl="0" marL="1828800" rtl="0" algn="l">
              <a:spcBef>
                <a:spcPts val="0"/>
              </a:spcBef>
              <a:spcAft>
                <a:spcPts val="0"/>
              </a:spcAft>
              <a:buNone/>
            </a:pPr>
            <a:r>
              <a:rPr lang="es" sz="1300">
                <a:latin typeface="Comic Sans MS"/>
                <a:ea typeface="Comic Sans MS"/>
                <a:cs typeface="Comic Sans MS"/>
                <a:sym typeface="Comic Sans MS"/>
              </a:rPr>
              <a:t>SHWETHA S  183002155</a:t>
            </a:r>
            <a:endParaRPr sz="1300">
              <a:latin typeface="Comic Sans MS"/>
              <a:ea typeface="Comic Sans MS"/>
              <a:cs typeface="Comic Sans MS"/>
              <a:sym typeface="Comic Sans MS"/>
            </a:endParaRPr>
          </a:p>
          <a:p>
            <a:pPr indent="0" lvl="0" marL="1828800" rtl="0" algn="l">
              <a:spcBef>
                <a:spcPts val="0"/>
              </a:spcBef>
              <a:spcAft>
                <a:spcPts val="0"/>
              </a:spcAft>
              <a:buNone/>
            </a:pPr>
            <a:r>
              <a:rPr lang="es" sz="1300">
                <a:latin typeface="Comic Sans MS"/>
                <a:ea typeface="Comic Sans MS"/>
                <a:cs typeface="Comic Sans MS"/>
                <a:sym typeface="Comic Sans MS"/>
              </a:rPr>
              <a:t> </a:t>
            </a:r>
            <a:endParaRPr sz="1300">
              <a:latin typeface="Comic Sans MS"/>
              <a:ea typeface="Comic Sans MS"/>
              <a:cs typeface="Comic Sans MS"/>
              <a:sym typeface="Comic Sans MS"/>
            </a:endParaRPr>
          </a:p>
          <a:p>
            <a:pPr indent="0" lvl="0" marL="1828800" rtl="0" algn="l">
              <a:spcBef>
                <a:spcPts val="0"/>
              </a:spcBef>
              <a:spcAft>
                <a:spcPts val="0"/>
              </a:spcAft>
              <a:buNone/>
            </a:pPr>
            <a:r>
              <a:rPr lang="es" sz="1300">
                <a:latin typeface="Comic Sans MS"/>
                <a:ea typeface="Comic Sans MS"/>
                <a:cs typeface="Comic Sans MS"/>
                <a:sym typeface="Comic Sans MS"/>
              </a:rPr>
              <a:t>SAINITHYA S  183002140</a:t>
            </a:r>
            <a:endParaRPr sz="1300">
              <a:latin typeface="Comic Sans MS"/>
              <a:ea typeface="Comic Sans MS"/>
              <a:cs typeface="Comic Sans MS"/>
              <a:sym typeface="Comic Sans MS"/>
            </a:endParaRPr>
          </a:p>
          <a:p>
            <a:pPr indent="0" lvl="0" marL="1828800" rtl="0" algn="l">
              <a:spcBef>
                <a:spcPts val="0"/>
              </a:spcBef>
              <a:spcAft>
                <a:spcPts val="0"/>
              </a:spcAft>
              <a:buNone/>
            </a:pPr>
            <a:r>
              <a:t/>
            </a:r>
            <a:endParaRPr sz="1300">
              <a:latin typeface="Comic Sans MS"/>
              <a:ea typeface="Comic Sans MS"/>
              <a:cs typeface="Comic Sans MS"/>
              <a:sym typeface="Comic Sans MS"/>
            </a:endParaRPr>
          </a:p>
          <a:p>
            <a:pPr indent="0" lvl="0" marL="1828800" rtl="0" algn="l">
              <a:spcBef>
                <a:spcPts val="0"/>
              </a:spcBef>
              <a:spcAft>
                <a:spcPts val="0"/>
              </a:spcAft>
              <a:buNone/>
            </a:pPr>
            <a:r>
              <a:rPr lang="es" sz="1300">
                <a:latin typeface="Comic Sans MS"/>
                <a:ea typeface="Comic Sans MS"/>
                <a:cs typeface="Comic Sans MS"/>
                <a:sym typeface="Comic Sans MS"/>
              </a:rPr>
              <a:t>VIGNESH V  183002182</a:t>
            </a:r>
            <a:endParaRPr sz="1300">
              <a:latin typeface="Comic Sans MS"/>
              <a:ea typeface="Comic Sans MS"/>
              <a:cs typeface="Comic Sans MS"/>
              <a:sym typeface="Comic Sans MS"/>
            </a:endParaRPr>
          </a:p>
          <a:p>
            <a:pPr indent="0" lvl="0" marL="1828800" rtl="0" algn="l">
              <a:spcBef>
                <a:spcPts val="0"/>
              </a:spcBef>
              <a:spcAft>
                <a:spcPts val="0"/>
              </a:spcAft>
              <a:buNone/>
            </a:pPr>
            <a:r>
              <a:t/>
            </a:r>
            <a:endParaRPr sz="1300">
              <a:latin typeface="Comic Sans MS"/>
              <a:ea typeface="Comic Sans MS"/>
              <a:cs typeface="Comic Sans MS"/>
              <a:sym typeface="Comic Sans MS"/>
            </a:endParaRPr>
          </a:p>
          <a:p>
            <a:pPr indent="0" lvl="0" marL="1828800" rtl="0" algn="l">
              <a:spcBef>
                <a:spcPts val="0"/>
              </a:spcBef>
              <a:spcAft>
                <a:spcPts val="0"/>
              </a:spcAft>
              <a:buNone/>
            </a:pPr>
            <a:r>
              <a:rPr lang="es" sz="1300">
                <a:latin typeface="Comic Sans MS"/>
                <a:ea typeface="Comic Sans MS"/>
                <a:cs typeface="Comic Sans MS"/>
                <a:sym typeface="Comic Sans MS"/>
              </a:rPr>
              <a:t>SRIRAM R  183002164</a:t>
            </a:r>
            <a:endParaRPr sz="1300">
              <a:latin typeface="Comic Sans MS"/>
              <a:ea typeface="Comic Sans MS"/>
              <a:cs typeface="Comic Sans MS"/>
              <a:sym typeface="Comic Sans MS"/>
            </a:endParaRPr>
          </a:p>
          <a:p>
            <a:pPr indent="0" lvl="0" marL="0" rtl="0" algn="l">
              <a:spcBef>
                <a:spcPts val="0"/>
              </a:spcBef>
              <a:spcAft>
                <a:spcPts val="0"/>
              </a:spcAft>
              <a:buNone/>
            </a:pPr>
            <a:r>
              <a:t/>
            </a:r>
            <a:endParaRPr sz="13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9"/>
          <p:cNvSpPr txBox="1"/>
          <p:nvPr>
            <p:ph type="title"/>
          </p:nvPr>
        </p:nvSpPr>
        <p:spPr>
          <a:xfrm>
            <a:off x="106326" y="205978"/>
            <a:ext cx="3717463" cy="2437985"/>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Comic Sans MS"/>
              <a:buNone/>
            </a:pPr>
            <a:r>
              <a:rPr lang="es">
                <a:solidFill>
                  <a:schemeClr val="dk1"/>
                </a:solidFill>
              </a:rPr>
              <a:t>SYNTHESIZER</a:t>
            </a:r>
            <a:endParaRPr>
              <a:solidFill>
                <a:schemeClr val="dk1"/>
              </a:solidFill>
            </a:endParaRPr>
          </a:p>
        </p:txBody>
      </p:sp>
      <p:pic>
        <p:nvPicPr>
          <p:cNvPr id="236" name="Google Shape;236;p49"/>
          <p:cNvPicPr preferRelativeResize="0"/>
          <p:nvPr/>
        </p:nvPicPr>
        <p:blipFill rotWithShape="1">
          <a:blip r:embed="rId3">
            <a:alphaModFix/>
          </a:blip>
          <a:srcRect b="0" l="0" r="0" t="0"/>
          <a:stretch/>
        </p:blipFill>
        <p:spPr>
          <a:xfrm>
            <a:off x="3823789" y="482225"/>
            <a:ext cx="4701176" cy="3891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0"/>
          <p:cNvSpPr txBox="1"/>
          <p:nvPr>
            <p:ph type="title"/>
          </p:nvPr>
        </p:nvSpPr>
        <p:spPr>
          <a:xfrm>
            <a:off x="2934586" y="205979"/>
            <a:ext cx="2806995" cy="85725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3000"/>
              <a:buFont typeface="Comic Sans MS"/>
              <a:buNone/>
            </a:pPr>
            <a:r>
              <a:rPr lang="es"/>
              <a:t>Synthesizer</a:t>
            </a:r>
            <a:endParaRPr/>
          </a:p>
        </p:txBody>
      </p:sp>
      <p:sp>
        <p:nvSpPr>
          <p:cNvPr id="242" name="Google Shape;242;p50"/>
          <p:cNvSpPr txBox="1"/>
          <p:nvPr>
            <p:ph idx="4294967295" type="subTitle"/>
          </p:nvPr>
        </p:nvSpPr>
        <p:spPr>
          <a:xfrm>
            <a:off x="361508" y="1233377"/>
            <a:ext cx="8654902" cy="3417998"/>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It predicts a mel spectrogram from a sequence of grapheme or phoneme inputs using Tacotron 2 architecture</a:t>
            </a:r>
            <a:endParaRPr b="0" i="0" sz="14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An embedding vector for the target speaker is concatenated with the synthesizer encoder output at each time step.</a:t>
            </a:r>
            <a:endParaRPr b="0" i="0" sz="14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The synthesizer is trained on pairs of text transcript and target audio. </a:t>
            </a:r>
            <a:endParaRPr b="0" i="0" sz="14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At the input, we map the text to a sequence of phonemes, which leads to faster convergence and improved pronunciation of rare words and proper nouns. </a:t>
            </a:r>
            <a:endParaRPr b="0" i="0" sz="14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The network is trained in a transfer learning configuration, using a pre-trained speaker encoder (whose parameters are frozen) to extract a speaker embedding from the target audio, i.e. the speaker reference signal is the same as the target speech during training. </a:t>
            </a:r>
            <a:endParaRPr b="0" i="0" sz="14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1"/>
          <p:cNvSpPr txBox="1"/>
          <p:nvPr>
            <p:ph type="title"/>
          </p:nvPr>
        </p:nvSpPr>
        <p:spPr>
          <a:xfrm>
            <a:off x="457200" y="205979"/>
            <a:ext cx="8229600" cy="85725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2"/>
              </a:buClr>
              <a:buSzPts val="3000"/>
              <a:buFont typeface="Comic Sans MS"/>
              <a:buNone/>
            </a:pPr>
            <a:r>
              <a:rPr lang="es"/>
              <a:t>VOCODER</a:t>
            </a:r>
            <a:endParaRPr/>
          </a:p>
        </p:txBody>
      </p:sp>
      <p:pic>
        <p:nvPicPr>
          <p:cNvPr id="248" name="Google Shape;248;p51"/>
          <p:cNvPicPr preferRelativeResize="0"/>
          <p:nvPr/>
        </p:nvPicPr>
        <p:blipFill rotWithShape="1">
          <a:blip r:embed="rId3">
            <a:alphaModFix/>
          </a:blip>
          <a:srcRect b="0" l="0" r="0" t="0"/>
          <a:stretch/>
        </p:blipFill>
        <p:spPr>
          <a:xfrm>
            <a:off x="2015460" y="1256200"/>
            <a:ext cx="5113079" cy="2842525"/>
          </a:xfrm>
          <a:prstGeom prst="rect">
            <a:avLst/>
          </a:prstGeom>
          <a:noFill/>
          <a:ln>
            <a:noFill/>
          </a:ln>
        </p:spPr>
      </p:pic>
      <p:sp>
        <p:nvSpPr>
          <p:cNvPr id="249" name="Google Shape;249;p51"/>
          <p:cNvSpPr txBox="1"/>
          <p:nvPr/>
        </p:nvSpPr>
        <p:spPr>
          <a:xfrm>
            <a:off x="2350750" y="4098725"/>
            <a:ext cx="405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Roboto Light"/>
                <a:ea typeface="Roboto Light"/>
                <a:cs typeface="Roboto Light"/>
                <a:sym typeface="Roboto Light"/>
              </a:rPr>
              <a:t>Architecture of Conditional WaveNet Vocoder</a:t>
            </a:r>
            <a:endParaRPr b="0" i="0" sz="1400" u="none" cap="none" strike="noStrike">
              <a:solidFill>
                <a:schemeClr val="lt1"/>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2"/>
          <p:cNvSpPr txBox="1"/>
          <p:nvPr>
            <p:ph type="title"/>
          </p:nvPr>
        </p:nvSpPr>
        <p:spPr>
          <a:xfrm>
            <a:off x="659219" y="205979"/>
            <a:ext cx="8027581" cy="85725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2"/>
              </a:buClr>
              <a:buSzPts val="3000"/>
              <a:buFont typeface="Comic Sans MS"/>
              <a:buNone/>
            </a:pPr>
            <a:r>
              <a:rPr lang="es"/>
              <a:t>Vocoder</a:t>
            </a:r>
            <a:endParaRPr/>
          </a:p>
        </p:txBody>
      </p:sp>
      <p:sp>
        <p:nvSpPr>
          <p:cNvPr id="255" name="Google Shape;255;p52"/>
          <p:cNvSpPr txBox="1"/>
          <p:nvPr>
            <p:ph idx="4294967295" type="subTitle"/>
          </p:nvPr>
        </p:nvSpPr>
        <p:spPr>
          <a:xfrm>
            <a:off x="779721" y="1148316"/>
            <a:ext cx="8364279" cy="3018872"/>
          </a:xfrm>
          <a:prstGeom prst="rect">
            <a:avLst/>
          </a:prstGeom>
          <a:noFill/>
          <a:ln>
            <a:noFill/>
          </a:ln>
        </p:spPr>
        <p:txBody>
          <a:bodyPr anchorCtr="0" anchor="t" bIns="91425" lIns="91425" spcFirstLastPara="1" rIns="91425" wrap="square" tIns="91425">
            <a:noAutofit/>
          </a:bodyPr>
          <a:lstStyle/>
          <a:p>
            <a:pPr indent="-311150" lvl="0" marL="457200" marR="0" rtl="0" algn="l">
              <a:spcBef>
                <a:spcPts val="0"/>
              </a:spcBef>
              <a:spcAft>
                <a:spcPts val="0"/>
              </a:spcAft>
              <a:buClr>
                <a:schemeClr val="dk1"/>
              </a:buClr>
              <a:buSzPts val="1300"/>
              <a:buFont typeface="Comic Sans MS"/>
              <a:buChar char="●"/>
            </a:pPr>
            <a:r>
              <a:rPr b="0" i="0" lang="es" sz="1300" u="none" cap="none" strike="noStrike">
                <a:solidFill>
                  <a:schemeClr val="dk1"/>
                </a:solidFill>
                <a:latin typeface="Comic Sans MS"/>
                <a:ea typeface="Comic Sans MS"/>
                <a:cs typeface="Comic Sans MS"/>
                <a:sym typeface="Comic Sans MS"/>
              </a:rPr>
              <a:t>We use the sample-by-sample autoregressive </a:t>
            </a:r>
            <a:r>
              <a:rPr b="1" i="0" lang="es" sz="1300" u="none" cap="none" strike="noStrike">
                <a:solidFill>
                  <a:schemeClr val="dk1"/>
                </a:solidFill>
                <a:latin typeface="Roboto"/>
                <a:ea typeface="Roboto"/>
                <a:cs typeface="Roboto"/>
                <a:sym typeface="Roboto"/>
              </a:rPr>
              <a:t>WaveNet </a:t>
            </a:r>
            <a:r>
              <a:rPr b="0" i="0" lang="es" sz="1300" u="none" cap="none" strike="noStrike">
                <a:solidFill>
                  <a:schemeClr val="dk1"/>
                </a:solidFill>
                <a:latin typeface="Comic Sans MS"/>
                <a:ea typeface="Comic Sans MS"/>
                <a:cs typeface="Comic Sans MS"/>
                <a:sym typeface="Comic Sans MS"/>
              </a:rPr>
              <a:t>as a vocoder to invert synthesized mel spectrograms emitted by the synthesizer network into time-domain waveforms.</a:t>
            </a:r>
            <a:endParaRPr b="0" i="0" sz="13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300"/>
              <a:buFont typeface="Comic Sans MS"/>
              <a:buNone/>
            </a:pPr>
            <a:r>
              <a:t/>
            </a:r>
            <a:endParaRPr b="0" i="0" sz="1300" u="none" cap="none" strike="noStrike">
              <a:solidFill>
                <a:schemeClr val="dk1"/>
              </a:solidFill>
              <a:latin typeface="Comic Sans MS"/>
              <a:ea typeface="Comic Sans MS"/>
              <a:cs typeface="Comic Sans MS"/>
              <a:sym typeface="Comic Sans MS"/>
            </a:endParaRPr>
          </a:p>
          <a:p>
            <a:pPr indent="-311150" lvl="0" marL="457200" marR="0" rtl="0" algn="l">
              <a:spcBef>
                <a:spcPts val="0"/>
              </a:spcBef>
              <a:spcAft>
                <a:spcPts val="0"/>
              </a:spcAft>
              <a:buClr>
                <a:schemeClr val="dk1"/>
              </a:buClr>
              <a:buSzPts val="1300"/>
              <a:buFont typeface="Comic Sans MS"/>
              <a:buChar char="●"/>
            </a:pPr>
            <a:r>
              <a:rPr b="0" i="0" lang="es" sz="1300" u="none" cap="none" strike="noStrike">
                <a:solidFill>
                  <a:schemeClr val="dk1"/>
                </a:solidFill>
                <a:latin typeface="Comic Sans MS"/>
                <a:ea typeface="Comic Sans MS"/>
                <a:cs typeface="Comic Sans MS"/>
                <a:sym typeface="Comic Sans MS"/>
              </a:rPr>
              <a:t>The architecture is  composed of </a:t>
            </a:r>
            <a:r>
              <a:rPr b="1" i="0" lang="es" sz="1300" u="none" cap="none" strike="noStrike">
                <a:solidFill>
                  <a:schemeClr val="dk1"/>
                </a:solidFill>
                <a:latin typeface="Roboto"/>
                <a:ea typeface="Roboto"/>
                <a:cs typeface="Roboto"/>
                <a:sym typeface="Roboto"/>
              </a:rPr>
              <a:t>30 dilated convolution layers</a:t>
            </a:r>
            <a:r>
              <a:rPr b="0" i="0" lang="es" sz="1300" u="none" cap="none" strike="noStrike">
                <a:solidFill>
                  <a:schemeClr val="dk1"/>
                </a:solidFill>
                <a:latin typeface="Comic Sans MS"/>
                <a:ea typeface="Comic Sans MS"/>
                <a:cs typeface="Comic Sans MS"/>
                <a:sym typeface="Comic Sans MS"/>
              </a:rPr>
              <a:t>.</a:t>
            </a:r>
            <a:endParaRPr b="0" i="0" sz="13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300"/>
              <a:buFont typeface="Comic Sans MS"/>
              <a:buNone/>
            </a:pPr>
            <a:r>
              <a:t/>
            </a:r>
            <a:endParaRPr b="0" i="0" sz="1300" u="none" cap="none" strike="noStrike">
              <a:solidFill>
                <a:schemeClr val="dk1"/>
              </a:solidFill>
              <a:latin typeface="Comic Sans MS"/>
              <a:ea typeface="Comic Sans MS"/>
              <a:cs typeface="Comic Sans MS"/>
              <a:sym typeface="Comic Sans MS"/>
            </a:endParaRPr>
          </a:p>
          <a:p>
            <a:pPr indent="-311150" lvl="0" marL="457200" marR="0" rtl="0" algn="l">
              <a:spcBef>
                <a:spcPts val="0"/>
              </a:spcBef>
              <a:spcAft>
                <a:spcPts val="0"/>
              </a:spcAft>
              <a:buClr>
                <a:schemeClr val="dk1"/>
              </a:buClr>
              <a:buSzPts val="1300"/>
              <a:buFont typeface="Comic Sans MS"/>
              <a:buChar char="●"/>
            </a:pPr>
            <a:r>
              <a:rPr b="0" i="0" lang="es" sz="1300" u="none" cap="none" strike="noStrike">
                <a:solidFill>
                  <a:schemeClr val="dk1"/>
                </a:solidFill>
                <a:latin typeface="Comic Sans MS"/>
                <a:ea typeface="Comic Sans MS"/>
                <a:cs typeface="Comic Sans MS"/>
                <a:sym typeface="Comic Sans MS"/>
              </a:rPr>
              <a:t>The network is not directly conditioned on the output of the speaker encoder</a:t>
            </a:r>
            <a:endParaRPr b="0" i="0" sz="13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300"/>
              <a:buFont typeface="Comic Sans MS"/>
              <a:buNone/>
            </a:pPr>
            <a:r>
              <a:t/>
            </a:r>
            <a:endParaRPr b="0" i="0" sz="1300" u="none" cap="none" strike="noStrike">
              <a:solidFill>
                <a:schemeClr val="dk1"/>
              </a:solidFill>
              <a:latin typeface="Comic Sans MS"/>
              <a:ea typeface="Comic Sans MS"/>
              <a:cs typeface="Comic Sans MS"/>
              <a:sym typeface="Comic Sans MS"/>
            </a:endParaRPr>
          </a:p>
          <a:p>
            <a:pPr indent="-311150" lvl="0" marL="457200" marR="0" rtl="0" algn="l">
              <a:spcBef>
                <a:spcPts val="0"/>
              </a:spcBef>
              <a:spcAft>
                <a:spcPts val="0"/>
              </a:spcAft>
              <a:buClr>
                <a:schemeClr val="dk1"/>
              </a:buClr>
              <a:buSzPts val="1300"/>
              <a:buFont typeface="Comic Sans MS"/>
              <a:buChar char="●"/>
            </a:pPr>
            <a:r>
              <a:rPr b="0" i="0" lang="es" sz="1300" u="none" cap="none" strike="noStrike">
                <a:solidFill>
                  <a:schemeClr val="dk1"/>
                </a:solidFill>
                <a:latin typeface="Comic Sans MS"/>
                <a:ea typeface="Comic Sans MS"/>
                <a:cs typeface="Comic Sans MS"/>
                <a:sym typeface="Comic Sans MS"/>
              </a:rPr>
              <a:t>The mel spectrogram predicted by the synthesizer network captures all of the relevant detail needed for high quality synthesis of a variety of voices</a:t>
            </a:r>
            <a:endParaRPr b="0" i="0" sz="1300" u="none" cap="none" strike="noStrike">
              <a:solidFill>
                <a:schemeClr val="dk1"/>
              </a:solidFill>
              <a:latin typeface="Comic Sans MS"/>
              <a:ea typeface="Comic Sans MS"/>
              <a:cs typeface="Comic Sans MS"/>
              <a:sym typeface="Comic Sans MS"/>
            </a:endParaRPr>
          </a:p>
        </p:txBody>
      </p:sp>
      <p:pic>
        <p:nvPicPr>
          <p:cNvPr id="256" name="Google Shape;256;p52"/>
          <p:cNvPicPr preferRelativeResize="0"/>
          <p:nvPr/>
        </p:nvPicPr>
        <p:blipFill rotWithShape="1">
          <a:blip r:embed="rId3">
            <a:alphaModFix/>
          </a:blip>
          <a:srcRect b="0" l="0" r="0" t="0"/>
          <a:stretch/>
        </p:blipFill>
        <p:spPr>
          <a:xfrm>
            <a:off x="5835818" y="2985883"/>
            <a:ext cx="2970677" cy="1421900"/>
          </a:xfrm>
          <a:prstGeom prst="rect">
            <a:avLst/>
          </a:prstGeom>
          <a:noFill/>
          <a:ln>
            <a:noFill/>
          </a:ln>
        </p:spPr>
      </p:pic>
      <p:pic>
        <p:nvPicPr>
          <p:cNvPr id="257" name="Google Shape;257;p52"/>
          <p:cNvPicPr preferRelativeResize="0"/>
          <p:nvPr/>
        </p:nvPicPr>
        <p:blipFill rotWithShape="1">
          <a:blip r:embed="rId4">
            <a:alphaModFix/>
          </a:blip>
          <a:srcRect b="0" l="0" r="0" t="0"/>
          <a:stretch/>
        </p:blipFill>
        <p:spPr>
          <a:xfrm>
            <a:off x="1110538" y="3113844"/>
            <a:ext cx="4387775" cy="132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3"/>
          <p:cNvSpPr txBox="1"/>
          <p:nvPr>
            <p:ph type="title"/>
          </p:nvPr>
        </p:nvSpPr>
        <p:spPr>
          <a:xfrm>
            <a:off x="457200" y="4472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
              <a:t>Experiment 1 - </a:t>
            </a:r>
            <a:r>
              <a:rPr lang="es"/>
              <a:t>Training from Scratch</a:t>
            </a:r>
            <a:endParaRPr/>
          </a:p>
        </p:txBody>
      </p:sp>
      <p:sp>
        <p:nvSpPr>
          <p:cNvPr id="263" name="Google Shape;263;p53"/>
          <p:cNvSpPr txBox="1"/>
          <p:nvPr>
            <p:ph idx="1" type="body"/>
          </p:nvPr>
        </p:nvSpPr>
        <p:spPr>
          <a:xfrm>
            <a:off x="489475" y="1185100"/>
            <a:ext cx="8229600" cy="3594900"/>
          </a:xfrm>
          <a:prstGeom prst="rect">
            <a:avLst/>
          </a:prstGeom>
        </p:spPr>
        <p:txBody>
          <a:bodyPr anchorCtr="0" anchor="t" bIns="91425" lIns="630000" spcFirstLastPara="1" rIns="91425" wrap="square" tIns="91425">
            <a:noAutofit/>
          </a:bodyPr>
          <a:lstStyle/>
          <a:p>
            <a:pPr indent="0" lvl="0" marL="0" rtl="0" algn="l">
              <a:spcBef>
                <a:spcPts val="360"/>
              </a:spcBef>
              <a:spcAft>
                <a:spcPts val="0"/>
              </a:spcAft>
              <a:buNone/>
            </a:pPr>
            <a:r>
              <a:rPr lang="es" sz="1500"/>
              <a:t>The work flow for the speaker synthesis (First Experiment)</a:t>
            </a:r>
            <a:endParaRPr sz="1500"/>
          </a:p>
          <a:p>
            <a:pPr indent="0" lvl="0" marL="0" rtl="0" algn="l">
              <a:lnSpc>
                <a:spcPct val="115000"/>
              </a:lnSpc>
              <a:spcBef>
                <a:spcPts val="300"/>
              </a:spcBef>
              <a:spcAft>
                <a:spcPts val="0"/>
              </a:spcAft>
              <a:buNone/>
            </a:pPr>
            <a:r>
              <a:t/>
            </a:r>
            <a:endParaRPr sz="1500">
              <a:highlight>
                <a:schemeClr val="lt1"/>
              </a:highlight>
            </a:endParaRPr>
          </a:p>
          <a:p>
            <a:pPr indent="-323850" lvl="0" marL="457200" rtl="0" algn="l">
              <a:lnSpc>
                <a:spcPct val="115000"/>
              </a:lnSpc>
              <a:spcBef>
                <a:spcPts val="300"/>
              </a:spcBef>
              <a:spcAft>
                <a:spcPts val="0"/>
              </a:spcAft>
              <a:buSzPts val="1500"/>
              <a:buAutoNum type="arabicPeriod"/>
            </a:pPr>
            <a:r>
              <a:rPr lang="es" sz="1500">
                <a:highlight>
                  <a:schemeClr val="lt1"/>
                </a:highlight>
              </a:rPr>
              <a:t>For all our experiments, we are only training the synthesizer. Therefore we are making use of </a:t>
            </a:r>
            <a:r>
              <a:rPr lang="es" sz="1500"/>
              <a:t>synthesizer_preprocess_audio.py, </a:t>
            </a:r>
            <a:r>
              <a:rPr lang="es" sz="1500">
                <a:uFill>
                  <a:noFill/>
                </a:uFill>
                <a:hlinkClick r:id="rId3"/>
              </a:rPr>
              <a:t>synthesizer_preprocess_embeds.py</a:t>
            </a:r>
            <a:r>
              <a:rPr lang="es" sz="1500"/>
              <a:t> to preprocess our dataset. (Single speaker data from LibriSpeech). (Details on LibriSpeech in Slide 18)</a:t>
            </a:r>
            <a:endParaRPr sz="1500"/>
          </a:p>
          <a:p>
            <a:pPr indent="-323850" lvl="0" marL="457200" rtl="0" algn="l">
              <a:lnSpc>
                <a:spcPct val="115000"/>
              </a:lnSpc>
              <a:spcBef>
                <a:spcPts val="0"/>
              </a:spcBef>
              <a:spcAft>
                <a:spcPts val="0"/>
              </a:spcAft>
              <a:buSzPts val="1500"/>
              <a:buAutoNum type="arabicPeriod"/>
            </a:pPr>
            <a:r>
              <a:rPr lang="es" sz="1500"/>
              <a:t>We then train the synthesizer using synthezier_train.py </a:t>
            </a:r>
            <a:endParaRPr sz="1500"/>
          </a:p>
          <a:p>
            <a:pPr indent="-323850" lvl="0" marL="457200" rtl="0" algn="l">
              <a:lnSpc>
                <a:spcPct val="115000"/>
              </a:lnSpc>
              <a:spcBef>
                <a:spcPts val="0"/>
              </a:spcBef>
              <a:spcAft>
                <a:spcPts val="0"/>
              </a:spcAft>
              <a:buSzPts val="1500"/>
              <a:buAutoNum type="arabicPeriod"/>
            </a:pPr>
            <a:r>
              <a:rPr lang="es" sz="1500"/>
              <a:t>For testing we use the demo_toolbox.py file, where the original weights of the encoder and vocoder are used and the “from scratch” synthesizer weights are used.</a:t>
            </a:r>
            <a:endParaRPr sz="1500"/>
          </a:p>
          <a:p>
            <a:pPr indent="0" lvl="0" marL="0" rtl="0" algn="l">
              <a:lnSpc>
                <a:spcPct val="115000"/>
              </a:lnSpc>
              <a:spcBef>
                <a:spcPts val="300"/>
              </a:spcBef>
              <a:spcAft>
                <a:spcPts val="0"/>
              </a:spcAft>
              <a:buNone/>
            </a:pPr>
            <a:r>
              <a:rPr lang="es" sz="1500">
                <a:highlight>
                  <a:schemeClr val="lt1"/>
                </a:highlight>
              </a:rPr>
              <a:t>Note: As we are trying to synthesize speech without any initialization, the first experiment is a speech synthesis task. </a:t>
            </a:r>
            <a:endParaRPr sz="1500">
              <a:highlight>
                <a:schemeClr val="lt1"/>
              </a:highlight>
            </a:endParaRPr>
          </a:p>
          <a:p>
            <a:pPr indent="0" lvl="0" marL="914400" rtl="0" algn="l">
              <a:spcBef>
                <a:spcPts val="360"/>
              </a:spcBef>
              <a:spcAft>
                <a:spcPts val="0"/>
              </a:spcAft>
              <a:buNone/>
            </a:pPr>
            <a:r>
              <a:t/>
            </a:r>
            <a:endParaRPr sz="1800"/>
          </a:p>
          <a:p>
            <a:pPr indent="0" lvl="0" marL="457200" rtl="0" algn="l">
              <a:spcBef>
                <a:spcPts val="360"/>
              </a:spcBef>
              <a:spcAft>
                <a:spcPts val="0"/>
              </a:spcAft>
              <a:buNone/>
            </a:pPr>
            <a:r>
              <a:t/>
            </a:r>
            <a:endParaRPr sz="1800"/>
          </a:p>
          <a:p>
            <a:pPr indent="0" lvl="0" marL="0" rtl="0" algn="l">
              <a:spcBef>
                <a:spcPts val="360"/>
              </a:spcBef>
              <a:spcAft>
                <a:spcPts val="0"/>
              </a:spcAft>
              <a:buNone/>
            </a:pPr>
            <a:r>
              <a:rPr lang="es" sz="1800"/>
              <a:t>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4"/>
          <p:cNvSpPr txBox="1"/>
          <p:nvPr>
            <p:ph type="title"/>
          </p:nvPr>
        </p:nvSpPr>
        <p:spPr>
          <a:xfrm>
            <a:off x="457200" y="205979"/>
            <a:ext cx="8229600" cy="85725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3000"/>
              <a:buFont typeface="Comic Sans MS"/>
              <a:buNone/>
            </a:pPr>
            <a:r>
              <a:rPr lang="es">
                <a:solidFill>
                  <a:schemeClr val="dk1"/>
                </a:solidFill>
              </a:rPr>
              <a:t>Training from scratch</a:t>
            </a:r>
            <a:endParaRPr>
              <a:solidFill>
                <a:schemeClr val="dk1"/>
              </a:solidFill>
            </a:endParaRPr>
          </a:p>
        </p:txBody>
      </p:sp>
      <p:pic>
        <p:nvPicPr>
          <p:cNvPr id="269" name="Google Shape;269;p54"/>
          <p:cNvPicPr preferRelativeResize="0"/>
          <p:nvPr/>
        </p:nvPicPr>
        <p:blipFill rotWithShape="1">
          <a:blip r:embed="rId3">
            <a:alphaModFix/>
          </a:blip>
          <a:srcRect b="0" l="0" r="0" t="0"/>
          <a:stretch/>
        </p:blipFill>
        <p:spPr>
          <a:xfrm>
            <a:off x="2328025" y="1301300"/>
            <a:ext cx="306175" cy="1767050"/>
          </a:xfrm>
          <a:prstGeom prst="rect">
            <a:avLst/>
          </a:prstGeom>
          <a:noFill/>
          <a:ln>
            <a:noFill/>
          </a:ln>
        </p:spPr>
      </p:pic>
      <p:pic>
        <p:nvPicPr>
          <p:cNvPr id="270" name="Google Shape;270;p54"/>
          <p:cNvPicPr preferRelativeResize="0"/>
          <p:nvPr/>
        </p:nvPicPr>
        <p:blipFill rotWithShape="1">
          <a:blip r:embed="rId4">
            <a:alphaModFix/>
          </a:blip>
          <a:srcRect b="0" l="0" r="0" t="0"/>
          <a:stretch/>
        </p:blipFill>
        <p:spPr>
          <a:xfrm>
            <a:off x="1668806" y="1240465"/>
            <a:ext cx="4975112" cy="3697056"/>
          </a:xfrm>
          <a:prstGeom prst="rect">
            <a:avLst/>
          </a:prstGeom>
          <a:noFill/>
          <a:ln>
            <a:noFill/>
          </a:ln>
        </p:spPr>
      </p:pic>
      <p:sp>
        <p:nvSpPr>
          <p:cNvPr id="271" name="Google Shape;271;p54"/>
          <p:cNvSpPr txBox="1"/>
          <p:nvPr/>
        </p:nvSpPr>
        <p:spPr>
          <a:xfrm>
            <a:off x="6974958" y="1722763"/>
            <a:ext cx="1899684"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Dataset: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13 minutes of a single speaker from Librispeech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55"/>
          <p:cNvPicPr preferRelativeResize="0"/>
          <p:nvPr/>
        </p:nvPicPr>
        <p:blipFill rotWithShape="1">
          <a:blip r:embed="rId3">
            <a:alphaModFix/>
          </a:blip>
          <a:srcRect b="0" l="0" r="0" t="0"/>
          <a:stretch/>
        </p:blipFill>
        <p:spPr>
          <a:xfrm>
            <a:off x="1697250" y="948400"/>
            <a:ext cx="4771925" cy="2785299"/>
          </a:xfrm>
          <a:prstGeom prst="rect">
            <a:avLst/>
          </a:prstGeom>
          <a:noFill/>
          <a:ln>
            <a:noFill/>
          </a:ln>
        </p:spPr>
      </p:pic>
      <p:pic>
        <p:nvPicPr>
          <p:cNvPr id="277" name="Google Shape;277;p55"/>
          <p:cNvPicPr preferRelativeResize="0"/>
          <p:nvPr/>
        </p:nvPicPr>
        <p:blipFill rotWithShape="1">
          <a:blip r:embed="rId4">
            <a:alphaModFix/>
          </a:blip>
          <a:srcRect b="0" l="0" r="0" t="0"/>
          <a:stretch/>
        </p:blipFill>
        <p:spPr>
          <a:xfrm>
            <a:off x="1429817" y="203478"/>
            <a:ext cx="5807411" cy="4077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6"/>
          <p:cNvSpPr txBox="1"/>
          <p:nvPr>
            <p:ph type="title"/>
          </p:nvPr>
        </p:nvSpPr>
        <p:spPr>
          <a:xfrm>
            <a:off x="457200" y="4472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
              <a:t>Experiment 2 - “Fine Tuning” the network</a:t>
            </a:r>
            <a:endParaRPr/>
          </a:p>
        </p:txBody>
      </p:sp>
      <p:sp>
        <p:nvSpPr>
          <p:cNvPr id="283" name="Google Shape;283;p56"/>
          <p:cNvSpPr txBox="1"/>
          <p:nvPr>
            <p:ph idx="1" type="body"/>
          </p:nvPr>
        </p:nvSpPr>
        <p:spPr>
          <a:xfrm>
            <a:off x="408850" y="854550"/>
            <a:ext cx="8229600" cy="3594900"/>
          </a:xfrm>
          <a:prstGeom prst="rect">
            <a:avLst/>
          </a:prstGeom>
        </p:spPr>
        <p:txBody>
          <a:bodyPr anchorCtr="0" anchor="t" bIns="91425" lIns="630000" spcFirstLastPara="1" rIns="91425" wrap="square" tIns="91425">
            <a:noAutofit/>
          </a:bodyPr>
          <a:lstStyle/>
          <a:p>
            <a:pPr indent="0" lvl="0" marL="0" rtl="0" algn="l">
              <a:spcBef>
                <a:spcPts val="360"/>
              </a:spcBef>
              <a:spcAft>
                <a:spcPts val="0"/>
              </a:spcAft>
              <a:buNone/>
            </a:pPr>
            <a:r>
              <a:rPr lang="es" sz="1500"/>
              <a:t>The f</a:t>
            </a:r>
            <a:r>
              <a:rPr lang="es" sz="1500"/>
              <a:t>ine tuning process for the speaker adaptation task (Second Experiment)</a:t>
            </a:r>
            <a:endParaRPr sz="1500"/>
          </a:p>
          <a:p>
            <a:pPr indent="-323850" lvl="0" marL="457200" rtl="0" algn="l">
              <a:spcBef>
                <a:spcPts val="360"/>
              </a:spcBef>
              <a:spcAft>
                <a:spcPts val="0"/>
              </a:spcAft>
              <a:buSzPts val="1500"/>
              <a:buAutoNum type="arabicPeriod"/>
            </a:pPr>
            <a:r>
              <a:rPr lang="es" sz="1500"/>
              <a:t>We load the pretrained weights from the github repo.(</a:t>
            </a:r>
            <a:r>
              <a:rPr lang="es" sz="1500" u="sng">
                <a:solidFill>
                  <a:schemeClr val="hlink"/>
                </a:solidFill>
                <a:hlinkClick r:id="rId3"/>
              </a:rPr>
              <a:t>https://github.com/CorentinJ/Real-Time-Voice-Cloning</a:t>
            </a:r>
            <a:r>
              <a:rPr lang="es" sz="1500"/>
              <a:t>)</a:t>
            </a:r>
            <a:endParaRPr sz="1500"/>
          </a:p>
          <a:p>
            <a:pPr indent="0" lvl="0" marL="457200" rtl="0" algn="l">
              <a:spcBef>
                <a:spcPts val="360"/>
              </a:spcBef>
              <a:spcAft>
                <a:spcPts val="0"/>
              </a:spcAft>
              <a:buNone/>
            </a:pPr>
            <a:r>
              <a:rPr lang="es" sz="1500"/>
              <a:t> (details about the pretrained network are mentioned in the following slide) </a:t>
            </a:r>
            <a:endParaRPr sz="1500"/>
          </a:p>
          <a:p>
            <a:pPr indent="-323850" lvl="0" marL="457200" rtl="0" algn="l">
              <a:lnSpc>
                <a:spcPct val="115000"/>
              </a:lnSpc>
              <a:spcBef>
                <a:spcPts val="300"/>
              </a:spcBef>
              <a:spcAft>
                <a:spcPts val="0"/>
              </a:spcAft>
              <a:buSzPts val="1500"/>
              <a:buAutoNum type="arabicPeriod"/>
            </a:pPr>
            <a:r>
              <a:rPr lang="es" sz="1500">
                <a:highlight>
                  <a:schemeClr val="lt1"/>
                </a:highlight>
              </a:rPr>
              <a:t>We loaded our network with these weights.</a:t>
            </a:r>
            <a:endParaRPr sz="1500">
              <a:highlight>
                <a:schemeClr val="lt1"/>
              </a:highlight>
            </a:endParaRPr>
          </a:p>
          <a:p>
            <a:pPr indent="-323850" lvl="0" marL="457200" rtl="0" algn="l">
              <a:lnSpc>
                <a:spcPct val="115000"/>
              </a:lnSpc>
              <a:spcBef>
                <a:spcPts val="0"/>
              </a:spcBef>
              <a:spcAft>
                <a:spcPts val="0"/>
              </a:spcAft>
              <a:buSzPts val="1500"/>
              <a:buAutoNum type="arabicPeriod"/>
            </a:pPr>
            <a:r>
              <a:rPr lang="es" sz="1500">
                <a:highlight>
                  <a:schemeClr val="lt1"/>
                </a:highlight>
              </a:rPr>
              <a:t>For all our experiments, we are only training the synthesizer. Therefore we are making use of </a:t>
            </a:r>
            <a:r>
              <a:rPr lang="es" sz="1500"/>
              <a:t>synthesizer_preprocess_audio.py, </a:t>
            </a:r>
            <a:r>
              <a:rPr lang="es" sz="1500">
                <a:uFill>
                  <a:noFill/>
                </a:uFill>
                <a:hlinkClick r:id="rId4"/>
              </a:rPr>
              <a:t>synthesizer_preprocess_embeds.py</a:t>
            </a:r>
            <a:r>
              <a:rPr lang="es" sz="1500"/>
              <a:t> to preprocess our dataset. (Single speaker data from LibriSpeech). </a:t>
            </a:r>
            <a:endParaRPr sz="1500"/>
          </a:p>
          <a:p>
            <a:pPr indent="-323850" lvl="0" marL="457200" rtl="0" algn="l">
              <a:lnSpc>
                <a:spcPct val="115000"/>
              </a:lnSpc>
              <a:spcBef>
                <a:spcPts val="0"/>
              </a:spcBef>
              <a:spcAft>
                <a:spcPts val="0"/>
              </a:spcAft>
              <a:buSzPts val="1500"/>
              <a:buAutoNum type="arabicPeriod"/>
            </a:pPr>
            <a:r>
              <a:rPr lang="es" sz="1500"/>
              <a:t>We then train the synthesizer using synthezier_train.py </a:t>
            </a:r>
            <a:endParaRPr sz="1500"/>
          </a:p>
          <a:p>
            <a:pPr indent="-323850" lvl="0" marL="457200" rtl="0" algn="l">
              <a:lnSpc>
                <a:spcPct val="115000"/>
              </a:lnSpc>
              <a:spcBef>
                <a:spcPts val="0"/>
              </a:spcBef>
              <a:spcAft>
                <a:spcPts val="0"/>
              </a:spcAft>
              <a:buSzPts val="1500"/>
              <a:buAutoNum type="arabicPeriod"/>
            </a:pPr>
            <a:r>
              <a:rPr lang="es" sz="1500"/>
              <a:t>For testing we use the demo_toolbox.py file, where the original weights of the encoder and vocoder are used and the “fine tuned” synthesizer weights are used.</a:t>
            </a:r>
            <a:endParaRPr sz="1500"/>
          </a:p>
          <a:p>
            <a:pPr indent="0" lvl="0" marL="457200" rtl="0" algn="l">
              <a:lnSpc>
                <a:spcPct val="115000"/>
              </a:lnSpc>
              <a:spcBef>
                <a:spcPts val="300"/>
              </a:spcBef>
              <a:spcAft>
                <a:spcPts val="0"/>
              </a:spcAft>
              <a:buNone/>
            </a:pPr>
            <a:r>
              <a:t/>
            </a:r>
            <a:endParaRPr sz="1200">
              <a:highlight>
                <a:schemeClr val="lt1"/>
              </a:highlight>
              <a:latin typeface="Arial"/>
              <a:ea typeface="Arial"/>
              <a:cs typeface="Arial"/>
              <a:sym typeface="Arial"/>
            </a:endParaRPr>
          </a:p>
          <a:p>
            <a:pPr indent="0" lvl="0" marL="914400" rtl="0" algn="l">
              <a:spcBef>
                <a:spcPts val="360"/>
              </a:spcBef>
              <a:spcAft>
                <a:spcPts val="0"/>
              </a:spcAft>
              <a:buNone/>
            </a:pPr>
            <a:r>
              <a:t/>
            </a:r>
            <a:endParaRPr sz="1800"/>
          </a:p>
          <a:p>
            <a:pPr indent="0" lvl="0" marL="457200" rtl="0" algn="l">
              <a:spcBef>
                <a:spcPts val="360"/>
              </a:spcBef>
              <a:spcAft>
                <a:spcPts val="0"/>
              </a:spcAft>
              <a:buNone/>
            </a:pPr>
            <a:r>
              <a:t/>
            </a:r>
            <a:endParaRPr sz="1800"/>
          </a:p>
          <a:p>
            <a:pPr indent="0" lvl="0" marL="0" rtl="0" algn="l">
              <a:spcBef>
                <a:spcPts val="360"/>
              </a:spcBef>
              <a:spcAft>
                <a:spcPts val="0"/>
              </a:spcAft>
              <a:buNone/>
            </a:pPr>
            <a:r>
              <a:rPr lang="es" sz="1800"/>
              <a:t>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7"/>
          <p:cNvSpPr txBox="1"/>
          <p:nvPr>
            <p:ph type="title"/>
          </p:nvPr>
        </p:nvSpPr>
        <p:spPr>
          <a:xfrm>
            <a:off x="457200" y="134475"/>
            <a:ext cx="8229600" cy="806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 sz="2400"/>
              <a:t>Experimental setup of the Pre-trained Synthesizer (for “fine tuning”)</a:t>
            </a:r>
            <a:endParaRPr sz="2400"/>
          </a:p>
        </p:txBody>
      </p:sp>
      <p:sp>
        <p:nvSpPr>
          <p:cNvPr id="289" name="Google Shape;289;p57"/>
          <p:cNvSpPr txBox="1"/>
          <p:nvPr>
            <p:ph idx="1" type="body"/>
          </p:nvPr>
        </p:nvSpPr>
        <p:spPr>
          <a:xfrm>
            <a:off x="457200" y="940575"/>
            <a:ext cx="8532000" cy="3654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s" sz="1600"/>
              <a:t>LibriSpeech is a corpus of read speech, based on LibriVox's public domain audiobooks.</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rPr lang="es" sz="1600"/>
              <a:t>The encoder, synthesizer and vocoder were pre-trained on the Librispeech - train-clean-100 corpus, which consists of 100 hours of clean speech from around 250 speakers.</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rPr lang="es" sz="1600"/>
              <a:t>The training details are mentioned for each sub-network below</a:t>
            </a:r>
            <a:endParaRPr sz="1600"/>
          </a:p>
          <a:p>
            <a:pPr indent="0" lvl="0" marL="0" rtl="0" algn="l">
              <a:lnSpc>
                <a:spcPct val="115000"/>
              </a:lnSpc>
              <a:spcBef>
                <a:spcPts val="0"/>
              </a:spcBef>
              <a:spcAft>
                <a:spcPts val="0"/>
              </a:spcAft>
              <a:buNone/>
            </a:pPr>
            <a:r>
              <a:rPr lang="es" sz="1600">
                <a:highlight>
                  <a:schemeClr val="lt1"/>
                </a:highlight>
              </a:rPr>
              <a:t>Encoder: trained 1.56M steps (20 days with a single GPU) with a batch size of 64</a:t>
            </a:r>
            <a:endParaRPr sz="1600">
              <a:highlight>
                <a:schemeClr val="lt1"/>
              </a:highlight>
            </a:endParaRPr>
          </a:p>
          <a:p>
            <a:pPr indent="0" lvl="0" marL="0" rtl="0" algn="l">
              <a:lnSpc>
                <a:spcPct val="115000"/>
              </a:lnSpc>
              <a:spcBef>
                <a:spcPts val="300"/>
              </a:spcBef>
              <a:spcAft>
                <a:spcPts val="0"/>
              </a:spcAft>
              <a:buNone/>
            </a:pPr>
            <a:r>
              <a:rPr lang="es" sz="1600">
                <a:highlight>
                  <a:schemeClr val="lt1"/>
                </a:highlight>
              </a:rPr>
              <a:t>Synthesizer: trained 278k steps (1 week with 4 GPUs) with a batch size of 144</a:t>
            </a:r>
            <a:endParaRPr sz="1600">
              <a:highlight>
                <a:schemeClr val="lt1"/>
              </a:highlight>
            </a:endParaRPr>
          </a:p>
          <a:p>
            <a:pPr indent="0" lvl="0" marL="0" rtl="0" algn="l">
              <a:lnSpc>
                <a:spcPct val="115000"/>
              </a:lnSpc>
              <a:spcBef>
                <a:spcPts val="300"/>
              </a:spcBef>
              <a:spcAft>
                <a:spcPts val="0"/>
              </a:spcAft>
              <a:buNone/>
            </a:pPr>
            <a:r>
              <a:rPr lang="es" sz="1600">
                <a:highlight>
                  <a:schemeClr val="lt1"/>
                </a:highlight>
              </a:rPr>
              <a:t>Vocoder: trained 428k steps (4 days with a single GPU) with a batch size of 100</a:t>
            </a:r>
            <a:endParaRPr sz="1600"/>
          </a:p>
          <a:p>
            <a:pPr indent="0" lvl="0" marL="0" rtl="0" algn="l">
              <a:spcBef>
                <a:spcPts val="360"/>
              </a:spcBef>
              <a:spcAft>
                <a:spcPts val="0"/>
              </a:spcAft>
              <a:buNone/>
            </a:pPr>
            <a:r>
              <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8"/>
          <p:cNvPicPr preferRelativeResize="0"/>
          <p:nvPr/>
        </p:nvPicPr>
        <p:blipFill rotWithShape="1">
          <a:blip r:embed="rId3">
            <a:alphaModFix/>
          </a:blip>
          <a:srcRect b="0" l="0" r="0" t="0"/>
          <a:stretch/>
        </p:blipFill>
        <p:spPr>
          <a:xfrm>
            <a:off x="2705143" y="1705850"/>
            <a:ext cx="2741200" cy="1802350"/>
          </a:xfrm>
          <a:prstGeom prst="rect">
            <a:avLst/>
          </a:prstGeom>
          <a:noFill/>
          <a:ln>
            <a:noFill/>
          </a:ln>
        </p:spPr>
      </p:pic>
      <p:pic>
        <p:nvPicPr>
          <p:cNvPr id="295" name="Google Shape;295;p58"/>
          <p:cNvPicPr preferRelativeResize="0"/>
          <p:nvPr/>
        </p:nvPicPr>
        <p:blipFill rotWithShape="1">
          <a:blip r:embed="rId4">
            <a:alphaModFix/>
          </a:blip>
          <a:srcRect b="0" l="0" r="0" t="0"/>
          <a:stretch/>
        </p:blipFill>
        <p:spPr>
          <a:xfrm>
            <a:off x="1824575" y="1010925"/>
            <a:ext cx="4300275" cy="3767775"/>
          </a:xfrm>
          <a:prstGeom prst="rect">
            <a:avLst/>
          </a:prstGeom>
          <a:noFill/>
          <a:ln>
            <a:noFill/>
          </a:ln>
        </p:spPr>
      </p:pic>
      <p:sp>
        <p:nvSpPr>
          <p:cNvPr id="296" name="Google Shape;296;p58"/>
          <p:cNvSpPr txBox="1"/>
          <p:nvPr/>
        </p:nvSpPr>
        <p:spPr>
          <a:xfrm>
            <a:off x="6770475" y="2371463"/>
            <a:ext cx="1754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Dataset: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13 minutes of a single speaker from Librispeech</a:t>
            </a:r>
            <a:endParaRPr b="0" i="0" sz="1400" u="none" cap="none" strike="noStrike">
              <a:solidFill>
                <a:schemeClr val="dk1"/>
              </a:solidFill>
              <a:latin typeface="Arial"/>
              <a:ea typeface="Arial"/>
              <a:cs typeface="Arial"/>
              <a:sym typeface="Arial"/>
            </a:endParaRPr>
          </a:p>
        </p:txBody>
      </p:sp>
      <p:sp>
        <p:nvSpPr>
          <p:cNvPr id="297" name="Google Shape;297;p58"/>
          <p:cNvSpPr txBox="1"/>
          <p:nvPr>
            <p:ph type="title"/>
          </p:nvPr>
        </p:nvSpPr>
        <p:spPr>
          <a:xfrm>
            <a:off x="457200" y="364801"/>
            <a:ext cx="8229600" cy="69842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
                <a:solidFill>
                  <a:schemeClr val="dk1"/>
                </a:solidFill>
              </a:rPr>
              <a:t>Fine Tuning the model</a:t>
            </a:r>
            <a:br>
              <a:rPr lang="es">
                <a:solidFill>
                  <a:schemeClr val="dk1"/>
                </a:solidFil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1"/>
          <p:cNvSpPr txBox="1"/>
          <p:nvPr>
            <p:ph type="ctrTitle"/>
          </p:nvPr>
        </p:nvSpPr>
        <p:spPr>
          <a:xfrm>
            <a:off x="685800" y="1714500"/>
            <a:ext cx="77724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
              <a:t>Review 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9"/>
          <p:cNvSpPr txBox="1"/>
          <p:nvPr>
            <p:ph idx="4294967295" type="ctrTitle"/>
          </p:nvPr>
        </p:nvSpPr>
        <p:spPr>
          <a:xfrm>
            <a:off x="0" y="280988"/>
            <a:ext cx="8521700" cy="59372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s" sz="2800" u="none" cap="none" strike="noStrike">
                <a:solidFill>
                  <a:schemeClr val="dk1"/>
                </a:solidFill>
                <a:latin typeface="Comic Sans MS"/>
                <a:ea typeface="Comic Sans MS"/>
                <a:cs typeface="Comic Sans MS"/>
                <a:sym typeface="Comic Sans MS"/>
              </a:rPr>
              <a:t>Testing</a:t>
            </a:r>
            <a:endParaRPr b="0" i="0" sz="2800" u="none" cap="none" strike="noStrike">
              <a:solidFill>
                <a:schemeClr val="dk1"/>
              </a:solidFill>
              <a:latin typeface="Comic Sans MS"/>
              <a:ea typeface="Comic Sans MS"/>
              <a:cs typeface="Comic Sans MS"/>
              <a:sym typeface="Comic Sans MS"/>
            </a:endParaRPr>
          </a:p>
        </p:txBody>
      </p:sp>
      <p:sp>
        <p:nvSpPr>
          <p:cNvPr id="303" name="Google Shape;303;p59"/>
          <p:cNvSpPr txBox="1"/>
          <p:nvPr/>
        </p:nvSpPr>
        <p:spPr>
          <a:xfrm>
            <a:off x="3136275" y="2086525"/>
            <a:ext cx="405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Open the crate but don’t break the glass</a:t>
            </a:r>
            <a:endParaRPr b="0" i="0" sz="1400" u="none" cap="none" strike="noStrike">
              <a:solidFill>
                <a:schemeClr val="dk1"/>
              </a:solidFill>
              <a:latin typeface="Comic Sans MS"/>
              <a:ea typeface="Comic Sans MS"/>
              <a:cs typeface="Comic Sans MS"/>
              <a:sym typeface="Comic Sans MS"/>
            </a:endParaRPr>
          </a:p>
        </p:txBody>
      </p:sp>
      <p:pic>
        <p:nvPicPr>
          <p:cNvPr id="304" name="Google Shape;304;p59" title="open the crate.mp3">
            <a:hlinkClick r:id="rId3"/>
          </p:cNvPr>
          <p:cNvPicPr preferRelativeResize="0"/>
          <p:nvPr/>
        </p:nvPicPr>
        <p:blipFill rotWithShape="1">
          <a:blip r:embed="rId4">
            <a:alphaModFix/>
          </a:blip>
          <a:srcRect b="0" l="0" r="0" t="0"/>
          <a:stretch/>
        </p:blipFill>
        <p:spPr>
          <a:xfrm>
            <a:off x="1691125" y="3271975"/>
            <a:ext cx="457200" cy="457200"/>
          </a:xfrm>
          <a:prstGeom prst="rect">
            <a:avLst/>
          </a:prstGeom>
          <a:noFill/>
          <a:ln>
            <a:noFill/>
          </a:ln>
        </p:spPr>
      </p:pic>
      <p:sp>
        <p:nvSpPr>
          <p:cNvPr id="305" name="Google Shape;305;p59"/>
          <p:cNvSpPr txBox="1"/>
          <p:nvPr/>
        </p:nvSpPr>
        <p:spPr>
          <a:xfrm>
            <a:off x="3136275" y="3300475"/>
            <a:ext cx="405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Open the crate but don’t break the glass</a:t>
            </a:r>
            <a:endParaRPr b="0" i="0" sz="1400" u="none" cap="none" strike="noStrike">
              <a:solidFill>
                <a:schemeClr val="dk1"/>
              </a:solidFill>
              <a:latin typeface="Comic Sans MS"/>
              <a:ea typeface="Comic Sans MS"/>
              <a:cs typeface="Comic Sans MS"/>
              <a:sym typeface="Comic Sans MS"/>
            </a:endParaRPr>
          </a:p>
        </p:txBody>
      </p:sp>
      <p:sp>
        <p:nvSpPr>
          <p:cNvPr id="306" name="Google Shape;306;p59"/>
          <p:cNvSpPr txBox="1"/>
          <p:nvPr/>
        </p:nvSpPr>
        <p:spPr>
          <a:xfrm>
            <a:off x="2621525" y="958450"/>
            <a:ext cx="4058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Before and after Fine tuning</a:t>
            </a:r>
            <a:endParaRPr b="0" i="0" sz="1400" u="none" cap="none" strike="noStrike">
              <a:solidFill>
                <a:schemeClr val="dk1"/>
              </a:solidFill>
              <a:latin typeface="Comic Sans MS"/>
              <a:ea typeface="Comic Sans MS"/>
              <a:cs typeface="Comic Sans MS"/>
              <a:sym typeface="Comic Sans MS"/>
            </a:endParaRPr>
          </a:p>
        </p:txBody>
      </p:sp>
      <p:pic>
        <p:nvPicPr>
          <p:cNvPr id="307" name="Google Shape;307;p59" title="1_open the crate but don't break the glass.mp3">
            <a:hlinkClick r:id="rId5"/>
          </p:cNvPr>
          <p:cNvPicPr preferRelativeResize="0"/>
          <p:nvPr/>
        </p:nvPicPr>
        <p:blipFill rotWithShape="1">
          <a:blip r:embed="rId4">
            <a:alphaModFix/>
          </a:blip>
          <a:srcRect b="0" l="0" r="0" t="0"/>
          <a:stretch/>
        </p:blipFill>
        <p:spPr>
          <a:xfrm>
            <a:off x="1691125" y="2058025"/>
            <a:ext cx="457200" cy="45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0"/>
          <p:cNvSpPr txBox="1"/>
          <p:nvPr>
            <p:ph idx="4294967295" type="ctrTitle"/>
          </p:nvPr>
        </p:nvSpPr>
        <p:spPr>
          <a:xfrm>
            <a:off x="0" y="280988"/>
            <a:ext cx="8521700" cy="59372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s" sz="2800" u="none" cap="none" strike="noStrike">
                <a:solidFill>
                  <a:schemeClr val="dk1"/>
                </a:solidFill>
                <a:latin typeface="Comic Sans MS"/>
                <a:ea typeface="Comic Sans MS"/>
                <a:cs typeface="Comic Sans MS"/>
                <a:sym typeface="Comic Sans MS"/>
              </a:rPr>
              <a:t>Testing</a:t>
            </a:r>
            <a:endParaRPr b="0" i="0" sz="2800" u="none" cap="none" strike="noStrike">
              <a:solidFill>
                <a:schemeClr val="dk1"/>
              </a:solidFill>
              <a:latin typeface="Comic Sans MS"/>
              <a:ea typeface="Comic Sans MS"/>
              <a:cs typeface="Comic Sans MS"/>
              <a:sym typeface="Comic Sans MS"/>
            </a:endParaRPr>
          </a:p>
        </p:txBody>
      </p:sp>
      <p:sp>
        <p:nvSpPr>
          <p:cNvPr id="313" name="Google Shape;313;p60"/>
          <p:cNvSpPr txBox="1"/>
          <p:nvPr/>
        </p:nvSpPr>
        <p:spPr>
          <a:xfrm>
            <a:off x="3136275" y="2086525"/>
            <a:ext cx="405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Oak is strong and also / gives shade</a:t>
            </a:r>
            <a:endParaRPr b="0" i="0" sz="1400" u="none" cap="none" strike="noStrike">
              <a:solidFill>
                <a:schemeClr val="dk1"/>
              </a:solidFill>
              <a:latin typeface="Comic Sans MS"/>
              <a:ea typeface="Comic Sans MS"/>
              <a:cs typeface="Comic Sans MS"/>
              <a:sym typeface="Comic Sans MS"/>
            </a:endParaRPr>
          </a:p>
        </p:txBody>
      </p:sp>
      <p:sp>
        <p:nvSpPr>
          <p:cNvPr id="314" name="Google Shape;314;p60"/>
          <p:cNvSpPr txBox="1"/>
          <p:nvPr/>
        </p:nvSpPr>
        <p:spPr>
          <a:xfrm>
            <a:off x="3136275" y="3300475"/>
            <a:ext cx="405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Oak is strong and also gives shade</a:t>
            </a:r>
            <a:endParaRPr b="0" i="0" sz="1400" u="none" cap="none" strike="noStrike">
              <a:solidFill>
                <a:schemeClr val="dk1"/>
              </a:solidFill>
              <a:latin typeface="Comic Sans MS"/>
              <a:ea typeface="Comic Sans MS"/>
              <a:cs typeface="Comic Sans MS"/>
              <a:sym typeface="Comic Sans MS"/>
            </a:endParaRPr>
          </a:p>
        </p:txBody>
      </p:sp>
      <p:sp>
        <p:nvSpPr>
          <p:cNvPr id="315" name="Google Shape;315;p60"/>
          <p:cNvSpPr txBox="1"/>
          <p:nvPr/>
        </p:nvSpPr>
        <p:spPr>
          <a:xfrm>
            <a:off x="2621525" y="958450"/>
            <a:ext cx="4058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Before and after Fine tuning</a:t>
            </a:r>
            <a:endParaRPr b="0" i="0" sz="1400" u="none" cap="none" strike="noStrike">
              <a:solidFill>
                <a:schemeClr val="dk1"/>
              </a:solidFill>
              <a:latin typeface="Comic Sans MS"/>
              <a:ea typeface="Comic Sans MS"/>
              <a:cs typeface="Comic Sans MS"/>
              <a:sym typeface="Comic Sans MS"/>
            </a:endParaRPr>
          </a:p>
        </p:txBody>
      </p:sp>
      <p:pic>
        <p:nvPicPr>
          <p:cNvPr id="316" name="Google Shape;316;p60" title="1_oak is storng and also gives shade.mp3">
            <a:hlinkClick r:id="rId3"/>
          </p:cNvPr>
          <p:cNvPicPr preferRelativeResize="0"/>
          <p:nvPr/>
        </p:nvPicPr>
        <p:blipFill rotWithShape="1">
          <a:blip r:embed="rId4">
            <a:alphaModFix/>
          </a:blip>
          <a:srcRect b="0" l="0" r="0" t="0"/>
          <a:stretch/>
        </p:blipFill>
        <p:spPr>
          <a:xfrm>
            <a:off x="2110800" y="2058025"/>
            <a:ext cx="457200" cy="457200"/>
          </a:xfrm>
          <a:prstGeom prst="rect">
            <a:avLst/>
          </a:prstGeom>
          <a:noFill/>
          <a:ln>
            <a:noFill/>
          </a:ln>
        </p:spPr>
      </p:pic>
      <p:pic>
        <p:nvPicPr>
          <p:cNvPr id="317" name="Google Shape;317;p60" title="Oak is strong and.mp3">
            <a:hlinkClick r:id="rId5"/>
          </p:cNvPr>
          <p:cNvPicPr preferRelativeResize="0"/>
          <p:nvPr/>
        </p:nvPicPr>
        <p:blipFill rotWithShape="1">
          <a:blip r:embed="rId4">
            <a:alphaModFix/>
          </a:blip>
          <a:srcRect b="0" l="0" r="0" t="0"/>
          <a:stretch/>
        </p:blipFill>
        <p:spPr>
          <a:xfrm>
            <a:off x="2110800" y="3271975"/>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61"/>
          <p:cNvSpPr txBox="1"/>
          <p:nvPr>
            <p:ph idx="4294967295" type="ctrTitle"/>
          </p:nvPr>
        </p:nvSpPr>
        <p:spPr>
          <a:xfrm>
            <a:off x="0" y="280988"/>
            <a:ext cx="8521700" cy="59372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s" sz="2800" u="none" cap="none" strike="noStrike">
                <a:solidFill>
                  <a:schemeClr val="dk1"/>
                </a:solidFill>
                <a:latin typeface="Comic Sans MS"/>
                <a:ea typeface="Comic Sans MS"/>
                <a:cs typeface="Comic Sans MS"/>
                <a:sym typeface="Comic Sans MS"/>
              </a:rPr>
              <a:t>Testing</a:t>
            </a:r>
            <a:endParaRPr b="0" i="0" sz="2800" u="none" cap="none" strike="noStrike">
              <a:solidFill>
                <a:schemeClr val="dk1"/>
              </a:solidFill>
              <a:latin typeface="Comic Sans MS"/>
              <a:ea typeface="Comic Sans MS"/>
              <a:cs typeface="Comic Sans MS"/>
              <a:sym typeface="Comic Sans MS"/>
            </a:endParaRPr>
          </a:p>
        </p:txBody>
      </p:sp>
      <p:sp>
        <p:nvSpPr>
          <p:cNvPr id="323" name="Google Shape;323;p61"/>
          <p:cNvSpPr txBox="1"/>
          <p:nvPr/>
        </p:nvSpPr>
        <p:spPr>
          <a:xfrm>
            <a:off x="3136275" y="1870963"/>
            <a:ext cx="4058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No one would have believed in the last years of the nineteenth century that this world was being watched keenly and closely</a:t>
            </a:r>
            <a:endParaRPr b="0" i="0" sz="1400" u="none" cap="none" strike="noStrike">
              <a:solidFill>
                <a:schemeClr val="dk1"/>
              </a:solidFill>
              <a:latin typeface="Comic Sans MS"/>
              <a:ea typeface="Comic Sans MS"/>
              <a:cs typeface="Comic Sans MS"/>
              <a:sym typeface="Comic Sans MS"/>
            </a:endParaRPr>
          </a:p>
        </p:txBody>
      </p:sp>
      <p:sp>
        <p:nvSpPr>
          <p:cNvPr id="324" name="Google Shape;324;p61"/>
          <p:cNvSpPr txBox="1"/>
          <p:nvPr/>
        </p:nvSpPr>
        <p:spPr>
          <a:xfrm>
            <a:off x="3063400" y="3133900"/>
            <a:ext cx="40587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No one would have believed in the last years of the nineteenth century</a:t>
            </a:r>
            <a:r>
              <a:rPr b="1" i="0" lang="es" sz="1400" u="none" cap="none" strike="noStrike">
                <a:solidFill>
                  <a:schemeClr val="dk1"/>
                </a:solidFill>
                <a:latin typeface="Comic Sans MS"/>
                <a:ea typeface="Comic Sans MS"/>
                <a:cs typeface="Comic Sans MS"/>
                <a:sym typeface="Comic Sans MS"/>
              </a:rPr>
              <a:t> / </a:t>
            </a:r>
            <a:r>
              <a:rPr b="0" i="0" lang="es" sz="1400" u="none" cap="none" strike="noStrike">
                <a:solidFill>
                  <a:schemeClr val="dk1"/>
                </a:solidFill>
                <a:latin typeface="Comic Sans MS"/>
                <a:ea typeface="Comic Sans MS"/>
                <a:cs typeface="Comic Sans MS"/>
                <a:sym typeface="Comic Sans MS"/>
              </a:rPr>
              <a:t>that this world was being watched keenly and closely</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25" name="Google Shape;325;p61"/>
          <p:cNvSpPr txBox="1"/>
          <p:nvPr/>
        </p:nvSpPr>
        <p:spPr>
          <a:xfrm>
            <a:off x="2621525" y="958450"/>
            <a:ext cx="4058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Comic Sans MS"/>
                <a:ea typeface="Comic Sans MS"/>
                <a:cs typeface="Comic Sans MS"/>
                <a:sym typeface="Comic Sans MS"/>
              </a:rPr>
              <a:t>Before and after Fine tuning</a:t>
            </a:r>
            <a:endParaRPr b="0" i="0" sz="1400" u="none" cap="none" strike="noStrike">
              <a:solidFill>
                <a:schemeClr val="dk1"/>
              </a:solidFill>
              <a:latin typeface="Comic Sans MS"/>
              <a:ea typeface="Comic Sans MS"/>
              <a:cs typeface="Comic Sans MS"/>
              <a:sym typeface="Comic Sans MS"/>
            </a:endParaRPr>
          </a:p>
        </p:txBody>
      </p:sp>
      <p:pic>
        <p:nvPicPr>
          <p:cNvPr id="326" name="Google Shape;326;p61" title="1_19th century.mp3">
            <a:hlinkClick r:id="rId3"/>
          </p:cNvPr>
          <p:cNvPicPr preferRelativeResize="0"/>
          <p:nvPr/>
        </p:nvPicPr>
        <p:blipFill rotWithShape="1">
          <a:blip r:embed="rId4">
            <a:alphaModFix/>
          </a:blip>
          <a:srcRect b="0" l="0" r="0" t="0"/>
          <a:stretch/>
        </p:blipFill>
        <p:spPr>
          <a:xfrm>
            <a:off x="2207650" y="2058025"/>
            <a:ext cx="457200" cy="457200"/>
          </a:xfrm>
          <a:prstGeom prst="rect">
            <a:avLst/>
          </a:prstGeom>
          <a:noFill/>
          <a:ln>
            <a:noFill/>
          </a:ln>
        </p:spPr>
      </p:pic>
      <p:pic>
        <p:nvPicPr>
          <p:cNvPr id="327" name="Google Shape;327;p61" title="19th century.mp3">
            <a:hlinkClick r:id="rId5"/>
          </p:cNvPr>
          <p:cNvPicPr preferRelativeResize="0"/>
          <p:nvPr/>
        </p:nvPicPr>
        <p:blipFill rotWithShape="1">
          <a:blip r:embed="rId4">
            <a:alphaModFix/>
          </a:blip>
          <a:srcRect b="0" l="0" r="0" t="0"/>
          <a:stretch/>
        </p:blipFill>
        <p:spPr>
          <a:xfrm>
            <a:off x="2207650" y="3271975"/>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2"/>
          <p:cNvSpPr txBox="1"/>
          <p:nvPr>
            <p:ph type="title"/>
          </p:nvPr>
        </p:nvSpPr>
        <p:spPr>
          <a:xfrm>
            <a:off x="457200" y="205979"/>
            <a:ext cx="8229600" cy="85725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Comic Sans MS"/>
              <a:buNone/>
            </a:pPr>
            <a:r>
              <a:rPr lang="es">
                <a:solidFill>
                  <a:schemeClr val="dk1"/>
                </a:solidFill>
              </a:rPr>
              <a:t>This work demonstrates</a:t>
            </a:r>
            <a:endParaRPr>
              <a:solidFill>
                <a:schemeClr val="dk1"/>
              </a:solidFill>
            </a:endParaRPr>
          </a:p>
        </p:txBody>
      </p:sp>
      <p:sp>
        <p:nvSpPr>
          <p:cNvPr id="333" name="Google Shape;333;p62"/>
          <p:cNvSpPr txBox="1"/>
          <p:nvPr/>
        </p:nvSpPr>
        <p:spPr>
          <a:xfrm>
            <a:off x="1467600" y="1539500"/>
            <a:ext cx="6208800" cy="3434100"/>
          </a:xfrm>
          <a:prstGeom prst="rect">
            <a:avLst/>
          </a:prstGeom>
          <a:noFill/>
          <a:ln>
            <a:noFill/>
          </a:ln>
        </p:spPr>
        <p:txBody>
          <a:bodyPr anchorCtr="0" anchor="t" bIns="91425" lIns="91425" spcFirstLastPara="1" rIns="91425" wrap="square" tIns="91425">
            <a:spAutoFit/>
          </a:bodyPr>
          <a:lstStyle/>
          <a:p>
            <a:pPr indent="-342900" lvl="0" marL="495300" marR="0" rtl="0" algn="l">
              <a:lnSpc>
                <a:spcPct val="115000"/>
              </a:lnSpc>
              <a:spcBef>
                <a:spcPts val="1200"/>
              </a:spcBef>
              <a:spcAft>
                <a:spcPts val="0"/>
              </a:spcAft>
              <a:buClr>
                <a:schemeClr val="dk1"/>
              </a:buClr>
              <a:buSzPts val="1200"/>
              <a:buFont typeface="Comic Sans MS"/>
              <a:buAutoNum type="arabicPeriod"/>
            </a:pPr>
            <a:r>
              <a:rPr lang="es">
                <a:solidFill>
                  <a:schemeClr val="dk1"/>
                </a:solidFill>
                <a:latin typeface="Comic Sans MS"/>
                <a:ea typeface="Comic Sans MS"/>
                <a:cs typeface="Comic Sans MS"/>
                <a:sym typeface="Comic Sans MS"/>
              </a:rPr>
              <a:t>After </a:t>
            </a:r>
            <a:r>
              <a:rPr lang="es">
                <a:solidFill>
                  <a:schemeClr val="dk1"/>
                </a:solidFill>
                <a:latin typeface="Comic Sans MS"/>
                <a:ea typeface="Comic Sans MS"/>
                <a:cs typeface="Comic Sans MS"/>
                <a:sym typeface="Comic Sans MS"/>
              </a:rPr>
              <a:t>fine tuning</a:t>
            </a:r>
            <a:r>
              <a:rPr lang="es">
                <a:solidFill>
                  <a:schemeClr val="dk1"/>
                </a:solidFill>
                <a:latin typeface="Comic Sans MS"/>
                <a:ea typeface="Comic Sans MS"/>
                <a:cs typeface="Comic Sans MS"/>
                <a:sym typeface="Comic Sans MS"/>
              </a:rPr>
              <a:t>, the synthesizer gets better at modeling the prosody and </a:t>
            </a:r>
            <a:r>
              <a:rPr lang="es">
                <a:solidFill>
                  <a:schemeClr val="dk1"/>
                </a:solidFill>
                <a:latin typeface="Comic Sans MS"/>
                <a:ea typeface="Comic Sans MS"/>
                <a:cs typeface="Comic Sans MS"/>
                <a:sym typeface="Comic Sans MS"/>
              </a:rPr>
              <a:t>speech</a:t>
            </a:r>
            <a:r>
              <a:rPr lang="es">
                <a:solidFill>
                  <a:schemeClr val="dk1"/>
                </a:solidFill>
                <a:latin typeface="Comic Sans MS"/>
                <a:ea typeface="Comic Sans MS"/>
                <a:cs typeface="Comic Sans MS"/>
                <a:sym typeface="Comic Sans MS"/>
              </a:rPr>
              <a:t> rate of the speaker.</a:t>
            </a:r>
            <a:endParaRPr>
              <a:solidFill>
                <a:schemeClr val="dk1"/>
              </a:solidFill>
              <a:latin typeface="Comic Sans MS"/>
              <a:ea typeface="Comic Sans MS"/>
              <a:cs typeface="Comic Sans MS"/>
              <a:sym typeface="Comic Sans MS"/>
            </a:endParaRPr>
          </a:p>
          <a:p>
            <a:pPr indent="-342900" lvl="0" marL="495300" marR="0" rtl="0" algn="l">
              <a:lnSpc>
                <a:spcPct val="115000"/>
              </a:lnSpc>
              <a:spcBef>
                <a:spcPts val="1200"/>
              </a:spcBef>
              <a:spcAft>
                <a:spcPts val="0"/>
              </a:spcAft>
              <a:buClr>
                <a:schemeClr val="dk1"/>
              </a:buClr>
              <a:buSzPts val="1200"/>
              <a:buFont typeface="Comic Sans MS"/>
              <a:buAutoNum type="arabicPeriod"/>
            </a:pPr>
            <a:r>
              <a:rPr i="0" lang="es" sz="1400" u="none" cap="none" strike="noStrike">
                <a:solidFill>
                  <a:schemeClr val="dk1"/>
                </a:solidFill>
                <a:latin typeface="Comic Sans MS"/>
                <a:ea typeface="Comic Sans MS"/>
                <a:cs typeface="Comic Sans MS"/>
                <a:sym typeface="Comic Sans MS"/>
              </a:rPr>
              <a:t>Deficiencies with the synthesizer and its pretrained model can be compensated to some extent, by fine-tuning to a single speaker. This is much easier than implementing a new synthesizer and requires far less training.</a:t>
            </a:r>
            <a:endParaRPr i="0" sz="1400" u="none" cap="none" strike="noStrike">
              <a:solidFill>
                <a:schemeClr val="dk1"/>
              </a:solidFill>
              <a:latin typeface="Comic Sans MS"/>
              <a:ea typeface="Comic Sans MS"/>
              <a:cs typeface="Comic Sans MS"/>
              <a:sym typeface="Comic Sans MS"/>
            </a:endParaRPr>
          </a:p>
          <a:p>
            <a:pPr indent="-342900" lvl="0" marL="495300" marR="0" rtl="0" algn="l">
              <a:lnSpc>
                <a:spcPct val="115000"/>
              </a:lnSpc>
              <a:spcBef>
                <a:spcPts val="0"/>
              </a:spcBef>
              <a:spcAft>
                <a:spcPts val="0"/>
              </a:spcAft>
              <a:buClr>
                <a:schemeClr val="dk1"/>
              </a:buClr>
              <a:buSzPts val="1200"/>
              <a:buFont typeface="Comic Sans MS"/>
              <a:buAutoNum type="arabicPeriod"/>
            </a:pPr>
            <a:r>
              <a:rPr i="0" lang="es" sz="1400" u="none" cap="none" strike="noStrike">
                <a:solidFill>
                  <a:schemeClr val="dk1"/>
                </a:solidFill>
                <a:latin typeface="Comic Sans MS"/>
                <a:ea typeface="Comic Sans MS"/>
                <a:cs typeface="Comic Sans MS"/>
                <a:sym typeface="Comic Sans MS"/>
              </a:rPr>
              <a:t>A small dataset of 0.2 hours is sufficient for fine-tuning the synthesizer.</a:t>
            </a:r>
            <a:endParaRPr i="0" sz="1400" u="none" cap="none" strike="noStrike">
              <a:solidFill>
                <a:schemeClr val="dk1"/>
              </a:solidFill>
              <a:latin typeface="Comic Sans MS"/>
              <a:ea typeface="Comic Sans MS"/>
              <a:cs typeface="Comic Sans MS"/>
              <a:sym typeface="Comic Sans MS"/>
            </a:endParaRPr>
          </a:p>
          <a:p>
            <a:pPr indent="-342900" lvl="0" marL="495300" marR="0" rtl="0" algn="l">
              <a:lnSpc>
                <a:spcPct val="115000"/>
              </a:lnSpc>
              <a:spcBef>
                <a:spcPts val="0"/>
              </a:spcBef>
              <a:spcAft>
                <a:spcPts val="0"/>
              </a:spcAft>
              <a:buClr>
                <a:schemeClr val="dk1"/>
              </a:buClr>
              <a:buSzPts val="1200"/>
              <a:buFont typeface="Comic Sans MS"/>
              <a:buAutoNum type="arabicPeriod"/>
            </a:pPr>
            <a:r>
              <a:rPr i="0" lang="es" sz="1400" u="none" cap="none" strike="noStrike">
                <a:solidFill>
                  <a:schemeClr val="dk1"/>
                </a:solidFill>
                <a:latin typeface="Comic Sans MS"/>
                <a:ea typeface="Comic Sans MS"/>
                <a:cs typeface="Comic Sans MS"/>
                <a:sym typeface="Comic Sans MS"/>
              </a:rPr>
              <a:t>Better single-speaker performance can be obtained with just a few thousand steps of additional synthesizer training.</a:t>
            </a:r>
            <a:endParaRPr>
              <a:solidFill>
                <a:schemeClr val="dk1"/>
              </a:solidFill>
              <a:latin typeface="Comic Sans MS"/>
              <a:ea typeface="Comic Sans MS"/>
              <a:cs typeface="Comic Sans MS"/>
              <a:sym typeface="Comic Sans MS"/>
            </a:endParaRPr>
          </a:p>
          <a:p>
            <a:pPr indent="0" lvl="0" marL="457200" marR="0" rtl="0" algn="l">
              <a:lnSpc>
                <a:spcPct val="115000"/>
              </a:lnSpc>
              <a:spcBef>
                <a:spcPts val="0"/>
              </a:spcBef>
              <a:spcAft>
                <a:spcPts val="0"/>
              </a:spcAft>
              <a:buNone/>
            </a:pPr>
            <a:r>
              <a:t/>
            </a:r>
            <a:endParaRPr>
              <a:solidFill>
                <a:schemeClr val="dk1"/>
              </a:solidFill>
              <a:latin typeface="Comic Sans MS"/>
              <a:ea typeface="Comic Sans MS"/>
              <a:cs typeface="Comic Sans MS"/>
              <a:sym typeface="Comic Sans MS"/>
            </a:endParaRPr>
          </a:p>
          <a:p>
            <a:pPr indent="-254000" lvl="0" marL="342900" marR="0" rtl="0" algn="ctr">
              <a:lnSpc>
                <a:spcPct val="100000"/>
              </a:lnSpc>
              <a:spcBef>
                <a:spcPts val="1200"/>
              </a:spcBef>
              <a:spcAft>
                <a:spcPts val="0"/>
              </a:spcAft>
              <a:buClr>
                <a:schemeClr val="dk1"/>
              </a:buClr>
              <a:buSzPts val="1400"/>
              <a:buFont typeface="Comic Sans M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3"/>
          <p:cNvSpPr txBox="1"/>
          <p:nvPr>
            <p:ph idx="4294967295" type="ctrTitle"/>
          </p:nvPr>
        </p:nvSpPr>
        <p:spPr>
          <a:xfrm>
            <a:off x="0" y="644525"/>
            <a:ext cx="8521700" cy="60642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s" sz="2800" u="none" cap="none" strike="noStrike">
                <a:solidFill>
                  <a:schemeClr val="dk1"/>
                </a:solidFill>
                <a:latin typeface="Comic Sans MS"/>
                <a:ea typeface="Comic Sans MS"/>
                <a:cs typeface="Comic Sans MS"/>
                <a:sym typeface="Comic Sans MS"/>
              </a:rPr>
              <a:t>WHAT WE WILL BE DOING NEXT</a:t>
            </a:r>
            <a:endParaRPr b="0" i="0" sz="2800" u="none" cap="none" strike="noStrike">
              <a:solidFill>
                <a:schemeClr val="dk1"/>
              </a:solidFill>
              <a:latin typeface="Comic Sans MS"/>
              <a:ea typeface="Comic Sans MS"/>
              <a:cs typeface="Comic Sans MS"/>
              <a:sym typeface="Comic Sans MS"/>
            </a:endParaRPr>
          </a:p>
        </p:txBody>
      </p:sp>
      <p:sp>
        <p:nvSpPr>
          <p:cNvPr id="339" name="Google Shape;339;p63"/>
          <p:cNvSpPr txBox="1"/>
          <p:nvPr>
            <p:ph idx="4294967295" type="subTitle"/>
          </p:nvPr>
        </p:nvSpPr>
        <p:spPr>
          <a:xfrm>
            <a:off x="3340316" y="3923111"/>
            <a:ext cx="1867721" cy="77946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s" sz="1400" u="none" cap="none" strike="noStrike">
                <a:solidFill>
                  <a:schemeClr val="dk1"/>
                </a:solidFill>
                <a:latin typeface="Comic Sans MS"/>
                <a:ea typeface="Comic Sans MS"/>
                <a:cs typeface="Comic Sans MS"/>
                <a:sym typeface="Comic Sans MS"/>
              </a:rPr>
              <a:t>Fine tune the synthesizer on our own dataset.</a:t>
            </a:r>
            <a:endParaRPr b="0" i="0" sz="14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1600"/>
              </a:spcBef>
              <a:spcAft>
                <a:spcPts val="1600"/>
              </a:spcAft>
              <a:buClr>
                <a:srgbClr val="FFFFFF"/>
              </a:buClr>
              <a:buSzPts val="1800"/>
              <a:buFont typeface="Roboto Light"/>
              <a:buNone/>
            </a:pPr>
            <a:r>
              <a:t/>
            </a:r>
            <a:endParaRPr b="0" i="0" sz="1400" u="none" cap="none" strike="noStrike">
              <a:solidFill>
                <a:schemeClr val="dk1"/>
              </a:solidFill>
              <a:latin typeface="Comic Sans MS"/>
              <a:ea typeface="Comic Sans MS"/>
              <a:cs typeface="Comic Sans MS"/>
              <a:sym typeface="Comic Sans MS"/>
            </a:endParaRPr>
          </a:p>
        </p:txBody>
      </p:sp>
      <p:sp>
        <p:nvSpPr>
          <p:cNvPr id="340" name="Google Shape;340;p63"/>
          <p:cNvSpPr txBox="1"/>
          <p:nvPr>
            <p:ph idx="4294967295" type="subTitle"/>
          </p:nvPr>
        </p:nvSpPr>
        <p:spPr>
          <a:xfrm>
            <a:off x="4280983" y="1407910"/>
            <a:ext cx="1659071" cy="579225"/>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b="0" i="0" lang="es" sz="1400" u="none" cap="none" strike="noStrike">
                <a:solidFill>
                  <a:schemeClr val="dk1"/>
                </a:solidFill>
                <a:latin typeface="Comic Sans MS"/>
                <a:ea typeface="Comic Sans MS"/>
                <a:cs typeface="Comic Sans MS"/>
                <a:sym typeface="Comic Sans MS"/>
              </a:rPr>
              <a:t>Evaluate the results</a:t>
            </a:r>
            <a:endParaRPr b="0" i="0" sz="1400" u="none" cap="none" strike="noStrike">
              <a:solidFill>
                <a:schemeClr val="dk1"/>
              </a:solidFill>
              <a:latin typeface="Comic Sans MS"/>
              <a:ea typeface="Comic Sans MS"/>
              <a:cs typeface="Comic Sans MS"/>
              <a:sym typeface="Comic Sans MS"/>
            </a:endParaRPr>
          </a:p>
        </p:txBody>
      </p:sp>
      <p:sp>
        <p:nvSpPr>
          <p:cNvPr id="341" name="Google Shape;341;p63"/>
          <p:cNvSpPr txBox="1"/>
          <p:nvPr>
            <p:ph idx="4294967295" type="subTitle"/>
          </p:nvPr>
        </p:nvSpPr>
        <p:spPr>
          <a:xfrm>
            <a:off x="5414084" y="4066731"/>
            <a:ext cx="1659568" cy="452996"/>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b="0" i="0" lang="es" sz="1400" u="none" cap="none" strike="noStrike">
                <a:solidFill>
                  <a:schemeClr val="dk1"/>
                </a:solidFill>
                <a:latin typeface="Comic Sans MS"/>
                <a:ea typeface="Comic Sans MS"/>
                <a:cs typeface="Comic Sans MS"/>
                <a:sym typeface="Comic Sans MS"/>
              </a:rPr>
              <a:t>Second Review</a:t>
            </a:r>
            <a:endParaRPr b="0" i="0" sz="1400" u="none" cap="none" strike="noStrike">
              <a:solidFill>
                <a:schemeClr val="dk1"/>
              </a:solidFill>
              <a:latin typeface="Comic Sans MS"/>
              <a:ea typeface="Comic Sans MS"/>
              <a:cs typeface="Comic Sans MS"/>
              <a:sym typeface="Comic Sans MS"/>
            </a:endParaRPr>
          </a:p>
        </p:txBody>
      </p:sp>
      <p:sp>
        <p:nvSpPr>
          <p:cNvPr id="342" name="Google Shape;342;p63"/>
          <p:cNvSpPr txBox="1"/>
          <p:nvPr>
            <p:ph idx="4294967295" type="subTitle"/>
          </p:nvPr>
        </p:nvSpPr>
        <p:spPr>
          <a:xfrm>
            <a:off x="1935126" y="1608362"/>
            <a:ext cx="2355899" cy="440375"/>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b="0" i="0" lang="es" sz="1400" u="none" cap="none" strike="noStrike">
                <a:solidFill>
                  <a:schemeClr val="dk1"/>
                </a:solidFill>
                <a:latin typeface="Comic Sans MS"/>
                <a:ea typeface="Comic Sans MS"/>
                <a:cs typeface="Comic Sans MS"/>
                <a:sym typeface="Comic Sans MS"/>
              </a:rPr>
              <a:t>Create our own dataset</a:t>
            </a:r>
            <a:endParaRPr b="0" i="0" sz="1400" u="none" cap="none" strike="noStrike">
              <a:solidFill>
                <a:schemeClr val="dk1"/>
              </a:solidFill>
              <a:latin typeface="Comic Sans MS"/>
              <a:ea typeface="Comic Sans MS"/>
              <a:cs typeface="Comic Sans MS"/>
              <a:sym typeface="Comic Sans MS"/>
            </a:endParaRPr>
          </a:p>
        </p:txBody>
      </p:sp>
      <p:sp>
        <p:nvSpPr>
          <p:cNvPr id="343" name="Google Shape;343;p63"/>
          <p:cNvSpPr/>
          <p:nvPr/>
        </p:nvSpPr>
        <p:spPr>
          <a:xfrm>
            <a:off x="2293018" y="2644166"/>
            <a:ext cx="4557964" cy="779241"/>
          </a:xfrm>
          <a:custGeom>
            <a:rect b="b" l="l" r="r" t="t"/>
            <a:pathLst>
              <a:path extrusionOk="0" h="48817" w="285542">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44" name="Google Shape;344;p63"/>
          <p:cNvSpPr/>
          <p:nvPr/>
        </p:nvSpPr>
        <p:spPr>
          <a:xfrm>
            <a:off x="2707594" y="2718904"/>
            <a:ext cx="632722" cy="632706"/>
          </a:xfrm>
          <a:custGeom>
            <a:rect b="b" l="l" r="r" t="t"/>
            <a:pathLst>
              <a:path extrusionOk="0" h="39637" w="39638">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45" name="Google Shape;345;p63"/>
          <p:cNvSpPr/>
          <p:nvPr/>
        </p:nvSpPr>
        <p:spPr>
          <a:xfrm>
            <a:off x="2963999" y="2667282"/>
            <a:ext cx="119894" cy="57465"/>
          </a:xfrm>
          <a:custGeom>
            <a:rect b="b" l="l" r="r" t="t"/>
            <a:pathLst>
              <a:path extrusionOk="0" h="3600" w="7511">
                <a:moveTo>
                  <a:pt x="3756" y="1"/>
                </a:moveTo>
                <a:lnTo>
                  <a:pt x="1" y="3599"/>
                </a:lnTo>
                <a:lnTo>
                  <a:pt x="7511" y="3599"/>
                </a:lnTo>
                <a:lnTo>
                  <a:pt x="375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46" name="Google Shape;346;p63"/>
          <p:cNvSpPr/>
          <p:nvPr/>
        </p:nvSpPr>
        <p:spPr>
          <a:xfrm>
            <a:off x="2959003" y="2002124"/>
            <a:ext cx="129887" cy="129871"/>
          </a:xfrm>
          <a:custGeom>
            <a:rect b="b" l="l" r="r" t="t"/>
            <a:pathLst>
              <a:path extrusionOk="0" h="8136" w="8137">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47" name="Google Shape;347;p63"/>
          <p:cNvSpPr/>
          <p:nvPr/>
        </p:nvSpPr>
        <p:spPr>
          <a:xfrm>
            <a:off x="2987320" y="2030426"/>
            <a:ext cx="73268" cy="73268"/>
          </a:xfrm>
          <a:custGeom>
            <a:rect b="b" l="l" r="r" t="t"/>
            <a:pathLst>
              <a:path extrusionOk="0" h="4590" w="459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48" name="Google Shape;348;p63"/>
          <p:cNvSpPr/>
          <p:nvPr/>
        </p:nvSpPr>
        <p:spPr>
          <a:xfrm>
            <a:off x="3023938" y="2122003"/>
            <a:ext cx="16" cy="617717"/>
          </a:xfrm>
          <a:custGeom>
            <a:rect b="b" l="l" r="r" t="t"/>
            <a:pathLst>
              <a:path extrusionOk="0" fill="none" h="38698" w="1">
                <a:moveTo>
                  <a:pt x="1" y="38698"/>
                </a:moveTo>
                <a:lnTo>
                  <a:pt x="1" y="0"/>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49" name="Google Shape;349;p63"/>
          <p:cNvSpPr/>
          <p:nvPr/>
        </p:nvSpPr>
        <p:spPr>
          <a:xfrm>
            <a:off x="2793344"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50" name="Google Shape;350;p63"/>
          <p:cNvSpPr/>
          <p:nvPr/>
        </p:nvSpPr>
        <p:spPr>
          <a:xfrm>
            <a:off x="2793344"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nvGrpSpPr>
          <p:cNvPr id="351" name="Google Shape;351;p63"/>
          <p:cNvGrpSpPr/>
          <p:nvPr/>
        </p:nvGrpSpPr>
        <p:grpSpPr>
          <a:xfrm>
            <a:off x="2905736" y="2888729"/>
            <a:ext cx="235607" cy="294716"/>
            <a:chOff x="2905736" y="2888729"/>
            <a:chExt cx="235607" cy="294716"/>
          </a:xfrm>
        </p:grpSpPr>
        <p:sp>
          <p:nvSpPr>
            <p:cNvPr id="352" name="Google Shape;352;p63"/>
            <p:cNvSpPr/>
            <p:nvPr/>
          </p:nvSpPr>
          <p:spPr>
            <a:xfrm>
              <a:off x="2956513" y="2888729"/>
              <a:ext cx="184830" cy="184830"/>
            </a:xfrm>
            <a:custGeom>
              <a:rect b="b" l="l" r="r" t="t"/>
              <a:pathLst>
                <a:path extrusionOk="0" h="11579" w="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53" name="Google Shape;353;p63"/>
            <p:cNvSpPr/>
            <p:nvPr/>
          </p:nvSpPr>
          <p:spPr>
            <a:xfrm>
              <a:off x="2978158" y="2928683"/>
              <a:ext cx="123231" cy="105400"/>
            </a:xfrm>
            <a:custGeom>
              <a:rect b="b" l="l" r="r" t="t"/>
              <a:pathLst>
                <a:path extrusionOk="0" h="6603" w="772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54" name="Google Shape;354;p63"/>
            <p:cNvSpPr/>
            <p:nvPr/>
          </p:nvSpPr>
          <p:spPr>
            <a:xfrm>
              <a:off x="2905736" y="3051898"/>
              <a:ext cx="130717" cy="131547"/>
            </a:xfrm>
            <a:custGeom>
              <a:rect b="b" l="l" r="r" t="t"/>
              <a:pathLst>
                <a:path extrusionOk="0" h="8241" w="8189">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55" name="Google Shape;355;p63"/>
            <p:cNvSpPr/>
            <p:nvPr/>
          </p:nvSpPr>
          <p:spPr>
            <a:xfrm>
              <a:off x="2923215" y="3081030"/>
              <a:ext cx="84936" cy="72550"/>
            </a:xfrm>
            <a:custGeom>
              <a:rect b="b" l="l" r="r" t="t"/>
              <a:pathLst>
                <a:path extrusionOk="0" h="4545" w="5321">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sp>
        <p:nvSpPr>
          <p:cNvPr id="356" name="Google Shape;356;p63"/>
          <p:cNvSpPr/>
          <p:nvPr/>
        </p:nvSpPr>
        <p:spPr>
          <a:xfrm>
            <a:off x="5031941" y="2002124"/>
            <a:ext cx="130717" cy="129871"/>
          </a:xfrm>
          <a:custGeom>
            <a:rect b="b" l="l" r="r" t="t"/>
            <a:pathLst>
              <a:path extrusionOk="0" h="8136" w="8189">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57" name="Google Shape;357;p63"/>
          <p:cNvSpPr/>
          <p:nvPr/>
        </p:nvSpPr>
        <p:spPr>
          <a:xfrm>
            <a:off x="4780532" y="2718904"/>
            <a:ext cx="633552" cy="632706"/>
          </a:xfrm>
          <a:custGeom>
            <a:rect b="b" l="l" r="r" t="t"/>
            <a:pathLst>
              <a:path extrusionOk="0" h="39637" w="3969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58" name="Google Shape;358;p63"/>
          <p:cNvSpPr/>
          <p:nvPr/>
        </p:nvSpPr>
        <p:spPr>
          <a:xfrm>
            <a:off x="5036937" y="2667282"/>
            <a:ext cx="120724" cy="57465"/>
          </a:xfrm>
          <a:custGeom>
            <a:rect b="b" l="l" r="r" t="t"/>
            <a:pathLst>
              <a:path extrusionOk="0" h="3600" w="7563">
                <a:moveTo>
                  <a:pt x="3808" y="1"/>
                </a:moveTo>
                <a:lnTo>
                  <a:pt x="1" y="3599"/>
                </a:lnTo>
                <a:lnTo>
                  <a:pt x="7563" y="3599"/>
                </a:lnTo>
                <a:lnTo>
                  <a:pt x="380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59" name="Google Shape;359;p63"/>
          <p:cNvSpPr/>
          <p:nvPr/>
        </p:nvSpPr>
        <p:spPr>
          <a:xfrm>
            <a:off x="5097707" y="2067044"/>
            <a:ext cx="16" cy="690171"/>
          </a:xfrm>
          <a:custGeom>
            <a:rect b="b" l="l" r="r" t="t"/>
            <a:pathLst>
              <a:path extrusionOk="0" fill="none" h="43237" w="1">
                <a:moveTo>
                  <a:pt x="1" y="43236"/>
                </a:moveTo>
                <a:lnTo>
                  <a:pt x="1"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0" name="Google Shape;360;p63"/>
          <p:cNvSpPr/>
          <p:nvPr/>
        </p:nvSpPr>
        <p:spPr>
          <a:xfrm>
            <a:off x="5061073" y="2030426"/>
            <a:ext cx="72454" cy="72438"/>
          </a:xfrm>
          <a:custGeom>
            <a:rect b="b" l="l" r="r" t="t"/>
            <a:pathLst>
              <a:path extrusionOk="0" h="4538" w="4539">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1" name="Google Shape;361;p63"/>
          <p:cNvSpPr/>
          <p:nvPr/>
        </p:nvSpPr>
        <p:spPr>
          <a:xfrm>
            <a:off x="4867112"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2" name="Google Shape;362;p63"/>
          <p:cNvSpPr/>
          <p:nvPr/>
        </p:nvSpPr>
        <p:spPr>
          <a:xfrm>
            <a:off x="4867112"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3" name="Google Shape;363;p63"/>
          <p:cNvSpPr/>
          <p:nvPr/>
        </p:nvSpPr>
        <p:spPr>
          <a:xfrm>
            <a:off x="3995480" y="3937673"/>
            <a:ext cx="129887" cy="130717"/>
          </a:xfrm>
          <a:custGeom>
            <a:rect b="b" l="l" r="r" t="t"/>
            <a:pathLst>
              <a:path extrusionOk="0" h="8189" w="8137">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4" name="Google Shape;364;p63"/>
          <p:cNvSpPr/>
          <p:nvPr/>
        </p:nvSpPr>
        <p:spPr>
          <a:xfrm>
            <a:off x="3744055" y="2718904"/>
            <a:ext cx="632722" cy="632706"/>
          </a:xfrm>
          <a:custGeom>
            <a:rect b="b" l="l" r="r" t="t"/>
            <a:pathLst>
              <a:path extrusionOk="0" h="39637" w="39638">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5" name="Google Shape;365;p63"/>
          <p:cNvSpPr/>
          <p:nvPr/>
        </p:nvSpPr>
        <p:spPr>
          <a:xfrm>
            <a:off x="3998800" y="3344938"/>
            <a:ext cx="119910" cy="57465"/>
          </a:xfrm>
          <a:custGeom>
            <a:rect b="b" l="l" r="r" t="t"/>
            <a:pathLst>
              <a:path extrusionOk="0" h="3600" w="7512">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6" name="Google Shape;366;p63"/>
          <p:cNvSpPr/>
          <p:nvPr/>
        </p:nvSpPr>
        <p:spPr>
          <a:xfrm>
            <a:off x="4060415" y="3250025"/>
            <a:ext cx="16" cy="752600"/>
          </a:xfrm>
          <a:custGeom>
            <a:rect b="b" l="l" r="r" t="t"/>
            <a:pathLst>
              <a:path extrusionOk="0" fill="none" h="47148" w="1">
                <a:moveTo>
                  <a:pt x="0" y="47148"/>
                </a:moveTo>
                <a:lnTo>
                  <a:pt x="0" y="1"/>
                </a:lnTo>
              </a:path>
            </a:pathLst>
          </a:custGeom>
          <a:solidFill>
            <a:schemeClr val="accent1"/>
          </a:solidFill>
          <a:ln cap="flat"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7" name="Google Shape;367;p63"/>
          <p:cNvSpPr/>
          <p:nvPr/>
        </p:nvSpPr>
        <p:spPr>
          <a:xfrm>
            <a:off x="4024612" y="3966821"/>
            <a:ext cx="72454" cy="72438"/>
          </a:xfrm>
          <a:custGeom>
            <a:rect b="b" l="l" r="r" t="t"/>
            <a:pathLst>
              <a:path extrusionOk="0" h="4538" w="4539">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8" name="Google Shape;368;p63"/>
          <p:cNvSpPr/>
          <p:nvPr/>
        </p:nvSpPr>
        <p:spPr>
          <a:xfrm>
            <a:off x="3830635" y="2804639"/>
            <a:ext cx="460390" cy="460390"/>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69" name="Google Shape;369;p63"/>
          <p:cNvSpPr/>
          <p:nvPr/>
        </p:nvSpPr>
        <p:spPr>
          <a:xfrm>
            <a:off x="3830635" y="2804639"/>
            <a:ext cx="460390" cy="460390"/>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70" name="Google Shape;370;p63"/>
          <p:cNvSpPr/>
          <p:nvPr/>
        </p:nvSpPr>
        <p:spPr>
          <a:xfrm>
            <a:off x="6068402" y="3937673"/>
            <a:ext cx="130733" cy="130717"/>
          </a:xfrm>
          <a:custGeom>
            <a:rect b="b" l="l" r="r" t="t"/>
            <a:pathLst>
              <a:path extrusionOk="0" h="8189" w="819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71" name="Google Shape;371;p63"/>
          <p:cNvSpPr/>
          <p:nvPr/>
        </p:nvSpPr>
        <p:spPr>
          <a:xfrm>
            <a:off x="5816993" y="2718904"/>
            <a:ext cx="633552" cy="632706"/>
          </a:xfrm>
          <a:custGeom>
            <a:rect b="b" l="l" r="r" t="t"/>
            <a:pathLst>
              <a:path extrusionOk="0" h="39637" w="3969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72" name="Google Shape;372;p63"/>
          <p:cNvSpPr/>
          <p:nvPr/>
        </p:nvSpPr>
        <p:spPr>
          <a:xfrm>
            <a:off x="6072568" y="3344938"/>
            <a:ext cx="119894" cy="57465"/>
          </a:xfrm>
          <a:custGeom>
            <a:rect b="b" l="l" r="r" t="t"/>
            <a:pathLst>
              <a:path extrusionOk="0" h="3600" w="7511">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73" name="Google Shape;373;p63"/>
          <p:cNvSpPr/>
          <p:nvPr/>
        </p:nvSpPr>
        <p:spPr>
          <a:xfrm>
            <a:off x="6134184" y="3161784"/>
            <a:ext cx="16" cy="840841"/>
          </a:xfrm>
          <a:custGeom>
            <a:rect b="b" l="l" r="r" t="t"/>
            <a:pathLst>
              <a:path extrusionOk="0" fill="none" h="52676" w="1">
                <a:moveTo>
                  <a:pt x="0" y="52676"/>
                </a:moveTo>
                <a:lnTo>
                  <a:pt x="0"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74" name="Google Shape;374;p63"/>
          <p:cNvSpPr/>
          <p:nvPr/>
        </p:nvSpPr>
        <p:spPr>
          <a:xfrm>
            <a:off x="6097550" y="3965975"/>
            <a:ext cx="72438" cy="72454"/>
          </a:xfrm>
          <a:custGeom>
            <a:rect b="b" l="l" r="r" t="t"/>
            <a:pathLst>
              <a:path extrusionOk="0" h="4539" w="4538">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75" name="Google Shape;375;p63"/>
          <p:cNvSpPr/>
          <p:nvPr/>
        </p:nvSpPr>
        <p:spPr>
          <a:xfrm>
            <a:off x="5903573" y="2804639"/>
            <a:ext cx="460390" cy="460390"/>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76" name="Google Shape;376;p63"/>
          <p:cNvSpPr/>
          <p:nvPr/>
        </p:nvSpPr>
        <p:spPr>
          <a:xfrm>
            <a:off x="5903573" y="2804639"/>
            <a:ext cx="460390" cy="460390"/>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nvGrpSpPr>
          <p:cNvPr id="377" name="Google Shape;377;p63"/>
          <p:cNvGrpSpPr/>
          <p:nvPr/>
        </p:nvGrpSpPr>
        <p:grpSpPr>
          <a:xfrm>
            <a:off x="4985744" y="2902518"/>
            <a:ext cx="222293" cy="237986"/>
            <a:chOff x="5029650" y="894850"/>
            <a:chExt cx="1559950" cy="1670075"/>
          </a:xfrm>
        </p:grpSpPr>
        <p:sp>
          <p:nvSpPr>
            <p:cNvPr id="378" name="Google Shape;378;p63"/>
            <p:cNvSpPr/>
            <p:nvPr/>
          </p:nvSpPr>
          <p:spPr>
            <a:xfrm>
              <a:off x="5029650" y="2203275"/>
              <a:ext cx="243300" cy="361650"/>
            </a:xfrm>
            <a:custGeom>
              <a:rect b="b" l="l" r="r" t="t"/>
              <a:pathLst>
                <a:path extrusionOk="0" h="14466" w="9732">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79" name="Google Shape;379;p63"/>
            <p:cNvSpPr/>
            <p:nvPr/>
          </p:nvSpPr>
          <p:spPr>
            <a:xfrm>
              <a:off x="5356750" y="1941900"/>
              <a:ext cx="241675" cy="623025"/>
            </a:xfrm>
            <a:custGeom>
              <a:rect b="b" l="l" r="r" t="t"/>
              <a:pathLst>
                <a:path extrusionOk="0" h="24921" w="9667">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80" name="Google Shape;380;p63"/>
            <p:cNvSpPr/>
            <p:nvPr/>
          </p:nvSpPr>
          <p:spPr>
            <a:xfrm>
              <a:off x="5836725" y="894850"/>
              <a:ext cx="752875" cy="1670075"/>
            </a:xfrm>
            <a:custGeom>
              <a:rect b="b" l="l" r="r" t="t"/>
              <a:pathLst>
                <a:path extrusionOk="0" h="66803" w="30115">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81" name="Google Shape;381;p63"/>
            <p:cNvSpPr/>
            <p:nvPr/>
          </p:nvSpPr>
          <p:spPr>
            <a:xfrm>
              <a:off x="5680575" y="1678900"/>
              <a:ext cx="243300" cy="886025"/>
            </a:xfrm>
            <a:custGeom>
              <a:rect b="b" l="l" r="r" t="t"/>
              <a:pathLst>
                <a:path extrusionOk="0" h="35441" w="9732">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grpSp>
        <p:nvGrpSpPr>
          <p:cNvPr id="382" name="Google Shape;382;p63"/>
          <p:cNvGrpSpPr/>
          <p:nvPr/>
        </p:nvGrpSpPr>
        <p:grpSpPr>
          <a:xfrm>
            <a:off x="3979968" y="2921659"/>
            <a:ext cx="160902" cy="226360"/>
            <a:chOff x="2790850" y="955650"/>
            <a:chExt cx="1984000" cy="2791125"/>
          </a:xfrm>
        </p:grpSpPr>
        <p:sp>
          <p:nvSpPr>
            <p:cNvPr id="383" name="Google Shape;383;p63"/>
            <p:cNvSpPr/>
            <p:nvPr/>
          </p:nvSpPr>
          <p:spPr>
            <a:xfrm>
              <a:off x="3259325" y="955650"/>
              <a:ext cx="1048750" cy="1364350"/>
            </a:xfrm>
            <a:custGeom>
              <a:rect b="b" l="l" r="r" t="t"/>
              <a:pathLst>
                <a:path extrusionOk="0" h="54574" w="4195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84" name="Google Shape;384;p63"/>
            <p:cNvSpPr/>
            <p:nvPr/>
          </p:nvSpPr>
          <p:spPr>
            <a:xfrm>
              <a:off x="2790850" y="2370925"/>
              <a:ext cx="1984000" cy="1375850"/>
            </a:xfrm>
            <a:custGeom>
              <a:rect b="b" l="l" r="r" t="t"/>
              <a:pathLst>
                <a:path extrusionOk="0" h="55034" w="7936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cxnSp>
        <p:nvCxnSpPr>
          <p:cNvPr id="385" name="Google Shape;385;p63"/>
          <p:cNvCxnSpPr/>
          <p:nvPr/>
        </p:nvCxnSpPr>
        <p:spPr>
          <a:xfrm>
            <a:off x="311700" y="1191700"/>
            <a:ext cx="8520600" cy="0"/>
          </a:xfrm>
          <a:prstGeom prst="straightConnector1">
            <a:avLst/>
          </a:prstGeom>
          <a:noFill/>
          <a:ln cap="flat" cmpd="sng" w="9525">
            <a:solidFill>
              <a:schemeClr val="dk1"/>
            </a:solidFill>
            <a:prstDash val="solid"/>
            <a:round/>
            <a:headEnd len="sm" w="sm" type="none"/>
            <a:tailEnd len="sm" w="sm" type="none"/>
          </a:ln>
        </p:spPr>
      </p:cxnSp>
      <p:grpSp>
        <p:nvGrpSpPr>
          <p:cNvPr id="386" name="Google Shape;386;p63"/>
          <p:cNvGrpSpPr/>
          <p:nvPr/>
        </p:nvGrpSpPr>
        <p:grpSpPr>
          <a:xfrm>
            <a:off x="6035044" y="2913719"/>
            <a:ext cx="196025" cy="243061"/>
            <a:chOff x="736175" y="1051000"/>
            <a:chExt cx="1678300" cy="2081000"/>
          </a:xfrm>
        </p:grpSpPr>
        <p:sp>
          <p:nvSpPr>
            <p:cNvPr id="387" name="Google Shape;387;p63"/>
            <p:cNvSpPr/>
            <p:nvPr/>
          </p:nvSpPr>
          <p:spPr>
            <a:xfrm>
              <a:off x="849600" y="1051000"/>
              <a:ext cx="1449800" cy="1414800"/>
            </a:xfrm>
            <a:custGeom>
              <a:rect b="b" l="l" r="r" t="t"/>
              <a:pathLst>
                <a:path extrusionOk="0" h="56592" w="57992">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88" name="Google Shape;388;p63"/>
            <p:cNvSpPr/>
            <p:nvPr/>
          </p:nvSpPr>
          <p:spPr>
            <a:xfrm>
              <a:off x="736175" y="2326550"/>
              <a:ext cx="677250" cy="795600"/>
            </a:xfrm>
            <a:custGeom>
              <a:rect b="b" l="l" r="r" t="t"/>
              <a:pathLst>
                <a:path extrusionOk="0" h="31824" w="2709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89" name="Google Shape;389;p63"/>
            <p:cNvSpPr/>
            <p:nvPr/>
          </p:nvSpPr>
          <p:spPr>
            <a:xfrm>
              <a:off x="1727350" y="2349550"/>
              <a:ext cx="687125" cy="782450"/>
            </a:xfrm>
            <a:custGeom>
              <a:rect b="b" l="l" r="r" t="t"/>
              <a:pathLst>
                <a:path extrusionOk="0" h="31298" w="27485">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390" name="Google Shape;390;p63"/>
            <p:cNvSpPr/>
            <p:nvPr/>
          </p:nvSpPr>
          <p:spPr>
            <a:xfrm>
              <a:off x="1291750" y="1488225"/>
              <a:ext cx="565475" cy="535900"/>
            </a:xfrm>
            <a:custGeom>
              <a:rect b="b" l="l" r="r" t="t"/>
              <a:pathLst>
                <a:path extrusionOk="0" h="21436" w="22619">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4"/>
          <p:cNvSpPr txBox="1"/>
          <p:nvPr>
            <p:ph type="ctrTitle"/>
          </p:nvPr>
        </p:nvSpPr>
        <p:spPr>
          <a:xfrm>
            <a:off x="685800" y="1714500"/>
            <a:ext cx="77724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 sz="4400">
                <a:solidFill>
                  <a:schemeClr val="dk1"/>
                </a:solidFill>
              </a:rPr>
              <a:t>THANK YOU</a:t>
            </a:r>
            <a:endParaRPr sz="4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2"/>
          <p:cNvSpPr txBox="1"/>
          <p:nvPr>
            <p:ph type="title"/>
          </p:nvPr>
        </p:nvSpPr>
        <p:spPr>
          <a:xfrm>
            <a:off x="457200" y="205979"/>
            <a:ext cx="8229600" cy="85725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3000"/>
              <a:buFont typeface="Comic Sans MS"/>
              <a:buNone/>
            </a:pPr>
            <a:r>
              <a:rPr lang="es" sz="3000"/>
              <a:t>PROBLEM STATEMENT</a:t>
            </a:r>
            <a:endParaRPr sz="3000"/>
          </a:p>
        </p:txBody>
      </p:sp>
      <p:sp>
        <p:nvSpPr>
          <p:cNvPr id="189" name="Google Shape;189;p42"/>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latin typeface="Comic Sans MS"/>
                <a:ea typeface="Comic Sans MS"/>
                <a:cs typeface="Comic Sans MS"/>
                <a:sym typeface="Comic Sans MS"/>
              </a:rPr>
              <a:t>We use a neural network-based system for text-to-speech (TTS) synthesis that is able to generate speech audio in the voice of different speakers, including those unseen during training.</a:t>
            </a:r>
            <a:endParaRPr sz="1400">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s" sz="1400">
                <a:latin typeface="Comic Sans MS"/>
                <a:ea typeface="Comic Sans MS"/>
                <a:cs typeface="Comic Sans MS"/>
                <a:sym typeface="Comic Sans MS"/>
              </a:rPr>
              <a:t>We then adapt the network for a single speaker dataset.</a:t>
            </a:r>
            <a:endParaRPr sz="1400">
              <a:latin typeface="Comic Sans MS"/>
              <a:ea typeface="Comic Sans MS"/>
              <a:cs typeface="Comic Sans MS"/>
              <a:sym typeface="Comic Sans MS"/>
            </a:endParaRPr>
          </a:p>
        </p:txBody>
      </p:sp>
      <p:sp>
        <p:nvSpPr>
          <p:cNvPr id="190" name="Google Shape;190;p42"/>
          <p:cNvSpPr txBox="1"/>
          <p:nvPr>
            <p:ph idx="4294967295" type="subTitle"/>
          </p:nvPr>
        </p:nvSpPr>
        <p:spPr>
          <a:xfrm>
            <a:off x="694659" y="2332075"/>
            <a:ext cx="3820633" cy="375684"/>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s" sz="1400" u="none" cap="none" strike="noStrike">
                <a:solidFill>
                  <a:schemeClr val="dk1"/>
                </a:solidFill>
                <a:latin typeface="Comic Sans MS"/>
                <a:ea typeface="Comic Sans MS"/>
                <a:cs typeface="Comic Sans MS"/>
                <a:sym typeface="Comic Sans MS"/>
              </a:rPr>
              <a:t>Based on :</a:t>
            </a:r>
            <a:endParaRPr b="0" i="0" sz="1400" u="none" cap="none" strike="noStrike">
              <a:solidFill>
                <a:schemeClr val="dk1"/>
              </a:solidFill>
              <a:latin typeface="Comic Sans MS"/>
              <a:ea typeface="Comic Sans MS"/>
              <a:cs typeface="Comic Sans MS"/>
              <a:sym typeface="Comic Sans MS"/>
            </a:endParaRPr>
          </a:p>
          <a:p>
            <a:pPr indent="0" lvl="0" marL="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p:txBody>
      </p:sp>
      <p:pic>
        <p:nvPicPr>
          <p:cNvPr id="191" name="Google Shape;191;p42"/>
          <p:cNvPicPr preferRelativeResize="0"/>
          <p:nvPr/>
        </p:nvPicPr>
        <p:blipFill rotWithShape="1">
          <a:blip r:embed="rId3">
            <a:alphaModFix/>
          </a:blip>
          <a:srcRect b="0" l="0" r="0" t="0"/>
          <a:stretch/>
        </p:blipFill>
        <p:spPr>
          <a:xfrm>
            <a:off x="1396594" y="2721739"/>
            <a:ext cx="3387325" cy="51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3"/>
          <p:cNvSpPr txBox="1"/>
          <p:nvPr>
            <p:ph type="title"/>
          </p:nvPr>
        </p:nvSpPr>
        <p:spPr>
          <a:xfrm>
            <a:off x="457200" y="205979"/>
            <a:ext cx="8229600" cy="85725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Comic Sans MS"/>
              <a:buNone/>
            </a:pPr>
            <a:r>
              <a:rPr lang="es">
                <a:solidFill>
                  <a:schemeClr val="dk1"/>
                </a:solidFill>
              </a:rPr>
              <a:t>Literature Survey</a:t>
            </a:r>
            <a:endParaRPr>
              <a:solidFill>
                <a:schemeClr val="dk1"/>
              </a:solidFill>
            </a:endParaRPr>
          </a:p>
        </p:txBody>
      </p:sp>
      <p:sp>
        <p:nvSpPr>
          <p:cNvPr id="197" name="Google Shape;197;p43"/>
          <p:cNvSpPr txBox="1"/>
          <p:nvPr/>
        </p:nvSpPr>
        <p:spPr>
          <a:xfrm>
            <a:off x="340242" y="602512"/>
            <a:ext cx="8299283" cy="424728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1. Van Den Oord, Aäron, Sander Dieleman, Heiga Zen, Karen Simonyan, Oriol Vinyals, Alex Graves, Nal Kalchbrenner, Andrew W. Senior, and Koray Kavukcuoglu. "WaveNet: A generative model for raw audio." In SSW, p. 125. 2016.</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2. Paine, Tom Le, Pooya Khorrami, Shiyu Chang, Yang Zhang, Prajit Ramachandran, Mark A. Hasegawa-Johnson, and Thomas S. Huang. "Fast wavenet generation algorithm." arXiv preprint arXiv:1611.09482 (2016).</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3. Arik, Sercan O., Mike Chrzanowski, Adam Coates, Gregory Diamos, Andrew Gibiansky, Yongguo Kang, Xian Li et al. "Deep voice: Real-time neural text-to-speech." arXiv preprint arXiv:1702.07825 (2017).</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4. Wang, Yuxuan, R. J. Skerry-Ryan, Daisy Stanton, Yonghui Wu, Ron J. Weiss, Navdeep Jaitly, Zongheng Yang et al. "Tacotron: Towards end-to-end speech synthesis." arXiv preprint arXiv:1703.10135 (2017).</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5. Arik, Sercan, Gregory Diamos, Andrew Gibiansky, John Miller, Kainan Peng, Wei Ping, Jonathan Raiman, and Yanqi Zhou. "Deep voice 2: Multi-speaker neural text-to-speech." arXiv preprint arXiv:1705.08947 (2017).</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Arial"/>
                <a:ea typeface="Arial"/>
                <a:cs typeface="Arial"/>
                <a:sym typeface="Arial"/>
              </a:rPr>
              <a:t>6. Tjandra, Andros, Sakriani Sakti, and Satoshi Nakamura. "Listening while speaking: Speech chain by deep learning." Automatic Speech Recognition and Understanding Workshop (ASRU), 2017 IEEE. IEEE, 2017.</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4"/>
          <p:cNvSpPr txBox="1"/>
          <p:nvPr>
            <p:ph type="title"/>
          </p:nvPr>
        </p:nvSpPr>
        <p:spPr>
          <a:xfrm>
            <a:off x="457200" y="205979"/>
            <a:ext cx="8229600" cy="85725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Comic Sans MS"/>
              <a:buNone/>
            </a:pPr>
            <a:r>
              <a:rPr lang="es">
                <a:solidFill>
                  <a:schemeClr val="dk1"/>
                </a:solidFill>
              </a:rPr>
              <a:t>Literature Survey</a:t>
            </a:r>
            <a:endParaRPr>
              <a:solidFill>
                <a:schemeClr val="dk1"/>
              </a:solidFill>
            </a:endParaRPr>
          </a:p>
        </p:txBody>
      </p:sp>
      <p:sp>
        <p:nvSpPr>
          <p:cNvPr id="203" name="Google Shape;203;p44"/>
          <p:cNvSpPr txBox="1"/>
          <p:nvPr/>
        </p:nvSpPr>
        <p:spPr>
          <a:xfrm>
            <a:off x="663025" y="1456650"/>
            <a:ext cx="7815600" cy="326240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0000"/>
                </a:solidFill>
                <a:latin typeface="Arial"/>
                <a:ea typeface="Arial"/>
                <a:cs typeface="Arial"/>
                <a:sym typeface="Arial"/>
              </a:rPr>
              <a:t>7. Ping, Wei, Kainan Peng, Andrew Gibiansky, Sercan O. Arik, Ajay Kannan, Sharan Narang, Jonathan Raiman, and John Miller. "Deep voice 3: Scaling text-to-speech with convolutional sequence learning." (2018).</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0000"/>
                </a:solidFill>
                <a:latin typeface="Arial"/>
                <a:ea typeface="Arial"/>
                <a:cs typeface="Arial"/>
                <a:sym typeface="Arial"/>
              </a:rPr>
              <a:t>8. Shen, Jonathan, Ruoming Pang, Ron J. Weiss, Mike Schuster, Navdeep Jaitly, Zongheng Yang, Zhifeng Chen et al. "Natural tts synthesis by conditioning wavenet on mel spectrogram predictions." In 2018 IEEE International Conference on Acoustics, Speech and Signal Processing (ICASSP), pp. 4779-4783. IEEE, 2018.</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0000"/>
                </a:solidFill>
                <a:latin typeface="Arial"/>
                <a:ea typeface="Arial"/>
                <a:cs typeface="Arial"/>
                <a:sym typeface="Arial"/>
              </a:rPr>
              <a:t>9. Wang, Yuxuan, et al. "Style Tokens: Unsupervised Style Modeling, Control and Transfer in End-to-End Speech Synthesis." arXiv preprint arXiv:1803.09017 (2018).</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0000"/>
                </a:solidFill>
                <a:latin typeface="Arial"/>
                <a:ea typeface="Arial"/>
                <a:cs typeface="Arial"/>
                <a:sym typeface="Arial"/>
              </a:rPr>
              <a:t>10. Jia, Ye, et al. "Transfer Learning from Speaker Verification to Multispeaker Text-To-Speech Synthesis." arXiv preprint arXiv:1806.04558 (2018).</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000000"/>
                </a:solidFill>
                <a:latin typeface="Arial"/>
                <a:ea typeface="Arial"/>
                <a:cs typeface="Arial"/>
                <a:sym typeface="Arial"/>
              </a:rPr>
              <a:t>11. Li, N., Liu, S., Liu, Y., Zhao, S., Liu, M., &amp; Zhou, M. (2018). Close to Human Quality TTS with Transformer. arXiv preprint arXiv:1809.08895.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5"/>
          <p:cNvSpPr txBox="1"/>
          <p:nvPr>
            <p:ph type="title"/>
          </p:nvPr>
        </p:nvSpPr>
        <p:spPr>
          <a:xfrm>
            <a:off x="457200" y="205979"/>
            <a:ext cx="8229600" cy="85725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Comic Sans MS"/>
              <a:buNone/>
            </a:pPr>
            <a:r>
              <a:rPr lang="es">
                <a:solidFill>
                  <a:schemeClr val="dk1"/>
                </a:solidFill>
              </a:rPr>
              <a:t>WHAT WE ARE WORKING ON</a:t>
            </a:r>
            <a:endParaRPr>
              <a:solidFill>
                <a:schemeClr val="dk1"/>
              </a:solidFill>
            </a:endParaRPr>
          </a:p>
        </p:txBody>
      </p:sp>
      <p:cxnSp>
        <p:nvCxnSpPr>
          <p:cNvPr id="209" name="Google Shape;209;p45"/>
          <p:cNvCxnSpPr/>
          <p:nvPr/>
        </p:nvCxnSpPr>
        <p:spPr>
          <a:xfrm>
            <a:off x="311700" y="1191700"/>
            <a:ext cx="8520600" cy="0"/>
          </a:xfrm>
          <a:prstGeom prst="straightConnector1">
            <a:avLst/>
          </a:prstGeom>
          <a:noFill/>
          <a:ln cap="flat" cmpd="sng" w="9525">
            <a:solidFill>
              <a:schemeClr val="dk1"/>
            </a:solidFill>
            <a:prstDash val="solid"/>
            <a:round/>
            <a:headEnd len="sm" w="sm" type="none"/>
            <a:tailEnd len="sm" w="sm" type="none"/>
          </a:ln>
        </p:spPr>
      </p:cxnSp>
      <p:pic>
        <p:nvPicPr>
          <p:cNvPr id="210" name="Google Shape;210;p45"/>
          <p:cNvPicPr preferRelativeResize="0"/>
          <p:nvPr/>
        </p:nvPicPr>
        <p:blipFill rotWithShape="1">
          <a:blip r:embed="rId3">
            <a:alphaModFix/>
          </a:blip>
          <a:srcRect b="0" l="0" r="0" t="0"/>
          <a:stretch/>
        </p:blipFill>
        <p:spPr>
          <a:xfrm>
            <a:off x="703225" y="1403550"/>
            <a:ext cx="7685101" cy="232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6"/>
          <p:cNvSpPr txBox="1"/>
          <p:nvPr>
            <p:ph type="title"/>
          </p:nvPr>
        </p:nvSpPr>
        <p:spPr>
          <a:xfrm>
            <a:off x="0" y="205979"/>
            <a:ext cx="4791875" cy="1849649"/>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Comic Sans MS"/>
              <a:buNone/>
            </a:pPr>
            <a:r>
              <a:rPr lang="es">
                <a:solidFill>
                  <a:schemeClr val="dk1"/>
                </a:solidFill>
              </a:rPr>
              <a:t>SPEAKER  ENCODER</a:t>
            </a:r>
            <a:endParaRPr>
              <a:solidFill>
                <a:schemeClr val="dk1"/>
              </a:solidFill>
            </a:endParaRPr>
          </a:p>
        </p:txBody>
      </p:sp>
      <p:pic>
        <p:nvPicPr>
          <p:cNvPr id="216" name="Google Shape;216;p46"/>
          <p:cNvPicPr preferRelativeResize="0"/>
          <p:nvPr/>
        </p:nvPicPr>
        <p:blipFill rotWithShape="1">
          <a:blip r:embed="rId3">
            <a:alphaModFix/>
          </a:blip>
          <a:srcRect b="-7146" l="0" r="0" t="0"/>
          <a:stretch/>
        </p:blipFill>
        <p:spPr>
          <a:xfrm>
            <a:off x="4791875" y="102175"/>
            <a:ext cx="2702375" cy="2075601"/>
          </a:xfrm>
          <a:prstGeom prst="rect">
            <a:avLst/>
          </a:prstGeom>
          <a:noFill/>
          <a:ln>
            <a:noFill/>
          </a:ln>
        </p:spPr>
      </p:pic>
      <p:pic>
        <p:nvPicPr>
          <p:cNvPr id="217" name="Google Shape;217;p46"/>
          <p:cNvPicPr preferRelativeResize="0"/>
          <p:nvPr/>
        </p:nvPicPr>
        <p:blipFill rotWithShape="1">
          <a:blip r:embed="rId4">
            <a:alphaModFix/>
          </a:blip>
          <a:srcRect b="0" l="0" r="0" t="0"/>
          <a:stretch/>
        </p:blipFill>
        <p:spPr>
          <a:xfrm>
            <a:off x="3857625" y="2177775"/>
            <a:ext cx="5002850" cy="276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7"/>
          <p:cNvSpPr txBox="1"/>
          <p:nvPr>
            <p:ph type="title"/>
          </p:nvPr>
        </p:nvSpPr>
        <p:spPr>
          <a:xfrm>
            <a:off x="810924" y="4"/>
            <a:ext cx="7274700" cy="82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Comic Sans MS"/>
              <a:buNone/>
            </a:pPr>
            <a:r>
              <a:rPr lang="es">
                <a:solidFill>
                  <a:schemeClr val="dk1"/>
                </a:solidFill>
              </a:rPr>
              <a:t>Speaker Encoder</a:t>
            </a:r>
            <a:endParaRPr>
              <a:solidFill>
                <a:schemeClr val="dk1"/>
              </a:solidFill>
            </a:endParaRPr>
          </a:p>
        </p:txBody>
      </p:sp>
      <p:sp>
        <p:nvSpPr>
          <p:cNvPr id="223" name="Google Shape;223;p47"/>
          <p:cNvSpPr txBox="1"/>
          <p:nvPr>
            <p:ph idx="4294967295" type="subTitle"/>
          </p:nvPr>
        </p:nvSpPr>
        <p:spPr>
          <a:xfrm>
            <a:off x="166700" y="920750"/>
            <a:ext cx="8767800" cy="33894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It computes a fixed dimensional vector from a speech signal.</a:t>
            </a:r>
            <a:endParaRPr b="0" i="0" sz="14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The network maps a sequence of log-mel spectrogram frames computed from a speech utterance of arbitrary length, to a fixed-dimensional embedding vector, known as d-vector.</a:t>
            </a:r>
            <a:endParaRPr b="0" i="0" sz="14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Input 40-channel log-mel spectrograms are passed to a network consisting of a stack of 3 LSTM layers of 768 cells, each followed by a projection to 256 dimensions.</a:t>
            </a:r>
            <a:endParaRPr b="0" i="0" sz="1400" u="none" cap="none" strike="noStrike">
              <a:solidFill>
                <a:schemeClr val="dk1"/>
              </a:solidFill>
              <a:latin typeface="Comic Sans MS"/>
              <a:ea typeface="Comic Sans MS"/>
              <a:cs typeface="Comic Sans MS"/>
              <a:sym typeface="Comic Sans MS"/>
            </a:endParaRPr>
          </a:p>
          <a:p>
            <a:pPr indent="0" lvl="0" marL="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The final embedding is created by L2-normalizing the output of the top layer at the final frame, which is of the same size as the LSTM projection(ie 256 dimensional vector).</a:t>
            </a:r>
            <a:endParaRPr b="0" i="0" sz="1400" u="none" cap="none" strike="noStrike">
              <a:solidFill>
                <a:schemeClr val="dk1"/>
              </a:solidFill>
              <a:latin typeface="Comic Sans MS"/>
              <a:ea typeface="Comic Sans MS"/>
              <a:cs typeface="Comic Sans MS"/>
              <a:sym typeface="Comic Sans MS"/>
            </a:endParaRPr>
          </a:p>
          <a:p>
            <a:pPr indent="0" lvl="0" marL="457200" marR="0" rtl="0" algn="l">
              <a:spcBef>
                <a:spcPts val="0"/>
              </a:spcBef>
              <a:spcAft>
                <a:spcPts val="0"/>
              </a:spcAft>
              <a:buClr>
                <a:schemeClr val="dk1"/>
              </a:buClr>
              <a:buSzPts val="1400"/>
              <a:buFont typeface="Comic Sans MS"/>
              <a:buNone/>
            </a:pPr>
            <a:r>
              <a:t/>
            </a:r>
            <a:endParaRPr b="0" i="0" sz="1400" u="none" cap="none" strike="noStrike">
              <a:solidFill>
                <a:schemeClr val="dk1"/>
              </a:solidFill>
              <a:latin typeface="Comic Sans MS"/>
              <a:ea typeface="Comic Sans MS"/>
              <a:cs typeface="Comic Sans MS"/>
              <a:sym typeface="Comic Sans MS"/>
            </a:endParaRPr>
          </a:p>
          <a:p>
            <a:pPr indent="-317500" lvl="0" marL="457200" marR="0" rtl="0" algn="l">
              <a:spcBef>
                <a:spcPts val="0"/>
              </a:spcBef>
              <a:spcAft>
                <a:spcPts val="0"/>
              </a:spcAft>
              <a:buClr>
                <a:schemeClr val="dk1"/>
              </a:buClr>
              <a:buSzPts val="1400"/>
              <a:buFont typeface="Comic Sans MS"/>
              <a:buChar char="●"/>
            </a:pPr>
            <a:r>
              <a:rPr b="0" i="0" lang="es" sz="1400" u="none" cap="none" strike="noStrike">
                <a:solidFill>
                  <a:schemeClr val="dk1"/>
                </a:solidFill>
                <a:latin typeface="Comic Sans MS"/>
                <a:ea typeface="Comic Sans MS"/>
                <a:cs typeface="Comic Sans MS"/>
                <a:sym typeface="Comic Sans MS"/>
              </a:rPr>
              <a:t> During inference, an arbitrary length utterance is broken into 800ms windows, overlapped by 50%. The network is run independently on each window, and the outputs are averaged and normalized to create the final utterance embedding</a:t>
            </a:r>
            <a:endParaRPr b="0" i="0" sz="14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8"/>
          <p:cNvSpPr txBox="1"/>
          <p:nvPr>
            <p:ph type="title"/>
          </p:nvPr>
        </p:nvSpPr>
        <p:spPr>
          <a:xfrm>
            <a:off x="457200" y="205979"/>
            <a:ext cx="8229600" cy="85725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2500"/>
              <a:buFont typeface="Comic Sans MS"/>
              <a:buNone/>
            </a:pPr>
            <a:r>
              <a:rPr lang="es" sz="2500">
                <a:solidFill>
                  <a:schemeClr val="dk1"/>
                </a:solidFill>
              </a:rPr>
              <a:t>Training on arbitrary length speaker data</a:t>
            </a:r>
            <a:endParaRPr sz="2500">
              <a:solidFill>
                <a:schemeClr val="dk1"/>
              </a:solidFill>
            </a:endParaRPr>
          </a:p>
        </p:txBody>
      </p:sp>
      <p:pic>
        <p:nvPicPr>
          <p:cNvPr id="229" name="Google Shape;229;p48"/>
          <p:cNvPicPr preferRelativeResize="0"/>
          <p:nvPr/>
        </p:nvPicPr>
        <p:blipFill rotWithShape="1">
          <a:blip r:embed="rId3">
            <a:alphaModFix/>
          </a:blip>
          <a:srcRect b="0" l="0" r="0" t="0"/>
          <a:stretch/>
        </p:blipFill>
        <p:spPr>
          <a:xfrm>
            <a:off x="4738175" y="1880650"/>
            <a:ext cx="4057650" cy="2286000"/>
          </a:xfrm>
          <a:prstGeom prst="rect">
            <a:avLst/>
          </a:prstGeom>
          <a:noFill/>
          <a:ln>
            <a:noFill/>
          </a:ln>
        </p:spPr>
      </p:pic>
      <p:pic>
        <p:nvPicPr>
          <p:cNvPr id="230" name="Google Shape;230;p48"/>
          <p:cNvPicPr preferRelativeResize="0"/>
          <p:nvPr/>
        </p:nvPicPr>
        <p:blipFill rotWithShape="1">
          <a:blip r:embed="rId4">
            <a:alphaModFix/>
          </a:blip>
          <a:srcRect b="0" l="0" r="0" t="0"/>
          <a:stretch/>
        </p:blipFill>
        <p:spPr>
          <a:xfrm>
            <a:off x="221225" y="1934825"/>
            <a:ext cx="3992725" cy="223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