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6" r:id="rId4"/>
    <p:sldId id="260" r:id="rId5"/>
    <p:sldId id="261" r:id="rId6"/>
    <p:sldId id="262" r:id="rId7"/>
    <p:sldId id="264" r:id="rId8"/>
    <p:sldId id="265" r:id="rId9"/>
    <p:sldId id="269" r:id="rId10"/>
    <p:sldId id="270"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tuja Sanap" initials="RS" lastIdx="1" clrIdx="0">
    <p:extLst>
      <p:ext uri="{19B8F6BF-5375-455C-9EA6-DF929625EA0E}">
        <p15:presenceInfo xmlns:p15="http://schemas.microsoft.com/office/powerpoint/2012/main" userId="8d673da171d333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dirty="0"/>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4/20/2022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969773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2428952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4/20/2022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684342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358810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4/20/2022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6554057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3632814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4/20/2022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5740347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8200015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4/20/2022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4932189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2865854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dirty="0"/>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6297069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4/20/2022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160615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push dir="u"/>
  </p:transition>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59237" y="2073608"/>
            <a:ext cx="8673427" cy="3473548"/>
          </a:xfrm>
        </p:spPr>
        <p:txBody>
          <a:bodyPr vert="horz" lIns="91440" tIns="0" rIns="91440" bIns="45720" rtlCol="0" anchor="t">
            <a:normAutofit/>
          </a:bodyPr>
          <a:lstStyle/>
          <a:p>
            <a:pPr algn="l"/>
            <a:r>
              <a:rPr lang="en-US" sz="2800" dirty="0"/>
              <a:t>COLLEGE MANAGEMENT APP USING </a:t>
            </a:r>
            <a:r>
              <a:rPr lang="en-US" sz="3600" dirty="0"/>
              <a:t>FLUTTER</a:t>
            </a:r>
          </a:p>
          <a:p>
            <a:pPr algn="l"/>
            <a:endParaRPr lang="en-US" sz="2400" dirty="0">
              <a:latin typeface="Arial Black"/>
            </a:endParaRPr>
          </a:p>
          <a:p>
            <a:pPr algn="l"/>
            <a:endParaRPr lang="en-US" sz="2800" dirty="0"/>
          </a:p>
        </p:txBody>
      </p:sp>
      <p:sp>
        <p:nvSpPr>
          <p:cNvPr id="5" name="TextBox 4">
            <a:extLst>
              <a:ext uri="{FF2B5EF4-FFF2-40B4-BE49-F238E27FC236}">
                <a16:creationId xmlns:a16="http://schemas.microsoft.com/office/drawing/2014/main" id="{49D20F9B-3363-2179-1631-945743666931}"/>
              </a:ext>
            </a:extLst>
          </p:cNvPr>
          <p:cNvSpPr txBox="1"/>
          <p:nvPr/>
        </p:nvSpPr>
        <p:spPr>
          <a:xfrm>
            <a:off x="4394642" y="536413"/>
            <a:ext cx="439259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t>IT WORKSHOP II</a:t>
            </a:r>
          </a:p>
        </p:txBody>
      </p:sp>
      <p:sp>
        <p:nvSpPr>
          <p:cNvPr id="6" name="TextBox 5">
            <a:extLst>
              <a:ext uri="{FF2B5EF4-FFF2-40B4-BE49-F238E27FC236}">
                <a16:creationId xmlns:a16="http://schemas.microsoft.com/office/drawing/2014/main" id="{E3BA05D9-0954-9941-EF78-B1B1C62F5841}"/>
              </a:ext>
            </a:extLst>
          </p:cNvPr>
          <p:cNvSpPr txBox="1"/>
          <p:nvPr/>
        </p:nvSpPr>
        <p:spPr>
          <a:xfrm>
            <a:off x="2274067" y="2663301"/>
            <a:ext cx="560930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PROJECT MEMBERS</a:t>
            </a:r>
          </a:p>
          <a:p>
            <a:endParaRPr lang="en-US" dirty="0"/>
          </a:p>
          <a:p>
            <a:r>
              <a:rPr lang="en-US" dirty="0"/>
              <a:t>SAHASRANSHU SINGH    -  BT20ECE046</a:t>
            </a:r>
          </a:p>
          <a:p>
            <a:r>
              <a:rPr lang="en-US" dirty="0"/>
              <a:t>ALOK KUMAR                    -  BT20ECE047  </a:t>
            </a:r>
          </a:p>
          <a:p>
            <a:r>
              <a:rPr lang="en-US"/>
              <a:t>MOHIT CHAUDHARY        </a:t>
            </a:r>
            <a:r>
              <a:rPr lang="en-US" dirty="0"/>
              <a:t>-  BT20ECE056</a:t>
            </a:r>
          </a:p>
          <a:p>
            <a:r>
              <a:rPr lang="en-US" dirty="0"/>
              <a:t>SHWETHA MANASWINI  -  BT20ECE073</a:t>
            </a:r>
          </a:p>
          <a:p>
            <a:r>
              <a:rPr lang="en-US" dirty="0"/>
              <a:t>RUTUJA SANAP                  -  BT20ECE042</a:t>
            </a:r>
          </a:p>
          <a:p>
            <a:endParaRPr lang="en-US" dirty="0"/>
          </a:p>
        </p:txBody>
      </p:sp>
    </p:spTree>
    <p:extLst>
      <p:ext uri="{BB962C8B-B14F-4D97-AF65-F5344CB8AC3E}">
        <p14:creationId xmlns:p14="http://schemas.microsoft.com/office/powerpoint/2010/main" val="109857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F214B6-AEB4-489C-AFD1-E26F58AC67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307" y="0"/>
            <a:ext cx="3165231" cy="6858000"/>
          </a:xfrm>
          <a:prstGeom prst="rect">
            <a:avLst/>
          </a:prstGeom>
        </p:spPr>
      </p:pic>
      <p:pic>
        <p:nvPicPr>
          <p:cNvPr id="5" name="Picture 4">
            <a:extLst>
              <a:ext uri="{FF2B5EF4-FFF2-40B4-BE49-F238E27FC236}">
                <a16:creationId xmlns:a16="http://schemas.microsoft.com/office/drawing/2014/main" id="{E72AD3A6-E0B6-4DA4-A634-A30309B485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3384" y="0"/>
            <a:ext cx="3165231" cy="6858000"/>
          </a:xfrm>
          <a:prstGeom prst="rect">
            <a:avLst/>
          </a:prstGeom>
        </p:spPr>
      </p:pic>
      <p:pic>
        <p:nvPicPr>
          <p:cNvPr id="7" name="Picture 6">
            <a:extLst>
              <a:ext uri="{FF2B5EF4-FFF2-40B4-BE49-F238E27FC236}">
                <a16:creationId xmlns:a16="http://schemas.microsoft.com/office/drawing/2014/main" id="{370FD2AD-8F6B-45C2-BD32-14B93158EE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155" y="0"/>
            <a:ext cx="3161538" cy="6858000"/>
          </a:xfrm>
          <a:prstGeom prst="rect">
            <a:avLst/>
          </a:prstGeom>
        </p:spPr>
      </p:pic>
    </p:spTree>
    <p:extLst>
      <p:ext uri="{BB962C8B-B14F-4D97-AF65-F5344CB8AC3E}">
        <p14:creationId xmlns:p14="http://schemas.microsoft.com/office/powerpoint/2010/main" val="415787699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79D1B8-79D7-47AE-90D9-7E6B33FC3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715" y="0"/>
            <a:ext cx="3161538" cy="6858000"/>
          </a:xfrm>
          <a:prstGeom prst="rect">
            <a:avLst/>
          </a:prstGeom>
        </p:spPr>
      </p:pic>
      <p:pic>
        <p:nvPicPr>
          <p:cNvPr id="5" name="Picture 4">
            <a:extLst>
              <a:ext uri="{FF2B5EF4-FFF2-40B4-BE49-F238E27FC236}">
                <a16:creationId xmlns:a16="http://schemas.microsoft.com/office/drawing/2014/main" id="{7A9D172B-3814-4417-8EF6-2DA7B1E42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0444" y="0"/>
            <a:ext cx="3161538" cy="6858000"/>
          </a:xfrm>
          <a:prstGeom prst="rect">
            <a:avLst/>
          </a:prstGeom>
        </p:spPr>
      </p:pic>
    </p:spTree>
    <p:extLst>
      <p:ext uri="{BB962C8B-B14F-4D97-AF65-F5344CB8AC3E}">
        <p14:creationId xmlns:p14="http://schemas.microsoft.com/office/powerpoint/2010/main" val="4367127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57E8-CBBF-4984-847F-A5A414A04196}"/>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CAB98ED3-8D8E-437E-97C5-B141002A4366}"/>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1124585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3405-F853-8803-B22F-C79FE3BA9CAC}"/>
              </a:ext>
            </a:extLst>
          </p:cNvPr>
          <p:cNvSpPr>
            <a:spLocks noGrp="1"/>
          </p:cNvSpPr>
          <p:nvPr>
            <p:ph type="title"/>
          </p:nvPr>
        </p:nvSpPr>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6B847B2D-FDFB-9B75-A735-7F57615BB89A}"/>
              </a:ext>
            </a:extLst>
          </p:cNvPr>
          <p:cNvSpPr>
            <a:spLocks noGrp="1"/>
          </p:cNvSpPr>
          <p:nvPr>
            <p:ph idx="1"/>
          </p:nvPr>
        </p:nvSpPr>
        <p:spPr/>
        <p:txBody>
          <a:bodyPr/>
          <a:lstStyle/>
          <a:p>
            <a:r>
              <a:rPr lang="en-US" sz="2400" dirty="0">
                <a:ea typeface="+mn-lt"/>
                <a:cs typeface="+mn-lt"/>
              </a:rPr>
              <a:t>The college management application based on flutter using dart language ,in application used firebase and fire authentication database.</a:t>
            </a:r>
          </a:p>
          <a:p>
            <a:r>
              <a:rPr lang="en-US" sz="2400" dirty="0">
                <a:ea typeface="+mn-lt"/>
                <a:cs typeface="+mn-lt"/>
              </a:rPr>
              <a:t>This application deals with various modules like student module in which we can get the details about the students .Second module is the teacher in which we can get details about teachers and last is admin module in which we can manage the students and teacher details.</a:t>
            </a:r>
          </a:p>
          <a:p>
            <a:endParaRPr lang="en-US" sz="2400" dirty="0"/>
          </a:p>
        </p:txBody>
      </p:sp>
    </p:spTree>
    <p:extLst>
      <p:ext uri="{BB962C8B-B14F-4D97-AF65-F5344CB8AC3E}">
        <p14:creationId xmlns:p14="http://schemas.microsoft.com/office/powerpoint/2010/main" val="5784850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32A880-522F-4833-8AA6-255431064ABE}"/>
              </a:ext>
            </a:extLst>
          </p:cNvPr>
          <p:cNvSpPr/>
          <p:nvPr/>
        </p:nvSpPr>
        <p:spPr>
          <a:xfrm>
            <a:off x="5004618" y="73743"/>
            <a:ext cx="2266335" cy="766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PAGE</a:t>
            </a:r>
            <a:endParaRPr lang="en-IN" dirty="0"/>
          </a:p>
        </p:txBody>
      </p:sp>
      <p:sp>
        <p:nvSpPr>
          <p:cNvPr id="3" name="Rectangle: Rounded Corners 2">
            <a:extLst>
              <a:ext uri="{FF2B5EF4-FFF2-40B4-BE49-F238E27FC236}">
                <a16:creationId xmlns:a16="http://schemas.microsoft.com/office/drawing/2014/main" id="{6D656369-F743-47BA-B3AB-3A11C12185C9}"/>
              </a:ext>
            </a:extLst>
          </p:cNvPr>
          <p:cNvSpPr/>
          <p:nvPr/>
        </p:nvSpPr>
        <p:spPr>
          <a:xfrm>
            <a:off x="1101214" y="1752600"/>
            <a:ext cx="200578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MODULE</a:t>
            </a:r>
            <a:endParaRPr lang="en-IN" dirty="0"/>
          </a:p>
        </p:txBody>
      </p:sp>
      <p:sp>
        <p:nvSpPr>
          <p:cNvPr id="5" name="Rectangle: Rounded Corners 4">
            <a:extLst>
              <a:ext uri="{FF2B5EF4-FFF2-40B4-BE49-F238E27FC236}">
                <a16:creationId xmlns:a16="http://schemas.microsoft.com/office/drawing/2014/main" id="{D71AC998-8A56-47FE-B594-94E2347B03E5}"/>
              </a:ext>
            </a:extLst>
          </p:cNvPr>
          <p:cNvSpPr/>
          <p:nvPr/>
        </p:nvSpPr>
        <p:spPr>
          <a:xfrm>
            <a:off x="9085005" y="1740310"/>
            <a:ext cx="183863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TEACHER MODULE</a:t>
            </a:r>
            <a:endParaRPr lang="en-IN" dirty="0"/>
          </a:p>
        </p:txBody>
      </p:sp>
      <p:sp>
        <p:nvSpPr>
          <p:cNvPr id="6" name="Oval 5">
            <a:extLst>
              <a:ext uri="{FF2B5EF4-FFF2-40B4-BE49-F238E27FC236}">
                <a16:creationId xmlns:a16="http://schemas.microsoft.com/office/drawing/2014/main" id="{BBDA3C18-A24A-4B7D-9073-23DB66F15B13}"/>
              </a:ext>
            </a:extLst>
          </p:cNvPr>
          <p:cNvSpPr/>
          <p:nvPr/>
        </p:nvSpPr>
        <p:spPr>
          <a:xfrm>
            <a:off x="383457" y="5338915"/>
            <a:ext cx="147483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endParaRPr lang="en-IN" dirty="0"/>
          </a:p>
        </p:txBody>
      </p:sp>
      <p:sp>
        <p:nvSpPr>
          <p:cNvPr id="7" name="Oval 6">
            <a:extLst>
              <a:ext uri="{FF2B5EF4-FFF2-40B4-BE49-F238E27FC236}">
                <a16:creationId xmlns:a16="http://schemas.microsoft.com/office/drawing/2014/main" id="{AE6E7042-7FF1-48EE-B94E-A2FBB84948E3}"/>
              </a:ext>
            </a:extLst>
          </p:cNvPr>
          <p:cNvSpPr/>
          <p:nvPr/>
        </p:nvSpPr>
        <p:spPr>
          <a:xfrm>
            <a:off x="2514599" y="3733801"/>
            <a:ext cx="130523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a:t>
            </a:r>
            <a:endParaRPr lang="en-IN" dirty="0"/>
          </a:p>
        </p:txBody>
      </p:sp>
      <p:sp>
        <p:nvSpPr>
          <p:cNvPr id="9" name="Oval 8">
            <a:extLst>
              <a:ext uri="{FF2B5EF4-FFF2-40B4-BE49-F238E27FC236}">
                <a16:creationId xmlns:a16="http://schemas.microsoft.com/office/drawing/2014/main" id="{7012C91A-1589-4FBB-A406-7DE8D0B519D9}"/>
              </a:ext>
            </a:extLst>
          </p:cNvPr>
          <p:cNvSpPr/>
          <p:nvPr/>
        </p:nvSpPr>
        <p:spPr>
          <a:xfrm>
            <a:off x="2035277" y="5334000"/>
            <a:ext cx="256622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ATTENDANCE</a:t>
            </a:r>
            <a:endParaRPr lang="en-IN" dirty="0"/>
          </a:p>
        </p:txBody>
      </p:sp>
      <p:sp>
        <p:nvSpPr>
          <p:cNvPr id="12" name="Oval 11">
            <a:extLst>
              <a:ext uri="{FF2B5EF4-FFF2-40B4-BE49-F238E27FC236}">
                <a16:creationId xmlns:a16="http://schemas.microsoft.com/office/drawing/2014/main" id="{C07C92E9-4513-4196-B8F7-99F8116E3DB0}"/>
              </a:ext>
            </a:extLst>
          </p:cNvPr>
          <p:cNvSpPr/>
          <p:nvPr/>
        </p:nvSpPr>
        <p:spPr>
          <a:xfrm>
            <a:off x="8059991" y="4876800"/>
            <a:ext cx="194433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Students</a:t>
            </a:r>
            <a:endParaRPr lang="en-IN" dirty="0"/>
          </a:p>
        </p:txBody>
      </p:sp>
      <p:sp>
        <p:nvSpPr>
          <p:cNvPr id="13" name="Oval 12">
            <a:extLst>
              <a:ext uri="{FF2B5EF4-FFF2-40B4-BE49-F238E27FC236}">
                <a16:creationId xmlns:a16="http://schemas.microsoft.com/office/drawing/2014/main" id="{906FC80F-C2C1-428D-8CDB-24CC7B459F6B}"/>
              </a:ext>
            </a:extLst>
          </p:cNvPr>
          <p:cNvSpPr/>
          <p:nvPr/>
        </p:nvSpPr>
        <p:spPr>
          <a:xfrm>
            <a:off x="10102644" y="4876800"/>
            <a:ext cx="213360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Posts</a:t>
            </a:r>
            <a:endParaRPr lang="en-IN" dirty="0"/>
          </a:p>
        </p:txBody>
      </p:sp>
      <p:cxnSp>
        <p:nvCxnSpPr>
          <p:cNvPr id="20" name="Straight Arrow Connector 19">
            <a:extLst>
              <a:ext uri="{FF2B5EF4-FFF2-40B4-BE49-F238E27FC236}">
                <a16:creationId xmlns:a16="http://schemas.microsoft.com/office/drawing/2014/main" id="{86626410-C2CE-49DC-A5CC-D66CE565B167}"/>
              </a:ext>
            </a:extLst>
          </p:cNvPr>
          <p:cNvCxnSpPr>
            <a:cxnSpLocks/>
          </p:cNvCxnSpPr>
          <p:nvPr/>
        </p:nvCxnSpPr>
        <p:spPr>
          <a:xfrm>
            <a:off x="2104104" y="2845211"/>
            <a:ext cx="499908" cy="2488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4669623-2623-4CCC-AF58-5EF4E42B06D5}"/>
              </a:ext>
            </a:extLst>
          </p:cNvPr>
          <p:cNvCxnSpPr>
            <a:cxnSpLocks/>
          </p:cNvCxnSpPr>
          <p:nvPr/>
        </p:nvCxnSpPr>
        <p:spPr>
          <a:xfrm>
            <a:off x="6177119" y="963256"/>
            <a:ext cx="2745655" cy="766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E3C9C08-72F3-438A-BF89-AFCFF161889C}"/>
              </a:ext>
            </a:extLst>
          </p:cNvPr>
          <p:cNvCxnSpPr>
            <a:cxnSpLocks/>
          </p:cNvCxnSpPr>
          <p:nvPr/>
        </p:nvCxnSpPr>
        <p:spPr>
          <a:xfrm>
            <a:off x="10145661" y="2845211"/>
            <a:ext cx="870152" cy="1844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DD92D5C-CE1C-4390-A5EA-1FC234478C91}"/>
              </a:ext>
            </a:extLst>
          </p:cNvPr>
          <p:cNvCxnSpPr>
            <a:cxnSpLocks/>
          </p:cNvCxnSpPr>
          <p:nvPr/>
        </p:nvCxnSpPr>
        <p:spPr>
          <a:xfrm flipH="1">
            <a:off x="1398640" y="2845211"/>
            <a:ext cx="683957" cy="2374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30989E8-7B97-4A91-8C8E-BE84A152CCDD}"/>
              </a:ext>
            </a:extLst>
          </p:cNvPr>
          <p:cNvCxnSpPr/>
          <p:nvPr/>
        </p:nvCxnSpPr>
        <p:spPr>
          <a:xfrm>
            <a:off x="2097445" y="2819401"/>
            <a:ext cx="91440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74CC3BE-C7B9-40A5-B2FC-F30B25F8721D}"/>
              </a:ext>
            </a:extLst>
          </p:cNvPr>
          <p:cNvCxnSpPr>
            <a:cxnSpLocks/>
          </p:cNvCxnSpPr>
          <p:nvPr/>
        </p:nvCxnSpPr>
        <p:spPr>
          <a:xfrm flipH="1">
            <a:off x="3495368" y="940211"/>
            <a:ext cx="2445772" cy="590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54BB8CD7-DA44-4448-B340-7C9B509B8C09}"/>
              </a:ext>
            </a:extLst>
          </p:cNvPr>
          <p:cNvCxnSpPr>
            <a:cxnSpLocks/>
          </p:cNvCxnSpPr>
          <p:nvPr/>
        </p:nvCxnSpPr>
        <p:spPr>
          <a:xfrm flipH="1">
            <a:off x="9236485" y="2845211"/>
            <a:ext cx="598540" cy="1911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FB88B7E-48E3-4172-B2AF-9ECDF1F6961F}"/>
              </a:ext>
            </a:extLst>
          </p:cNvPr>
          <p:cNvCxnSpPr/>
          <p:nvPr/>
        </p:nvCxnSpPr>
        <p:spPr>
          <a:xfrm flipH="1">
            <a:off x="7549946" y="2743200"/>
            <a:ext cx="1220426" cy="13464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0BA8E7C2-C2BA-48D3-A280-C10B26CFC31E}"/>
              </a:ext>
            </a:extLst>
          </p:cNvPr>
          <p:cNvSpPr/>
          <p:nvPr/>
        </p:nvSpPr>
        <p:spPr>
          <a:xfrm>
            <a:off x="6445188" y="4191001"/>
            <a:ext cx="1828800" cy="911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post notice</a:t>
            </a:r>
            <a:endParaRPr lang="en-IN" dirty="0"/>
          </a:p>
        </p:txBody>
      </p:sp>
      <p:cxnSp>
        <p:nvCxnSpPr>
          <p:cNvPr id="21" name="Straight Arrow Connector 20">
            <a:extLst>
              <a:ext uri="{FF2B5EF4-FFF2-40B4-BE49-F238E27FC236}">
                <a16:creationId xmlns:a16="http://schemas.microsoft.com/office/drawing/2014/main" id="{125F1FE8-68D8-4A7E-8026-0EE44FB92A3E}"/>
              </a:ext>
            </a:extLst>
          </p:cNvPr>
          <p:cNvCxnSpPr/>
          <p:nvPr/>
        </p:nvCxnSpPr>
        <p:spPr>
          <a:xfrm>
            <a:off x="2104104" y="2845211"/>
            <a:ext cx="2103912" cy="571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7AE0E8AB-0089-45E3-862E-D7F62957CE3C}"/>
              </a:ext>
            </a:extLst>
          </p:cNvPr>
          <p:cNvSpPr/>
          <p:nvPr/>
        </p:nvSpPr>
        <p:spPr>
          <a:xfrm>
            <a:off x="3996845" y="3392346"/>
            <a:ext cx="1749968" cy="911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see notice</a:t>
            </a:r>
            <a:endParaRPr lang="en-IN" dirty="0"/>
          </a:p>
        </p:txBody>
      </p:sp>
    </p:spTree>
    <p:extLst>
      <p:ext uri="{BB962C8B-B14F-4D97-AF65-F5344CB8AC3E}">
        <p14:creationId xmlns:p14="http://schemas.microsoft.com/office/powerpoint/2010/main" val="29745307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9F64-6F33-9CB7-3BBF-B7B3A689A71D}"/>
              </a:ext>
            </a:extLst>
          </p:cNvPr>
          <p:cNvSpPr>
            <a:spLocks noGrp="1"/>
          </p:cNvSpPr>
          <p:nvPr>
            <p:ph type="title"/>
          </p:nvPr>
        </p:nvSpPr>
        <p:spPr>
          <a:xfrm>
            <a:off x="377416" y="2349925"/>
            <a:ext cx="4531054" cy="2456442"/>
          </a:xfrm>
        </p:spPr>
        <p:txBody>
          <a:bodyPr/>
          <a:lstStyle/>
          <a:p>
            <a:r>
              <a:rPr lang="en-US" dirty="0">
                <a:cs typeface="Calibri Light"/>
              </a:rPr>
              <a:t>IMPLEMENTATION</a:t>
            </a:r>
            <a:endParaRPr lang="en-US" dirty="0"/>
          </a:p>
        </p:txBody>
      </p:sp>
      <p:sp>
        <p:nvSpPr>
          <p:cNvPr id="3" name="Content Placeholder 2">
            <a:extLst>
              <a:ext uri="{FF2B5EF4-FFF2-40B4-BE49-F238E27FC236}">
                <a16:creationId xmlns:a16="http://schemas.microsoft.com/office/drawing/2014/main" id="{68920EC9-7D44-3276-2CCC-56475D8FA456}"/>
              </a:ext>
            </a:extLst>
          </p:cNvPr>
          <p:cNvSpPr>
            <a:spLocks noGrp="1"/>
          </p:cNvSpPr>
          <p:nvPr>
            <p:ph idx="1"/>
          </p:nvPr>
        </p:nvSpPr>
        <p:spPr/>
        <p:txBody>
          <a:bodyPr/>
          <a:lstStyle/>
          <a:p>
            <a:r>
              <a:rPr lang="en-US" sz="2400" dirty="0">
                <a:ea typeface="+mn-lt"/>
                <a:cs typeface="+mn-lt"/>
              </a:rPr>
              <a:t>When user open this app then in first page we can see the registration/login page. </a:t>
            </a:r>
            <a:endParaRPr lang="en-US" sz="2400"/>
          </a:p>
        </p:txBody>
      </p:sp>
    </p:spTree>
    <p:extLst>
      <p:ext uri="{BB962C8B-B14F-4D97-AF65-F5344CB8AC3E}">
        <p14:creationId xmlns:p14="http://schemas.microsoft.com/office/powerpoint/2010/main" val="25553924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F835-D81F-6B4C-9E5F-6A1A3B747A62}"/>
              </a:ext>
            </a:extLst>
          </p:cNvPr>
          <p:cNvSpPr>
            <a:spLocks noGrp="1"/>
          </p:cNvSpPr>
          <p:nvPr>
            <p:ph type="title"/>
          </p:nvPr>
        </p:nvSpPr>
        <p:spPr>
          <a:xfrm>
            <a:off x="406722" y="2339669"/>
            <a:ext cx="4436447" cy="2470065"/>
          </a:xfrm>
        </p:spPr>
        <p:txBody>
          <a:bodyPr/>
          <a:lstStyle/>
          <a:p>
            <a:r>
              <a:rPr lang="en-US" b="1" dirty="0">
                <a:cs typeface="Calibri Light"/>
              </a:rPr>
              <a:t>STUDENT MODULE</a:t>
            </a:r>
          </a:p>
        </p:txBody>
      </p:sp>
      <p:sp>
        <p:nvSpPr>
          <p:cNvPr id="3" name="Content Placeholder 2">
            <a:extLst>
              <a:ext uri="{FF2B5EF4-FFF2-40B4-BE49-F238E27FC236}">
                <a16:creationId xmlns:a16="http://schemas.microsoft.com/office/drawing/2014/main" id="{4257222B-F82E-9A8B-E8F5-125D2510CEB0}"/>
              </a:ext>
            </a:extLst>
          </p:cNvPr>
          <p:cNvSpPr>
            <a:spLocks noGrp="1"/>
          </p:cNvSpPr>
          <p:nvPr>
            <p:ph sz="half" idx="1"/>
          </p:nvPr>
        </p:nvSpPr>
        <p:spPr/>
        <p:txBody>
          <a:bodyPr vert="horz" lIns="91440" tIns="45720" rIns="91440" bIns="45720" rtlCol="0" anchor="t">
            <a:noAutofit/>
          </a:bodyPr>
          <a:lstStyle/>
          <a:p>
            <a:pPr marL="0" indent="0">
              <a:buNone/>
            </a:pPr>
            <a:endParaRPr lang="en-US" b="1"/>
          </a:p>
          <a:p>
            <a:r>
              <a:rPr lang="en-US" sz="2400" dirty="0">
                <a:ea typeface="+mn-lt"/>
                <a:cs typeface="+mn-lt"/>
              </a:rPr>
              <a:t>In this module, student can see all their own data and also they can see academic related data in system(which the teacher has posted).</a:t>
            </a:r>
            <a:endParaRPr lang="en-US" sz="2400" dirty="0"/>
          </a:p>
          <a:p>
            <a:r>
              <a:rPr lang="en-US" sz="2400" dirty="0">
                <a:ea typeface="+mn-lt"/>
                <a:cs typeface="+mn-lt"/>
              </a:rPr>
              <a:t>First student can registration them email and then they can login using email and password.</a:t>
            </a:r>
            <a:endParaRPr lang="en-US" sz="2400" dirty="0"/>
          </a:p>
          <a:p>
            <a:pPr marL="0" indent="0">
              <a:buNone/>
            </a:pPr>
            <a:endParaRPr lang="en-US" sz="2400" dirty="0"/>
          </a:p>
          <a:p>
            <a:endParaRPr lang="en-US" sz="2400" dirty="0"/>
          </a:p>
        </p:txBody>
      </p:sp>
      <p:sp>
        <p:nvSpPr>
          <p:cNvPr id="4" name="Content Placeholder 3">
            <a:extLst>
              <a:ext uri="{FF2B5EF4-FFF2-40B4-BE49-F238E27FC236}">
                <a16:creationId xmlns:a16="http://schemas.microsoft.com/office/drawing/2014/main" id="{68B7ED6A-648B-5FBA-61F0-0B93DE2E6CA2}"/>
              </a:ext>
            </a:extLst>
          </p:cNvPr>
          <p:cNvSpPr>
            <a:spLocks noGrp="1"/>
          </p:cNvSpPr>
          <p:nvPr>
            <p:ph sz="half" idx="2"/>
          </p:nvPr>
        </p:nvSpPr>
        <p:spPr/>
        <p:txBody>
          <a:bodyPr vert="horz" lIns="91440" tIns="45720" rIns="91440" bIns="45720" rtlCol="0" anchor="t">
            <a:normAutofit/>
          </a:bodyPr>
          <a:lstStyle/>
          <a:p>
            <a:endParaRPr lang="en-US"/>
          </a:p>
          <a:p>
            <a:endParaRPr lang="en-US" dirty="0"/>
          </a:p>
        </p:txBody>
      </p:sp>
    </p:spTree>
    <p:extLst>
      <p:ext uri="{BB962C8B-B14F-4D97-AF65-F5344CB8AC3E}">
        <p14:creationId xmlns:p14="http://schemas.microsoft.com/office/powerpoint/2010/main" val="13241917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3492-F832-CF0A-2241-2E9EF8C35AF9}"/>
              </a:ext>
            </a:extLst>
          </p:cNvPr>
          <p:cNvSpPr>
            <a:spLocks noGrp="1"/>
          </p:cNvSpPr>
          <p:nvPr>
            <p:ph type="title"/>
          </p:nvPr>
        </p:nvSpPr>
        <p:spPr>
          <a:xfrm>
            <a:off x="-133799" y="2349925"/>
            <a:ext cx="5408801" cy="2456442"/>
          </a:xfrm>
        </p:spPr>
        <p:txBody>
          <a:bodyPr/>
          <a:lstStyle/>
          <a:p>
            <a:r>
              <a:rPr lang="en-US" dirty="0">
                <a:cs typeface="Calibri Light"/>
              </a:rPr>
              <a:t>TEACHER MODULE</a:t>
            </a:r>
            <a:endParaRPr lang="en-US" dirty="0"/>
          </a:p>
        </p:txBody>
      </p:sp>
      <p:sp>
        <p:nvSpPr>
          <p:cNvPr id="3" name="Content Placeholder 2">
            <a:extLst>
              <a:ext uri="{FF2B5EF4-FFF2-40B4-BE49-F238E27FC236}">
                <a16:creationId xmlns:a16="http://schemas.microsoft.com/office/drawing/2014/main" id="{AE7C72CC-6B3C-9669-B424-8729F128F8E1}"/>
              </a:ext>
            </a:extLst>
          </p:cNvPr>
          <p:cNvSpPr>
            <a:spLocks noGrp="1"/>
          </p:cNvSpPr>
          <p:nvPr>
            <p:ph idx="1"/>
          </p:nvPr>
        </p:nvSpPr>
        <p:spPr/>
        <p:txBody>
          <a:bodyPr vert="horz" lIns="91440" tIns="45720" rIns="91440" bIns="45720" rtlCol="0" anchor="t">
            <a:normAutofit/>
          </a:bodyPr>
          <a:lstStyle/>
          <a:p>
            <a:r>
              <a:rPr lang="en-US" sz="2400" dirty="0">
                <a:ea typeface="+mn-lt"/>
                <a:cs typeface="+mn-lt"/>
              </a:rPr>
              <a:t>Firstly teacher also can registration them email and then they can login using email and password.</a:t>
            </a:r>
          </a:p>
          <a:p>
            <a:r>
              <a:rPr lang="en-US" sz="2400" dirty="0">
                <a:ea typeface="+mn-lt"/>
                <a:cs typeface="+mn-lt"/>
              </a:rPr>
              <a:t>In this module, teacher can see all their own data and also they can see academic related data in system.</a:t>
            </a:r>
            <a:endParaRPr lang="en-US" sz="2400" dirty="0"/>
          </a:p>
          <a:p>
            <a:r>
              <a:rPr lang="en-US" sz="2400" dirty="0"/>
              <a:t>They can post any academic related material or any message to the students.</a:t>
            </a:r>
          </a:p>
          <a:p>
            <a:endParaRPr lang="en-US" sz="2400" dirty="0"/>
          </a:p>
        </p:txBody>
      </p:sp>
    </p:spTree>
    <p:extLst>
      <p:ext uri="{BB962C8B-B14F-4D97-AF65-F5344CB8AC3E}">
        <p14:creationId xmlns:p14="http://schemas.microsoft.com/office/powerpoint/2010/main" val="7999828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1671-EA2D-E816-D867-19019D784EE1}"/>
              </a:ext>
            </a:extLst>
          </p:cNvPr>
          <p:cNvSpPr>
            <a:spLocks noGrp="1"/>
          </p:cNvSpPr>
          <p:nvPr>
            <p:ph type="title"/>
          </p:nvPr>
        </p:nvSpPr>
        <p:spPr/>
        <p:txBody>
          <a:bodyPr/>
          <a:lstStyle/>
          <a:p>
            <a:r>
              <a:rPr lang="en-US" dirty="0">
                <a:cs typeface="Calibri Light"/>
              </a:rPr>
              <a:t>FUNCTIONALITY</a:t>
            </a:r>
            <a:endParaRPr lang="en-US" dirty="0"/>
          </a:p>
        </p:txBody>
      </p:sp>
      <p:sp>
        <p:nvSpPr>
          <p:cNvPr id="3" name="Content Placeholder 2">
            <a:extLst>
              <a:ext uri="{FF2B5EF4-FFF2-40B4-BE49-F238E27FC236}">
                <a16:creationId xmlns:a16="http://schemas.microsoft.com/office/drawing/2014/main" id="{02EDDEB6-F289-2214-1B0A-7B9D257469FA}"/>
              </a:ext>
            </a:extLst>
          </p:cNvPr>
          <p:cNvSpPr>
            <a:spLocks noGrp="1"/>
          </p:cNvSpPr>
          <p:nvPr>
            <p:ph idx="1"/>
          </p:nvPr>
        </p:nvSpPr>
        <p:spPr/>
        <p:txBody>
          <a:bodyPr vert="horz" lIns="91440" tIns="45720" rIns="91440" bIns="45720" rtlCol="0" anchor="t">
            <a:normAutofit/>
          </a:bodyPr>
          <a:lstStyle/>
          <a:p>
            <a:r>
              <a:rPr lang="en-US" sz="2400" dirty="0">
                <a:ea typeface="+mn-lt"/>
                <a:cs typeface="+mn-lt"/>
              </a:rPr>
              <a:t>Login using email and password</a:t>
            </a:r>
            <a:endParaRPr lang="en-US" sz="2400" dirty="0"/>
          </a:p>
          <a:p>
            <a:r>
              <a:rPr lang="en-US" sz="2400" dirty="0">
                <a:ea typeface="+mn-lt"/>
                <a:cs typeface="+mn-lt"/>
              </a:rPr>
              <a:t>Registration</a:t>
            </a:r>
            <a:endParaRPr lang="en-US" sz="2400" dirty="0"/>
          </a:p>
          <a:p>
            <a:r>
              <a:rPr lang="en-US" sz="2400" dirty="0">
                <a:ea typeface="+mn-lt"/>
                <a:cs typeface="+mn-lt"/>
              </a:rPr>
              <a:t>Post</a:t>
            </a:r>
          </a:p>
          <a:p>
            <a:r>
              <a:rPr lang="en-US" sz="2400" dirty="0">
                <a:ea typeface="+mn-lt"/>
                <a:cs typeface="+mn-lt"/>
              </a:rPr>
              <a:t>Manage Students</a:t>
            </a:r>
          </a:p>
          <a:p>
            <a:r>
              <a:rPr lang="en-US" sz="2400" dirty="0">
                <a:ea typeface="+mn-lt"/>
                <a:cs typeface="+mn-lt"/>
              </a:rPr>
              <a:t>See or Post Notices</a:t>
            </a:r>
            <a:endParaRPr lang="en-US" sz="2400" dirty="0"/>
          </a:p>
          <a:p>
            <a:r>
              <a:rPr lang="en-US" sz="2400" dirty="0"/>
              <a:t>Logout</a:t>
            </a:r>
          </a:p>
          <a:p>
            <a:endParaRPr lang="en-US" dirty="0"/>
          </a:p>
          <a:p>
            <a:pPr>
              <a:buChar char="ü"/>
            </a:pPr>
            <a:endParaRPr lang="en-US" dirty="0"/>
          </a:p>
        </p:txBody>
      </p:sp>
    </p:spTree>
    <p:extLst>
      <p:ext uri="{BB962C8B-B14F-4D97-AF65-F5344CB8AC3E}">
        <p14:creationId xmlns:p14="http://schemas.microsoft.com/office/powerpoint/2010/main" val="17053187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5CFF-4BF6-8FDE-181B-1AD53372A407}"/>
              </a:ext>
            </a:extLst>
          </p:cNvPr>
          <p:cNvSpPr>
            <a:spLocks noGrp="1"/>
          </p:cNvSpPr>
          <p:nvPr>
            <p:ph type="title"/>
          </p:nvPr>
        </p:nvSpPr>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BBDF454D-7AEB-4880-5A48-10CD37E361F9}"/>
              </a:ext>
            </a:extLst>
          </p:cNvPr>
          <p:cNvSpPr>
            <a:spLocks noGrp="1"/>
          </p:cNvSpPr>
          <p:nvPr>
            <p:ph idx="1"/>
          </p:nvPr>
        </p:nvSpPr>
        <p:spPr/>
        <p:txBody>
          <a:bodyPr/>
          <a:lstStyle/>
          <a:p>
            <a:r>
              <a:rPr lang="en-US" sz="2400" dirty="0">
                <a:ea typeface="+mn-lt"/>
                <a:cs typeface="+mn-lt"/>
              </a:rPr>
              <a:t>I conclude the my project, this application is </a:t>
            </a:r>
            <a:r>
              <a:rPr lang="en-US" sz="2400" dirty="0" err="1">
                <a:ea typeface="+mn-lt"/>
                <a:cs typeface="+mn-lt"/>
              </a:rPr>
              <a:t>build</a:t>
            </a:r>
            <a:r>
              <a:rPr lang="en-US" sz="2400" dirty="0">
                <a:ea typeface="+mn-lt"/>
                <a:cs typeface="+mn-lt"/>
              </a:rPr>
              <a:t>  in flutter using firebase which is user friendly and can access by every student and teachers from the collage</a:t>
            </a:r>
          </a:p>
          <a:p>
            <a:r>
              <a:rPr lang="en-US" sz="2400" dirty="0">
                <a:ea typeface="+mn-lt"/>
                <a:cs typeface="+mn-lt"/>
              </a:rPr>
              <a:t>By developing this application, the database and the work load is reduce on the administrator. The application enables the privacy and security to the users.</a:t>
            </a:r>
          </a:p>
          <a:p>
            <a:endParaRPr lang="en-US" dirty="0"/>
          </a:p>
        </p:txBody>
      </p:sp>
    </p:spTree>
    <p:extLst>
      <p:ext uri="{BB962C8B-B14F-4D97-AF65-F5344CB8AC3E}">
        <p14:creationId xmlns:p14="http://schemas.microsoft.com/office/powerpoint/2010/main" val="40683519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6145-80D7-4309-B70E-4DCD8BA65606}"/>
              </a:ext>
            </a:extLst>
          </p:cNvPr>
          <p:cNvSpPr>
            <a:spLocks noGrp="1"/>
          </p:cNvSpPr>
          <p:nvPr>
            <p:ph type="title"/>
          </p:nvPr>
        </p:nvSpPr>
        <p:spPr>
          <a:xfrm>
            <a:off x="888631" y="2349925"/>
            <a:ext cx="3498979" cy="2456442"/>
          </a:xfrm>
        </p:spPr>
        <p:txBody>
          <a:bodyPr/>
          <a:lstStyle/>
          <a:p>
            <a:r>
              <a:rPr lang="en-US" dirty="0"/>
              <a:t>APP IMAGES</a:t>
            </a:r>
            <a:endParaRPr lang="en-IN" dirty="0"/>
          </a:p>
        </p:txBody>
      </p:sp>
      <p:pic>
        <p:nvPicPr>
          <p:cNvPr id="11" name="Content Placeholder 10">
            <a:extLst>
              <a:ext uri="{FF2B5EF4-FFF2-40B4-BE49-F238E27FC236}">
                <a16:creationId xmlns:a16="http://schemas.microsoft.com/office/drawing/2014/main" id="{E49BD8B6-872A-46E9-B846-27331DE8C05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69806" y="0"/>
            <a:ext cx="3165230" cy="6858000"/>
          </a:xfrm>
        </p:spPr>
      </p:pic>
      <p:pic>
        <p:nvPicPr>
          <p:cNvPr id="13" name="Picture 12">
            <a:extLst>
              <a:ext uri="{FF2B5EF4-FFF2-40B4-BE49-F238E27FC236}">
                <a16:creationId xmlns:a16="http://schemas.microsoft.com/office/drawing/2014/main" id="{988B9224-4806-4EAC-8734-68D41C337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0535" y="0"/>
            <a:ext cx="3161538" cy="6858000"/>
          </a:xfrm>
          <a:prstGeom prst="rect">
            <a:avLst/>
          </a:prstGeom>
        </p:spPr>
      </p:pic>
    </p:spTree>
    <p:extLst>
      <p:ext uri="{BB962C8B-B14F-4D97-AF65-F5344CB8AC3E}">
        <p14:creationId xmlns:p14="http://schemas.microsoft.com/office/powerpoint/2010/main" val="1996040268"/>
      </p:ext>
    </p:extLst>
  </p:cSld>
  <p:clrMapOvr>
    <a:masterClrMapping/>
  </p:clrMapOvr>
  <p:transition spd="slow">
    <p:push dir="u"/>
  </p:transition>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office theme</Template>
  <TotalTime>84</TotalTime>
  <Words>316</Words>
  <Application>Microsoft Office PowerPoint</Application>
  <PresentationFormat>Widescreen</PresentationFormat>
  <Paragraphs>44</Paragraphs>
  <Slides>12</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 Black</vt:lpstr>
      <vt:lpstr>Calibri Light</vt:lpstr>
      <vt:lpstr>Rockwell</vt:lpstr>
      <vt:lpstr>Wingdings</vt:lpstr>
      <vt:lpstr>Atlas</vt:lpstr>
      <vt:lpstr>PowerPoint Presentation</vt:lpstr>
      <vt:lpstr>INTRODUCTION</vt:lpstr>
      <vt:lpstr>PowerPoint Presentation</vt:lpstr>
      <vt:lpstr>IMPLEMENTATION</vt:lpstr>
      <vt:lpstr>STUDENT MODULE</vt:lpstr>
      <vt:lpstr>TEACHER MODULE</vt:lpstr>
      <vt:lpstr>FUNCTIONALITY</vt:lpstr>
      <vt:lpstr>CONCLUSION</vt:lpstr>
      <vt:lpstr>APP IMAGES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Rutuja Sanap</dc:creator>
  <cp:lastModifiedBy>Alok Kumar</cp:lastModifiedBy>
  <cp:revision>196</cp:revision>
  <dcterms:created xsi:type="dcterms:W3CDTF">2022-04-20T09:09:38Z</dcterms:created>
  <dcterms:modified xsi:type="dcterms:W3CDTF">2022-04-20T19:04:45Z</dcterms:modified>
</cp:coreProperties>
</file>