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6A9ACA-D26B-4F36-AB55-3FD357235F58}" v="69" dt="2024-11-23T18:15:43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wetha M" userId="efaae09d99761b46" providerId="LiveId" clId="{A46A9ACA-D26B-4F36-AB55-3FD357235F58}"/>
    <pc:docChg chg="undo custSel addSld modSld">
      <pc:chgData name="Shwetha M" userId="efaae09d99761b46" providerId="LiveId" clId="{A46A9ACA-D26B-4F36-AB55-3FD357235F58}" dt="2024-11-23T18:16:27.986" v="302" actId="2711"/>
      <pc:docMkLst>
        <pc:docMk/>
      </pc:docMkLst>
      <pc:sldChg chg="addSp modSp mod">
        <pc:chgData name="Shwetha M" userId="efaae09d99761b46" providerId="LiveId" clId="{A46A9ACA-D26B-4F36-AB55-3FD357235F58}" dt="2024-11-23T18:16:27.986" v="302" actId="2711"/>
        <pc:sldMkLst>
          <pc:docMk/>
          <pc:sldMk cId="3820801370" sldId="257"/>
        </pc:sldMkLst>
        <pc:spChg chg="add mod">
          <ac:chgData name="Shwetha M" userId="efaae09d99761b46" providerId="LiveId" clId="{A46A9ACA-D26B-4F36-AB55-3FD357235F58}" dt="2024-11-23T18:16:27.986" v="302" actId="2711"/>
          <ac:spMkLst>
            <pc:docMk/>
            <pc:sldMk cId="3820801370" sldId="257"/>
            <ac:spMk id="4" creationId="{843CD0CD-DD7E-8FEB-6E75-605B3C33576E}"/>
          </ac:spMkLst>
        </pc:spChg>
      </pc:sldChg>
      <pc:sldChg chg="addSp delSp modSp new mod">
        <pc:chgData name="Shwetha M" userId="efaae09d99761b46" providerId="LiveId" clId="{A46A9ACA-D26B-4F36-AB55-3FD357235F58}" dt="2024-11-23T18:03:51.924" v="128" actId="20577"/>
        <pc:sldMkLst>
          <pc:docMk/>
          <pc:sldMk cId="1251596847" sldId="259"/>
        </pc:sldMkLst>
        <pc:spChg chg="add mod">
          <ac:chgData name="Shwetha M" userId="efaae09d99761b46" providerId="LiveId" clId="{A46A9ACA-D26B-4F36-AB55-3FD357235F58}" dt="2024-11-23T17:56:16.300" v="34" actId="20577"/>
          <ac:spMkLst>
            <pc:docMk/>
            <pc:sldMk cId="1251596847" sldId="259"/>
            <ac:spMk id="2" creationId="{CA51E884-E377-F742-44A2-754BFC8C4F85}"/>
          </ac:spMkLst>
        </pc:spChg>
        <pc:spChg chg="add mod">
          <ac:chgData name="Shwetha M" userId="efaae09d99761b46" providerId="LiveId" clId="{A46A9ACA-D26B-4F36-AB55-3FD357235F58}" dt="2024-11-23T18:03:51.924" v="128" actId="20577"/>
          <ac:spMkLst>
            <pc:docMk/>
            <pc:sldMk cId="1251596847" sldId="259"/>
            <ac:spMk id="4" creationId="{377C6161-C4B7-EE6A-D0E7-02274FAD52FC}"/>
          </ac:spMkLst>
        </pc:spChg>
        <pc:spChg chg="add del">
          <ac:chgData name="Shwetha M" userId="efaae09d99761b46" providerId="LiveId" clId="{A46A9ACA-D26B-4F36-AB55-3FD357235F58}" dt="2024-11-23T17:58:42.014" v="44" actId="22"/>
          <ac:spMkLst>
            <pc:docMk/>
            <pc:sldMk cId="1251596847" sldId="259"/>
            <ac:spMk id="6" creationId="{44264497-1FC0-3C15-D736-494AC73BFC39}"/>
          </ac:spMkLst>
        </pc:spChg>
        <pc:picChg chg="add mod">
          <ac:chgData name="Shwetha M" userId="efaae09d99761b46" providerId="LiveId" clId="{A46A9ACA-D26B-4F36-AB55-3FD357235F58}" dt="2024-11-23T17:58:19.754" v="42" actId="1076"/>
          <ac:picMkLst>
            <pc:docMk/>
            <pc:sldMk cId="1251596847" sldId="259"/>
            <ac:picMk id="2050" creationId="{F59B8DB4-9A31-86BA-5DB2-53A8C1B48115}"/>
          </ac:picMkLst>
        </pc:picChg>
        <pc:picChg chg="add mod">
          <ac:chgData name="Shwetha M" userId="efaae09d99761b46" providerId="LiveId" clId="{A46A9ACA-D26B-4F36-AB55-3FD357235F58}" dt="2024-11-23T17:58:54.139" v="46" actId="1076"/>
          <ac:picMkLst>
            <pc:docMk/>
            <pc:sldMk cId="1251596847" sldId="259"/>
            <ac:picMk id="2052" creationId="{C6289D8B-6725-92DB-26BA-5BF1F2B2AD5B}"/>
          </ac:picMkLst>
        </pc:picChg>
      </pc:sldChg>
      <pc:sldChg chg="addSp modSp new mod">
        <pc:chgData name="Shwetha M" userId="efaae09d99761b46" providerId="LiveId" clId="{A46A9ACA-D26B-4F36-AB55-3FD357235F58}" dt="2024-11-23T18:07:44.590" v="163" actId="1076"/>
        <pc:sldMkLst>
          <pc:docMk/>
          <pc:sldMk cId="571504545" sldId="260"/>
        </pc:sldMkLst>
        <pc:spChg chg="add mod">
          <ac:chgData name="Shwetha M" userId="efaae09d99761b46" providerId="LiveId" clId="{A46A9ACA-D26B-4F36-AB55-3FD357235F58}" dt="2024-11-23T18:05:57.712" v="148" actId="1076"/>
          <ac:spMkLst>
            <pc:docMk/>
            <pc:sldMk cId="571504545" sldId="260"/>
            <ac:spMk id="2" creationId="{9A23CB7F-CE91-5E79-D9BC-95C3FD17184A}"/>
          </ac:spMkLst>
        </pc:spChg>
        <pc:spChg chg="add">
          <ac:chgData name="Shwetha M" userId="efaae09d99761b46" providerId="LiveId" clId="{A46A9ACA-D26B-4F36-AB55-3FD357235F58}" dt="2024-11-23T18:00:24.511" v="59"/>
          <ac:spMkLst>
            <pc:docMk/>
            <pc:sldMk cId="571504545" sldId="260"/>
            <ac:spMk id="3" creationId="{D6770E71-18FF-732D-B896-650D6BAF85E6}"/>
          </ac:spMkLst>
        </pc:spChg>
        <pc:spChg chg="add">
          <ac:chgData name="Shwetha M" userId="efaae09d99761b46" providerId="LiveId" clId="{A46A9ACA-D26B-4F36-AB55-3FD357235F58}" dt="2024-11-23T18:00:33.180" v="60"/>
          <ac:spMkLst>
            <pc:docMk/>
            <pc:sldMk cId="571504545" sldId="260"/>
            <ac:spMk id="4" creationId="{C0014270-18E4-008E-ED15-360C8CCF6BD6}"/>
          </ac:spMkLst>
        </pc:spChg>
        <pc:spChg chg="add">
          <ac:chgData name="Shwetha M" userId="efaae09d99761b46" providerId="LiveId" clId="{A46A9ACA-D26B-4F36-AB55-3FD357235F58}" dt="2024-11-23T18:00:47.328" v="62"/>
          <ac:spMkLst>
            <pc:docMk/>
            <pc:sldMk cId="571504545" sldId="260"/>
            <ac:spMk id="5" creationId="{D182E89F-B419-E92C-3CD9-A212DCCE2DA3}"/>
          </ac:spMkLst>
        </pc:spChg>
        <pc:spChg chg="add">
          <ac:chgData name="Shwetha M" userId="efaae09d99761b46" providerId="LiveId" clId="{A46A9ACA-D26B-4F36-AB55-3FD357235F58}" dt="2024-11-23T18:00:53.628" v="77"/>
          <ac:spMkLst>
            <pc:docMk/>
            <pc:sldMk cId="571504545" sldId="260"/>
            <ac:spMk id="6" creationId="{9D7FF217-AF56-186C-E878-B3D050220DD8}"/>
          </ac:spMkLst>
        </pc:spChg>
        <pc:picChg chg="add mod">
          <ac:chgData name="Shwetha M" userId="efaae09d99761b46" providerId="LiveId" clId="{A46A9ACA-D26B-4F36-AB55-3FD357235F58}" dt="2024-11-23T18:07:44.590" v="163" actId="1076"/>
          <ac:picMkLst>
            <pc:docMk/>
            <pc:sldMk cId="571504545" sldId="260"/>
            <ac:picMk id="7" creationId="{54C9AC58-0749-5CDB-013B-7F3E81616F69}"/>
          </ac:picMkLst>
        </pc:picChg>
        <pc:picChg chg="add mod">
          <ac:chgData name="Shwetha M" userId="efaae09d99761b46" providerId="LiveId" clId="{A46A9ACA-D26B-4F36-AB55-3FD357235F58}" dt="2024-11-23T18:06:38.783" v="149" actId="1076"/>
          <ac:picMkLst>
            <pc:docMk/>
            <pc:sldMk cId="571504545" sldId="260"/>
            <ac:picMk id="3078" creationId="{24911A44-6FF3-71AE-76C4-DA8618C0233C}"/>
          </ac:picMkLst>
        </pc:picChg>
        <pc:picChg chg="add mod">
          <ac:chgData name="Shwetha M" userId="efaae09d99761b46" providerId="LiveId" clId="{A46A9ACA-D26B-4F36-AB55-3FD357235F58}" dt="2024-11-23T18:05:44.899" v="145" actId="1076"/>
          <ac:picMkLst>
            <pc:docMk/>
            <pc:sldMk cId="571504545" sldId="260"/>
            <ac:picMk id="3080" creationId="{F8AF203F-FD1D-27F9-5DF2-BA13C1B46D3D}"/>
          </ac:picMkLst>
        </pc:picChg>
        <pc:picChg chg="add mod">
          <ac:chgData name="Shwetha M" userId="efaae09d99761b46" providerId="LiveId" clId="{A46A9ACA-D26B-4F36-AB55-3FD357235F58}" dt="2024-11-23T18:05:57.712" v="148" actId="1076"/>
          <ac:picMkLst>
            <pc:docMk/>
            <pc:sldMk cId="571504545" sldId="260"/>
            <ac:picMk id="3082" creationId="{B083581F-60C1-84B5-62F1-25551A9943A5}"/>
          </ac:picMkLst>
        </pc:picChg>
      </pc:sldChg>
      <pc:sldChg chg="addSp delSp modSp new mod">
        <pc:chgData name="Shwetha M" userId="efaae09d99761b46" providerId="LiveId" clId="{A46A9ACA-D26B-4F36-AB55-3FD357235F58}" dt="2024-11-23T18:13:32.083" v="266" actId="1076"/>
        <pc:sldMkLst>
          <pc:docMk/>
          <pc:sldMk cId="4293254011" sldId="261"/>
        </pc:sldMkLst>
        <pc:spChg chg="add del mod">
          <ac:chgData name="Shwetha M" userId="efaae09d99761b46" providerId="LiveId" clId="{A46A9ACA-D26B-4F36-AB55-3FD357235F58}" dt="2024-11-23T18:08:56.899" v="172"/>
          <ac:spMkLst>
            <pc:docMk/>
            <pc:sldMk cId="4293254011" sldId="261"/>
            <ac:spMk id="2" creationId="{C06A9D5B-F2DD-BC01-9932-75226ECF0428}"/>
          </ac:spMkLst>
        </pc:spChg>
        <pc:spChg chg="add del mod">
          <ac:chgData name="Shwetha M" userId="efaae09d99761b46" providerId="LiveId" clId="{A46A9ACA-D26B-4F36-AB55-3FD357235F58}" dt="2024-11-23T18:10:32.674" v="239" actId="21"/>
          <ac:spMkLst>
            <pc:docMk/>
            <pc:sldMk cId="4293254011" sldId="261"/>
            <ac:spMk id="3" creationId="{F098CE04-64AA-7E3C-DAFF-D953A841459F}"/>
          </ac:spMkLst>
        </pc:spChg>
        <pc:spChg chg="add mod">
          <ac:chgData name="Shwetha M" userId="efaae09d99761b46" providerId="LiveId" clId="{A46A9ACA-D26B-4F36-AB55-3FD357235F58}" dt="2024-11-23T18:11:53.438" v="256" actId="1076"/>
          <ac:spMkLst>
            <pc:docMk/>
            <pc:sldMk cId="4293254011" sldId="261"/>
            <ac:spMk id="4" creationId="{035EE2EC-8A27-49EC-6C87-EE71BC9BE373}"/>
          </ac:spMkLst>
        </pc:spChg>
        <pc:spChg chg="add mod">
          <ac:chgData name="Shwetha M" userId="efaae09d99761b46" providerId="LiveId" clId="{A46A9ACA-D26B-4F36-AB55-3FD357235F58}" dt="2024-11-23T18:11:39.839" v="255" actId="20577"/>
          <ac:spMkLst>
            <pc:docMk/>
            <pc:sldMk cId="4293254011" sldId="261"/>
            <ac:spMk id="6" creationId="{E63363F0-5C20-A0BC-5390-CC523A1B008A}"/>
          </ac:spMkLst>
        </pc:spChg>
        <pc:spChg chg="add del">
          <ac:chgData name="Shwetha M" userId="efaae09d99761b46" providerId="LiveId" clId="{A46A9ACA-D26B-4F36-AB55-3FD357235F58}" dt="2024-11-23T18:12:54.814" v="257" actId="21"/>
          <ac:spMkLst>
            <pc:docMk/>
            <pc:sldMk cId="4293254011" sldId="261"/>
            <ac:spMk id="8" creationId="{7B610F9B-47A9-4C4B-36B1-E942E32349F6}"/>
          </ac:spMkLst>
        </pc:spChg>
        <pc:picChg chg="add del mod">
          <ac:chgData name="Shwetha M" userId="efaae09d99761b46" providerId="LiveId" clId="{A46A9ACA-D26B-4F36-AB55-3FD357235F58}" dt="2024-11-23T18:07:48.142" v="164" actId="478"/>
          <ac:picMkLst>
            <pc:docMk/>
            <pc:sldMk cId="4293254011" sldId="261"/>
            <ac:picMk id="4098" creationId="{2402C424-DB6D-0914-A5A4-D70C09F8BFFC}"/>
          </ac:picMkLst>
        </pc:picChg>
        <pc:picChg chg="add mod">
          <ac:chgData name="Shwetha M" userId="efaae09d99761b46" providerId="LiveId" clId="{A46A9ACA-D26B-4F36-AB55-3FD357235F58}" dt="2024-11-23T18:13:32.083" v="266" actId="1076"/>
          <ac:picMkLst>
            <pc:docMk/>
            <pc:sldMk cId="4293254011" sldId="261"/>
            <ac:picMk id="4101" creationId="{01922881-0977-AACB-BF16-0862CC087DE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D89B-3D84-B3E8-4527-60E7CEE1F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8B537-1E64-EF50-3F59-361ABFD39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9433C-3D78-7A41-52FA-C67B39A2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8257-BB98-4F4E-A534-FE05AC281CD6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0862D-21FF-3A06-5BCB-3708A497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EFC26-17EC-9E4B-5AF3-7F62B549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CD83-EC47-45C4-8357-35FB0FE20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50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1AA4-FB56-7903-4565-7E6B38AF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59D2A-7DC1-DA5C-2C10-673D593DD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63A41-9385-5409-6291-1F898E2E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8257-BB98-4F4E-A534-FE05AC281CD6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A7BC0-18E9-B5F7-BA6F-7B112918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783D4-30EA-D6F7-E8AE-24BEA3EE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CD83-EC47-45C4-8357-35FB0FE20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10C27C-0E6A-EE2A-8C8B-75EF6A648B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8E5F4-80AC-76FE-B1E2-F431C356C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ACEB2-81F4-A319-E2A0-1D0C9A0D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8257-BB98-4F4E-A534-FE05AC281CD6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885CD-01B1-3063-4B11-F441E0AD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3FF0D-B15F-AA5B-EBC1-92BD8704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CD83-EC47-45C4-8357-35FB0FE20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86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51BC-8053-9060-8DBC-878798C6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D4561-9422-9835-C10B-9BDFC4611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AF8E0-694E-74B4-A6F1-8C7690E4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8257-BB98-4F4E-A534-FE05AC281CD6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65549-FBC3-20D5-C756-6E32CD145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F307B-14FF-F303-186C-70EE5732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CD83-EC47-45C4-8357-35FB0FE20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989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2554-C878-952A-FA5A-68DC9F85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32121-E2BB-CCD6-C733-FA5C39641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3709E-90E6-CAC8-A63E-7CD28A55F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8257-BB98-4F4E-A534-FE05AC281CD6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C5037-8B88-3EC1-7819-4C01A84C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B495F-C8C8-53C5-F5AD-4D3CAFE6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CD83-EC47-45C4-8357-35FB0FE20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35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7F14-EF5E-1891-05F1-EB071799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4D394-C115-84B2-2E76-1B626E0AE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7353E-77C1-456A-0E72-16BBE1C20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36B46-B816-EB20-F4DC-FFCD4B60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8257-BB98-4F4E-A534-FE05AC281CD6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DF973-D0E0-4A87-C731-C46BA36F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9153D-D6D3-A33D-B201-52316A3B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CD83-EC47-45C4-8357-35FB0FE20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78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9598-44C5-BE63-59C9-6AE53C624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CE1B5-E90D-4164-CD4B-89A6FC006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98F42-1A6D-1C44-B6BE-550CD08E4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3BB09C-F759-3BFF-1989-753AE158F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8D8409-2664-E902-6D7E-E52D1EF96F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0CCA21-215C-525F-617B-A29EE81E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8257-BB98-4F4E-A534-FE05AC281CD6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10ACD2-1006-5FDB-C0F2-45F1C6AD9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BED7DA-AC68-5519-5626-D28F105A4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CD83-EC47-45C4-8357-35FB0FE20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27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3E168-C232-DCC2-F935-06501FAB0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D91171-18A9-37C7-28A2-A1E6FA8DF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8257-BB98-4F4E-A534-FE05AC281CD6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1675A-E53D-2445-6624-F1E82910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C32E6-C225-480E-DA89-B2ACA3E6B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CD83-EC47-45C4-8357-35FB0FE20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62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B6FA5C-22EA-D1D8-4F3E-23CDA127A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8257-BB98-4F4E-A534-FE05AC281CD6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BE84DE-D8A0-DEBD-503E-45A764D5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B727E-668D-41E5-E977-54E9E386B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CD83-EC47-45C4-8357-35FB0FE20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13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5AFDC-A8B8-E659-420C-474E2FD24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3A0C6-FA7B-3BFC-A106-9ACC407AC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BA153-0932-9A23-40B8-EF0AA6969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8C0FF-4FD9-9857-4E46-862F425A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8257-BB98-4F4E-A534-FE05AC281CD6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72756-7768-AE4D-ABBC-E6C0B80EC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BED08-6DE3-E217-1944-97EA3F3F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CD83-EC47-45C4-8357-35FB0FE20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8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663CB-2AA2-7F69-7E25-9E9C2E85F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84AF2-4A98-A4F1-DE40-ABE0A6922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1426F-CDA0-1152-0A8D-E2FE04A50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89C1A-9715-AC8F-48FA-972F8DDB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8257-BB98-4F4E-A534-FE05AC281CD6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E2583-B1C9-A9CB-9853-EC20EC86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BFB9B-9DF0-DDC7-E351-677C82CE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CD83-EC47-45C4-8357-35FB0FE20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75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8484A-EB1B-2660-7ECD-7B35227E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957AB-1C25-C3C4-61DA-D4F3B5FCC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FB2C3-C851-3F97-7598-EEADF625E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B8257-BB98-4F4E-A534-FE05AC281CD6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270FC-52D6-5CF8-A594-DF0ACFB60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C8A0A-E8CE-B8DD-B5A6-F925B44DA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2CD83-EC47-45C4-8357-35FB0FE20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018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i">
            <a:extLst>
              <a:ext uri="{FF2B5EF4-FFF2-40B4-BE49-F238E27FC236}">
                <a16:creationId xmlns:a16="http://schemas.microsoft.com/office/drawing/2014/main" id="{94B69899-4E82-0A62-C5B8-EAA54C1DAEA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3213"/>
            <a:ext cx="12192000" cy="6251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3CD0CD-DD7E-8FEB-6E75-605B3C33576E}"/>
              </a:ext>
            </a:extLst>
          </p:cNvPr>
          <p:cNvSpPr txBox="1"/>
          <p:nvPr/>
        </p:nvSpPr>
        <p:spPr>
          <a:xfrm>
            <a:off x="7684316" y="2541864"/>
            <a:ext cx="4160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M.SHWETHA</a:t>
            </a:r>
            <a:br>
              <a:rPr lang="en-IN" sz="4000" dirty="0">
                <a:latin typeface="Algerian" panose="04020705040A02060702" pitchFamily="82" charset="0"/>
              </a:rPr>
            </a:br>
            <a:r>
              <a:rPr lang="en-IN" sz="4000" dirty="0">
                <a:latin typeface="Algerian" panose="04020705040A02060702" pitchFamily="82" charset="0"/>
              </a:rPr>
              <a:t>USN:4NI23CS097</a:t>
            </a:r>
          </a:p>
          <a:p>
            <a:r>
              <a:rPr lang="en-IN" sz="4000" dirty="0">
                <a:latin typeface="Algerian" panose="04020705040A02060702" pitchFamily="82" charset="0"/>
              </a:rPr>
              <a:t>CS-B</a:t>
            </a:r>
          </a:p>
        </p:txBody>
      </p:sp>
    </p:spTree>
    <p:extLst>
      <p:ext uri="{BB962C8B-B14F-4D97-AF65-F5344CB8AC3E}">
        <p14:creationId xmlns:p14="http://schemas.microsoft.com/office/powerpoint/2010/main" val="382080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362870-98F6-19E9-7BE2-B715CF9D9A06}"/>
              </a:ext>
            </a:extLst>
          </p:cNvPr>
          <p:cNvSpPr txBox="1"/>
          <p:nvPr/>
        </p:nvSpPr>
        <p:spPr>
          <a:xfrm>
            <a:off x="973123" y="318781"/>
            <a:ext cx="1130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lgerian" panose="04020705040A02060702" pitchFamily="82" charset="0"/>
              </a:rPr>
              <a:t>Challenges of Securing IoT Networks with Traditional Systems</a:t>
            </a:r>
            <a:endParaRPr lang="en-IN" sz="2400" dirty="0"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C5CB95-F436-1EA9-E156-9A2578FC6253}"/>
              </a:ext>
            </a:extLst>
          </p:cNvPr>
          <p:cNvSpPr txBox="1"/>
          <p:nvPr/>
        </p:nvSpPr>
        <p:spPr>
          <a:xfrm>
            <a:off x="907409" y="1500223"/>
            <a:ext cx="1037718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Content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IoT networks are rapidly expanding, increasing the attack surface for cyber threats.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Traditional security systems rely on static rules and signatures, making them ineffective against new and evolving threats.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Key challenges: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Scalability</a:t>
            </a:r>
            <a:r>
              <a:rPr lang="en-US" dirty="0"/>
              <a:t>: Traditional systems can’t keep up with billions of connected devices.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Latency</a:t>
            </a:r>
            <a:r>
              <a:rPr lang="en-US" dirty="0"/>
              <a:t>: Delayed response times in detecting and preventing breaches.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Lack of Context</a:t>
            </a:r>
            <a:r>
              <a:rPr lang="en-US" dirty="0"/>
              <a:t>: Inability to adapt to dynamic and diverse IoT environments.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Infographic of a growing web of IoT devices.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Chart highlighting the increase in IoT cyberattacks over time.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3DB20E-1709-5784-29DF-124190429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19" y="4757709"/>
            <a:ext cx="2197550" cy="172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8C9AF13-909B-84A8-DEE8-4C1082B0A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11936" y="4757708"/>
            <a:ext cx="2047962" cy="172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29B38A4-16FA-83B0-8B28-7AEA97B1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465" y="4757708"/>
            <a:ext cx="2415810" cy="167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8DE8D12-18DE-2AA8-199E-902F67F25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057" y="4757708"/>
            <a:ext cx="2571750" cy="167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0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1E884-E377-F742-44A2-754BFC8C4F85}"/>
              </a:ext>
            </a:extLst>
          </p:cNvPr>
          <p:cNvSpPr txBox="1"/>
          <p:nvPr/>
        </p:nvSpPr>
        <p:spPr>
          <a:xfrm>
            <a:off x="286624" y="436228"/>
            <a:ext cx="1161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lgerian" panose="04020705040A02060702" pitchFamily="82" charset="0"/>
              </a:rPr>
              <a:t>                           AI/ML: Revolutionizing IoT Cybersecurity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C6161-C4B7-EE6A-D0E7-02274FAD52FC}"/>
              </a:ext>
            </a:extLst>
          </p:cNvPr>
          <p:cNvSpPr txBox="1"/>
          <p:nvPr/>
        </p:nvSpPr>
        <p:spPr>
          <a:xfrm>
            <a:off x="545284" y="1266738"/>
            <a:ext cx="859661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Content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How AI/ML Helps</a:t>
            </a:r>
            <a:r>
              <a:rPr lang="en-US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AI identifies patterns in device behavior to detect anomalies.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ML predicts potential threats based on historical data and real-time analysis.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Core Features</a:t>
            </a:r>
            <a:r>
              <a:rPr lang="en-US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Continuous learning: Systems evolve as threats adapt.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Real-time decision-making: Immediate response to detected threats.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Adaptive security policies: Automatically adjust to different device types and contexts.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Why It Works</a:t>
            </a:r>
            <a:r>
              <a:rPr lang="en-US" dirty="0"/>
              <a:t>: AI handles complex, high-volume data far better than traditional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Visuals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 of an anomaly detection graph.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Comparison of traditional vs. AI-driven threat detection.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9B8DB4-9A31-86BA-5DB2-53A8C1B48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767" y="1414070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6289D8B-6725-92DB-26BA-5BF1F2B2A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376" y="4038733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59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23CB7F-CE91-5E79-D9BC-95C3FD17184A}"/>
              </a:ext>
            </a:extLst>
          </p:cNvPr>
          <p:cNvSpPr txBox="1"/>
          <p:nvPr/>
        </p:nvSpPr>
        <p:spPr>
          <a:xfrm>
            <a:off x="766195" y="595619"/>
            <a:ext cx="1160197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Algerian" panose="04020705040A02060702" pitchFamily="82" charset="0"/>
              </a:rPr>
              <a:t>      System Architecture: Real-Time Threat Detection in IoT</a:t>
            </a:r>
          </a:p>
          <a:p>
            <a:endParaRPr lang="en-US" sz="2400" i="1" dirty="0">
              <a:latin typeface="Algerian" panose="04020705040A02060702" pitchFamily="82" charset="0"/>
            </a:endParaRPr>
          </a:p>
          <a:p>
            <a:r>
              <a:rPr lang="en-US" b="1" dirty="0"/>
              <a:t>Key Components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IoT devices: Collect and transmit data.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Edge devices: Pre-process data locally for faster response.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AI/ML module: Analyze data for anomalies and predict threats.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Centralized cloud: Store data, train models, and oversee global threat management.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Threat-response system: Automatically isolate or neutralize threats.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r>
              <a:rPr lang="en-IN" b="1" dirty="0"/>
              <a:t>workflow</a:t>
            </a:r>
            <a:r>
              <a:rPr lang="en-IN" dirty="0"/>
              <a:t>:</a:t>
            </a:r>
          </a:p>
          <a:p>
            <a:r>
              <a:rPr lang="en-IN" dirty="0"/>
              <a:t>IoT sensors → Data collection → AI/ML analysis → Threat detection → Automated response.</a:t>
            </a:r>
          </a:p>
          <a:p>
            <a:r>
              <a:rPr lang="en-US" b="1" dirty="0"/>
              <a:t>Scalability and Flexibility</a:t>
            </a:r>
            <a:r>
              <a:rPr lang="en-US" dirty="0"/>
              <a:t>: Supports diverse IoT ecosystems and global integration. 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layered system architecture diagram.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Workflow illustration showing the data flow from IoT devices to AI/ML modules and threat response.</a:t>
            </a:r>
          </a:p>
          <a:p>
            <a:endParaRPr lang="en-IN" sz="2400" dirty="0"/>
          </a:p>
          <a:p>
            <a:endParaRPr lang="en-US" sz="2400" dirty="0">
              <a:latin typeface="Algerian" panose="04020705040A02060702" pitchFamily="82" charset="0"/>
            </a:endParaRPr>
          </a:p>
          <a:p>
            <a:endParaRPr lang="en-IN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24911A44-6FF3-71AE-76C4-DA8618C02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391" y="1019787"/>
            <a:ext cx="2611772" cy="150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54C9AC58-0749-5CDB-013B-7F3E81616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784" y="2863893"/>
            <a:ext cx="2063691" cy="168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50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5EE2EC-8A27-49EC-6C87-EE71BC9BE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2" y="950827"/>
            <a:ext cx="713849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Short-Term Improvements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 response to cyberattacks, reducing breach duration.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detection accuracy for novel threats.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trust in IoT adoption for businesses and consumers.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Long-Term Vision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Fully autonomous, self-healing IoT networks.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Seamless integration of AI security across all industries.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Reduced global impact of IoT-based cyberattacks.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Statistics/Projections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“50% reduction in breach costs within the first year.”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Adoption trends for AI/ML-powered IoT security solutions.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 chart comparing traditional vs. AI-based system outcomes.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Futuristic vision graphic showing secure smart cities and industries.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363F0-5C20-A0BC-5390-CC523A1B008A}"/>
              </a:ext>
            </a:extLst>
          </p:cNvPr>
          <p:cNvSpPr txBox="1"/>
          <p:nvPr/>
        </p:nvSpPr>
        <p:spPr>
          <a:xfrm>
            <a:off x="3382860" y="333520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lgerian" panose="04020705040A02060702" pitchFamily="82" charset="0"/>
              </a:rPr>
              <a:t>Impact of AI/ML-Driven IoT </a:t>
            </a:r>
            <a:endParaRPr lang="en-IN" sz="2400" dirty="0">
              <a:latin typeface="Algerian" panose="04020705040A02060702" pitchFamily="82" charset="0"/>
            </a:endParaRPr>
          </a:p>
        </p:txBody>
      </p:sp>
      <p:pic>
        <p:nvPicPr>
          <p:cNvPr id="4101" name="Picture 5">
            <a:extLst>
              <a:ext uri="{FF2B5EF4-FFF2-40B4-BE49-F238E27FC236}">
                <a16:creationId xmlns:a16="http://schemas.microsoft.com/office/drawing/2014/main" id="{01922881-0977-AACB-BF16-0862CC087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210" y="1558474"/>
            <a:ext cx="3229761" cy="351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254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459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Shwetha M</dc:creator>
  <cp:lastModifiedBy>Shwetha M</cp:lastModifiedBy>
  <cp:revision>1</cp:revision>
  <dcterms:created xsi:type="dcterms:W3CDTF">2024-11-23T17:46:17Z</dcterms:created>
  <dcterms:modified xsi:type="dcterms:W3CDTF">2024-11-23T18:16:29Z</dcterms:modified>
</cp:coreProperties>
</file>