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Garamon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E986F4-870D-408E-B150-8B82AD8F1B2E}">
  <a:tblStyle styleId="{00E986F4-870D-408E-B150-8B82AD8F1B2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BFBD275-FEC7-4B80-90F6-99A9EDF1BED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Garamond-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Garamond-italic.fntdata"/><Relationship Id="rId30" Type="http://schemas.openxmlformats.org/officeDocument/2006/relationships/font" Target="fonts/Garamond-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Garamon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1c7ac5bf8_2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01c7ac5bf8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2dc5614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2dc5614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1ccb9f6f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1ccb9f6f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39be45f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39be45f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39be45f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39be45f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39be45f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39be45f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1ccb9f6f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1ccb9f6f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1c7ac5bf8_2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01c7ac5bf8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1c7ac5bf8_2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01c7ac5bf8_2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1c7ac5bf8_2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01c7ac5bf8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1c7ac5bf8_2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01c7ac5bf8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1c7ac5bf8_2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01c7ac5bf8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1c7ac5bf8_2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01c7ac5bf8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1c7ac5bf8_2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01c7ac5bf8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39be45f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39be45f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2dc5614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2dc5614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2dc5614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2dc5614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1" name="Shape 61"/>
        <p:cNvGrpSpPr/>
        <p:nvPr/>
      </p:nvGrpSpPr>
      <p:grpSpPr>
        <a:xfrm>
          <a:off x="0" y="0"/>
          <a:ext cx="0" cy="0"/>
          <a:chOff x="0" y="0"/>
          <a:chExt cx="0" cy="0"/>
        </a:xfrm>
      </p:grpSpPr>
      <p:grpSp>
        <p:nvGrpSpPr>
          <p:cNvPr id="62" name="Google Shape;62;p14"/>
          <p:cNvGrpSpPr/>
          <p:nvPr/>
        </p:nvGrpSpPr>
        <p:grpSpPr>
          <a:xfrm>
            <a:off x="-12701" y="0"/>
            <a:ext cx="9173370" cy="5142161"/>
            <a:chOff x="-16934" y="0"/>
            <a:chExt cx="12231160" cy="6856214"/>
          </a:xfrm>
        </p:grpSpPr>
        <p:pic>
          <p:nvPicPr>
            <p:cNvPr descr="HD-PanelTitleR1.png" id="63" name="Google Shape;63;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4" name="Google Shape;64;p14"/>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HDRibbonTitle-UniformTrim.png" id="65" name="Google Shape;65;p14"/>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66" name="Google Shape;66;p14"/>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67" name="Google Shape;67;p14"/>
          <p:cNvSpPr txBox="1"/>
          <p:nvPr>
            <p:ph type="ctrTitle"/>
          </p:nvPr>
        </p:nvSpPr>
        <p:spPr>
          <a:xfrm>
            <a:off x="2019299" y="1403348"/>
            <a:ext cx="5111752" cy="113665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rgbClr val="262626"/>
              </a:buClr>
              <a:buSzPts val="4100"/>
              <a:buFont typeface="Garamond"/>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4"/>
          <p:cNvSpPr txBox="1"/>
          <p:nvPr>
            <p:ph idx="1" type="subTitle"/>
          </p:nvPr>
        </p:nvSpPr>
        <p:spPr>
          <a:xfrm>
            <a:off x="2019299" y="2743198"/>
            <a:ext cx="5111752" cy="990602"/>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300"/>
              </a:spcBef>
              <a:spcAft>
                <a:spcPts val="0"/>
              </a:spcAft>
              <a:buSzPts val="1800"/>
              <a:buNone/>
              <a:defRPr sz="1600">
                <a:solidFill>
                  <a:schemeClr val="dk1"/>
                </a:solidFill>
              </a:defRPr>
            </a:lvl1pPr>
            <a:lvl2pPr lvl="1" algn="ctr">
              <a:lnSpc>
                <a:spcPct val="100000"/>
              </a:lnSpc>
              <a:spcBef>
                <a:spcPts val="500"/>
              </a:spcBef>
              <a:spcAft>
                <a:spcPts val="0"/>
              </a:spcAft>
              <a:buSzPts val="1700"/>
              <a:buNone/>
              <a:defRPr>
                <a:solidFill>
                  <a:srgbClr val="888888"/>
                </a:solidFill>
              </a:defRPr>
            </a:lvl2pPr>
            <a:lvl3pPr lvl="2" algn="ctr">
              <a:lnSpc>
                <a:spcPct val="100000"/>
              </a:lnSpc>
              <a:spcBef>
                <a:spcPts val="500"/>
              </a:spcBef>
              <a:spcAft>
                <a:spcPts val="0"/>
              </a:spcAft>
              <a:buSzPts val="1600"/>
              <a:buNone/>
              <a:defRPr>
                <a:solidFill>
                  <a:srgbClr val="888888"/>
                </a:solidFill>
              </a:defRPr>
            </a:lvl3pPr>
            <a:lvl4pPr lvl="3" algn="ctr">
              <a:lnSpc>
                <a:spcPct val="100000"/>
              </a:lnSpc>
              <a:spcBef>
                <a:spcPts val="500"/>
              </a:spcBef>
              <a:spcAft>
                <a:spcPts val="0"/>
              </a:spcAft>
              <a:buSzPts val="1400"/>
              <a:buNone/>
              <a:defRPr>
                <a:solidFill>
                  <a:srgbClr val="888888"/>
                </a:solidFill>
              </a:defRPr>
            </a:lvl4pPr>
            <a:lvl5pPr lvl="4" algn="ctr">
              <a:lnSpc>
                <a:spcPct val="100000"/>
              </a:lnSpc>
              <a:spcBef>
                <a:spcPts val="500"/>
              </a:spcBef>
              <a:spcAft>
                <a:spcPts val="0"/>
              </a:spcAft>
              <a:buSzPts val="1200"/>
              <a:buNone/>
              <a:defRPr>
                <a:solidFill>
                  <a:srgbClr val="888888"/>
                </a:solidFill>
              </a:defRPr>
            </a:lvl5pPr>
            <a:lvl6pPr lvl="5" algn="ctr">
              <a:lnSpc>
                <a:spcPct val="100000"/>
              </a:lnSpc>
              <a:spcBef>
                <a:spcPts val="500"/>
              </a:spcBef>
              <a:spcAft>
                <a:spcPts val="0"/>
              </a:spcAft>
              <a:buSzPts val="1200"/>
              <a:buNone/>
              <a:defRPr>
                <a:solidFill>
                  <a:srgbClr val="888888"/>
                </a:solidFill>
              </a:defRPr>
            </a:lvl6pPr>
            <a:lvl7pPr lvl="6" algn="ctr">
              <a:lnSpc>
                <a:spcPct val="100000"/>
              </a:lnSpc>
              <a:spcBef>
                <a:spcPts val="500"/>
              </a:spcBef>
              <a:spcAft>
                <a:spcPts val="0"/>
              </a:spcAft>
              <a:buSzPts val="1200"/>
              <a:buNone/>
              <a:defRPr>
                <a:solidFill>
                  <a:srgbClr val="888888"/>
                </a:solidFill>
              </a:defRPr>
            </a:lvl7pPr>
            <a:lvl8pPr lvl="7" algn="ctr">
              <a:lnSpc>
                <a:spcPct val="100000"/>
              </a:lnSpc>
              <a:spcBef>
                <a:spcPts val="500"/>
              </a:spcBef>
              <a:spcAft>
                <a:spcPts val="0"/>
              </a:spcAft>
              <a:buSzPts val="1200"/>
              <a:buNone/>
              <a:defRPr>
                <a:solidFill>
                  <a:srgbClr val="888888"/>
                </a:solidFill>
              </a:defRPr>
            </a:lvl8pPr>
            <a:lvl9pPr lvl="8" algn="ctr">
              <a:lnSpc>
                <a:spcPct val="100000"/>
              </a:lnSpc>
              <a:spcBef>
                <a:spcPts val="500"/>
              </a:spcBef>
              <a:spcAft>
                <a:spcPts val="500"/>
              </a:spcAft>
              <a:buSzPts val="1200"/>
              <a:buNone/>
              <a:defRPr>
                <a:solidFill>
                  <a:srgbClr val="888888"/>
                </a:solidFill>
              </a:defRPr>
            </a:lvl9pPr>
          </a:lstStyle>
          <a:p/>
        </p:txBody>
      </p:sp>
      <p:sp>
        <p:nvSpPr>
          <p:cNvPr id="69" name="Google Shape;69;p14"/>
          <p:cNvSpPr txBox="1"/>
          <p:nvPr>
            <p:ph idx="10" type="dt"/>
          </p:nvPr>
        </p:nvSpPr>
        <p:spPr>
          <a:xfrm>
            <a:off x="5987424" y="3778247"/>
            <a:ext cx="67310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4"/>
          <p:cNvSpPr txBox="1"/>
          <p:nvPr>
            <p:ph idx="11" type="ftr"/>
          </p:nvPr>
        </p:nvSpPr>
        <p:spPr>
          <a:xfrm>
            <a:off x="2019298" y="3778247"/>
            <a:ext cx="3910976"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4"/>
          <p:cNvSpPr txBox="1"/>
          <p:nvPr>
            <p:ph idx="12" type="sldNum"/>
          </p:nvPr>
        </p:nvSpPr>
        <p:spPr>
          <a:xfrm>
            <a:off x="6717675" y="3778247"/>
            <a:ext cx="413375"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72" name="Google Shape;72;p14"/>
          <p:cNvCxnSpPr/>
          <p:nvPr/>
        </p:nvCxnSpPr>
        <p:spPr>
          <a:xfrm>
            <a:off x="2019299" y="2641598"/>
            <a:ext cx="511175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5"/>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5"/>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5"/>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cxnSp>
        <p:nvCxnSpPr>
          <p:cNvPr id="78" name="Google Shape;78;p16"/>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
        <p:nvSpPr>
          <p:cNvPr id="79" name="Google Shape;79;p16"/>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6"/>
          <p:cNvSpPr txBox="1"/>
          <p:nvPr>
            <p:ph idx="1" type="body"/>
          </p:nvPr>
        </p:nvSpPr>
        <p:spPr>
          <a:xfrm>
            <a:off x="971551" y="1917699"/>
            <a:ext cx="7200897" cy="2489202"/>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81" name="Google Shape;81;p16"/>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6"/>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6"/>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7"/>
          <p:cNvSpPr txBox="1"/>
          <p:nvPr>
            <p:ph type="title"/>
          </p:nvPr>
        </p:nvSpPr>
        <p:spPr>
          <a:xfrm>
            <a:off x="971549" y="1412874"/>
            <a:ext cx="4681362" cy="1028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2100"/>
              <a:buFont typeface="Garamond"/>
              <a:buNone/>
              <a:defRPr b="0"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7"/>
          <p:cNvSpPr/>
          <p:nvPr>
            <p:ph idx="2" type="pic"/>
          </p:nvPr>
        </p:nvSpPr>
        <p:spPr>
          <a:xfrm>
            <a:off x="6071123" y="781050"/>
            <a:ext cx="2297510" cy="35814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7" name="Google Shape;87;p17"/>
          <p:cNvSpPr txBox="1"/>
          <p:nvPr>
            <p:ph idx="1" type="body"/>
          </p:nvPr>
        </p:nvSpPr>
        <p:spPr>
          <a:xfrm>
            <a:off x="971549" y="2441574"/>
            <a:ext cx="4681362"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300"/>
              </a:spcBef>
              <a:spcAft>
                <a:spcPts val="0"/>
              </a:spcAft>
              <a:buSzPts val="1600"/>
              <a:buNone/>
              <a:defRPr sz="14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88" name="Google Shape;88;p17"/>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7"/>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1" name="Shape 91"/>
        <p:cNvGrpSpPr/>
        <p:nvPr/>
      </p:nvGrpSpPr>
      <p:grpSpPr>
        <a:xfrm>
          <a:off x="0" y="0"/>
          <a:ext cx="0" cy="0"/>
          <a:chOff x="0" y="0"/>
          <a:chExt cx="0" cy="0"/>
        </a:xfrm>
      </p:grpSpPr>
      <p:sp>
        <p:nvSpPr>
          <p:cNvPr id="92" name="Google Shape;92;p18"/>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8"/>
          <p:cNvSpPr txBox="1"/>
          <p:nvPr>
            <p:ph idx="1" type="body"/>
          </p:nvPr>
        </p:nvSpPr>
        <p:spPr>
          <a:xfrm>
            <a:off x="971550" y="1993900"/>
            <a:ext cx="353872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500"/>
              </a:spcBef>
              <a:spcAft>
                <a:spcPts val="0"/>
              </a:spcAft>
              <a:buSzPts val="2400"/>
              <a:buNone/>
              <a:defRPr b="0" sz="2100">
                <a:solidFill>
                  <a:schemeClr val="accent1"/>
                </a:solidFill>
              </a:defRPr>
            </a:lvl1pPr>
            <a:lvl2pPr indent="-228600" lvl="1" marL="914400" algn="l">
              <a:lnSpc>
                <a:spcPct val="100000"/>
              </a:lnSpc>
              <a:spcBef>
                <a:spcPts val="500"/>
              </a:spcBef>
              <a:spcAft>
                <a:spcPts val="0"/>
              </a:spcAft>
              <a:buSzPts val="1700"/>
              <a:buNone/>
              <a:defRPr b="1" sz="1500"/>
            </a:lvl2pPr>
            <a:lvl3pPr indent="-228600" lvl="2" marL="1371600" algn="l">
              <a:lnSpc>
                <a:spcPct val="100000"/>
              </a:lnSpc>
              <a:spcBef>
                <a:spcPts val="500"/>
              </a:spcBef>
              <a:spcAft>
                <a:spcPts val="0"/>
              </a:spcAft>
              <a:buSzPts val="1600"/>
              <a:buNone/>
              <a:defRPr b="1" sz="1400"/>
            </a:lvl3pPr>
            <a:lvl4pPr indent="-228600" lvl="3" marL="1828800" algn="l">
              <a:lnSpc>
                <a:spcPct val="100000"/>
              </a:lnSpc>
              <a:spcBef>
                <a:spcPts val="500"/>
              </a:spcBef>
              <a:spcAft>
                <a:spcPts val="0"/>
              </a:spcAft>
              <a:buSzPts val="1400"/>
              <a:buNone/>
              <a:defRPr b="1" sz="1200"/>
            </a:lvl4pPr>
            <a:lvl5pPr indent="-228600" lvl="4" marL="2286000" algn="l">
              <a:lnSpc>
                <a:spcPct val="100000"/>
              </a:lnSpc>
              <a:spcBef>
                <a:spcPts val="500"/>
              </a:spcBef>
              <a:spcAft>
                <a:spcPts val="0"/>
              </a:spcAft>
              <a:buSzPts val="1400"/>
              <a:buNone/>
              <a:defRPr b="1" sz="1200"/>
            </a:lvl5pPr>
            <a:lvl6pPr indent="-228600" lvl="5" marL="2743200" algn="l">
              <a:lnSpc>
                <a:spcPct val="100000"/>
              </a:lnSpc>
              <a:spcBef>
                <a:spcPts val="500"/>
              </a:spcBef>
              <a:spcAft>
                <a:spcPts val="0"/>
              </a:spcAft>
              <a:buSzPts val="1400"/>
              <a:buNone/>
              <a:defRPr b="1" sz="1200"/>
            </a:lvl6pPr>
            <a:lvl7pPr indent="-228600" lvl="6" marL="3200400" algn="l">
              <a:lnSpc>
                <a:spcPct val="100000"/>
              </a:lnSpc>
              <a:spcBef>
                <a:spcPts val="500"/>
              </a:spcBef>
              <a:spcAft>
                <a:spcPts val="0"/>
              </a:spcAft>
              <a:buSzPts val="1400"/>
              <a:buNone/>
              <a:defRPr b="1" sz="1200"/>
            </a:lvl7pPr>
            <a:lvl8pPr indent="-228600" lvl="7" marL="3657600" algn="l">
              <a:lnSpc>
                <a:spcPct val="100000"/>
              </a:lnSpc>
              <a:spcBef>
                <a:spcPts val="500"/>
              </a:spcBef>
              <a:spcAft>
                <a:spcPts val="0"/>
              </a:spcAft>
              <a:buSzPts val="1400"/>
              <a:buNone/>
              <a:defRPr b="1" sz="1200"/>
            </a:lvl8pPr>
            <a:lvl9pPr indent="-228600" lvl="8" marL="4114800" algn="l">
              <a:lnSpc>
                <a:spcPct val="100000"/>
              </a:lnSpc>
              <a:spcBef>
                <a:spcPts val="500"/>
              </a:spcBef>
              <a:spcAft>
                <a:spcPts val="500"/>
              </a:spcAft>
              <a:buSzPts val="1400"/>
              <a:buNone/>
              <a:defRPr b="1" sz="1200"/>
            </a:lvl9pPr>
          </a:lstStyle>
          <a:p/>
        </p:txBody>
      </p:sp>
      <p:sp>
        <p:nvSpPr>
          <p:cNvPr id="94" name="Google Shape;94;p18"/>
          <p:cNvSpPr txBox="1"/>
          <p:nvPr>
            <p:ph idx="2" type="body"/>
          </p:nvPr>
        </p:nvSpPr>
        <p:spPr>
          <a:xfrm>
            <a:off x="971550" y="2432446"/>
            <a:ext cx="3538728" cy="1974454"/>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95" name="Google Shape;95;p18"/>
          <p:cNvSpPr txBox="1"/>
          <p:nvPr>
            <p:ph idx="3" type="body"/>
          </p:nvPr>
        </p:nvSpPr>
        <p:spPr>
          <a:xfrm>
            <a:off x="4635502" y="1993900"/>
            <a:ext cx="353872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500"/>
              </a:spcBef>
              <a:spcAft>
                <a:spcPts val="0"/>
              </a:spcAft>
              <a:buSzPts val="2400"/>
              <a:buNone/>
              <a:defRPr b="0" sz="2100">
                <a:solidFill>
                  <a:schemeClr val="accent1"/>
                </a:solidFill>
              </a:defRPr>
            </a:lvl1pPr>
            <a:lvl2pPr indent="-228600" lvl="1" marL="914400" algn="l">
              <a:lnSpc>
                <a:spcPct val="100000"/>
              </a:lnSpc>
              <a:spcBef>
                <a:spcPts val="500"/>
              </a:spcBef>
              <a:spcAft>
                <a:spcPts val="0"/>
              </a:spcAft>
              <a:buSzPts val="1700"/>
              <a:buNone/>
              <a:defRPr b="1" sz="1500"/>
            </a:lvl2pPr>
            <a:lvl3pPr indent="-228600" lvl="2" marL="1371600" algn="l">
              <a:lnSpc>
                <a:spcPct val="100000"/>
              </a:lnSpc>
              <a:spcBef>
                <a:spcPts val="500"/>
              </a:spcBef>
              <a:spcAft>
                <a:spcPts val="0"/>
              </a:spcAft>
              <a:buSzPts val="1600"/>
              <a:buNone/>
              <a:defRPr b="1" sz="1400"/>
            </a:lvl3pPr>
            <a:lvl4pPr indent="-228600" lvl="3" marL="1828800" algn="l">
              <a:lnSpc>
                <a:spcPct val="100000"/>
              </a:lnSpc>
              <a:spcBef>
                <a:spcPts val="500"/>
              </a:spcBef>
              <a:spcAft>
                <a:spcPts val="0"/>
              </a:spcAft>
              <a:buSzPts val="1400"/>
              <a:buNone/>
              <a:defRPr b="1" sz="1200"/>
            </a:lvl4pPr>
            <a:lvl5pPr indent="-228600" lvl="4" marL="2286000" algn="l">
              <a:lnSpc>
                <a:spcPct val="100000"/>
              </a:lnSpc>
              <a:spcBef>
                <a:spcPts val="500"/>
              </a:spcBef>
              <a:spcAft>
                <a:spcPts val="0"/>
              </a:spcAft>
              <a:buSzPts val="1400"/>
              <a:buNone/>
              <a:defRPr b="1" sz="1200"/>
            </a:lvl5pPr>
            <a:lvl6pPr indent="-228600" lvl="5" marL="2743200" algn="l">
              <a:lnSpc>
                <a:spcPct val="100000"/>
              </a:lnSpc>
              <a:spcBef>
                <a:spcPts val="500"/>
              </a:spcBef>
              <a:spcAft>
                <a:spcPts val="0"/>
              </a:spcAft>
              <a:buSzPts val="1400"/>
              <a:buNone/>
              <a:defRPr b="1" sz="1200"/>
            </a:lvl6pPr>
            <a:lvl7pPr indent="-228600" lvl="6" marL="3200400" algn="l">
              <a:lnSpc>
                <a:spcPct val="100000"/>
              </a:lnSpc>
              <a:spcBef>
                <a:spcPts val="500"/>
              </a:spcBef>
              <a:spcAft>
                <a:spcPts val="0"/>
              </a:spcAft>
              <a:buSzPts val="1400"/>
              <a:buNone/>
              <a:defRPr b="1" sz="1200"/>
            </a:lvl7pPr>
            <a:lvl8pPr indent="-228600" lvl="7" marL="3657600" algn="l">
              <a:lnSpc>
                <a:spcPct val="100000"/>
              </a:lnSpc>
              <a:spcBef>
                <a:spcPts val="500"/>
              </a:spcBef>
              <a:spcAft>
                <a:spcPts val="0"/>
              </a:spcAft>
              <a:buSzPts val="1400"/>
              <a:buNone/>
              <a:defRPr b="1" sz="1200"/>
            </a:lvl8pPr>
            <a:lvl9pPr indent="-228600" lvl="8" marL="4114800" algn="l">
              <a:lnSpc>
                <a:spcPct val="100000"/>
              </a:lnSpc>
              <a:spcBef>
                <a:spcPts val="500"/>
              </a:spcBef>
              <a:spcAft>
                <a:spcPts val="500"/>
              </a:spcAft>
              <a:buSzPts val="1400"/>
              <a:buNone/>
              <a:defRPr b="1" sz="1200"/>
            </a:lvl9pPr>
          </a:lstStyle>
          <a:p/>
        </p:txBody>
      </p:sp>
      <p:sp>
        <p:nvSpPr>
          <p:cNvPr id="96" name="Google Shape;96;p18"/>
          <p:cNvSpPr txBox="1"/>
          <p:nvPr>
            <p:ph idx="4" type="body"/>
          </p:nvPr>
        </p:nvSpPr>
        <p:spPr>
          <a:xfrm>
            <a:off x="4635502" y="2432446"/>
            <a:ext cx="3538728" cy="1974454"/>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97" name="Google Shape;97;p18"/>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8"/>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8"/>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00" name="Google Shape;100;p18"/>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19"/>
          <p:cNvSpPr txBox="1"/>
          <p:nvPr>
            <p:ph type="title"/>
          </p:nvPr>
        </p:nvSpPr>
        <p:spPr>
          <a:xfrm>
            <a:off x="1511302" y="1314455"/>
            <a:ext cx="6119016" cy="1366886"/>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9"/>
          <p:cNvSpPr txBox="1"/>
          <p:nvPr>
            <p:ph idx="1" type="body"/>
          </p:nvPr>
        </p:nvSpPr>
        <p:spPr>
          <a:xfrm>
            <a:off x="1511300" y="2884538"/>
            <a:ext cx="6119018" cy="71591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SzPts val="2100"/>
              <a:buNone/>
              <a:defRPr sz="18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04" name="Google Shape;104;p19"/>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9"/>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9"/>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07" name="Google Shape;107;p19"/>
          <p:cNvCxnSpPr/>
          <p:nvPr/>
        </p:nvCxnSpPr>
        <p:spPr>
          <a:xfrm>
            <a:off x="1509542" y="2782939"/>
            <a:ext cx="612253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cxnSp>
        <p:nvCxnSpPr>
          <p:cNvPr id="109" name="Google Shape;109;p20"/>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
        <p:nvSpPr>
          <p:cNvPr id="110" name="Google Shape;110;p20"/>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0"/>
          <p:cNvSpPr txBox="1"/>
          <p:nvPr>
            <p:ph idx="1" type="body"/>
          </p:nvPr>
        </p:nvSpPr>
        <p:spPr>
          <a:xfrm>
            <a:off x="973836" y="1920240"/>
            <a:ext cx="3538728" cy="2482596"/>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12" name="Google Shape;112;p20"/>
          <p:cNvSpPr txBox="1"/>
          <p:nvPr>
            <p:ph idx="2" type="body"/>
          </p:nvPr>
        </p:nvSpPr>
        <p:spPr>
          <a:xfrm>
            <a:off x="4636008" y="1920240"/>
            <a:ext cx="3538728" cy="2482596"/>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13" name="Google Shape;113;p20"/>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0"/>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0"/>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1"/>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1"/>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1"/>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1"/>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21" name="Google Shape;121;p21"/>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22"/>
          <p:cNvSpPr txBox="1"/>
          <p:nvPr>
            <p:ph type="title"/>
          </p:nvPr>
        </p:nvSpPr>
        <p:spPr>
          <a:xfrm>
            <a:off x="970358" y="1041401"/>
            <a:ext cx="2788841" cy="1028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1800"/>
              <a:buFont typeface="Garamond"/>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2"/>
          <p:cNvSpPr txBox="1"/>
          <p:nvPr>
            <p:ph idx="1" type="body"/>
          </p:nvPr>
        </p:nvSpPr>
        <p:spPr>
          <a:xfrm>
            <a:off x="4064001" y="736598"/>
            <a:ext cx="4102100" cy="3670301"/>
          </a:xfrm>
          <a:prstGeom prst="rect">
            <a:avLst/>
          </a:prstGeom>
          <a:noFill/>
          <a:ln>
            <a:noFill/>
          </a:ln>
        </p:spPr>
        <p:txBody>
          <a:bodyPr anchorCtr="0" anchor="ctr"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25" name="Google Shape;125;p22"/>
          <p:cNvSpPr txBox="1"/>
          <p:nvPr>
            <p:ph idx="2" type="body"/>
          </p:nvPr>
        </p:nvSpPr>
        <p:spPr>
          <a:xfrm>
            <a:off x="970358" y="2273299"/>
            <a:ext cx="2788841" cy="182880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200"/>
              </a:spcBef>
              <a:spcAft>
                <a:spcPts val="0"/>
              </a:spcAft>
              <a:buSzPts val="1400"/>
              <a:buNone/>
              <a:defRPr sz="12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126" name="Google Shape;126;p22"/>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2"/>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2"/>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29" name="Google Shape;129;p22"/>
          <p:cNvCxnSpPr/>
          <p:nvPr/>
        </p:nvCxnSpPr>
        <p:spPr>
          <a:xfrm>
            <a:off x="1047127" y="2184400"/>
            <a:ext cx="26358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30" name="Shape 130"/>
        <p:cNvGrpSpPr/>
        <p:nvPr/>
      </p:nvGrpSpPr>
      <p:grpSpPr>
        <a:xfrm>
          <a:off x="0" y="0"/>
          <a:ext cx="0" cy="0"/>
          <a:chOff x="0" y="0"/>
          <a:chExt cx="0" cy="0"/>
        </a:xfrm>
      </p:grpSpPr>
      <p:sp>
        <p:nvSpPr>
          <p:cNvPr id="131" name="Google Shape;131;p23"/>
          <p:cNvSpPr txBox="1"/>
          <p:nvPr>
            <p:ph type="title"/>
          </p:nvPr>
        </p:nvSpPr>
        <p:spPr>
          <a:xfrm>
            <a:off x="971551" y="3611561"/>
            <a:ext cx="7207249" cy="425054"/>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1800"/>
              <a:buFont typeface="Garamond"/>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3"/>
          <p:cNvSpPr/>
          <p:nvPr>
            <p:ph idx="2" type="pic"/>
          </p:nvPr>
        </p:nvSpPr>
        <p:spPr>
          <a:xfrm>
            <a:off x="781070" y="781049"/>
            <a:ext cx="7579479" cy="2501902"/>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133" name="Google Shape;133;p23"/>
          <p:cNvSpPr txBox="1"/>
          <p:nvPr>
            <p:ph idx="1" type="body"/>
          </p:nvPr>
        </p:nvSpPr>
        <p:spPr>
          <a:xfrm>
            <a:off x="971551" y="4036615"/>
            <a:ext cx="7207249" cy="37028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200"/>
              </a:spcBef>
              <a:spcAft>
                <a:spcPts val="0"/>
              </a:spcAft>
              <a:buSzPts val="1200"/>
              <a:buNone/>
              <a:defRPr sz="11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134" name="Google Shape;134;p23"/>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23"/>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3"/>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7" name="Shape 137"/>
        <p:cNvGrpSpPr/>
        <p:nvPr/>
      </p:nvGrpSpPr>
      <p:grpSpPr>
        <a:xfrm>
          <a:off x="0" y="0"/>
          <a:ext cx="0" cy="0"/>
          <a:chOff x="0" y="0"/>
          <a:chExt cx="0" cy="0"/>
        </a:xfrm>
      </p:grpSpPr>
      <p:sp>
        <p:nvSpPr>
          <p:cNvPr id="138" name="Google Shape;138;p24"/>
          <p:cNvSpPr txBox="1"/>
          <p:nvPr>
            <p:ph type="title"/>
          </p:nvPr>
        </p:nvSpPr>
        <p:spPr>
          <a:xfrm>
            <a:off x="977901" y="736599"/>
            <a:ext cx="7194549" cy="22161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2400"/>
              <a:buFont typeface="Garamond"/>
              <a:buNone/>
              <a:defRPr b="0" sz="2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24"/>
          <p:cNvSpPr txBox="1"/>
          <p:nvPr>
            <p:ph idx="1" type="body"/>
          </p:nvPr>
        </p:nvSpPr>
        <p:spPr>
          <a:xfrm>
            <a:off x="977901" y="3257549"/>
            <a:ext cx="7194549" cy="114935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40" name="Google Shape;140;p24"/>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4"/>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4"/>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43" name="Google Shape;143;p24"/>
          <p:cNvCxnSpPr/>
          <p:nvPr/>
        </p:nvCxnSpPr>
        <p:spPr>
          <a:xfrm>
            <a:off x="1047127" y="3105149"/>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4" name="Shape 144"/>
        <p:cNvGrpSpPr/>
        <p:nvPr/>
      </p:nvGrpSpPr>
      <p:grpSpPr>
        <a:xfrm>
          <a:off x="0" y="0"/>
          <a:ext cx="0" cy="0"/>
          <a:chOff x="0" y="0"/>
          <a:chExt cx="0" cy="0"/>
        </a:xfrm>
      </p:grpSpPr>
      <p:sp>
        <p:nvSpPr>
          <p:cNvPr id="145" name="Google Shape;145;p25"/>
          <p:cNvSpPr txBox="1"/>
          <p:nvPr>
            <p:ph type="title"/>
          </p:nvPr>
        </p:nvSpPr>
        <p:spPr>
          <a:xfrm>
            <a:off x="1084660" y="736599"/>
            <a:ext cx="6972299" cy="177800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2400"/>
              <a:buFont typeface="Garamond"/>
              <a:buNone/>
              <a:defRPr b="0" sz="24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5"/>
          <p:cNvSpPr txBox="1"/>
          <p:nvPr>
            <p:ph idx="1" type="body"/>
          </p:nvPr>
        </p:nvSpPr>
        <p:spPr>
          <a:xfrm>
            <a:off x="1256109" y="2514600"/>
            <a:ext cx="6629402" cy="438150"/>
          </a:xfrm>
          <a:prstGeom prst="rect">
            <a:avLst/>
          </a:prstGeom>
          <a:noFill/>
          <a:ln>
            <a:noFill/>
          </a:ln>
        </p:spPr>
        <p:txBody>
          <a:bodyPr anchorCtr="0" anchor="ctr" bIns="34275" lIns="68575" spcFirstLastPara="1" rIns="68575" wrap="square" tIns="34275">
            <a:normAutofit/>
          </a:bodyPr>
          <a:lstStyle>
            <a:lvl1pPr indent="-228600" lvl="0" marL="457200" algn="r">
              <a:lnSpc>
                <a:spcPct val="100000"/>
              </a:lnSpc>
              <a:spcBef>
                <a:spcPts val="300"/>
              </a:spcBef>
              <a:spcAft>
                <a:spcPts val="0"/>
              </a:spcAft>
              <a:buSzPts val="1700"/>
              <a:buFont typeface="Garamond"/>
              <a:buNone/>
              <a:defRPr sz="1500"/>
            </a:lvl1pPr>
            <a:lvl2pPr indent="-228600" lvl="1" marL="914400" algn="l">
              <a:lnSpc>
                <a:spcPct val="100000"/>
              </a:lnSpc>
              <a:spcBef>
                <a:spcPts val="500"/>
              </a:spcBef>
              <a:spcAft>
                <a:spcPts val="0"/>
              </a:spcAft>
              <a:buSzPts val="1700"/>
              <a:buFont typeface="Garamond"/>
              <a:buNone/>
              <a:defRPr/>
            </a:lvl2pPr>
            <a:lvl3pPr indent="-228600" lvl="2" marL="1371600" algn="l">
              <a:lnSpc>
                <a:spcPct val="100000"/>
              </a:lnSpc>
              <a:spcBef>
                <a:spcPts val="500"/>
              </a:spcBef>
              <a:spcAft>
                <a:spcPts val="0"/>
              </a:spcAft>
              <a:buSzPts val="1600"/>
              <a:buFont typeface="Garamond"/>
              <a:buNone/>
              <a:defRPr/>
            </a:lvl3pPr>
            <a:lvl4pPr indent="-228600" lvl="3" marL="1828800" algn="l">
              <a:lnSpc>
                <a:spcPct val="100000"/>
              </a:lnSpc>
              <a:spcBef>
                <a:spcPts val="500"/>
              </a:spcBef>
              <a:spcAft>
                <a:spcPts val="0"/>
              </a:spcAft>
              <a:buSzPts val="1400"/>
              <a:buFont typeface="Garamond"/>
              <a:buNone/>
              <a:defRPr/>
            </a:lvl4pPr>
            <a:lvl5pPr indent="-228600" lvl="4" marL="2286000" algn="l">
              <a:lnSpc>
                <a:spcPct val="100000"/>
              </a:lnSpc>
              <a:spcBef>
                <a:spcPts val="500"/>
              </a:spcBef>
              <a:spcAft>
                <a:spcPts val="0"/>
              </a:spcAft>
              <a:buSzPts val="1200"/>
              <a:buFont typeface="Garamond"/>
              <a:buNone/>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47" name="Google Shape;147;p25"/>
          <p:cNvSpPr txBox="1"/>
          <p:nvPr>
            <p:ph idx="2" type="body"/>
          </p:nvPr>
        </p:nvSpPr>
        <p:spPr>
          <a:xfrm>
            <a:off x="971551" y="3257549"/>
            <a:ext cx="7207249" cy="114935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48" name="Google Shape;148;p25"/>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5"/>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5"/>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25"/>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sp>
        <p:nvSpPr>
          <p:cNvPr id="152" name="Google Shape;152;p25"/>
          <p:cNvSpPr txBox="1"/>
          <p:nvPr/>
        </p:nvSpPr>
        <p:spPr>
          <a:xfrm>
            <a:off x="7950200" y="2120903"/>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cxnSp>
        <p:nvCxnSpPr>
          <p:cNvPr id="153" name="Google Shape;153;p25"/>
          <p:cNvCxnSpPr/>
          <p:nvPr/>
        </p:nvCxnSpPr>
        <p:spPr>
          <a:xfrm>
            <a:off x="1047127" y="3105149"/>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26"/>
          <p:cNvSpPr txBox="1"/>
          <p:nvPr>
            <p:ph type="title"/>
          </p:nvPr>
        </p:nvSpPr>
        <p:spPr>
          <a:xfrm>
            <a:off x="971552" y="2481436"/>
            <a:ext cx="7207251" cy="1101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262626"/>
              </a:buClr>
              <a:buSzPts val="2400"/>
              <a:buFont typeface="Garamond"/>
              <a:buNone/>
              <a:defRPr b="0" sz="2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6"/>
          <p:cNvSpPr txBox="1"/>
          <p:nvPr>
            <p:ph idx="1" type="body"/>
          </p:nvPr>
        </p:nvSpPr>
        <p:spPr>
          <a:xfrm>
            <a:off x="971551" y="3583036"/>
            <a:ext cx="7207251"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57" name="Google Shape;157;p26"/>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26"/>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6"/>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27"/>
          <p:cNvSpPr txBox="1"/>
          <p:nvPr>
            <p:ph type="title"/>
          </p:nvPr>
        </p:nvSpPr>
        <p:spPr>
          <a:xfrm>
            <a:off x="1084660" y="736599"/>
            <a:ext cx="6972299" cy="16827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2400"/>
              <a:buFont typeface="Garamond"/>
              <a:buNone/>
              <a:defRPr b="0" sz="24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7"/>
          <p:cNvSpPr txBox="1"/>
          <p:nvPr>
            <p:ph idx="1" type="body"/>
          </p:nvPr>
        </p:nvSpPr>
        <p:spPr>
          <a:xfrm>
            <a:off x="971551" y="2729484"/>
            <a:ext cx="7207251" cy="665226"/>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0"/>
              </a:spcBef>
              <a:spcAft>
                <a:spcPts val="0"/>
              </a:spcAft>
              <a:buSzPts val="2100"/>
              <a:buNone/>
              <a:defRPr sz="18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63" name="Google Shape;163;p27"/>
          <p:cNvSpPr txBox="1"/>
          <p:nvPr>
            <p:ph idx="2" type="body"/>
          </p:nvPr>
        </p:nvSpPr>
        <p:spPr>
          <a:xfrm>
            <a:off x="971551" y="3397250"/>
            <a:ext cx="7207251" cy="100965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600"/>
              <a:buNone/>
              <a:defRPr sz="14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64" name="Google Shape;164;p27"/>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27"/>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7"/>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
        <p:nvSpPr>
          <p:cNvPr id="167" name="Google Shape;167;p27"/>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sp>
        <p:nvSpPr>
          <p:cNvPr id="168" name="Google Shape;168;p27"/>
          <p:cNvSpPr txBox="1"/>
          <p:nvPr/>
        </p:nvSpPr>
        <p:spPr>
          <a:xfrm>
            <a:off x="7950200" y="1949446"/>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cxnSp>
        <p:nvCxnSpPr>
          <p:cNvPr id="169" name="Google Shape;169;p27"/>
          <p:cNvCxnSpPr/>
          <p:nvPr/>
        </p:nvCxnSpPr>
        <p:spPr>
          <a:xfrm>
            <a:off x="1047127" y="257175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70" name="Shape 170"/>
        <p:cNvGrpSpPr/>
        <p:nvPr/>
      </p:nvGrpSpPr>
      <p:grpSpPr>
        <a:xfrm>
          <a:off x="0" y="0"/>
          <a:ext cx="0" cy="0"/>
          <a:chOff x="0" y="0"/>
          <a:chExt cx="0" cy="0"/>
        </a:xfrm>
      </p:grpSpPr>
      <p:sp>
        <p:nvSpPr>
          <p:cNvPr id="171" name="Google Shape;171;p28"/>
          <p:cNvSpPr txBox="1"/>
          <p:nvPr>
            <p:ph type="title"/>
          </p:nvPr>
        </p:nvSpPr>
        <p:spPr>
          <a:xfrm>
            <a:off x="971551" y="736599"/>
            <a:ext cx="7207249" cy="16827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28"/>
          <p:cNvSpPr txBox="1"/>
          <p:nvPr>
            <p:ph idx="1" type="body"/>
          </p:nvPr>
        </p:nvSpPr>
        <p:spPr>
          <a:xfrm>
            <a:off x="971551" y="2722626"/>
            <a:ext cx="7207251" cy="630936"/>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0"/>
              </a:spcBef>
              <a:spcAft>
                <a:spcPts val="0"/>
              </a:spcAft>
              <a:buSzPts val="2400"/>
              <a:buNone/>
              <a:defRPr sz="21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73" name="Google Shape;173;p28"/>
          <p:cNvSpPr txBox="1"/>
          <p:nvPr>
            <p:ph idx="2" type="body"/>
          </p:nvPr>
        </p:nvSpPr>
        <p:spPr>
          <a:xfrm>
            <a:off x="971550" y="3352799"/>
            <a:ext cx="7207252" cy="10541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600"/>
              <a:buNone/>
              <a:defRPr sz="14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74" name="Google Shape;174;p28"/>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5" name="Google Shape;175;p28"/>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28"/>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77" name="Google Shape;177;p28"/>
          <p:cNvCxnSpPr/>
          <p:nvPr/>
        </p:nvCxnSpPr>
        <p:spPr>
          <a:xfrm>
            <a:off x="1047127" y="257175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9"/>
          <p:cNvSpPr txBox="1"/>
          <p:nvPr>
            <p:ph idx="1" type="body"/>
          </p:nvPr>
        </p:nvSpPr>
        <p:spPr>
          <a:xfrm rot="5400000">
            <a:off x="3327398" y="-438149"/>
            <a:ext cx="2489202" cy="7200897"/>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81" name="Google Shape;181;p29"/>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29"/>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29"/>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84" name="Google Shape;184;p29"/>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5" name="Shape 185"/>
        <p:cNvGrpSpPr/>
        <p:nvPr/>
      </p:nvGrpSpPr>
      <p:grpSpPr>
        <a:xfrm>
          <a:off x="0" y="0"/>
          <a:ext cx="0" cy="0"/>
          <a:chOff x="0" y="0"/>
          <a:chExt cx="0" cy="0"/>
        </a:xfrm>
      </p:grpSpPr>
      <p:sp>
        <p:nvSpPr>
          <p:cNvPr id="186" name="Google Shape;186;p30"/>
          <p:cNvSpPr txBox="1"/>
          <p:nvPr>
            <p:ph type="title"/>
          </p:nvPr>
        </p:nvSpPr>
        <p:spPr>
          <a:xfrm rot="5400000">
            <a:off x="5623452" y="1862663"/>
            <a:ext cx="3670301" cy="141817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30"/>
          <p:cNvSpPr txBox="1"/>
          <p:nvPr>
            <p:ph idx="1" type="body"/>
          </p:nvPr>
        </p:nvSpPr>
        <p:spPr>
          <a:xfrm rot="5400000">
            <a:off x="1923782" y="-215636"/>
            <a:ext cx="3670300" cy="5574769"/>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88" name="Google Shape;188;p30"/>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9" name="Google Shape;189;p30"/>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0"/>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91" name="Google Shape;191;p30"/>
          <p:cNvCxnSpPr/>
          <p:nvPr/>
        </p:nvCxnSpPr>
        <p:spPr>
          <a:xfrm>
            <a:off x="6647917"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8.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21" Type="http://schemas.openxmlformats.org/officeDocument/2006/relationships/theme" Target="../theme/theme3.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4.jpg"/><Relationship Id="rId2" Type="http://schemas.openxmlformats.org/officeDocument/2006/relationships/image" Target="../media/image15.png"/><Relationship Id="rId3" Type="http://schemas.openxmlformats.org/officeDocument/2006/relationships/image" Target="../media/image11.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19" Type="http://schemas.openxmlformats.org/officeDocument/2006/relationships/slideLayout" Target="../slideLayouts/slideLayout27.xml"/><Relationship Id="rId6" Type="http://schemas.openxmlformats.org/officeDocument/2006/relationships/slideLayout" Target="../slideLayouts/slideLayout14.xml"/><Relationship Id="rId18" Type="http://schemas.openxmlformats.org/officeDocument/2006/relationships/slideLayout" Target="../slideLayouts/slideLayout26.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grpSp>
        <p:nvGrpSpPr>
          <p:cNvPr id="51" name="Google Shape;51;p13"/>
          <p:cNvGrpSpPr/>
          <p:nvPr/>
        </p:nvGrpSpPr>
        <p:grpSpPr>
          <a:xfrm>
            <a:off x="-11802" y="0"/>
            <a:ext cx="9172472" cy="5142161"/>
            <a:chOff x="-15736" y="0"/>
            <a:chExt cx="12229962" cy="6856214"/>
          </a:xfrm>
        </p:grpSpPr>
        <p:pic>
          <p:nvPicPr>
            <p:cNvPr descr="HD-PanelContent.png" id="52" name="Google Shape;5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3" name="Google Shape;53;p13"/>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HDRibbonContent-UniformTrim.png" id="54" name="Google Shape;54;p13"/>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55" name="Google Shape;55;p13"/>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56" name="Google Shape;56;p13"/>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marR="0" rtl="0" algn="ctr">
              <a:lnSpc>
                <a:spcPct val="100000"/>
              </a:lnSpc>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57" name="Google Shape;57;p13"/>
          <p:cNvSpPr txBox="1"/>
          <p:nvPr>
            <p:ph idx="1" type="body"/>
          </p:nvPr>
        </p:nvSpPr>
        <p:spPr>
          <a:xfrm>
            <a:off x="971551" y="1917699"/>
            <a:ext cx="7200897" cy="2489202"/>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400"/>
              </a:spcBef>
              <a:spcAft>
                <a:spcPts val="0"/>
              </a:spcAft>
              <a:buClr>
                <a:schemeClr val="accent1"/>
              </a:buClr>
              <a:buSzPts val="2100"/>
              <a:buFont typeface="Arial"/>
              <a:buChar char="•"/>
              <a:defRPr b="0" i="0" sz="1800" u="none" cap="none" strike="noStrike">
                <a:solidFill>
                  <a:srgbClr val="262626"/>
                </a:solidFill>
                <a:latin typeface="Garamond"/>
                <a:ea typeface="Garamond"/>
                <a:cs typeface="Garamond"/>
                <a:sym typeface="Garamond"/>
              </a:defRPr>
            </a:lvl1pPr>
            <a:lvl2pPr indent="-336550" lvl="1" marL="914400" marR="0" rtl="0" algn="l">
              <a:lnSpc>
                <a:spcPct val="100000"/>
              </a:lnSpc>
              <a:spcBef>
                <a:spcPts val="500"/>
              </a:spcBef>
              <a:spcAft>
                <a:spcPts val="0"/>
              </a:spcAft>
              <a:buClr>
                <a:schemeClr val="accent1"/>
              </a:buClr>
              <a:buSzPts val="1700"/>
              <a:buFont typeface="Arial"/>
              <a:buChar char="•"/>
              <a:defRPr b="0" i="0" sz="1500" u="none" cap="none" strike="noStrike">
                <a:solidFill>
                  <a:srgbClr val="262626"/>
                </a:solidFill>
                <a:latin typeface="Garamond"/>
                <a:ea typeface="Garamond"/>
                <a:cs typeface="Garamond"/>
                <a:sym typeface="Garamond"/>
              </a:defRPr>
            </a:lvl2pPr>
            <a:lvl3pPr indent="-330200" lvl="2" marL="1371600" marR="0" rtl="0" algn="l">
              <a:lnSpc>
                <a:spcPct val="100000"/>
              </a:lnSpc>
              <a:spcBef>
                <a:spcPts val="500"/>
              </a:spcBef>
              <a:spcAft>
                <a:spcPts val="0"/>
              </a:spcAft>
              <a:buClr>
                <a:schemeClr val="accent1"/>
              </a:buClr>
              <a:buSzPts val="1600"/>
              <a:buFont typeface="Arial"/>
              <a:buChar char="•"/>
              <a:defRPr b="0" i="0" sz="1400" u="none" cap="none" strike="noStrike">
                <a:solidFill>
                  <a:srgbClr val="262626"/>
                </a:solidFill>
                <a:latin typeface="Garamond"/>
                <a:ea typeface="Garamond"/>
                <a:cs typeface="Garamond"/>
                <a:sym typeface="Garamond"/>
              </a:defRPr>
            </a:lvl3pPr>
            <a:lvl4pPr indent="-317500" lvl="3" marL="1828800" marR="0" rtl="0" algn="l">
              <a:lnSpc>
                <a:spcPct val="100000"/>
              </a:lnSpc>
              <a:spcBef>
                <a:spcPts val="500"/>
              </a:spcBef>
              <a:spcAft>
                <a:spcPts val="0"/>
              </a:spcAft>
              <a:buClr>
                <a:schemeClr val="accent1"/>
              </a:buClr>
              <a:buSzPts val="1400"/>
              <a:buFont typeface="Arial"/>
              <a:buChar char="•"/>
              <a:defRPr b="0" i="0" sz="1200" u="none" cap="none" strike="noStrike">
                <a:solidFill>
                  <a:srgbClr val="262626"/>
                </a:solidFill>
                <a:latin typeface="Garamond"/>
                <a:ea typeface="Garamond"/>
                <a:cs typeface="Garamond"/>
                <a:sym typeface="Garamond"/>
              </a:defRPr>
            </a:lvl4pPr>
            <a:lvl5pPr indent="-304800" lvl="4" marL="22860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5pPr>
            <a:lvl6pPr indent="-304800" lvl="5" marL="27432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6pPr>
            <a:lvl7pPr indent="-304800" lvl="6" marL="32004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7pPr>
            <a:lvl8pPr indent="-304800" lvl="7" marL="36576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8pPr>
            <a:lvl9pPr indent="-304800" lvl="8" marL="4114800" marR="0" rtl="0" algn="l">
              <a:lnSpc>
                <a:spcPct val="100000"/>
              </a:lnSpc>
              <a:spcBef>
                <a:spcPts val="500"/>
              </a:spcBef>
              <a:spcAft>
                <a:spcPts val="50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9pPr>
          </a:lstStyle>
          <a:p/>
        </p:txBody>
      </p:sp>
      <p:sp>
        <p:nvSpPr>
          <p:cNvPr id="58" name="Google Shape;58;p13"/>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9pPr>
          </a:lstStyle>
          <a:p/>
        </p:txBody>
      </p:sp>
      <p:sp>
        <p:nvSpPr>
          <p:cNvPr id="59" name="Google Shape;59;p13"/>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9pPr>
          </a:lstStyle>
          <a:p/>
        </p:txBody>
      </p:sp>
      <p:sp>
        <p:nvSpPr>
          <p:cNvPr id="60" name="Google Shape;60;p13"/>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2019299" y="1403348"/>
            <a:ext cx="5111775" cy="1136700"/>
          </a:xfrm>
          <a:prstGeom prst="rect">
            <a:avLst/>
          </a:prstGeom>
          <a:noFill/>
          <a:ln>
            <a:noFill/>
          </a:ln>
        </p:spPr>
        <p:txBody>
          <a:bodyPr anchorCtr="0" anchor="b" bIns="34275" lIns="68575" spcFirstLastPara="1" rIns="68575" wrap="square" tIns="34275">
            <a:noAutofit/>
          </a:bodyPr>
          <a:lstStyle/>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rPr b="1" lang="en-GB" sz="1700">
                <a:solidFill>
                  <a:schemeClr val="dk1"/>
                </a:solidFill>
                <a:latin typeface="Times New Roman"/>
                <a:ea typeface="Times New Roman"/>
                <a:cs typeface="Times New Roman"/>
                <a:sym typeface="Times New Roman"/>
              </a:rPr>
              <a:t>TEAM-38</a:t>
            </a:r>
            <a:endParaRPr b="1" sz="17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rPr b="1" lang="en-GB" sz="1800">
                <a:solidFill>
                  <a:schemeClr val="dk1"/>
                </a:solidFill>
                <a:latin typeface="Times New Roman"/>
                <a:ea typeface="Times New Roman"/>
                <a:cs typeface="Times New Roman"/>
                <a:sym typeface="Times New Roman"/>
              </a:rPr>
              <a:t>Detectio</a:t>
            </a:r>
            <a:r>
              <a:rPr b="1" lang="en-GB" sz="1800">
                <a:solidFill>
                  <a:schemeClr val="dk1"/>
                </a:solidFill>
                <a:latin typeface="Times New Roman"/>
                <a:ea typeface="Times New Roman"/>
                <a:cs typeface="Times New Roman"/>
                <a:sym typeface="Times New Roman"/>
              </a:rPr>
              <a:t>n of Distributed Denial of Service Attacks in SDN using Machine Learning Techniqu</a:t>
            </a:r>
            <a:r>
              <a:rPr b="1" lang="en-GB" sz="1800">
                <a:solidFill>
                  <a:schemeClr val="dk1"/>
                </a:solidFill>
                <a:latin typeface="Times New Roman"/>
                <a:ea typeface="Times New Roman"/>
                <a:cs typeface="Times New Roman"/>
                <a:sym typeface="Times New Roman"/>
              </a:rPr>
              <a:t>es </a:t>
            </a:r>
            <a:endParaRPr>
              <a:solidFill>
                <a:schemeClr val="dk1"/>
              </a:solidFill>
            </a:endParaRPr>
          </a:p>
        </p:txBody>
      </p:sp>
      <p:sp>
        <p:nvSpPr>
          <p:cNvPr id="197" name="Google Shape;197;p31"/>
          <p:cNvSpPr txBox="1"/>
          <p:nvPr>
            <p:ph idx="1" type="subTitle"/>
          </p:nvPr>
        </p:nvSpPr>
        <p:spPr>
          <a:xfrm>
            <a:off x="1831302" y="2729750"/>
            <a:ext cx="2740800" cy="13395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300"/>
              <a:buFont typeface="Arial"/>
              <a:buNone/>
            </a:pPr>
            <a:r>
              <a:rPr b="1" lang="en-GB" sz="1200">
                <a:latin typeface="Times New Roman"/>
                <a:ea typeface="Times New Roman"/>
                <a:cs typeface="Times New Roman"/>
                <a:sym typeface="Times New Roman"/>
              </a:rPr>
              <a:t>Presented by:                                                                           </a:t>
            </a:r>
            <a:endParaRPr b="1" sz="14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Shwetha A     - 2019105576</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Harini V         - 2019105013 </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Yamini K 	- 2019105605</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Jayaashree P - 2019105541 </a:t>
            </a:r>
            <a:endParaRPr b="1" sz="14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t/>
            </a:r>
            <a:endParaRPr b="1" sz="1200">
              <a:latin typeface="Times New Roman"/>
              <a:ea typeface="Times New Roman"/>
              <a:cs typeface="Times New Roman"/>
              <a:sym typeface="Times New Roman"/>
            </a:endParaRPr>
          </a:p>
          <a:p>
            <a:pPr indent="0" lvl="0" marL="0" rtl="0" algn="ctr">
              <a:lnSpc>
                <a:spcPct val="80000"/>
              </a:lnSpc>
              <a:spcBef>
                <a:spcPts val="300"/>
              </a:spcBef>
              <a:spcAft>
                <a:spcPts val="500"/>
              </a:spcAft>
              <a:buSzPts val="300"/>
              <a:buNone/>
            </a:pPr>
            <a:r>
              <a:t/>
            </a:r>
            <a:endParaRPr sz="1400"/>
          </a:p>
        </p:txBody>
      </p:sp>
      <p:sp>
        <p:nvSpPr>
          <p:cNvPr id="198" name="Google Shape;198;p31"/>
          <p:cNvSpPr txBox="1"/>
          <p:nvPr/>
        </p:nvSpPr>
        <p:spPr>
          <a:xfrm>
            <a:off x="4983375" y="2962550"/>
            <a:ext cx="2147700" cy="8157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Project guide:</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Dr. Manimekalai T</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Garamond"/>
              <a:ea typeface="Garamond"/>
              <a:cs typeface="Garamond"/>
              <a:sym typeface="Garamond"/>
            </a:endParaRPr>
          </a:p>
        </p:txBody>
      </p:sp>
      <p:sp>
        <p:nvSpPr>
          <p:cNvPr id="199" name="Google Shape;199;p31"/>
          <p:cNvSpPr txBox="1"/>
          <p:nvPr>
            <p:ph idx="12" type="sldNum"/>
          </p:nvPr>
        </p:nvSpPr>
        <p:spPr>
          <a:xfrm>
            <a:off x="6717675" y="3778247"/>
            <a:ext cx="4134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65" name="Google Shape;265;p40"/>
          <p:cNvPicPr preferRelativeResize="0"/>
          <p:nvPr/>
        </p:nvPicPr>
        <p:blipFill>
          <a:blip r:embed="rId3">
            <a:alphaModFix/>
          </a:blip>
          <a:stretch>
            <a:fillRect/>
          </a:stretch>
        </p:blipFill>
        <p:spPr>
          <a:xfrm>
            <a:off x="594500" y="954449"/>
            <a:ext cx="7955002" cy="3904899"/>
          </a:xfrm>
          <a:prstGeom prst="rect">
            <a:avLst/>
          </a:prstGeom>
          <a:noFill/>
          <a:ln>
            <a:noFill/>
          </a:ln>
        </p:spPr>
      </p:pic>
      <p:sp>
        <p:nvSpPr>
          <p:cNvPr id="266" name="Google Shape;266;p40"/>
          <p:cNvSpPr txBox="1"/>
          <p:nvPr/>
        </p:nvSpPr>
        <p:spPr>
          <a:xfrm>
            <a:off x="705900" y="486450"/>
            <a:ext cx="3866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Times New Roman"/>
                <a:ea typeface="Times New Roman"/>
                <a:cs typeface="Times New Roman"/>
                <a:sym typeface="Times New Roman"/>
              </a:rPr>
              <a:t>Detection and Mitigation:</a:t>
            </a:r>
            <a:endParaRPr b="1" sz="2200" u="sng">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
        <p:nvSpPr>
          <p:cNvPr id="272" name="Google Shape;272;p41"/>
          <p:cNvSpPr txBox="1"/>
          <p:nvPr/>
        </p:nvSpPr>
        <p:spPr>
          <a:xfrm>
            <a:off x="2776050" y="433150"/>
            <a:ext cx="313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u="sng">
                <a:latin typeface="Times New Roman"/>
                <a:ea typeface="Times New Roman"/>
                <a:cs typeface="Times New Roman"/>
                <a:sym typeface="Times New Roman"/>
              </a:rPr>
              <a:t>DEEP LEARNING APPROACH:</a:t>
            </a:r>
            <a:endParaRPr b="1" sz="1500" u="sng">
              <a:latin typeface="Times New Roman"/>
              <a:ea typeface="Times New Roman"/>
              <a:cs typeface="Times New Roman"/>
              <a:sym typeface="Times New Roman"/>
            </a:endParaRPr>
          </a:p>
        </p:txBody>
      </p:sp>
      <p:pic>
        <p:nvPicPr>
          <p:cNvPr id="273" name="Google Shape;273;p41"/>
          <p:cNvPicPr preferRelativeResize="0"/>
          <p:nvPr/>
        </p:nvPicPr>
        <p:blipFill>
          <a:blip r:embed="rId3">
            <a:alphaModFix/>
          </a:blip>
          <a:stretch>
            <a:fillRect/>
          </a:stretch>
        </p:blipFill>
        <p:spPr>
          <a:xfrm>
            <a:off x="4509350" y="1373150"/>
            <a:ext cx="4273176" cy="3103601"/>
          </a:xfrm>
          <a:prstGeom prst="rect">
            <a:avLst/>
          </a:prstGeom>
          <a:noFill/>
          <a:ln cap="flat" cmpd="sng" w="28575">
            <a:solidFill>
              <a:schemeClr val="dk2"/>
            </a:solidFill>
            <a:prstDash val="solid"/>
            <a:round/>
            <a:headEnd len="sm" w="sm" type="none"/>
            <a:tailEnd len="sm" w="sm" type="none"/>
          </a:ln>
        </p:spPr>
      </p:pic>
      <p:pic>
        <p:nvPicPr>
          <p:cNvPr id="274" name="Google Shape;274;p41"/>
          <p:cNvPicPr preferRelativeResize="0"/>
          <p:nvPr/>
        </p:nvPicPr>
        <p:blipFill>
          <a:blip r:embed="rId4">
            <a:alphaModFix/>
          </a:blip>
          <a:stretch>
            <a:fillRect/>
          </a:stretch>
        </p:blipFill>
        <p:spPr>
          <a:xfrm>
            <a:off x="437100" y="1373150"/>
            <a:ext cx="3984301" cy="3103600"/>
          </a:xfrm>
          <a:prstGeom prst="rect">
            <a:avLst/>
          </a:prstGeom>
          <a:noFill/>
          <a:ln cap="flat" cmpd="sng" w="28575">
            <a:solidFill>
              <a:schemeClr val="dk2"/>
            </a:solidFill>
            <a:prstDash val="solid"/>
            <a:round/>
            <a:headEnd len="sm" w="sm" type="none"/>
            <a:tailEnd len="sm" w="sm" type="none"/>
          </a:ln>
        </p:spPr>
      </p:pic>
      <p:sp>
        <p:nvSpPr>
          <p:cNvPr id="275" name="Google Shape;275;p41"/>
          <p:cNvSpPr txBox="1"/>
          <p:nvPr/>
        </p:nvSpPr>
        <p:spPr>
          <a:xfrm>
            <a:off x="3664750" y="711350"/>
            <a:ext cx="165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   </a:t>
            </a:r>
            <a:r>
              <a:rPr b="1" lang="en-GB" sz="2400" u="sng">
                <a:latin typeface="Times New Roman"/>
                <a:ea typeface="Times New Roman"/>
                <a:cs typeface="Times New Roman"/>
                <a:sym typeface="Times New Roman"/>
              </a:rPr>
              <a:t>ANN</a:t>
            </a:r>
            <a:endParaRPr b="1" sz="2400" u="sng">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81" name="Google Shape;281;p42"/>
          <p:cNvPicPr preferRelativeResize="0"/>
          <p:nvPr/>
        </p:nvPicPr>
        <p:blipFill>
          <a:blip r:embed="rId3">
            <a:alphaModFix/>
          </a:blip>
          <a:stretch>
            <a:fillRect/>
          </a:stretch>
        </p:blipFill>
        <p:spPr>
          <a:xfrm>
            <a:off x="563875" y="1438275"/>
            <a:ext cx="4335300" cy="3152301"/>
          </a:xfrm>
          <a:prstGeom prst="rect">
            <a:avLst/>
          </a:prstGeom>
          <a:noFill/>
          <a:ln cap="flat" cmpd="sng" w="28575">
            <a:solidFill>
              <a:schemeClr val="dk2"/>
            </a:solidFill>
            <a:prstDash val="solid"/>
            <a:round/>
            <a:headEnd len="sm" w="sm" type="none"/>
            <a:tailEnd len="sm" w="sm" type="none"/>
          </a:ln>
        </p:spPr>
      </p:pic>
      <p:pic>
        <p:nvPicPr>
          <p:cNvPr id="282" name="Google Shape;282;p42"/>
          <p:cNvPicPr preferRelativeResize="0"/>
          <p:nvPr/>
        </p:nvPicPr>
        <p:blipFill>
          <a:blip r:embed="rId4">
            <a:alphaModFix/>
          </a:blip>
          <a:stretch>
            <a:fillRect/>
          </a:stretch>
        </p:blipFill>
        <p:spPr>
          <a:xfrm>
            <a:off x="4987300" y="1438275"/>
            <a:ext cx="3743799" cy="3152300"/>
          </a:xfrm>
          <a:prstGeom prst="rect">
            <a:avLst/>
          </a:prstGeom>
          <a:noFill/>
          <a:ln cap="flat" cmpd="sng" w="28575">
            <a:solidFill>
              <a:schemeClr val="dk2"/>
            </a:solidFill>
            <a:prstDash val="solid"/>
            <a:round/>
            <a:headEnd len="sm" w="sm" type="none"/>
            <a:tailEnd len="sm" w="sm" type="none"/>
          </a:ln>
        </p:spPr>
      </p:pic>
      <p:sp>
        <p:nvSpPr>
          <p:cNvPr id="283" name="Google Shape;283;p42"/>
          <p:cNvSpPr txBox="1"/>
          <p:nvPr/>
        </p:nvSpPr>
        <p:spPr>
          <a:xfrm>
            <a:off x="2816075" y="668650"/>
            <a:ext cx="295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latin typeface="Times New Roman"/>
                <a:ea typeface="Times New Roman"/>
                <a:cs typeface="Times New Roman"/>
                <a:sym typeface="Times New Roman"/>
              </a:rPr>
              <a:t>                 </a:t>
            </a:r>
            <a:r>
              <a:rPr b="1" lang="en-GB" sz="2400" u="sng">
                <a:latin typeface="Times New Roman"/>
                <a:ea typeface="Times New Roman"/>
                <a:cs typeface="Times New Roman"/>
                <a:sym typeface="Times New Roman"/>
              </a:rPr>
              <a:t>CNN</a:t>
            </a:r>
            <a:endParaRPr b="1" sz="2400" u="sng">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89" name="Google Shape;289;p43"/>
          <p:cNvPicPr preferRelativeResize="0"/>
          <p:nvPr/>
        </p:nvPicPr>
        <p:blipFill>
          <a:blip r:embed="rId3">
            <a:alphaModFix/>
          </a:blip>
          <a:stretch>
            <a:fillRect/>
          </a:stretch>
        </p:blipFill>
        <p:spPr>
          <a:xfrm>
            <a:off x="618900" y="527200"/>
            <a:ext cx="4048824" cy="3949550"/>
          </a:xfrm>
          <a:prstGeom prst="rect">
            <a:avLst/>
          </a:prstGeom>
          <a:noFill/>
          <a:ln cap="flat" cmpd="sng" w="28575">
            <a:solidFill>
              <a:schemeClr val="dk2"/>
            </a:solidFill>
            <a:prstDash val="solid"/>
            <a:round/>
            <a:headEnd len="sm" w="sm" type="none"/>
            <a:tailEnd len="sm" w="sm" type="none"/>
          </a:ln>
        </p:spPr>
      </p:pic>
      <p:pic>
        <p:nvPicPr>
          <p:cNvPr id="290" name="Google Shape;290;p43"/>
          <p:cNvPicPr preferRelativeResize="0"/>
          <p:nvPr/>
        </p:nvPicPr>
        <p:blipFill>
          <a:blip r:embed="rId4">
            <a:alphaModFix/>
          </a:blip>
          <a:stretch>
            <a:fillRect/>
          </a:stretch>
        </p:blipFill>
        <p:spPr>
          <a:xfrm>
            <a:off x="4768675" y="527200"/>
            <a:ext cx="3846699" cy="394955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graphicFrame>
        <p:nvGraphicFramePr>
          <p:cNvPr id="296" name="Google Shape;296;p44"/>
          <p:cNvGraphicFramePr/>
          <p:nvPr/>
        </p:nvGraphicFramePr>
        <p:xfrm>
          <a:off x="952500" y="1076800"/>
          <a:ext cx="3000000" cy="3000000"/>
        </p:xfrm>
        <a:graphic>
          <a:graphicData uri="http://schemas.openxmlformats.org/drawingml/2006/table">
            <a:tbl>
              <a:tblPr>
                <a:noFill/>
                <a:tableStyleId>{9BFBD275-FEC7-4B80-90F6-99A9EDF1BED4}</a:tableStyleId>
              </a:tblPr>
              <a:tblGrid>
                <a:gridCol w="2413000"/>
                <a:gridCol w="2413000"/>
                <a:gridCol w="2413000"/>
              </a:tblGrid>
              <a:tr h="747475">
                <a:tc>
                  <a:txBody>
                    <a:bodyPr/>
                    <a:lstStyle/>
                    <a:p>
                      <a:pPr indent="0" lvl="0" marL="0" rtl="0" algn="ctr">
                        <a:spcBef>
                          <a:spcPts val="0"/>
                        </a:spcBef>
                        <a:spcAft>
                          <a:spcPts val="0"/>
                        </a:spcAft>
                        <a:buNone/>
                      </a:pPr>
                      <a:r>
                        <a:rPr lang="en-GB" sz="2000">
                          <a:latin typeface="Times New Roman"/>
                          <a:ea typeface="Times New Roman"/>
                          <a:cs typeface="Times New Roman"/>
                          <a:sym typeface="Times New Roman"/>
                        </a:rPr>
                        <a:t>PARAMETERS</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900">
                          <a:latin typeface="Times New Roman"/>
                          <a:ea typeface="Times New Roman"/>
                          <a:cs typeface="Times New Roman"/>
                          <a:sym typeface="Times New Roman"/>
                        </a:rPr>
                        <a:t>ANN</a:t>
                      </a:r>
                      <a:endParaRPr sz="19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900">
                          <a:latin typeface="Times New Roman"/>
                          <a:ea typeface="Times New Roman"/>
                          <a:cs typeface="Times New Roman"/>
                          <a:sym typeface="Times New Roman"/>
                        </a:rPr>
                        <a:t>CNN</a:t>
                      </a:r>
                      <a:endParaRPr sz="2300">
                        <a:latin typeface="Times New Roman"/>
                        <a:ea typeface="Times New Roman"/>
                        <a:cs typeface="Times New Roman"/>
                        <a:sym typeface="Times New Roman"/>
                      </a:endParaRPr>
                    </a:p>
                  </a:txBody>
                  <a:tcPr marT="91425" marB="91425" marR="91425" marL="91425" anchor="ctr"/>
                </a:tc>
              </a:tr>
              <a:tr h="747475">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EPOCHS</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10</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110</a:t>
                      </a:r>
                      <a:endParaRPr sz="1600">
                        <a:latin typeface="Times New Roman"/>
                        <a:ea typeface="Times New Roman"/>
                        <a:cs typeface="Times New Roman"/>
                        <a:sym typeface="Times New Roman"/>
                      </a:endParaRPr>
                    </a:p>
                  </a:txBody>
                  <a:tcPr marT="91425" marB="91425" marR="91425" marL="91425" anchor="ctr"/>
                </a:tc>
              </a:tr>
              <a:tr h="792425">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ACCURACY</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txBody>
                  <a:tcPr marT="91425" marB="91425" marR="91425" marL="91425"/>
                </a:tc>
              </a:tr>
              <a:tr h="792425">
                <a:tc>
                  <a:txBody>
                    <a:bodyPr/>
                    <a:lstStyle/>
                    <a:p>
                      <a:pPr indent="0" lvl="0" marL="0" rtl="0" algn="ctr">
                        <a:spcBef>
                          <a:spcPts val="0"/>
                        </a:spcBef>
                        <a:spcAft>
                          <a:spcPts val="0"/>
                        </a:spcAft>
                        <a:buNone/>
                      </a:pPr>
                      <a:r>
                        <a:rPr lang="en-GB" sz="1700">
                          <a:latin typeface="Garamond"/>
                          <a:ea typeface="Garamond"/>
                          <a:cs typeface="Garamond"/>
                          <a:sym typeface="Garamond"/>
                        </a:rPr>
                        <a:t>AVERAGE TIME TAKEN</a:t>
                      </a:r>
                      <a:endParaRPr sz="1700">
                        <a:latin typeface="Garamond"/>
                        <a:ea typeface="Garamond"/>
                        <a:cs typeface="Garamond"/>
                        <a:sym typeface="Garamond"/>
                      </a:endParaRPr>
                    </a:p>
                  </a:txBody>
                  <a:tcPr marT="91425" marB="91425" marR="91425" marL="91425" anchor="ctr"/>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45 s</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29 s</a:t>
                      </a:r>
                      <a:endParaRPr sz="1600">
                        <a:latin typeface="Times New Roman"/>
                        <a:ea typeface="Times New Roman"/>
                        <a:cs typeface="Times New Roman"/>
                        <a:sym typeface="Times New Roman"/>
                      </a:endParaRPr>
                    </a:p>
                  </a:txBody>
                  <a:tcPr marT="91425" marB="91425" marR="91425" marL="91425" anchor="ctr"/>
                </a:tc>
              </a:tr>
            </a:tbl>
          </a:graphicData>
        </a:graphic>
      </p:graphicFrame>
      <p:graphicFrame>
        <p:nvGraphicFramePr>
          <p:cNvPr id="297" name="Google Shape;297;p44"/>
          <p:cNvGraphicFramePr/>
          <p:nvPr/>
        </p:nvGraphicFramePr>
        <p:xfrm>
          <a:off x="3365500" y="2571750"/>
          <a:ext cx="3000000" cy="3000000"/>
        </p:xfrm>
        <a:graphic>
          <a:graphicData uri="http://schemas.openxmlformats.org/drawingml/2006/table">
            <a:tbl>
              <a:tblPr>
                <a:noFill/>
                <a:tableStyleId>{9BFBD275-FEC7-4B80-90F6-99A9EDF1BED4}</a:tableStyleId>
              </a:tblPr>
              <a:tblGrid>
                <a:gridCol w="1206500"/>
                <a:gridCol w="1206500"/>
                <a:gridCol w="1206500"/>
                <a:gridCol w="1206500"/>
              </a:tblGrid>
              <a:tr h="373750">
                <a:tc>
                  <a:txBody>
                    <a:bodyPr/>
                    <a:lstStyle/>
                    <a:p>
                      <a:pPr indent="0" lvl="0" marL="0" rtl="0" algn="l">
                        <a:spcBef>
                          <a:spcPts val="0"/>
                        </a:spcBef>
                        <a:spcAft>
                          <a:spcPts val="0"/>
                        </a:spcAft>
                        <a:buNone/>
                      </a:pPr>
                      <a:r>
                        <a:rPr lang="en-GB"/>
                        <a:t>EPOCH 1</a:t>
                      </a:r>
                      <a:endParaRPr/>
                    </a:p>
                  </a:txBody>
                  <a:tcPr marT="91425" marB="91425" marR="91425" marL="91425"/>
                </a:tc>
                <a:tc>
                  <a:txBody>
                    <a:bodyPr/>
                    <a:lstStyle/>
                    <a:p>
                      <a:pPr indent="0" lvl="0" marL="0" rtl="0" algn="l">
                        <a:spcBef>
                          <a:spcPts val="0"/>
                        </a:spcBef>
                        <a:spcAft>
                          <a:spcPts val="0"/>
                        </a:spcAft>
                        <a:buNone/>
                      </a:pPr>
                      <a:r>
                        <a:rPr lang="en-GB"/>
                        <a:t>99.95 %</a:t>
                      </a:r>
                      <a:endParaRPr/>
                    </a:p>
                  </a:txBody>
                  <a:tcPr marT="91425" marB="91425" marR="91425" marL="91425"/>
                </a:tc>
                <a:tc>
                  <a:txBody>
                    <a:bodyPr/>
                    <a:lstStyle/>
                    <a:p>
                      <a:pPr indent="0" lvl="0" marL="0" rtl="0" algn="l">
                        <a:spcBef>
                          <a:spcPts val="0"/>
                        </a:spcBef>
                        <a:spcAft>
                          <a:spcPts val="0"/>
                        </a:spcAft>
                        <a:buNone/>
                      </a:pPr>
                      <a:r>
                        <a:rPr lang="en-GB"/>
                        <a:t>EPOCH 1</a:t>
                      </a:r>
                      <a:endParaRPr/>
                    </a:p>
                  </a:txBody>
                  <a:tcPr marT="91425" marB="91425" marR="91425" marL="91425"/>
                </a:tc>
                <a:tc>
                  <a:txBody>
                    <a:bodyPr/>
                    <a:lstStyle/>
                    <a:p>
                      <a:pPr indent="0" lvl="0" marL="0" rtl="0" algn="l">
                        <a:spcBef>
                          <a:spcPts val="0"/>
                        </a:spcBef>
                        <a:spcAft>
                          <a:spcPts val="0"/>
                        </a:spcAft>
                        <a:buNone/>
                      </a:pPr>
                      <a:r>
                        <a:rPr lang="en-GB"/>
                        <a:t>99.68 %</a:t>
                      </a:r>
                      <a:endParaRPr/>
                    </a:p>
                  </a:txBody>
                  <a:tcPr marT="91425" marB="91425" marR="91425" marL="91425"/>
                </a:tc>
              </a:tr>
              <a:tr h="351250">
                <a:tc>
                  <a:txBody>
                    <a:bodyPr/>
                    <a:lstStyle/>
                    <a:p>
                      <a:pPr indent="0" lvl="0" marL="0" rtl="0" algn="l">
                        <a:spcBef>
                          <a:spcPts val="0"/>
                        </a:spcBef>
                        <a:spcAft>
                          <a:spcPts val="0"/>
                        </a:spcAft>
                        <a:buNone/>
                      </a:pPr>
                      <a:r>
                        <a:rPr lang="en-GB"/>
                        <a:t>EPOCH 10</a:t>
                      </a:r>
                      <a:endParaRPr/>
                    </a:p>
                  </a:txBody>
                  <a:tcPr marT="91425" marB="91425" marR="91425" marL="91425"/>
                </a:tc>
                <a:tc>
                  <a:txBody>
                    <a:bodyPr/>
                    <a:lstStyle/>
                    <a:p>
                      <a:pPr indent="0" lvl="0" marL="0" rtl="0" algn="l">
                        <a:spcBef>
                          <a:spcPts val="0"/>
                        </a:spcBef>
                        <a:spcAft>
                          <a:spcPts val="0"/>
                        </a:spcAft>
                        <a:buNone/>
                      </a:pPr>
                      <a:r>
                        <a:rPr lang="en-GB"/>
                        <a:t>100 %</a:t>
                      </a:r>
                      <a:endParaRPr/>
                    </a:p>
                  </a:txBody>
                  <a:tcPr marT="91425" marB="91425" marR="91425" marL="91425"/>
                </a:tc>
                <a:tc>
                  <a:txBody>
                    <a:bodyPr/>
                    <a:lstStyle/>
                    <a:p>
                      <a:pPr indent="0" lvl="0" marL="0" rtl="0" algn="l">
                        <a:spcBef>
                          <a:spcPts val="0"/>
                        </a:spcBef>
                        <a:spcAft>
                          <a:spcPts val="0"/>
                        </a:spcAft>
                        <a:buNone/>
                      </a:pPr>
                      <a:r>
                        <a:rPr lang="en-GB"/>
                        <a:t>EPOCH 10</a:t>
                      </a:r>
                      <a:endParaRPr/>
                    </a:p>
                  </a:txBody>
                  <a:tcPr marT="91425" marB="91425" marR="91425" marL="91425"/>
                </a:tc>
                <a:tc>
                  <a:txBody>
                    <a:bodyPr/>
                    <a:lstStyle/>
                    <a:p>
                      <a:pPr indent="0" lvl="0" marL="0" rtl="0" algn="l">
                        <a:spcBef>
                          <a:spcPts val="0"/>
                        </a:spcBef>
                        <a:spcAft>
                          <a:spcPts val="0"/>
                        </a:spcAft>
                        <a:buNone/>
                      </a:pPr>
                      <a:r>
                        <a:rPr lang="en-GB"/>
                        <a:t>100 %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
        <p:nvSpPr>
          <p:cNvPr id="303" name="Google Shape;303;p45"/>
          <p:cNvSpPr txBox="1"/>
          <p:nvPr/>
        </p:nvSpPr>
        <p:spPr>
          <a:xfrm>
            <a:off x="788600" y="769975"/>
            <a:ext cx="34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aramond"/>
              <a:ea typeface="Garamond"/>
              <a:cs typeface="Garamond"/>
              <a:sym typeface="Garamond"/>
            </a:endParaRPr>
          </a:p>
        </p:txBody>
      </p:sp>
      <p:sp>
        <p:nvSpPr>
          <p:cNvPr id="304" name="Google Shape;304;p45"/>
          <p:cNvSpPr txBox="1"/>
          <p:nvPr/>
        </p:nvSpPr>
        <p:spPr>
          <a:xfrm>
            <a:off x="1788025" y="887275"/>
            <a:ext cx="536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u="sng">
                <a:latin typeface="Garamond"/>
                <a:ea typeface="Garamond"/>
                <a:cs typeface="Garamond"/>
                <a:sym typeface="Garamond"/>
              </a:rPr>
              <a:t>MACHINE LEARNING VS DEEP LEARNING:</a:t>
            </a:r>
            <a:endParaRPr b="1" sz="1900" u="sng">
              <a:latin typeface="Garamond"/>
              <a:ea typeface="Garamond"/>
              <a:cs typeface="Garamond"/>
              <a:sym typeface="Garamond"/>
            </a:endParaRPr>
          </a:p>
        </p:txBody>
      </p:sp>
      <p:graphicFrame>
        <p:nvGraphicFramePr>
          <p:cNvPr id="305" name="Google Shape;305;p45"/>
          <p:cNvGraphicFramePr/>
          <p:nvPr/>
        </p:nvGraphicFramePr>
        <p:xfrm>
          <a:off x="952500" y="1754875"/>
          <a:ext cx="3000000" cy="3000000"/>
        </p:xfrm>
        <a:graphic>
          <a:graphicData uri="http://schemas.openxmlformats.org/drawingml/2006/table">
            <a:tbl>
              <a:tblPr>
                <a:noFill/>
                <a:tableStyleId>{9BFBD275-FEC7-4B80-90F6-99A9EDF1BED4}</a:tableStyleId>
              </a:tblPr>
              <a:tblGrid>
                <a:gridCol w="2194400"/>
                <a:gridCol w="2760200"/>
                <a:gridCol w="2284400"/>
              </a:tblGrid>
              <a:tr h="699125">
                <a:tc>
                  <a:txBody>
                    <a:bodyPr/>
                    <a:lstStyle/>
                    <a:p>
                      <a:pPr indent="0" lvl="0" marL="0" rtl="0" algn="ctr">
                        <a:spcBef>
                          <a:spcPts val="0"/>
                        </a:spcBef>
                        <a:spcAft>
                          <a:spcPts val="0"/>
                        </a:spcAft>
                        <a:buNone/>
                      </a:pPr>
                      <a:r>
                        <a:t/>
                      </a:r>
                      <a:endParaRPr sz="22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2200">
                          <a:latin typeface="Times New Roman"/>
                          <a:ea typeface="Times New Roman"/>
                          <a:cs typeface="Times New Roman"/>
                          <a:sym typeface="Times New Roman"/>
                        </a:rPr>
                        <a:t>MACHINE LEARNING</a:t>
                      </a:r>
                      <a:endParaRPr sz="2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100">
                          <a:latin typeface="Times New Roman"/>
                          <a:ea typeface="Times New Roman"/>
                          <a:cs typeface="Times New Roman"/>
                          <a:sym typeface="Times New Roman"/>
                        </a:rPr>
                        <a:t>DEEP </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GB" sz="2100">
                          <a:latin typeface="Times New Roman"/>
                          <a:ea typeface="Times New Roman"/>
                          <a:cs typeface="Times New Roman"/>
                          <a:sym typeface="Times New Roman"/>
                        </a:rPr>
                        <a:t>LEARNING</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45600">
                <a:tc>
                  <a:txBody>
                    <a:bodyPr/>
                    <a:lstStyle/>
                    <a:p>
                      <a:pPr indent="0" lvl="0" marL="0" rtl="0" algn="l">
                        <a:spcBef>
                          <a:spcPts val="0"/>
                        </a:spcBef>
                        <a:spcAft>
                          <a:spcPts val="0"/>
                        </a:spcAft>
                        <a:buNone/>
                      </a:pPr>
                      <a:r>
                        <a:rPr lang="en-GB"/>
                        <a:t>PRECISION </a:t>
                      </a:r>
                      <a:endParaRPr/>
                    </a:p>
                  </a:txBody>
                  <a:tcPr marT="91425" marB="91425" marR="91425" marL="91425"/>
                </a:tc>
                <a:tc>
                  <a:txBody>
                    <a:bodyPr/>
                    <a:lstStyle/>
                    <a:p>
                      <a:pPr indent="0" lvl="0" marL="0" rtl="0" algn="ctr">
                        <a:spcBef>
                          <a:spcPts val="0"/>
                        </a:spcBef>
                        <a:spcAft>
                          <a:spcPts val="0"/>
                        </a:spcAft>
                        <a:buNone/>
                      </a:pPr>
                      <a:r>
                        <a:rPr lang="en-GB"/>
                        <a:t>0.995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t>1.0</a:t>
                      </a:r>
                      <a:endParaRPr/>
                    </a:p>
                  </a:txBody>
                  <a:tcPr marT="91425" marB="91425" marR="91425" marL="91425"/>
                </a:tc>
              </a:tr>
              <a:tr h="353700">
                <a:tc>
                  <a:txBody>
                    <a:bodyPr/>
                    <a:lstStyle/>
                    <a:p>
                      <a:pPr indent="0" lvl="0" marL="0" rtl="0" algn="l">
                        <a:spcBef>
                          <a:spcPts val="0"/>
                        </a:spcBef>
                        <a:spcAft>
                          <a:spcPts val="0"/>
                        </a:spcAft>
                        <a:buNone/>
                      </a:pPr>
                      <a:r>
                        <a:rPr lang="en-GB"/>
                        <a:t>F-SCORE</a:t>
                      </a:r>
                      <a:endParaRPr/>
                    </a:p>
                  </a:txBody>
                  <a:tcPr marT="91425" marB="91425" marR="91425" marL="91425"/>
                </a:tc>
                <a:tc>
                  <a:txBody>
                    <a:bodyPr/>
                    <a:lstStyle/>
                    <a:p>
                      <a:pPr indent="0" lvl="0" marL="0" rtl="0" algn="ctr">
                        <a:spcBef>
                          <a:spcPts val="0"/>
                        </a:spcBef>
                        <a:spcAft>
                          <a:spcPts val="0"/>
                        </a:spcAft>
                        <a:buNone/>
                      </a:pPr>
                      <a:r>
                        <a:rPr lang="en-GB"/>
                        <a:t>0.996</a:t>
                      </a:r>
                      <a:endParaRPr/>
                    </a:p>
                  </a:txBody>
                  <a:tcPr marT="91425" marB="91425" marR="91425" marL="91425"/>
                </a:tc>
                <a:tc>
                  <a:txBody>
                    <a:bodyPr/>
                    <a:lstStyle/>
                    <a:p>
                      <a:pPr indent="0" lvl="0" marL="0" rtl="0" algn="ctr">
                        <a:spcBef>
                          <a:spcPts val="0"/>
                        </a:spcBef>
                        <a:spcAft>
                          <a:spcPts val="0"/>
                        </a:spcAft>
                        <a:buNone/>
                      </a:pPr>
                      <a:r>
                        <a:rPr lang="en-GB"/>
                        <a:t>1.0</a:t>
                      </a:r>
                      <a:endParaRPr/>
                    </a:p>
                  </a:txBody>
                  <a:tcPr marT="91425" marB="91425" marR="91425" marL="91425"/>
                </a:tc>
              </a:tr>
              <a:tr h="364800">
                <a:tc>
                  <a:txBody>
                    <a:bodyPr/>
                    <a:lstStyle/>
                    <a:p>
                      <a:pPr indent="0" lvl="0" marL="0" rtl="0" algn="l">
                        <a:spcBef>
                          <a:spcPts val="0"/>
                        </a:spcBef>
                        <a:spcAft>
                          <a:spcPts val="0"/>
                        </a:spcAft>
                        <a:buNone/>
                      </a:pPr>
                      <a:r>
                        <a:rPr lang="en-GB"/>
                        <a:t>RECALL</a:t>
                      </a:r>
                      <a:endParaRPr/>
                    </a:p>
                  </a:txBody>
                  <a:tcPr marT="91425" marB="91425" marR="91425" marL="91425"/>
                </a:tc>
                <a:tc>
                  <a:txBody>
                    <a:bodyPr/>
                    <a:lstStyle/>
                    <a:p>
                      <a:pPr indent="0" lvl="0" marL="0" rtl="0" algn="ctr">
                        <a:spcBef>
                          <a:spcPts val="0"/>
                        </a:spcBef>
                        <a:spcAft>
                          <a:spcPts val="0"/>
                        </a:spcAft>
                        <a:buNone/>
                      </a:pPr>
                      <a:r>
                        <a:rPr lang="en-GB"/>
                        <a:t>0.998</a:t>
                      </a:r>
                      <a:endParaRPr/>
                    </a:p>
                  </a:txBody>
                  <a:tcPr marT="91425" marB="91425" marR="91425" marL="91425"/>
                </a:tc>
                <a:tc>
                  <a:txBody>
                    <a:bodyPr/>
                    <a:lstStyle/>
                    <a:p>
                      <a:pPr indent="0" lvl="0" marL="0" rtl="0" algn="ctr">
                        <a:spcBef>
                          <a:spcPts val="0"/>
                        </a:spcBef>
                        <a:spcAft>
                          <a:spcPts val="0"/>
                        </a:spcAft>
                        <a:buNone/>
                      </a:pPr>
                      <a:r>
                        <a:rPr lang="en-GB"/>
                        <a:t>1.0</a:t>
                      </a:r>
                      <a:endParaRPr/>
                    </a:p>
                  </a:txBody>
                  <a:tcPr marT="91425" marB="91425" marR="91425" marL="91425"/>
                </a:tc>
              </a:tr>
              <a:tr h="364800">
                <a:tc>
                  <a:txBody>
                    <a:bodyPr/>
                    <a:lstStyle/>
                    <a:p>
                      <a:pPr indent="0" lvl="0" marL="0" rtl="0" algn="l">
                        <a:spcBef>
                          <a:spcPts val="0"/>
                        </a:spcBef>
                        <a:spcAft>
                          <a:spcPts val="0"/>
                        </a:spcAft>
                        <a:buNone/>
                      </a:pPr>
                      <a:r>
                        <a:rPr lang="en-GB"/>
                        <a:t>ACCURACY</a:t>
                      </a:r>
                      <a:endParaRPr/>
                    </a:p>
                  </a:txBody>
                  <a:tcPr marT="91425" marB="91425" marR="91425" marL="91425"/>
                </a:tc>
                <a:tc>
                  <a:txBody>
                    <a:bodyPr/>
                    <a:lstStyle/>
                    <a:p>
                      <a:pPr indent="0" lvl="0" marL="0" rtl="0" algn="ctr">
                        <a:spcBef>
                          <a:spcPts val="0"/>
                        </a:spcBef>
                        <a:spcAft>
                          <a:spcPts val="0"/>
                        </a:spcAft>
                        <a:buNone/>
                      </a:pPr>
                      <a:r>
                        <a:rPr lang="en-GB"/>
                        <a:t>0.9972</a:t>
                      </a:r>
                      <a:endParaRPr/>
                    </a:p>
                  </a:txBody>
                  <a:tcPr marT="91425" marB="91425" marR="91425" marL="91425"/>
                </a:tc>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nvSpPr>
        <p:spPr>
          <a:xfrm>
            <a:off x="2120325" y="1969850"/>
            <a:ext cx="7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aramond"/>
              <a:ea typeface="Garamond"/>
              <a:cs typeface="Garamond"/>
              <a:sym typeface="Garamond"/>
            </a:endParaRPr>
          </a:p>
        </p:txBody>
      </p:sp>
      <p:sp>
        <p:nvSpPr>
          <p:cNvPr id="311" name="Google Shape;311;p46"/>
          <p:cNvSpPr txBox="1"/>
          <p:nvPr/>
        </p:nvSpPr>
        <p:spPr>
          <a:xfrm>
            <a:off x="1705125" y="1021650"/>
            <a:ext cx="558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                   CONCLUSIONS</a:t>
            </a:r>
            <a:endParaRPr b="1" sz="2400">
              <a:latin typeface="Times New Roman"/>
              <a:ea typeface="Times New Roman"/>
              <a:cs typeface="Times New Roman"/>
              <a:sym typeface="Times New Roman"/>
            </a:endParaRPr>
          </a:p>
        </p:txBody>
      </p:sp>
      <p:sp>
        <p:nvSpPr>
          <p:cNvPr id="312" name="Google Shape;312;p46"/>
          <p:cNvSpPr txBox="1"/>
          <p:nvPr/>
        </p:nvSpPr>
        <p:spPr>
          <a:xfrm>
            <a:off x="546300" y="1786800"/>
            <a:ext cx="8051400" cy="1569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Times New Roman"/>
              <a:buChar char="❖"/>
            </a:pPr>
            <a:r>
              <a:rPr lang="en-GB" sz="1800">
                <a:latin typeface="Times New Roman"/>
                <a:ea typeface="Times New Roman"/>
                <a:cs typeface="Times New Roman"/>
                <a:sym typeface="Times New Roman"/>
              </a:rPr>
              <a:t>Accuracy of the Machine learning and deep learning </a:t>
            </a:r>
            <a:r>
              <a:rPr lang="en-GB" sz="1800">
                <a:latin typeface="Times New Roman"/>
                <a:ea typeface="Times New Roman"/>
                <a:cs typeface="Times New Roman"/>
                <a:sym typeface="Times New Roman"/>
              </a:rPr>
              <a:t>algorithms</a:t>
            </a:r>
            <a:r>
              <a:rPr lang="en-GB" sz="1800">
                <a:latin typeface="Times New Roman"/>
                <a:ea typeface="Times New Roman"/>
                <a:cs typeface="Times New Roman"/>
                <a:sym typeface="Times New Roman"/>
              </a:rPr>
              <a:t> have been compared with the base paper and the results have been successfully replicated.</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The attack is detected in the SDN network using appropriate ML techniques and then the port where the host is attacked is blocked and the destination host is made unreachable as part of the mitigation.</a:t>
            </a:r>
            <a:endParaRPr sz="1800">
              <a:latin typeface="Times New Roman"/>
              <a:ea typeface="Times New Roman"/>
              <a:cs typeface="Times New Roman"/>
              <a:sym typeface="Times New Roman"/>
            </a:endParaRPr>
          </a:p>
        </p:txBody>
      </p:sp>
      <p:sp>
        <p:nvSpPr>
          <p:cNvPr id="313" name="Google Shape;313;p46"/>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nvSpPr>
        <p:spPr>
          <a:xfrm>
            <a:off x="698325" y="1316100"/>
            <a:ext cx="7789200" cy="32787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400"/>
              <a:buFont typeface="Arial"/>
              <a:buNone/>
            </a:pPr>
            <a:r>
              <a:rPr i="0" lang="en-GB" sz="1700" u="none" cap="none" strike="noStrike">
                <a:solidFill>
                  <a:schemeClr val="dk1"/>
                </a:solidFill>
                <a:latin typeface="Times New Roman"/>
                <a:ea typeface="Times New Roman"/>
                <a:cs typeface="Times New Roman"/>
                <a:sym typeface="Times New Roman"/>
              </a:rPr>
              <a:t>1.Ahmad, I., Namal, S., Ylianttila, M. and Gurtov, A. (2015). Security in software defined networks: A survey, IEEE Communications Surveys Tutorials 17(4): 2317–2346. JCR Impact Factor: 22.973 (2019). Alshamrani, A., Chowdhary, A., Pisharody, S., Lu, D. and 2.Huang, D. (2017). A defense system for defeating ddos attacks in sdn based networks, Proceedings of the 15th ACM International Symposium on Mobility Management and Wireless Access, MobiWac ’17, Association for Computing Machinery, New York, NY, USA, p. 83–92. ERA Ranking: B.</a:t>
            </a:r>
            <a:endParaRPr i="0" sz="17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GB" sz="1700">
                <a:solidFill>
                  <a:schemeClr val="dk1"/>
                </a:solidFill>
                <a:latin typeface="Times New Roman"/>
                <a:ea typeface="Times New Roman"/>
                <a:cs typeface="Times New Roman"/>
                <a:sym typeface="Times New Roman"/>
              </a:rPr>
              <a:t>2.M. S. E. Sayed, N. -A. Le-Khac, M. A. Azer and A. D. Jurcut, "A Flow-Based Anomaly Detection Approach With Feature Selection Method Against DDoS Attacks in SDNs," in IEEE Transactions on Cognitive Communications and Networking, vol. 8, no. 4, pp. 1862-1880, Dec. 2022</a:t>
            </a:r>
            <a:endParaRPr sz="1700">
              <a:solidFill>
                <a:schemeClr val="dk1"/>
              </a:solidFill>
              <a:latin typeface="Times New Roman"/>
              <a:ea typeface="Times New Roman"/>
              <a:cs typeface="Times New Roman"/>
              <a:sym typeface="Times New Roman"/>
            </a:endParaRPr>
          </a:p>
        </p:txBody>
      </p:sp>
      <p:sp>
        <p:nvSpPr>
          <p:cNvPr id="319" name="Google Shape;319;p47"/>
          <p:cNvSpPr txBox="1"/>
          <p:nvPr/>
        </p:nvSpPr>
        <p:spPr>
          <a:xfrm>
            <a:off x="1214119" y="750675"/>
            <a:ext cx="6390450" cy="455850"/>
          </a:xfrm>
          <a:prstGeom prst="rect">
            <a:avLst/>
          </a:prstGeom>
          <a:noFill/>
          <a:ln>
            <a:noFill/>
          </a:ln>
        </p:spPr>
        <p:txBody>
          <a:bodyPr anchorCtr="0" anchor="t" bIns="68575" lIns="68575" spcFirstLastPara="1" rIns="68575" wrap="square" tIns="68575">
            <a:noAutofit/>
          </a:bodyPr>
          <a:lstStyle/>
          <a:p>
            <a:pPr indent="0" lvl="0" marL="0" marR="0" rtl="0" algn="ctr">
              <a:lnSpc>
                <a:spcPct val="80000"/>
              </a:lnSpc>
              <a:spcBef>
                <a:spcPts val="0"/>
              </a:spcBef>
              <a:spcAft>
                <a:spcPts val="0"/>
              </a:spcAft>
              <a:buClr>
                <a:srgbClr val="000000"/>
              </a:buClr>
              <a:buSzPts val="500"/>
              <a:buFont typeface="Arial"/>
              <a:buNone/>
            </a:pPr>
            <a:r>
              <a:rPr b="1" i="0" lang="en-GB" sz="2400" u="none" cap="none" strike="noStrike">
                <a:solidFill>
                  <a:schemeClr val="dk2"/>
                </a:solidFill>
                <a:latin typeface="Times New Roman"/>
                <a:ea typeface="Times New Roman"/>
                <a:cs typeface="Times New Roman"/>
                <a:sym typeface="Times New Roman"/>
              </a:rPr>
              <a:t>REFERENCES</a:t>
            </a:r>
            <a:endParaRPr b="1" i="0" sz="2400" u="none" cap="none" strike="noStrike">
              <a:solidFill>
                <a:schemeClr val="dk2"/>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500"/>
              <a:buFont typeface="Arial"/>
              <a:buNone/>
            </a:pPr>
            <a:r>
              <a:t/>
            </a:r>
            <a:endParaRPr b="0" i="0" sz="2400" u="none" cap="none" strike="noStrike">
              <a:solidFill>
                <a:schemeClr val="dk2"/>
              </a:solidFill>
              <a:latin typeface="Roboto"/>
              <a:ea typeface="Roboto"/>
              <a:cs typeface="Roboto"/>
              <a:sym typeface="Roboto"/>
            </a:endParaRPr>
          </a:p>
        </p:txBody>
      </p:sp>
      <p:sp>
        <p:nvSpPr>
          <p:cNvPr id="320" name="Google Shape;320;p47"/>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4294967295" type="title"/>
          </p:nvPr>
        </p:nvSpPr>
        <p:spPr>
          <a:xfrm>
            <a:off x="971552" y="736599"/>
            <a:ext cx="7200900" cy="377100"/>
          </a:xfrm>
          <a:prstGeom prst="rect">
            <a:avLst/>
          </a:prstGeom>
          <a:noFill/>
          <a:ln>
            <a:noFill/>
          </a:ln>
        </p:spPr>
        <p:txBody>
          <a:bodyPr anchorCtr="0" anchor="ctr" bIns="34275" lIns="68575" spcFirstLastPara="1" rIns="68575" wrap="square" tIns="34275">
            <a:spAutoFit/>
          </a:bodyPr>
          <a:lstStyle/>
          <a:p>
            <a:pPr indent="0" lvl="0" marL="0" rtl="0" algn="ctr">
              <a:lnSpc>
                <a:spcPct val="100000"/>
              </a:lnSpc>
              <a:spcBef>
                <a:spcPts val="0"/>
              </a:spcBef>
              <a:spcAft>
                <a:spcPts val="0"/>
              </a:spcAft>
              <a:buClr>
                <a:srgbClr val="262626"/>
              </a:buClr>
              <a:buSzPts val="3300"/>
              <a:buFont typeface="Times New Roman"/>
              <a:buNone/>
            </a:pPr>
            <a:r>
              <a:rPr b="1" lang="en-GB" sz="2000">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
        <p:nvSpPr>
          <p:cNvPr id="205" name="Google Shape;205;p32"/>
          <p:cNvSpPr txBox="1"/>
          <p:nvPr>
            <p:ph idx="4294967295" type="body"/>
          </p:nvPr>
        </p:nvSpPr>
        <p:spPr>
          <a:xfrm>
            <a:off x="694650" y="1771350"/>
            <a:ext cx="7934100" cy="1890600"/>
          </a:xfrm>
          <a:prstGeom prst="rect">
            <a:avLst/>
          </a:prstGeom>
          <a:noFill/>
          <a:ln>
            <a:noFill/>
          </a:ln>
        </p:spPr>
        <p:txBody>
          <a:bodyPr anchorCtr="0" anchor="t" bIns="34275" lIns="68575" spcFirstLastPara="1" rIns="68575" wrap="square" tIns="34275">
            <a:spAutoFit/>
          </a:bodyPr>
          <a:lstStyle/>
          <a:p>
            <a:pPr indent="0" lvl="0" marL="0" rtl="0" algn="just">
              <a:spcBef>
                <a:spcPts val="1200"/>
              </a:spcBef>
              <a:spcAft>
                <a:spcPts val="0"/>
              </a:spcAft>
              <a:buNone/>
            </a:pPr>
            <a:r>
              <a:rPr lang="en-GB">
                <a:solidFill>
                  <a:schemeClr val="dk1"/>
                </a:solidFill>
                <a:latin typeface="Times New Roman"/>
                <a:ea typeface="Times New Roman"/>
                <a:cs typeface="Times New Roman"/>
                <a:sym typeface="Times New Roman"/>
              </a:rPr>
              <a:t>To detect t</a:t>
            </a:r>
            <a:r>
              <a:rPr lang="en-GB">
                <a:solidFill>
                  <a:schemeClr val="dk1"/>
                </a:solidFill>
                <a:latin typeface="Times New Roman"/>
                <a:ea typeface="Times New Roman"/>
                <a:cs typeface="Times New Roman"/>
                <a:sym typeface="Times New Roman"/>
              </a:rPr>
              <a:t>he attack in the SDN network using appropriate ML techniques and then blocking the port where the host is attacked  and making the destination host unreachable as part of the mitigation.</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7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500"/>
              </a:spcAft>
              <a:buSzPts val="2100"/>
              <a:buNone/>
            </a:pPr>
            <a:r>
              <a:t/>
            </a:r>
            <a:endParaRPr sz="1600">
              <a:latin typeface="Times New Roman"/>
              <a:ea typeface="Times New Roman"/>
              <a:cs typeface="Times New Roman"/>
              <a:sym typeface="Times New Roman"/>
            </a:endParaRPr>
          </a:p>
        </p:txBody>
      </p:sp>
      <p:sp>
        <p:nvSpPr>
          <p:cNvPr id="206" name="Google Shape;206;p32"/>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2541154" y="397825"/>
            <a:ext cx="4061700" cy="1208400"/>
          </a:xfrm>
          <a:prstGeom prst="rect">
            <a:avLst/>
          </a:prstGeom>
          <a:noFill/>
          <a:ln>
            <a:noFill/>
          </a:ln>
        </p:spPr>
        <p:txBody>
          <a:bodyPr anchorCtr="0" anchor="t" bIns="68575" lIns="68575" spcFirstLastPara="1" rIns="68575" wrap="square" tIns="68575">
            <a:norm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FLOW OF PROJECT WORK</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a:ea typeface="Roboto"/>
              <a:cs typeface="Roboto"/>
              <a:sym typeface="Roboto"/>
            </a:endParaRPr>
          </a:p>
        </p:txBody>
      </p:sp>
      <p:sp>
        <p:nvSpPr>
          <p:cNvPr id="212" name="Google Shape;212;p33"/>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13" name="Google Shape;213;p33"/>
          <p:cNvPicPr preferRelativeResize="0"/>
          <p:nvPr/>
        </p:nvPicPr>
        <p:blipFill>
          <a:blip r:embed="rId3">
            <a:alphaModFix/>
          </a:blip>
          <a:stretch>
            <a:fillRect/>
          </a:stretch>
        </p:blipFill>
        <p:spPr>
          <a:xfrm>
            <a:off x="2777700" y="904325"/>
            <a:ext cx="3116625" cy="369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nvSpPr>
        <p:spPr>
          <a:xfrm>
            <a:off x="1532044" y="715444"/>
            <a:ext cx="5607000" cy="6618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700"/>
              <a:buFont typeface="Arial"/>
              <a:buNone/>
            </a:pPr>
            <a:r>
              <a:rPr b="1" i="0" lang="en-GB" sz="1700" u="none" cap="none" strike="noStrike">
                <a:solidFill>
                  <a:srgbClr val="2A3990"/>
                </a:solidFill>
                <a:latin typeface="Times New Roman"/>
                <a:ea typeface="Times New Roman"/>
                <a:cs typeface="Times New Roman"/>
                <a:sym typeface="Times New Roman"/>
              </a:rPr>
              <a:t>ACCURACY PROVIDED BY DIFFERENT ML ALGORITHMS</a:t>
            </a:r>
            <a:endParaRPr b="1" i="0" sz="1700" u="none" cap="none" strike="noStrike">
              <a:solidFill>
                <a:srgbClr val="2A3990"/>
              </a:solidFill>
              <a:latin typeface="Times New Roman"/>
              <a:ea typeface="Times New Roman"/>
              <a:cs typeface="Times New Roman"/>
              <a:sym typeface="Times New Roman"/>
            </a:endParaRPr>
          </a:p>
        </p:txBody>
      </p:sp>
      <p:graphicFrame>
        <p:nvGraphicFramePr>
          <p:cNvPr id="219" name="Google Shape;219;p34"/>
          <p:cNvGraphicFramePr/>
          <p:nvPr/>
        </p:nvGraphicFramePr>
        <p:xfrm>
          <a:off x="1310456" y="1444599"/>
          <a:ext cx="3000000" cy="3000000"/>
        </p:xfrm>
        <a:graphic>
          <a:graphicData uri="http://schemas.openxmlformats.org/drawingml/2006/table">
            <a:tbl>
              <a:tblPr>
                <a:noFill/>
                <a:tableStyleId>{00E986F4-870D-408E-B150-8B82AD8F1B2E}</a:tableStyleId>
              </a:tblPr>
              <a:tblGrid>
                <a:gridCol w="2983200"/>
                <a:gridCol w="2983200"/>
              </a:tblGrid>
              <a:tr h="620175">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434343"/>
                          </a:solidFill>
                        </a:rPr>
                        <a:t>DECISION TREE</a:t>
                      </a:r>
                      <a:endParaRPr sz="1700" u="none" cap="none" strike="noStrike">
                        <a:solidFill>
                          <a:srgbClr val="434343"/>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99.97 %</a:t>
                      </a:r>
                      <a:endParaRPr u="none" cap="none" strike="noStrike">
                        <a:solidFill>
                          <a:srgbClr val="212121"/>
                        </a:solidFill>
                        <a:highlight>
                          <a:srgbClr val="FFFFFF"/>
                        </a:highlight>
                      </a:endParaRPr>
                    </a:p>
                    <a:p>
                      <a:pPr indent="0" lvl="0" marL="0" marR="0" rtl="0" algn="ctr">
                        <a:lnSpc>
                          <a:spcPct val="100000"/>
                        </a:lnSpc>
                        <a:spcBef>
                          <a:spcPts val="0"/>
                        </a:spcBef>
                        <a:spcAft>
                          <a:spcPts val="0"/>
                        </a:spcAft>
                        <a:buClr>
                          <a:srgbClr val="000000"/>
                        </a:buClr>
                        <a:buSzPts val="1100"/>
                        <a:buFont typeface="Arial"/>
                        <a:buNone/>
                      </a:pPr>
                      <a:r>
                        <a:t/>
                      </a:r>
                      <a:endParaRPr sz="1700" u="none" cap="none" strike="noStrike"/>
                    </a:p>
                  </a:txBody>
                  <a:tcPr marT="68575" marB="68575" marR="68575" marL="68575"/>
                </a:tc>
              </a:tr>
              <a:tr h="620175">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434343"/>
                          </a:solidFill>
                        </a:rPr>
                        <a:t>LOGISTIC REGRESSION</a:t>
                      </a:r>
                      <a:endParaRPr sz="1700" u="none" cap="none" strike="noStrike">
                        <a:solidFill>
                          <a:srgbClr val="434343"/>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a:t>
                      </a:r>
                      <a:r>
                        <a:rPr lang="en-GB">
                          <a:solidFill>
                            <a:srgbClr val="212121"/>
                          </a:solidFill>
                          <a:highlight>
                            <a:srgbClr val="FFFFFF"/>
                          </a:highlight>
                        </a:rPr>
                        <a:t>4.42</a:t>
                      </a:r>
                      <a:r>
                        <a:rPr lang="en-GB" u="none" cap="none" strike="noStrike">
                          <a:solidFill>
                            <a:srgbClr val="212121"/>
                          </a:solidFill>
                          <a:highlight>
                            <a:srgbClr val="FFFFFF"/>
                          </a:highlight>
                        </a:rPr>
                        <a:t> %</a:t>
                      </a:r>
                      <a:endParaRPr u="none" cap="none" strike="noStrike">
                        <a:solidFill>
                          <a:srgbClr val="212121"/>
                        </a:solidFill>
                        <a:highlight>
                          <a:srgbClr val="FFFFFF"/>
                        </a:highlight>
                      </a:endParaRPr>
                    </a:p>
                    <a:p>
                      <a:pPr indent="0" lvl="0" marL="0" marR="0" rtl="0" algn="ctr">
                        <a:lnSpc>
                          <a:spcPct val="100000"/>
                        </a:lnSpc>
                        <a:spcBef>
                          <a:spcPts val="0"/>
                        </a:spcBef>
                        <a:spcAft>
                          <a:spcPts val="0"/>
                        </a:spcAft>
                        <a:buClr>
                          <a:srgbClr val="000000"/>
                        </a:buClr>
                        <a:buSzPts val="1100"/>
                        <a:buFont typeface="Arial"/>
                        <a:buNone/>
                      </a:pPr>
                      <a:r>
                        <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KNN</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a:t>
                      </a:r>
                      <a:r>
                        <a:rPr lang="en-GB">
                          <a:solidFill>
                            <a:srgbClr val="212121"/>
                          </a:solidFill>
                          <a:highlight>
                            <a:srgbClr val="FFFFFF"/>
                          </a:highlight>
                        </a:rPr>
                        <a:t>9.72</a:t>
                      </a:r>
                      <a:r>
                        <a:rPr lang="en-GB" u="none" cap="none" strike="noStrike">
                          <a:solidFill>
                            <a:srgbClr val="212121"/>
                          </a:solidFill>
                          <a:highlight>
                            <a:srgbClr val="FFFFFF"/>
                          </a:highlight>
                        </a:rPr>
                        <a:t> %</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RANDOM FOREST</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a:t>
                      </a:r>
                      <a:r>
                        <a:rPr lang="en-GB">
                          <a:solidFill>
                            <a:srgbClr val="212121"/>
                          </a:solidFill>
                          <a:highlight>
                            <a:srgbClr val="FFFFFF"/>
                          </a:highlight>
                        </a:rPr>
                        <a:t> 100 </a:t>
                      </a:r>
                      <a:r>
                        <a:rPr lang="en-GB" u="none" cap="none" strike="noStrike">
                          <a:solidFill>
                            <a:srgbClr val="212121"/>
                          </a:solidFill>
                          <a:highlight>
                            <a:srgbClr val="FFFFFF"/>
                          </a:highlight>
                        </a:rPr>
                        <a:t>%</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NAIVE BAYES</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a:t>
                      </a:r>
                      <a:r>
                        <a:rPr lang="en-GB">
                          <a:solidFill>
                            <a:srgbClr val="212121"/>
                          </a:solidFill>
                          <a:highlight>
                            <a:srgbClr val="FFFFFF"/>
                          </a:highlight>
                        </a:rPr>
                        <a:t>80.79</a:t>
                      </a:r>
                      <a:r>
                        <a:rPr lang="en-GB" u="none" cap="none" strike="noStrike">
                          <a:solidFill>
                            <a:srgbClr val="212121"/>
                          </a:solidFill>
                          <a:highlight>
                            <a:srgbClr val="FFFFFF"/>
                          </a:highlight>
                        </a:rPr>
                        <a:t> %</a:t>
                      </a:r>
                      <a:endParaRPr sz="1700" u="none" cap="none" strike="noStrike"/>
                    </a:p>
                  </a:txBody>
                  <a:tcPr marT="68575" marB="68575" marR="68575" marL="68575"/>
                </a:tc>
              </a:tr>
            </a:tbl>
          </a:graphicData>
        </a:graphic>
      </p:graphicFrame>
      <p:sp>
        <p:nvSpPr>
          <p:cNvPr id="220" name="Google Shape;220;p34"/>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5"/>
          <p:cNvPicPr preferRelativeResize="0"/>
          <p:nvPr/>
        </p:nvPicPr>
        <p:blipFill rotWithShape="1">
          <a:blip r:embed="rId3">
            <a:alphaModFix/>
          </a:blip>
          <a:srcRect b="0" l="0" r="0" t="0"/>
          <a:stretch/>
        </p:blipFill>
        <p:spPr>
          <a:xfrm>
            <a:off x="645800" y="1032000"/>
            <a:ext cx="3735850" cy="3555400"/>
          </a:xfrm>
          <a:prstGeom prst="rect">
            <a:avLst/>
          </a:prstGeom>
          <a:noFill/>
          <a:ln>
            <a:noFill/>
          </a:ln>
        </p:spPr>
      </p:pic>
      <p:sp>
        <p:nvSpPr>
          <p:cNvPr id="226" name="Google Shape;226;p35"/>
          <p:cNvSpPr txBox="1"/>
          <p:nvPr/>
        </p:nvSpPr>
        <p:spPr>
          <a:xfrm>
            <a:off x="2148713" y="585600"/>
            <a:ext cx="4190100" cy="4464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rgbClr val="2A3990"/>
                </a:solidFill>
                <a:latin typeface="Times New Roman"/>
                <a:ea typeface="Times New Roman"/>
                <a:cs typeface="Times New Roman"/>
                <a:sym typeface="Times New Roman"/>
              </a:rPr>
              <a:t>      </a:t>
            </a:r>
            <a:r>
              <a:rPr b="1" i="0" lang="en-GB" sz="2000" u="none" cap="none" strike="noStrike">
                <a:solidFill>
                  <a:schemeClr val="dk1"/>
                </a:solidFill>
                <a:latin typeface="Times New Roman"/>
                <a:ea typeface="Times New Roman"/>
                <a:cs typeface="Times New Roman"/>
                <a:sym typeface="Times New Roman"/>
              </a:rPr>
              <a:t>Traditional vs SDN </a:t>
            </a:r>
            <a:r>
              <a:rPr b="1" lang="en-GB" sz="2000">
                <a:solidFill>
                  <a:schemeClr val="dk1"/>
                </a:solidFill>
                <a:latin typeface="Times New Roman"/>
                <a:ea typeface="Times New Roman"/>
                <a:cs typeface="Times New Roman"/>
                <a:sym typeface="Times New Roman"/>
              </a:rPr>
              <a:t>A</a:t>
            </a:r>
            <a:r>
              <a:rPr b="1" i="0" lang="en-GB" sz="2000" u="none" cap="none" strike="noStrike">
                <a:solidFill>
                  <a:schemeClr val="dk1"/>
                </a:solidFill>
                <a:latin typeface="Times New Roman"/>
                <a:ea typeface="Times New Roman"/>
                <a:cs typeface="Times New Roman"/>
                <a:sym typeface="Times New Roman"/>
              </a:rPr>
              <a:t>rchitecture</a:t>
            </a:r>
            <a:endParaRPr b="0" i="0" sz="1100" u="none" cap="none" strike="noStrike">
              <a:solidFill>
                <a:schemeClr val="dk1"/>
              </a:solidFill>
              <a:latin typeface="Arial"/>
              <a:ea typeface="Arial"/>
              <a:cs typeface="Arial"/>
              <a:sym typeface="Arial"/>
            </a:endParaRPr>
          </a:p>
        </p:txBody>
      </p:sp>
      <p:pic>
        <p:nvPicPr>
          <p:cNvPr id="227" name="Google Shape;227;p35"/>
          <p:cNvPicPr preferRelativeResize="0"/>
          <p:nvPr/>
        </p:nvPicPr>
        <p:blipFill>
          <a:blip r:embed="rId4">
            <a:alphaModFix/>
          </a:blip>
          <a:stretch>
            <a:fillRect/>
          </a:stretch>
        </p:blipFill>
        <p:spPr>
          <a:xfrm>
            <a:off x="4675200" y="1032000"/>
            <a:ext cx="3872175" cy="3555400"/>
          </a:xfrm>
          <a:prstGeom prst="rect">
            <a:avLst/>
          </a:prstGeom>
          <a:noFill/>
          <a:ln>
            <a:noFill/>
          </a:ln>
        </p:spPr>
      </p:pic>
      <p:sp>
        <p:nvSpPr>
          <p:cNvPr id="228" name="Google Shape;228;p35"/>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6"/>
          <p:cNvPicPr preferRelativeResize="0"/>
          <p:nvPr/>
        </p:nvPicPr>
        <p:blipFill rotWithShape="1">
          <a:blip r:embed="rId3">
            <a:alphaModFix/>
          </a:blip>
          <a:srcRect b="0" l="0" r="0" t="0"/>
          <a:stretch/>
        </p:blipFill>
        <p:spPr>
          <a:xfrm>
            <a:off x="3650600" y="501525"/>
            <a:ext cx="4933574" cy="4027049"/>
          </a:xfrm>
          <a:prstGeom prst="rect">
            <a:avLst/>
          </a:prstGeom>
          <a:noFill/>
          <a:ln>
            <a:noFill/>
          </a:ln>
        </p:spPr>
      </p:pic>
      <p:sp>
        <p:nvSpPr>
          <p:cNvPr id="234" name="Google Shape;234;p36"/>
          <p:cNvSpPr txBox="1"/>
          <p:nvPr/>
        </p:nvSpPr>
        <p:spPr>
          <a:xfrm>
            <a:off x="517569" y="1662950"/>
            <a:ext cx="6375600" cy="29706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SIMULATION SOFTWARE</a:t>
            </a:r>
            <a:endParaRPr b="1" i="0" sz="1800" u="sng"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b="0" i="0" lang="en-GB" sz="1600" u="none" cap="none" strike="noStrike">
                <a:solidFill>
                  <a:srgbClr val="262626"/>
                </a:solidFill>
                <a:latin typeface="Times New Roman"/>
                <a:ea typeface="Times New Roman"/>
                <a:cs typeface="Times New Roman"/>
                <a:sym typeface="Times New Roman"/>
              </a:rPr>
              <a:t>MININET</a:t>
            </a:r>
            <a:endParaRPr b="0" i="0" sz="1600" u="none"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lang="en-GB" sz="1600">
                <a:solidFill>
                  <a:srgbClr val="262626"/>
                </a:solidFill>
                <a:latin typeface="Times New Roman"/>
                <a:ea typeface="Times New Roman"/>
                <a:cs typeface="Times New Roman"/>
                <a:sym typeface="Times New Roman"/>
              </a:rPr>
              <a:t>RYU CONTROLLER</a:t>
            </a:r>
            <a:endParaRPr sz="1600">
              <a:solidFill>
                <a:srgbClr val="262626"/>
              </a:solidFill>
              <a:latin typeface="Times New Roman"/>
              <a:ea typeface="Times New Roman"/>
              <a:cs typeface="Times New Roman"/>
              <a:sym typeface="Times New Roman"/>
            </a:endParaRPr>
          </a:p>
          <a:p>
            <a:pPr indent="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OPERATING SYSTEM</a:t>
            </a:r>
            <a:endParaRPr b="1" i="0" sz="1800" u="sng"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b="0" i="0" lang="en-GB" sz="1600" u="none" cap="none" strike="noStrike">
                <a:solidFill>
                  <a:srgbClr val="262626"/>
                </a:solidFill>
                <a:latin typeface="Times New Roman"/>
                <a:ea typeface="Times New Roman"/>
                <a:cs typeface="Times New Roman"/>
                <a:sym typeface="Times New Roman"/>
              </a:rPr>
              <a:t>UBUNTU</a:t>
            </a:r>
            <a:endParaRPr sz="1600">
              <a:solidFill>
                <a:srgbClr val="262626"/>
              </a:solidFill>
              <a:latin typeface="Times New Roman"/>
              <a:ea typeface="Times New Roman"/>
              <a:cs typeface="Times New Roman"/>
              <a:sym typeface="Times New Roman"/>
            </a:endParaRPr>
          </a:p>
          <a:p>
            <a:pPr indent="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PLATFORM</a:t>
            </a:r>
            <a:endParaRPr b="1" i="0" sz="1800" u="sng" cap="none" strike="noStrike">
              <a:solidFill>
                <a:srgbClr val="262626"/>
              </a:solidFill>
              <a:latin typeface="Times New Roman"/>
              <a:ea typeface="Times New Roman"/>
              <a:cs typeface="Times New Roman"/>
              <a:sym typeface="Times New Roman"/>
            </a:endParaRPr>
          </a:p>
          <a:p>
            <a:pPr indent="-279400" lvl="0" marL="342900" marR="0" rtl="0" algn="l">
              <a:lnSpc>
                <a:spcPct val="100000"/>
              </a:lnSpc>
              <a:spcBef>
                <a:spcPts val="0"/>
              </a:spcBef>
              <a:spcAft>
                <a:spcPts val="0"/>
              </a:spcAft>
              <a:buClr>
                <a:srgbClr val="262626"/>
              </a:buClr>
              <a:buSzPts val="1800"/>
              <a:buFont typeface="Times New Roman"/>
              <a:buChar char="❖"/>
            </a:pPr>
            <a:r>
              <a:rPr b="0" i="0" lang="en-GB" sz="1600" u="none" cap="none" strike="noStrike">
                <a:solidFill>
                  <a:srgbClr val="262626"/>
                </a:solidFill>
                <a:latin typeface="Times New Roman"/>
                <a:ea typeface="Times New Roman"/>
                <a:cs typeface="Times New Roman"/>
                <a:sym typeface="Times New Roman"/>
              </a:rPr>
              <a:t>VIRTUALBOX</a:t>
            </a:r>
            <a:endParaRPr b="0" i="0" sz="1600" u="none"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lang="en-GB" sz="1600">
                <a:solidFill>
                  <a:srgbClr val="262626"/>
                </a:solidFill>
                <a:latin typeface="Times New Roman"/>
                <a:ea typeface="Times New Roman"/>
                <a:cs typeface="Times New Roman"/>
                <a:sym typeface="Times New Roman"/>
              </a:rPr>
              <a:t>MOBAXTERM SERVER</a:t>
            </a:r>
            <a:endParaRPr sz="1600">
              <a:solidFill>
                <a:srgbClr val="262626"/>
              </a:solidFill>
              <a:latin typeface="Times New Roman"/>
              <a:ea typeface="Times New Roman"/>
              <a:cs typeface="Times New Roman"/>
              <a:sym typeface="Times New Roman"/>
            </a:endParaRPr>
          </a:p>
        </p:txBody>
      </p:sp>
      <p:sp>
        <p:nvSpPr>
          <p:cNvPr id="235" name="Google Shape;235;p36"/>
          <p:cNvSpPr txBox="1"/>
          <p:nvPr/>
        </p:nvSpPr>
        <p:spPr>
          <a:xfrm>
            <a:off x="290138" y="1004775"/>
            <a:ext cx="3628800" cy="7542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EXPERIMENTAL SETUP REQUIREMENT</a:t>
            </a:r>
            <a:endParaRPr b="1" i="0" sz="2000" u="none" cap="none" strike="noStrike">
              <a:solidFill>
                <a:schemeClr val="dk1"/>
              </a:solidFill>
              <a:latin typeface="Times New Roman"/>
              <a:ea typeface="Times New Roman"/>
              <a:cs typeface="Times New Roman"/>
              <a:sym typeface="Times New Roman"/>
            </a:endParaRPr>
          </a:p>
        </p:txBody>
      </p:sp>
      <p:sp>
        <p:nvSpPr>
          <p:cNvPr id="236" name="Google Shape;236;p36"/>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42" name="Google Shape;242;p37"/>
          <p:cNvPicPr preferRelativeResize="0"/>
          <p:nvPr/>
        </p:nvPicPr>
        <p:blipFill>
          <a:blip r:embed="rId3">
            <a:alphaModFix/>
          </a:blip>
          <a:stretch>
            <a:fillRect/>
          </a:stretch>
        </p:blipFill>
        <p:spPr>
          <a:xfrm>
            <a:off x="1190700" y="771525"/>
            <a:ext cx="6981825" cy="370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
        <p:nvSpPr>
          <p:cNvPr id="248" name="Google Shape;248;p38"/>
          <p:cNvSpPr txBox="1"/>
          <p:nvPr/>
        </p:nvSpPr>
        <p:spPr>
          <a:xfrm>
            <a:off x="2669600" y="444300"/>
            <a:ext cx="3353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u="sng">
                <a:latin typeface="Times New Roman"/>
                <a:ea typeface="Times New Roman"/>
                <a:cs typeface="Times New Roman"/>
                <a:sym typeface="Times New Roman"/>
              </a:rPr>
              <a:t>MININET</a:t>
            </a:r>
            <a:endParaRPr b="1" sz="3000" u="sng">
              <a:latin typeface="Times New Roman"/>
              <a:ea typeface="Times New Roman"/>
              <a:cs typeface="Times New Roman"/>
              <a:sym typeface="Times New Roman"/>
            </a:endParaRPr>
          </a:p>
        </p:txBody>
      </p:sp>
      <p:sp>
        <p:nvSpPr>
          <p:cNvPr id="249" name="Google Shape;249;p38"/>
          <p:cNvSpPr txBox="1"/>
          <p:nvPr/>
        </p:nvSpPr>
        <p:spPr>
          <a:xfrm>
            <a:off x="674750" y="1090800"/>
            <a:ext cx="2752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Times New Roman"/>
                <a:ea typeface="Times New Roman"/>
                <a:cs typeface="Times New Roman"/>
                <a:sym typeface="Times New Roman"/>
              </a:rPr>
              <a:t>Topology</a:t>
            </a:r>
            <a:r>
              <a:rPr b="1" lang="en-GB" sz="2200" u="sng">
                <a:latin typeface="Times New Roman"/>
                <a:ea typeface="Times New Roman"/>
                <a:cs typeface="Times New Roman"/>
                <a:sym typeface="Times New Roman"/>
              </a:rPr>
              <a:t> Creation</a:t>
            </a:r>
            <a:r>
              <a:rPr b="1" lang="en-GB" sz="2200">
                <a:latin typeface="Times New Roman"/>
                <a:ea typeface="Times New Roman"/>
                <a:cs typeface="Times New Roman"/>
                <a:sym typeface="Times New Roman"/>
              </a:rPr>
              <a:t> :</a:t>
            </a:r>
            <a:endParaRPr b="1" sz="2200">
              <a:latin typeface="Times New Roman"/>
              <a:ea typeface="Times New Roman"/>
              <a:cs typeface="Times New Roman"/>
              <a:sym typeface="Times New Roman"/>
            </a:endParaRPr>
          </a:p>
        </p:txBody>
      </p:sp>
      <p:pic>
        <p:nvPicPr>
          <p:cNvPr id="250" name="Google Shape;250;p38"/>
          <p:cNvPicPr preferRelativeResize="0"/>
          <p:nvPr/>
        </p:nvPicPr>
        <p:blipFill>
          <a:blip r:embed="rId3">
            <a:alphaModFix/>
          </a:blip>
          <a:stretch>
            <a:fillRect/>
          </a:stretch>
        </p:blipFill>
        <p:spPr>
          <a:xfrm>
            <a:off x="635450" y="1709475"/>
            <a:ext cx="5263123" cy="2693901"/>
          </a:xfrm>
          <a:prstGeom prst="rect">
            <a:avLst/>
          </a:prstGeom>
          <a:noFill/>
          <a:ln>
            <a:noFill/>
          </a:ln>
        </p:spPr>
      </p:pic>
      <p:pic>
        <p:nvPicPr>
          <p:cNvPr id="251" name="Google Shape;251;p38"/>
          <p:cNvPicPr preferRelativeResize="0"/>
          <p:nvPr/>
        </p:nvPicPr>
        <p:blipFill>
          <a:blip r:embed="rId4">
            <a:alphaModFix/>
          </a:blip>
          <a:stretch>
            <a:fillRect/>
          </a:stretch>
        </p:blipFill>
        <p:spPr>
          <a:xfrm>
            <a:off x="5853462" y="2369845"/>
            <a:ext cx="2840975" cy="1373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
        <p:nvSpPr>
          <p:cNvPr id="257" name="Google Shape;257;p39"/>
          <p:cNvSpPr txBox="1"/>
          <p:nvPr/>
        </p:nvSpPr>
        <p:spPr>
          <a:xfrm>
            <a:off x="870850" y="510075"/>
            <a:ext cx="3394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Times New Roman"/>
                <a:ea typeface="Times New Roman"/>
                <a:cs typeface="Times New Roman"/>
                <a:sym typeface="Times New Roman"/>
              </a:rPr>
              <a:t>Real time Scenario:</a:t>
            </a:r>
            <a:endParaRPr b="1" sz="2200" u="sng">
              <a:latin typeface="Times New Roman"/>
              <a:ea typeface="Times New Roman"/>
              <a:cs typeface="Times New Roman"/>
              <a:sym typeface="Times New Roman"/>
            </a:endParaRPr>
          </a:p>
        </p:txBody>
      </p:sp>
      <p:pic>
        <p:nvPicPr>
          <p:cNvPr id="258" name="Google Shape;258;p39"/>
          <p:cNvPicPr preferRelativeResize="0"/>
          <p:nvPr/>
        </p:nvPicPr>
        <p:blipFill>
          <a:blip r:embed="rId3">
            <a:alphaModFix/>
          </a:blip>
          <a:stretch>
            <a:fillRect/>
          </a:stretch>
        </p:blipFill>
        <p:spPr>
          <a:xfrm>
            <a:off x="617900" y="1194850"/>
            <a:ext cx="5555525" cy="3417849"/>
          </a:xfrm>
          <a:prstGeom prst="rect">
            <a:avLst/>
          </a:prstGeom>
          <a:noFill/>
          <a:ln>
            <a:noFill/>
          </a:ln>
        </p:spPr>
      </p:pic>
      <p:pic>
        <p:nvPicPr>
          <p:cNvPr id="259" name="Google Shape;259;p39"/>
          <p:cNvPicPr preferRelativeResize="0"/>
          <p:nvPr/>
        </p:nvPicPr>
        <p:blipFill>
          <a:blip r:embed="rId4">
            <a:alphaModFix/>
          </a:blip>
          <a:stretch>
            <a:fillRect/>
          </a:stretch>
        </p:blipFill>
        <p:spPr>
          <a:xfrm>
            <a:off x="6243025" y="1640975"/>
            <a:ext cx="2186199" cy="271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