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Garamond-regular.fntdata"/><Relationship Id="rId21" Type="http://schemas.openxmlformats.org/officeDocument/2006/relationships/slide" Target="slides/slide15.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Garamon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b03755e0e6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1b03755e0e6_0_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b513c182cc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b513c182cc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b513c182c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b513c182c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c3cf3ca8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c3cf3ca8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c3cf3ca88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c3cf3ca88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c3cf3ca88b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c3cf3ca88b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c3cf3ca88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c3cf3ca88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b513c182cc_0_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b513c182c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b513c182c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1b513c182cc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c3cf3ca88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c3cf3ca88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b03755e0e6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b03755e0e6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c3cf3ca88b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c3cf3ca88b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beb0ed0d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beb0ed0d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3cf3ca88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c3cf3ca88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c3cf3ca88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c3cf3ca88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2"/>
          <p:cNvGrpSpPr/>
          <p:nvPr/>
        </p:nvGrpSpPr>
        <p:grpSpPr>
          <a:xfrm>
            <a:off x="-12701" y="0"/>
            <a:ext cx="9173370" cy="5142161"/>
            <a:chOff x="-16934" y="0"/>
            <a:chExt cx="12231160" cy="6856215"/>
          </a:xfrm>
        </p:grpSpPr>
        <p:pic>
          <p:nvPicPr>
            <p:cNvPr descr="HD-PanelTitleR1.png" id="18" name="Google Shape;18;p2"/>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9" name="Google Shape;19;p2"/>
            <p:cNvSpPr/>
            <p:nvPr/>
          </p:nvSpPr>
          <p:spPr>
            <a:xfrm>
              <a:off x="2328332" y="1540931"/>
              <a:ext cx="7543800" cy="38355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Title-UniformTrim.png" id="20" name="Google Shape;20;p2"/>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2"/>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2"/>
          <p:cNvSpPr txBox="1"/>
          <p:nvPr>
            <p:ph type="ctrTitle"/>
          </p:nvPr>
        </p:nvSpPr>
        <p:spPr>
          <a:xfrm>
            <a:off x="2019299" y="1403348"/>
            <a:ext cx="5111700" cy="1136700"/>
          </a:xfrm>
          <a:prstGeom prst="rect">
            <a:avLst/>
          </a:prstGeom>
          <a:noFill/>
          <a:ln>
            <a:noFill/>
          </a:ln>
        </p:spPr>
        <p:txBody>
          <a:bodyPr anchorCtr="0" anchor="b" bIns="34275" lIns="68575" spcFirstLastPara="1" rIns="68575" wrap="square" tIns="34275">
            <a:noAutofit/>
          </a:bodyPr>
          <a:lstStyle>
            <a:lvl1pPr lvl="0" algn="ctr">
              <a:lnSpc>
                <a:spcPct val="100000"/>
              </a:lnSpc>
              <a:spcBef>
                <a:spcPts val="0"/>
              </a:spcBef>
              <a:spcAft>
                <a:spcPts val="0"/>
              </a:spcAft>
              <a:buClr>
                <a:srgbClr val="262626"/>
              </a:buClr>
              <a:buSzPts val="4100"/>
              <a:buFont typeface="Garamond"/>
              <a:buNone/>
              <a:defRPr sz="4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 name="Google Shape;23;p2"/>
          <p:cNvSpPr txBox="1"/>
          <p:nvPr>
            <p:ph idx="1" type="subTitle"/>
          </p:nvPr>
        </p:nvSpPr>
        <p:spPr>
          <a:xfrm>
            <a:off x="2019299" y="2743198"/>
            <a:ext cx="5111700" cy="99060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SzPts val="1800"/>
              <a:buNone/>
              <a:defRPr sz="1600">
                <a:solidFill>
                  <a:schemeClr val="dk1"/>
                </a:solidFill>
              </a:defRPr>
            </a:lvl1pPr>
            <a:lvl2pPr lvl="1" algn="ctr">
              <a:lnSpc>
                <a:spcPct val="100000"/>
              </a:lnSpc>
              <a:spcBef>
                <a:spcPts val="500"/>
              </a:spcBef>
              <a:spcAft>
                <a:spcPts val="0"/>
              </a:spcAft>
              <a:buSzPts val="1700"/>
              <a:buNone/>
              <a:defRPr>
                <a:solidFill>
                  <a:srgbClr val="888888"/>
                </a:solidFill>
              </a:defRPr>
            </a:lvl2pPr>
            <a:lvl3pPr lvl="2" algn="ctr">
              <a:lnSpc>
                <a:spcPct val="100000"/>
              </a:lnSpc>
              <a:spcBef>
                <a:spcPts val="500"/>
              </a:spcBef>
              <a:spcAft>
                <a:spcPts val="0"/>
              </a:spcAft>
              <a:buSzPts val="1600"/>
              <a:buNone/>
              <a:defRPr>
                <a:solidFill>
                  <a:srgbClr val="888888"/>
                </a:solidFill>
              </a:defRPr>
            </a:lvl3pPr>
            <a:lvl4pPr lvl="3" algn="ctr">
              <a:lnSpc>
                <a:spcPct val="100000"/>
              </a:lnSpc>
              <a:spcBef>
                <a:spcPts val="500"/>
              </a:spcBef>
              <a:spcAft>
                <a:spcPts val="0"/>
              </a:spcAft>
              <a:buSzPts val="1400"/>
              <a:buNone/>
              <a:defRPr>
                <a:solidFill>
                  <a:srgbClr val="888888"/>
                </a:solidFill>
              </a:defRPr>
            </a:lvl4pPr>
            <a:lvl5pPr lvl="4" algn="ctr">
              <a:lnSpc>
                <a:spcPct val="100000"/>
              </a:lnSpc>
              <a:spcBef>
                <a:spcPts val="500"/>
              </a:spcBef>
              <a:spcAft>
                <a:spcPts val="0"/>
              </a:spcAft>
              <a:buSzPts val="1200"/>
              <a:buNone/>
              <a:defRPr>
                <a:solidFill>
                  <a:srgbClr val="888888"/>
                </a:solidFill>
              </a:defRPr>
            </a:lvl5pPr>
            <a:lvl6pPr lvl="5" algn="ctr">
              <a:lnSpc>
                <a:spcPct val="100000"/>
              </a:lnSpc>
              <a:spcBef>
                <a:spcPts val="500"/>
              </a:spcBef>
              <a:spcAft>
                <a:spcPts val="0"/>
              </a:spcAft>
              <a:buSzPts val="1200"/>
              <a:buNone/>
              <a:defRPr>
                <a:solidFill>
                  <a:srgbClr val="888888"/>
                </a:solidFill>
              </a:defRPr>
            </a:lvl6pPr>
            <a:lvl7pPr lvl="6" algn="ctr">
              <a:lnSpc>
                <a:spcPct val="100000"/>
              </a:lnSpc>
              <a:spcBef>
                <a:spcPts val="500"/>
              </a:spcBef>
              <a:spcAft>
                <a:spcPts val="0"/>
              </a:spcAft>
              <a:buSzPts val="1200"/>
              <a:buNone/>
              <a:defRPr>
                <a:solidFill>
                  <a:srgbClr val="888888"/>
                </a:solidFill>
              </a:defRPr>
            </a:lvl7pPr>
            <a:lvl8pPr lvl="7" algn="ctr">
              <a:lnSpc>
                <a:spcPct val="100000"/>
              </a:lnSpc>
              <a:spcBef>
                <a:spcPts val="500"/>
              </a:spcBef>
              <a:spcAft>
                <a:spcPts val="0"/>
              </a:spcAft>
              <a:buSzPts val="1200"/>
              <a:buNone/>
              <a:defRPr>
                <a:solidFill>
                  <a:srgbClr val="888888"/>
                </a:solidFill>
              </a:defRPr>
            </a:lvl8pPr>
            <a:lvl9pPr lvl="8" algn="ctr">
              <a:lnSpc>
                <a:spcPct val="100000"/>
              </a:lnSpc>
              <a:spcBef>
                <a:spcPts val="500"/>
              </a:spcBef>
              <a:spcAft>
                <a:spcPts val="500"/>
              </a:spcAft>
              <a:buSzPts val="1200"/>
              <a:buNone/>
              <a:defRPr>
                <a:solidFill>
                  <a:srgbClr val="888888"/>
                </a:solidFill>
              </a:defRPr>
            </a:lvl9pPr>
          </a:lstStyle>
          <a:p/>
        </p:txBody>
      </p:sp>
      <p:sp>
        <p:nvSpPr>
          <p:cNvPr id="24" name="Google Shape;24;p2"/>
          <p:cNvSpPr txBox="1"/>
          <p:nvPr>
            <p:ph idx="10" type="dt"/>
          </p:nvPr>
        </p:nvSpPr>
        <p:spPr>
          <a:xfrm>
            <a:off x="5987424" y="3778247"/>
            <a:ext cx="6732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2"/>
          <p:cNvSpPr txBox="1"/>
          <p:nvPr>
            <p:ph idx="11" type="ftr"/>
          </p:nvPr>
        </p:nvSpPr>
        <p:spPr>
          <a:xfrm>
            <a:off x="2019298" y="3778247"/>
            <a:ext cx="39111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2"/>
          <p:cNvSpPr txBox="1"/>
          <p:nvPr>
            <p:ph idx="12" type="sldNum"/>
          </p:nvPr>
        </p:nvSpPr>
        <p:spPr>
          <a:xfrm>
            <a:off x="6717675" y="3778247"/>
            <a:ext cx="4134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27" name="Google Shape;27;p2"/>
          <p:cNvCxnSpPr/>
          <p:nvPr/>
        </p:nvCxnSpPr>
        <p:spPr>
          <a:xfrm>
            <a:off x="2019299" y="2641598"/>
            <a:ext cx="5111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1"/>
          <p:cNvSpPr txBox="1"/>
          <p:nvPr>
            <p:ph type="title"/>
          </p:nvPr>
        </p:nvSpPr>
        <p:spPr>
          <a:xfrm>
            <a:off x="971551" y="3611561"/>
            <a:ext cx="7207200" cy="4251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1"/>
          <p:cNvSpPr/>
          <p:nvPr>
            <p:ph idx="2" type="pic"/>
          </p:nvPr>
        </p:nvSpPr>
        <p:spPr>
          <a:xfrm>
            <a:off x="781070" y="781049"/>
            <a:ext cx="7579500" cy="25020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1"/>
          <p:cNvSpPr txBox="1"/>
          <p:nvPr>
            <p:ph idx="1" type="body"/>
          </p:nvPr>
        </p:nvSpPr>
        <p:spPr>
          <a:xfrm>
            <a:off x="971551" y="4036615"/>
            <a:ext cx="7207200" cy="3702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200"/>
              <a:buNone/>
              <a:defRPr sz="11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89" name="Google Shape;89;p11"/>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11"/>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1"/>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12"/>
          <p:cNvSpPr txBox="1"/>
          <p:nvPr>
            <p:ph type="title"/>
          </p:nvPr>
        </p:nvSpPr>
        <p:spPr>
          <a:xfrm>
            <a:off x="977901" y="736599"/>
            <a:ext cx="7194600" cy="22161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12"/>
          <p:cNvSpPr txBox="1"/>
          <p:nvPr>
            <p:ph idx="1" type="body"/>
          </p:nvPr>
        </p:nvSpPr>
        <p:spPr>
          <a:xfrm>
            <a:off x="977901" y="3257549"/>
            <a:ext cx="7194600" cy="11493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95" name="Google Shape;95;p12"/>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2"/>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2"/>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2"/>
          <p:cNvCxnSpPr/>
          <p:nvPr/>
        </p:nvCxnSpPr>
        <p:spPr>
          <a:xfrm>
            <a:off x="1047127" y="3105149"/>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13"/>
          <p:cNvSpPr txBox="1"/>
          <p:nvPr>
            <p:ph type="title"/>
          </p:nvPr>
        </p:nvSpPr>
        <p:spPr>
          <a:xfrm>
            <a:off x="1084660" y="736599"/>
            <a:ext cx="6972300" cy="17781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3"/>
          <p:cNvSpPr txBox="1"/>
          <p:nvPr>
            <p:ph idx="1" type="body"/>
          </p:nvPr>
        </p:nvSpPr>
        <p:spPr>
          <a:xfrm>
            <a:off x="1256109" y="2514600"/>
            <a:ext cx="6629400" cy="438300"/>
          </a:xfrm>
          <a:prstGeom prst="rect">
            <a:avLst/>
          </a:prstGeom>
          <a:noFill/>
          <a:ln>
            <a:noFill/>
          </a:ln>
        </p:spPr>
        <p:txBody>
          <a:bodyPr anchorCtr="0" anchor="ctr" bIns="34275" lIns="68575" spcFirstLastPara="1" rIns="68575" wrap="square" tIns="34275">
            <a:normAutofit/>
          </a:bodyPr>
          <a:lstStyle>
            <a:lvl1pPr indent="-228600" lvl="0" marL="457200" algn="r">
              <a:lnSpc>
                <a:spcPct val="100000"/>
              </a:lnSpc>
              <a:spcBef>
                <a:spcPts val="300"/>
              </a:spcBef>
              <a:spcAft>
                <a:spcPts val="0"/>
              </a:spcAft>
              <a:buSzPts val="1700"/>
              <a:buFont typeface="Garamond"/>
              <a:buNone/>
              <a:defRPr sz="1500"/>
            </a:lvl1pPr>
            <a:lvl2pPr indent="-228600" lvl="1" marL="914400" algn="l">
              <a:lnSpc>
                <a:spcPct val="100000"/>
              </a:lnSpc>
              <a:spcBef>
                <a:spcPts val="500"/>
              </a:spcBef>
              <a:spcAft>
                <a:spcPts val="0"/>
              </a:spcAft>
              <a:buSzPts val="1700"/>
              <a:buFont typeface="Garamond"/>
              <a:buNone/>
              <a:defRPr/>
            </a:lvl2pPr>
            <a:lvl3pPr indent="-228600" lvl="2" marL="1371600" algn="l">
              <a:lnSpc>
                <a:spcPct val="100000"/>
              </a:lnSpc>
              <a:spcBef>
                <a:spcPts val="500"/>
              </a:spcBef>
              <a:spcAft>
                <a:spcPts val="0"/>
              </a:spcAft>
              <a:buSzPts val="1600"/>
              <a:buFont typeface="Garamond"/>
              <a:buNone/>
              <a:defRPr/>
            </a:lvl3pPr>
            <a:lvl4pPr indent="-228600" lvl="3" marL="1828800" algn="l">
              <a:lnSpc>
                <a:spcPct val="100000"/>
              </a:lnSpc>
              <a:spcBef>
                <a:spcPts val="500"/>
              </a:spcBef>
              <a:spcAft>
                <a:spcPts val="0"/>
              </a:spcAft>
              <a:buSzPts val="1400"/>
              <a:buFont typeface="Garamond"/>
              <a:buNone/>
              <a:defRPr/>
            </a:lvl4pPr>
            <a:lvl5pPr indent="-228600" lvl="4" marL="2286000" algn="l">
              <a:lnSpc>
                <a:spcPct val="100000"/>
              </a:lnSpc>
              <a:spcBef>
                <a:spcPts val="500"/>
              </a:spcBef>
              <a:spcAft>
                <a:spcPts val="0"/>
              </a:spcAft>
              <a:buSzPts val="1200"/>
              <a:buFont typeface="Garamond"/>
              <a:buNone/>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02" name="Google Shape;102;p13"/>
          <p:cNvSpPr txBox="1"/>
          <p:nvPr>
            <p:ph idx="2" type="body"/>
          </p:nvPr>
        </p:nvSpPr>
        <p:spPr>
          <a:xfrm>
            <a:off x="971551" y="3257549"/>
            <a:ext cx="7207200" cy="1149300"/>
          </a:xfrm>
          <a:prstGeom prst="rect">
            <a:avLst/>
          </a:prstGeom>
          <a:noFill/>
          <a:ln>
            <a:noFill/>
          </a:ln>
        </p:spPr>
        <p:txBody>
          <a:bodyPr anchorCtr="0" anchor="ctr" bIns="34275" lIns="68575" spcFirstLastPara="1" rIns="68575" wrap="square" tIns="34275">
            <a:normAutofit/>
          </a:bodyPr>
          <a:lstStyle>
            <a:lvl1pPr indent="-228600" lvl="0" marL="457200" algn="ctr">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03" name="Google Shape;103;p13"/>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3"/>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13"/>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
        <p:nvSpPr>
          <p:cNvPr id="106" name="Google Shape;106;p13"/>
          <p:cNvSpPr txBox="1"/>
          <p:nvPr/>
        </p:nvSpPr>
        <p:spPr>
          <a:xfrm>
            <a:off x="646510" y="659971"/>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07" name="Google Shape;107;p13"/>
          <p:cNvSpPr txBox="1"/>
          <p:nvPr/>
        </p:nvSpPr>
        <p:spPr>
          <a:xfrm>
            <a:off x="7950200" y="2120903"/>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08" name="Google Shape;108;p13"/>
          <p:cNvCxnSpPr/>
          <p:nvPr/>
        </p:nvCxnSpPr>
        <p:spPr>
          <a:xfrm>
            <a:off x="1047127" y="3105149"/>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971552" y="2481436"/>
            <a:ext cx="7207200" cy="11016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rgbClr val="262626"/>
              </a:buClr>
              <a:buSzPts val="2400"/>
              <a:buFont typeface="Garamond"/>
              <a:buNone/>
              <a:defRPr b="0" sz="24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14"/>
          <p:cNvSpPr txBox="1"/>
          <p:nvPr>
            <p:ph idx="1" type="body"/>
          </p:nvPr>
        </p:nvSpPr>
        <p:spPr>
          <a:xfrm>
            <a:off x="971551" y="3583036"/>
            <a:ext cx="72072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700"/>
              <a:buNone/>
              <a:defRPr sz="15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12" name="Google Shape;112;p14"/>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4"/>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14"/>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ph type="title"/>
          </p:nvPr>
        </p:nvSpPr>
        <p:spPr>
          <a:xfrm>
            <a:off x="1084660" y="736599"/>
            <a:ext cx="6972300" cy="16827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2400"/>
              <a:buFont typeface="Garamond"/>
              <a:buNone/>
              <a:defRPr b="0" sz="2400" cap="none">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15"/>
          <p:cNvSpPr txBox="1"/>
          <p:nvPr>
            <p:ph idx="1" type="body"/>
          </p:nvPr>
        </p:nvSpPr>
        <p:spPr>
          <a:xfrm>
            <a:off x="971551" y="2729484"/>
            <a:ext cx="7207200" cy="6651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18" name="Google Shape;118;p15"/>
          <p:cNvSpPr txBox="1"/>
          <p:nvPr>
            <p:ph idx="2" type="body"/>
          </p:nvPr>
        </p:nvSpPr>
        <p:spPr>
          <a:xfrm>
            <a:off x="971551" y="3397250"/>
            <a:ext cx="7207200" cy="10098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19" name="Google Shape;119;p15"/>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5"/>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15"/>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
        <p:nvSpPr>
          <p:cNvPr id="122" name="Google Shape;122;p15"/>
          <p:cNvSpPr txBox="1"/>
          <p:nvPr/>
        </p:nvSpPr>
        <p:spPr>
          <a:xfrm>
            <a:off x="646510" y="659971"/>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sp>
        <p:nvSpPr>
          <p:cNvPr id="123" name="Google Shape;123;p15"/>
          <p:cNvSpPr txBox="1"/>
          <p:nvPr/>
        </p:nvSpPr>
        <p:spPr>
          <a:xfrm>
            <a:off x="7950200" y="1949446"/>
            <a:ext cx="457200" cy="4386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6000"/>
              <a:buFont typeface="Arial"/>
              <a:buNone/>
            </a:pPr>
            <a:r>
              <a:rPr b="0" i="0" lang="en" sz="6000" u="none" cap="none" strike="noStrike">
                <a:solidFill>
                  <a:schemeClr val="dk1"/>
                </a:solidFill>
                <a:latin typeface="Garamond"/>
                <a:ea typeface="Garamond"/>
                <a:cs typeface="Garamond"/>
                <a:sym typeface="Garamond"/>
              </a:rPr>
              <a:t>”</a:t>
            </a:r>
            <a:endParaRPr b="0" i="0" sz="1100" u="none" cap="none" strike="noStrike">
              <a:solidFill>
                <a:srgbClr val="000000"/>
              </a:solidFill>
              <a:latin typeface="Arial"/>
              <a:ea typeface="Arial"/>
              <a:cs typeface="Arial"/>
              <a:sym typeface="Arial"/>
            </a:endParaRPr>
          </a:p>
        </p:txBody>
      </p:sp>
      <p:cxnSp>
        <p:nvCxnSpPr>
          <p:cNvPr id="124" name="Google Shape;124;p15"/>
          <p:cNvCxnSpPr/>
          <p:nvPr/>
        </p:nvCxnSpPr>
        <p:spPr>
          <a:xfrm>
            <a:off x="1047127" y="2571750"/>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16"/>
          <p:cNvSpPr txBox="1"/>
          <p:nvPr>
            <p:ph type="title"/>
          </p:nvPr>
        </p:nvSpPr>
        <p:spPr>
          <a:xfrm>
            <a:off x="971551" y="736599"/>
            <a:ext cx="7207200" cy="16827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16"/>
          <p:cNvSpPr txBox="1"/>
          <p:nvPr>
            <p:ph idx="1" type="body"/>
          </p:nvPr>
        </p:nvSpPr>
        <p:spPr>
          <a:xfrm>
            <a:off x="971551" y="2722626"/>
            <a:ext cx="7207200" cy="6309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0"/>
              </a:spcBef>
              <a:spcAft>
                <a:spcPts val="0"/>
              </a:spcAft>
              <a:buSzPts val="2400"/>
              <a:buNone/>
              <a:defRPr sz="21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28" name="Google Shape;128;p16"/>
          <p:cNvSpPr txBox="1"/>
          <p:nvPr>
            <p:ph idx="2" type="body"/>
          </p:nvPr>
        </p:nvSpPr>
        <p:spPr>
          <a:xfrm>
            <a:off x="971550" y="3352799"/>
            <a:ext cx="7207200" cy="10542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300"/>
              </a:spcBef>
              <a:spcAft>
                <a:spcPts val="0"/>
              </a:spcAft>
              <a:buSzPts val="1600"/>
              <a:buNone/>
              <a:defRPr sz="14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129" name="Google Shape;129;p16"/>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16"/>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16"/>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132" name="Google Shape;132;p16"/>
          <p:cNvCxnSpPr/>
          <p:nvPr/>
        </p:nvCxnSpPr>
        <p:spPr>
          <a:xfrm>
            <a:off x="1047127" y="2571750"/>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a:off x="971552" y="736599"/>
            <a:ext cx="7200900" cy="9780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17"/>
          <p:cNvSpPr txBox="1"/>
          <p:nvPr>
            <p:ph idx="1" type="body"/>
          </p:nvPr>
        </p:nvSpPr>
        <p:spPr>
          <a:xfrm rot="5400000">
            <a:off x="3327448" y="-438201"/>
            <a:ext cx="2489100" cy="72009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36" name="Google Shape;136;p17"/>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17"/>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17"/>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139" name="Google Shape;139;p17"/>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8"/>
          <p:cNvSpPr txBox="1"/>
          <p:nvPr>
            <p:ph type="title"/>
          </p:nvPr>
        </p:nvSpPr>
        <p:spPr>
          <a:xfrm rot="5400000">
            <a:off x="5623538" y="1862648"/>
            <a:ext cx="3670200" cy="14181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2" name="Google Shape;142;p18"/>
          <p:cNvSpPr txBox="1"/>
          <p:nvPr>
            <p:ph idx="1" type="body"/>
          </p:nvPr>
        </p:nvSpPr>
        <p:spPr>
          <a:xfrm rot="5400000">
            <a:off x="1923767" y="-215751"/>
            <a:ext cx="3670200" cy="55749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143" name="Google Shape;143;p18"/>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18"/>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18"/>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146" name="Google Shape;146;p18"/>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8" name="Shape 158"/>
        <p:cNvGrpSpPr/>
        <p:nvPr/>
      </p:nvGrpSpPr>
      <p:grpSpPr>
        <a:xfrm>
          <a:off x="0" y="0"/>
          <a:ext cx="0" cy="0"/>
          <a:chOff x="0" y="0"/>
          <a:chExt cx="0" cy="0"/>
        </a:xfrm>
      </p:grpSpPr>
      <p:grpSp>
        <p:nvGrpSpPr>
          <p:cNvPr id="159" name="Google Shape;159;p20"/>
          <p:cNvGrpSpPr/>
          <p:nvPr/>
        </p:nvGrpSpPr>
        <p:grpSpPr>
          <a:xfrm>
            <a:off x="-12701" y="0"/>
            <a:ext cx="9173370" cy="5142161"/>
            <a:chOff x="-16934" y="0"/>
            <a:chExt cx="12231160" cy="6856215"/>
          </a:xfrm>
        </p:grpSpPr>
        <p:pic>
          <p:nvPicPr>
            <p:cNvPr descr="HD-PanelTitleR1.png" id="160" name="Google Shape;160;p2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61" name="Google Shape;161;p20"/>
            <p:cNvSpPr/>
            <p:nvPr/>
          </p:nvSpPr>
          <p:spPr>
            <a:xfrm>
              <a:off x="2328332" y="1540931"/>
              <a:ext cx="7543800" cy="38355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HDRibbonTitle-UniformTrim.png" id="162" name="Google Shape;162;p20"/>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163" name="Google Shape;163;p20"/>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164" name="Google Shape;164;p20"/>
          <p:cNvSpPr txBox="1"/>
          <p:nvPr>
            <p:ph type="ctrTitle"/>
          </p:nvPr>
        </p:nvSpPr>
        <p:spPr>
          <a:xfrm>
            <a:off x="2019299" y="1403348"/>
            <a:ext cx="5111700" cy="1136700"/>
          </a:xfrm>
          <a:prstGeom prst="rect">
            <a:avLst/>
          </a:prstGeom>
          <a:noFill/>
          <a:ln>
            <a:noFill/>
          </a:ln>
        </p:spPr>
        <p:txBody>
          <a:bodyPr anchorCtr="0" anchor="b" bIns="34275" lIns="68575" spcFirstLastPara="1" rIns="68575" wrap="square" tIns="34275">
            <a:noAutofit/>
          </a:bodyPr>
          <a:lstStyle>
            <a:lvl1pPr lvl="0" rtl="0" algn="ctr">
              <a:spcBef>
                <a:spcPts val="0"/>
              </a:spcBef>
              <a:spcAft>
                <a:spcPts val="0"/>
              </a:spcAft>
              <a:buClr>
                <a:srgbClr val="262626"/>
              </a:buClr>
              <a:buSzPts val="4100"/>
              <a:buFont typeface="Garamond"/>
              <a:buNone/>
              <a:defRPr sz="41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5" name="Google Shape;165;p20"/>
          <p:cNvSpPr txBox="1"/>
          <p:nvPr>
            <p:ph idx="1" type="subTitle"/>
          </p:nvPr>
        </p:nvSpPr>
        <p:spPr>
          <a:xfrm>
            <a:off x="2019299" y="2743198"/>
            <a:ext cx="5111700" cy="990600"/>
          </a:xfrm>
          <a:prstGeom prst="rect">
            <a:avLst/>
          </a:prstGeom>
          <a:noFill/>
          <a:ln>
            <a:noFill/>
          </a:ln>
        </p:spPr>
        <p:txBody>
          <a:bodyPr anchorCtr="0" anchor="t" bIns="34275" lIns="68575" spcFirstLastPara="1" rIns="68575" wrap="square" tIns="34275">
            <a:normAutofit/>
          </a:bodyPr>
          <a:lstStyle>
            <a:lvl1pPr lvl="0" rtl="0" algn="ctr">
              <a:spcBef>
                <a:spcPts val="300"/>
              </a:spcBef>
              <a:spcAft>
                <a:spcPts val="0"/>
              </a:spcAft>
              <a:buSzPts val="1800"/>
              <a:buNone/>
              <a:defRPr sz="1600">
                <a:solidFill>
                  <a:schemeClr val="dk1"/>
                </a:solidFill>
              </a:defRPr>
            </a:lvl1pPr>
            <a:lvl2pPr lvl="1" rtl="0" algn="ctr">
              <a:spcBef>
                <a:spcPts val="500"/>
              </a:spcBef>
              <a:spcAft>
                <a:spcPts val="0"/>
              </a:spcAft>
              <a:buSzPts val="1700"/>
              <a:buNone/>
              <a:defRPr>
                <a:solidFill>
                  <a:srgbClr val="888888"/>
                </a:solidFill>
              </a:defRPr>
            </a:lvl2pPr>
            <a:lvl3pPr lvl="2" rtl="0" algn="ctr">
              <a:spcBef>
                <a:spcPts val="500"/>
              </a:spcBef>
              <a:spcAft>
                <a:spcPts val="0"/>
              </a:spcAft>
              <a:buSzPts val="1600"/>
              <a:buNone/>
              <a:defRPr>
                <a:solidFill>
                  <a:srgbClr val="888888"/>
                </a:solidFill>
              </a:defRPr>
            </a:lvl3pPr>
            <a:lvl4pPr lvl="3" rtl="0" algn="ctr">
              <a:spcBef>
                <a:spcPts val="500"/>
              </a:spcBef>
              <a:spcAft>
                <a:spcPts val="0"/>
              </a:spcAft>
              <a:buSzPts val="1400"/>
              <a:buNone/>
              <a:defRPr>
                <a:solidFill>
                  <a:srgbClr val="888888"/>
                </a:solidFill>
              </a:defRPr>
            </a:lvl4pPr>
            <a:lvl5pPr lvl="4" rtl="0" algn="ctr">
              <a:spcBef>
                <a:spcPts val="500"/>
              </a:spcBef>
              <a:spcAft>
                <a:spcPts val="0"/>
              </a:spcAft>
              <a:buSzPts val="1200"/>
              <a:buNone/>
              <a:defRPr>
                <a:solidFill>
                  <a:srgbClr val="888888"/>
                </a:solidFill>
              </a:defRPr>
            </a:lvl5pPr>
            <a:lvl6pPr lvl="5" rtl="0" algn="ctr">
              <a:spcBef>
                <a:spcPts val="500"/>
              </a:spcBef>
              <a:spcAft>
                <a:spcPts val="0"/>
              </a:spcAft>
              <a:buSzPts val="1200"/>
              <a:buNone/>
              <a:defRPr>
                <a:solidFill>
                  <a:srgbClr val="888888"/>
                </a:solidFill>
              </a:defRPr>
            </a:lvl6pPr>
            <a:lvl7pPr lvl="6" rtl="0" algn="ctr">
              <a:spcBef>
                <a:spcPts val="500"/>
              </a:spcBef>
              <a:spcAft>
                <a:spcPts val="0"/>
              </a:spcAft>
              <a:buSzPts val="1200"/>
              <a:buNone/>
              <a:defRPr>
                <a:solidFill>
                  <a:srgbClr val="888888"/>
                </a:solidFill>
              </a:defRPr>
            </a:lvl7pPr>
            <a:lvl8pPr lvl="7" rtl="0" algn="ctr">
              <a:spcBef>
                <a:spcPts val="500"/>
              </a:spcBef>
              <a:spcAft>
                <a:spcPts val="0"/>
              </a:spcAft>
              <a:buSzPts val="1200"/>
              <a:buNone/>
              <a:defRPr>
                <a:solidFill>
                  <a:srgbClr val="888888"/>
                </a:solidFill>
              </a:defRPr>
            </a:lvl8pPr>
            <a:lvl9pPr lvl="8" rtl="0" algn="ctr">
              <a:spcBef>
                <a:spcPts val="500"/>
              </a:spcBef>
              <a:spcAft>
                <a:spcPts val="500"/>
              </a:spcAft>
              <a:buSzPts val="1200"/>
              <a:buNone/>
              <a:defRPr>
                <a:solidFill>
                  <a:srgbClr val="888888"/>
                </a:solidFill>
              </a:defRPr>
            </a:lvl9pPr>
          </a:lstStyle>
          <a:p/>
        </p:txBody>
      </p:sp>
      <p:sp>
        <p:nvSpPr>
          <p:cNvPr id="166" name="Google Shape;166;p20"/>
          <p:cNvSpPr txBox="1"/>
          <p:nvPr>
            <p:ph idx="10" type="dt"/>
          </p:nvPr>
        </p:nvSpPr>
        <p:spPr>
          <a:xfrm>
            <a:off x="5987424" y="3778247"/>
            <a:ext cx="6732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7" name="Google Shape;167;p20"/>
          <p:cNvSpPr txBox="1"/>
          <p:nvPr>
            <p:ph idx="11" type="ftr"/>
          </p:nvPr>
        </p:nvSpPr>
        <p:spPr>
          <a:xfrm>
            <a:off x="2019298" y="3778247"/>
            <a:ext cx="39111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8" name="Google Shape;168;p20"/>
          <p:cNvSpPr txBox="1"/>
          <p:nvPr>
            <p:ph idx="12" type="sldNum"/>
          </p:nvPr>
        </p:nvSpPr>
        <p:spPr>
          <a:xfrm>
            <a:off x="6717675" y="3778247"/>
            <a:ext cx="4134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69" name="Google Shape;169;p20"/>
          <p:cNvCxnSpPr/>
          <p:nvPr/>
        </p:nvCxnSpPr>
        <p:spPr>
          <a:xfrm>
            <a:off x="2019299" y="2641598"/>
            <a:ext cx="5111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0" name="Shape 170"/>
        <p:cNvGrpSpPr/>
        <p:nvPr/>
      </p:nvGrpSpPr>
      <p:grpSpPr>
        <a:xfrm>
          <a:off x="0" y="0"/>
          <a:ext cx="0" cy="0"/>
          <a:chOff x="0" y="0"/>
          <a:chExt cx="0" cy="0"/>
        </a:xfrm>
      </p:grpSpPr>
      <p:cxnSp>
        <p:nvCxnSpPr>
          <p:cNvPr id="171" name="Google Shape;171;p21"/>
          <p:cNvCxnSpPr/>
          <p:nvPr/>
        </p:nvCxnSpPr>
        <p:spPr>
          <a:xfrm>
            <a:off x="1047127" y="1816100"/>
            <a:ext cx="7055700" cy="0"/>
          </a:xfrm>
          <a:prstGeom prst="straightConnector1">
            <a:avLst/>
          </a:prstGeom>
          <a:noFill/>
          <a:ln cap="flat" cmpd="sng" w="15875">
            <a:solidFill>
              <a:schemeClr val="accent1"/>
            </a:solidFill>
            <a:prstDash val="solid"/>
            <a:round/>
            <a:headEnd len="sm" w="sm" type="none"/>
            <a:tailEnd len="sm" w="sm" type="none"/>
          </a:ln>
        </p:spPr>
      </p:cxnSp>
      <p:sp>
        <p:nvSpPr>
          <p:cNvPr id="172" name="Google Shape;172;p21"/>
          <p:cNvSpPr txBox="1"/>
          <p:nvPr>
            <p:ph type="title"/>
          </p:nvPr>
        </p:nvSpPr>
        <p:spPr>
          <a:xfrm>
            <a:off x="971552" y="736599"/>
            <a:ext cx="7200900" cy="977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3" name="Google Shape;173;p21"/>
          <p:cNvSpPr txBox="1"/>
          <p:nvPr>
            <p:ph idx="1" type="body"/>
          </p:nvPr>
        </p:nvSpPr>
        <p:spPr>
          <a:xfrm>
            <a:off x="971551" y="1917699"/>
            <a:ext cx="7200900" cy="24891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174" name="Google Shape;174;p21"/>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5" name="Google Shape;175;p21"/>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6" name="Google Shape;176;p21"/>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3"/>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3"/>
          <p:cNvSpPr txBox="1"/>
          <p:nvPr>
            <p:ph type="title"/>
          </p:nvPr>
        </p:nvSpPr>
        <p:spPr>
          <a:xfrm>
            <a:off x="971552" y="736599"/>
            <a:ext cx="7200900" cy="9780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p3"/>
          <p:cNvSpPr txBox="1"/>
          <p:nvPr>
            <p:ph idx="1" type="body"/>
          </p:nvPr>
        </p:nvSpPr>
        <p:spPr>
          <a:xfrm>
            <a:off x="971551" y="1917699"/>
            <a:ext cx="7200900" cy="24891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32" name="Google Shape;32;p3"/>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 name="Google Shape;33;p3"/>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3"/>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7" name="Shape 177"/>
        <p:cNvGrpSpPr/>
        <p:nvPr/>
      </p:nvGrpSpPr>
      <p:grpSpPr>
        <a:xfrm>
          <a:off x="0" y="0"/>
          <a:ext cx="0" cy="0"/>
          <a:chOff x="0" y="0"/>
          <a:chExt cx="0" cy="0"/>
        </a:xfrm>
      </p:grpSpPr>
      <p:sp>
        <p:nvSpPr>
          <p:cNvPr id="178" name="Google Shape;178;p22"/>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79" name="Google Shape;179;p22"/>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0" name="Google Shape;180;p22"/>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1" name="Shape 181"/>
        <p:cNvGrpSpPr/>
        <p:nvPr/>
      </p:nvGrpSpPr>
      <p:grpSpPr>
        <a:xfrm>
          <a:off x="0" y="0"/>
          <a:ext cx="0" cy="0"/>
          <a:chOff x="0" y="0"/>
          <a:chExt cx="0" cy="0"/>
        </a:xfrm>
      </p:grpSpPr>
      <p:sp>
        <p:nvSpPr>
          <p:cNvPr id="182" name="Google Shape;182;p23"/>
          <p:cNvSpPr txBox="1"/>
          <p:nvPr>
            <p:ph type="title"/>
          </p:nvPr>
        </p:nvSpPr>
        <p:spPr>
          <a:xfrm>
            <a:off x="971549" y="1412874"/>
            <a:ext cx="4681200" cy="1028700"/>
          </a:xfrm>
          <a:prstGeom prst="rect">
            <a:avLst/>
          </a:prstGeom>
          <a:noFill/>
          <a:ln>
            <a:noFill/>
          </a:ln>
        </p:spPr>
        <p:txBody>
          <a:bodyPr anchorCtr="0" anchor="b" bIns="34275" lIns="68575" spcFirstLastPara="1" rIns="68575" wrap="square" tIns="34275">
            <a:normAutofit/>
          </a:bodyPr>
          <a:lstStyle>
            <a:lvl1pPr lvl="0" rtl="0" algn="ctr">
              <a:spcBef>
                <a:spcPts val="0"/>
              </a:spcBef>
              <a:spcAft>
                <a:spcPts val="0"/>
              </a:spcAft>
              <a:buClr>
                <a:srgbClr val="262626"/>
              </a:buClr>
              <a:buSzPts val="2100"/>
              <a:buFont typeface="Garamond"/>
              <a:buNone/>
              <a:defRPr b="0" sz="21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3" name="Google Shape;183;p23"/>
          <p:cNvSpPr/>
          <p:nvPr>
            <p:ph idx="2" type="pic"/>
          </p:nvPr>
        </p:nvSpPr>
        <p:spPr>
          <a:xfrm>
            <a:off x="6071123" y="781050"/>
            <a:ext cx="229740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184" name="Google Shape;184;p23"/>
          <p:cNvSpPr txBox="1"/>
          <p:nvPr>
            <p:ph idx="1" type="body"/>
          </p:nvPr>
        </p:nvSpPr>
        <p:spPr>
          <a:xfrm>
            <a:off x="971549" y="2441574"/>
            <a:ext cx="4681200" cy="1371600"/>
          </a:xfrm>
          <a:prstGeom prst="rect">
            <a:avLst/>
          </a:prstGeom>
          <a:noFill/>
          <a:ln>
            <a:noFill/>
          </a:ln>
        </p:spPr>
        <p:txBody>
          <a:bodyPr anchorCtr="0" anchor="t" bIns="34275" lIns="68575" spcFirstLastPara="1" rIns="68575" wrap="square" tIns="34275">
            <a:normAutofit/>
          </a:bodyPr>
          <a:lstStyle>
            <a:lvl1pPr indent="-228600" lvl="0" marL="457200" rtl="0" algn="ctr">
              <a:spcBef>
                <a:spcPts val="300"/>
              </a:spcBef>
              <a:spcAft>
                <a:spcPts val="0"/>
              </a:spcAft>
              <a:buSzPts val="1600"/>
              <a:buNone/>
              <a:defRPr sz="1400"/>
            </a:lvl1pPr>
            <a:lvl2pPr indent="-228600" lvl="1" marL="914400" rtl="0" algn="l">
              <a:spcBef>
                <a:spcPts val="500"/>
              </a:spcBef>
              <a:spcAft>
                <a:spcPts val="0"/>
              </a:spcAft>
              <a:buSzPts val="1000"/>
              <a:buNone/>
              <a:defRPr sz="900"/>
            </a:lvl2pPr>
            <a:lvl3pPr indent="-228600" lvl="2" marL="1371600" rtl="0" algn="l">
              <a:spcBef>
                <a:spcPts val="500"/>
              </a:spcBef>
              <a:spcAft>
                <a:spcPts val="0"/>
              </a:spcAft>
              <a:buSzPts val="900"/>
              <a:buNone/>
              <a:defRPr sz="800"/>
            </a:lvl3pPr>
            <a:lvl4pPr indent="-228600" lvl="3" marL="1828800" rtl="0" algn="l">
              <a:spcBef>
                <a:spcPts val="500"/>
              </a:spcBef>
              <a:spcAft>
                <a:spcPts val="0"/>
              </a:spcAft>
              <a:buSzPts val="800"/>
              <a:buNone/>
              <a:defRPr sz="700"/>
            </a:lvl4pPr>
            <a:lvl5pPr indent="-228600" lvl="4" marL="2286000" rtl="0" algn="l">
              <a:spcBef>
                <a:spcPts val="500"/>
              </a:spcBef>
              <a:spcAft>
                <a:spcPts val="0"/>
              </a:spcAft>
              <a:buSzPts val="800"/>
              <a:buNone/>
              <a:defRPr sz="700"/>
            </a:lvl5pPr>
            <a:lvl6pPr indent="-228600" lvl="5" marL="2743200" rtl="0" algn="l">
              <a:spcBef>
                <a:spcPts val="500"/>
              </a:spcBef>
              <a:spcAft>
                <a:spcPts val="0"/>
              </a:spcAft>
              <a:buSzPts val="800"/>
              <a:buNone/>
              <a:defRPr sz="700"/>
            </a:lvl6pPr>
            <a:lvl7pPr indent="-228600" lvl="6" marL="3200400" rtl="0" algn="l">
              <a:spcBef>
                <a:spcPts val="500"/>
              </a:spcBef>
              <a:spcAft>
                <a:spcPts val="0"/>
              </a:spcAft>
              <a:buSzPts val="800"/>
              <a:buNone/>
              <a:defRPr sz="700"/>
            </a:lvl7pPr>
            <a:lvl8pPr indent="-228600" lvl="7" marL="3657600" rtl="0" algn="l">
              <a:spcBef>
                <a:spcPts val="500"/>
              </a:spcBef>
              <a:spcAft>
                <a:spcPts val="0"/>
              </a:spcAft>
              <a:buSzPts val="800"/>
              <a:buNone/>
              <a:defRPr sz="700"/>
            </a:lvl8pPr>
            <a:lvl9pPr indent="-228600" lvl="8" marL="4114800" rtl="0" algn="l">
              <a:spcBef>
                <a:spcPts val="500"/>
              </a:spcBef>
              <a:spcAft>
                <a:spcPts val="500"/>
              </a:spcAft>
              <a:buSzPts val="800"/>
              <a:buNone/>
              <a:defRPr sz="700"/>
            </a:lvl9pPr>
          </a:lstStyle>
          <a:p/>
        </p:txBody>
      </p:sp>
      <p:sp>
        <p:nvSpPr>
          <p:cNvPr id="185" name="Google Shape;185;p23"/>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6" name="Google Shape;186;p23"/>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87" name="Google Shape;187;p23"/>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8" name="Shape 188"/>
        <p:cNvGrpSpPr/>
        <p:nvPr/>
      </p:nvGrpSpPr>
      <p:grpSpPr>
        <a:xfrm>
          <a:off x="0" y="0"/>
          <a:ext cx="0" cy="0"/>
          <a:chOff x="0" y="0"/>
          <a:chExt cx="0" cy="0"/>
        </a:xfrm>
      </p:grpSpPr>
      <p:sp>
        <p:nvSpPr>
          <p:cNvPr id="189" name="Google Shape;189;p24"/>
          <p:cNvSpPr txBox="1"/>
          <p:nvPr>
            <p:ph type="title"/>
          </p:nvPr>
        </p:nvSpPr>
        <p:spPr>
          <a:xfrm>
            <a:off x="971552" y="736599"/>
            <a:ext cx="7200900" cy="977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3300"/>
              <a:buFont typeface="Garamond"/>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0" name="Google Shape;190;p24"/>
          <p:cNvSpPr txBox="1"/>
          <p:nvPr>
            <p:ph idx="1" type="body"/>
          </p:nvPr>
        </p:nvSpPr>
        <p:spPr>
          <a:xfrm>
            <a:off x="971550" y="1993900"/>
            <a:ext cx="35388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SzPts val="2400"/>
              <a:buNone/>
              <a:defRPr b="0" sz="2100">
                <a:solidFill>
                  <a:schemeClr val="accent1"/>
                </a:solidFill>
              </a:defRPr>
            </a:lvl1pPr>
            <a:lvl2pPr indent="-228600" lvl="1" marL="914400" rtl="0" algn="l">
              <a:spcBef>
                <a:spcPts val="500"/>
              </a:spcBef>
              <a:spcAft>
                <a:spcPts val="0"/>
              </a:spcAft>
              <a:buSzPts val="1700"/>
              <a:buNone/>
              <a:defRPr b="1" sz="1500"/>
            </a:lvl2pPr>
            <a:lvl3pPr indent="-228600" lvl="2" marL="1371600" rtl="0" algn="l">
              <a:spcBef>
                <a:spcPts val="500"/>
              </a:spcBef>
              <a:spcAft>
                <a:spcPts val="0"/>
              </a:spcAft>
              <a:buSzPts val="1600"/>
              <a:buNone/>
              <a:defRPr b="1" sz="1400"/>
            </a:lvl3pPr>
            <a:lvl4pPr indent="-228600" lvl="3" marL="1828800" rtl="0" algn="l">
              <a:spcBef>
                <a:spcPts val="500"/>
              </a:spcBef>
              <a:spcAft>
                <a:spcPts val="0"/>
              </a:spcAft>
              <a:buSzPts val="1400"/>
              <a:buNone/>
              <a:defRPr b="1" sz="1200"/>
            </a:lvl4pPr>
            <a:lvl5pPr indent="-228600" lvl="4" marL="2286000" rtl="0" algn="l">
              <a:spcBef>
                <a:spcPts val="500"/>
              </a:spcBef>
              <a:spcAft>
                <a:spcPts val="0"/>
              </a:spcAft>
              <a:buSzPts val="1400"/>
              <a:buNone/>
              <a:defRPr b="1" sz="1200"/>
            </a:lvl5pPr>
            <a:lvl6pPr indent="-228600" lvl="5" marL="2743200" rtl="0" algn="l">
              <a:spcBef>
                <a:spcPts val="500"/>
              </a:spcBef>
              <a:spcAft>
                <a:spcPts val="0"/>
              </a:spcAft>
              <a:buSzPts val="1400"/>
              <a:buNone/>
              <a:defRPr b="1" sz="1200"/>
            </a:lvl6pPr>
            <a:lvl7pPr indent="-228600" lvl="6" marL="3200400" rtl="0" algn="l">
              <a:spcBef>
                <a:spcPts val="500"/>
              </a:spcBef>
              <a:spcAft>
                <a:spcPts val="0"/>
              </a:spcAft>
              <a:buSzPts val="1400"/>
              <a:buNone/>
              <a:defRPr b="1" sz="1200"/>
            </a:lvl7pPr>
            <a:lvl8pPr indent="-228600" lvl="7" marL="3657600" rtl="0" algn="l">
              <a:spcBef>
                <a:spcPts val="500"/>
              </a:spcBef>
              <a:spcAft>
                <a:spcPts val="0"/>
              </a:spcAft>
              <a:buSzPts val="1400"/>
              <a:buNone/>
              <a:defRPr b="1" sz="1200"/>
            </a:lvl8pPr>
            <a:lvl9pPr indent="-228600" lvl="8" marL="4114800" rtl="0" algn="l">
              <a:spcBef>
                <a:spcPts val="500"/>
              </a:spcBef>
              <a:spcAft>
                <a:spcPts val="500"/>
              </a:spcAft>
              <a:buSzPts val="1400"/>
              <a:buNone/>
              <a:defRPr b="1" sz="1200"/>
            </a:lvl9pPr>
          </a:lstStyle>
          <a:p/>
        </p:txBody>
      </p:sp>
      <p:sp>
        <p:nvSpPr>
          <p:cNvPr id="191" name="Google Shape;191;p24"/>
          <p:cNvSpPr txBox="1"/>
          <p:nvPr>
            <p:ph idx="2" type="body"/>
          </p:nvPr>
        </p:nvSpPr>
        <p:spPr>
          <a:xfrm>
            <a:off x="971550" y="2432446"/>
            <a:ext cx="3538800" cy="19743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192" name="Google Shape;192;p24"/>
          <p:cNvSpPr txBox="1"/>
          <p:nvPr>
            <p:ph idx="3" type="body"/>
          </p:nvPr>
        </p:nvSpPr>
        <p:spPr>
          <a:xfrm>
            <a:off x="4635503" y="1993900"/>
            <a:ext cx="3538800" cy="432300"/>
          </a:xfrm>
          <a:prstGeom prst="rect">
            <a:avLst/>
          </a:prstGeom>
          <a:noFill/>
          <a:ln>
            <a:noFill/>
          </a:ln>
        </p:spPr>
        <p:txBody>
          <a:bodyPr anchorCtr="0" anchor="b" bIns="34275" lIns="68575" spcFirstLastPara="1" rIns="68575" wrap="square" tIns="34275">
            <a:noAutofit/>
          </a:bodyPr>
          <a:lstStyle>
            <a:lvl1pPr indent="-228600" lvl="0" marL="457200" rtl="0" algn="l">
              <a:spcBef>
                <a:spcPts val="500"/>
              </a:spcBef>
              <a:spcAft>
                <a:spcPts val="0"/>
              </a:spcAft>
              <a:buSzPts val="2400"/>
              <a:buNone/>
              <a:defRPr b="0" sz="2100">
                <a:solidFill>
                  <a:schemeClr val="accent1"/>
                </a:solidFill>
              </a:defRPr>
            </a:lvl1pPr>
            <a:lvl2pPr indent="-228600" lvl="1" marL="914400" rtl="0" algn="l">
              <a:spcBef>
                <a:spcPts val="500"/>
              </a:spcBef>
              <a:spcAft>
                <a:spcPts val="0"/>
              </a:spcAft>
              <a:buSzPts val="1700"/>
              <a:buNone/>
              <a:defRPr b="1" sz="1500"/>
            </a:lvl2pPr>
            <a:lvl3pPr indent="-228600" lvl="2" marL="1371600" rtl="0" algn="l">
              <a:spcBef>
                <a:spcPts val="500"/>
              </a:spcBef>
              <a:spcAft>
                <a:spcPts val="0"/>
              </a:spcAft>
              <a:buSzPts val="1600"/>
              <a:buNone/>
              <a:defRPr b="1" sz="1400"/>
            </a:lvl3pPr>
            <a:lvl4pPr indent="-228600" lvl="3" marL="1828800" rtl="0" algn="l">
              <a:spcBef>
                <a:spcPts val="500"/>
              </a:spcBef>
              <a:spcAft>
                <a:spcPts val="0"/>
              </a:spcAft>
              <a:buSzPts val="1400"/>
              <a:buNone/>
              <a:defRPr b="1" sz="1200"/>
            </a:lvl4pPr>
            <a:lvl5pPr indent="-228600" lvl="4" marL="2286000" rtl="0" algn="l">
              <a:spcBef>
                <a:spcPts val="500"/>
              </a:spcBef>
              <a:spcAft>
                <a:spcPts val="0"/>
              </a:spcAft>
              <a:buSzPts val="1400"/>
              <a:buNone/>
              <a:defRPr b="1" sz="1200"/>
            </a:lvl5pPr>
            <a:lvl6pPr indent="-228600" lvl="5" marL="2743200" rtl="0" algn="l">
              <a:spcBef>
                <a:spcPts val="500"/>
              </a:spcBef>
              <a:spcAft>
                <a:spcPts val="0"/>
              </a:spcAft>
              <a:buSzPts val="1400"/>
              <a:buNone/>
              <a:defRPr b="1" sz="1200"/>
            </a:lvl6pPr>
            <a:lvl7pPr indent="-228600" lvl="6" marL="3200400" rtl="0" algn="l">
              <a:spcBef>
                <a:spcPts val="500"/>
              </a:spcBef>
              <a:spcAft>
                <a:spcPts val="0"/>
              </a:spcAft>
              <a:buSzPts val="1400"/>
              <a:buNone/>
              <a:defRPr b="1" sz="1200"/>
            </a:lvl7pPr>
            <a:lvl8pPr indent="-228600" lvl="7" marL="3657600" rtl="0" algn="l">
              <a:spcBef>
                <a:spcPts val="500"/>
              </a:spcBef>
              <a:spcAft>
                <a:spcPts val="0"/>
              </a:spcAft>
              <a:buSzPts val="1400"/>
              <a:buNone/>
              <a:defRPr b="1" sz="1200"/>
            </a:lvl8pPr>
            <a:lvl9pPr indent="-228600" lvl="8" marL="4114800" rtl="0" algn="l">
              <a:spcBef>
                <a:spcPts val="500"/>
              </a:spcBef>
              <a:spcAft>
                <a:spcPts val="500"/>
              </a:spcAft>
              <a:buSzPts val="1400"/>
              <a:buNone/>
              <a:defRPr b="1" sz="1200"/>
            </a:lvl9pPr>
          </a:lstStyle>
          <a:p/>
        </p:txBody>
      </p:sp>
      <p:sp>
        <p:nvSpPr>
          <p:cNvPr id="193" name="Google Shape;193;p24"/>
          <p:cNvSpPr txBox="1"/>
          <p:nvPr>
            <p:ph idx="4" type="body"/>
          </p:nvPr>
        </p:nvSpPr>
        <p:spPr>
          <a:xfrm>
            <a:off x="4635503" y="2432446"/>
            <a:ext cx="3538800" cy="19743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194" name="Google Shape;194;p24"/>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5" name="Google Shape;195;p24"/>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96" name="Google Shape;196;p24"/>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97" name="Google Shape;197;p24"/>
          <p:cNvCxnSpPr/>
          <p:nvPr/>
        </p:nvCxnSpPr>
        <p:spPr>
          <a:xfrm>
            <a:off x="1047127" y="1816100"/>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8" name="Shape 198"/>
        <p:cNvGrpSpPr/>
        <p:nvPr/>
      </p:nvGrpSpPr>
      <p:grpSpPr>
        <a:xfrm>
          <a:off x="0" y="0"/>
          <a:ext cx="0" cy="0"/>
          <a:chOff x="0" y="0"/>
          <a:chExt cx="0" cy="0"/>
        </a:xfrm>
      </p:grpSpPr>
      <p:sp>
        <p:nvSpPr>
          <p:cNvPr id="199" name="Google Shape;199;p25"/>
          <p:cNvSpPr txBox="1"/>
          <p:nvPr>
            <p:ph type="title"/>
          </p:nvPr>
        </p:nvSpPr>
        <p:spPr>
          <a:xfrm>
            <a:off x="1511302" y="1314454"/>
            <a:ext cx="6119100" cy="1366800"/>
          </a:xfrm>
          <a:prstGeom prst="rect">
            <a:avLst/>
          </a:prstGeom>
          <a:noFill/>
          <a:ln>
            <a:noFill/>
          </a:ln>
        </p:spPr>
        <p:txBody>
          <a:bodyPr anchorCtr="0" anchor="b" bIns="34275" lIns="68575" spcFirstLastPara="1" rIns="68575" wrap="square" tIns="34275">
            <a:normAutofit/>
          </a:bodyPr>
          <a:lstStyle>
            <a:lvl1pPr lvl="0" rtl="0" algn="ctr">
              <a:spcBef>
                <a:spcPts val="0"/>
              </a:spcBef>
              <a:spcAft>
                <a:spcPts val="0"/>
              </a:spcAft>
              <a:buClr>
                <a:srgbClr val="262626"/>
              </a:buClr>
              <a:buSzPts val="3300"/>
              <a:buFont typeface="Garamond"/>
              <a:buNone/>
              <a:defRPr b="0" sz="33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0" name="Google Shape;200;p25"/>
          <p:cNvSpPr txBox="1"/>
          <p:nvPr>
            <p:ph idx="1" type="body"/>
          </p:nvPr>
        </p:nvSpPr>
        <p:spPr>
          <a:xfrm>
            <a:off x="1511300" y="2884538"/>
            <a:ext cx="6119100" cy="715800"/>
          </a:xfrm>
          <a:prstGeom prst="rect">
            <a:avLst/>
          </a:prstGeom>
          <a:noFill/>
          <a:ln>
            <a:noFill/>
          </a:ln>
        </p:spPr>
        <p:txBody>
          <a:bodyPr anchorCtr="0" anchor="t" bIns="34275" lIns="68575" spcFirstLastPara="1" rIns="68575" wrap="square" tIns="34275">
            <a:normAutofit/>
          </a:bodyPr>
          <a:lstStyle>
            <a:lvl1pPr indent="-228600" lvl="0" marL="457200" rtl="0" algn="ctr">
              <a:spcBef>
                <a:spcPts val="400"/>
              </a:spcBef>
              <a:spcAft>
                <a:spcPts val="0"/>
              </a:spcAft>
              <a:buSzPts val="2100"/>
              <a:buNone/>
              <a:defRPr sz="18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01" name="Google Shape;201;p25"/>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2" name="Google Shape;202;p25"/>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3" name="Google Shape;203;p25"/>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04" name="Google Shape;204;p25"/>
          <p:cNvCxnSpPr/>
          <p:nvPr/>
        </p:nvCxnSpPr>
        <p:spPr>
          <a:xfrm>
            <a:off x="1509542" y="2782939"/>
            <a:ext cx="6122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05" name="Shape 205"/>
        <p:cNvGrpSpPr/>
        <p:nvPr/>
      </p:nvGrpSpPr>
      <p:grpSpPr>
        <a:xfrm>
          <a:off x="0" y="0"/>
          <a:ext cx="0" cy="0"/>
          <a:chOff x="0" y="0"/>
          <a:chExt cx="0" cy="0"/>
        </a:xfrm>
      </p:grpSpPr>
      <p:cxnSp>
        <p:nvCxnSpPr>
          <p:cNvPr id="206" name="Google Shape;206;p26"/>
          <p:cNvCxnSpPr/>
          <p:nvPr/>
        </p:nvCxnSpPr>
        <p:spPr>
          <a:xfrm>
            <a:off x="1047127" y="1816100"/>
            <a:ext cx="7055700" cy="0"/>
          </a:xfrm>
          <a:prstGeom prst="straightConnector1">
            <a:avLst/>
          </a:prstGeom>
          <a:noFill/>
          <a:ln cap="flat" cmpd="sng" w="15875">
            <a:solidFill>
              <a:schemeClr val="accent1"/>
            </a:solidFill>
            <a:prstDash val="solid"/>
            <a:round/>
            <a:headEnd len="sm" w="sm" type="none"/>
            <a:tailEnd len="sm" w="sm" type="none"/>
          </a:ln>
        </p:spPr>
      </p:cxnSp>
      <p:sp>
        <p:nvSpPr>
          <p:cNvPr id="207" name="Google Shape;207;p26"/>
          <p:cNvSpPr txBox="1"/>
          <p:nvPr>
            <p:ph type="title"/>
          </p:nvPr>
        </p:nvSpPr>
        <p:spPr>
          <a:xfrm>
            <a:off x="971552" y="736599"/>
            <a:ext cx="7200900" cy="977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08" name="Google Shape;208;p26"/>
          <p:cNvSpPr txBox="1"/>
          <p:nvPr>
            <p:ph idx="1" type="body"/>
          </p:nvPr>
        </p:nvSpPr>
        <p:spPr>
          <a:xfrm>
            <a:off x="973836" y="1920240"/>
            <a:ext cx="3538800" cy="24828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209" name="Google Shape;209;p26"/>
          <p:cNvSpPr txBox="1"/>
          <p:nvPr>
            <p:ph idx="2" type="body"/>
          </p:nvPr>
        </p:nvSpPr>
        <p:spPr>
          <a:xfrm>
            <a:off x="4636008" y="1920240"/>
            <a:ext cx="3538800" cy="24828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210" name="Google Shape;210;p26"/>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1" name="Google Shape;211;p26"/>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2" name="Google Shape;212;p26"/>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3" name="Shape 213"/>
        <p:cNvGrpSpPr/>
        <p:nvPr/>
      </p:nvGrpSpPr>
      <p:grpSpPr>
        <a:xfrm>
          <a:off x="0" y="0"/>
          <a:ext cx="0" cy="0"/>
          <a:chOff x="0" y="0"/>
          <a:chExt cx="0" cy="0"/>
        </a:xfrm>
      </p:grpSpPr>
      <p:sp>
        <p:nvSpPr>
          <p:cNvPr id="214" name="Google Shape;214;p27"/>
          <p:cNvSpPr txBox="1"/>
          <p:nvPr>
            <p:ph type="title"/>
          </p:nvPr>
        </p:nvSpPr>
        <p:spPr>
          <a:xfrm>
            <a:off x="971552" y="736599"/>
            <a:ext cx="7200900" cy="977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5" name="Google Shape;215;p27"/>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6" name="Google Shape;216;p27"/>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17" name="Google Shape;217;p27"/>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18" name="Google Shape;218;p27"/>
          <p:cNvCxnSpPr/>
          <p:nvPr/>
        </p:nvCxnSpPr>
        <p:spPr>
          <a:xfrm>
            <a:off x="1047127" y="1816100"/>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9" name="Shape 219"/>
        <p:cNvGrpSpPr/>
        <p:nvPr/>
      </p:nvGrpSpPr>
      <p:grpSpPr>
        <a:xfrm>
          <a:off x="0" y="0"/>
          <a:ext cx="0" cy="0"/>
          <a:chOff x="0" y="0"/>
          <a:chExt cx="0" cy="0"/>
        </a:xfrm>
      </p:grpSpPr>
      <p:sp>
        <p:nvSpPr>
          <p:cNvPr id="220" name="Google Shape;220;p28"/>
          <p:cNvSpPr txBox="1"/>
          <p:nvPr>
            <p:ph type="title"/>
          </p:nvPr>
        </p:nvSpPr>
        <p:spPr>
          <a:xfrm>
            <a:off x="970358" y="1041401"/>
            <a:ext cx="2788800" cy="1028700"/>
          </a:xfrm>
          <a:prstGeom prst="rect">
            <a:avLst/>
          </a:prstGeom>
          <a:noFill/>
          <a:ln>
            <a:noFill/>
          </a:ln>
        </p:spPr>
        <p:txBody>
          <a:bodyPr anchorCtr="0" anchor="b" bIns="34275" lIns="68575" spcFirstLastPara="1" rIns="68575" wrap="square" tIns="34275">
            <a:normAutofit/>
          </a:bodyPr>
          <a:lstStyle>
            <a:lvl1pPr lvl="0" rtl="0" algn="ctr">
              <a:spcBef>
                <a:spcPts val="0"/>
              </a:spcBef>
              <a:spcAft>
                <a:spcPts val="0"/>
              </a:spcAft>
              <a:buClr>
                <a:srgbClr val="262626"/>
              </a:buClr>
              <a:buSzPts val="1800"/>
              <a:buFont typeface="Garamond"/>
              <a:buNone/>
              <a:defRPr b="0" sz="18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1" name="Google Shape;221;p28"/>
          <p:cNvSpPr txBox="1"/>
          <p:nvPr>
            <p:ph idx="1" type="body"/>
          </p:nvPr>
        </p:nvSpPr>
        <p:spPr>
          <a:xfrm>
            <a:off x="4064001" y="736598"/>
            <a:ext cx="4102200" cy="3670200"/>
          </a:xfrm>
          <a:prstGeom prst="rect">
            <a:avLst/>
          </a:prstGeom>
          <a:noFill/>
          <a:ln>
            <a:noFill/>
          </a:ln>
        </p:spPr>
        <p:txBody>
          <a:bodyPr anchorCtr="0" anchor="ctr"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222" name="Google Shape;222;p28"/>
          <p:cNvSpPr txBox="1"/>
          <p:nvPr>
            <p:ph idx="2" type="body"/>
          </p:nvPr>
        </p:nvSpPr>
        <p:spPr>
          <a:xfrm>
            <a:off x="970358" y="2273299"/>
            <a:ext cx="2788800" cy="1828800"/>
          </a:xfrm>
          <a:prstGeom prst="rect">
            <a:avLst/>
          </a:prstGeom>
          <a:noFill/>
          <a:ln>
            <a:noFill/>
          </a:ln>
        </p:spPr>
        <p:txBody>
          <a:bodyPr anchorCtr="0" anchor="t" bIns="34275" lIns="68575" spcFirstLastPara="1" rIns="68575" wrap="square" tIns="34275">
            <a:normAutofit/>
          </a:bodyPr>
          <a:lstStyle>
            <a:lvl1pPr indent="-228600" lvl="0" marL="457200" rtl="0" algn="ctr">
              <a:spcBef>
                <a:spcPts val="200"/>
              </a:spcBef>
              <a:spcAft>
                <a:spcPts val="0"/>
              </a:spcAft>
              <a:buSzPts val="1400"/>
              <a:buNone/>
              <a:defRPr sz="1200"/>
            </a:lvl1pPr>
            <a:lvl2pPr indent="-228600" lvl="1" marL="914400" rtl="0" algn="l">
              <a:spcBef>
                <a:spcPts val="500"/>
              </a:spcBef>
              <a:spcAft>
                <a:spcPts val="0"/>
              </a:spcAft>
              <a:buSzPts val="1000"/>
              <a:buNone/>
              <a:defRPr sz="900"/>
            </a:lvl2pPr>
            <a:lvl3pPr indent="-228600" lvl="2" marL="1371600" rtl="0" algn="l">
              <a:spcBef>
                <a:spcPts val="500"/>
              </a:spcBef>
              <a:spcAft>
                <a:spcPts val="0"/>
              </a:spcAft>
              <a:buSzPts val="900"/>
              <a:buNone/>
              <a:defRPr sz="800"/>
            </a:lvl3pPr>
            <a:lvl4pPr indent="-228600" lvl="3" marL="1828800" rtl="0" algn="l">
              <a:spcBef>
                <a:spcPts val="500"/>
              </a:spcBef>
              <a:spcAft>
                <a:spcPts val="0"/>
              </a:spcAft>
              <a:buSzPts val="800"/>
              <a:buNone/>
              <a:defRPr sz="700"/>
            </a:lvl4pPr>
            <a:lvl5pPr indent="-228600" lvl="4" marL="2286000" rtl="0" algn="l">
              <a:spcBef>
                <a:spcPts val="500"/>
              </a:spcBef>
              <a:spcAft>
                <a:spcPts val="0"/>
              </a:spcAft>
              <a:buSzPts val="800"/>
              <a:buNone/>
              <a:defRPr sz="700"/>
            </a:lvl5pPr>
            <a:lvl6pPr indent="-228600" lvl="5" marL="2743200" rtl="0" algn="l">
              <a:spcBef>
                <a:spcPts val="500"/>
              </a:spcBef>
              <a:spcAft>
                <a:spcPts val="0"/>
              </a:spcAft>
              <a:buSzPts val="800"/>
              <a:buNone/>
              <a:defRPr sz="700"/>
            </a:lvl6pPr>
            <a:lvl7pPr indent="-228600" lvl="6" marL="3200400" rtl="0" algn="l">
              <a:spcBef>
                <a:spcPts val="500"/>
              </a:spcBef>
              <a:spcAft>
                <a:spcPts val="0"/>
              </a:spcAft>
              <a:buSzPts val="800"/>
              <a:buNone/>
              <a:defRPr sz="700"/>
            </a:lvl7pPr>
            <a:lvl8pPr indent="-228600" lvl="7" marL="3657600" rtl="0" algn="l">
              <a:spcBef>
                <a:spcPts val="500"/>
              </a:spcBef>
              <a:spcAft>
                <a:spcPts val="0"/>
              </a:spcAft>
              <a:buSzPts val="800"/>
              <a:buNone/>
              <a:defRPr sz="700"/>
            </a:lvl8pPr>
            <a:lvl9pPr indent="-228600" lvl="8" marL="4114800" rtl="0" algn="l">
              <a:spcBef>
                <a:spcPts val="500"/>
              </a:spcBef>
              <a:spcAft>
                <a:spcPts val="500"/>
              </a:spcAft>
              <a:buSzPts val="800"/>
              <a:buNone/>
              <a:defRPr sz="700"/>
            </a:lvl9pPr>
          </a:lstStyle>
          <a:p/>
        </p:txBody>
      </p:sp>
      <p:sp>
        <p:nvSpPr>
          <p:cNvPr id="223" name="Google Shape;223;p28"/>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4" name="Google Shape;224;p28"/>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5" name="Google Shape;225;p28"/>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26" name="Google Shape;226;p28"/>
          <p:cNvCxnSpPr/>
          <p:nvPr/>
        </p:nvCxnSpPr>
        <p:spPr>
          <a:xfrm>
            <a:off x="1047127" y="2184400"/>
            <a:ext cx="26358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227" name="Shape 227"/>
        <p:cNvGrpSpPr/>
        <p:nvPr/>
      </p:nvGrpSpPr>
      <p:grpSpPr>
        <a:xfrm>
          <a:off x="0" y="0"/>
          <a:ext cx="0" cy="0"/>
          <a:chOff x="0" y="0"/>
          <a:chExt cx="0" cy="0"/>
        </a:xfrm>
      </p:grpSpPr>
      <p:sp>
        <p:nvSpPr>
          <p:cNvPr id="228" name="Google Shape;228;p29"/>
          <p:cNvSpPr txBox="1"/>
          <p:nvPr>
            <p:ph type="title"/>
          </p:nvPr>
        </p:nvSpPr>
        <p:spPr>
          <a:xfrm>
            <a:off x="971551" y="3611561"/>
            <a:ext cx="7207200" cy="425100"/>
          </a:xfrm>
          <a:prstGeom prst="rect">
            <a:avLst/>
          </a:prstGeom>
          <a:noFill/>
          <a:ln>
            <a:noFill/>
          </a:ln>
        </p:spPr>
        <p:txBody>
          <a:bodyPr anchorCtr="0" anchor="b" bIns="34275" lIns="68575" spcFirstLastPara="1" rIns="68575" wrap="square" tIns="34275">
            <a:normAutofit/>
          </a:bodyPr>
          <a:lstStyle>
            <a:lvl1pPr lvl="0" rtl="0" algn="ctr">
              <a:spcBef>
                <a:spcPts val="0"/>
              </a:spcBef>
              <a:spcAft>
                <a:spcPts val="0"/>
              </a:spcAft>
              <a:buClr>
                <a:srgbClr val="262626"/>
              </a:buClr>
              <a:buSzPts val="1800"/>
              <a:buFont typeface="Garamond"/>
              <a:buNone/>
              <a:defRPr b="0" sz="180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29" name="Google Shape;229;p29"/>
          <p:cNvSpPr/>
          <p:nvPr>
            <p:ph idx="2" type="pic"/>
          </p:nvPr>
        </p:nvSpPr>
        <p:spPr>
          <a:xfrm>
            <a:off x="781070" y="781049"/>
            <a:ext cx="7579500" cy="25020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230" name="Google Shape;230;p29"/>
          <p:cNvSpPr txBox="1"/>
          <p:nvPr>
            <p:ph idx="1" type="body"/>
          </p:nvPr>
        </p:nvSpPr>
        <p:spPr>
          <a:xfrm>
            <a:off x="971551" y="4036615"/>
            <a:ext cx="7207200" cy="370500"/>
          </a:xfrm>
          <a:prstGeom prst="rect">
            <a:avLst/>
          </a:prstGeom>
          <a:noFill/>
          <a:ln>
            <a:noFill/>
          </a:ln>
        </p:spPr>
        <p:txBody>
          <a:bodyPr anchorCtr="0" anchor="t" bIns="34275" lIns="68575" spcFirstLastPara="1" rIns="68575" wrap="square" tIns="34275">
            <a:normAutofit/>
          </a:bodyPr>
          <a:lstStyle>
            <a:lvl1pPr indent="-228600" lvl="0" marL="457200" rtl="0" algn="ctr">
              <a:spcBef>
                <a:spcPts val="200"/>
              </a:spcBef>
              <a:spcAft>
                <a:spcPts val="0"/>
              </a:spcAft>
              <a:buSzPts val="1200"/>
              <a:buNone/>
              <a:defRPr sz="1100"/>
            </a:lvl1pPr>
            <a:lvl2pPr indent="-228600" lvl="1" marL="914400" rtl="0" algn="l">
              <a:spcBef>
                <a:spcPts val="500"/>
              </a:spcBef>
              <a:spcAft>
                <a:spcPts val="0"/>
              </a:spcAft>
              <a:buSzPts val="1000"/>
              <a:buNone/>
              <a:defRPr sz="900"/>
            </a:lvl2pPr>
            <a:lvl3pPr indent="-228600" lvl="2" marL="1371600" rtl="0" algn="l">
              <a:spcBef>
                <a:spcPts val="500"/>
              </a:spcBef>
              <a:spcAft>
                <a:spcPts val="0"/>
              </a:spcAft>
              <a:buSzPts val="900"/>
              <a:buNone/>
              <a:defRPr sz="800"/>
            </a:lvl3pPr>
            <a:lvl4pPr indent="-228600" lvl="3" marL="1828800" rtl="0" algn="l">
              <a:spcBef>
                <a:spcPts val="500"/>
              </a:spcBef>
              <a:spcAft>
                <a:spcPts val="0"/>
              </a:spcAft>
              <a:buSzPts val="800"/>
              <a:buNone/>
              <a:defRPr sz="700"/>
            </a:lvl4pPr>
            <a:lvl5pPr indent="-228600" lvl="4" marL="2286000" rtl="0" algn="l">
              <a:spcBef>
                <a:spcPts val="500"/>
              </a:spcBef>
              <a:spcAft>
                <a:spcPts val="0"/>
              </a:spcAft>
              <a:buSzPts val="800"/>
              <a:buNone/>
              <a:defRPr sz="700"/>
            </a:lvl5pPr>
            <a:lvl6pPr indent="-228600" lvl="5" marL="2743200" rtl="0" algn="l">
              <a:spcBef>
                <a:spcPts val="500"/>
              </a:spcBef>
              <a:spcAft>
                <a:spcPts val="0"/>
              </a:spcAft>
              <a:buSzPts val="800"/>
              <a:buNone/>
              <a:defRPr sz="700"/>
            </a:lvl6pPr>
            <a:lvl7pPr indent="-228600" lvl="6" marL="3200400" rtl="0" algn="l">
              <a:spcBef>
                <a:spcPts val="500"/>
              </a:spcBef>
              <a:spcAft>
                <a:spcPts val="0"/>
              </a:spcAft>
              <a:buSzPts val="800"/>
              <a:buNone/>
              <a:defRPr sz="700"/>
            </a:lvl7pPr>
            <a:lvl8pPr indent="-228600" lvl="7" marL="3657600" rtl="0" algn="l">
              <a:spcBef>
                <a:spcPts val="500"/>
              </a:spcBef>
              <a:spcAft>
                <a:spcPts val="0"/>
              </a:spcAft>
              <a:buSzPts val="800"/>
              <a:buNone/>
              <a:defRPr sz="700"/>
            </a:lvl8pPr>
            <a:lvl9pPr indent="-228600" lvl="8" marL="4114800" rtl="0" algn="l">
              <a:spcBef>
                <a:spcPts val="500"/>
              </a:spcBef>
              <a:spcAft>
                <a:spcPts val="500"/>
              </a:spcAft>
              <a:buSzPts val="800"/>
              <a:buNone/>
              <a:defRPr sz="700"/>
            </a:lvl9pPr>
          </a:lstStyle>
          <a:p/>
        </p:txBody>
      </p:sp>
      <p:sp>
        <p:nvSpPr>
          <p:cNvPr id="231" name="Google Shape;231;p29"/>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2" name="Google Shape;232;p29"/>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3" name="Google Shape;233;p29"/>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234" name="Shape 234"/>
        <p:cNvGrpSpPr/>
        <p:nvPr/>
      </p:nvGrpSpPr>
      <p:grpSpPr>
        <a:xfrm>
          <a:off x="0" y="0"/>
          <a:ext cx="0" cy="0"/>
          <a:chOff x="0" y="0"/>
          <a:chExt cx="0" cy="0"/>
        </a:xfrm>
      </p:grpSpPr>
      <p:sp>
        <p:nvSpPr>
          <p:cNvPr id="235" name="Google Shape;235;p30"/>
          <p:cNvSpPr txBox="1"/>
          <p:nvPr>
            <p:ph type="title"/>
          </p:nvPr>
        </p:nvSpPr>
        <p:spPr>
          <a:xfrm>
            <a:off x="977901" y="736599"/>
            <a:ext cx="7194600" cy="22164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2400"/>
              <a:buFont typeface="Garamond"/>
              <a:buNone/>
              <a:defRPr b="0" sz="24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6" name="Google Shape;236;p30"/>
          <p:cNvSpPr txBox="1"/>
          <p:nvPr>
            <p:ph idx="1" type="body"/>
          </p:nvPr>
        </p:nvSpPr>
        <p:spPr>
          <a:xfrm>
            <a:off x="977901" y="3257549"/>
            <a:ext cx="7194600" cy="1149300"/>
          </a:xfrm>
          <a:prstGeom prst="rect">
            <a:avLst/>
          </a:prstGeom>
          <a:noFill/>
          <a:ln>
            <a:noFill/>
          </a:ln>
        </p:spPr>
        <p:txBody>
          <a:bodyPr anchorCtr="0" anchor="ctr" bIns="34275" lIns="68575" spcFirstLastPara="1" rIns="68575" wrap="square" tIns="34275">
            <a:normAutofit/>
          </a:bodyPr>
          <a:lstStyle>
            <a:lvl1pPr indent="-228600" lvl="0" marL="457200" rtl="0" algn="ctr">
              <a:spcBef>
                <a:spcPts val="300"/>
              </a:spcBef>
              <a:spcAft>
                <a:spcPts val="0"/>
              </a:spcAft>
              <a:buSzPts val="1700"/>
              <a:buNone/>
              <a:defRPr sz="15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37" name="Google Shape;237;p30"/>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8" name="Google Shape;238;p30"/>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39" name="Google Shape;239;p30"/>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40" name="Google Shape;240;p30"/>
          <p:cNvCxnSpPr/>
          <p:nvPr/>
        </p:nvCxnSpPr>
        <p:spPr>
          <a:xfrm>
            <a:off x="1047127" y="3105149"/>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41" name="Shape 241"/>
        <p:cNvGrpSpPr/>
        <p:nvPr/>
      </p:nvGrpSpPr>
      <p:grpSpPr>
        <a:xfrm>
          <a:off x="0" y="0"/>
          <a:ext cx="0" cy="0"/>
          <a:chOff x="0" y="0"/>
          <a:chExt cx="0" cy="0"/>
        </a:xfrm>
      </p:grpSpPr>
      <p:sp>
        <p:nvSpPr>
          <p:cNvPr id="242" name="Google Shape;242;p31"/>
          <p:cNvSpPr txBox="1"/>
          <p:nvPr>
            <p:ph type="title"/>
          </p:nvPr>
        </p:nvSpPr>
        <p:spPr>
          <a:xfrm>
            <a:off x="1084660" y="736599"/>
            <a:ext cx="6972300" cy="17781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2400"/>
              <a:buFont typeface="Garamond"/>
              <a:buNone/>
              <a:defRPr b="0" sz="2400" cap="none">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3" name="Google Shape;243;p31"/>
          <p:cNvSpPr txBox="1"/>
          <p:nvPr>
            <p:ph idx="1" type="body"/>
          </p:nvPr>
        </p:nvSpPr>
        <p:spPr>
          <a:xfrm>
            <a:off x="1256109" y="2514600"/>
            <a:ext cx="6629400" cy="438000"/>
          </a:xfrm>
          <a:prstGeom prst="rect">
            <a:avLst/>
          </a:prstGeom>
          <a:noFill/>
          <a:ln>
            <a:noFill/>
          </a:ln>
        </p:spPr>
        <p:txBody>
          <a:bodyPr anchorCtr="0" anchor="ctr" bIns="34275" lIns="68575" spcFirstLastPara="1" rIns="68575" wrap="square" tIns="34275">
            <a:normAutofit/>
          </a:bodyPr>
          <a:lstStyle>
            <a:lvl1pPr indent="-228600" lvl="0" marL="457200" rtl="0" algn="r">
              <a:spcBef>
                <a:spcPts val="300"/>
              </a:spcBef>
              <a:spcAft>
                <a:spcPts val="0"/>
              </a:spcAft>
              <a:buSzPts val="1700"/>
              <a:buFont typeface="Garamond"/>
              <a:buNone/>
              <a:defRPr sz="1500"/>
            </a:lvl1pPr>
            <a:lvl2pPr indent="-228600" lvl="1" marL="914400" rtl="0" algn="l">
              <a:spcBef>
                <a:spcPts val="500"/>
              </a:spcBef>
              <a:spcAft>
                <a:spcPts val="0"/>
              </a:spcAft>
              <a:buSzPts val="1700"/>
              <a:buFont typeface="Garamond"/>
              <a:buNone/>
              <a:defRPr/>
            </a:lvl2pPr>
            <a:lvl3pPr indent="-228600" lvl="2" marL="1371600" rtl="0" algn="l">
              <a:spcBef>
                <a:spcPts val="500"/>
              </a:spcBef>
              <a:spcAft>
                <a:spcPts val="0"/>
              </a:spcAft>
              <a:buSzPts val="1600"/>
              <a:buFont typeface="Garamond"/>
              <a:buNone/>
              <a:defRPr/>
            </a:lvl3pPr>
            <a:lvl4pPr indent="-228600" lvl="3" marL="1828800" rtl="0" algn="l">
              <a:spcBef>
                <a:spcPts val="500"/>
              </a:spcBef>
              <a:spcAft>
                <a:spcPts val="0"/>
              </a:spcAft>
              <a:buSzPts val="1400"/>
              <a:buFont typeface="Garamond"/>
              <a:buNone/>
              <a:defRPr/>
            </a:lvl4pPr>
            <a:lvl5pPr indent="-228600" lvl="4" marL="2286000" rtl="0" algn="l">
              <a:spcBef>
                <a:spcPts val="500"/>
              </a:spcBef>
              <a:spcAft>
                <a:spcPts val="0"/>
              </a:spcAft>
              <a:buSzPts val="1200"/>
              <a:buFont typeface="Garamond"/>
              <a:buNone/>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244" name="Google Shape;244;p31"/>
          <p:cNvSpPr txBox="1"/>
          <p:nvPr>
            <p:ph idx="2" type="body"/>
          </p:nvPr>
        </p:nvSpPr>
        <p:spPr>
          <a:xfrm>
            <a:off x="971551" y="3257549"/>
            <a:ext cx="7207200" cy="1149300"/>
          </a:xfrm>
          <a:prstGeom prst="rect">
            <a:avLst/>
          </a:prstGeom>
          <a:noFill/>
          <a:ln>
            <a:noFill/>
          </a:ln>
        </p:spPr>
        <p:txBody>
          <a:bodyPr anchorCtr="0" anchor="ctr" bIns="34275" lIns="68575" spcFirstLastPara="1" rIns="68575" wrap="square" tIns="34275">
            <a:normAutofit/>
          </a:bodyPr>
          <a:lstStyle>
            <a:lvl1pPr indent="-228600" lvl="0" marL="457200" rtl="0" algn="ctr">
              <a:spcBef>
                <a:spcPts val="300"/>
              </a:spcBef>
              <a:spcAft>
                <a:spcPts val="0"/>
              </a:spcAft>
              <a:buSzPts val="1700"/>
              <a:buNone/>
              <a:defRPr sz="15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45" name="Google Shape;245;p31"/>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6" name="Google Shape;246;p31"/>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47" name="Google Shape;247;p31"/>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48" name="Google Shape;248;p31"/>
          <p:cNvSpPr txBox="1"/>
          <p:nvPr/>
        </p:nvSpPr>
        <p:spPr>
          <a:xfrm>
            <a:off x="646510" y="659971"/>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dk1"/>
                </a:solidFill>
                <a:latin typeface="Garamond"/>
                <a:ea typeface="Garamond"/>
                <a:cs typeface="Garamond"/>
                <a:sym typeface="Garamond"/>
              </a:rPr>
              <a:t>“</a:t>
            </a:r>
            <a:endParaRPr sz="1100"/>
          </a:p>
        </p:txBody>
      </p:sp>
      <p:sp>
        <p:nvSpPr>
          <p:cNvPr id="249" name="Google Shape;249;p31"/>
          <p:cNvSpPr txBox="1"/>
          <p:nvPr/>
        </p:nvSpPr>
        <p:spPr>
          <a:xfrm>
            <a:off x="7950200" y="2120903"/>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lang="en" sz="6000">
                <a:solidFill>
                  <a:schemeClr val="dk1"/>
                </a:solidFill>
                <a:latin typeface="Garamond"/>
                <a:ea typeface="Garamond"/>
                <a:cs typeface="Garamond"/>
                <a:sym typeface="Garamond"/>
              </a:rPr>
              <a:t>”</a:t>
            </a:r>
            <a:endParaRPr sz="1100"/>
          </a:p>
        </p:txBody>
      </p:sp>
      <p:cxnSp>
        <p:nvCxnSpPr>
          <p:cNvPr id="250" name="Google Shape;250;p31"/>
          <p:cNvCxnSpPr/>
          <p:nvPr/>
        </p:nvCxnSpPr>
        <p:spPr>
          <a:xfrm>
            <a:off x="1047127" y="3105149"/>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4"/>
          <p:cNvSpPr txBox="1"/>
          <p:nvPr>
            <p:ph type="title"/>
          </p:nvPr>
        </p:nvSpPr>
        <p:spPr>
          <a:xfrm>
            <a:off x="971549" y="1412874"/>
            <a:ext cx="4681500"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2100"/>
              <a:buFont typeface="Garamond"/>
              <a:buNone/>
              <a:defRPr b="0" sz="21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4"/>
          <p:cNvSpPr/>
          <p:nvPr>
            <p:ph idx="2" type="pic"/>
          </p:nvPr>
        </p:nvSpPr>
        <p:spPr>
          <a:xfrm>
            <a:off x="6071123" y="781050"/>
            <a:ext cx="2297400" cy="35814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38" name="Google Shape;38;p4"/>
          <p:cNvSpPr txBox="1"/>
          <p:nvPr>
            <p:ph idx="1" type="body"/>
          </p:nvPr>
        </p:nvSpPr>
        <p:spPr>
          <a:xfrm>
            <a:off x="971549" y="2441574"/>
            <a:ext cx="4681500" cy="13716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300"/>
              </a:spcBef>
              <a:spcAft>
                <a:spcPts val="0"/>
              </a:spcAft>
              <a:buSzPts val="1600"/>
              <a:buNone/>
              <a:defRPr sz="14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39" name="Google Shape;39;p4"/>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4"/>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4"/>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51" name="Shape 251"/>
        <p:cNvGrpSpPr/>
        <p:nvPr/>
      </p:nvGrpSpPr>
      <p:grpSpPr>
        <a:xfrm>
          <a:off x="0" y="0"/>
          <a:ext cx="0" cy="0"/>
          <a:chOff x="0" y="0"/>
          <a:chExt cx="0" cy="0"/>
        </a:xfrm>
      </p:grpSpPr>
      <p:sp>
        <p:nvSpPr>
          <p:cNvPr id="252" name="Google Shape;252;p32"/>
          <p:cNvSpPr txBox="1"/>
          <p:nvPr>
            <p:ph type="title"/>
          </p:nvPr>
        </p:nvSpPr>
        <p:spPr>
          <a:xfrm>
            <a:off x="971552" y="2481436"/>
            <a:ext cx="7207200" cy="11016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rgbClr val="262626"/>
              </a:buClr>
              <a:buSzPts val="2400"/>
              <a:buFont typeface="Garamond"/>
              <a:buNone/>
              <a:defRPr b="0" sz="2400" cap="none"/>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3" name="Google Shape;253;p32"/>
          <p:cNvSpPr txBox="1"/>
          <p:nvPr>
            <p:ph idx="1" type="body"/>
          </p:nvPr>
        </p:nvSpPr>
        <p:spPr>
          <a:xfrm>
            <a:off x="971551" y="3583036"/>
            <a:ext cx="7207200" cy="6453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700"/>
              <a:buNone/>
              <a:defRPr sz="15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54" name="Google Shape;254;p32"/>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5" name="Google Shape;255;p32"/>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6" name="Google Shape;256;p32"/>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257" name="Shape 257"/>
        <p:cNvGrpSpPr/>
        <p:nvPr/>
      </p:nvGrpSpPr>
      <p:grpSpPr>
        <a:xfrm>
          <a:off x="0" y="0"/>
          <a:ext cx="0" cy="0"/>
          <a:chOff x="0" y="0"/>
          <a:chExt cx="0" cy="0"/>
        </a:xfrm>
      </p:grpSpPr>
      <p:sp>
        <p:nvSpPr>
          <p:cNvPr id="258" name="Google Shape;258;p33"/>
          <p:cNvSpPr txBox="1"/>
          <p:nvPr>
            <p:ph type="title"/>
          </p:nvPr>
        </p:nvSpPr>
        <p:spPr>
          <a:xfrm>
            <a:off x="1084660" y="736599"/>
            <a:ext cx="6972300" cy="1682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chemeClr val="dk1"/>
              </a:buClr>
              <a:buSzPts val="2400"/>
              <a:buFont typeface="Garamond"/>
              <a:buNone/>
              <a:defRPr b="0" sz="2400" cap="none">
                <a:solidFill>
                  <a:schemeClr val="dk1"/>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59" name="Google Shape;259;p33"/>
          <p:cNvSpPr txBox="1"/>
          <p:nvPr>
            <p:ph idx="1" type="body"/>
          </p:nvPr>
        </p:nvSpPr>
        <p:spPr>
          <a:xfrm>
            <a:off x="971551" y="2729484"/>
            <a:ext cx="7207200" cy="665400"/>
          </a:xfrm>
          <a:prstGeom prst="rect">
            <a:avLst/>
          </a:prstGeom>
          <a:noFill/>
          <a:ln>
            <a:noFill/>
          </a:ln>
        </p:spPr>
        <p:txBody>
          <a:bodyPr anchorCtr="0" anchor="b" bIns="34275" lIns="68575" spcFirstLastPara="1" rIns="68575" wrap="square" tIns="34275">
            <a:normAutofit/>
          </a:bodyPr>
          <a:lstStyle>
            <a:lvl1pPr indent="-228600" lvl="0" marL="457200" rtl="0" algn="l">
              <a:spcBef>
                <a:spcPts val="0"/>
              </a:spcBef>
              <a:spcAft>
                <a:spcPts val="0"/>
              </a:spcAft>
              <a:buSzPts val="2100"/>
              <a:buNone/>
              <a:defRPr sz="18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60" name="Google Shape;260;p33"/>
          <p:cNvSpPr txBox="1"/>
          <p:nvPr>
            <p:ph idx="2" type="body"/>
          </p:nvPr>
        </p:nvSpPr>
        <p:spPr>
          <a:xfrm>
            <a:off x="971551" y="3397250"/>
            <a:ext cx="7207200" cy="10095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600"/>
              <a:buNone/>
              <a:defRPr sz="14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61" name="Google Shape;261;p33"/>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2" name="Google Shape;262;p33"/>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3" name="Google Shape;263;p33"/>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64" name="Google Shape;264;p33"/>
          <p:cNvSpPr txBox="1"/>
          <p:nvPr/>
        </p:nvSpPr>
        <p:spPr>
          <a:xfrm>
            <a:off x="646510" y="659971"/>
            <a:ext cx="457200" cy="4386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en" sz="6000">
                <a:solidFill>
                  <a:schemeClr val="dk1"/>
                </a:solidFill>
                <a:latin typeface="Garamond"/>
                <a:ea typeface="Garamond"/>
                <a:cs typeface="Garamond"/>
                <a:sym typeface="Garamond"/>
              </a:rPr>
              <a:t>“</a:t>
            </a:r>
            <a:endParaRPr sz="1100"/>
          </a:p>
        </p:txBody>
      </p:sp>
      <p:sp>
        <p:nvSpPr>
          <p:cNvPr id="265" name="Google Shape;265;p33"/>
          <p:cNvSpPr txBox="1"/>
          <p:nvPr/>
        </p:nvSpPr>
        <p:spPr>
          <a:xfrm>
            <a:off x="7950200" y="1949446"/>
            <a:ext cx="457200" cy="438600"/>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lang="en" sz="6000">
                <a:solidFill>
                  <a:schemeClr val="dk1"/>
                </a:solidFill>
                <a:latin typeface="Garamond"/>
                <a:ea typeface="Garamond"/>
                <a:cs typeface="Garamond"/>
                <a:sym typeface="Garamond"/>
              </a:rPr>
              <a:t>”</a:t>
            </a:r>
            <a:endParaRPr sz="1100"/>
          </a:p>
        </p:txBody>
      </p:sp>
      <p:cxnSp>
        <p:nvCxnSpPr>
          <p:cNvPr id="266" name="Google Shape;266;p33"/>
          <p:cNvCxnSpPr/>
          <p:nvPr/>
        </p:nvCxnSpPr>
        <p:spPr>
          <a:xfrm>
            <a:off x="1047127" y="2571750"/>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267" name="Shape 267"/>
        <p:cNvGrpSpPr/>
        <p:nvPr/>
      </p:nvGrpSpPr>
      <p:grpSpPr>
        <a:xfrm>
          <a:off x="0" y="0"/>
          <a:ext cx="0" cy="0"/>
          <a:chOff x="0" y="0"/>
          <a:chExt cx="0" cy="0"/>
        </a:xfrm>
      </p:grpSpPr>
      <p:sp>
        <p:nvSpPr>
          <p:cNvPr id="268" name="Google Shape;268;p34"/>
          <p:cNvSpPr txBox="1"/>
          <p:nvPr>
            <p:ph type="title"/>
          </p:nvPr>
        </p:nvSpPr>
        <p:spPr>
          <a:xfrm>
            <a:off x="971551" y="736599"/>
            <a:ext cx="7207200" cy="1682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3300"/>
              <a:buFont typeface="Garamond"/>
              <a:buNone/>
              <a:defRPr b="0"/>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9" name="Google Shape;269;p34"/>
          <p:cNvSpPr txBox="1"/>
          <p:nvPr>
            <p:ph idx="1" type="body"/>
          </p:nvPr>
        </p:nvSpPr>
        <p:spPr>
          <a:xfrm>
            <a:off x="971551" y="2722626"/>
            <a:ext cx="7207200" cy="630900"/>
          </a:xfrm>
          <a:prstGeom prst="rect">
            <a:avLst/>
          </a:prstGeom>
          <a:noFill/>
          <a:ln>
            <a:noFill/>
          </a:ln>
        </p:spPr>
        <p:txBody>
          <a:bodyPr anchorCtr="0" anchor="b" bIns="34275" lIns="68575" spcFirstLastPara="1" rIns="68575" wrap="square" tIns="34275">
            <a:normAutofit/>
          </a:bodyPr>
          <a:lstStyle>
            <a:lvl1pPr indent="-228600" lvl="0" marL="457200" rtl="0" algn="l">
              <a:spcBef>
                <a:spcPts val="0"/>
              </a:spcBef>
              <a:spcAft>
                <a:spcPts val="0"/>
              </a:spcAft>
              <a:buSzPts val="2400"/>
              <a:buNone/>
              <a:defRPr sz="21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70" name="Google Shape;270;p34"/>
          <p:cNvSpPr txBox="1"/>
          <p:nvPr>
            <p:ph idx="2" type="body"/>
          </p:nvPr>
        </p:nvSpPr>
        <p:spPr>
          <a:xfrm>
            <a:off x="971550" y="3352799"/>
            <a:ext cx="7207200" cy="1054200"/>
          </a:xfrm>
          <a:prstGeom prst="rect">
            <a:avLst/>
          </a:prstGeom>
          <a:noFill/>
          <a:ln>
            <a:noFill/>
          </a:ln>
        </p:spPr>
        <p:txBody>
          <a:bodyPr anchorCtr="0" anchor="t" bIns="34275" lIns="68575" spcFirstLastPara="1" rIns="68575" wrap="square" tIns="34275">
            <a:normAutofit/>
          </a:bodyPr>
          <a:lstStyle>
            <a:lvl1pPr indent="-228600" lvl="0" marL="457200" rtl="0" algn="l">
              <a:spcBef>
                <a:spcPts val="300"/>
              </a:spcBef>
              <a:spcAft>
                <a:spcPts val="0"/>
              </a:spcAft>
              <a:buSzPts val="1600"/>
              <a:buNone/>
              <a:defRPr sz="1400">
                <a:solidFill>
                  <a:schemeClr val="dk1"/>
                </a:solidFill>
              </a:defRPr>
            </a:lvl1pPr>
            <a:lvl2pPr indent="-228600" lvl="1" marL="914400" rtl="0" algn="l">
              <a:spcBef>
                <a:spcPts val="500"/>
              </a:spcBef>
              <a:spcAft>
                <a:spcPts val="0"/>
              </a:spcAft>
              <a:buSzPts val="1600"/>
              <a:buNone/>
              <a:defRPr sz="1400">
                <a:solidFill>
                  <a:srgbClr val="888888"/>
                </a:solidFill>
              </a:defRPr>
            </a:lvl2pPr>
            <a:lvl3pPr indent="-228600" lvl="2" marL="1371600" rtl="0" algn="l">
              <a:spcBef>
                <a:spcPts val="500"/>
              </a:spcBef>
              <a:spcAft>
                <a:spcPts val="0"/>
              </a:spcAft>
              <a:buSzPts val="1400"/>
              <a:buNone/>
              <a:defRPr sz="1200">
                <a:solidFill>
                  <a:srgbClr val="888888"/>
                </a:solidFill>
              </a:defRPr>
            </a:lvl3pPr>
            <a:lvl4pPr indent="-228600" lvl="3" marL="1828800" rtl="0" algn="l">
              <a:spcBef>
                <a:spcPts val="500"/>
              </a:spcBef>
              <a:spcAft>
                <a:spcPts val="0"/>
              </a:spcAft>
              <a:buSzPts val="1200"/>
              <a:buNone/>
              <a:defRPr sz="1100">
                <a:solidFill>
                  <a:srgbClr val="888888"/>
                </a:solidFill>
              </a:defRPr>
            </a:lvl4pPr>
            <a:lvl5pPr indent="-228600" lvl="4" marL="2286000" rtl="0" algn="l">
              <a:spcBef>
                <a:spcPts val="500"/>
              </a:spcBef>
              <a:spcAft>
                <a:spcPts val="0"/>
              </a:spcAft>
              <a:buSzPts val="1200"/>
              <a:buNone/>
              <a:defRPr sz="1100">
                <a:solidFill>
                  <a:srgbClr val="888888"/>
                </a:solidFill>
              </a:defRPr>
            </a:lvl5pPr>
            <a:lvl6pPr indent="-228600" lvl="5" marL="2743200" rtl="0" algn="l">
              <a:spcBef>
                <a:spcPts val="500"/>
              </a:spcBef>
              <a:spcAft>
                <a:spcPts val="0"/>
              </a:spcAft>
              <a:buSzPts val="1200"/>
              <a:buNone/>
              <a:defRPr sz="1100">
                <a:solidFill>
                  <a:srgbClr val="888888"/>
                </a:solidFill>
              </a:defRPr>
            </a:lvl6pPr>
            <a:lvl7pPr indent="-228600" lvl="6" marL="3200400" rtl="0" algn="l">
              <a:spcBef>
                <a:spcPts val="500"/>
              </a:spcBef>
              <a:spcAft>
                <a:spcPts val="0"/>
              </a:spcAft>
              <a:buSzPts val="1200"/>
              <a:buNone/>
              <a:defRPr sz="1100">
                <a:solidFill>
                  <a:srgbClr val="888888"/>
                </a:solidFill>
              </a:defRPr>
            </a:lvl7pPr>
            <a:lvl8pPr indent="-228600" lvl="7" marL="3657600" rtl="0" algn="l">
              <a:spcBef>
                <a:spcPts val="500"/>
              </a:spcBef>
              <a:spcAft>
                <a:spcPts val="0"/>
              </a:spcAft>
              <a:buSzPts val="1200"/>
              <a:buNone/>
              <a:defRPr sz="1100">
                <a:solidFill>
                  <a:srgbClr val="888888"/>
                </a:solidFill>
              </a:defRPr>
            </a:lvl8pPr>
            <a:lvl9pPr indent="-228600" lvl="8" marL="4114800" rtl="0" algn="l">
              <a:spcBef>
                <a:spcPts val="500"/>
              </a:spcBef>
              <a:spcAft>
                <a:spcPts val="500"/>
              </a:spcAft>
              <a:buSzPts val="1200"/>
              <a:buNone/>
              <a:defRPr sz="1100">
                <a:solidFill>
                  <a:srgbClr val="888888"/>
                </a:solidFill>
              </a:defRPr>
            </a:lvl9pPr>
          </a:lstStyle>
          <a:p/>
        </p:txBody>
      </p:sp>
      <p:sp>
        <p:nvSpPr>
          <p:cNvPr id="271" name="Google Shape;271;p34"/>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2" name="Google Shape;272;p34"/>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3" name="Google Shape;273;p34"/>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74" name="Google Shape;274;p34"/>
          <p:cNvCxnSpPr/>
          <p:nvPr/>
        </p:nvCxnSpPr>
        <p:spPr>
          <a:xfrm>
            <a:off x="1047127" y="2571750"/>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5" name="Shape 275"/>
        <p:cNvGrpSpPr/>
        <p:nvPr/>
      </p:nvGrpSpPr>
      <p:grpSpPr>
        <a:xfrm>
          <a:off x="0" y="0"/>
          <a:ext cx="0" cy="0"/>
          <a:chOff x="0" y="0"/>
          <a:chExt cx="0" cy="0"/>
        </a:xfrm>
      </p:grpSpPr>
      <p:sp>
        <p:nvSpPr>
          <p:cNvPr id="276" name="Google Shape;276;p35"/>
          <p:cNvSpPr txBox="1"/>
          <p:nvPr>
            <p:ph type="title"/>
          </p:nvPr>
        </p:nvSpPr>
        <p:spPr>
          <a:xfrm>
            <a:off x="971552" y="736599"/>
            <a:ext cx="7200900" cy="9777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3300"/>
              <a:buFont typeface="Garamond"/>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7" name="Google Shape;277;p35"/>
          <p:cNvSpPr txBox="1"/>
          <p:nvPr>
            <p:ph idx="1" type="body"/>
          </p:nvPr>
        </p:nvSpPr>
        <p:spPr>
          <a:xfrm rot="5400000">
            <a:off x="3327448" y="-438201"/>
            <a:ext cx="2489100" cy="72009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278" name="Google Shape;278;p35"/>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9" name="Google Shape;279;p35"/>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0" name="Google Shape;280;p35"/>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81" name="Google Shape;281;p35"/>
          <p:cNvCxnSpPr/>
          <p:nvPr/>
        </p:nvCxnSpPr>
        <p:spPr>
          <a:xfrm>
            <a:off x="1047127" y="1816100"/>
            <a:ext cx="705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2" name="Shape 282"/>
        <p:cNvGrpSpPr/>
        <p:nvPr/>
      </p:nvGrpSpPr>
      <p:grpSpPr>
        <a:xfrm>
          <a:off x="0" y="0"/>
          <a:ext cx="0" cy="0"/>
          <a:chOff x="0" y="0"/>
          <a:chExt cx="0" cy="0"/>
        </a:xfrm>
      </p:grpSpPr>
      <p:sp>
        <p:nvSpPr>
          <p:cNvPr id="283" name="Google Shape;283;p36"/>
          <p:cNvSpPr txBox="1"/>
          <p:nvPr>
            <p:ph type="title"/>
          </p:nvPr>
        </p:nvSpPr>
        <p:spPr>
          <a:xfrm rot="5400000">
            <a:off x="5623538" y="1862648"/>
            <a:ext cx="3670200" cy="1418100"/>
          </a:xfrm>
          <a:prstGeom prst="rect">
            <a:avLst/>
          </a:prstGeom>
          <a:noFill/>
          <a:ln>
            <a:noFill/>
          </a:ln>
        </p:spPr>
        <p:txBody>
          <a:bodyPr anchorCtr="0" anchor="ctr" bIns="34275" lIns="68575" spcFirstLastPara="1" rIns="68575" wrap="square" tIns="34275">
            <a:normAutofit/>
          </a:bodyPr>
          <a:lstStyle>
            <a:lvl1pPr lvl="0" rtl="0" algn="ctr">
              <a:spcBef>
                <a:spcPts val="0"/>
              </a:spcBef>
              <a:spcAft>
                <a:spcPts val="0"/>
              </a:spcAft>
              <a:buClr>
                <a:srgbClr val="262626"/>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4" name="Google Shape;284;p36"/>
          <p:cNvSpPr txBox="1"/>
          <p:nvPr>
            <p:ph idx="1" type="body"/>
          </p:nvPr>
        </p:nvSpPr>
        <p:spPr>
          <a:xfrm rot="5400000">
            <a:off x="1923767" y="-215751"/>
            <a:ext cx="3670200" cy="5574900"/>
          </a:xfrm>
          <a:prstGeom prst="rect">
            <a:avLst/>
          </a:prstGeom>
          <a:noFill/>
          <a:ln>
            <a:noFill/>
          </a:ln>
        </p:spPr>
        <p:txBody>
          <a:bodyPr anchorCtr="0" anchor="t" bIns="34275" lIns="68575" spcFirstLastPara="1" rIns="68575" wrap="square" tIns="34275">
            <a:normAutofit/>
          </a:bodyPr>
          <a:lstStyle>
            <a:lvl1pPr indent="-330200" lvl="0" marL="457200" rtl="0" algn="l">
              <a:spcBef>
                <a:spcPts val="300"/>
              </a:spcBef>
              <a:spcAft>
                <a:spcPts val="0"/>
              </a:spcAft>
              <a:buSzPts val="1600"/>
              <a:buChar char="•"/>
              <a:defRPr/>
            </a:lvl1pPr>
            <a:lvl2pPr indent="-330200" lvl="1" marL="914400" rtl="0" algn="l">
              <a:spcBef>
                <a:spcPts val="500"/>
              </a:spcBef>
              <a:spcAft>
                <a:spcPts val="0"/>
              </a:spcAft>
              <a:buSzPts val="1600"/>
              <a:buChar char="•"/>
              <a:defRPr/>
            </a:lvl2pPr>
            <a:lvl3pPr indent="-330200" lvl="2" marL="1371600" rtl="0" algn="l">
              <a:spcBef>
                <a:spcPts val="500"/>
              </a:spcBef>
              <a:spcAft>
                <a:spcPts val="0"/>
              </a:spcAft>
              <a:buSzPts val="1600"/>
              <a:buChar char="•"/>
              <a:defRPr/>
            </a:lvl3pPr>
            <a:lvl4pPr indent="-330200" lvl="3" marL="1828800" rtl="0" algn="l">
              <a:spcBef>
                <a:spcPts val="500"/>
              </a:spcBef>
              <a:spcAft>
                <a:spcPts val="0"/>
              </a:spcAft>
              <a:buSzPts val="1600"/>
              <a:buChar char="•"/>
              <a:defRPr/>
            </a:lvl4pPr>
            <a:lvl5pPr indent="-330200" lvl="4" marL="2286000" rtl="0" algn="l">
              <a:spcBef>
                <a:spcPts val="500"/>
              </a:spcBef>
              <a:spcAft>
                <a:spcPts val="0"/>
              </a:spcAft>
              <a:buSzPts val="1600"/>
              <a:buChar char="•"/>
              <a:defRPr/>
            </a:lvl5pPr>
            <a:lvl6pPr indent="-330200" lvl="5" marL="2743200" rtl="0" algn="l">
              <a:spcBef>
                <a:spcPts val="500"/>
              </a:spcBef>
              <a:spcAft>
                <a:spcPts val="0"/>
              </a:spcAft>
              <a:buSzPts val="1600"/>
              <a:buChar char="•"/>
              <a:defRPr/>
            </a:lvl6pPr>
            <a:lvl7pPr indent="-330200" lvl="6" marL="3200400" rtl="0" algn="l">
              <a:spcBef>
                <a:spcPts val="500"/>
              </a:spcBef>
              <a:spcAft>
                <a:spcPts val="0"/>
              </a:spcAft>
              <a:buSzPts val="1600"/>
              <a:buChar char="•"/>
              <a:defRPr/>
            </a:lvl7pPr>
            <a:lvl8pPr indent="-330200" lvl="7" marL="3657600" rtl="0" algn="l">
              <a:spcBef>
                <a:spcPts val="500"/>
              </a:spcBef>
              <a:spcAft>
                <a:spcPts val="0"/>
              </a:spcAft>
              <a:buSzPts val="1600"/>
              <a:buChar char="•"/>
              <a:defRPr/>
            </a:lvl8pPr>
            <a:lvl9pPr indent="-330200" lvl="8" marL="4114800" rtl="0" algn="l">
              <a:spcBef>
                <a:spcPts val="500"/>
              </a:spcBef>
              <a:spcAft>
                <a:spcPts val="500"/>
              </a:spcAft>
              <a:buSzPts val="1600"/>
              <a:buChar char="•"/>
              <a:defRPr/>
            </a:lvl9pPr>
          </a:lstStyle>
          <a:p/>
        </p:txBody>
      </p:sp>
      <p:sp>
        <p:nvSpPr>
          <p:cNvPr id="285" name="Google Shape;285;p36"/>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6" name="Google Shape;286;p36"/>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87" name="Google Shape;287;p36"/>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288" name="Google Shape;288;p36"/>
          <p:cNvCxnSpPr/>
          <p:nvPr/>
        </p:nvCxnSpPr>
        <p:spPr>
          <a:xfrm>
            <a:off x="6647918" y="742950"/>
            <a:ext cx="0" cy="36576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
          <p:cNvSpPr txBox="1"/>
          <p:nvPr>
            <p:ph type="title"/>
          </p:nvPr>
        </p:nvSpPr>
        <p:spPr>
          <a:xfrm>
            <a:off x="971552" y="736599"/>
            <a:ext cx="7200900" cy="9780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5"/>
          <p:cNvSpPr txBox="1"/>
          <p:nvPr>
            <p:ph idx="1" type="body"/>
          </p:nvPr>
        </p:nvSpPr>
        <p:spPr>
          <a:xfrm>
            <a:off x="971550" y="1993900"/>
            <a:ext cx="35388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45" name="Google Shape;45;p5"/>
          <p:cNvSpPr txBox="1"/>
          <p:nvPr>
            <p:ph idx="2" type="body"/>
          </p:nvPr>
        </p:nvSpPr>
        <p:spPr>
          <a:xfrm>
            <a:off x="971550" y="2432446"/>
            <a:ext cx="3538800" cy="19746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46" name="Google Shape;46;p5"/>
          <p:cNvSpPr txBox="1"/>
          <p:nvPr>
            <p:ph idx="3" type="body"/>
          </p:nvPr>
        </p:nvSpPr>
        <p:spPr>
          <a:xfrm>
            <a:off x="4635503" y="1993900"/>
            <a:ext cx="35388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500"/>
              </a:spcBef>
              <a:spcAft>
                <a:spcPts val="0"/>
              </a:spcAft>
              <a:buSzPts val="2400"/>
              <a:buNone/>
              <a:defRPr b="0" sz="2100">
                <a:solidFill>
                  <a:schemeClr val="accent1"/>
                </a:solidFill>
              </a:defRPr>
            </a:lvl1pPr>
            <a:lvl2pPr indent="-228600" lvl="1" marL="914400" algn="l">
              <a:lnSpc>
                <a:spcPct val="100000"/>
              </a:lnSpc>
              <a:spcBef>
                <a:spcPts val="500"/>
              </a:spcBef>
              <a:spcAft>
                <a:spcPts val="0"/>
              </a:spcAft>
              <a:buSzPts val="1700"/>
              <a:buNone/>
              <a:defRPr b="1" sz="1500"/>
            </a:lvl2pPr>
            <a:lvl3pPr indent="-228600" lvl="2" marL="1371600" algn="l">
              <a:lnSpc>
                <a:spcPct val="100000"/>
              </a:lnSpc>
              <a:spcBef>
                <a:spcPts val="500"/>
              </a:spcBef>
              <a:spcAft>
                <a:spcPts val="0"/>
              </a:spcAft>
              <a:buSzPts val="1600"/>
              <a:buNone/>
              <a:defRPr b="1" sz="1400"/>
            </a:lvl3pPr>
            <a:lvl4pPr indent="-228600" lvl="3" marL="1828800" algn="l">
              <a:lnSpc>
                <a:spcPct val="100000"/>
              </a:lnSpc>
              <a:spcBef>
                <a:spcPts val="500"/>
              </a:spcBef>
              <a:spcAft>
                <a:spcPts val="0"/>
              </a:spcAft>
              <a:buSzPts val="1400"/>
              <a:buNone/>
              <a:defRPr b="1" sz="1200"/>
            </a:lvl4pPr>
            <a:lvl5pPr indent="-228600" lvl="4" marL="2286000" algn="l">
              <a:lnSpc>
                <a:spcPct val="100000"/>
              </a:lnSpc>
              <a:spcBef>
                <a:spcPts val="500"/>
              </a:spcBef>
              <a:spcAft>
                <a:spcPts val="0"/>
              </a:spcAft>
              <a:buSzPts val="1400"/>
              <a:buNone/>
              <a:defRPr b="1" sz="1200"/>
            </a:lvl5pPr>
            <a:lvl6pPr indent="-228600" lvl="5" marL="2743200" algn="l">
              <a:lnSpc>
                <a:spcPct val="100000"/>
              </a:lnSpc>
              <a:spcBef>
                <a:spcPts val="500"/>
              </a:spcBef>
              <a:spcAft>
                <a:spcPts val="0"/>
              </a:spcAft>
              <a:buSzPts val="1400"/>
              <a:buNone/>
              <a:defRPr b="1" sz="1200"/>
            </a:lvl6pPr>
            <a:lvl7pPr indent="-228600" lvl="6" marL="3200400" algn="l">
              <a:lnSpc>
                <a:spcPct val="100000"/>
              </a:lnSpc>
              <a:spcBef>
                <a:spcPts val="500"/>
              </a:spcBef>
              <a:spcAft>
                <a:spcPts val="0"/>
              </a:spcAft>
              <a:buSzPts val="1400"/>
              <a:buNone/>
              <a:defRPr b="1" sz="1200"/>
            </a:lvl7pPr>
            <a:lvl8pPr indent="-228600" lvl="7" marL="3657600" algn="l">
              <a:lnSpc>
                <a:spcPct val="100000"/>
              </a:lnSpc>
              <a:spcBef>
                <a:spcPts val="500"/>
              </a:spcBef>
              <a:spcAft>
                <a:spcPts val="0"/>
              </a:spcAft>
              <a:buSzPts val="1400"/>
              <a:buNone/>
              <a:defRPr b="1" sz="1200"/>
            </a:lvl8pPr>
            <a:lvl9pPr indent="-228600" lvl="8" marL="4114800" algn="l">
              <a:lnSpc>
                <a:spcPct val="100000"/>
              </a:lnSpc>
              <a:spcBef>
                <a:spcPts val="500"/>
              </a:spcBef>
              <a:spcAft>
                <a:spcPts val="500"/>
              </a:spcAft>
              <a:buSzPts val="1400"/>
              <a:buNone/>
              <a:defRPr b="1" sz="1200"/>
            </a:lvl9pPr>
          </a:lstStyle>
          <a:p/>
        </p:txBody>
      </p:sp>
      <p:sp>
        <p:nvSpPr>
          <p:cNvPr id="47" name="Google Shape;47;p5"/>
          <p:cNvSpPr txBox="1"/>
          <p:nvPr>
            <p:ph idx="4" type="body"/>
          </p:nvPr>
        </p:nvSpPr>
        <p:spPr>
          <a:xfrm>
            <a:off x="4635503" y="2432446"/>
            <a:ext cx="3538800" cy="19746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48" name="Google Shape;48;p5"/>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p5"/>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5"/>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51" name="Google Shape;51;p5"/>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6"/>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6"/>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5" name="Google Shape;55;p6"/>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7"/>
          <p:cNvSpPr txBox="1"/>
          <p:nvPr>
            <p:ph type="title"/>
          </p:nvPr>
        </p:nvSpPr>
        <p:spPr>
          <a:xfrm>
            <a:off x="1511302" y="1314454"/>
            <a:ext cx="6119100" cy="13668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3300"/>
              <a:buFont typeface="Garamond"/>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p7"/>
          <p:cNvSpPr txBox="1"/>
          <p:nvPr>
            <p:ph idx="1" type="body"/>
          </p:nvPr>
        </p:nvSpPr>
        <p:spPr>
          <a:xfrm>
            <a:off x="1511300" y="2884538"/>
            <a:ext cx="6119100" cy="7158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400"/>
              </a:spcBef>
              <a:spcAft>
                <a:spcPts val="0"/>
              </a:spcAft>
              <a:buSzPts val="2100"/>
              <a:buNone/>
              <a:defRPr sz="1800">
                <a:solidFill>
                  <a:schemeClr val="dk1"/>
                </a:solidFill>
              </a:defRPr>
            </a:lvl1pPr>
            <a:lvl2pPr indent="-228600" lvl="1" marL="914400" algn="l">
              <a:lnSpc>
                <a:spcPct val="100000"/>
              </a:lnSpc>
              <a:spcBef>
                <a:spcPts val="500"/>
              </a:spcBef>
              <a:spcAft>
                <a:spcPts val="0"/>
              </a:spcAft>
              <a:buSzPts val="1600"/>
              <a:buNone/>
              <a:defRPr sz="1400">
                <a:solidFill>
                  <a:srgbClr val="888888"/>
                </a:solidFill>
              </a:defRPr>
            </a:lvl2pPr>
            <a:lvl3pPr indent="-228600" lvl="2" marL="1371600" algn="l">
              <a:lnSpc>
                <a:spcPct val="100000"/>
              </a:lnSpc>
              <a:spcBef>
                <a:spcPts val="500"/>
              </a:spcBef>
              <a:spcAft>
                <a:spcPts val="0"/>
              </a:spcAft>
              <a:buSzPts val="1400"/>
              <a:buNone/>
              <a:defRPr sz="1200">
                <a:solidFill>
                  <a:srgbClr val="888888"/>
                </a:solidFill>
              </a:defRPr>
            </a:lvl3pPr>
            <a:lvl4pPr indent="-228600" lvl="3" marL="1828800" algn="l">
              <a:lnSpc>
                <a:spcPct val="100000"/>
              </a:lnSpc>
              <a:spcBef>
                <a:spcPts val="500"/>
              </a:spcBef>
              <a:spcAft>
                <a:spcPts val="0"/>
              </a:spcAft>
              <a:buSzPts val="1200"/>
              <a:buNone/>
              <a:defRPr sz="1100">
                <a:solidFill>
                  <a:srgbClr val="888888"/>
                </a:solidFill>
              </a:defRPr>
            </a:lvl4pPr>
            <a:lvl5pPr indent="-228600" lvl="4" marL="2286000" algn="l">
              <a:lnSpc>
                <a:spcPct val="100000"/>
              </a:lnSpc>
              <a:spcBef>
                <a:spcPts val="500"/>
              </a:spcBef>
              <a:spcAft>
                <a:spcPts val="0"/>
              </a:spcAft>
              <a:buSzPts val="1200"/>
              <a:buNone/>
              <a:defRPr sz="1100">
                <a:solidFill>
                  <a:srgbClr val="888888"/>
                </a:solidFill>
              </a:defRPr>
            </a:lvl5pPr>
            <a:lvl6pPr indent="-228600" lvl="5" marL="2743200" algn="l">
              <a:lnSpc>
                <a:spcPct val="100000"/>
              </a:lnSpc>
              <a:spcBef>
                <a:spcPts val="500"/>
              </a:spcBef>
              <a:spcAft>
                <a:spcPts val="0"/>
              </a:spcAft>
              <a:buSzPts val="1200"/>
              <a:buNone/>
              <a:defRPr sz="1100">
                <a:solidFill>
                  <a:srgbClr val="888888"/>
                </a:solidFill>
              </a:defRPr>
            </a:lvl6pPr>
            <a:lvl7pPr indent="-228600" lvl="6" marL="3200400" algn="l">
              <a:lnSpc>
                <a:spcPct val="100000"/>
              </a:lnSpc>
              <a:spcBef>
                <a:spcPts val="500"/>
              </a:spcBef>
              <a:spcAft>
                <a:spcPts val="0"/>
              </a:spcAft>
              <a:buSzPts val="1200"/>
              <a:buNone/>
              <a:defRPr sz="1100">
                <a:solidFill>
                  <a:srgbClr val="888888"/>
                </a:solidFill>
              </a:defRPr>
            </a:lvl7pPr>
            <a:lvl8pPr indent="-228600" lvl="7" marL="3657600" algn="l">
              <a:lnSpc>
                <a:spcPct val="100000"/>
              </a:lnSpc>
              <a:spcBef>
                <a:spcPts val="500"/>
              </a:spcBef>
              <a:spcAft>
                <a:spcPts val="0"/>
              </a:spcAft>
              <a:buSzPts val="1200"/>
              <a:buNone/>
              <a:defRPr sz="1100">
                <a:solidFill>
                  <a:srgbClr val="888888"/>
                </a:solidFill>
              </a:defRPr>
            </a:lvl8pPr>
            <a:lvl9pPr indent="-228600" lvl="8" marL="4114800" algn="l">
              <a:lnSpc>
                <a:spcPct val="100000"/>
              </a:lnSpc>
              <a:spcBef>
                <a:spcPts val="500"/>
              </a:spcBef>
              <a:spcAft>
                <a:spcPts val="500"/>
              </a:spcAft>
              <a:buSzPts val="1200"/>
              <a:buNone/>
              <a:defRPr sz="1100">
                <a:solidFill>
                  <a:srgbClr val="888888"/>
                </a:solidFill>
              </a:defRPr>
            </a:lvl9pPr>
          </a:lstStyle>
          <a:p/>
        </p:txBody>
      </p:sp>
      <p:sp>
        <p:nvSpPr>
          <p:cNvPr id="59" name="Google Shape;59;p7"/>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7"/>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7"/>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62" name="Google Shape;62;p7"/>
          <p:cNvCxnSpPr/>
          <p:nvPr/>
        </p:nvCxnSpPr>
        <p:spPr>
          <a:xfrm>
            <a:off x="1509542" y="2782939"/>
            <a:ext cx="6122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cxnSp>
        <p:nvCxnSpPr>
          <p:cNvPr id="64" name="Google Shape;64;p8"/>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
        <p:nvSpPr>
          <p:cNvPr id="65" name="Google Shape;65;p8"/>
          <p:cNvSpPr txBox="1"/>
          <p:nvPr>
            <p:ph type="title"/>
          </p:nvPr>
        </p:nvSpPr>
        <p:spPr>
          <a:xfrm>
            <a:off x="971552" y="736599"/>
            <a:ext cx="7200900" cy="9780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8"/>
          <p:cNvSpPr txBox="1"/>
          <p:nvPr>
            <p:ph idx="1" type="body"/>
          </p:nvPr>
        </p:nvSpPr>
        <p:spPr>
          <a:xfrm>
            <a:off x="973836" y="1920240"/>
            <a:ext cx="3538800" cy="24825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67" name="Google Shape;67;p8"/>
          <p:cNvSpPr txBox="1"/>
          <p:nvPr>
            <p:ph idx="2" type="body"/>
          </p:nvPr>
        </p:nvSpPr>
        <p:spPr>
          <a:xfrm>
            <a:off x="4636008" y="1920240"/>
            <a:ext cx="3538800" cy="2482500"/>
          </a:xfrm>
          <a:prstGeom prst="rect">
            <a:avLst/>
          </a:prstGeom>
          <a:noFill/>
          <a:ln>
            <a:noFill/>
          </a:ln>
        </p:spPr>
        <p:txBody>
          <a:bodyPr anchorCtr="0" anchor="t"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68" name="Google Shape;68;p8"/>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8"/>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8"/>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9"/>
          <p:cNvSpPr txBox="1"/>
          <p:nvPr>
            <p:ph type="title"/>
          </p:nvPr>
        </p:nvSpPr>
        <p:spPr>
          <a:xfrm>
            <a:off x="971552" y="736599"/>
            <a:ext cx="7200900" cy="9780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rgbClr val="262626"/>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9"/>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9"/>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9"/>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76" name="Google Shape;76;p9"/>
          <p:cNvCxnSpPr/>
          <p:nvPr/>
        </p:nvCxnSpPr>
        <p:spPr>
          <a:xfrm>
            <a:off x="1047127" y="1816100"/>
            <a:ext cx="7055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10"/>
          <p:cNvSpPr txBox="1"/>
          <p:nvPr>
            <p:ph type="title"/>
          </p:nvPr>
        </p:nvSpPr>
        <p:spPr>
          <a:xfrm>
            <a:off x="970358" y="1041401"/>
            <a:ext cx="2788800" cy="1028700"/>
          </a:xfrm>
          <a:prstGeom prst="rect">
            <a:avLst/>
          </a:prstGeom>
          <a:noFill/>
          <a:ln>
            <a:noFill/>
          </a:ln>
        </p:spPr>
        <p:txBody>
          <a:bodyPr anchorCtr="0" anchor="b" bIns="34275" lIns="68575" spcFirstLastPara="1" rIns="68575" wrap="square" tIns="34275">
            <a:normAutofit/>
          </a:bodyPr>
          <a:lstStyle>
            <a:lvl1pPr lvl="0" algn="ctr">
              <a:lnSpc>
                <a:spcPct val="100000"/>
              </a:lnSpc>
              <a:spcBef>
                <a:spcPts val="0"/>
              </a:spcBef>
              <a:spcAft>
                <a:spcPts val="0"/>
              </a:spcAft>
              <a:buClr>
                <a:srgbClr val="262626"/>
              </a:buClr>
              <a:buSzPts val="1800"/>
              <a:buFont typeface="Garamond"/>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0"/>
          <p:cNvSpPr txBox="1"/>
          <p:nvPr>
            <p:ph idx="1" type="body"/>
          </p:nvPr>
        </p:nvSpPr>
        <p:spPr>
          <a:xfrm>
            <a:off x="4064001" y="736598"/>
            <a:ext cx="4102200" cy="3670200"/>
          </a:xfrm>
          <a:prstGeom prst="rect">
            <a:avLst/>
          </a:prstGeom>
          <a:noFill/>
          <a:ln>
            <a:noFill/>
          </a:ln>
        </p:spPr>
        <p:txBody>
          <a:bodyPr anchorCtr="0" anchor="ctr" bIns="34275" lIns="68575" spcFirstLastPara="1" rIns="68575" wrap="square" tIns="34275">
            <a:normAutofit/>
          </a:bodyPr>
          <a:lstStyle>
            <a:lvl1pPr indent="-330200" lvl="0" marL="457200" algn="l">
              <a:lnSpc>
                <a:spcPct val="100000"/>
              </a:lnSpc>
              <a:spcBef>
                <a:spcPts val="300"/>
              </a:spcBef>
              <a:spcAft>
                <a:spcPts val="0"/>
              </a:spcAft>
              <a:buSzPts val="1600"/>
              <a:buChar char="•"/>
              <a:defRPr/>
            </a:lvl1pPr>
            <a:lvl2pPr indent="-330200" lvl="1" marL="914400" algn="l">
              <a:lnSpc>
                <a:spcPct val="100000"/>
              </a:lnSpc>
              <a:spcBef>
                <a:spcPts val="500"/>
              </a:spcBef>
              <a:spcAft>
                <a:spcPts val="0"/>
              </a:spcAft>
              <a:buSzPts val="1600"/>
              <a:buChar char="•"/>
              <a:defRPr/>
            </a:lvl2pPr>
            <a:lvl3pPr indent="-330200" lvl="2" marL="1371600" algn="l">
              <a:lnSpc>
                <a:spcPct val="100000"/>
              </a:lnSpc>
              <a:spcBef>
                <a:spcPts val="500"/>
              </a:spcBef>
              <a:spcAft>
                <a:spcPts val="0"/>
              </a:spcAft>
              <a:buSzPts val="1600"/>
              <a:buChar char="•"/>
              <a:defRPr/>
            </a:lvl3pPr>
            <a:lvl4pPr indent="-330200" lvl="3" marL="1828800" algn="l">
              <a:lnSpc>
                <a:spcPct val="100000"/>
              </a:lnSpc>
              <a:spcBef>
                <a:spcPts val="500"/>
              </a:spcBef>
              <a:spcAft>
                <a:spcPts val="0"/>
              </a:spcAft>
              <a:buSzPts val="1600"/>
              <a:buChar char="•"/>
              <a:defRPr/>
            </a:lvl4pPr>
            <a:lvl5pPr indent="-330200" lvl="4" marL="2286000" algn="l">
              <a:lnSpc>
                <a:spcPct val="100000"/>
              </a:lnSpc>
              <a:spcBef>
                <a:spcPts val="500"/>
              </a:spcBef>
              <a:spcAft>
                <a:spcPts val="0"/>
              </a:spcAft>
              <a:buSzPts val="1600"/>
              <a:buChar char="•"/>
              <a:defRPr/>
            </a:lvl5pPr>
            <a:lvl6pPr indent="-330200" lvl="5" marL="2743200" algn="l">
              <a:lnSpc>
                <a:spcPct val="100000"/>
              </a:lnSpc>
              <a:spcBef>
                <a:spcPts val="500"/>
              </a:spcBef>
              <a:spcAft>
                <a:spcPts val="0"/>
              </a:spcAft>
              <a:buSzPts val="1600"/>
              <a:buChar char="•"/>
              <a:defRPr/>
            </a:lvl6pPr>
            <a:lvl7pPr indent="-330200" lvl="6" marL="3200400" algn="l">
              <a:lnSpc>
                <a:spcPct val="100000"/>
              </a:lnSpc>
              <a:spcBef>
                <a:spcPts val="500"/>
              </a:spcBef>
              <a:spcAft>
                <a:spcPts val="0"/>
              </a:spcAft>
              <a:buSzPts val="1600"/>
              <a:buChar char="•"/>
              <a:defRPr/>
            </a:lvl7pPr>
            <a:lvl8pPr indent="-330200" lvl="7" marL="3657600" algn="l">
              <a:lnSpc>
                <a:spcPct val="100000"/>
              </a:lnSpc>
              <a:spcBef>
                <a:spcPts val="500"/>
              </a:spcBef>
              <a:spcAft>
                <a:spcPts val="0"/>
              </a:spcAft>
              <a:buSzPts val="1600"/>
              <a:buChar char="•"/>
              <a:defRPr/>
            </a:lvl8pPr>
            <a:lvl9pPr indent="-330200" lvl="8" marL="4114800" algn="l">
              <a:lnSpc>
                <a:spcPct val="100000"/>
              </a:lnSpc>
              <a:spcBef>
                <a:spcPts val="500"/>
              </a:spcBef>
              <a:spcAft>
                <a:spcPts val="500"/>
              </a:spcAft>
              <a:buSzPts val="1600"/>
              <a:buChar char="•"/>
              <a:defRPr/>
            </a:lvl9pPr>
          </a:lstStyle>
          <a:p/>
        </p:txBody>
      </p:sp>
      <p:sp>
        <p:nvSpPr>
          <p:cNvPr id="80" name="Google Shape;80;p10"/>
          <p:cNvSpPr txBox="1"/>
          <p:nvPr>
            <p:ph idx="2" type="body"/>
          </p:nvPr>
        </p:nvSpPr>
        <p:spPr>
          <a:xfrm>
            <a:off x="970358" y="2273299"/>
            <a:ext cx="2788800" cy="1828800"/>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200"/>
              </a:spcBef>
              <a:spcAft>
                <a:spcPts val="0"/>
              </a:spcAft>
              <a:buSzPts val="1400"/>
              <a:buNone/>
              <a:defRPr sz="1200"/>
            </a:lvl1pPr>
            <a:lvl2pPr indent="-228600" lvl="1" marL="914400" algn="l">
              <a:lnSpc>
                <a:spcPct val="100000"/>
              </a:lnSpc>
              <a:spcBef>
                <a:spcPts val="500"/>
              </a:spcBef>
              <a:spcAft>
                <a:spcPts val="0"/>
              </a:spcAft>
              <a:buSzPts val="1000"/>
              <a:buNone/>
              <a:defRPr sz="900"/>
            </a:lvl2pPr>
            <a:lvl3pPr indent="-228600" lvl="2" marL="1371600" algn="l">
              <a:lnSpc>
                <a:spcPct val="100000"/>
              </a:lnSpc>
              <a:spcBef>
                <a:spcPts val="500"/>
              </a:spcBef>
              <a:spcAft>
                <a:spcPts val="0"/>
              </a:spcAft>
              <a:buSzPts val="900"/>
              <a:buNone/>
              <a:defRPr sz="800"/>
            </a:lvl3pPr>
            <a:lvl4pPr indent="-228600" lvl="3" marL="1828800" algn="l">
              <a:lnSpc>
                <a:spcPct val="100000"/>
              </a:lnSpc>
              <a:spcBef>
                <a:spcPts val="500"/>
              </a:spcBef>
              <a:spcAft>
                <a:spcPts val="0"/>
              </a:spcAft>
              <a:buSzPts val="800"/>
              <a:buNone/>
              <a:defRPr sz="700"/>
            </a:lvl4pPr>
            <a:lvl5pPr indent="-228600" lvl="4" marL="2286000" algn="l">
              <a:lnSpc>
                <a:spcPct val="100000"/>
              </a:lnSpc>
              <a:spcBef>
                <a:spcPts val="500"/>
              </a:spcBef>
              <a:spcAft>
                <a:spcPts val="0"/>
              </a:spcAft>
              <a:buSzPts val="800"/>
              <a:buNone/>
              <a:defRPr sz="700"/>
            </a:lvl5pPr>
            <a:lvl6pPr indent="-228600" lvl="5" marL="2743200" algn="l">
              <a:lnSpc>
                <a:spcPct val="100000"/>
              </a:lnSpc>
              <a:spcBef>
                <a:spcPts val="500"/>
              </a:spcBef>
              <a:spcAft>
                <a:spcPts val="0"/>
              </a:spcAft>
              <a:buSzPts val="800"/>
              <a:buNone/>
              <a:defRPr sz="700"/>
            </a:lvl6pPr>
            <a:lvl7pPr indent="-228600" lvl="6" marL="3200400" algn="l">
              <a:lnSpc>
                <a:spcPct val="100000"/>
              </a:lnSpc>
              <a:spcBef>
                <a:spcPts val="500"/>
              </a:spcBef>
              <a:spcAft>
                <a:spcPts val="0"/>
              </a:spcAft>
              <a:buSzPts val="800"/>
              <a:buNone/>
              <a:defRPr sz="700"/>
            </a:lvl7pPr>
            <a:lvl8pPr indent="-228600" lvl="7" marL="3657600" algn="l">
              <a:lnSpc>
                <a:spcPct val="100000"/>
              </a:lnSpc>
              <a:spcBef>
                <a:spcPts val="500"/>
              </a:spcBef>
              <a:spcAft>
                <a:spcPts val="0"/>
              </a:spcAft>
              <a:buSzPts val="800"/>
              <a:buNone/>
              <a:defRPr sz="700"/>
            </a:lvl8pPr>
            <a:lvl9pPr indent="-228600" lvl="8" marL="4114800" algn="l">
              <a:lnSpc>
                <a:spcPct val="100000"/>
              </a:lnSpc>
              <a:spcBef>
                <a:spcPts val="500"/>
              </a:spcBef>
              <a:spcAft>
                <a:spcPts val="500"/>
              </a:spcAft>
              <a:buSzPts val="800"/>
              <a:buNone/>
              <a:defRPr sz="700"/>
            </a:lvl9pPr>
          </a:lstStyle>
          <a:p/>
        </p:txBody>
      </p:sp>
      <p:sp>
        <p:nvSpPr>
          <p:cNvPr id="81" name="Google Shape;81;p10"/>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0"/>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0"/>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0"/>
          <p:cNvCxnSpPr/>
          <p:nvPr/>
        </p:nvCxnSpPr>
        <p:spPr>
          <a:xfrm>
            <a:off x="1047127" y="2184400"/>
            <a:ext cx="26358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3.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4.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21" Type="http://schemas.openxmlformats.org/officeDocument/2006/relationships/theme" Target="../theme/theme2.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3.jp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slideLayout" Target="../slideLayouts/slideLayout33.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1802" y="0"/>
            <a:ext cx="9172472" cy="5142161"/>
            <a:chOff x="-15736" y="0"/>
            <a:chExt cx="12229962" cy="6856215"/>
          </a:xfrm>
        </p:grpSpPr>
        <p:pic>
          <p:nvPicPr>
            <p:cNvPr descr="HD-PanelContent.png" id="7" name="Google Shape;7;p1"/>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8" name="Google Shape;8;p1"/>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descr="HDRibbonContent-UniformTrim.png" id="9" name="Google Shape;9;p1"/>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1"/>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1"/>
          <p:cNvSpPr txBox="1"/>
          <p:nvPr>
            <p:ph type="title"/>
          </p:nvPr>
        </p:nvSpPr>
        <p:spPr>
          <a:xfrm>
            <a:off x="971552" y="736599"/>
            <a:ext cx="7200900" cy="9780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 type="body"/>
          </p:nvPr>
        </p:nvSpPr>
        <p:spPr>
          <a:xfrm>
            <a:off x="971551" y="1917699"/>
            <a:ext cx="7200900" cy="24891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100000"/>
              </a:lnSpc>
              <a:spcBef>
                <a:spcPts val="400"/>
              </a:spcBef>
              <a:spcAft>
                <a:spcPts val="0"/>
              </a:spcAft>
              <a:buClr>
                <a:schemeClr val="accent1"/>
              </a:buClr>
              <a:buSzPts val="2100"/>
              <a:buFont typeface="Arial"/>
              <a:buChar char="•"/>
              <a:defRPr b="0" i="0" sz="1800" u="none" cap="none" strike="noStrike">
                <a:solidFill>
                  <a:srgbClr val="262626"/>
                </a:solidFill>
                <a:latin typeface="Garamond"/>
                <a:ea typeface="Garamond"/>
                <a:cs typeface="Garamond"/>
                <a:sym typeface="Garamond"/>
              </a:defRPr>
            </a:lvl1pPr>
            <a:lvl2pPr indent="-336550" lvl="1" marL="914400" marR="0" rtl="0" algn="l">
              <a:lnSpc>
                <a:spcPct val="100000"/>
              </a:lnSpc>
              <a:spcBef>
                <a:spcPts val="500"/>
              </a:spcBef>
              <a:spcAft>
                <a:spcPts val="0"/>
              </a:spcAft>
              <a:buClr>
                <a:schemeClr val="accent1"/>
              </a:buClr>
              <a:buSzPts val="1700"/>
              <a:buFont typeface="Arial"/>
              <a:buChar char="•"/>
              <a:defRPr b="0" i="0" sz="1500" u="none" cap="none" strike="noStrike">
                <a:solidFill>
                  <a:srgbClr val="262626"/>
                </a:solidFill>
                <a:latin typeface="Garamond"/>
                <a:ea typeface="Garamond"/>
                <a:cs typeface="Garamond"/>
                <a:sym typeface="Garamond"/>
              </a:defRPr>
            </a:lvl2pPr>
            <a:lvl3pPr indent="-330200" lvl="2" marL="1371600" marR="0" rtl="0" algn="l">
              <a:lnSpc>
                <a:spcPct val="100000"/>
              </a:lnSpc>
              <a:spcBef>
                <a:spcPts val="500"/>
              </a:spcBef>
              <a:spcAft>
                <a:spcPts val="0"/>
              </a:spcAft>
              <a:buClr>
                <a:schemeClr val="accent1"/>
              </a:buClr>
              <a:buSzPts val="1600"/>
              <a:buFont typeface="Arial"/>
              <a:buChar char="•"/>
              <a:defRPr b="0" i="0" sz="1400" u="none" cap="none" strike="noStrike">
                <a:solidFill>
                  <a:srgbClr val="262626"/>
                </a:solidFill>
                <a:latin typeface="Garamond"/>
                <a:ea typeface="Garamond"/>
                <a:cs typeface="Garamond"/>
                <a:sym typeface="Garamond"/>
              </a:defRPr>
            </a:lvl3pPr>
            <a:lvl4pPr indent="-317500" lvl="3" marL="1828800" marR="0" rtl="0" algn="l">
              <a:lnSpc>
                <a:spcPct val="100000"/>
              </a:lnSpc>
              <a:spcBef>
                <a:spcPts val="500"/>
              </a:spcBef>
              <a:spcAft>
                <a:spcPts val="0"/>
              </a:spcAft>
              <a:buClr>
                <a:schemeClr val="accent1"/>
              </a:buClr>
              <a:buSzPts val="1400"/>
              <a:buFont typeface="Arial"/>
              <a:buChar char="•"/>
              <a:defRPr b="0" i="0" sz="1200" u="none" cap="none" strike="noStrike">
                <a:solidFill>
                  <a:srgbClr val="262626"/>
                </a:solidFill>
                <a:latin typeface="Garamond"/>
                <a:ea typeface="Garamond"/>
                <a:cs typeface="Garamond"/>
                <a:sym typeface="Garamond"/>
              </a:defRPr>
            </a:lvl4pPr>
            <a:lvl5pPr indent="-304800" lvl="4" marL="22860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5pPr>
            <a:lvl6pPr indent="-304800" lvl="5" marL="27432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6pPr>
            <a:lvl7pPr indent="-304800" lvl="6" marL="32004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7pPr>
            <a:lvl8pPr indent="-304800" lvl="7" marL="3657600" marR="0" rtl="0" algn="l">
              <a:lnSpc>
                <a:spcPct val="100000"/>
              </a:lnSpc>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8pPr>
            <a:lvl9pPr indent="-304800" lvl="8" marL="4114800" marR="0" rtl="0" algn="l">
              <a:lnSpc>
                <a:spcPct val="100000"/>
              </a:lnSpc>
              <a:spcBef>
                <a:spcPts val="500"/>
              </a:spcBef>
              <a:spcAft>
                <a:spcPts val="50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9pPr>
          </a:lstStyle>
          <a:p/>
        </p:txBody>
      </p:sp>
      <p:sp>
        <p:nvSpPr>
          <p:cNvPr id="13" name="Google Shape;13;p1"/>
          <p:cNvSpPr txBox="1"/>
          <p:nvPr>
            <p:ph idx="10" type="dt"/>
          </p:nvPr>
        </p:nvSpPr>
        <p:spPr>
          <a:xfrm>
            <a:off x="6508126" y="4476750"/>
            <a:ext cx="1200300" cy="2097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14" name="Google Shape;14;p1"/>
          <p:cNvSpPr txBox="1"/>
          <p:nvPr>
            <p:ph idx="11" type="ftr"/>
          </p:nvPr>
        </p:nvSpPr>
        <p:spPr>
          <a:xfrm>
            <a:off x="971551" y="4476750"/>
            <a:ext cx="5479500" cy="2097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aramond"/>
                <a:ea typeface="Garamond"/>
                <a:cs typeface="Garamond"/>
                <a:sym typeface="Garamond"/>
              </a:defRPr>
            </a:lvl9pPr>
          </a:lstStyle>
          <a:p/>
        </p:txBody>
      </p:sp>
      <p:sp>
        <p:nvSpPr>
          <p:cNvPr id="15" name="Google Shape;15;p1"/>
          <p:cNvSpPr txBox="1"/>
          <p:nvPr>
            <p:ph idx="12" type="sldNum"/>
          </p:nvPr>
        </p:nvSpPr>
        <p:spPr>
          <a:xfrm>
            <a:off x="7765426" y="4476750"/>
            <a:ext cx="407100" cy="2097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 id="2147483664"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7" name="Shape 147"/>
        <p:cNvGrpSpPr/>
        <p:nvPr/>
      </p:nvGrpSpPr>
      <p:grpSpPr>
        <a:xfrm>
          <a:off x="0" y="0"/>
          <a:ext cx="0" cy="0"/>
          <a:chOff x="0" y="0"/>
          <a:chExt cx="0" cy="0"/>
        </a:xfrm>
      </p:grpSpPr>
      <p:grpSp>
        <p:nvGrpSpPr>
          <p:cNvPr id="148" name="Google Shape;148;p19"/>
          <p:cNvGrpSpPr/>
          <p:nvPr/>
        </p:nvGrpSpPr>
        <p:grpSpPr>
          <a:xfrm>
            <a:off x="-11802" y="0"/>
            <a:ext cx="9172472" cy="5142161"/>
            <a:chOff x="-15736" y="0"/>
            <a:chExt cx="12229962" cy="6856215"/>
          </a:xfrm>
        </p:grpSpPr>
        <p:pic>
          <p:nvPicPr>
            <p:cNvPr descr="HD-PanelContent.png" id="149" name="Google Shape;149;p19"/>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50" name="Google Shape;150;p19"/>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pic>
          <p:nvPicPr>
            <p:cNvPr descr="HDRibbonContent-UniformTrim.png" id="151" name="Google Shape;151;p1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52" name="Google Shape;152;p19"/>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3" name="Google Shape;153;p19"/>
          <p:cNvSpPr txBox="1"/>
          <p:nvPr>
            <p:ph type="title"/>
          </p:nvPr>
        </p:nvSpPr>
        <p:spPr>
          <a:xfrm>
            <a:off x="971552" y="736599"/>
            <a:ext cx="7200900" cy="977700"/>
          </a:xfrm>
          <a:prstGeom prst="rect">
            <a:avLst/>
          </a:prstGeom>
          <a:noFill/>
          <a:ln>
            <a:noFill/>
          </a:ln>
        </p:spPr>
        <p:txBody>
          <a:bodyPr anchorCtr="0" anchor="ctr" bIns="34275" lIns="68575" spcFirstLastPara="1" rIns="68575" wrap="square" tIns="34275">
            <a:normAutofit/>
          </a:bodyPr>
          <a:lstStyle>
            <a:lvl1pPr lvl="0" marR="0" rtl="0" algn="ctr">
              <a:spcBef>
                <a:spcPts val="0"/>
              </a:spcBef>
              <a:spcAft>
                <a:spcPts val="0"/>
              </a:spcAft>
              <a:buClr>
                <a:srgbClr val="262626"/>
              </a:buClr>
              <a:buSzPts val="3300"/>
              <a:buFont typeface="Garamond"/>
              <a:buNone/>
              <a:defRPr b="0" i="0" sz="33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154" name="Google Shape;154;p19"/>
          <p:cNvSpPr txBox="1"/>
          <p:nvPr>
            <p:ph idx="1" type="body"/>
          </p:nvPr>
        </p:nvSpPr>
        <p:spPr>
          <a:xfrm>
            <a:off x="971551" y="1917699"/>
            <a:ext cx="7200900" cy="2489100"/>
          </a:xfrm>
          <a:prstGeom prst="rect">
            <a:avLst/>
          </a:prstGeom>
          <a:noFill/>
          <a:ln>
            <a:noFill/>
          </a:ln>
        </p:spPr>
        <p:txBody>
          <a:bodyPr anchorCtr="0" anchor="t" bIns="34275" lIns="68575" spcFirstLastPara="1" rIns="68575" wrap="square" tIns="34275">
            <a:normAutofit/>
          </a:bodyPr>
          <a:lstStyle>
            <a:lvl1pPr indent="-361950" lvl="0" marL="457200" marR="0" rtl="0" algn="l">
              <a:spcBef>
                <a:spcPts val="400"/>
              </a:spcBef>
              <a:spcAft>
                <a:spcPts val="0"/>
              </a:spcAft>
              <a:buClr>
                <a:schemeClr val="accent1"/>
              </a:buClr>
              <a:buSzPts val="2100"/>
              <a:buFont typeface="Arial"/>
              <a:buChar char="•"/>
              <a:defRPr b="0" i="0" sz="1800" u="none" cap="none" strike="noStrike">
                <a:solidFill>
                  <a:srgbClr val="262626"/>
                </a:solidFill>
                <a:latin typeface="Garamond"/>
                <a:ea typeface="Garamond"/>
                <a:cs typeface="Garamond"/>
                <a:sym typeface="Garamond"/>
              </a:defRPr>
            </a:lvl1pPr>
            <a:lvl2pPr indent="-336550" lvl="1" marL="914400" marR="0" rtl="0" algn="l">
              <a:spcBef>
                <a:spcPts val="500"/>
              </a:spcBef>
              <a:spcAft>
                <a:spcPts val="0"/>
              </a:spcAft>
              <a:buClr>
                <a:schemeClr val="accent1"/>
              </a:buClr>
              <a:buSzPts val="1700"/>
              <a:buFont typeface="Arial"/>
              <a:buChar char="•"/>
              <a:defRPr b="0" i="0" sz="1500" u="none" cap="none" strike="noStrike">
                <a:solidFill>
                  <a:srgbClr val="262626"/>
                </a:solidFill>
                <a:latin typeface="Garamond"/>
                <a:ea typeface="Garamond"/>
                <a:cs typeface="Garamond"/>
                <a:sym typeface="Garamond"/>
              </a:defRPr>
            </a:lvl2pPr>
            <a:lvl3pPr indent="-330200" lvl="2" marL="1371600" marR="0" rtl="0" algn="l">
              <a:spcBef>
                <a:spcPts val="500"/>
              </a:spcBef>
              <a:spcAft>
                <a:spcPts val="0"/>
              </a:spcAft>
              <a:buClr>
                <a:schemeClr val="accent1"/>
              </a:buClr>
              <a:buSzPts val="1600"/>
              <a:buFont typeface="Arial"/>
              <a:buChar char="•"/>
              <a:defRPr b="0" i="0" sz="1400" u="none" cap="none" strike="noStrike">
                <a:solidFill>
                  <a:srgbClr val="262626"/>
                </a:solidFill>
                <a:latin typeface="Garamond"/>
                <a:ea typeface="Garamond"/>
                <a:cs typeface="Garamond"/>
                <a:sym typeface="Garamond"/>
              </a:defRPr>
            </a:lvl3pPr>
            <a:lvl4pPr indent="-317500" lvl="3" marL="1828800" marR="0" rtl="0" algn="l">
              <a:spcBef>
                <a:spcPts val="500"/>
              </a:spcBef>
              <a:spcAft>
                <a:spcPts val="0"/>
              </a:spcAft>
              <a:buClr>
                <a:schemeClr val="accent1"/>
              </a:buClr>
              <a:buSzPts val="1400"/>
              <a:buFont typeface="Arial"/>
              <a:buChar char="•"/>
              <a:defRPr b="0" i="0" sz="1200" u="none" cap="none" strike="noStrike">
                <a:solidFill>
                  <a:srgbClr val="262626"/>
                </a:solidFill>
                <a:latin typeface="Garamond"/>
                <a:ea typeface="Garamond"/>
                <a:cs typeface="Garamond"/>
                <a:sym typeface="Garamond"/>
              </a:defRPr>
            </a:lvl4pPr>
            <a:lvl5pPr indent="-304800" lvl="4" marL="2286000" marR="0" rtl="0" algn="l">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5pPr>
            <a:lvl6pPr indent="-304800" lvl="5" marL="2743200" marR="0" rtl="0" algn="l">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6pPr>
            <a:lvl7pPr indent="-304800" lvl="6" marL="3200400" marR="0" rtl="0" algn="l">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7pPr>
            <a:lvl8pPr indent="-304800" lvl="7" marL="3657600" marR="0" rtl="0" algn="l">
              <a:spcBef>
                <a:spcPts val="500"/>
              </a:spcBef>
              <a:spcAft>
                <a:spcPts val="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8pPr>
            <a:lvl9pPr indent="-304800" lvl="8" marL="4114800" marR="0" rtl="0" algn="l">
              <a:spcBef>
                <a:spcPts val="500"/>
              </a:spcBef>
              <a:spcAft>
                <a:spcPts val="500"/>
              </a:spcAft>
              <a:buClr>
                <a:schemeClr val="accent1"/>
              </a:buClr>
              <a:buSzPts val="1200"/>
              <a:buFont typeface="Arial"/>
              <a:buChar char="•"/>
              <a:defRPr b="0" i="0" sz="1100" u="none" cap="none" strike="noStrike">
                <a:solidFill>
                  <a:srgbClr val="262626"/>
                </a:solidFill>
                <a:latin typeface="Garamond"/>
                <a:ea typeface="Garamond"/>
                <a:cs typeface="Garamond"/>
                <a:sym typeface="Garamond"/>
              </a:defRPr>
            </a:lvl9pPr>
          </a:lstStyle>
          <a:p/>
        </p:txBody>
      </p:sp>
      <p:sp>
        <p:nvSpPr>
          <p:cNvPr id="155" name="Google Shape;155;p19"/>
          <p:cNvSpPr txBox="1"/>
          <p:nvPr>
            <p:ph idx="10" type="dt"/>
          </p:nvPr>
        </p:nvSpPr>
        <p:spPr>
          <a:xfrm>
            <a:off x="6508126" y="4476750"/>
            <a:ext cx="1200300" cy="2094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Garamond"/>
                <a:ea typeface="Garamond"/>
                <a:cs typeface="Garamond"/>
                <a:sym typeface="Garamond"/>
              </a:defRPr>
            </a:lvl1pPr>
            <a:lvl2pPr lvl="1"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2pPr>
            <a:lvl3pPr lvl="2"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3pPr>
            <a:lvl4pPr lvl="3"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4pPr>
            <a:lvl5pPr lvl="4"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5pPr>
            <a:lvl6pPr lvl="5"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6pPr>
            <a:lvl7pPr lvl="6"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7pPr>
            <a:lvl8pPr lvl="7"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8pPr>
            <a:lvl9pPr lvl="8"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9pPr>
          </a:lstStyle>
          <a:p/>
        </p:txBody>
      </p:sp>
      <p:sp>
        <p:nvSpPr>
          <p:cNvPr id="156" name="Google Shape;156;p19"/>
          <p:cNvSpPr txBox="1"/>
          <p:nvPr>
            <p:ph idx="11" type="ftr"/>
          </p:nvPr>
        </p:nvSpPr>
        <p:spPr>
          <a:xfrm>
            <a:off x="971551" y="4476750"/>
            <a:ext cx="5479500" cy="2094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Garamond"/>
                <a:ea typeface="Garamond"/>
                <a:cs typeface="Garamond"/>
                <a:sym typeface="Garamond"/>
              </a:defRPr>
            </a:lvl1pPr>
            <a:lvl2pPr lvl="1"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2pPr>
            <a:lvl3pPr lvl="2"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3pPr>
            <a:lvl4pPr lvl="3"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4pPr>
            <a:lvl5pPr lvl="4"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5pPr>
            <a:lvl6pPr lvl="5"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6pPr>
            <a:lvl7pPr lvl="6"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7pPr>
            <a:lvl8pPr lvl="7"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8pPr>
            <a:lvl9pPr lvl="8" marR="0" rtl="0" algn="l">
              <a:spcBef>
                <a:spcPts val="0"/>
              </a:spcBef>
              <a:spcAft>
                <a:spcPts val="0"/>
              </a:spcAft>
              <a:buSzPts val="1100"/>
              <a:buNone/>
              <a:defRPr b="0" i="0" sz="1400" u="none" cap="none" strike="noStrike">
                <a:solidFill>
                  <a:schemeClr val="dk1"/>
                </a:solidFill>
                <a:latin typeface="Garamond"/>
                <a:ea typeface="Garamond"/>
                <a:cs typeface="Garamond"/>
                <a:sym typeface="Garamond"/>
              </a:defRPr>
            </a:lvl9pPr>
          </a:lstStyle>
          <a:p/>
        </p:txBody>
      </p:sp>
      <p:sp>
        <p:nvSpPr>
          <p:cNvPr id="157" name="Google Shape;157;p19"/>
          <p:cNvSpPr txBox="1"/>
          <p:nvPr>
            <p:ph idx="12" type="sldNum"/>
          </p:nvPr>
        </p:nvSpPr>
        <p:spPr>
          <a:xfrm>
            <a:off x="7765426" y="4476750"/>
            <a:ext cx="407100" cy="2094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Garamond"/>
                <a:ea typeface="Garamond"/>
                <a:cs typeface="Garamond"/>
                <a:sym typeface="Garamond"/>
              </a:defRPr>
            </a:lvl1pPr>
            <a:lvl2pPr indent="0" lvl="1" marL="0" marR="0" rtl="0" algn="r">
              <a:spcBef>
                <a:spcPts val="0"/>
              </a:spcBef>
              <a:buNone/>
              <a:defRPr b="0" i="0" sz="800" u="none" cap="none" strike="noStrike">
                <a:solidFill>
                  <a:schemeClr val="dk1"/>
                </a:solidFill>
                <a:latin typeface="Garamond"/>
                <a:ea typeface="Garamond"/>
                <a:cs typeface="Garamond"/>
                <a:sym typeface="Garamond"/>
              </a:defRPr>
            </a:lvl2pPr>
            <a:lvl3pPr indent="0" lvl="2" marL="0" marR="0" rtl="0" algn="r">
              <a:spcBef>
                <a:spcPts val="0"/>
              </a:spcBef>
              <a:buNone/>
              <a:defRPr b="0" i="0" sz="800" u="none" cap="none" strike="noStrike">
                <a:solidFill>
                  <a:schemeClr val="dk1"/>
                </a:solidFill>
                <a:latin typeface="Garamond"/>
                <a:ea typeface="Garamond"/>
                <a:cs typeface="Garamond"/>
                <a:sym typeface="Garamond"/>
              </a:defRPr>
            </a:lvl3pPr>
            <a:lvl4pPr indent="0" lvl="3" marL="0" marR="0" rtl="0" algn="r">
              <a:spcBef>
                <a:spcPts val="0"/>
              </a:spcBef>
              <a:buNone/>
              <a:defRPr b="0" i="0" sz="800" u="none" cap="none" strike="noStrike">
                <a:solidFill>
                  <a:schemeClr val="dk1"/>
                </a:solidFill>
                <a:latin typeface="Garamond"/>
                <a:ea typeface="Garamond"/>
                <a:cs typeface="Garamond"/>
                <a:sym typeface="Garamond"/>
              </a:defRPr>
            </a:lvl4pPr>
            <a:lvl5pPr indent="0" lvl="4" marL="0" marR="0" rtl="0" algn="r">
              <a:spcBef>
                <a:spcPts val="0"/>
              </a:spcBef>
              <a:buNone/>
              <a:defRPr b="0" i="0" sz="800" u="none" cap="none" strike="noStrike">
                <a:solidFill>
                  <a:schemeClr val="dk1"/>
                </a:solidFill>
                <a:latin typeface="Garamond"/>
                <a:ea typeface="Garamond"/>
                <a:cs typeface="Garamond"/>
                <a:sym typeface="Garamond"/>
              </a:defRPr>
            </a:lvl5pPr>
            <a:lvl6pPr indent="0" lvl="5" marL="0" marR="0" rtl="0" algn="r">
              <a:spcBef>
                <a:spcPts val="0"/>
              </a:spcBef>
              <a:buNone/>
              <a:defRPr b="0" i="0" sz="800" u="none" cap="none" strike="noStrike">
                <a:solidFill>
                  <a:schemeClr val="dk1"/>
                </a:solidFill>
                <a:latin typeface="Garamond"/>
                <a:ea typeface="Garamond"/>
                <a:cs typeface="Garamond"/>
                <a:sym typeface="Garamond"/>
              </a:defRPr>
            </a:lvl6pPr>
            <a:lvl7pPr indent="0" lvl="6" marL="0" marR="0" rtl="0" algn="r">
              <a:spcBef>
                <a:spcPts val="0"/>
              </a:spcBef>
              <a:buNone/>
              <a:defRPr b="0" i="0" sz="800" u="none" cap="none" strike="noStrike">
                <a:solidFill>
                  <a:schemeClr val="dk1"/>
                </a:solidFill>
                <a:latin typeface="Garamond"/>
                <a:ea typeface="Garamond"/>
                <a:cs typeface="Garamond"/>
                <a:sym typeface="Garamond"/>
              </a:defRPr>
            </a:lvl7pPr>
            <a:lvl8pPr indent="0" lvl="7" marL="0" marR="0" rtl="0" algn="r">
              <a:spcBef>
                <a:spcPts val="0"/>
              </a:spcBef>
              <a:buNone/>
              <a:defRPr b="0" i="0" sz="800" u="none" cap="none" strike="noStrike">
                <a:solidFill>
                  <a:schemeClr val="dk1"/>
                </a:solidFill>
                <a:latin typeface="Garamond"/>
                <a:ea typeface="Garamond"/>
                <a:cs typeface="Garamond"/>
                <a:sym typeface="Garamond"/>
              </a:defRPr>
            </a:lvl8pPr>
            <a:lvl9pPr indent="0" lvl="8" marL="0" marR="0" rtl="0" algn="r">
              <a:spcBef>
                <a:spcPts val="0"/>
              </a:spcBef>
              <a:buNone/>
              <a:defRPr b="0" i="0" sz="8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26.jpg"/><Relationship Id="rId4" Type="http://schemas.openxmlformats.org/officeDocument/2006/relationships/image" Target="../media/image27.jpg"/><Relationship Id="rId5"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28.jpg"/><Relationship Id="rId4" Type="http://schemas.openxmlformats.org/officeDocument/2006/relationships/image" Target="../media/image2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robu.in/product-category/sensor/" TargetMode="Externa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hyperlink" Target="http://drive.google.com/file/d/1r_nK56Rvtt328sVaW4bBcfufZU9jiHGj/view" TargetMode="Externa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drive.google.com/file/d/1hcFpLiwBNWEqBq4JdkIbpFg7huCCWDeZ/view" TargetMode="External"/><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7"/>
          <p:cNvSpPr txBox="1"/>
          <p:nvPr>
            <p:ph type="ctrTitle"/>
          </p:nvPr>
        </p:nvSpPr>
        <p:spPr>
          <a:xfrm>
            <a:off x="2016113" y="796200"/>
            <a:ext cx="5111700" cy="13068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rgbClr val="262626"/>
              </a:buClr>
              <a:buSzPts val="1800"/>
              <a:buFont typeface="Garamond"/>
              <a:buNone/>
            </a:pPr>
            <a:br>
              <a:rPr b="1" lang="en" sz="1700"/>
            </a:br>
            <a:br>
              <a:rPr b="1" lang="en" sz="1700"/>
            </a:br>
            <a:r>
              <a:rPr b="1" lang="en" sz="2000">
                <a:solidFill>
                  <a:schemeClr val="dk1"/>
                </a:solidFill>
                <a:latin typeface="Times New Roman"/>
                <a:ea typeface="Times New Roman"/>
                <a:cs typeface="Times New Roman"/>
                <a:sym typeface="Times New Roman"/>
              </a:rPr>
              <a:t>PILLBOT: VOICE CONTROLLED ROBOT FOR DELIVERING MEDICINES</a:t>
            </a:r>
            <a:endParaRPr b="1" sz="1900"/>
          </a:p>
        </p:txBody>
      </p:sp>
      <p:sp>
        <p:nvSpPr>
          <p:cNvPr id="294" name="Google Shape;294;p37"/>
          <p:cNvSpPr txBox="1"/>
          <p:nvPr>
            <p:ph idx="1" type="subTitle"/>
          </p:nvPr>
        </p:nvSpPr>
        <p:spPr>
          <a:xfrm>
            <a:off x="1996851" y="2664700"/>
            <a:ext cx="1880100" cy="13068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SzPts val="1200"/>
              <a:buNone/>
            </a:pPr>
            <a:r>
              <a:rPr b="1" lang="en" sz="1100">
                <a:latin typeface="Times New Roman"/>
                <a:ea typeface="Times New Roman"/>
                <a:cs typeface="Times New Roman"/>
                <a:sym typeface="Times New Roman"/>
              </a:rPr>
              <a:t>Presented by:      </a:t>
            </a:r>
            <a:r>
              <a:rPr lang="en" sz="11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700"/>
              </a:spcBef>
              <a:spcAft>
                <a:spcPts val="0"/>
              </a:spcAft>
              <a:buSzPts val="1200"/>
              <a:buNone/>
            </a:pPr>
            <a:r>
              <a:rPr lang="en" sz="1100">
                <a:latin typeface="Times New Roman"/>
                <a:ea typeface="Times New Roman"/>
                <a:cs typeface="Times New Roman"/>
                <a:sym typeface="Times New Roman"/>
              </a:rPr>
              <a:t>Jayaashree P - 2019105541 </a:t>
            </a:r>
            <a:endParaRPr>
              <a:latin typeface="Times New Roman"/>
              <a:ea typeface="Times New Roman"/>
              <a:cs typeface="Times New Roman"/>
              <a:sym typeface="Times New Roman"/>
            </a:endParaRPr>
          </a:p>
          <a:p>
            <a:pPr indent="0" lvl="0" marL="0" rtl="0" algn="l">
              <a:spcBef>
                <a:spcPts val="700"/>
              </a:spcBef>
              <a:spcAft>
                <a:spcPts val="0"/>
              </a:spcAft>
              <a:buSzPts val="1200"/>
              <a:buNone/>
            </a:pPr>
            <a:r>
              <a:rPr lang="en" sz="1100">
                <a:latin typeface="Times New Roman"/>
                <a:ea typeface="Times New Roman"/>
                <a:cs typeface="Times New Roman"/>
                <a:sym typeface="Times New Roman"/>
              </a:rPr>
              <a:t>Shwetha A    - 2019105576 </a:t>
            </a:r>
            <a:endParaRPr sz="1100">
              <a:latin typeface="Times New Roman"/>
              <a:ea typeface="Times New Roman"/>
              <a:cs typeface="Times New Roman"/>
              <a:sym typeface="Times New Roman"/>
            </a:endParaRPr>
          </a:p>
          <a:p>
            <a:pPr indent="0" lvl="0" marL="0" rtl="0" algn="l">
              <a:spcBef>
                <a:spcPts val="700"/>
              </a:spcBef>
              <a:spcAft>
                <a:spcPts val="0"/>
              </a:spcAft>
              <a:buSzPts val="1200"/>
              <a:buNone/>
            </a:pPr>
            <a:r>
              <a:rPr lang="en" sz="1100">
                <a:latin typeface="Times New Roman"/>
                <a:ea typeface="Times New Roman"/>
                <a:cs typeface="Times New Roman"/>
                <a:sym typeface="Times New Roman"/>
              </a:rPr>
              <a:t>Harini V       - 2019105013</a:t>
            </a:r>
            <a:endParaRPr>
              <a:latin typeface="Times New Roman"/>
              <a:ea typeface="Times New Roman"/>
              <a:cs typeface="Times New Roman"/>
              <a:sym typeface="Times New Roman"/>
            </a:endParaRPr>
          </a:p>
          <a:p>
            <a:pPr indent="0" lvl="0" marL="0" rtl="0" algn="l">
              <a:spcBef>
                <a:spcPts val="700"/>
              </a:spcBef>
              <a:spcAft>
                <a:spcPts val="0"/>
              </a:spcAft>
              <a:buSzPts val="1200"/>
              <a:buNone/>
            </a:pPr>
            <a:r>
              <a:rPr lang="en" sz="1100">
                <a:latin typeface="Times New Roman"/>
                <a:ea typeface="Times New Roman"/>
                <a:cs typeface="Times New Roman"/>
                <a:sym typeface="Times New Roman"/>
              </a:rPr>
              <a:t>Lavanya S    - 2019105024</a:t>
            </a:r>
            <a:endParaRPr sz="1100">
              <a:latin typeface="Times New Roman"/>
              <a:ea typeface="Times New Roman"/>
              <a:cs typeface="Times New Roman"/>
              <a:sym typeface="Times New Roman"/>
            </a:endParaRPr>
          </a:p>
        </p:txBody>
      </p:sp>
      <p:sp>
        <p:nvSpPr>
          <p:cNvPr id="295" name="Google Shape;295;p37"/>
          <p:cNvSpPr txBox="1"/>
          <p:nvPr/>
        </p:nvSpPr>
        <p:spPr>
          <a:xfrm>
            <a:off x="5106094" y="2747587"/>
            <a:ext cx="2025000" cy="1423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1" i="0" lang="en" sz="1100" u="none" cap="none" strike="noStrike">
                <a:solidFill>
                  <a:schemeClr val="dk1"/>
                </a:solidFill>
                <a:latin typeface="Times New Roman"/>
                <a:ea typeface="Times New Roman"/>
                <a:cs typeface="Times New Roman"/>
                <a:sym typeface="Times New Roman"/>
              </a:rPr>
              <a:t>Project guide</a:t>
            </a:r>
            <a:r>
              <a:rPr b="1" lang="en" sz="1100">
                <a:solidFill>
                  <a:schemeClr val="dk1"/>
                </a:solidFill>
                <a:latin typeface="Times New Roman"/>
                <a:ea typeface="Times New Roman"/>
                <a:cs typeface="Times New Roman"/>
                <a:sym typeface="Times New Roman"/>
              </a:rPr>
              <a:t>:</a:t>
            </a:r>
            <a:endParaRPr b="1" sz="1100">
              <a:latin typeface="Times New Roman"/>
              <a:ea typeface="Times New Roman"/>
              <a:cs typeface="Times New Roman"/>
              <a:sym typeface="Times New Roman"/>
            </a:endParaRPr>
          </a:p>
          <a:p>
            <a:pPr indent="0" lvl="0" marL="0" marR="0" rtl="0" algn="r">
              <a:spcBef>
                <a:spcPts val="0"/>
              </a:spcBef>
              <a:spcAft>
                <a:spcPts val="0"/>
              </a:spcAft>
              <a:buNone/>
            </a:pPr>
            <a:r>
              <a:rPr i="0" lang="en" sz="1100" u="none" cap="none" strike="noStrike">
                <a:solidFill>
                  <a:schemeClr val="dk1"/>
                </a:solidFill>
                <a:latin typeface="Times New Roman"/>
                <a:ea typeface="Times New Roman"/>
                <a:cs typeface="Times New Roman"/>
                <a:sym typeface="Times New Roman"/>
              </a:rPr>
              <a:t>Dr. Jeyalakshmi V</a:t>
            </a:r>
            <a:endParaRPr i="0" sz="1100" u="none" cap="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b="1" i="0" lang="en" sz="1100" u="none" cap="none" strike="noStrike">
                <a:solidFill>
                  <a:schemeClr val="dk1"/>
                </a:solidFill>
                <a:latin typeface="Times New Roman"/>
                <a:ea typeface="Times New Roman"/>
                <a:cs typeface="Times New Roman"/>
                <a:sym typeface="Times New Roman"/>
              </a:rPr>
              <a:t>Project coordinators</a:t>
            </a:r>
            <a:r>
              <a:rPr b="1" lang="en" sz="1100">
                <a:solidFill>
                  <a:schemeClr val="dk1"/>
                </a:solidFill>
                <a:latin typeface="Times New Roman"/>
                <a:ea typeface="Times New Roman"/>
                <a:cs typeface="Times New Roman"/>
                <a:sym typeface="Times New Roman"/>
              </a:rPr>
              <a:t>:</a:t>
            </a:r>
            <a:endParaRPr b="1" sz="1100">
              <a:latin typeface="Times New Roman"/>
              <a:ea typeface="Times New Roman"/>
              <a:cs typeface="Times New Roman"/>
              <a:sym typeface="Times New Roman"/>
            </a:endParaRPr>
          </a:p>
          <a:p>
            <a:pPr indent="0" lvl="0" marL="0" marR="0" rtl="0" algn="r">
              <a:spcBef>
                <a:spcPts val="0"/>
              </a:spcBef>
              <a:spcAft>
                <a:spcPts val="0"/>
              </a:spcAft>
              <a:buNone/>
            </a:pPr>
            <a:r>
              <a:rPr i="0" lang="en" sz="1100" u="none" cap="none" strike="noStrike">
                <a:solidFill>
                  <a:schemeClr val="dk1"/>
                </a:solidFill>
                <a:latin typeface="Times New Roman"/>
                <a:ea typeface="Times New Roman"/>
                <a:cs typeface="Times New Roman"/>
                <a:sym typeface="Times New Roman"/>
              </a:rPr>
              <a:t>Mrs. P. Steffi Snow</a:t>
            </a:r>
            <a:endParaRPr sz="1100">
              <a:latin typeface="Times New Roman"/>
              <a:ea typeface="Times New Roman"/>
              <a:cs typeface="Times New Roman"/>
              <a:sym typeface="Times New Roman"/>
            </a:endParaRPr>
          </a:p>
          <a:p>
            <a:pPr indent="0" lvl="0" marL="0" marR="0" rtl="0" algn="r">
              <a:spcBef>
                <a:spcPts val="0"/>
              </a:spcBef>
              <a:spcAft>
                <a:spcPts val="0"/>
              </a:spcAft>
              <a:buNone/>
            </a:pPr>
            <a:r>
              <a:rPr i="0" lang="en" sz="1100" u="none" cap="none" strike="noStrike">
                <a:solidFill>
                  <a:schemeClr val="dk1"/>
                </a:solidFill>
                <a:latin typeface="Times New Roman"/>
                <a:ea typeface="Times New Roman"/>
                <a:cs typeface="Times New Roman"/>
                <a:sym typeface="Times New Roman"/>
              </a:rPr>
              <a:t>Dr. O. Uma Maheshwari</a:t>
            </a:r>
            <a:endParaRPr i="0" sz="1100" u="none" cap="none" strike="noStrike">
              <a:solidFill>
                <a:schemeClr val="dk1"/>
              </a:solidFill>
              <a:latin typeface="Times New Roman"/>
              <a:ea typeface="Times New Roman"/>
              <a:cs typeface="Times New Roman"/>
              <a:sym typeface="Times New Roman"/>
            </a:endParaRPr>
          </a:p>
          <a:p>
            <a:pPr indent="0" lvl="0" marL="0" marR="0" rtl="0" algn="r">
              <a:spcBef>
                <a:spcPts val="0"/>
              </a:spcBef>
              <a:spcAft>
                <a:spcPts val="0"/>
              </a:spcAft>
              <a:buNone/>
            </a:pPr>
            <a:r>
              <a:rPr i="0" lang="en" sz="1100" u="none" cap="none" strike="noStrike">
                <a:solidFill>
                  <a:schemeClr val="dk1"/>
                </a:solidFill>
                <a:latin typeface="Times New Roman"/>
                <a:ea typeface="Times New Roman"/>
                <a:cs typeface="Times New Roman"/>
                <a:sym typeface="Times New Roman"/>
              </a:rPr>
              <a:t>Department of ECE</a:t>
            </a:r>
            <a:endParaRPr sz="1100">
              <a:latin typeface="Times New Roman"/>
              <a:ea typeface="Times New Roman"/>
              <a:cs typeface="Times New Roman"/>
              <a:sym typeface="Times New Roman"/>
            </a:endParaRPr>
          </a:p>
          <a:p>
            <a:pPr indent="0" lvl="0" marL="0" marR="0" rtl="0" algn="r">
              <a:spcBef>
                <a:spcPts val="0"/>
              </a:spcBef>
              <a:spcAft>
                <a:spcPts val="0"/>
              </a:spcAft>
              <a:buNone/>
            </a:pPr>
            <a:r>
              <a:rPr i="0" lang="en" sz="1100" u="none" cap="none" strike="noStrike">
                <a:solidFill>
                  <a:schemeClr val="dk1"/>
                </a:solidFill>
                <a:latin typeface="Times New Roman"/>
                <a:ea typeface="Times New Roman"/>
                <a:cs typeface="Times New Roman"/>
                <a:sym typeface="Times New Roman"/>
              </a:rPr>
              <a:t>College of Engineering,Guindy</a:t>
            </a:r>
            <a:endParaRPr i="0" sz="11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6"/>
          <p:cNvPicPr preferRelativeResize="0"/>
          <p:nvPr/>
        </p:nvPicPr>
        <p:blipFill>
          <a:blip r:embed="rId3">
            <a:alphaModFix/>
          </a:blip>
          <a:stretch>
            <a:fillRect/>
          </a:stretch>
        </p:blipFill>
        <p:spPr>
          <a:xfrm>
            <a:off x="1381750" y="499900"/>
            <a:ext cx="6723901" cy="4188125"/>
          </a:xfrm>
          <a:prstGeom prst="rect">
            <a:avLst/>
          </a:prstGeom>
          <a:noFill/>
          <a:ln>
            <a:noFill/>
          </a:ln>
        </p:spPr>
      </p:pic>
      <p:sp>
        <p:nvSpPr>
          <p:cNvPr id="352" name="Google Shape;352;p46"/>
          <p:cNvSpPr txBox="1"/>
          <p:nvPr/>
        </p:nvSpPr>
        <p:spPr>
          <a:xfrm>
            <a:off x="2082200" y="38200"/>
            <a:ext cx="50814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PCB DESIGN SCHEMATIC (using EasyEDA)</a:t>
            </a:r>
            <a:endParaRPr b="1" sz="19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47"/>
          <p:cNvPicPr preferRelativeResize="0"/>
          <p:nvPr/>
        </p:nvPicPr>
        <p:blipFill rotWithShape="1">
          <a:blip r:embed="rId3">
            <a:alphaModFix/>
          </a:blip>
          <a:srcRect b="0" l="0" r="546" t="5177"/>
          <a:stretch/>
        </p:blipFill>
        <p:spPr>
          <a:xfrm>
            <a:off x="1174250" y="499900"/>
            <a:ext cx="7061650" cy="414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8"/>
          <p:cNvPicPr preferRelativeResize="0"/>
          <p:nvPr/>
        </p:nvPicPr>
        <p:blipFill>
          <a:blip r:embed="rId3">
            <a:alphaModFix/>
          </a:blip>
          <a:stretch>
            <a:fillRect/>
          </a:stretch>
        </p:blipFill>
        <p:spPr>
          <a:xfrm rot="-5400000">
            <a:off x="1395000" y="-42401"/>
            <a:ext cx="1951700" cy="3771651"/>
          </a:xfrm>
          <a:prstGeom prst="rect">
            <a:avLst/>
          </a:prstGeom>
          <a:noFill/>
          <a:ln>
            <a:noFill/>
          </a:ln>
        </p:spPr>
      </p:pic>
      <p:pic>
        <p:nvPicPr>
          <p:cNvPr id="363" name="Google Shape;363;p48"/>
          <p:cNvPicPr preferRelativeResize="0"/>
          <p:nvPr/>
        </p:nvPicPr>
        <p:blipFill rotWithShape="1">
          <a:blip r:embed="rId4">
            <a:alphaModFix/>
          </a:blip>
          <a:srcRect b="27301" l="0" r="27409" t="17765"/>
          <a:stretch/>
        </p:blipFill>
        <p:spPr>
          <a:xfrm rot="-5400000">
            <a:off x="5617762" y="-112861"/>
            <a:ext cx="1939949" cy="3851274"/>
          </a:xfrm>
          <a:prstGeom prst="rect">
            <a:avLst/>
          </a:prstGeom>
          <a:noFill/>
          <a:ln>
            <a:noFill/>
          </a:ln>
        </p:spPr>
      </p:pic>
      <p:pic>
        <p:nvPicPr>
          <p:cNvPr id="364" name="Google Shape;364;p48"/>
          <p:cNvPicPr preferRelativeResize="0"/>
          <p:nvPr/>
        </p:nvPicPr>
        <p:blipFill rotWithShape="1">
          <a:blip r:embed="rId5">
            <a:alphaModFix/>
          </a:blip>
          <a:srcRect b="0" l="27082" r="12384" t="30594"/>
          <a:stretch/>
        </p:blipFill>
        <p:spPr>
          <a:xfrm>
            <a:off x="2575375" y="2939125"/>
            <a:ext cx="3771651" cy="1684951"/>
          </a:xfrm>
          <a:prstGeom prst="rect">
            <a:avLst/>
          </a:prstGeom>
          <a:noFill/>
          <a:ln>
            <a:noFill/>
          </a:ln>
        </p:spPr>
      </p:pic>
      <p:sp>
        <p:nvSpPr>
          <p:cNvPr id="365" name="Google Shape;365;p48"/>
          <p:cNvSpPr txBox="1"/>
          <p:nvPr/>
        </p:nvSpPr>
        <p:spPr>
          <a:xfrm>
            <a:off x="2242100" y="436475"/>
            <a:ext cx="4438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Times New Roman"/>
                <a:ea typeface="Times New Roman"/>
                <a:cs typeface="Times New Roman"/>
                <a:sym typeface="Times New Roman"/>
              </a:rPr>
              <a:t>PCB LASER ETCHING AND DRILLING</a:t>
            </a:r>
            <a:endParaRPr b="1" sz="16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49"/>
          <p:cNvPicPr preferRelativeResize="0"/>
          <p:nvPr/>
        </p:nvPicPr>
        <p:blipFill>
          <a:blip r:embed="rId3">
            <a:alphaModFix/>
          </a:blip>
          <a:stretch>
            <a:fillRect/>
          </a:stretch>
        </p:blipFill>
        <p:spPr>
          <a:xfrm rot="-5400000">
            <a:off x="798113" y="1330188"/>
            <a:ext cx="3125549" cy="3353574"/>
          </a:xfrm>
          <a:prstGeom prst="rect">
            <a:avLst/>
          </a:prstGeom>
          <a:noFill/>
          <a:ln>
            <a:noFill/>
          </a:ln>
        </p:spPr>
      </p:pic>
      <p:pic>
        <p:nvPicPr>
          <p:cNvPr id="371" name="Google Shape;371;p49"/>
          <p:cNvPicPr preferRelativeResize="0"/>
          <p:nvPr/>
        </p:nvPicPr>
        <p:blipFill>
          <a:blip r:embed="rId4">
            <a:alphaModFix/>
          </a:blip>
          <a:stretch>
            <a:fillRect/>
          </a:stretch>
        </p:blipFill>
        <p:spPr>
          <a:xfrm rot="-5400000">
            <a:off x="4973811" y="1161862"/>
            <a:ext cx="3084851" cy="3690224"/>
          </a:xfrm>
          <a:prstGeom prst="rect">
            <a:avLst/>
          </a:prstGeom>
          <a:noFill/>
          <a:ln>
            <a:noFill/>
          </a:ln>
        </p:spPr>
      </p:pic>
      <p:sp>
        <p:nvSpPr>
          <p:cNvPr id="372" name="Google Shape;372;p49"/>
          <p:cNvSpPr txBox="1"/>
          <p:nvPr/>
        </p:nvSpPr>
        <p:spPr>
          <a:xfrm>
            <a:off x="1165525" y="582750"/>
            <a:ext cx="52323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Garamond"/>
                <a:ea typeface="Garamond"/>
                <a:cs typeface="Garamond"/>
                <a:sym typeface="Garamond"/>
              </a:rPr>
              <a:t>                              </a:t>
            </a:r>
            <a:r>
              <a:rPr b="1" lang="en" sz="2900">
                <a:latin typeface="Times New Roman"/>
                <a:ea typeface="Times New Roman"/>
                <a:cs typeface="Times New Roman"/>
                <a:sym typeface="Times New Roman"/>
              </a:rPr>
              <a:t> FINAL PCB BOARD</a:t>
            </a:r>
            <a:endParaRPr b="1" sz="2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nvSpPr>
        <p:spPr>
          <a:xfrm>
            <a:off x="3157475" y="2724100"/>
            <a:ext cx="2974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400">
                <a:solidFill>
                  <a:schemeClr val="dk1"/>
                </a:solidFill>
                <a:latin typeface="Times New Roman"/>
                <a:ea typeface="Times New Roman"/>
                <a:cs typeface="Times New Roman"/>
                <a:sym typeface="Times New Roman"/>
              </a:rPr>
              <a:t>CONCLUSION</a:t>
            </a:r>
            <a:endParaRPr b="1" sz="1700">
              <a:latin typeface="Times New Roman"/>
              <a:ea typeface="Times New Roman"/>
              <a:cs typeface="Times New Roman"/>
              <a:sym typeface="Times New Roman"/>
            </a:endParaRPr>
          </a:p>
        </p:txBody>
      </p:sp>
      <p:sp>
        <p:nvSpPr>
          <p:cNvPr id="378" name="Google Shape;378;p50"/>
          <p:cNvSpPr txBox="1"/>
          <p:nvPr/>
        </p:nvSpPr>
        <p:spPr>
          <a:xfrm>
            <a:off x="2856550" y="524225"/>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Times New Roman"/>
                <a:ea typeface="Times New Roman"/>
                <a:cs typeface="Times New Roman"/>
                <a:sym typeface="Times New Roman"/>
              </a:rPr>
              <a:t>    </a:t>
            </a:r>
            <a:r>
              <a:rPr b="1" lang="en" sz="2400">
                <a:solidFill>
                  <a:schemeClr val="dk1"/>
                </a:solidFill>
                <a:latin typeface="Times New Roman"/>
                <a:ea typeface="Times New Roman"/>
                <a:cs typeface="Times New Roman"/>
                <a:sym typeface="Times New Roman"/>
              </a:rPr>
              <a:t>RESULT</a:t>
            </a:r>
            <a:endParaRPr/>
          </a:p>
        </p:txBody>
      </p:sp>
      <p:sp>
        <p:nvSpPr>
          <p:cNvPr id="379" name="Google Shape;379;p50"/>
          <p:cNvSpPr txBox="1"/>
          <p:nvPr/>
        </p:nvSpPr>
        <p:spPr>
          <a:xfrm>
            <a:off x="502025" y="1103975"/>
            <a:ext cx="8285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Through our design and implementation of our proposed system we are able to achieve the following as results:</a:t>
            </a:r>
            <a:endParaRPr/>
          </a:p>
          <a:p>
            <a:pPr indent="-317500" lvl="0" marL="457200" rtl="0" algn="l">
              <a:spcBef>
                <a:spcPts val="0"/>
              </a:spcBef>
              <a:spcAft>
                <a:spcPts val="0"/>
              </a:spcAft>
              <a:buSzPts val="1400"/>
              <a:buChar char="●"/>
            </a:pPr>
            <a:r>
              <a:rPr lang="en"/>
              <a:t>Pillbot is designed and controlled through voice commands given by the user who is operating the project through the mobile app created using MIT app Inventor.</a:t>
            </a:r>
            <a:endParaRPr/>
          </a:p>
          <a:p>
            <a:pPr indent="-317500" lvl="0" marL="457200" rtl="0" algn="l">
              <a:spcBef>
                <a:spcPts val="0"/>
              </a:spcBef>
              <a:spcAft>
                <a:spcPts val="0"/>
              </a:spcAft>
              <a:buSzPts val="1400"/>
              <a:buChar char="●"/>
            </a:pPr>
            <a:r>
              <a:rPr lang="en"/>
              <a:t>The bot was able to navigate to the specified rooms carrying and delivering the pills.</a:t>
            </a:r>
            <a:endParaRPr/>
          </a:p>
        </p:txBody>
      </p:sp>
      <p:sp>
        <p:nvSpPr>
          <p:cNvPr id="380" name="Google Shape;380;p50"/>
          <p:cNvSpPr txBox="1"/>
          <p:nvPr/>
        </p:nvSpPr>
        <p:spPr>
          <a:xfrm>
            <a:off x="605850" y="3278200"/>
            <a:ext cx="7932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Thus, we have designed a robot prototype that delivers medicines to quarantined rooms using Arduino Uno and IR sensors. It receives the commands given to the App through Bluetooth module.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nvSpPr>
        <p:spPr>
          <a:xfrm>
            <a:off x="2350650" y="650688"/>
            <a:ext cx="4442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REFERENCES</a:t>
            </a:r>
            <a:endParaRPr b="1" sz="2400">
              <a:latin typeface="Times New Roman"/>
              <a:ea typeface="Times New Roman"/>
              <a:cs typeface="Times New Roman"/>
              <a:sym typeface="Times New Roman"/>
            </a:endParaRPr>
          </a:p>
        </p:txBody>
      </p:sp>
      <p:sp>
        <p:nvSpPr>
          <p:cNvPr id="386" name="Google Shape;386;p51"/>
          <p:cNvSpPr txBox="1"/>
          <p:nvPr/>
        </p:nvSpPr>
        <p:spPr>
          <a:xfrm>
            <a:off x="359425" y="1365900"/>
            <a:ext cx="8291700" cy="18009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Aditya Chaudhry, Manas Batra, Prakhar Gupta, Sahil Lamba, Suyash Gupta ‘ARDUINO BASED VOICE</a:t>
            </a:r>
            <a:r>
              <a:rPr lang="en" sz="1500">
                <a:solidFill>
                  <a:schemeClr val="dk1"/>
                </a:solidFill>
                <a:latin typeface="Times New Roman"/>
                <a:ea typeface="Times New Roman"/>
                <a:cs typeface="Times New Roman"/>
                <a:sym typeface="Times New Roman"/>
              </a:rPr>
              <a:t> </a:t>
            </a:r>
            <a:r>
              <a:rPr lang="en" sz="1500">
                <a:solidFill>
                  <a:schemeClr val="dk1"/>
                </a:solidFill>
                <a:latin typeface="Times New Roman"/>
                <a:ea typeface="Times New Roman"/>
                <a:cs typeface="Times New Roman"/>
                <a:sym typeface="Times New Roman"/>
              </a:rPr>
              <a:t>CONTROLLED ROBOT’ in 2019 International Conference on Computing, Communication, and Intelligent Systems (ICCCIS) </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PILLBOT: Non-Contact Medicine Dispensing System for Patients in Quarantine: Ms. Nanditha Krishna, Ms. R Navya Sree, Ms. Rajeshwari Sajith, Mr. S Kosal Ramji, Ms. Sheetal Ramesh in 2021 6th International Conference on Recent Trends on Electronics, Information, Communication &amp; Technology (RTEICT), August 27th &amp; 28th 2021</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8"/>
          <p:cNvSpPr txBox="1"/>
          <p:nvPr/>
        </p:nvSpPr>
        <p:spPr>
          <a:xfrm>
            <a:off x="588775" y="978600"/>
            <a:ext cx="78318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WORK DONE FOR REVIEW 1:</a:t>
            </a:r>
            <a:endParaRPr b="1" sz="1500">
              <a:latin typeface="Times New Roman"/>
              <a:ea typeface="Times New Roman"/>
              <a:cs typeface="Times New Roman"/>
              <a:sym typeface="Times New Roman"/>
            </a:endParaRPr>
          </a:p>
          <a:p>
            <a:pPr indent="0" lvl="0" marL="0" rtl="0" algn="l">
              <a:spcBef>
                <a:spcPts val="0"/>
              </a:spcBef>
              <a:spcAft>
                <a:spcPts val="0"/>
              </a:spcAft>
              <a:buNone/>
            </a:pPr>
            <a:r>
              <a:t/>
            </a:r>
            <a:endParaRPr b="1" sz="1500">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BUILT ROBOTIC SYSTEM AND CHECKED THE WORKING CONDITION THROUGH VOICE CONTROLLED MECHANISM</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BUILT APPLICATION FOR VOICE CONTROL USING MIT APP INVENTOR.</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WE USED L293D MOTOR DRIVER SHIELD, MOUNTED OVER ARDUINO  TO BUILT THE ROBOTIC MODEL SUCH THAT WE WERE ABLE TO CONTROL THE ROBOT.</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VOICE COMMANDS- FORWARD, REVERSE, LEFT AND RIGHT WERE ISSUED VIA APP IN MOBILE. </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COMMANDS WERE DETECTED SUCCESSFULLY AND PASSED ONTO THE BOT BY THE ARDUINO WHICH IN TURN NAVIGATED THE BOT.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p:nvPr/>
        </p:nvSpPr>
        <p:spPr>
          <a:xfrm>
            <a:off x="2983375" y="615150"/>
            <a:ext cx="3009000" cy="3873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n" sz="1800">
                <a:solidFill>
                  <a:schemeClr val="dk1"/>
                </a:solidFill>
                <a:latin typeface="Times New Roman"/>
                <a:ea typeface="Times New Roman"/>
                <a:cs typeface="Times New Roman"/>
                <a:sym typeface="Times New Roman"/>
              </a:rPr>
              <a:t>Android Application Screen</a:t>
            </a:r>
            <a:endParaRPr b="1" sz="1500">
              <a:latin typeface="Times New Roman"/>
              <a:ea typeface="Times New Roman"/>
              <a:cs typeface="Times New Roman"/>
              <a:sym typeface="Times New Roman"/>
            </a:endParaRPr>
          </a:p>
        </p:txBody>
      </p:sp>
      <p:pic>
        <p:nvPicPr>
          <p:cNvPr id="306" name="Google Shape;306;p39"/>
          <p:cNvPicPr preferRelativeResize="0"/>
          <p:nvPr/>
        </p:nvPicPr>
        <p:blipFill rotWithShape="1">
          <a:blip r:embed="rId3">
            <a:alphaModFix/>
          </a:blip>
          <a:srcRect b="30826" l="0" r="0" t="3331"/>
          <a:stretch/>
        </p:blipFill>
        <p:spPr>
          <a:xfrm>
            <a:off x="874125" y="1002450"/>
            <a:ext cx="2863126" cy="3495675"/>
          </a:xfrm>
          <a:prstGeom prst="rect">
            <a:avLst/>
          </a:prstGeom>
          <a:noFill/>
          <a:ln>
            <a:noFill/>
          </a:ln>
        </p:spPr>
      </p:pic>
      <p:pic>
        <p:nvPicPr>
          <p:cNvPr id="307" name="Google Shape;307;p39"/>
          <p:cNvPicPr preferRelativeResize="0"/>
          <p:nvPr/>
        </p:nvPicPr>
        <p:blipFill rotWithShape="1">
          <a:blip r:embed="rId4">
            <a:alphaModFix/>
          </a:blip>
          <a:srcRect b="30247" l="0" r="0" t="3910"/>
          <a:stretch/>
        </p:blipFill>
        <p:spPr>
          <a:xfrm>
            <a:off x="5282875" y="1002450"/>
            <a:ext cx="2863126" cy="349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0"/>
          <p:cNvSpPr txBox="1"/>
          <p:nvPr/>
        </p:nvSpPr>
        <p:spPr>
          <a:xfrm>
            <a:off x="1535550" y="430275"/>
            <a:ext cx="6072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rgbClr val="262626"/>
                </a:solidFill>
                <a:latin typeface="Times New Roman"/>
                <a:ea typeface="Times New Roman"/>
                <a:cs typeface="Times New Roman"/>
                <a:sym typeface="Times New Roman"/>
              </a:rPr>
              <a:t>COMPONENTS</a:t>
            </a:r>
            <a:endParaRPr sz="1200"/>
          </a:p>
        </p:txBody>
      </p:sp>
      <p:sp>
        <p:nvSpPr>
          <p:cNvPr id="313" name="Google Shape;313;p40"/>
          <p:cNvSpPr txBox="1"/>
          <p:nvPr/>
        </p:nvSpPr>
        <p:spPr>
          <a:xfrm>
            <a:off x="586200" y="12306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1"/>
                </a:solidFill>
                <a:latin typeface="Times New Roman"/>
                <a:ea typeface="Times New Roman"/>
                <a:cs typeface="Times New Roman"/>
                <a:sym typeface="Times New Roman"/>
              </a:rPr>
              <a:t> </a:t>
            </a:r>
            <a:r>
              <a:rPr lang="en" sz="2500">
                <a:solidFill>
                  <a:schemeClr val="accent1"/>
                </a:solidFill>
                <a:latin typeface="Times New Roman"/>
                <a:ea typeface="Times New Roman"/>
                <a:cs typeface="Times New Roman"/>
                <a:sym typeface="Times New Roman"/>
              </a:rPr>
              <a:t>HARDWARE</a:t>
            </a:r>
            <a:endParaRPr sz="1100"/>
          </a:p>
        </p:txBody>
      </p:sp>
      <p:sp>
        <p:nvSpPr>
          <p:cNvPr id="314" name="Google Shape;314;p40"/>
          <p:cNvSpPr txBox="1"/>
          <p:nvPr/>
        </p:nvSpPr>
        <p:spPr>
          <a:xfrm>
            <a:off x="654125" y="1736725"/>
            <a:ext cx="3336600" cy="3001500"/>
          </a:xfrm>
          <a:prstGeom prst="rect">
            <a:avLst/>
          </a:prstGeom>
          <a:noFill/>
          <a:ln>
            <a:noFill/>
          </a:ln>
        </p:spPr>
        <p:txBody>
          <a:bodyPr anchorCtr="0" anchor="t" bIns="91425" lIns="91425" spcFirstLastPara="1" rIns="91425" wrap="square" tIns="91425">
            <a:spAutoFit/>
          </a:bodyPr>
          <a:lstStyle/>
          <a:p>
            <a:pPr indent="-260350" lvl="0" marL="285750" rtl="0" algn="l">
              <a:spcBef>
                <a:spcPts val="0"/>
              </a:spcBef>
              <a:spcAft>
                <a:spcPts val="0"/>
              </a:spcAft>
              <a:buClr>
                <a:schemeClr val="accent1"/>
              </a:buClr>
              <a:buSzPts val="2360"/>
              <a:buFont typeface="Times New Roman"/>
              <a:buChar char="❏"/>
            </a:pPr>
            <a:r>
              <a:rPr lang="en" sz="2000">
                <a:solidFill>
                  <a:srgbClr val="262626"/>
                </a:solidFill>
                <a:latin typeface="Times New Roman"/>
                <a:ea typeface="Times New Roman"/>
                <a:cs typeface="Times New Roman"/>
                <a:sym typeface="Times New Roman"/>
              </a:rPr>
              <a:t>Arduino ATmega1280</a:t>
            </a:r>
            <a:endParaRPr sz="2000">
              <a:solidFill>
                <a:srgbClr val="262626"/>
              </a:solidFill>
              <a:latin typeface="Times New Roman"/>
              <a:ea typeface="Times New Roman"/>
              <a:cs typeface="Times New Roman"/>
              <a:sym typeface="Times New Roman"/>
            </a:endParaRPr>
          </a:p>
          <a:p>
            <a:pPr indent="-260350" lvl="0" marL="285750" rtl="0" algn="l">
              <a:spcBef>
                <a:spcPts val="1080"/>
              </a:spcBef>
              <a:spcAft>
                <a:spcPts val="0"/>
              </a:spcAft>
              <a:buClr>
                <a:schemeClr val="accent1"/>
              </a:buClr>
              <a:buSzPts val="2360"/>
              <a:buFont typeface="Times New Roman"/>
              <a:buChar char="❏"/>
            </a:pPr>
            <a:r>
              <a:rPr lang="en" sz="2000">
                <a:solidFill>
                  <a:srgbClr val="262626"/>
                </a:solidFill>
                <a:latin typeface="Times New Roman"/>
                <a:ea typeface="Times New Roman"/>
                <a:cs typeface="Times New Roman"/>
                <a:sym typeface="Times New Roman"/>
              </a:rPr>
              <a:t>HC-05 Bluetooth module</a:t>
            </a:r>
            <a:endParaRPr sz="2000">
              <a:solidFill>
                <a:srgbClr val="262626"/>
              </a:solidFill>
              <a:latin typeface="Times New Roman"/>
              <a:ea typeface="Times New Roman"/>
              <a:cs typeface="Times New Roman"/>
              <a:sym typeface="Times New Roman"/>
            </a:endParaRPr>
          </a:p>
          <a:p>
            <a:pPr indent="-260350" lvl="0" marL="285750" rtl="0" algn="l">
              <a:spcBef>
                <a:spcPts val="1080"/>
              </a:spcBef>
              <a:spcAft>
                <a:spcPts val="0"/>
              </a:spcAft>
              <a:buClr>
                <a:schemeClr val="accent1"/>
              </a:buClr>
              <a:buSzPts val="2360"/>
              <a:buFont typeface="Times New Roman"/>
              <a:buChar char="❏"/>
            </a:pPr>
            <a:r>
              <a:rPr lang="en" sz="2000">
                <a:solidFill>
                  <a:srgbClr val="262626"/>
                </a:solidFill>
                <a:latin typeface="Times New Roman"/>
                <a:ea typeface="Times New Roman"/>
                <a:cs typeface="Times New Roman"/>
                <a:sym typeface="Times New Roman"/>
              </a:rPr>
              <a:t>IR Sensor</a:t>
            </a:r>
            <a:endParaRPr sz="2000">
              <a:solidFill>
                <a:srgbClr val="262626"/>
              </a:solidFill>
              <a:latin typeface="Times New Roman"/>
              <a:ea typeface="Times New Roman"/>
              <a:cs typeface="Times New Roman"/>
              <a:sym typeface="Times New Roman"/>
            </a:endParaRPr>
          </a:p>
          <a:p>
            <a:pPr indent="-260350" lvl="0" marL="285750" rtl="0" algn="l">
              <a:spcBef>
                <a:spcPts val="1080"/>
              </a:spcBef>
              <a:spcAft>
                <a:spcPts val="0"/>
              </a:spcAft>
              <a:buClr>
                <a:schemeClr val="accent1"/>
              </a:buClr>
              <a:buSzPts val="2360"/>
              <a:buFont typeface="Times New Roman"/>
              <a:buChar char="❏"/>
            </a:pPr>
            <a:r>
              <a:rPr lang="en" sz="2000">
                <a:solidFill>
                  <a:srgbClr val="262626"/>
                </a:solidFill>
                <a:latin typeface="Times New Roman"/>
                <a:ea typeface="Times New Roman"/>
                <a:cs typeface="Times New Roman"/>
                <a:sym typeface="Times New Roman"/>
              </a:rPr>
              <a:t>L293D Motor driver shield</a:t>
            </a:r>
            <a:endParaRPr sz="2000">
              <a:solidFill>
                <a:srgbClr val="262626"/>
              </a:solidFill>
              <a:latin typeface="Times New Roman"/>
              <a:ea typeface="Times New Roman"/>
              <a:cs typeface="Times New Roman"/>
              <a:sym typeface="Times New Roman"/>
            </a:endParaRPr>
          </a:p>
          <a:p>
            <a:pPr indent="-260350" lvl="0" marL="285750" rtl="0" algn="l">
              <a:spcBef>
                <a:spcPts val="1080"/>
              </a:spcBef>
              <a:spcAft>
                <a:spcPts val="0"/>
              </a:spcAft>
              <a:buClr>
                <a:schemeClr val="accent1"/>
              </a:buClr>
              <a:buSzPts val="2360"/>
              <a:buFont typeface="Times New Roman"/>
              <a:buChar char="❏"/>
            </a:pPr>
            <a:r>
              <a:rPr lang="en" sz="2000">
                <a:solidFill>
                  <a:srgbClr val="262626"/>
                </a:solidFill>
                <a:latin typeface="Times New Roman"/>
                <a:ea typeface="Times New Roman"/>
                <a:cs typeface="Times New Roman"/>
                <a:sym typeface="Times New Roman"/>
              </a:rPr>
              <a:t>Chassis kit</a:t>
            </a:r>
            <a:endParaRPr sz="2000">
              <a:solidFill>
                <a:srgbClr val="262626"/>
              </a:solidFill>
              <a:latin typeface="Times New Roman"/>
              <a:ea typeface="Times New Roman"/>
              <a:cs typeface="Times New Roman"/>
              <a:sym typeface="Times New Roman"/>
            </a:endParaRPr>
          </a:p>
          <a:p>
            <a:pPr indent="-237490" lvl="0" marL="285750" rtl="0" algn="l">
              <a:spcBef>
                <a:spcPts val="1080"/>
              </a:spcBef>
              <a:spcAft>
                <a:spcPts val="0"/>
              </a:spcAft>
              <a:buClr>
                <a:schemeClr val="accent1"/>
              </a:buClr>
              <a:buSzPts val="2000"/>
              <a:buFont typeface="Times New Roman"/>
              <a:buChar char="❏"/>
            </a:pPr>
            <a:r>
              <a:rPr lang="en" sz="2000">
                <a:solidFill>
                  <a:srgbClr val="262626"/>
                </a:solidFill>
                <a:latin typeface="Times New Roman"/>
                <a:ea typeface="Times New Roman"/>
                <a:cs typeface="Times New Roman"/>
                <a:sym typeface="Times New Roman"/>
              </a:rPr>
              <a:t>9V Battery</a:t>
            </a:r>
            <a:endParaRPr sz="2000">
              <a:solidFill>
                <a:srgbClr val="262626"/>
              </a:solidFill>
              <a:latin typeface="Times New Roman"/>
              <a:ea typeface="Times New Roman"/>
              <a:cs typeface="Times New Roman"/>
              <a:sym typeface="Times New Roman"/>
            </a:endParaRPr>
          </a:p>
        </p:txBody>
      </p:sp>
      <p:sp>
        <p:nvSpPr>
          <p:cNvPr id="315" name="Google Shape;315;p40"/>
          <p:cNvSpPr txBox="1"/>
          <p:nvPr/>
        </p:nvSpPr>
        <p:spPr>
          <a:xfrm>
            <a:off x="4970275" y="1276875"/>
            <a:ext cx="3000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Times New Roman"/>
                <a:ea typeface="Times New Roman"/>
                <a:cs typeface="Times New Roman"/>
                <a:sym typeface="Times New Roman"/>
              </a:rPr>
              <a:t>SOFTWARE</a:t>
            </a:r>
            <a:endParaRPr sz="1100"/>
          </a:p>
        </p:txBody>
      </p:sp>
      <p:sp>
        <p:nvSpPr>
          <p:cNvPr id="316" name="Google Shape;316;p40"/>
          <p:cNvSpPr txBox="1"/>
          <p:nvPr/>
        </p:nvSpPr>
        <p:spPr>
          <a:xfrm>
            <a:off x="5072000" y="1736725"/>
            <a:ext cx="3000000" cy="1385400"/>
          </a:xfrm>
          <a:prstGeom prst="rect">
            <a:avLst/>
          </a:prstGeom>
          <a:noFill/>
          <a:ln>
            <a:noFill/>
          </a:ln>
        </p:spPr>
        <p:txBody>
          <a:bodyPr anchorCtr="0" anchor="t" bIns="91425" lIns="91425" spcFirstLastPara="1" rIns="91425" wrap="square" tIns="91425">
            <a:spAutoFit/>
          </a:bodyPr>
          <a:lstStyle/>
          <a:p>
            <a:pPr indent="-237490" lvl="0" marL="285750" rtl="0" algn="l">
              <a:spcBef>
                <a:spcPts val="0"/>
              </a:spcBef>
              <a:spcAft>
                <a:spcPts val="0"/>
              </a:spcAft>
              <a:buClr>
                <a:schemeClr val="accent1"/>
              </a:buClr>
              <a:buSzPts val="2000"/>
              <a:buFont typeface="Times New Roman"/>
              <a:buChar char="❏"/>
            </a:pPr>
            <a:r>
              <a:rPr lang="en" sz="2000">
                <a:solidFill>
                  <a:srgbClr val="262626"/>
                </a:solidFill>
                <a:latin typeface="Times New Roman"/>
                <a:ea typeface="Times New Roman"/>
                <a:cs typeface="Times New Roman"/>
                <a:sym typeface="Times New Roman"/>
              </a:rPr>
              <a:t>MIT App Inventor</a:t>
            </a:r>
            <a:endParaRPr sz="2000">
              <a:solidFill>
                <a:srgbClr val="262626"/>
              </a:solidFill>
              <a:latin typeface="Times New Roman"/>
              <a:ea typeface="Times New Roman"/>
              <a:cs typeface="Times New Roman"/>
              <a:sym typeface="Times New Roman"/>
            </a:endParaRPr>
          </a:p>
          <a:p>
            <a:pPr indent="-237490" lvl="0" marL="285750" rtl="0" algn="l">
              <a:spcBef>
                <a:spcPts val="1080"/>
              </a:spcBef>
              <a:spcAft>
                <a:spcPts val="0"/>
              </a:spcAft>
              <a:buClr>
                <a:schemeClr val="accent1"/>
              </a:buClr>
              <a:buSzPts val="2000"/>
              <a:buFont typeface="Times New Roman"/>
              <a:buChar char="❏"/>
            </a:pPr>
            <a:r>
              <a:rPr lang="en" sz="2000">
                <a:solidFill>
                  <a:srgbClr val="262626"/>
                </a:solidFill>
                <a:latin typeface="Times New Roman"/>
                <a:ea typeface="Times New Roman"/>
                <a:cs typeface="Times New Roman"/>
                <a:sym typeface="Times New Roman"/>
              </a:rPr>
              <a:t>Arduino IDE</a:t>
            </a:r>
            <a:endParaRPr sz="2000">
              <a:solidFill>
                <a:srgbClr val="262626"/>
              </a:solidFill>
              <a:latin typeface="Times New Roman"/>
              <a:ea typeface="Times New Roman"/>
              <a:cs typeface="Times New Roman"/>
              <a:sym typeface="Times New Roman"/>
            </a:endParaRPr>
          </a:p>
          <a:p>
            <a:pPr indent="-237490" lvl="0" marL="285750" rtl="0" algn="l">
              <a:spcBef>
                <a:spcPts val="1080"/>
              </a:spcBef>
              <a:spcAft>
                <a:spcPts val="0"/>
              </a:spcAft>
              <a:buClr>
                <a:srgbClr val="262626"/>
              </a:buClr>
              <a:buSzPts val="2000"/>
              <a:buFont typeface="Times New Roman"/>
              <a:buChar char="❏"/>
            </a:pPr>
            <a:r>
              <a:rPr lang="en" sz="2000">
                <a:solidFill>
                  <a:srgbClr val="262626"/>
                </a:solidFill>
                <a:latin typeface="Times New Roman"/>
                <a:ea typeface="Times New Roman"/>
                <a:cs typeface="Times New Roman"/>
                <a:sym typeface="Times New Roman"/>
              </a:rPr>
              <a:t>EasyEDA</a:t>
            </a:r>
            <a:endParaRPr sz="2000">
              <a:solidFill>
                <a:srgbClr val="262626"/>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nvSpPr>
        <p:spPr>
          <a:xfrm>
            <a:off x="588450" y="428450"/>
            <a:ext cx="7967100" cy="300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50">
                <a:solidFill>
                  <a:srgbClr val="333E48"/>
                </a:solidFill>
                <a:highlight>
                  <a:srgbClr val="FFFFFF"/>
                </a:highlight>
              </a:rPr>
              <a:t>IR SENSOR </a:t>
            </a:r>
            <a:endParaRPr b="1" sz="1550">
              <a:solidFill>
                <a:srgbClr val="333E48"/>
              </a:solidFill>
              <a:highlight>
                <a:srgbClr val="FFFFFF"/>
              </a:highlight>
            </a:endParaRPr>
          </a:p>
          <a:p>
            <a:pPr indent="0" lvl="0" marL="0" rtl="0" algn="l">
              <a:spcBef>
                <a:spcPts val="0"/>
              </a:spcBef>
              <a:spcAft>
                <a:spcPts val="0"/>
              </a:spcAft>
              <a:buNone/>
            </a:pPr>
            <a:r>
              <a:t/>
            </a:r>
            <a:endParaRPr sz="1050">
              <a:solidFill>
                <a:srgbClr val="333E48"/>
              </a:solidFill>
              <a:highlight>
                <a:srgbClr val="FFFFFF"/>
              </a:highlight>
            </a:endParaRPr>
          </a:p>
          <a:p>
            <a:pPr indent="-311150" lvl="0" marL="457200" rtl="0" algn="l">
              <a:spcBef>
                <a:spcPts val="0"/>
              </a:spcBef>
              <a:spcAft>
                <a:spcPts val="0"/>
              </a:spcAft>
              <a:buClr>
                <a:srgbClr val="333E48"/>
              </a:buClr>
              <a:buSzPts val="1300"/>
              <a:buChar char="●"/>
            </a:pPr>
            <a:r>
              <a:rPr lang="en" sz="1300">
                <a:solidFill>
                  <a:srgbClr val="333E48"/>
                </a:solidFill>
                <a:highlight>
                  <a:srgbClr val="FFFFFF"/>
                </a:highlight>
              </a:rPr>
              <a:t>IR sensor is an electronic device, that emits the light in order to sense some object of the surroundings. It can measure the heat of an object as well as detects the motion. </a:t>
            </a:r>
            <a:endParaRPr sz="1300">
              <a:solidFill>
                <a:srgbClr val="333E48"/>
              </a:solidFill>
              <a:highlight>
                <a:srgbClr val="FFFFFF"/>
              </a:highlight>
            </a:endParaRPr>
          </a:p>
          <a:p>
            <a:pPr indent="0" lvl="0" marL="0" rtl="0" algn="l">
              <a:spcBef>
                <a:spcPts val="0"/>
              </a:spcBef>
              <a:spcAft>
                <a:spcPts val="0"/>
              </a:spcAft>
              <a:buNone/>
            </a:pPr>
            <a:r>
              <a:t/>
            </a:r>
            <a:endParaRPr sz="1300">
              <a:solidFill>
                <a:srgbClr val="333E48"/>
              </a:solidFill>
              <a:highlight>
                <a:srgbClr val="FFFFFF"/>
              </a:highlight>
            </a:endParaRPr>
          </a:p>
          <a:p>
            <a:pPr indent="-311150" lvl="0" marL="457200" rtl="0" algn="l">
              <a:spcBef>
                <a:spcPts val="0"/>
              </a:spcBef>
              <a:spcAft>
                <a:spcPts val="0"/>
              </a:spcAft>
              <a:buClr>
                <a:srgbClr val="333E48"/>
              </a:buClr>
              <a:buSzPts val="1300"/>
              <a:buChar char="●"/>
            </a:pPr>
            <a:r>
              <a:rPr lang="en" sz="1300">
                <a:solidFill>
                  <a:srgbClr val="333E48"/>
                </a:solidFill>
                <a:highlight>
                  <a:srgbClr val="FFFFFF"/>
                </a:highlight>
              </a:rPr>
              <a:t>The emitter is simply an IR LED and the detector is simply an IR photodiode . Photodiode is sensitive to IR light of the same wavelength which is emitted by the IR LED. When IR light falls on the photodiode, the resistances and the output voltages will change in proportion to the magnitude of the IR light received.</a:t>
            </a:r>
            <a:endParaRPr sz="1300">
              <a:solidFill>
                <a:srgbClr val="333E48"/>
              </a:solidFill>
              <a:highlight>
                <a:srgbClr val="FFFFFF"/>
              </a:highlight>
            </a:endParaRPr>
          </a:p>
          <a:p>
            <a:pPr indent="0" lvl="0" marL="0" rtl="0" algn="l">
              <a:spcBef>
                <a:spcPts val="0"/>
              </a:spcBef>
              <a:spcAft>
                <a:spcPts val="0"/>
              </a:spcAft>
              <a:buNone/>
            </a:pPr>
            <a:r>
              <a:t/>
            </a:r>
            <a:endParaRPr sz="1300">
              <a:solidFill>
                <a:srgbClr val="333E48"/>
              </a:solidFill>
              <a:highlight>
                <a:srgbClr val="FFFFFF"/>
              </a:highlight>
            </a:endParaRPr>
          </a:p>
          <a:p>
            <a:pPr indent="-304800" lvl="0" marL="457200" rtl="0" algn="l">
              <a:spcBef>
                <a:spcPts val="0"/>
              </a:spcBef>
              <a:spcAft>
                <a:spcPts val="0"/>
              </a:spcAft>
              <a:buSzPts val="1200"/>
              <a:buChar char="●"/>
            </a:pPr>
            <a:r>
              <a:rPr lang="en" sz="1300">
                <a:solidFill>
                  <a:srgbClr val="333E48"/>
                </a:solidFill>
                <a:highlight>
                  <a:srgbClr val="FFFFFF"/>
                </a:highlight>
              </a:rPr>
              <a:t>When the IR transmitter emits radiation, it reaches the object and some of the radiation reflects back to the IR receiver. Based on the intensity of the reception by the IR receiver, the output of the </a:t>
            </a:r>
            <a:r>
              <a:rPr lang="en" sz="1300">
                <a:solidFill>
                  <a:srgbClr val="362D86"/>
                </a:solidFill>
                <a:highlight>
                  <a:srgbClr val="FFFFFF"/>
                </a:highlight>
                <a:uFill>
                  <a:noFill/>
                </a:uFill>
                <a:hlinkClick r:id="rId3">
                  <a:extLst>
                    <a:ext uri="{A12FA001-AC4F-418D-AE19-62706E023703}">
                      <ahyp:hlinkClr val="tx"/>
                    </a:ext>
                  </a:extLst>
                </a:hlinkClick>
              </a:rPr>
              <a:t>sensor</a:t>
            </a:r>
            <a:r>
              <a:rPr lang="en" sz="1300">
                <a:solidFill>
                  <a:srgbClr val="333E48"/>
                </a:solidFill>
                <a:highlight>
                  <a:srgbClr val="FFFFFF"/>
                </a:highlight>
              </a:rPr>
              <a:t> defines.</a:t>
            </a:r>
            <a:r>
              <a:rPr lang="en" sz="1300">
                <a:solidFill>
                  <a:srgbClr val="333E48"/>
                </a:solidFill>
                <a:highlight>
                  <a:srgbClr val="FFFFFF"/>
                </a:highlight>
              </a:rPr>
              <a:t>This is the underlying working principle of the IR sensor.</a:t>
            </a:r>
            <a:r>
              <a:rPr lang="en" sz="1200">
                <a:solidFill>
                  <a:srgbClr val="333E48"/>
                </a:solidFill>
                <a:highlight>
                  <a:srgbClr val="FFFFFF"/>
                </a:highlight>
              </a:rPr>
              <a:t> </a:t>
            </a:r>
            <a:endParaRPr sz="1200">
              <a:solidFill>
                <a:srgbClr val="333E48"/>
              </a:solidFill>
              <a:highlight>
                <a:srgbClr val="FFFFFF"/>
              </a:highlight>
            </a:endParaRPr>
          </a:p>
          <a:p>
            <a:pPr indent="0" lvl="0" marL="0" rtl="0" algn="l">
              <a:spcBef>
                <a:spcPts val="0"/>
              </a:spcBef>
              <a:spcAft>
                <a:spcPts val="0"/>
              </a:spcAft>
              <a:buNone/>
            </a:pPr>
            <a:r>
              <a:t/>
            </a:r>
            <a:endParaRPr>
              <a:latin typeface="Garamond"/>
              <a:ea typeface="Garamond"/>
              <a:cs typeface="Garamond"/>
              <a:sym typeface="Garamond"/>
            </a:endParaRPr>
          </a:p>
        </p:txBody>
      </p:sp>
      <p:pic>
        <p:nvPicPr>
          <p:cNvPr id="322" name="Google Shape;322;p41"/>
          <p:cNvPicPr preferRelativeResize="0"/>
          <p:nvPr/>
        </p:nvPicPr>
        <p:blipFill>
          <a:blip r:embed="rId4">
            <a:alphaModFix/>
          </a:blip>
          <a:stretch>
            <a:fillRect/>
          </a:stretch>
        </p:blipFill>
        <p:spPr>
          <a:xfrm>
            <a:off x="2975675" y="3147675"/>
            <a:ext cx="3332399" cy="1604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2"/>
          <p:cNvSpPr txBox="1"/>
          <p:nvPr/>
        </p:nvSpPr>
        <p:spPr>
          <a:xfrm>
            <a:off x="492650" y="608075"/>
            <a:ext cx="79560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                                                                 </a:t>
            </a:r>
            <a:r>
              <a:rPr b="1" lang="en" sz="2800">
                <a:solidFill>
                  <a:schemeClr val="dk1"/>
                </a:solidFill>
                <a:latin typeface="Times New Roman"/>
                <a:ea typeface="Times New Roman"/>
                <a:cs typeface="Times New Roman"/>
                <a:sym typeface="Times New Roman"/>
              </a:rPr>
              <a:t>PILL BOT   </a:t>
            </a:r>
            <a:endParaRPr b="1">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ACCORDING TO THE COMMAND GIVEN IN ARDUINO THE ROBOT HAS TO NAVIGATE TO THE POSITION. IN OUR CASE WE HAVE GIVEN COMMAND FOR 3 ROOMS WHERE NECESSARY MEDICINE SUPPLY HAS TO BE DELIVERED TO THE PATIENT IN THAT PARTICULAR ROOM.</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2700">
                <a:solidFill>
                  <a:schemeClr val="dk1"/>
                </a:solidFill>
                <a:latin typeface="Times New Roman"/>
                <a:ea typeface="Times New Roman"/>
                <a:cs typeface="Times New Roman"/>
                <a:sym typeface="Times New Roman"/>
              </a:rPr>
              <a:t>                                MAP DESIGN</a:t>
            </a:r>
            <a:endParaRPr b="1" sz="2700">
              <a:solidFill>
                <a:schemeClr val="dk1"/>
              </a:solidFill>
              <a:latin typeface="Times New Roman"/>
              <a:ea typeface="Times New Roman"/>
              <a:cs typeface="Times New Roman"/>
              <a:sym typeface="Times New Roman"/>
            </a:endParaRPr>
          </a:p>
        </p:txBody>
      </p:sp>
      <p:pic>
        <p:nvPicPr>
          <p:cNvPr id="328" name="Google Shape;328;p42"/>
          <p:cNvPicPr preferRelativeResize="0"/>
          <p:nvPr/>
        </p:nvPicPr>
        <p:blipFill>
          <a:blip r:embed="rId3">
            <a:alphaModFix/>
          </a:blip>
          <a:stretch>
            <a:fillRect/>
          </a:stretch>
        </p:blipFill>
        <p:spPr>
          <a:xfrm rot="5400000">
            <a:off x="1305075" y="1951774"/>
            <a:ext cx="2090600" cy="3330551"/>
          </a:xfrm>
          <a:prstGeom prst="rect">
            <a:avLst/>
          </a:prstGeom>
          <a:noFill/>
          <a:ln>
            <a:noFill/>
          </a:ln>
        </p:spPr>
      </p:pic>
      <p:pic>
        <p:nvPicPr>
          <p:cNvPr id="329" name="Google Shape;329;p42"/>
          <p:cNvPicPr preferRelativeResize="0"/>
          <p:nvPr/>
        </p:nvPicPr>
        <p:blipFill>
          <a:blip r:embed="rId4">
            <a:alphaModFix/>
          </a:blip>
          <a:stretch>
            <a:fillRect/>
          </a:stretch>
        </p:blipFill>
        <p:spPr>
          <a:xfrm rot="5400000">
            <a:off x="5885275" y="2105175"/>
            <a:ext cx="1928801" cy="302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3" title="VID-20221221-WA0004.mp4">
            <a:hlinkClick r:id="rId3"/>
          </p:cNvPr>
          <p:cNvPicPr preferRelativeResize="0"/>
          <p:nvPr/>
        </p:nvPicPr>
        <p:blipFill>
          <a:blip r:embed="rId4">
            <a:alphaModFix/>
          </a:blip>
          <a:stretch>
            <a:fillRect/>
          </a:stretch>
        </p:blipFill>
        <p:spPr>
          <a:xfrm>
            <a:off x="634225" y="599375"/>
            <a:ext cx="7875550" cy="4007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4" title="bot vdo edit.mp4">
            <a:hlinkClick r:id="rId3"/>
          </p:cNvPr>
          <p:cNvPicPr preferRelativeResize="0"/>
          <p:nvPr/>
        </p:nvPicPr>
        <p:blipFill>
          <a:blip r:embed="rId4">
            <a:alphaModFix/>
          </a:blip>
          <a:stretch>
            <a:fillRect/>
          </a:stretch>
        </p:blipFill>
        <p:spPr>
          <a:xfrm>
            <a:off x="722123" y="1152850"/>
            <a:ext cx="7664575" cy="3410700"/>
          </a:xfrm>
          <a:prstGeom prst="rect">
            <a:avLst/>
          </a:prstGeom>
          <a:noFill/>
          <a:ln>
            <a:noFill/>
          </a:ln>
        </p:spPr>
      </p:pic>
      <p:sp>
        <p:nvSpPr>
          <p:cNvPr id="340" name="Google Shape;340;p44"/>
          <p:cNvSpPr txBox="1"/>
          <p:nvPr/>
        </p:nvSpPr>
        <p:spPr>
          <a:xfrm>
            <a:off x="0" y="570100"/>
            <a:ext cx="7892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aramond"/>
                <a:ea typeface="Garamond"/>
                <a:cs typeface="Garamond"/>
                <a:sym typeface="Garamond"/>
              </a:rPr>
              <a:t>                    </a:t>
            </a:r>
            <a:r>
              <a:rPr b="1" lang="en" sz="2000">
                <a:latin typeface="Times New Roman"/>
                <a:ea typeface="Times New Roman"/>
                <a:cs typeface="Times New Roman"/>
                <a:sym typeface="Times New Roman"/>
              </a:rPr>
              <a:t>BOT MOVEMENT ACCORDING TO INPUT COMMANDS </a:t>
            </a:r>
            <a:endParaRPr b="1" sz="20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5"/>
          <p:cNvPicPr preferRelativeResize="0"/>
          <p:nvPr/>
        </p:nvPicPr>
        <p:blipFill rotWithShape="1">
          <a:blip r:embed="rId3">
            <a:alphaModFix/>
          </a:blip>
          <a:srcRect b="0" l="0" r="2152" t="2152"/>
          <a:stretch/>
        </p:blipFill>
        <p:spPr>
          <a:xfrm>
            <a:off x="1531125" y="951375"/>
            <a:ext cx="5813049" cy="3634400"/>
          </a:xfrm>
          <a:prstGeom prst="rect">
            <a:avLst/>
          </a:prstGeom>
          <a:noFill/>
          <a:ln>
            <a:noFill/>
          </a:ln>
        </p:spPr>
      </p:pic>
      <p:sp>
        <p:nvSpPr>
          <p:cNvPr id="346" name="Google Shape;346;p45"/>
          <p:cNvSpPr txBox="1"/>
          <p:nvPr/>
        </p:nvSpPr>
        <p:spPr>
          <a:xfrm>
            <a:off x="1014900" y="249400"/>
            <a:ext cx="7114200" cy="507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800"/>
              </a:spcAft>
              <a:buNone/>
            </a:pPr>
            <a:r>
              <a:rPr b="1" lang="en" sz="2100">
                <a:solidFill>
                  <a:srgbClr val="222222"/>
                </a:solidFill>
                <a:highlight>
                  <a:srgbClr val="FFFFFF"/>
                </a:highlight>
              </a:rPr>
              <a:t>    </a:t>
            </a:r>
            <a:r>
              <a:rPr b="1" lang="en" sz="2100">
                <a:solidFill>
                  <a:srgbClr val="222222"/>
                </a:solidFill>
                <a:highlight>
                  <a:srgbClr val="FFFFFF"/>
                </a:highlight>
              </a:rPr>
              <a:t>Various Steps in PCB Design and Manufacturing</a:t>
            </a:r>
            <a:endParaRPr b="1" sz="2100">
              <a:solidFill>
                <a:srgbClr val="2222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