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tnqndf1N0VW/U9ajqwzn0tZu9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714348" y="1340768"/>
            <a:ext cx="68580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1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Hackathon CG 2022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289199" y="4956425"/>
            <a:ext cx="57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Name- Shwethaa Rajagopalan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Address- rshwethaaee055@gmail.com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068650" y="2340900"/>
            <a:ext cx="500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Team Name- Abnormal Distribution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85720" y="1276170"/>
            <a:ext cx="852060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75450" y="3013350"/>
            <a:ext cx="8393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Given various features of a website, develop a model to identify as legitimate/phishing.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357158" y="8572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233586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727125" y="1676200"/>
            <a:ext cx="75354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Use of Random Forest algorithm with hyperparameters</a:t>
            </a:r>
            <a:endParaRPr sz="19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'criterion': 'gini'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'max_depth': 35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'max_features': 'sqrt'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'n_estimators': 100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859325" y="3569475"/>
            <a:ext cx="6329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Reasons for choosing algorithm: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US" sz="1900"/>
              <a:t>Not computationally intensive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US" sz="1900"/>
              <a:t>Relatively less complex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396600" y="1883875"/>
            <a:ext cx="822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Python version: 3.7.13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Scikit-learn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.0.2 (For model development)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Google Colab runtime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 b="1" i="0" sz="2400" u="none" cap="none" strike="noStrike">
              <a:solidFill>
                <a:srgbClr val="1D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479225" y="1636000"/>
            <a:ext cx="8196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Step 1: Data preprocessing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--No null values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--No outliers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Step 2: Data Analysis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--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Step 3:  Model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-- Splitting data (80-20 stratified split due to unbalanced data)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-- Trying multiple algorithms on default hyperparameter values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-- Hyperparameter tuning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285720" y="1352168"/>
            <a:ext cx="8520600" cy="14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75" y="2437578"/>
            <a:ext cx="6991277" cy="377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357158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Github URL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1156775" y="2974550"/>
            <a:ext cx="616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https://github.com/shwethaar/HPE-ML-Hackathon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57200" y="1196752"/>
            <a:ext cx="8229600" cy="262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72727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 </a:t>
            </a:r>
            <a:r>
              <a:rPr b="1" lang="en-US" sz="44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1" sz="4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2022-04-28T06:07:44Z</dcterms:created>
  <dc:creator>Aditi Tijage</dc:creator>
</cp:coreProperties>
</file>