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Poppi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3" d="100"/>
          <a:sy n="43" d="100"/>
        </p:scale>
        <p:origin x="495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t\Downloads\Task%202%20Shweth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t\Downloads\Task%202%20Shweth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80314960629921"/>
          <c:y val="0.17171296296296298"/>
          <c:w val="0.86486351706036746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7-4DEA-9D5F-E5CCE653EB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27780848"/>
        <c:axId val="827775568"/>
      </c:barChart>
      <c:catAx>
        <c:axId val="82778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775568"/>
        <c:crosses val="autoZero"/>
        <c:auto val="1"/>
        <c:lblAlgn val="ctr"/>
        <c:lblOffset val="100"/>
        <c:noMultiLvlLbl val="0"/>
      </c:catAx>
      <c:valAx>
        <c:axId val="82777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780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Sheet3!$B$2:$B$5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Sheet3!$C$2:$C$5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86-4107-AB43-DDEC691F4B6D}"/>
            </c:ext>
          </c:extLst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Sheet3!$B$2:$B$5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Sheet3!$D$2:$D$5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86-4107-AB43-DDEC691F4B6D}"/>
            </c:ext>
          </c:extLst>
        </c:ser>
        <c:ser>
          <c:idx val="2"/>
          <c:order val="2"/>
          <c:tx>
            <c:strRef>
              <c:f>Sheet3!$E$1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Sheet3!$B$2:$B$5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Sheet3!$E$2:$E$5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86-4107-AB43-DDEC691F4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5243328"/>
        <c:axId val="1115239008"/>
      </c:barChart>
      <c:catAx>
        <c:axId val="111524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239008"/>
        <c:crosses val="autoZero"/>
        <c:auto val="1"/>
        <c:lblAlgn val="ctr"/>
        <c:lblOffset val="100"/>
        <c:noMultiLvlLbl val="0"/>
      </c:catAx>
      <c:valAx>
        <c:axId val="111523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24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63908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8B54B2-40E1-FFBF-7814-1F1DF2906FE1}"/>
              </a:ext>
            </a:extLst>
          </p:cNvPr>
          <p:cNvSpPr txBox="1"/>
          <p:nvPr/>
        </p:nvSpPr>
        <p:spPr>
          <a:xfrm>
            <a:off x="10668000" y="1257300"/>
            <a:ext cx="729296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D9825-811F-D0F9-6D30-A2E3EB621BA3}"/>
              </a:ext>
            </a:extLst>
          </p:cNvPr>
          <p:cNvSpPr txBox="1"/>
          <p:nvPr/>
        </p:nvSpPr>
        <p:spPr>
          <a:xfrm>
            <a:off x="8683202" y="2476500"/>
            <a:ext cx="72425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technology that needs to adapt quickly its global trade.</a:t>
            </a:r>
          </a:p>
          <a:p>
            <a:r>
              <a:rPr lang="en-US" sz="3200" dirty="0"/>
              <a:t>Accenture has begun a 3 month POC focusing on these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 Audit of social Buzz's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Buzz's top 5 most popular categories of content.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54104-9930-5D25-BCD5-600C73462DAF}"/>
              </a:ext>
            </a:extLst>
          </p:cNvPr>
          <p:cNvSpPr txBox="1"/>
          <p:nvPr/>
        </p:nvSpPr>
        <p:spPr>
          <a:xfrm>
            <a:off x="3069738" y="4940313"/>
            <a:ext cx="637906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 100000 posts per day</a:t>
            </a:r>
          </a:p>
          <a:p>
            <a:r>
              <a:rPr lang="en-US" sz="3200" dirty="0">
                <a:solidFill>
                  <a:schemeClr val="bg1"/>
                </a:solidFill>
              </a:rPr>
              <a:t>36,500,000 pieces of content per year!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3200" dirty="0">
              <a:solidFill>
                <a:schemeClr val="bg1"/>
              </a:solidFill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CA4B1C-23C8-F9F8-1B5E-47CBD8176254}"/>
              </a:ext>
            </a:extLst>
          </p:cNvPr>
          <p:cNvSpPr txBox="1"/>
          <p:nvPr/>
        </p:nvSpPr>
        <p:spPr>
          <a:xfrm>
            <a:off x="14249400" y="7421293"/>
            <a:ext cx="353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Andrew Fleming</a:t>
            </a:r>
          </a:p>
          <a:p>
            <a:r>
              <a:rPr lang="en-US" sz="2400" dirty="0"/>
              <a:t>Chief Technical Architect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995D5F-4F34-FB75-4BC1-C7C4B241BB65}"/>
              </a:ext>
            </a:extLst>
          </p:cNvPr>
          <p:cNvSpPr txBox="1"/>
          <p:nvPr/>
        </p:nvSpPr>
        <p:spPr>
          <a:xfrm>
            <a:off x="14249400" y="45339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Marcus </a:t>
            </a:r>
            <a:r>
              <a:rPr lang="en-IN" sz="2400" dirty="0" err="1"/>
              <a:t>Rompton</a:t>
            </a:r>
            <a:endParaRPr lang="en-IN" sz="2400" dirty="0"/>
          </a:p>
          <a:p>
            <a:r>
              <a:rPr lang="en-IN" sz="24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5CF240-BCD1-555D-4236-C94A2871FBFE}"/>
              </a:ext>
            </a:extLst>
          </p:cNvPr>
          <p:cNvSpPr txBox="1"/>
          <p:nvPr/>
        </p:nvSpPr>
        <p:spPr>
          <a:xfrm>
            <a:off x="14097000" y="1825527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Shwetha S</a:t>
            </a:r>
          </a:p>
          <a:p>
            <a:r>
              <a:rPr lang="en-IN" sz="24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9ABCC-98FD-6BDB-73EA-FFC58211CE09}"/>
              </a:ext>
            </a:extLst>
          </p:cNvPr>
          <p:cNvSpPr txBox="1"/>
          <p:nvPr/>
        </p:nvSpPr>
        <p:spPr>
          <a:xfrm>
            <a:off x="3860431" y="1284816"/>
            <a:ext cx="421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97DB46-E741-F8E1-6B5C-DAF6F2C3C139}"/>
              </a:ext>
            </a:extLst>
          </p:cNvPr>
          <p:cNvSpPr txBox="1"/>
          <p:nvPr/>
        </p:nvSpPr>
        <p:spPr>
          <a:xfrm>
            <a:off x="5535700" y="2768441"/>
            <a:ext cx="388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94B97-C831-6579-B242-ED35B03F005B}"/>
              </a:ext>
            </a:extLst>
          </p:cNvPr>
          <p:cNvSpPr txBox="1"/>
          <p:nvPr/>
        </p:nvSpPr>
        <p:spPr>
          <a:xfrm>
            <a:off x="7469080" y="4508992"/>
            <a:ext cx="312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</a:t>
            </a:r>
            <a:r>
              <a:rPr lang="en-IN" sz="2400" dirty="0" err="1">
                <a:solidFill>
                  <a:schemeClr val="bg1"/>
                </a:solidFill>
              </a:rPr>
              <a:t>Modeling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4906ED-2148-6BDB-887F-06320B40D48E}"/>
              </a:ext>
            </a:extLst>
          </p:cNvPr>
          <p:cNvSpPr txBox="1"/>
          <p:nvPr/>
        </p:nvSpPr>
        <p:spPr>
          <a:xfrm>
            <a:off x="9423367" y="6172726"/>
            <a:ext cx="322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9F688A-C7A2-5DA2-408F-79E9DC5B0242}"/>
              </a:ext>
            </a:extLst>
          </p:cNvPr>
          <p:cNvSpPr txBox="1"/>
          <p:nvPr/>
        </p:nvSpPr>
        <p:spPr>
          <a:xfrm>
            <a:off x="11179806" y="8093128"/>
            <a:ext cx="382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F45665-67DA-8EB2-0C00-3721CFC5DC8E}"/>
              </a:ext>
            </a:extLst>
          </p:cNvPr>
          <p:cNvSpPr txBox="1"/>
          <p:nvPr/>
        </p:nvSpPr>
        <p:spPr>
          <a:xfrm>
            <a:off x="1601563" y="5394317"/>
            <a:ext cx="4361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A100FF"/>
                </a:solidFill>
              </a:rPr>
              <a:t>16 </a:t>
            </a:r>
            <a:r>
              <a:rPr lang="en-IN" sz="32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C8FD3-12F9-B4B9-0B87-3AEE58335DF4}"/>
              </a:ext>
            </a:extLst>
          </p:cNvPr>
          <p:cNvSpPr txBox="1"/>
          <p:nvPr/>
        </p:nvSpPr>
        <p:spPr>
          <a:xfrm>
            <a:off x="6740315" y="5055763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       </a:t>
            </a:r>
            <a:r>
              <a:rPr lang="en-IN" sz="3600" dirty="0">
                <a:solidFill>
                  <a:srgbClr val="A100FF"/>
                </a:solidFill>
              </a:rPr>
              <a:t>Animal</a:t>
            </a:r>
          </a:p>
          <a:p>
            <a:r>
              <a:rPr lang="en-IN" sz="3600" dirty="0"/>
              <a:t>Most Favourite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2C2A6-6579-CECE-BADF-C77794BE2A5D}"/>
              </a:ext>
            </a:extLst>
          </p:cNvPr>
          <p:cNvSpPr txBox="1"/>
          <p:nvPr/>
        </p:nvSpPr>
        <p:spPr>
          <a:xfrm>
            <a:off x="12670342" y="5293919"/>
            <a:ext cx="462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A100FF"/>
                </a:solidFill>
              </a:rPr>
              <a:t>              May </a:t>
            </a:r>
          </a:p>
          <a:p>
            <a:r>
              <a:rPr lang="en-IN" sz="2800" dirty="0"/>
              <a:t>with most number of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25DD605-F980-D4E8-33DE-6F07C0D85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669003"/>
              </p:ext>
            </p:extLst>
          </p:nvPr>
        </p:nvGraphicFramePr>
        <p:xfrm>
          <a:off x="4114800" y="2023500"/>
          <a:ext cx="12268200" cy="685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F21459F-83BB-8AAE-FB1E-1934A07AFF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704430"/>
              </p:ext>
            </p:extLst>
          </p:nvPr>
        </p:nvGraphicFramePr>
        <p:xfrm>
          <a:off x="4038601" y="1638300"/>
          <a:ext cx="11601484" cy="7344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319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Graphik Regular</vt:lpstr>
      <vt:lpstr>Poppins</vt:lpstr>
      <vt:lpstr>Wingdings</vt:lpstr>
      <vt:lpstr>Arial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shwetha sampathkumar</cp:lastModifiedBy>
  <cp:revision>13</cp:revision>
  <dcterms:created xsi:type="dcterms:W3CDTF">2006-08-16T00:00:00Z</dcterms:created>
  <dcterms:modified xsi:type="dcterms:W3CDTF">2024-08-19T14:16:51Z</dcterms:modified>
  <dc:identifier>DAEhDyfaYKE</dc:identifier>
</cp:coreProperties>
</file>