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22.xml" ContentType="application/vnd.openxmlformats-officedocument.presentationml.tags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tags/tag138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tags/tag134.xml" ContentType="application/vnd.openxmlformats-officedocument.presentationml.tags+xml"/>
  <Override PartName="/ppt/slideLayouts/slideLayout7.xml" ContentType="application/vnd.openxmlformats-officedocument.presentationml.slideLayout+xml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28.xml" ContentType="application/vnd.openxmlformats-officedocument.presentationml.tags+xml"/>
  <Override PartName="/ppt/tags/tag137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tags/tag108.xml" ContentType="application/vnd.openxmlformats-officedocument.presentationml.tags+xml"/>
  <Override PartName="/ppt/tags/tag117.xml" ContentType="application/vnd.openxmlformats-officedocument.presentationml.tags+xml"/>
  <Override PartName="/ppt/tags/tag126.xml" ContentType="application/vnd.openxmlformats-officedocument.presentationml.tags+xml"/>
  <Override PartName="/ppt/tags/tag135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ags/tag115.xml" ContentType="application/vnd.openxmlformats-officedocument.presentationml.tags+xml"/>
  <Override PartName="/ppt/tags/tag124.xml" ContentType="application/vnd.openxmlformats-officedocument.presentationml.tags+xml"/>
  <Override PartName="/ppt/tags/tag133.xml" ContentType="application/vnd.openxmlformats-officedocument.presentationml.tags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96D00"/>
    <a:srgbClr val="31688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760" autoAdjust="0"/>
    <p:restoredTop sz="94660"/>
  </p:normalViewPr>
  <p:slideViewPr>
    <p:cSldViewPr snapToGrid="0">
      <p:cViewPr varScale="1">
        <p:scale>
          <a:sx n="83" d="100"/>
          <a:sy n="83" d="100"/>
        </p:scale>
        <p:origin x="-7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1E38-668E-47B2-84FF-F257E09CCEF4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3A8A-FA93-41CF-A555-8B1F18385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443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1E38-668E-47B2-84FF-F257E09CCEF4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3A8A-FA93-41CF-A555-8B1F18385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712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1E38-668E-47B2-84FF-F257E09CCEF4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3A8A-FA93-41CF-A555-8B1F18385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56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1E38-668E-47B2-84FF-F257E09CCEF4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3A8A-FA93-41CF-A555-8B1F18385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34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1E38-668E-47B2-84FF-F257E09CCEF4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3A8A-FA93-41CF-A555-8B1F18385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556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1E38-668E-47B2-84FF-F257E09CCEF4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3A8A-FA93-41CF-A555-8B1F18385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197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1E38-668E-47B2-84FF-F257E09CCEF4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3A8A-FA93-41CF-A555-8B1F18385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256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1E38-668E-47B2-84FF-F257E09CCEF4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3A8A-FA93-41CF-A555-8B1F18385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69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1E38-668E-47B2-84FF-F257E09CCEF4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3A8A-FA93-41CF-A555-8B1F18385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740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1E38-668E-47B2-84FF-F257E09CCEF4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3A8A-FA93-41CF-A555-8B1F18385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505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1E38-668E-47B2-84FF-F257E09CCEF4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3A8A-FA93-41CF-A555-8B1F18385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51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0"/>
            <a:ext cx="9144000" cy="6858000"/>
          </a:xfrm>
          <a:prstGeom prst="rect">
            <a:avLst/>
          </a:prstGeom>
          <a:gradFill>
            <a:gsLst>
              <a:gs pos="57054">
                <a:srgbClr val="EEEEEE"/>
              </a:gs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41E38-668E-47B2-84FF-F257E09CCEF4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03A8A-FA93-41CF-A555-8B1F18385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791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07" name="OTLSHAPE_T_b894b6249f384f8aba32409b087aac1d_HorizontalConnector1"/>
          <p:cNvCxnSpPr/>
          <p:nvPr>
            <p:custDataLst>
              <p:tags r:id="rId2"/>
            </p:custDataLst>
          </p:nvPr>
        </p:nvCxnSpPr>
        <p:spPr>
          <a:xfrm>
            <a:off x="856911" y="4177340"/>
            <a:ext cx="5757588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5" name="OTLSHAPE_T_a5be4ed563e94fa186a24274c0de296f_HorizontalConnector1"/>
          <p:cNvCxnSpPr/>
          <p:nvPr>
            <p:custDataLst>
              <p:tags r:id="rId3"/>
            </p:custDataLst>
          </p:nvPr>
        </p:nvCxnSpPr>
        <p:spPr>
          <a:xfrm>
            <a:off x="767715" y="4037640"/>
            <a:ext cx="5146168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4" name="OTLSHAPE_T_fabc6617b64b412bb56824c1c5ffb6c1_HorizontalConnector1"/>
          <p:cNvCxnSpPr/>
          <p:nvPr>
            <p:custDataLst>
              <p:tags r:id="rId4"/>
            </p:custDataLst>
          </p:nvPr>
        </p:nvCxnSpPr>
        <p:spPr>
          <a:xfrm>
            <a:off x="1289008" y="3847140"/>
            <a:ext cx="4157797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3" name="OTLSHAPE_T_13616e9e115944a3bfefe4bafa9c7110_HorizontalConnector1"/>
          <p:cNvCxnSpPr/>
          <p:nvPr>
            <p:custDataLst>
              <p:tags r:id="rId5"/>
            </p:custDataLst>
          </p:nvPr>
        </p:nvCxnSpPr>
        <p:spPr>
          <a:xfrm>
            <a:off x="875368" y="3656640"/>
            <a:ext cx="4337898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2" name="OTLSHAPE_T_8c366cbf5c9d494a99a0defcf6f21148_HorizontalConnector1"/>
          <p:cNvCxnSpPr/>
          <p:nvPr>
            <p:custDataLst>
              <p:tags r:id="rId6"/>
            </p:custDataLst>
          </p:nvPr>
        </p:nvCxnSpPr>
        <p:spPr>
          <a:xfrm>
            <a:off x="823934" y="3466140"/>
            <a:ext cx="3805485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1" name="OTLSHAPE_T_dae1aa660fe14bdcb79f12206e6ae8e1_HorizontalConnector1"/>
          <p:cNvCxnSpPr/>
          <p:nvPr>
            <p:custDataLst>
              <p:tags r:id="rId7"/>
            </p:custDataLst>
          </p:nvPr>
        </p:nvCxnSpPr>
        <p:spPr>
          <a:xfrm>
            <a:off x="696299" y="3275640"/>
            <a:ext cx="3933120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0" name="OTLSHAPE_T_8257e289123c43fead51336f47ec26b5_HorizontalConnector1"/>
          <p:cNvCxnSpPr/>
          <p:nvPr>
            <p:custDataLst>
              <p:tags r:id="rId8"/>
            </p:custDataLst>
          </p:nvPr>
        </p:nvCxnSpPr>
        <p:spPr>
          <a:xfrm>
            <a:off x="657987" y="3135940"/>
            <a:ext cx="3504354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8" name="OTLSHAPE_T_386bfa5a490a4fab9be2f0a1d157dbd3_HorizontalConnector1"/>
          <p:cNvCxnSpPr/>
          <p:nvPr>
            <p:custDataLst>
              <p:tags r:id="rId9"/>
            </p:custDataLst>
          </p:nvPr>
        </p:nvCxnSpPr>
        <p:spPr>
          <a:xfrm>
            <a:off x="1420072" y="2945440"/>
            <a:ext cx="1574575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6" name="OTLSHAPE_T_03adfb80269a4fb5a057f1793cc14e43_HorizontalConnector1"/>
          <p:cNvCxnSpPr/>
          <p:nvPr>
            <p:custDataLst>
              <p:tags r:id="rId10"/>
            </p:custDataLst>
          </p:nvPr>
        </p:nvCxnSpPr>
        <p:spPr>
          <a:xfrm>
            <a:off x="1016466" y="2754940"/>
            <a:ext cx="1511103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4" name="OTLSHAPE_T_f9bf9cb43f2f4741b7bfff28deff1220_HorizontalConnector1"/>
          <p:cNvCxnSpPr/>
          <p:nvPr>
            <p:custDataLst>
              <p:tags r:id="rId11"/>
            </p:custDataLst>
          </p:nvPr>
        </p:nvCxnSpPr>
        <p:spPr>
          <a:xfrm>
            <a:off x="864701" y="2615240"/>
            <a:ext cx="845481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3" name="OTLSHAPE_M_041961451d4a44f0a8a40baf46574d42_Connector1"/>
          <p:cNvCxnSpPr/>
          <p:nvPr>
            <p:custDataLst>
              <p:tags r:id="rId12"/>
            </p:custDataLst>
          </p:nvPr>
        </p:nvCxnSpPr>
        <p:spPr>
          <a:xfrm>
            <a:off x="7955070" y="4464470"/>
            <a:ext cx="0" cy="359735"/>
          </a:xfrm>
          <a:prstGeom prst="line">
            <a:avLst/>
          </a:prstGeom>
          <a:ln w="9525" cap="flat" cmpd="sng" algn="ctr">
            <a:solidFill>
              <a:srgbClr val="535C1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61" name="OTLSHAPE_TB_00000000000000000000000000000000_LeftEndCaps" hidden="1"/>
          <p:cNvSpPr txBox="1"/>
          <p:nvPr>
            <p:custDataLst>
              <p:tags r:id="rId13"/>
            </p:custDataLst>
          </p:nvPr>
        </p:nvSpPr>
        <p:spPr>
          <a:xfrm>
            <a:off x="254000" y="4765844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rgbClr val="FF4500"/>
                </a:solidFill>
                <a:latin typeface="Calibri" panose="020F0502020204030204" pitchFamily="34" charset="0"/>
              </a:rPr>
              <a:t>2015</a:t>
            </a:r>
            <a:endParaRPr lang="en-US" b="1">
              <a:solidFill>
                <a:srgbClr val="FF4500"/>
              </a:solidFill>
              <a:latin typeface="Calibri" panose="020F0502020204030204" pitchFamily="34" charset="0"/>
            </a:endParaRPr>
          </a:p>
        </p:txBody>
      </p:sp>
      <p:sp>
        <p:nvSpPr>
          <p:cNvPr id="16862" name="OTLSHAPE_TB_00000000000000000000000000000000_RightEndCaps" hidden="1"/>
          <p:cNvSpPr txBox="1"/>
          <p:nvPr>
            <p:custDataLst>
              <p:tags r:id="rId14"/>
            </p:custDataLst>
          </p:nvPr>
        </p:nvSpPr>
        <p:spPr>
          <a:xfrm>
            <a:off x="8307832" y="4767411"/>
            <a:ext cx="584200" cy="2759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rgbClr val="FF4500"/>
                </a:solidFill>
                <a:latin typeface="Tahoma" panose="020B0604030504040204" pitchFamily="34" charset="0"/>
              </a:rPr>
              <a:t>2015</a:t>
            </a:r>
            <a:endParaRPr lang="en-US" b="1">
              <a:solidFill>
                <a:srgbClr val="FF4500"/>
              </a:solidFill>
              <a:latin typeface="Tahoma" panose="020B0604030504040204" pitchFamily="34" charset="0"/>
            </a:endParaRPr>
          </a:p>
        </p:txBody>
      </p:sp>
      <p:sp>
        <p:nvSpPr>
          <p:cNvPr id="16863" name="OTLSHAPE_TB_00000000000000000000000000000000_ScaleContainer"/>
          <p:cNvSpPr/>
          <p:nvPr>
            <p:custDataLst>
              <p:tags r:id="rId15"/>
            </p:custDataLst>
          </p:nvPr>
        </p:nvSpPr>
        <p:spPr>
          <a:xfrm>
            <a:off x="1033671" y="4824203"/>
            <a:ext cx="8110329" cy="381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46464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64" name="OTLSHAPE_TB_00000000000000000000000000000000_ElapsedTim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snip2DiagRect">
            <a:avLst>
              <a:gd name="adj1" fmla="val 100000"/>
              <a:gd name="adj2" fmla="val 3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65" name="OTLSHAPE_TB_00000000000000000000000000000000_TodayMarkerShape" hidden="1"/>
          <p:cNvSpPr/>
          <p:nvPr>
            <p:custDataLst>
              <p:tags r:id="rId17"/>
            </p:custDataLst>
          </p:nvPr>
        </p:nvSpPr>
        <p:spPr>
          <a:xfrm>
            <a:off x="955137" y="5095875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66" name="OTLSHAPE_TB_00000000000000000000000000000000_TodayMarkerText" hidden="1"/>
          <p:cNvSpPr txBox="1"/>
          <p:nvPr>
            <p:custDataLst>
              <p:tags r:id="rId18"/>
            </p:custDataLst>
          </p:nvPr>
        </p:nvSpPr>
        <p:spPr>
          <a:xfrm>
            <a:off x="1009565" y="5222875"/>
            <a:ext cx="0" cy="9233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868" name="OTLSHAPE_TB_00000000000000000000000000000000_TimescaleInterval1"/>
          <p:cNvSpPr txBox="1"/>
          <p:nvPr>
            <p:custDataLst>
              <p:tags r:id="rId19"/>
            </p:custDataLst>
          </p:nvPr>
        </p:nvSpPr>
        <p:spPr>
          <a:xfrm>
            <a:off x="1420934" y="4881920"/>
            <a:ext cx="355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14" dirty="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spc="-1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869" name="OTLSHAPE_TB_00000000000000000000000000000000_Separator1"/>
          <p:cNvCxnSpPr/>
          <p:nvPr>
            <p:custDataLst>
              <p:tags r:id="rId20"/>
            </p:custDataLst>
          </p:nvPr>
        </p:nvCxnSpPr>
        <p:spPr>
          <a:xfrm>
            <a:off x="1861768" y="4818131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71" name="OTLSHAPE_TB_00000000000000000000000000000000_TimescaleInterval2"/>
          <p:cNvSpPr txBox="1"/>
          <p:nvPr>
            <p:custDataLst>
              <p:tags r:id="rId21"/>
            </p:custDataLst>
          </p:nvPr>
        </p:nvSpPr>
        <p:spPr>
          <a:xfrm>
            <a:off x="2054478" y="4862043"/>
            <a:ext cx="201704" cy="1969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872" name="OTLSHAPE_TB_00000000000000000000000000000000_Separator2"/>
          <p:cNvCxnSpPr/>
          <p:nvPr>
            <p:custDataLst>
              <p:tags r:id="rId22"/>
            </p:custDataLst>
          </p:nvPr>
        </p:nvCxnSpPr>
        <p:spPr>
          <a:xfrm>
            <a:off x="2316407" y="4818131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73" name="OTLSHAPE_TB_00000000000000000000000000000000_TimescaleInterval3"/>
          <p:cNvSpPr txBox="1"/>
          <p:nvPr>
            <p:custDataLst>
              <p:tags r:id="rId23"/>
            </p:custDataLst>
          </p:nvPr>
        </p:nvSpPr>
        <p:spPr>
          <a:xfrm>
            <a:off x="2439541" y="4871982"/>
            <a:ext cx="343415" cy="18703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874" name="OTLSHAPE_TB_00000000000000000000000000000000_Separator3"/>
          <p:cNvCxnSpPr/>
          <p:nvPr>
            <p:custDataLst>
              <p:tags r:id="rId24"/>
            </p:custDataLst>
          </p:nvPr>
        </p:nvCxnSpPr>
        <p:spPr>
          <a:xfrm>
            <a:off x="2810803" y="4798254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75" name="OTLSHAPE_TB_00000000000000000000000000000000_TimescaleInterval4"/>
          <p:cNvSpPr txBox="1"/>
          <p:nvPr>
            <p:custDataLst>
              <p:tags r:id="rId25"/>
            </p:custDataLst>
          </p:nvPr>
        </p:nvSpPr>
        <p:spPr>
          <a:xfrm>
            <a:off x="2983633" y="4881920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20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876" name="OTLSHAPE_TB_00000000000000000000000000000000_Separator4"/>
          <p:cNvCxnSpPr/>
          <p:nvPr>
            <p:custDataLst>
              <p:tags r:id="rId26"/>
            </p:custDataLst>
          </p:nvPr>
        </p:nvCxnSpPr>
        <p:spPr>
          <a:xfrm>
            <a:off x="3593431" y="4838011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77" name="OTLSHAPE_TB_00000000000000000000000000000000_TimescaleInterval5"/>
          <p:cNvSpPr txBox="1"/>
          <p:nvPr>
            <p:custDataLst>
              <p:tags r:id="rId27"/>
            </p:custDataLst>
          </p:nvPr>
        </p:nvSpPr>
        <p:spPr>
          <a:xfrm>
            <a:off x="4114800" y="4891861"/>
            <a:ext cx="516835" cy="14727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MARCH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878" name="OTLSHAPE_TB_00000000000000000000000000000000_Separator5"/>
          <p:cNvCxnSpPr/>
          <p:nvPr>
            <p:custDataLst>
              <p:tags r:id="rId28"/>
            </p:custDataLst>
          </p:nvPr>
        </p:nvCxnSpPr>
        <p:spPr>
          <a:xfrm>
            <a:off x="4038133" y="4828071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79" name="OTLSHAPE_TB_00000000000000000000000000000000_TimescaleInterval6"/>
          <p:cNvSpPr txBox="1"/>
          <p:nvPr>
            <p:custDataLst>
              <p:tags r:id="rId29"/>
            </p:custDataLst>
          </p:nvPr>
        </p:nvSpPr>
        <p:spPr>
          <a:xfrm>
            <a:off x="3366136" y="4891860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30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880" name="OTLSHAPE_TB_00000000000000000000000000000000_Separator6"/>
          <p:cNvCxnSpPr/>
          <p:nvPr>
            <p:custDataLst>
              <p:tags r:id="rId30"/>
            </p:custDataLst>
          </p:nvPr>
        </p:nvCxnSpPr>
        <p:spPr>
          <a:xfrm>
            <a:off x="4661735" y="482807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81" name="OTLSHAPE_TB_00000000000000000000000000000000_TimescaleInterval7"/>
          <p:cNvSpPr txBox="1"/>
          <p:nvPr>
            <p:custDataLst>
              <p:tags r:id="rId31"/>
            </p:custDataLst>
          </p:nvPr>
        </p:nvSpPr>
        <p:spPr>
          <a:xfrm>
            <a:off x="6017324" y="4840357"/>
            <a:ext cx="462990" cy="21768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APRIL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883" name="OTLSHAPE_TB_00000000000000000000000000000000_Separator7"/>
          <p:cNvCxnSpPr/>
          <p:nvPr>
            <p:custDataLst>
              <p:tags r:id="rId32"/>
            </p:custDataLst>
          </p:nvPr>
        </p:nvCxnSpPr>
        <p:spPr>
          <a:xfrm>
            <a:off x="5941322" y="482807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84" name="OTLSHAPE_TB_00000000000000000000000000000000_TimescaleInterval8"/>
          <p:cNvSpPr txBox="1"/>
          <p:nvPr>
            <p:custDataLst>
              <p:tags r:id="rId33"/>
            </p:custDataLst>
          </p:nvPr>
        </p:nvSpPr>
        <p:spPr>
          <a:xfrm>
            <a:off x="6640927" y="4852104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80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885" name="OTLSHAPE_TB_00000000000000000000000000000000_Separator8"/>
          <p:cNvCxnSpPr/>
          <p:nvPr>
            <p:custDataLst>
              <p:tags r:id="rId34"/>
            </p:custDataLst>
          </p:nvPr>
        </p:nvCxnSpPr>
        <p:spPr>
          <a:xfrm>
            <a:off x="6485413" y="4798253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86" name="OTLSHAPE_TB_00000000000000000000000000000000_TimescaleInterval9"/>
          <p:cNvSpPr txBox="1"/>
          <p:nvPr>
            <p:custDataLst>
              <p:tags r:id="rId35"/>
            </p:custDataLst>
          </p:nvPr>
        </p:nvSpPr>
        <p:spPr>
          <a:xfrm>
            <a:off x="7234713" y="4852103"/>
            <a:ext cx="279269" cy="18703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100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887" name="OTLSHAPE_TB_00000000000000000000000000000000_Separator9"/>
          <p:cNvCxnSpPr/>
          <p:nvPr>
            <p:custDataLst>
              <p:tags r:id="rId36"/>
            </p:custDataLst>
          </p:nvPr>
        </p:nvCxnSpPr>
        <p:spPr>
          <a:xfrm>
            <a:off x="6850599" y="479825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88" name="OTLSHAPE_TB_00000000000000000000000000000000_TimescaleInterval10"/>
          <p:cNvSpPr txBox="1"/>
          <p:nvPr>
            <p:custDataLst>
              <p:tags r:id="rId37"/>
            </p:custDataLst>
          </p:nvPr>
        </p:nvSpPr>
        <p:spPr>
          <a:xfrm>
            <a:off x="4856699" y="4891860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50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889" name="OTLSHAPE_TB_00000000000000000000000000000000_Separator10"/>
          <p:cNvCxnSpPr/>
          <p:nvPr>
            <p:custDataLst>
              <p:tags r:id="rId38"/>
            </p:custDataLst>
          </p:nvPr>
        </p:nvCxnSpPr>
        <p:spPr>
          <a:xfrm>
            <a:off x="8239515" y="4788313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90" name="OTLSHAPE_TB_00000000000000000000000000000000_TimescaleInterval11"/>
          <p:cNvSpPr txBox="1"/>
          <p:nvPr>
            <p:custDataLst>
              <p:tags r:id="rId39"/>
            </p:custDataLst>
          </p:nvPr>
        </p:nvSpPr>
        <p:spPr>
          <a:xfrm>
            <a:off x="8283139" y="4881921"/>
            <a:ext cx="304270" cy="1572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120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891" name="OTLSHAPE_TB_00000000000000000000000000000000_Separator11"/>
          <p:cNvCxnSpPr/>
          <p:nvPr>
            <p:custDataLst>
              <p:tags r:id="rId40"/>
            </p:custDataLst>
          </p:nvPr>
        </p:nvCxnSpPr>
        <p:spPr>
          <a:xfrm>
            <a:off x="8624579" y="476843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92" name="OTLSHAPE_TB_00000000000000000000000000000000_TimescaleInterval12"/>
          <p:cNvSpPr txBox="1"/>
          <p:nvPr>
            <p:custDataLst>
              <p:tags r:id="rId41"/>
            </p:custDataLst>
          </p:nvPr>
        </p:nvSpPr>
        <p:spPr>
          <a:xfrm>
            <a:off x="7326420" y="1651704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56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916" name="OTLSHAPE_M_041961451d4a44f0a8a40baf46574d42_Title"/>
          <p:cNvSpPr txBox="1"/>
          <p:nvPr>
            <p:custDataLst>
              <p:tags r:id="rId42"/>
            </p:custDataLst>
          </p:nvPr>
        </p:nvSpPr>
        <p:spPr>
          <a:xfrm>
            <a:off x="8129282" y="4445246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b="1" u="sng" dirty="0" smtClean="0">
                <a:solidFill>
                  <a:srgbClr val="535C13"/>
                </a:solidFill>
                <a:latin typeface="Calibri" panose="020F0502020204030204" pitchFamily="34" charset="0"/>
              </a:rPr>
              <a:t>Production</a:t>
            </a:r>
            <a:endParaRPr lang="en-US" sz="800" b="1" u="sng" dirty="0">
              <a:solidFill>
                <a:srgbClr val="535C13"/>
              </a:solidFill>
              <a:latin typeface="Calibri" panose="020F0502020204030204" pitchFamily="34" charset="0"/>
            </a:endParaRPr>
          </a:p>
        </p:txBody>
      </p:sp>
      <p:sp>
        <p:nvSpPr>
          <p:cNvPr id="16917" name="OTLSHAPE_M_041961451d4a44f0a8a40baf46574d42_Date" hidden="1"/>
          <p:cNvSpPr txBox="1"/>
          <p:nvPr>
            <p:custDataLst>
              <p:tags r:id="rId43"/>
            </p:custDataLst>
          </p:nvPr>
        </p:nvSpPr>
        <p:spPr>
          <a:xfrm>
            <a:off x="7622386" y="4499708"/>
            <a:ext cx="0" cy="13849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Tahoma" panose="020B0604030504040204" pitchFamily="34" charset="0"/>
              </a:rPr>
              <a:t>3/17/2015</a:t>
            </a:r>
            <a:endParaRPr lang="en-US" sz="1000">
              <a:solidFill>
                <a:srgbClr val="1F497E"/>
              </a:solidFill>
              <a:latin typeface="Tahoma" panose="020B0604030504040204" pitchFamily="34" charset="0"/>
            </a:endParaRPr>
          </a:p>
        </p:txBody>
      </p:sp>
      <p:sp>
        <p:nvSpPr>
          <p:cNvPr id="16918" name="OTLSHAPE_M_041961451d4a44f0a8a40baf46574d42_Shape"/>
          <p:cNvSpPr/>
          <p:nvPr>
            <p:custDataLst>
              <p:tags r:id="rId44"/>
            </p:custDataLst>
          </p:nvPr>
        </p:nvSpPr>
        <p:spPr>
          <a:xfrm rot="16200000">
            <a:off x="7970531" y="4484348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19" name="OTLSHAPE_M_6180d7fedba34baab98b29ff7d0bd15c_Title"/>
          <p:cNvSpPr txBox="1"/>
          <p:nvPr>
            <p:custDataLst>
              <p:tags r:id="rId45"/>
            </p:custDataLst>
          </p:nvPr>
        </p:nvSpPr>
        <p:spPr>
          <a:xfrm>
            <a:off x="1572556" y="5448438"/>
            <a:ext cx="7112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dk2"/>
                </a:solidFill>
                <a:latin typeface="Calibri" panose="020F0502020204030204" pitchFamily="34" charset="0"/>
              </a:rPr>
              <a:t>Project Approval</a:t>
            </a:r>
            <a:endParaRPr lang="en-US" sz="800" b="1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920" name="OTLSHAPE_M_6180d7fedba34baab98b29ff7d0bd15c_Date" hidden="1"/>
          <p:cNvSpPr txBox="1"/>
          <p:nvPr>
            <p:custDataLst>
              <p:tags r:id="rId46"/>
            </p:custDataLst>
          </p:nvPr>
        </p:nvSpPr>
        <p:spPr>
          <a:xfrm>
            <a:off x="1009565" y="5368925"/>
            <a:ext cx="0" cy="13849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316886"/>
                </a:solidFill>
                <a:latin typeface="Tahoma" panose="020B0604030504040204" pitchFamily="34" charset="0"/>
              </a:rPr>
              <a:t>1/21/2015</a:t>
            </a:r>
            <a:endParaRPr lang="en-US" sz="1000">
              <a:solidFill>
                <a:srgbClr val="316886"/>
              </a:solidFill>
              <a:latin typeface="Tahoma" panose="020B0604030504040204" pitchFamily="34" charset="0"/>
            </a:endParaRPr>
          </a:p>
        </p:txBody>
      </p:sp>
      <p:sp>
        <p:nvSpPr>
          <p:cNvPr id="16922" name="OTLSHAPE_M_6180d7fedba34baab98b29ff7d0bd15c_Shape"/>
          <p:cNvSpPr/>
          <p:nvPr>
            <p:custDataLst>
              <p:tags r:id="rId47"/>
            </p:custDataLst>
          </p:nvPr>
        </p:nvSpPr>
        <p:spPr>
          <a:xfrm>
            <a:off x="1851078" y="5131766"/>
            <a:ext cx="304800" cy="330200"/>
          </a:xfrm>
          <a:prstGeom prst="upArrow">
            <a:avLst/>
          </a:prstGeom>
          <a:solidFill>
            <a:srgbClr val="31688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24" name="OTLSHAPE_M_1a92fe58dc1c4acca90a696d862ba908_Date" hidden="1"/>
          <p:cNvSpPr txBox="1"/>
          <p:nvPr>
            <p:custDataLst>
              <p:tags r:id="rId48"/>
            </p:custDataLst>
          </p:nvPr>
        </p:nvSpPr>
        <p:spPr>
          <a:xfrm>
            <a:off x="4162341" y="5311775"/>
            <a:ext cx="0" cy="13849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316886"/>
                </a:solidFill>
                <a:latin typeface="Tahoma" panose="020B0604030504040204" pitchFamily="34" charset="0"/>
              </a:rPr>
              <a:t>2/17/2015</a:t>
            </a:r>
            <a:endParaRPr lang="en-US" sz="1000">
              <a:solidFill>
                <a:srgbClr val="316886"/>
              </a:solidFill>
              <a:latin typeface="Tahoma" panose="020B0604030504040204" pitchFamily="34" charset="0"/>
            </a:endParaRPr>
          </a:p>
        </p:txBody>
      </p:sp>
      <p:sp>
        <p:nvSpPr>
          <p:cNvPr id="16927" name="OTLSHAPE_M_7d1d7f0deee54fbd9653a1121f5a5f35_Date" hidden="1"/>
          <p:cNvSpPr txBox="1"/>
          <p:nvPr>
            <p:custDataLst>
              <p:tags r:id="rId49"/>
            </p:custDataLst>
          </p:nvPr>
        </p:nvSpPr>
        <p:spPr>
          <a:xfrm>
            <a:off x="5913883" y="5311775"/>
            <a:ext cx="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316886"/>
                </a:solidFill>
                <a:latin typeface="Tahoma" panose="020B0604030504040204" pitchFamily="34" charset="0"/>
              </a:rPr>
              <a:t>3/4/2015</a:t>
            </a:r>
            <a:endParaRPr lang="en-US" sz="1000">
              <a:solidFill>
                <a:srgbClr val="316886"/>
              </a:solidFill>
              <a:latin typeface="Tahoma" panose="020B0604030504040204" pitchFamily="34" charset="0"/>
            </a:endParaRPr>
          </a:p>
        </p:txBody>
      </p:sp>
      <p:sp>
        <p:nvSpPr>
          <p:cNvPr id="16929" name="OTLSHAPE_M_d113380b9d0b4ea5b7b85611e2ed7860_Title"/>
          <p:cNvSpPr txBox="1"/>
          <p:nvPr>
            <p:custDataLst>
              <p:tags r:id="rId50"/>
            </p:custDataLst>
          </p:nvPr>
        </p:nvSpPr>
        <p:spPr>
          <a:xfrm>
            <a:off x="7546222" y="5368925"/>
            <a:ext cx="7112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dk2"/>
                </a:solidFill>
                <a:latin typeface="Calibri" panose="020F0502020204030204" pitchFamily="34" charset="0"/>
              </a:rPr>
              <a:t>Project Hand-Off</a:t>
            </a:r>
            <a:endParaRPr lang="en-US" sz="800" b="1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930" name="OTLSHAPE_M_d113380b9d0b4ea5b7b85611e2ed7860_Date" hidden="1"/>
          <p:cNvSpPr txBox="1"/>
          <p:nvPr>
            <p:custDataLst>
              <p:tags r:id="rId51"/>
            </p:custDataLst>
          </p:nvPr>
        </p:nvSpPr>
        <p:spPr>
          <a:xfrm>
            <a:off x="7898964" y="5368925"/>
            <a:ext cx="0" cy="13849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316886"/>
                </a:solidFill>
                <a:latin typeface="Tahoma" panose="020B0604030504040204" pitchFamily="34" charset="0"/>
              </a:rPr>
              <a:t>3/21/2015</a:t>
            </a:r>
            <a:endParaRPr lang="en-US" sz="1000">
              <a:solidFill>
                <a:srgbClr val="316886"/>
              </a:solidFill>
              <a:latin typeface="Tahoma" panose="020B0604030504040204" pitchFamily="34" charset="0"/>
            </a:endParaRPr>
          </a:p>
        </p:txBody>
      </p:sp>
      <p:sp>
        <p:nvSpPr>
          <p:cNvPr id="16931" name="OTLSHAPE_M_d113380b9d0b4ea5b7b85611e2ed7860_Shape"/>
          <p:cNvSpPr/>
          <p:nvPr>
            <p:custDataLst>
              <p:tags r:id="rId52"/>
            </p:custDataLst>
          </p:nvPr>
        </p:nvSpPr>
        <p:spPr>
          <a:xfrm>
            <a:off x="7746564" y="5032375"/>
            <a:ext cx="304800" cy="330200"/>
          </a:xfrm>
          <a:prstGeom prst="downArrow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32" name="OTLSHAPE_T_f9bf9cb43f2f4741b7bfff28deff1220_Shape"/>
          <p:cNvSpPr/>
          <p:nvPr>
            <p:custDataLst>
              <p:tags r:id="rId53"/>
            </p:custDataLst>
          </p:nvPr>
        </p:nvSpPr>
        <p:spPr>
          <a:xfrm>
            <a:off x="1899025" y="2524539"/>
            <a:ext cx="158375" cy="134323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33" name="OTLSHAPE_T_f9bf9cb43f2f4741b7bfff28deff1220_ShapePercentage" hidden="1"/>
          <p:cNvSpPr/>
          <p:nvPr>
            <p:custDataLst>
              <p:tags r:id="rId54"/>
            </p:custDataLst>
          </p:nvPr>
        </p:nvSpPr>
        <p:spPr>
          <a:xfrm>
            <a:off x="1710182" y="255174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35" name="OTLSHAPE_T_f9bf9cb43f2f4741b7bfff28deff1220_TextPercentage" hidden="1"/>
          <p:cNvSpPr txBox="1"/>
          <p:nvPr>
            <p:custDataLst>
              <p:tags r:id="rId55"/>
            </p:custDataLst>
          </p:nvPr>
        </p:nvSpPr>
        <p:spPr>
          <a:xfrm>
            <a:off x="0" y="25517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37" name="OTLSHAPE_T_f9bf9cb43f2f4741b7bfff28deff1220_JoinedDate" hidden="1"/>
          <p:cNvSpPr txBox="1"/>
          <p:nvPr>
            <p:custDataLst>
              <p:tags r:id="rId56"/>
            </p:custDataLst>
          </p:nvPr>
        </p:nvSpPr>
        <p:spPr>
          <a:xfrm>
            <a:off x="0" y="2551740"/>
            <a:ext cx="11176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1"/>
                </a:solidFill>
                <a:latin typeface="Tahoma" panose="020B0604030504040204" pitchFamily="34" charset="0"/>
              </a:rPr>
              <a:t>Tue 1/27 - Sat 1/31</a:t>
            </a:r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39" name="OTLSHAPE_T_f9bf9cb43f2f4741b7bfff28deff1220_StartDate" hidden="1"/>
          <p:cNvSpPr txBox="1"/>
          <p:nvPr>
            <p:custDataLst>
              <p:tags r:id="rId57"/>
            </p:custDataLst>
          </p:nvPr>
        </p:nvSpPr>
        <p:spPr>
          <a:xfrm>
            <a:off x="0" y="27050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40" name="OTLSHAPE_T_f9bf9cb43f2f4741b7bfff28deff1220_EndDate" hidden="1"/>
          <p:cNvSpPr txBox="1"/>
          <p:nvPr>
            <p:custDataLst>
              <p:tags r:id="rId58"/>
            </p:custDataLst>
          </p:nvPr>
        </p:nvSpPr>
        <p:spPr>
          <a:xfrm>
            <a:off x="0" y="27050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41" name="OTLSHAPE_T_f9bf9cb43f2f4741b7bfff28deff1220_Duration"/>
          <p:cNvSpPr txBox="1"/>
          <p:nvPr>
            <p:custDataLst>
              <p:tags r:id="rId59"/>
            </p:custDataLst>
          </p:nvPr>
        </p:nvSpPr>
        <p:spPr>
          <a:xfrm>
            <a:off x="2076472" y="2531173"/>
            <a:ext cx="2286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5 days</a:t>
            </a:r>
            <a:endParaRPr lang="en-US" sz="7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6942" name="OTLSHAPE_T_f9bf9cb43f2f4741b7bfff28deff1220_Title"/>
          <p:cNvSpPr txBox="1"/>
          <p:nvPr>
            <p:custDataLst>
              <p:tags r:id="rId60"/>
            </p:custDataLst>
          </p:nvPr>
        </p:nvSpPr>
        <p:spPr>
          <a:xfrm>
            <a:off x="127000" y="2538297"/>
            <a:ext cx="749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dirty="0" smtClean="0">
                <a:solidFill>
                  <a:schemeClr val="dk2"/>
                </a:solidFill>
                <a:latin typeface="Calibri" panose="020F0502020204030204" pitchFamily="34" charset="0"/>
              </a:rPr>
              <a:t>PROPOSAL</a:t>
            </a:r>
            <a:endParaRPr lang="en-US" sz="1000" b="1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943" name="OTLSHAPE_T_03adfb80269a4fb5a057f1793cc14e43_Shape"/>
          <p:cNvSpPr/>
          <p:nvPr>
            <p:custDataLst>
              <p:tags r:id="rId61"/>
            </p:custDataLst>
          </p:nvPr>
        </p:nvSpPr>
        <p:spPr>
          <a:xfrm>
            <a:off x="2289028" y="2703442"/>
            <a:ext cx="752345" cy="99393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45" name="OTLSHAPE_T_03adfb80269a4fb5a057f1793cc14e43_ShapePercentage" hidden="1"/>
          <p:cNvSpPr/>
          <p:nvPr>
            <p:custDataLst>
              <p:tags r:id="rId62"/>
            </p:custDataLst>
          </p:nvPr>
        </p:nvSpPr>
        <p:spPr>
          <a:xfrm>
            <a:off x="2527568" y="269144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46" name="OTLSHAPE_T_03adfb80269a4fb5a057f1793cc14e43_TextPercentage" hidden="1"/>
          <p:cNvSpPr txBox="1"/>
          <p:nvPr>
            <p:custDataLst>
              <p:tags r:id="rId63"/>
            </p:custDataLst>
          </p:nvPr>
        </p:nvSpPr>
        <p:spPr>
          <a:xfrm>
            <a:off x="0" y="26914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47" name="OTLSHAPE_T_03adfb80269a4fb5a057f1793cc14e43_JoinedDate" hidden="1"/>
          <p:cNvSpPr txBox="1"/>
          <p:nvPr>
            <p:custDataLst>
              <p:tags r:id="rId64"/>
            </p:custDataLst>
          </p:nvPr>
        </p:nvSpPr>
        <p:spPr>
          <a:xfrm>
            <a:off x="0" y="2691440"/>
            <a:ext cx="10795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1"/>
                </a:solidFill>
                <a:latin typeface="Tahoma" panose="020B0604030504040204" pitchFamily="34" charset="0"/>
              </a:rPr>
              <a:t>Tue 2/3 - Tue 2/10</a:t>
            </a:r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49" name="OTLSHAPE_T_03adfb80269a4fb5a057f1793cc14e43_StartDate" hidden="1"/>
          <p:cNvSpPr txBox="1"/>
          <p:nvPr>
            <p:custDataLst>
              <p:tags r:id="rId65"/>
            </p:custDataLst>
          </p:nvPr>
        </p:nvSpPr>
        <p:spPr>
          <a:xfrm>
            <a:off x="0" y="28447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50" name="OTLSHAPE_T_03adfb80269a4fb5a057f1793cc14e43_EndDate" hidden="1"/>
          <p:cNvSpPr txBox="1"/>
          <p:nvPr>
            <p:custDataLst>
              <p:tags r:id="rId66"/>
            </p:custDataLst>
          </p:nvPr>
        </p:nvSpPr>
        <p:spPr>
          <a:xfrm>
            <a:off x="0" y="28447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51" name="OTLSHAPE_T_03adfb80269a4fb5a057f1793cc14e43_Duration"/>
          <p:cNvSpPr txBox="1"/>
          <p:nvPr>
            <p:custDataLst>
              <p:tags r:id="rId67"/>
            </p:custDataLst>
          </p:nvPr>
        </p:nvSpPr>
        <p:spPr>
          <a:xfrm>
            <a:off x="3065263" y="2647218"/>
            <a:ext cx="2286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15 days</a:t>
            </a:r>
            <a:endParaRPr lang="en-US" sz="7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6952" name="OTLSHAPE_T_03adfb80269a4fb5a057f1793cc14e43_Title"/>
          <p:cNvSpPr txBox="1"/>
          <p:nvPr>
            <p:custDataLst>
              <p:tags r:id="rId68"/>
            </p:custDataLst>
          </p:nvPr>
        </p:nvSpPr>
        <p:spPr>
          <a:xfrm>
            <a:off x="126999" y="2686188"/>
            <a:ext cx="140362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PROBLEM DEFINITION</a:t>
            </a:r>
            <a:endParaRPr lang="en-US" sz="1000" b="1" spc="-2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953" name="OTLSHAPE_T_386bfa5a490a4fab9be2f0a1d157dbd3_Shape"/>
          <p:cNvSpPr/>
          <p:nvPr>
            <p:custDataLst>
              <p:tags r:id="rId69"/>
            </p:custDataLst>
          </p:nvPr>
        </p:nvSpPr>
        <p:spPr>
          <a:xfrm>
            <a:off x="2944949" y="2902224"/>
            <a:ext cx="493990" cy="119271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54" name="OTLSHAPE_T_386bfa5a490a4fab9be2f0a1d157dbd3_ShapePercentage" hidden="1"/>
          <p:cNvSpPr/>
          <p:nvPr>
            <p:custDataLst>
              <p:tags r:id="rId70"/>
            </p:custDataLst>
          </p:nvPr>
        </p:nvSpPr>
        <p:spPr>
          <a:xfrm>
            <a:off x="2994646" y="288194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55" name="OTLSHAPE_T_386bfa5a490a4fab9be2f0a1d157dbd3_TextPercentage" hidden="1"/>
          <p:cNvSpPr txBox="1"/>
          <p:nvPr>
            <p:custDataLst>
              <p:tags r:id="rId71"/>
            </p:custDataLst>
          </p:nvPr>
        </p:nvSpPr>
        <p:spPr>
          <a:xfrm>
            <a:off x="0" y="28819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56" name="OTLSHAPE_T_386bfa5a490a4fab9be2f0a1d157dbd3_JoinedDate" hidden="1"/>
          <p:cNvSpPr txBox="1"/>
          <p:nvPr>
            <p:custDataLst>
              <p:tags r:id="rId72"/>
            </p:custDataLst>
          </p:nvPr>
        </p:nvSpPr>
        <p:spPr>
          <a:xfrm>
            <a:off x="0" y="2881940"/>
            <a:ext cx="10160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1"/>
                </a:solidFill>
                <a:latin typeface="Tahoma" panose="020B0604030504040204" pitchFamily="34" charset="0"/>
              </a:rPr>
              <a:t>Sat 2/7 - Sat 2/14</a:t>
            </a:r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57" name="OTLSHAPE_T_386bfa5a490a4fab9be2f0a1d157dbd3_StartDate" hidden="1"/>
          <p:cNvSpPr txBox="1"/>
          <p:nvPr>
            <p:custDataLst>
              <p:tags r:id="rId73"/>
            </p:custDataLst>
          </p:nvPr>
        </p:nvSpPr>
        <p:spPr>
          <a:xfrm>
            <a:off x="0" y="30352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58" name="OTLSHAPE_T_386bfa5a490a4fab9be2f0a1d157dbd3_EndDate" hidden="1"/>
          <p:cNvSpPr txBox="1"/>
          <p:nvPr>
            <p:custDataLst>
              <p:tags r:id="rId74"/>
            </p:custDataLst>
          </p:nvPr>
        </p:nvSpPr>
        <p:spPr>
          <a:xfrm>
            <a:off x="0" y="30352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59" name="OTLSHAPE_T_386bfa5a490a4fab9be2f0a1d157dbd3_Duration"/>
          <p:cNvSpPr txBox="1"/>
          <p:nvPr>
            <p:custDataLst>
              <p:tags r:id="rId75"/>
            </p:custDataLst>
          </p:nvPr>
        </p:nvSpPr>
        <p:spPr>
          <a:xfrm>
            <a:off x="3432948" y="2817840"/>
            <a:ext cx="2286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15 days</a:t>
            </a:r>
            <a:endParaRPr lang="en-US" sz="7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6960" name="OTLSHAPE_T_386bfa5a490a4fab9be2f0a1d157dbd3_Title"/>
          <p:cNvSpPr txBox="1"/>
          <p:nvPr>
            <p:custDataLst>
              <p:tags r:id="rId76"/>
            </p:custDataLst>
          </p:nvPr>
        </p:nvSpPr>
        <p:spPr>
          <a:xfrm>
            <a:off x="127000" y="2868497"/>
            <a:ext cx="1295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DATA GATHERING</a:t>
            </a:r>
            <a:endParaRPr lang="en-US" sz="1000" b="1" spc="-2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962" name="OTLSHAPE_T_8257e289123c43fead51336f47ec26b5_Shape"/>
          <p:cNvSpPr/>
          <p:nvPr>
            <p:custDataLst>
              <p:tags r:id="rId77"/>
            </p:custDataLst>
          </p:nvPr>
        </p:nvSpPr>
        <p:spPr>
          <a:xfrm>
            <a:off x="3317514" y="3082377"/>
            <a:ext cx="489172" cy="13789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3" name="OTLSHAPE_T_8257e289123c43fead51336f47ec26b5_ShapePercentage" hidden="1"/>
          <p:cNvSpPr/>
          <p:nvPr>
            <p:custDataLst>
              <p:tags r:id="rId78"/>
            </p:custDataLst>
          </p:nvPr>
        </p:nvSpPr>
        <p:spPr>
          <a:xfrm>
            <a:off x="4162341" y="307244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4" name="OTLSHAPE_T_8257e289123c43fead51336f47ec26b5_TextPercentage" hidden="1"/>
          <p:cNvSpPr txBox="1"/>
          <p:nvPr>
            <p:custDataLst>
              <p:tags r:id="rId79"/>
            </p:custDataLst>
          </p:nvPr>
        </p:nvSpPr>
        <p:spPr>
          <a:xfrm>
            <a:off x="0" y="30724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65" name="OTLSHAPE_T_8257e289123c43fead51336f47ec26b5_JoinedDate" hidden="1"/>
          <p:cNvSpPr txBox="1"/>
          <p:nvPr>
            <p:custDataLst>
              <p:tags r:id="rId80"/>
            </p:custDataLst>
          </p:nvPr>
        </p:nvSpPr>
        <p:spPr>
          <a:xfrm>
            <a:off x="0" y="3072440"/>
            <a:ext cx="11176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1"/>
                </a:solidFill>
                <a:latin typeface="Tahoma" panose="020B0604030504040204" pitchFamily="34" charset="0"/>
              </a:rPr>
              <a:t>Tue 2/17 - Sat 2/21</a:t>
            </a:r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66" name="OTLSHAPE_T_8257e289123c43fead51336f47ec26b5_StartDate" hidden="1"/>
          <p:cNvSpPr txBox="1"/>
          <p:nvPr>
            <p:custDataLst>
              <p:tags r:id="rId81"/>
            </p:custDataLst>
          </p:nvPr>
        </p:nvSpPr>
        <p:spPr>
          <a:xfrm>
            <a:off x="0" y="32257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67" name="OTLSHAPE_T_8257e289123c43fead51336f47ec26b5_EndDate" hidden="1"/>
          <p:cNvSpPr txBox="1"/>
          <p:nvPr>
            <p:custDataLst>
              <p:tags r:id="rId82"/>
            </p:custDataLst>
          </p:nvPr>
        </p:nvSpPr>
        <p:spPr>
          <a:xfrm>
            <a:off x="0" y="32257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68" name="OTLSHAPE_T_8257e289123c43fead51336f47ec26b5_Duration"/>
          <p:cNvSpPr txBox="1"/>
          <p:nvPr>
            <p:custDataLst>
              <p:tags r:id="rId83"/>
            </p:custDataLst>
          </p:nvPr>
        </p:nvSpPr>
        <p:spPr>
          <a:xfrm>
            <a:off x="3803074" y="3072140"/>
            <a:ext cx="228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7 days</a:t>
            </a:r>
            <a:endParaRPr lang="en-US" sz="7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6969" name="OTLSHAPE_T_8257e289123c43fead51336f47ec26b5_Title"/>
          <p:cNvSpPr txBox="1"/>
          <p:nvPr>
            <p:custDataLst>
              <p:tags r:id="rId84"/>
            </p:custDataLst>
          </p:nvPr>
        </p:nvSpPr>
        <p:spPr>
          <a:xfrm>
            <a:off x="126999" y="3058997"/>
            <a:ext cx="98618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DATA FILTERING</a:t>
            </a:r>
            <a:endParaRPr lang="en-US" sz="1000" b="1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970" name="OTLSHAPE_T_dae1aa660fe14bdcb79f12206e6ae8e1_Shape"/>
          <p:cNvSpPr/>
          <p:nvPr>
            <p:custDataLst>
              <p:tags r:id="rId85"/>
            </p:custDataLst>
          </p:nvPr>
        </p:nvSpPr>
        <p:spPr>
          <a:xfrm>
            <a:off x="3774656" y="3202201"/>
            <a:ext cx="1175031" cy="127408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F9927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71" name="OTLSHAPE_T_dae1aa660fe14bdcb79f12206e6ae8e1_ShapePercentage" hidden="1"/>
          <p:cNvSpPr/>
          <p:nvPr>
            <p:custDataLst>
              <p:tags r:id="rId86"/>
            </p:custDataLst>
          </p:nvPr>
        </p:nvSpPr>
        <p:spPr>
          <a:xfrm>
            <a:off x="4629419" y="321214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72" name="OTLSHAPE_T_dae1aa660fe14bdcb79f12206e6ae8e1_TextPercentage" hidden="1"/>
          <p:cNvSpPr txBox="1"/>
          <p:nvPr>
            <p:custDataLst>
              <p:tags r:id="rId87"/>
            </p:custDataLst>
          </p:nvPr>
        </p:nvSpPr>
        <p:spPr>
          <a:xfrm>
            <a:off x="0" y="32121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73" name="OTLSHAPE_T_dae1aa660fe14bdcb79f12206e6ae8e1_JoinedDate" hidden="1"/>
          <p:cNvSpPr txBox="1"/>
          <p:nvPr>
            <p:custDataLst>
              <p:tags r:id="rId88"/>
            </p:custDataLst>
          </p:nvPr>
        </p:nvSpPr>
        <p:spPr>
          <a:xfrm>
            <a:off x="0" y="3212140"/>
            <a:ext cx="1041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316886"/>
                </a:solidFill>
                <a:latin typeface="Tahoma" panose="020B0604030504040204" pitchFamily="34" charset="0"/>
              </a:rPr>
              <a:t>Sat 2/21 - Fri 2/27</a:t>
            </a:r>
            <a:endParaRPr lang="en-US" sz="1000">
              <a:solidFill>
                <a:srgbClr val="316886"/>
              </a:solidFill>
              <a:latin typeface="Tahoma" panose="020B0604030504040204" pitchFamily="34" charset="0"/>
            </a:endParaRPr>
          </a:p>
        </p:txBody>
      </p:sp>
      <p:sp>
        <p:nvSpPr>
          <p:cNvPr id="16974" name="OTLSHAPE_T_dae1aa660fe14bdcb79f12206e6ae8e1_StartDate" hidden="1"/>
          <p:cNvSpPr txBox="1"/>
          <p:nvPr>
            <p:custDataLst>
              <p:tags r:id="rId89"/>
            </p:custDataLst>
          </p:nvPr>
        </p:nvSpPr>
        <p:spPr>
          <a:xfrm>
            <a:off x="0" y="33654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16886"/>
              </a:solidFill>
              <a:latin typeface="Tahoma" panose="020B0604030504040204" pitchFamily="34" charset="0"/>
            </a:endParaRPr>
          </a:p>
        </p:txBody>
      </p:sp>
      <p:sp>
        <p:nvSpPr>
          <p:cNvPr id="16976" name="OTLSHAPE_T_dae1aa660fe14bdcb79f12206e6ae8e1_EndDate" hidden="1"/>
          <p:cNvSpPr txBox="1"/>
          <p:nvPr>
            <p:custDataLst>
              <p:tags r:id="rId90"/>
            </p:custDataLst>
          </p:nvPr>
        </p:nvSpPr>
        <p:spPr>
          <a:xfrm>
            <a:off x="0" y="33654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16886"/>
              </a:solidFill>
              <a:latin typeface="Tahoma" panose="020B0604030504040204" pitchFamily="34" charset="0"/>
            </a:endParaRPr>
          </a:p>
        </p:txBody>
      </p:sp>
      <p:sp>
        <p:nvSpPr>
          <p:cNvPr id="16977" name="OTLSHAPE_T_dae1aa660fe14bdcb79f12206e6ae8e1_Duration"/>
          <p:cNvSpPr txBox="1"/>
          <p:nvPr>
            <p:custDataLst>
              <p:tags r:id="rId91"/>
            </p:custDataLst>
          </p:nvPr>
        </p:nvSpPr>
        <p:spPr>
          <a:xfrm>
            <a:off x="4950951" y="3118222"/>
            <a:ext cx="2286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15</a:t>
            </a:r>
          </a:p>
          <a:p>
            <a:pPr algn="ctr"/>
            <a:r>
              <a:rPr lang="en-US" sz="7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days</a:t>
            </a:r>
            <a:endParaRPr lang="en-US" sz="7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6978" name="OTLSHAPE_T_dae1aa660fe14bdcb79f12206e6ae8e1_Title"/>
          <p:cNvSpPr txBox="1"/>
          <p:nvPr>
            <p:custDataLst>
              <p:tags r:id="rId92"/>
            </p:custDataLst>
          </p:nvPr>
        </p:nvSpPr>
        <p:spPr>
          <a:xfrm>
            <a:off x="126999" y="3204841"/>
            <a:ext cx="176143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 dirty="0" smtClean="0">
                <a:solidFill>
                  <a:srgbClr val="B96D00"/>
                </a:solidFill>
                <a:latin typeface="Calibri" panose="020F0502020204030204" pitchFamily="34" charset="0"/>
              </a:rPr>
              <a:t>ALGORITHM INFRASTRUCTURE</a:t>
            </a:r>
            <a:endParaRPr lang="en-US" sz="1000" b="1" spc="-4" dirty="0">
              <a:solidFill>
                <a:srgbClr val="B96D00"/>
              </a:solidFill>
              <a:latin typeface="Calibri" panose="020F0502020204030204" pitchFamily="34" charset="0"/>
            </a:endParaRPr>
          </a:p>
        </p:txBody>
      </p:sp>
      <p:sp>
        <p:nvSpPr>
          <p:cNvPr id="16979" name="OTLSHAPE_T_8c366cbf5c9d494a99a0defcf6f21148_Shape"/>
          <p:cNvSpPr/>
          <p:nvPr>
            <p:custDataLst>
              <p:tags r:id="rId93"/>
            </p:custDataLst>
          </p:nvPr>
        </p:nvSpPr>
        <p:spPr>
          <a:xfrm>
            <a:off x="4927592" y="3412580"/>
            <a:ext cx="8255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F99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0" name="OTLSHAPE_T_8c366cbf5c9d494a99a0defcf6f21148_ShapePercentage" hidden="1"/>
          <p:cNvSpPr/>
          <p:nvPr>
            <p:custDataLst>
              <p:tags r:id="rId94"/>
            </p:custDataLst>
          </p:nvPr>
        </p:nvSpPr>
        <p:spPr>
          <a:xfrm>
            <a:off x="4629419" y="340264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1" name="OTLSHAPE_T_8c366cbf5c9d494a99a0defcf6f21148_TextPercentage" hidden="1"/>
          <p:cNvSpPr txBox="1"/>
          <p:nvPr>
            <p:custDataLst>
              <p:tags r:id="rId95"/>
            </p:custDataLst>
          </p:nvPr>
        </p:nvSpPr>
        <p:spPr>
          <a:xfrm>
            <a:off x="0" y="34026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82" name="OTLSHAPE_T_8c366cbf5c9d494a99a0defcf6f21148_JoinedDate" hidden="1"/>
          <p:cNvSpPr txBox="1"/>
          <p:nvPr>
            <p:custDataLst>
              <p:tags r:id="rId96"/>
            </p:custDataLst>
          </p:nvPr>
        </p:nvSpPr>
        <p:spPr>
          <a:xfrm>
            <a:off x="0" y="3402640"/>
            <a:ext cx="1041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1"/>
                </a:solidFill>
                <a:latin typeface="Tahoma" panose="020B0604030504040204" pitchFamily="34" charset="0"/>
              </a:rPr>
              <a:t>Sat 2/21 - Fri 2/27</a:t>
            </a:r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83" name="OTLSHAPE_T_8c366cbf5c9d494a99a0defcf6f21148_StartDate" hidden="1"/>
          <p:cNvSpPr txBox="1"/>
          <p:nvPr>
            <p:custDataLst>
              <p:tags r:id="rId97"/>
            </p:custDataLst>
          </p:nvPr>
        </p:nvSpPr>
        <p:spPr>
          <a:xfrm>
            <a:off x="0" y="3555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84" name="OTLSHAPE_T_8c366cbf5c9d494a99a0defcf6f21148_EndDate" hidden="1"/>
          <p:cNvSpPr txBox="1"/>
          <p:nvPr>
            <p:custDataLst>
              <p:tags r:id="rId98"/>
            </p:custDataLst>
          </p:nvPr>
        </p:nvSpPr>
        <p:spPr>
          <a:xfrm>
            <a:off x="0" y="3555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85" name="OTLSHAPE_T_8c366cbf5c9d494a99a0defcf6f21148_Duration"/>
          <p:cNvSpPr txBox="1"/>
          <p:nvPr>
            <p:custDataLst>
              <p:tags r:id="rId99"/>
            </p:custDataLst>
          </p:nvPr>
        </p:nvSpPr>
        <p:spPr>
          <a:xfrm>
            <a:off x="5756022" y="3328601"/>
            <a:ext cx="2286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25</a:t>
            </a:r>
          </a:p>
          <a:p>
            <a:pPr algn="ctr"/>
            <a:r>
              <a:rPr lang="en-US" sz="7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days</a:t>
            </a:r>
            <a:endParaRPr lang="en-US" sz="7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6987" name="OTLSHAPE_T_8c366cbf5c9d494a99a0defcf6f21148_Title"/>
          <p:cNvSpPr txBox="1"/>
          <p:nvPr>
            <p:custDataLst>
              <p:tags r:id="rId100"/>
            </p:custDataLst>
          </p:nvPr>
        </p:nvSpPr>
        <p:spPr>
          <a:xfrm>
            <a:off x="126999" y="3389197"/>
            <a:ext cx="164216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rgbClr val="B96D00"/>
                </a:solidFill>
                <a:latin typeface="Calibri" panose="020F0502020204030204" pitchFamily="34" charset="0"/>
              </a:rPr>
              <a:t>ALGORITHM  REFINEMENT</a:t>
            </a:r>
            <a:endParaRPr lang="en-US" sz="1000" b="1" spc="-6" dirty="0">
              <a:solidFill>
                <a:srgbClr val="B96D00"/>
              </a:solidFill>
              <a:latin typeface="Calibri" panose="020F0502020204030204" pitchFamily="34" charset="0"/>
            </a:endParaRPr>
          </a:p>
        </p:txBody>
      </p:sp>
      <p:sp>
        <p:nvSpPr>
          <p:cNvPr id="16990" name="OTLSHAPE_T_13616e9e115944a3bfefe4bafa9c7110_ShapePercentage" hidden="1"/>
          <p:cNvSpPr/>
          <p:nvPr>
            <p:custDataLst>
              <p:tags r:id="rId101"/>
            </p:custDataLst>
          </p:nvPr>
        </p:nvSpPr>
        <p:spPr>
          <a:xfrm>
            <a:off x="5213266" y="359314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1" name="OTLSHAPE_T_13616e9e115944a3bfefe4bafa9c7110_TextPercentage" hidden="1"/>
          <p:cNvSpPr txBox="1"/>
          <p:nvPr>
            <p:custDataLst>
              <p:tags r:id="rId102"/>
            </p:custDataLst>
          </p:nvPr>
        </p:nvSpPr>
        <p:spPr>
          <a:xfrm>
            <a:off x="0" y="35931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92" name="OTLSHAPE_T_13616e9e115944a3bfefe4bafa9c7110_JoinedDate" hidden="1"/>
          <p:cNvSpPr txBox="1"/>
          <p:nvPr>
            <p:custDataLst>
              <p:tags r:id="rId103"/>
            </p:custDataLst>
          </p:nvPr>
        </p:nvSpPr>
        <p:spPr>
          <a:xfrm>
            <a:off x="0" y="3593140"/>
            <a:ext cx="10160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1"/>
                </a:solidFill>
                <a:latin typeface="Tahoma" panose="020B0604030504040204" pitchFamily="34" charset="0"/>
              </a:rPr>
              <a:t>Thu 2/26 - Fri 3/6</a:t>
            </a:r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93" name="OTLSHAPE_T_13616e9e115944a3bfefe4bafa9c7110_StartDate" hidden="1"/>
          <p:cNvSpPr txBox="1"/>
          <p:nvPr>
            <p:custDataLst>
              <p:tags r:id="rId104"/>
            </p:custDataLst>
          </p:nvPr>
        </p:nvSpPr>
        <p:spPr>
          <a:xfrm>
            <a:off x="0" y="37464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94" name="OTLSHAPE_T_13616e9e115944a3bfefe4bafa9c7110_EndDate" hidden="1"/>
          <p:cNvSpPr txBox="1"/>
          <p:nvPr>
            <p:custDataLst>
              <p:tags r:id="rId105"/>
            </p:custDataLst>
          </p:nvPr>
        </p:nvSpPr>
        <p:spPr>
          <a:xfrm>
            <a:off x="0" y="37464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95" name="OTLSHAPE_T_13616e9e115944a3bfefe4bafa9c7110_Duration"/>
          <p:cNvSpPr txBox="1"/>
          <p:nvPr>
            <p:custDataLst>
              <p:tags r:id="rId106"/>
            </p:custDataLst>
          </p:nvPr>
        </p:nvSpPr>
        <p:spPr>
          <a:xfrm>
            <a:off x="5996937" y="3632207"/>
            <a:ext cx="2286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5 days</a:t>
            </a:r>
            <a:endParaRPr lang="en-US" sz="7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6996" name="OTLSHAPE_T_13616e9e115944a3bfefe4bafa9c7110_Title"/>
          <p:cNvSpPr txBox="1"/>
          <p:nvPr>
            <p:custDataLst>
              <p:tags r:id="rId107"/>
            </p:custDataLst>
          </p:nvPr>
        </p:nvSpPr>
        <p:spPr>
          <a:xfrm>
            <a:off x="126999" y="3579697"/>
            <a:ext cx="141356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WEB PAGE DESIGN</a:t>
            </a:r>
            <a:endParaRPr lang="en-US" sz="1000" b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6998" name="OTLSHAPE_T_fabc6617b64b412bb56824c1c5ffb6c1_ShapePercentage" hidden="1"/>
          <p:cNvSpPr/>
          <p:nvPr>
            <p:custDataLst>
              <p:tags r:id="rId108"/>
            </p:custDataLst>
          </p:nvPr>
        </p:nvSpPr>
        <p:spPr>
          <a:xfrm>
            <a:off x="5446805" y="378364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9" name="OTLSHAPE_T_fabc6617b64b412bb56824c1c5ffb6c1_TextPercentage" hidden="1"/>
          <p:cNvSpPr txBox="1"/>
          <p:nvPr>
            <p:custDataLst>
              <p:tags r:id="rId109"/>
            </p:custDataLst>
          </p:nvPr>
        </p:nvSpPr>
        <p:spPr>
          <a:xfrm>
            <a:off x="0" y="37836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00" name="OTLSHAPE_T_fabc6617b64b412bb56824c1c5ffb6c1_JoinedDate" hidden="1"/>
          <p:cNvSpPr txBox="1"/>
          <p:nvPr>
            <p:custDataLst>
              <p:tags r:id="rId110"/>
            </p:custDataLst>
          </p:nvPr>
        </p:nvSpPr>
        <p:spPr>
          <a:xfrm>
            <a:off x="0" y="3783640"/>
            <a:ext cx="10160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1"/>
                </a:solidFill>
                <a:latin typeface="Tahoma" panose="020B0604030504040204" pitchFamily="34" charset="0"/>
              </a:rPr>
              <a:t>Sat 2/28 - Sat 3/7</a:t>
            </a:r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7001" name="OTLSHAPE_T_fabc6617b64b412bb56824c1c5ffb6c1_StartDate" hidden="1"/>
          <p:cNvSpPr txBox="1"/>
          <p:nvPr>
            <p:custDataLst>
              <p:tags r:id="rId111"/>
            </p:custDataLst>
          </p:nvPr>
        </p:nvSpPr>
        <p:spPr>
          <a:xfrm>
            <a:off x="0" y="3936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7002" name="OTLSHAPE_T_fabc6617b64b412bb56824c1c5ffb6c1_EndDate" hidden="1"/>
          <p:cNvSpPr txBox="1"/>
          <p:nvPr>
            <p:custDataLst>
              <p:tags r:id="rId112"/>
            </p:custDataLst>
          </p:nvPr>
        </p:nvSpPr>
        <p:spPr>
          <a:xfrm>
            <a:off x="0" y="3936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7004" name="OTLSHAPE_T_fabc6617b64b412bb56824c1c5ffb6c1_Duration"/>
          <p:cNvSpPr txBox="1"/>
          <p:nvPr>
            <p:custDataLst>
              <p:tags r:id="rId113"/>
            </p:custDataLst>
          </p:nvPr>
        </p:nvSpPr>
        <p:spPr>
          <a:xfrm>
            <a:off x="6749811" y="3773012"/>
            <a:ext cx="2286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8 days</a:t>
            </a:r>
            <a:endParaRPr lang="en-US" sz="7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7005" name="OTLSHAPE_T_fabc6617b64b412bb56824c1c5ffb6c1_Title"/>
          <p:cNvSpPr txBox="1"/>
          <p:nvPr>
            <p:custDataLst>
              <p:tags r:id="rId114"/>
            </p:custDataLst>
          </p:nvPr>
        </p:nvSpPr>
        <p:spPr>
          <a:xfrm>
            <a:off x="127000" y="3770197"/>
            <a:ext cx="1168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IMPLEMENTATION</a:t>
            </a:r>
            <a:endParaRPr lang="en-US" sz="1000" b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7006" name="OTLSHAPE_T_a5be4ed563e94fa186a24274c0de296f_Shape"/>
          <p:cNvSpPr/>
          <p:nvPr>
            <p:custDataLst>
              <p:tags r:id="rId115"/>
            </p:custDataLst>
          </p:nvPr>
        </p:nvSpPr>
        <p:spPr>
          <a:xfrm>
            <a:off x="6689134" y="3944322"/>
            <a:ext cx="675761" cy="15059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07" name="OTLSHAPE_T_a5be4ed563e94fa186a24274c0de296f_ShapePercentage" hidden="1"/>
          <p:cNvSpPr/>
          <p:nvPr>
            <p:custDataLst>
              <p:tags r:id="rId116"/>
            </p:custDataLst>
          </p:nvPr>
        </p:nvSpPr>
        <p:spPr>
          <a:xfrm>
            <a:off x="5913883" y="397414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08" name="OTLSHAPE_T_a5be4ed563e94fa186a24274c0de296f_TextPercentage" hidden="1"/>
          <p:cNvSpPr txBox="1"/>
          <p:nvPr>
            <p:custDataLst>
              <p:tags r:id="rId117"/>
            </p:custDataLst>
          </p:nvPr>
        </p:nvSpPr>
        <p:spPr>
          <a:xfrm>
            <a:off x="0" y="39741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09" name="OTLSHAPE_T_a5be4ed563e94fa186a24274c0de296f_JoinedDate" hidden="1"/>
          <p:cNvSpPr txBox="1"/>
          <p:nvPr>
            <p:custDataLst>
              <p:tags r:id="rId118"/>
            </p:custDataLst>
          </p:nvPr>
        </p:nvSpPr>
        <p:spPr>
          <a:xfrm>
            <a:off x="0" y="3974140"/>
            <a:ext cx="10160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1"/>
                </a:solidFill>
                <a:latin typeface="Tahoma" panose="020B0604030504040204" pitchFamily="34" charset="0"/>
              </a:rPr>
              <a:t>Wed 3/4 - Sat 3/7</a:t>
            </a:r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7010" name="OTLSHAPE_T_a5be4ed563e94fa186a24274c0de296f_StartDate" hidden="1"/>
          <p:cNvSpPr txBox="1"/>
          <p:nvPr>
            <p:custDataLst>
              <p:tags r:id="rId119"/>
            </p:custDataLst>
          </p:nvPr>
        </p:nvSpPr>
        <p:spPr>
          <a:xfrm>
            <a:off x="0" y="41274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7011" name="OTLSHAPE_T_a5be4ed563e94fa186a24274c0de296f_EndDate" hidden="1"/>
          <p:cNvSpPr txBox="1"/>
          <p:nvPr>
            <p:custDataLst>
              <p:tags r:id="rId120"/>
            </p:custDataLst>
          </p:nvPr>
        </p:nvSpPr>
        <p:spPr>
          <a:xfrm>
            <a:off x="0" y="41274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7012" name="OTLSHAPE_T_a5be4ed563e94fa186a24274c0de296f_Duration"/>
          <p:cNvSpPr txBox="1"/>
          <p:nvPr>
            <p:custDataLst>
              <p:tags r:id="rId121"/>
            </p:custDataLst>
          </p:nvPr>
        </p:nvSpPr>
        <p:spPr>
          <a:xfrm>
            <a:off x="7385916" y="3870284"/>
            <a:ext cx="2286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20 days</a:t>
            </a:r>
            <a:endParaRPr lang="en-US" sz="7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7013" name="OTLSHAPE_T_a5be4ed563e94fa186a24274c0de296f_Title"/>
          <p:cNvSpPr txBox="1"/>
          <p:nvPr>
            <p:custDataLst>
              <p:tags r:id="rId122"/>
            </p:custDataLst>
          </p:nvPr>
        </p:nvSpPr>
        <p:spPr>
          <a:xfrm>
            <a:off x="127000" y="3960697"/>
            <a:ext cx="647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TESTING</a:t>
            </a:r>
            <a:endParaRPr lang="en-US" sz="1000" b="1" spc="-2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014" name="OTLSHAPE_T_b894b6249f384f8aba32409b087aac1d_Shape"/>
          <p:cNvSpPr/>
          <p:nvPr>
            <p:custDataLst>
              <p:tags r:id="rId123"/>
            </p:custDataLst>
          </p:nvPr>
        </p:nvSpPr>
        <p:spPr>
          <a:xfrm>
            <a:off x="7250604" y="4133717"/>
            <a:ext cx="730518" cy="150047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5" name="OTLSHAPE_T_b894b6249f384f8aba32409b087aac1d_ShapePercentage" hidden="1"/>
          <p:cNvSpPr/>
          <p:nvPr>
            <p:custDataLst>
              <p:tags r:id="rId124"/>
            </p:custDataLst>
          </p:nvPr>
        </p:nvSpPr>
        <p:spPr>
          <a:xfrm>
            <a:off x="6614500" y="411384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7" name="OTLSHAPE_T_b894b6249f384f8aba32409b087aac1d_TextPercentage" hidden="1"/>
          <p:cNvSpPr txBox="1"/>
          <p:nvPr>
            <p:custDataLst>
              <p:tags r:id="rId125"/>
            </p:custDataLst>
          </p:nvPr>
        </p:nvSpPr>
        <p:spPr>
          <a:xfrm>
            <a:off x="0" y="41138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18" name="OTLSHAPE_T_b894b6249f384f8aba32409b087aac1d_JoinedDate" hidden="1"/>
          <p:cNvSpPr txBox="1"/>
          <p:nvPr>
            <p:custDataLst>
              <p:tags r:id="rId126"/>
            </p:custDataLst>
          </p:nvPr>
        </p:nvSpPr>
        <p:spPr>
          <a:xfrm>
            <a:off x="0" y="4113840"/>
            <a:ext cx="11557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1"/>
                </a:solidFill>
                <a:latin typeface="Tahoma" panose="020B0604030504040204" pitchFamily="34" charset="0"/>
              </a:rPr>
              <a:t>Tue 3/10 - Thu 3/12</a:t>
            </a:r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7019" name="OTLSHAPE_T_b894b6249f384f8aba32409b087aac1d_StartDate" hidden="1"/>
          <p:cNvSpPr txBox="1"/>
          <p:nvPr>
            <p:custDataLst>
              <p:tags r:id="rId127"/>
            </p:custDataLst>
          </p:nvPr>
        </p:nvSpPr>
        <p:spPr>
          <a:xfrm>
            <a:off x="0" y="42671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7020" name="OTLSHAPE_T_b894b6249f384f8aba32409b087aac1d_EndDate" hidden="1"/>
          <p:cNvSpPr txBox="1"/>
          <p:nvPr>
            <p:custDataLst>
              <p:tags r:id="rId128"/>
            </p:custDataLst>
          </p:nvPr>
        </p:nvSpPr>
        <p:spPr>
          <a:xfrm>
            <a:off x="0" y="42671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7021" name="OTLSHAPE_T_b894b6249f384f8aba32409b087aac1d_Duration"/>
          <p:cNvSpPr txBox="1"/>
          <p:nvPr>
            <p:custDataLst>
              <p:tags r:id="rId129"/>
            </p:custDataLst>
          </p:nvPr>
        </p:nvSpPr>
        <p:spPr>
          <a:xfrm>
            <a:off x="7999581" y="4133029"/>
            <a:ext cx="2286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3 days</a:t>
            </a:r>
            <a:endParaRPr lang="en-US" sz="7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7022" name="OTLSHAPE_T_b894b6249f384f8aba32409b087aac1d_Title"/>
          <p:cNvSpPr txBox="1"/>
          <p:nvPr>
            <p:custDataLst>
              <p:tags r:id="rId130"/>
            </p:custDataLst>
          </p:nvPr>
        </p:nvSpPr>
        <p:spPr>
          <a:xfrm>
            <a:off x="127000" y="4100397"/>
            <a:ext cx="163222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FINAL REPORT</a:t>
            </a:r>
            <a:endParaRPr lang="en-US" sz="1000" b="1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146" name="OTLSHAPE_TB_00000000000000000000000000000000_Separator4"/>
          <p:cNvCxnSpPr/>
          <p:nvPr>
            <p:custDataLst>
              <p:tags r:id="rId131"/>
            </p:custDataLst>
          </p:nvPr>
        </p:nvCxnSpPr>
        <p:spPr>
          <a:xfrm>
            <a:off x="3219056" y="4821443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OTLSHAPE_TB_00000000000000000000000000000000_Separator4"/>
          <p:cNvCxnSpPr/>
          <p:nvPr>
            <p:custDataLst>
              <p:tags r:id="rId132"/>
            </p:custDataLst>
          </p:nvPr>
        </p:nvCxnSpPr>
        <p:spPr>
          <a:xfrm>
            <a:off x="5074362" y="4798253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OTLSHAPE_TB_00000000000000000000000000000000_Separator4"/>
          <p:cNvCxnSpPr/>
          <p:nvPr>
            <p:custDataLst>
              <p:tags r:id="rId133"/>
            </p:custDataLst>
          </p:nvPr>
        </p:nvCxnSpPr>
        <p:spPr>
          <a:xfrm>
            <a:off x="5491805" y="480819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OTLSHAPE_TB_00000000000000000000000000000000_Separator4"/>
          <p:cNvCxnSpPr/>
          <p:nvPr>
            <p:custDataLst>
              <p:tags r:id="rId134"/>
            </p:custDataLst>
          </p:nvPr>
        </p:nvCxnSpPr>
        <p:spPr>
          <a:xfrm>
            <a:off x="7151640" y="4798253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OTLSHAPE_TB_00000000000000000000000000000000_Separator4"/>
          <p:cNvCxnSpPr/>
          <p:nvPr>
            <p:custDataLst>
              <p:tags r:id="rId135"/>
            </p:custDataLst>
          </p:nvPr>
        </p:nvCxnSpPr>
        <p:spPr>
          <a:xfrm>
            <a:off x="7519388" y="4798253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OTLSHAPE_TB_00000000000000000000000000000000_Separator4"/>
          <p:cNvCxnSpPr/>
          <p:nvPr>
            <p:custDataLst>
              <p:tags r:id="rId136"/>
            </p:custDataLst>
          </p:nvPr>
        </p:nvCxnSpPr>
        <p:spPr>
          <a:xfrm>
            <a:off x="7897075" y="4778374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444409" y="4800601"/>
            <a:ext cx="477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MAY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667538" y="4830420"/>
            <a:ext cx="43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40</a:t>
            </a:r>
            <a:endParaRPr 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108711" y="4840358"/>
            <a:ext cx="526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60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595730" y="4840357"/>
            <a:ext cx="397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70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808306" y="4810542"/>
            <a:ext cx="407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90</a:t>
            </a:r>
            <a:endParaRPr 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871792" y="4830418"/>
            <a:ext cx="427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110</a:t>
            </a:r>
            <a:endParaRPr lang="en-US" sz="1200" dirty="0"/>
          </a:p>
        </p:txBody>
      </p:sp>
      <p:sp>
        <p:nvSpPr>
          <p:cNvPr id="164" name="OTLSHAPE_T_8c366cbf5c9d494a99a0defcf6f21148_Shape"/>
          <p:cNvSpPr/>
          <p:nvPr>
            <p:custDataLst>
              <p:tags r:id="rId137"/>
            </p:custDataLst>
          </p:nvPr>
        </p:nvSpPr>
        <p:spPr>
          <a:xfrm>
            <a:off x="5695122" y="3614675"/>
            <a:ext cx="288235" cy="132377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F99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TLSHAPE_T_a5be4ed563e94fa186a24274c0de296f_Shape"/>
          <p:cNvSpPr/>
          <p:nvPr>
            <p:custDataLst>
              <p:tags r:id="rId138"/>
            </p:custDataLst>
          </p:nvPr>
        </p:nvSpPr>
        <p:spPr>
          <a:xfrm>
            <a:off x="5937074" y="3778671"/>
            <a:ext cx="801655" cy="137346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0" y="884583"/>
            <a:ext cx="230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gency FB" pitchFamily="34" charset="0"/>
              </a:rPr>
              <a:t>GANTT CHART :</a:t>
            </a:r>
            <a:endParaRPr lang="en-US" sz="2000" b="1" dirty="0">
              <a:latin typeface="Agency FB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093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MATICUPGRADETODOMPROCESSRUN" val="True"/>
  <p:tag name="__PART_0" val="eyIkaWQiOiIxIiwiQ3VsdHVyZUluZm9OYW1lIjoiZW4tVVMiLCJTdHlsZU5hbWUiOiJNb2Rlcm4iLCJJc1RlbXBsYXRlIjp0cnVlLCJWZXJzaW9uIjp7IiRpZCI6IjIiLCJWZXJzaW9uIjoiMy4wLjEiLCJPcmlnaW5hbEFzc2VtYmx5VmVyc2lvbiI6IjEuMDAuMDAuMDAiLCJFZGl0aW9uIjoiUGx1cyIsIklzUGx1c0VkaXRpb24iOnRydWV9LCJFZmZlY3QiOjAsIlN0eWxlIjp7IiRpZCI6IjMiLCJUaW1lYmFuZFN0eWxlIjp7IiRpZCI6IjQiLCJTY2FsZU1hcmtpbmciOjAsIlNoYXBlIjo2LCJTaGFwZVN0eWxlIjp7IiRpZCI6IjUiLCJNYXJnaW4iOnsiJGlkIjoiNiIsIlRvcCI6MCwiTGVmdCI6MTAsIlJpZ2h0IjoxMCwiQm90dG9tIjowfSwiUGFkZGluZyI6eyIkaWQiOiI3IiwiVG9wIjozLCJMZWZ0IjoxMywiUmlnaHQiOjEzLCJCb3R0b20iOjN9LCJCYWNrZ3JvdW5kIjp7IiRpZCI6IjgiLCJDb2xvciI6eyIkaWQiOiI5IiwiQSI6MjU1LCJSIjo3MCwiRyI6NzAsIkIiOjcw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lRhaG9tYSIsIklzQm9sZCI6dHJ1ZSwiSXNJdGFsaWMiOmZhbHNlLCJJc1VuZGVybGluZWQiOmZhbHNlLCJQYXJlbnRTdHlsZSI6bnVsbH0sIkF1dG9TaXplIjowLCJGb3JlZ3JvdW5kIjp7IiRpZCI6IjE1IiwiQ29sb3IiOnsiJGlkIjoiMTYiLCJBIjoyNTUsIlIiOjI1NSwiRyI6NjksIkIiOjB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NTUsIkciOjY5LCJCIjow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xLCJUb2RheU1hcmtlclBvc2l0aW9uIjoyLCJRdWlja1Bvc2l0aW9uIjozLCJBYnNvbHV0ZVBvc2l0aW9uIjozNzEuMjUsIk1hcmdpbiI6eyIkaWQiOiI0OSIsIlRvcCI6MCwiTGVmdCI6MTAsIlJpZ2h0IjoxMCwiQm90dG9tIjowfSwiUGFkZGluZyI6eyIkaWQiOiI1MCIsIlRvcCI6MCwiTGVmdCI6MCwiUmlnaHQiOjAsIkJvdHRvbSI6MH0sIkJhY2tncm91bmQiOnsiJGlkIjoiNTEiLCJDb2xvciI6eyIkaWQiOiI1MiIsIkEiOjI1NSwiUiI6NzAsIkciOjcwLCJCIjo3MH19LCJJc1Zpc2libGUiOnRydWUsIldpZHRoIjowLjAsIkhlaWdodCI6MC4wLCJCb3JkZXJTdHlsZSI6bnVsbCwiUGFyZW50U3R5bGUiOm51bGx9LCJEZWZhdWx0TWlsZXN0b25lU3R5bGUiOnsiJGlkIjoiNTMiLCJTaGFwZSI6My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mYWxz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mZhbHN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csIlNoYXBlVGhpY2tuZXNzIjoxLCJEdXJhdGlvbkZvcm1hdCI6MCwiSW5jbHVkZU5vbldvcmtpbmdEYXlzSW5EdXJhdGlvbiI6dHJ1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YsIkVuZERhdGVQb3NpdGlvbiI6NiwiVGl0bGVQb3NpdGlvbiI6NSwiRHVyYXRpb25Qb3NpdGlvbiI6NCwiUGVyY2VudGFnZUNvbXBsZXRlZFBvc2l0aW9uIjo2LCJTcGFjaW5nIjox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VGFob21hIiwiSXNCb2xkIjpmYWxzZSwiSXNJdGFsaWMiOmZhbHNlLCJJc1VuZGVybGluZWQiOmZhbHNlLCJQYXJlbnRTdHlsZSI6bnVsbH0sIkF1dG9TaXplIjowLCJGb3JlZ3JvdW5kIjp7IiRpZCI6IjEwOSIsIkNvbG9yIjp7IiRpZCI6IjExMCIsIkEiOjI1NSwiUiI6OTQsIkciOjk0LCJCIjo5NH19LCJNYXhXaWR0aCI6MjA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IsIkZvbnROYW1lIjoiQ2FsaWJyaSIsIklzQm9sZCI6ZmFsc2UsIklzSXRhbGljIjpmYWxzZSwiSXNVbmRlcmxpbmVkIjpmYWxzZSwiUGFyZW50U3R5bGUiOm51bGx9LCJBdXRvU2l6ZSI6MCwiRm9yZWdyb3VuZCI6eyIkaWQiOiIxMTYiLCJDb2xvciI6eyIkaWQiOiIxMTciLCJBIjoyNTUsIlIiOjI1NSwiRyI6MjU1LCJCIjoyNTV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ZmFsc2UsIldpZHRoIjowLjAsIkhlaWdodCI6MC4wLCJCb3JkZXJTdHlsZSI6bnVsbCwiUGFyZW50U3R5bGUiOm51bGx9LCJEYXRlRm9ybWF0Ijp7IiRpZCI6IjEyMSIsIkZvcm1hdFN0cmluZyI6ImRkZCBNL2QiLCJTZXBhcmF0b3IiOiIvIiwiVXNlSW50ZXJuYXRpb25hbERhdGVGb3JtYXQiOmZhbHNlfSwiSXNWaXNpYmxlIjp0cnVlLCJQYXJlbnRTdHlsZSI6bnVsbH0sIlNob3dFbGFwc2VkVGltZUdyYWRpZW50U3R5bGUiOmZhbHNlfSwiU2NhbGUiOnsiJGlkIjoiMTIyIiwiU3RhcnREYXRlIjoiMjAxNS0wMS0yMVQwMDowMDowMFoiLCJFbmREYXRlIjoiMjAxNS0wMy0yMVQyMzo1OTo1OVoiLCJGb3JtYXQiOiJkIiwiVHlwZSI6MCwiQXV0b0RhdGVSYW5nZSI6dHJ1ZSwiV29ya2luZ0RheXMiOjAsIlRvZGF5TWFya2VyVGV4dCI6IlRvZGF5IiwiQXV0b1NjYWxlVHlwZSI6dHJ1ZX0sIk1pbGVzdG9uZXMiOlt7IiRpZCI6IjEyMyIsIkRhdGUiOiIyMDE1LTAxLTIxVDAwOjAwOjAwWiIsIlN0eWxlIjp7IiRpZCI6IjEyNCIsIlNoYXBlIjoxMCwiQ29ubmVjdG9yTWFyZ2luIjp7IiRyZWYiOiI1NCJ9LCJDb25uZWN0b3JTdHlsZSI6eyIkaWQiOiIxMjUiLCJMaW5lQ29sb3IiOnsiJGlkIjoiMTI2IiwiJHR5cGUiOiJOTFJFLkNvbW1vbi5Eb20uU29saWRDb2xvckJydXNoLCBOTFJFLkNvbW1vbiIsIkNvbG9yIjp7IiRpZCI6IjEyNyIsIkEiOjI1NSwiUiI6NDksIkciOjEwNCwiQiI6MTM0fX0sIkxpbmVXZWlnaHQiOjEuMCwiTGluZVR5cGUiOjAsIlBhcmVudFN0eWxlIjp7IiRyZWYiOiI1NSJ9fSwiSXNCZWxvd1RpbWViYW5kIjp0cnVlLCJIaWRlRGF0ZSI6ZmFsc2UsIlNoYXBlU2l6ZSI6MiwiU3BhY2luZyI6MC4wLCJQYWRkaW5nIjp7IiRpZCI6IjEyOCIsIlRvcCI6MCwiTGVmdCI6MCwiUmlnaHQiOjAsIkJvdHRvbSI6MH0sIlNoYXBlU3R5bGUiOnsiJGlkIjoiMTI5IiwiTWFyZ2luIjp7IiRyZWYiOiI2MCJ9LCJQYWRkaW5nIjp7IiRyZWYiOiI2MSJ9LCJCYWNrZ3JvdW5kIjp7IiRpZCI6IjEzMCIsIkNvbG9yIjp7IiRpZCI6IjEzMSIsIkEiOjI1NSwiUiI6NDksIkciOjEwNCwiQiI6MTM0fX0sIklzVmlzaWJsZSI6dHJ1ZSwiV2lkdGgiOjI0LjAsIkhlaWdodCI6MjYuMCwiQm9yZGVyU3R5bGUiOnsiJGlkIjoiMTMyIiwiTGluZUNvbG9yIjp7IiRyZWYiOiI2MyJ9LCJMaW5lV2VpZ2h0IjowLjAsIkxpbmVUeXBlIjowLCJQYXJlbnRTdHlsZSI6eyIkcmVmIjoiNjIifX0sIlBhcmVudFN0eWxlIjp7IiRyZWYiOiI1OSJ9fSwiVGl0bGVTdHlsZSI6eyIkaWQiOiIxMzMiLCJGb250U2V0dGluZ3MiOnsiJGlkIjoiMTM0IiwiRm9udFNpemUiOjgsIkZvbnROYW1lIjoiQ2FsaWJyaSIsIklzQm9sZCI6dHJ1ZSwiSXNJdGFsaWMiOmZhbHNlLCJJc1VuZGVybGluZWQiOmZhbHNlLCJQYXJlbnRTdHlsZSI6eyIkcmVmIjoiNjYifX0sIkF1dG9TaXplIjowLCJGb3JlZ3JvdW5kIjp7IiRpZCI6IjEzNSIsIkNvbG9yIjp7IiRpZCI6IjEzNiIsIkEiOjI1NSwiUiI6OTQsIkciOjk0LCJCIjo5NH19LCJNYXhXaWR0aCI6NTcuMj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lRhaG9tYSIsIklzQm9sZCI6ZmFsc2UsIklzSXRhbGljIjpmYWxzZSwiSXNVbmRlcmxpbmVkIjpmYWxzZSwiUGFyZW50U3R5bGUiOnsiJHJlZiI6IjczIn19LCJBdXRvU2l6ZSI6MCwiRm9yZWdyb3VuZCI6eyIkaWQiOiIxNDAiLCJDb2xvciI6eyIkaWQiOiIxNDEiLCJBIjoyNTUsIlIiOjQ5LCJHIjoxMDQsIkIiOjEzNH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ZmFsc2UsIldpZHRoIjowLjAsIkhlaWdodCI6MC4wLCJCb3JkZXJTdHlsZSI6eyIkaWQiOiIxNDIiLCJMaW5lQ29sb3IiOm51bGwsIkxpbmVXZWlnaHQiOjAuMCwiTGluZVR5cGUiOjAsIlBhcmVudFN0eWxlIjpudWxsfSwiUGFyZW50U3R5bGUiOnsiJHJlZiI6IjcyIn19LCJEYXRlRm9ybWF0Ijp7IiRyZWYiOiI3OSJ9LCJJc1Zpc2libGUiOnRydWUsIlBhcmVudFN0eWxlIjp7IiRyZWYiOiI1MyJ9fSwiUG9zaXRpb24iOnsiJGlkIjoiMTQzIiwiUmF0aW8iOjAuMDY3MTYwNDkzODI3MTYwNDY3LCJJc0N1c3RvbSI6dHJ1ZX0sIklkIjoiNjE4MGQ3ZmUtZGJhMy00YmFhLWI5OGItMjlmZjdkMGJkMTVjIiwiVGl0bGUiOiJQcm9qZWN0IEFwcHJvdmFsIiwiTm90ZSI6bnVsbCwiSHlwZXJsaW5rIjpudWxsLCJJc0NoYW5nZWQiOmZhbHNlLCJJc05ldyI6dHJ1ZX0seyIkaWQiOiIxNDQiLCJEYXRlIjoiMjAxNS0wMi0xN1QwMDowMDowMFoiLCJTdHlsZSI6eyIkaWQiOiIxNDUiLCJTaGFwZSI6MSwiQ29ubmVjdG9yTWFyZ2luIjp7IiRyZWYiOiI1NCJ9LCJDb25uZWN0b3JTdHlsZSI6eyIkaWQiOiIxNDYiLCJMaW5lQ29sb3IiOnsiJGlkIjoiMTQ3IiwiJHR5cGUiOiJOTFJFLkNvbW1vbi5Eb20uU29saWRDb2xvckJydXNoLCBOTFJFLkNvbW1vbiIsIkNvbG9yIjp7IiRpZCI6IjE0OCIsIkEiOjI1NSwiUiI6MjIzLCJHIjo4MywiQiI6Mzl9fSwiTGluZVdlaWdodCI6MS4wLCJMaW5lVHlwZSI6MCwiUGFyZW50U3R5bGUiOnsiJHJlZiI6IjU1In19LCJJc0JlbG93VGltZWJhbmQiOnRydWUsIkhpZGVEYXRlIjpmYWxzZSwiU2hhcGVTaXplIjoxLCJTcGFjaW5nIjowLjAsIlBhZGRpbmciOnsiJGlkIjoiMTQ5IiwiVG9wIjowLCJMZWZ0IjowLCJSaWdodCI6MCwiQm90dG9tIjowfSwiU2hhcGVTdHlsZSI6eyIkaWQiOiIxNTAiLCJNYXJnaW4iOnsiJHJlZiI6IjYwIn0sIlBhZGRpbmciOnsiJHJlZiI6IjYxIn0sIkJhY2tncm91bmQiOnsiJGlkIjoiMTUxIiwiQ29sb3IiOnsiJGlkIjoiMTUyIiwiQSI6MjU1LCJSIjoyMjMsIkciOjgzLCJCIjozOX19LCJJc1Zpc2libGUiOnRydWUsIldpZHRoIjoxOC4wLCJIZWlnaHQiOjIwLjAsIkJvcmRlclN0eWxlIjp7IiRpZCI6IjE1MyIsIkxpbmVDb2xvciI6eyIkcmVmIjoiNjMifSwiTGluZVdlaWdodCI6MC4wLCJMaW5lVHlwZSI6MCwiUGFyZW50U3R5bGUiOnsiJHJlZiI6IjYyIn19LCJQYXJlbnRTdHlsZSI6eyIkcmVmIjoiNTkifX0sIlRpdGxlU3R5bGUiOnsiJGlkIjoiMTU0IiwiRm9udFNldHRpbmdzIjp7IiRpZCI6IjE1NSIsIkZvbnRTaXplIjo4LCJGb250TmFtZSI6IkNhbGlicmkiLCJJc0JvbGQiOnRydWUsIklzSXRhbGljIjpmYWxzZSwiSXNVbmRlcmxpbmVkIjpmYWxzZSwiUGFyZW50U3R5bGUiOnsiJHJlZiI6IjY2In19LCJBdXRvU2l6ZSI6MCwiRm9yZWdyb3VuZCI6eyIkaWQiOiIxNTYiLCJDb2xvciI6eyIkaWQiOiIxNTciLCJBIjoyNTUsIlIiOjk0LCJHIjo5NCwiQiI6OTR9fSwiTWF4V2lkdGgiOjU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1OCIsIkxpbmVDb2xvciI6bnVsbCwiTGluZVdlaWdodCI6MC4wLCJMaW5lVHlwZSI6MCwiUGFyZW50U3R5bGUiOm51bGx9LCJQYXJlbnRTdHlsZSI6eyIkcmVmIjoiNjUifX0sIkRhdGVTdHlsZSI6eyIkaWQiOiIxNTkiLCJGb250U2V0dGluZ3MiOnsiJGlkIjoiMTYwIiwiRm9udFNpemUiOjEwLCJGb250TmFtZSI6IlRhaG9tYSIsIklzQm9sZCI6ZmFsc2UsIklzSXRhbGljIjpmYWxzZSwiSXNVbmRlcmxpbmVkIjpmYWxzZSwiUGFyZW50U3R5bGUiOnsiJHJlZiI6IjczIn19LCJBdXRvU2l6ZSI6MCwiRm9yZWdyb3VuZCI6eyIkaWQiOiIxNjEiLCJDb2xvciI6eyIkaWQiOiIxNjIiLCJBIjoyNTUsIlIiOjQ5LCJHIjoxMDQsIkIiOjEzNH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ZmFsc2UsIldpZHRoIjowLjAsIkhlaWdodCI6MC4wLCJCb3JkZXJTdHlsZSI6eyIkaWQiOiIxNjMiLCJMaW5lQ29sb3IiOm51bGwsIkxpbmVXZWlnaHQiOjAuMCwiTGluZVR5cGUiOjAsIlBhcmVudFN0eWxlIjpudWxsfSwiUGFyZW50U3R5bGUiOnsiJHJlZiI6IjcyIn19LCJEYXRlRm9ybWF0Ijp7IiRyZWYiOiI3OSJ9LCJJc1Zpc2libGUiOnRydWUsIlBhcmVudFN0eWxlIjp7IiRyZWYiOiI1MyJ9fSwiUG9zaXRpb24iOnsiJGlkIjoiMTY0IiwiUmF0aW8iOjAuMDU4ODI3MTYwNDkzODI3MTM1LCJJc0N1c3RvbSI6dHJ1ZX0sIklkIjoiMWE5MmZlNTgtZGMxYy00YWNjLWE5MGEtNjk2ZDg2MmJhOTA4IiwiVGl0bGUiOiJJbWFnZSBSb2xsZWQgT3V0IiwiTm90ZSI6bnVsbCwiSHlwZXJsaW5rIjpudWxsLCJJc0NoYW5nZWQiOmZhbHNlLCJJc05ldyI6dHJ1ZX0seyIkaWQiOiIxNjUiLCJEYXRlIjoiMjAxNS0wMy0wNFQwMDowMDowMFoiLCJTdHlsZSI6eyIkaWQiOiIxNjYiLCJTaGFwZSI6MCwiQ29ubmVjdG9yTWFyZ2luIjp7IiRyZWYiOiI1NCJ9LCJDb25uZWN0b3JTdHlsZSI6eyIkaWQiOiIxNjciLCJMaW5lQ29sb3IiOnsiJGlkIjoiMTY4IiwiJHR5cGUiOiJOTFJFLkNvbW1vbi5Eb20uU29saWRDb2xvckJydXNoLCBOTFJFLkNvbW1vbiIsIkNvbG9yIjp7IiRpZCI6IjE2OSIsIkEiOjI1NSwiUiI6MjIzLCJHIjo4MywiQiI6Mzl9fSwiTGluZVdlaWdodCI6MS4wLCJMaW5lVHlwZSI6MCwiUGFyZW50U3R5bGUiOnsiJHJlZiI6IjU1In19LCJJc0JlbG93VGltZWJhbmQiOnRydWUsIkhpZGVEYXRlIjpmYWxzZSwiU2hhcGVTaXplIjoxLCJTcGFjaW5nIjowLjAsIlBhZGRpbmciOnsiJGlkIjoiMTcwIiwiVG9wIjowLCJMZWZ0IjowLCJSaWdodCI6MCwiQm90dG9tIjowfSwiU2hhcGVTdHlsZSI6eyIkaWQiOiIxNzEiLCJNYXJnaW4iOnsiJHJlZiI6IjYwIn0sIlBhZGRpbmciOnsiJHJlZiI6IjYxIn0sIkJhY2tncm91bmQiOnsiJGlkIjoiMTcyIiwiQ29sb3IiOnsiJGlkIjoiMTczIiwiQSI6MjU1LCJSIjoyMjMsIkciOjgzLCJCIjozOX19LCJJc1Zpc2libGUiOnRydWUsIldpZHRoIjoxOC4wLCJIZWlnaHQiOjIwLjAsIkJvcmRlclN0eWxlIjp7IiRpZCI6IjE3NCIsIkxpbmVDb2xvciI6eyIkcmVmIjoiNjMifSwiTGluZVdlaWdodCI6MC4wLCJMaW5lVHlwZSI6MCwiUGFyZW50U3R5bGUiOnsiJHJlZiI6IjYyIn19LCJQYXJlbnRTdHlsZSI6eyIkcmVmIjoiNTkifX0sIlRpdGxlU3R5bGUiOnsiJGlkIjoiMTc1IiwiRm9udFNldHRpbmdzIjp7IiRpZCI6IjE3NiIsIkZvbnRTaXplIjo4LCJGb250TmFtZSI6IkNhbGlicmkiLCJJc0JvbGQiOnRydWUsIklzSXRhbGljIjpmYWxzZSwiSXNVbmRlcmxpbmVkIjpmYWxzZSwiUGFyZW50U3R5bGUiOnsiJHJlZiI6IjY2In19LCJBdXRvU2l6ZSI6MCwiRm9yZWdyb3VuZCI6eyIkaWQiOiIxNzciLCJDb2xvciI6eyIkaWQiOiIxNzgiLCJBIjoyNTUsIlIiOjk0LCJHIjo5NCwiQiI6OTR9fSwiTWF4V2lkdGgiOjU2LjM3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5IiwiTGluZUNvbG9yIjpudWxsLCJMaW5lV2VpZ2h0IjowLjAsIkxpbmVUeXBlIjowLCJQYXJlbnRTdHlsZSI6bnVsbH0sIlBhcmVudFN0eWxlIjp7IiRyZWYiOiI2NSJ9fSwiRGF0ZVN0eWxlIjp7IiRpZCI6IjE4MCIsIkZvbnRTZXR0aW5ncyI6eyIkaWQiOiIxODEiLCJGb250U2l6ZSI6MTAsIkZvbnROYW1lIjoiVGFob21hIiwiSXNCb2xkIjpmYWxzZSwiSXNJdGFsaWMiOmZhbHNlLCJJc1VuZGVybGluZWQiOmZhbHNlLCJQYXJlbnRTdHlsZSI6eyIkcmVmIjoiNzMifX0sIkF1dG9TaXplIjowLCJGb3JlZ3JvdW5kIjp7IiRpZCI6IjE4MiIsIkNvbG9yIjp7IiRpZCI6IjE4MyIsIkEiOjI1NSwiUiI6NDksIkciOjEwNCwiQiI6MTM0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E4NCIsIkxpbmVDb2xvciI6bnVsbCwiTGluZVdlaWdodCI6MC4wLCJMaW5lVHlwZSI6MCwiUGFyZW50U3R5bGUiOm51bGx9LCJQYXJlbnRTdHlsZSI6eyIkcmVmIjoiNzIifX0sIkRhdGVGb3JtYXQiOnsiJHJlZiI6Ijc5In0sIklzVmlzaWJsZSI6dHJ1ZSwiUGFyZW50U3R5bGUiOnsiJHJlZiI6IjUzIn19LCJQb3NpdGlvbiI6eyIkaWQiOiIxODUiLCJSYXRpbyI6MC4wNTg4MjcxNjA0OTM4MjcxMzUsIklzQ3VzdG9tIjp0cnVlfSwiSWQiOiI3ZDFkN2YwZC1lZWU1LTRmYmQtOTY1My1hMTEyMWY1YTVmMzUiLCJUaXRsZSI6IkltYWdlIEFwcHJvdmVkIiwiTm90ZSI6bnVsbCwiSHlwZXJsaW5rIjpudWxsLCJJc0NoYW5nZWQiOmZhbHNlLCJJc05ldyI6dHJ1ZX0seyIkaWQiOiIxODYiLCJEYXRlIjoiMjAxNS0wMy0xN1QwMDowMDowMFoiLCJTdHlsZSI6eyIkaWQiOiIxODciLCJTaGFwZSI6MiwiQ29ubmVjdG9yTWFyZ2luIjp7IiRyZWYiOiI1NCJ9LCJDb25uZWN0b3JTdHlsZSI6eyIkaWQiOiIxODgiLCJMaW5lQ29sb3IiOnsiJGlkIjoiMTg5IiwiJHR5cGUiOiJOTFJFLkNvbW1vbi5Eb20uU29saWRDb2xvckJydXNoLCBOTFJFLkNvbW1vbiIsIkNvbG9yIjp7IiRpZCI6IjE5MCIsIkEiOjI1NSwiUiI6ODMsIkciOjkyLCJCIjoxOX19LCJMaW5lV2VpZ2h0IjoxLjAsIkxpbmVUeXBlIjowLCJQYXJlbnRTdHlsZSI6eyIkcmVmIjoiNTUifX0sIklzQmVsb3dUaW1lYmFuZCI6ZmFsc2UsIkhpZGVEYXRlIjpmYWxzZSwiU2hhcGVTaXplIjoxLCJTcGFjaW5nIjowLjAsIlBhZGRpbmciOnsiJGlkIjoiMTkxIiwiVG9wIjowLCJMZWZ0IjowLCJSaWdodCI6MCwiQm90dG9tIjowfSwiU2hhcGVTdHlsZSI6eyIkaWQiOiIxOTIiLCJNYXJnaW4iOnsiJHJlZiI6IjYwIn0sIlBhZGRpbmciOnsiJHJlZiI6IjYxIn0sIkJhY2tncm91bmQiOnsiJGlkIjoiMTkzIiwiQ29sb3IiOnsiJGlkIjoiMTk0IiwiQSI6MjU1LCJSIjoxNjYsIkciOjE4MywiQiI6Mzl9fSwiSXNWaXNpYmxlIjp0cnVlLCJXaWR0aCI6MTMuMCwiSGVpZ2h0IjoxMy4wLCJCb3JkZXJTdHlsZSI6eyIkaWQiOiIxOTUiLCJMaW5lQ29sb3IiOnsiJHJlZiI6IjYzIn0sIkxpbmVXZWlnaHQiOjAuMCwiTGluZVR5cGUiOjAsIlBhcmVudFN0eWxlIjp7IiRyZWYiOiI2MiJ9fSwiUGFyZW50U3R5bGUiOnsiJHJlZiI6IjU5In19LCJUaXRsZVN0eWxlIjp7IiRpZCI6IjE5NiIsIkZvbnRTZXR0aW5ncyI6eyIkaWQiOiIxOTciLCJGb250U2l6ZSI6OCwiRm9udE5hbWUiOiJDYWxpYnJpIiwiSXNCb2xkIjp0cnVlLCJJc0l0YWxpYyI6ZmFsc2UsIklzVW5kZXJsaW5lZCI6dHJ1ZSwiUGFyZW50U3R5bGUiOnsiJHJlZiI6IjY2In19LCJBdXRvU2l6ZSI6MCwiRm9yZWdyb3VuZCI6eyIkaWQiOiIxOTgiLCJDb2xvciI6eyIkaWQiOiIxOTkiLCJBIjoyNTUsIlIiOjgzLCJHIjo5MiwiQiI6MTl9fSwiTWF4V2lkdGgiOjM4LjI1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DAiLCJMaW5lQ29sb3IiOm51bGwsIkxpbmVXZWlnaHQiOjAuMCwiTGluZVR5cGUiOjAsIlBhcmVudFN0eWxlIjpudWxsfSwiUGFyZW50U3R5bGUiOnsiJHJlZiI6IjY1In19LCJEYXRlU3R5bGUiOnsiJGlkIjoiMjAxIiwiRm9udFNldHRpbmdzIjp7IiRpZCI6IjIwMiIsIkZvbnRTaXplIjoxMCwiRm9udE5hbWUiOiJUYWhvbWE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IwMyIsIkxpbmVDb2xvciI6bnVsbCwiTGluZVdlaWdodCI6MC4wLCJMaW5lVHlwZSI6MCwiUGFyZW50U3R5bGUiOm51bGx9LCJQYXJlbnRTdHlsZSI6eyIkcmVmIjoiNzIifX0sIkRhdGVGb3JtYXQiOnsiJHJlZiI6Ijc5In0sIklzVmlzaWJsZSI6dHJ1ZSwiUGFyZW50U3R5bGUiOnsiJHJlZiI6IjUzIn19LCJQb3NpdGlvbiI6eyIkaWQiOiIyMDQiLCJSYXRpbyI6MC4wNjE3MTQwNTkzMzUyMTQxMjIsIklzQ3VzdG9tIjp0cnVlfSwiSWQiOiIwNDE5NjE0NS0xZDRhLTQ0ZjAtYThhNC0wYmFmNDY1NzRkNDIiLCJUaXRsZSI6IlByb2R1Y3Rpb24iLCJOb3RlIjpudWxsLCJIeXBlcmxpbmsiOm51bGwsIklzQ2hhbmdlZCI6ZmFsc2UsIklzTmV3Ijp0cnVlfSx7IiRpZCI6IjIwNSIsIkRhdGUiOiIyMDE1LTAzLTIxVDAwOjAwOjAwWiIsIlN0eWxlIjp7IiRpZCI6IjIwNiIsIlNoYXBlIjoxMSwiQ29ubmVjdG9yTWFyZ2luIjp7IiRyZWYiOiI1NCJ9LCJDb25uZWN0b3JTdHlsZSI6eyIkaWQiOiIyMDciLCJMaW5lQ29sb3IiOnsiJGlkIjoiMjA4IiwiJHR5cGUiOiJOTFJFLkNvbW1vbi5Eb20uU29saWRDb2xvckJydXNoLCBOTFJFLkNvbW1vbiIsIkNvbG9yIjp7IiRpZCI6IjIwOSIsIkEiOjI1NSwiUiI6MTY2LCJHIjoxODMsIkIiOjM5fX0sIkxpbmVXZWlnaHQiOjEuMCwiTGluZVR5cGUiOjAsIlBhcmVudFN0eWxlIjp7IiRyZWYiOiI1NSJ9fSwiSXNCZWxvd1RpbWViYW5kIjp0cnVlLCJIaWRlRGF0ZSI6ZmFsc2UsIlNoYXBlU2l6ZSI6MiwiU3BhY2luZyI6MC4wLCJQYWRkaW5nIjp7IiRpZCI6IjIxMCIsIlRvcCI6MCwiTGVmdCI6MCwiUmlnaHQiOjAsIkJvdHRvbSI6MH0sIlNoYXBlU3R5bGUiOnsiJGlkIjoiMjExIiwiTWFyZ2luIjp7IiRyZWYiOiI2MCJ9LCJQYWRkaW5nIjp7IiRyZWYiOiI2MSJ9LCJCYWNrZ3JvdW5kIjp7IiRpZCI6IjIxMiIsIkNvbG9yIjp7IiRpZCI6IjIxMyIsIkEiOjI1NSwiUiI6MTY2LCJHIjoxODMsIkIiOjM5fX0sIklzVmlzaWJsZSI6dHJ1ZSwiV2lkdGgiOjI0LjAsIkhlaWdodCI6MjYuMCwiQm9yZGVyU3R5bGUiOnsiJGlkIjoiMjE0IiwiTGluZUNvbG9yIjp7IiRyZWYiOiI2MyJ9LCJMaW5lV2VpZ2h0IjowLjAsIkxpbmVUeXBlIjowLCJQYXJlbnRTdHlsZSI6eyIkcmVmIjoiNjIifX0sIlBhcmVudFN0eWxlIjp7IiRyZWYiOiI1OSJ9fSwiVGl0bGVTdHlsZSI6eyIkaWQiOiIyMTUiLCJGb250U2V0dGluZ3MiOnsiJGlkIjoiMjE2IiwiRm9udFNpemUiOjgsIkZvbnROYW1lIjoiQ2FsaWJyaSIsIklzQm9sZCI6dHJ1ZSwiSXNJdGFsaWMiOmZhbHNlLCJJc1VuZGVybGluZWQiOmZhbHNlLCJQYXJlbnRTdHlsZSI6eyIkcmVmIjoiNjYifX0sIkF1dG9TaXplIjowLCJGb3JlZ3JvdW5kIjp7IiRpZCI6IjIxNyIsIkNvbG9yIjp7IiRpZCI6IjIxOCIsIkEiOjI1NSwiUiI6OTQsIkciOjk0LCJCIjo5NH19LCJNYXhXaWR0aCI6NTcuMzc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TkiLCJMaW5lQ29sb3IiOm51bGwsIkxpbmVXZWlnaHQiOjAuMCwiTGluZVR5cGUiOjAsIlBhcmVudFN0eWxlIjpudWxsfSwiUGFyZW50U3R5bGUiOnsiJHJlZiI6IjY1In19LCJEYXRlU3R5bGUiOnsiJGlkIjoiMjIwIiwiRm9udFNldHRpbmdzIjp7IiRpZCI6IjIyMSIsIkZvbnRTaXplIjoxMCwiRm9udE5hbWUiOiJUYWhvbWEiLCJJc0JvbGQiOmZhbHNlLCJJc0l0YWxpYyI6ZmFsc2UsIklzVW5kZXJsaW5lZCI6ZmFsc2UsIlBhcmVudFN0eWxlIjp7IiRyZWYiOiI3MyJ9fSwiQXV0b1NpemUiOjAsIkZvcmVncm91bmQiOnsiJGlkIjoiMjIyIiwiQ29sb3IiOnsiJGlkIjoiMjIzIiwiQSI6MjU1LCJSIjo0OSwiRyI6MTA0LCJCIjoxMzR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mZhbHNlLCJXaWR0aCI6MC4wLCJIZWlnaHQiOjAuMCwiQm9yZGVyU3R5bGUiOnsiJGlkIjoiMjI0IiwiTGluZUNvbG9yIjpudWxsLCJMaW5lV2VpZ2h0IjowLjAsIkxpbmVUeXBlIjowLCJQYXJlbnRTdHlsZSI6bnVsbH0sIlBhcmVudFN0eWxlIjp7IiRyZWYiOiI3MiJ9fSwiRGF0ZUZvcm1hdCI6eyIkcmVmIjoiNzkifSwiSXNWaXNpYmxlIjp0cnVlLCJQYXJlbnRTdHlsZSI6eyIkcmVmIjoiNTMifX0sIlBvc2l0aW9uIjp7IiRpZCI6IjIyNSIsIlJhdGlvIjowLjA2NzE2MDQ5MzgyNzE2MDQ2NywiSXNDdXN0b20iOnRydWV9LCJJZCI6ImQxMTMzODBiLTlkMGItNGVhNS1iN2I4LTU2MTFlMmVkNzg2MCIsIlRpdGxlIjoiUHJvamVjdCBIYW5kLU9mZiIsIk5vdGUiOm51bGwsIkh5cGVybGluayI6bnVsbCwiSXNDaGFuZ2VkIjpmYWxzZSwiSXNOZXciOnRydWV9XSwiVGFza3MiOlt7IiRpZCI6IjIyNiIsIkdyb3VwTmFtZSI6bnVsbCwiU3RhcnREYXRlIjoiMjAxNS0wMS0yN1QwMDowMDowMFoiLCJFbmREYXRlIjoiMjAxNS0wMS0zMVQyMzo1OTo1OVoiLCJQZXJjZW50YWdlQ29tcGxldGUiOm51bGwsIlN0eWxlIjp7IiRpZCI6IjIyNyIsIlNoYXBlIjo3LCJTaGFwZVRoaWNrbmVzcyI6MCwiRHVyYXRpb25Gb3JtYXQiOjAsIkluY2x1ZGVOb25Xb3JraW5nRGF5c0luRHVyYXRpb24iOnRydWUsIlBlcmNlbnRhZ2VDb21wbGV0ZVN0eWxlIjp7IiRpZCI6IjIyOCIsIkZvbnRTZXR0aW5ncyI6eyIkaWQiOiIyMjk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zAiLCJMaW5lQ29sb3IiOm51bGwsIkxpbmVXZWlnaHQiOjAuMCwiTGluZVR5cGUiOjAsIlBhcmVudFN0eWxlIjpudWxsfSwiUGFyZW50U3R5bGUiOnsiJHJlZiI6IjgxIn19LCJEdXJhdGlvblN0eWxlIjp7IiRpZCI6IjIzMSIsIkZvbnRTZXR0aW5ncyI6eyIkaWQiOiIyMzIiLCJGb250U2l6ZSI6NywiRm9udE5hbWUiOiJDYWxpYnJpIiwiSXNCb2xkIjpmYWxzZSwiSXNJdGFsaWMiOmZhbHNlLCJJc1VuZGVybGluZWQiOmZhbHNlLCJQYXJlbnRTdHlsZSI6eyIkcmVmIjoiODkifX0sIkF1dG9TaXplIjowLCJGb3JlZ3JvdW5kIjp7IiRpZCI6IjIzMyIsIkNvbG9yIjp7IiRpZCI6IjIzNCIsIkEiOjI1NSwiUiI6NjUsIkciOjEzOCwiQiI6MTc5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M1IiwiTGluZUNvbG9yIjpudWxsLCJMaW5lV2VpZ2h0IjowLjAsIkxpbmVUeXBlIjowLCJQYXJlbnRTdHlsZSI6bnVsbH0sIlBhcmVudFN0eWxlIjp7IiRyZWYiOiI4OCJ9fSwiSG9yaXpvbnRhbENvbm5lY3RvclN0eWxlIjp7IiRpZCI6IjIzNiIsIkxpbmVDb2xvciI6eyIkaWQiOiIyMzciLCIkdHlwZSI6Ik5MUkUuQ29tbW9uLkRvbS5Tb2xpZENvbG9yQnJ1c2gsIE5MUkUuQ29tbW9uIiwiQ29sb3IiOnsiJGlkIjoiMjM4IiwiQSI6MjU1LCJSIjoyMjEsIkciOjIyMSwiQiI6MjIxfX0sIkxpbmVXZWlnaHQiOjEuMCwiTGluZVR5cGUiOjAsIlBhcmVudFN0eWxlIjp7IiRyZWYiOiI5NSJ9fSwiVmVydGljYWxDb25uZWN0b3JTdHlsZSI6eyIkaWQiOiIyMzkiLCJMaW5lQ29sb3IiOnsiJGlkIjoiMjQwIiwiJHR5cGUiOiJOTFJFLkNvbW1vbi5Eb20uU29saWRDb2xvckJydXNoLCBOTFJFLkNvbW1vbiIsIkNvbG9yIjp7IiRpZCI6IjI0MSIsIkEiOjI1NSwiUiI6MjIxLCJHIjoyMjEsIkIiOjIyMX19LCJMaW5lV2VpZ2h0IjowLjAsIkxpbmVUeXBlIjowLCJQYXJlbnRTdHlsZSI6eyIkcmVmIjoiOTgifX0sIk1hcmdpbiI6bnVsbCwiU3RhcnREYXRlUG9zaXRpb24iOjYsIkVuZERhdGVQb3NpdGlvbiI6NiwiVGl0bGVQb3NpdGlvbiI6NSwiRHVyYXRpb25Qb3NpdGlvbiI6NCwiUGVyY2VudGFnZUNvbXBsZXRlZFBvc2l0aW9uIjo2LCJTcGFjaW5nIjoxLCJJc0JlbG93VGltZWJhbmQiOmZhbHNlLCJQZXJjZW50YWdlQ29tcGxldGVTaGFwZU9wYWNpdHkiOjM1LCJTaGFwZVN0eWxlIjp7IiRpZCI6IjI0MiIsIk1hcmdpbiI6eyIkcmVmIjoiMTAyIn0sIlBhZGRpbmciOnsiJGlkIjoiMjQzIiwiVG9wIjowLCJMZWZ0IjozLCJSaWdodCI6MywiQm90dG9tIjowfSwiQmFja2dyb3VuZCI6eyIkaWQiOiIyNDQiLCJDb2xvciI6eyIkaWQiOiIyNDUiLCJBIjoyNTUsIlIiOjEzMSwiRyI6MTMxLCJCIjoxMzF9fSwiSXNWaXNpYmxlIjp0cnVlLCJXaWR0aCI6MC4wLCJIZWlnaHQiOjEwLjAsIkJvcmRlclN0eWxlIjp7IiRpZCI6IjI0NiIsIkxpbmVDb2xvciI6eyIkaWQiOiIyNDciLCIkdHlwZSI6Ik5MUkUuQ29tbW9uLkRvbS5Tb2xpZENvbG9yQnJ1c2gsIE5MUkUuQ29tbW9uIiwiQ29sb3IiOnsiJGlkIjoiMjQ4IiwiQSI6MjU1LCJSIjoyNTUsIkciOjAsIkIiOjB9fSwiTGluZVdlaWdodCI6MC4wLCJMaW5lVHlwZSI6MCwiUGFyZW50U3R5bGUiOm51bGx9LCJQYXJlbnRTdHlsZSI6eyIkcmVmIjoiMTAxIn19LCJUaXRsZVN0eWxlIjp7IiRpZCI6IjI0OSIsIkZvbnRTZXR0aW5ncyI6eyIkaWQiOiIyNTAiLCJGb250U2l6ZSI6OCwiRm9udE5hbWUiOiJDYWxpYnJpIiwiSXNCb2xkIjpmYWxzZSwiSXNJdGFsaWMiOmZhbHNlLCJJc1VuZGVybGluZWQiOmZhbHNlLCJQYXJlbnRTdHlsZSI6eyIkcmVmIjoiMTA4In19LCJBdXRvU2l6ZSI6MCwiRm9yZWdyb3VuZCI6eyIkcmVmIjoiMTA5In0sIk1heFdpZHRoIjo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EiLCJMaW5lQ29sb3IiOm51bGwsIkxpbmVXZWlnaHQiOjAuMCwiTGluZVR5cGUiOjAsIlBhcmVudFN0eWxlIjpudWxsfSwiUGFyZW50U3R5bGUiOnsiJHJlZiI6IjEwNyJ9fSwiRGF0ZVN0eWxlIjp7IiRpZCI6IjI1MiIsIkZvbnRTZXR0aW5ncyI6eyIkaWQiOiIyNTMiLCJGb250U2l6ZSI6MTAsIkZvbnROYW1lIjoiVGFob21hIiwiSXNCb2xkIjpmYWxzZSwiSXNJdGFsaWMiOmZhbHNlLCJJc1VuZGVybGluZWQiOmZhbHNlLCJQYXJlbnRTdHlsZSI6eyIkcmVmIjoiMTE1In19LCJBdXRvU2l6ZSI6MCwiRm9yZWdyb3VuZCI6eyIkaWQiOiIyNTQiLCJDb2xvciI6eyIkaWQiOiIyNTUiLCJBIjoyNTUsIlIiOjY1LCJHIjoxMzgsIkIiOjE3O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ZmFsc2UsIldpZHRoIjowLjAsIkhlaWdodCI6MC4wLCJCb3JkZXJTdHlsZSI6eyIkaWQiOiIyNTYiLCJMaW5lQ29sb3IiOm51bGwsIkxpbmVXZWlnaHQiOjAuMCwiTGluZVR5cGUiOjAsIlBhcmVudFN0eWxlIjpudWxsfSwiUGFyZW50U3R5bGUiOnsiJHJlZiI6IjExNCJ9fSwiRGF0ZUZvcm1hdCI6eyIkaWQiOiIyNTciLCJGb3JtYXRTdHJpbmciOiJkZGQgTS9kIiwiU2VwYXJhdG9yIjoiLyIsIlVzZUludGVybmF0aW9uYWxEYXRlRm9ybWF0IjpmYWxzZX0sIklzVmlzaWJsZSI6dHJ1ZSwiUGFyZW50U3R5bGUiOnsiJHJlZiI6IjgwIn19LCJJbmRleCI6MCwiSWQiOiJmOWJmOWNiNC0zZjJmLTQ3NDEtYjdiZi1mZjI4ZGVmZjEyMjAiLCJUaXRsZSI6IlBDIEltYWdlIEFuYWx5c2lzIiwiTm90ZSI6bnVsbCwiSHlwZXJsaW5rIjpudWxsLCJJc0NoYW5nZWQiOmZhbHNlLCJJc05ldyI6dHJ1ZX0seyIkaWQiOiIyNTgiLCJHcm91cE5hbWUiOm51bGwsIlN0YXJ0RGF0ZSI6IjIwMTUtMDItMDNUMDA6MDA6MDBaIiwiRW5kRGF0ZSI6IjIwMTUtMDItMTBUMjM6NTk6NTlaIiwiUGVyY2VudGFnZUNvbXBsZXRlIjpudWxsLCJTdHlsZSI6eyIkaWQiOiIyNTkiLCJTaGFwZSI6NywiU2hhcGVUaGlja25lc3MiOjAsIkR1cmF0aW9uRm9ybWF0IjowLCJJbmNsdWRlTm9uV29ya2luZ0RheXNJbkR1cmF0aW9uIjp0cnVlLCJQZXJjZW50YWdlQ29tcGxldGVTdHlsZSI6eyIkaWQiOiIyNjAiLCJGb250U2V0dGluZ3MiOnsiJGlkIjoiMjY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yIiwiTGluZUNvbG9yIjpudWxsLCJMaW5lV2VpZ2h0IjowLjAsIkxpbmVUeXBlIjowLCJQYXJlbnRTdHlsZSI6bnVsbH0sIlBhcmVudFN0eWxlIjp7IiRyZWYiOiI4MSJ9fSwiRHVyYXRpb25TdHlsZSI6eyIkaWQiOiIyNjMiLCJGb250U2V0dGluZ3MiOnsiJGlkIjoiMjY0IiwiRm9udFNpemUiOjcsIkZvbnROYW1lIjoiQ2FsaWJyaSIsIklzQm9sZCI6ZmFsc2UsIklzSXRhbGljIjpmYWxzZSwiSXNVbmRlcmxpbmVkIjpmYWxzZSwiUGFyZW50U3R5bGUiOnsiJHJlZiI6Ijg5In19LCJBdXRvU2l6ZSI6MCwiRm9yZWdyb3VuZCI6eyIkaWQiOiIyNjUiLCJDb2xvciI6eyIkaWQiOiIyNjYiLCJBIjoyNTUsIlIiOjY1LCJHIjoxMzgsIkIiOjE3O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NyIsIkxpbmVDb2xvciI6bnVsbCwiTGluZVdlaWdodCI6MC4wLCJMaW5lVHlwZSI6MCwiUGFyZW50U3R5bGUiOm51bGx9LCJQYXJlbnRTdHlsZSI6eyIkcmVmIjoiODgifX0sIkhvcml6b250YWxDb25uZWN0b3JTdHlsZSI6eyIkaWQiOiIyNjgiLCJMaW5lQ29sb3IiOnsiJGlkIjoiMjY5IiwiJHR5cGUiOiJOTFJFLkNvbW1vbi5Eb20uU29saWRDb2xvckJydXNoLCBOTFJFLkNvbW1vbiIsIkNvbG9yIjp7IiRpZCI6IjI3MCIsIkEiOjI1NSwiUiI6MjIxLCJHIjoyMjEsIkIiOjIyMX19LCJMaW5lV2VpZ2h0IjoxLjAsIkxpbmVUeXBlIjowLCJQYXJlbnRTdHlsZSI6eyIkcmVmIjoiOTUifX0sIlZlcnRpY2FsQ29ubmVjdG9yU3R5bGUiOnsiJGlkIjoiMjcxIiwiTGluZUNvbG9yIjp7IiRyZWYiOiI5OSJ9LCJMaW5lV2VpZ2h0IjowLjAsIkxpbmVUeXBlIjowLCJQYXJlbnRTdHlsZSI6eyIkcmVmIjoiOTgifX0sIk1hcmdpbiI6bnVsbCwiU3RhcnREYXRlUG9zaXRpb24iOjYsIkVuZERhdGVQb3NpdGlvbiI6NiwiVGl0bGVQb3NpdGlvbiI6NSwiRHVyYXRpb25Qb3NpdGlvbiI6NCwiUGVyY2VudGFnZUNvbXBsZXRlZFBvc2l0aW9uIjo2LCJTcGFjaW5nIjo1LCJJc0JlbG93VGltZWJhbmQiOmZhbHNlLCJQZXJjZW50YWdlQ29tcGxldGVTaGFwZU9wYWNpdHkiOjM1LCJTaGFwZVN0eWxlIjp7IiRpZCI6IjI3MiIsIk1hcmdpbiI6eyIkcmVmIjoiMTAyIn0sIlBhZGRpbmciOnsiJGlkIjoiMjczIiwiVG9wIjowLCJMZWZ0IjozLCJSaWdodCI6MywiQm90dG9tIjowfSwiQmFja2dyb3VuZCI6eyIkaWQiOiIyNzQiLCJDb2xvciI6eyIkaWQiOiIyNzUiLCJBIjoyNTUsIlIiOjEzMSwiRyI6MTMxLCJCIjoxMzF9fSwiSXNWaXNpYmxlIjp0cnVlLCJXaWR0aCI6MC4wLCJIZWlnaHQiOjEwLjAsIkJvcmRlclN0eWxlIjp7IiRpZCI6IjI3NiIsIkxpbmVDb2xvciI6eyIkaWQiOiIyNzciLCIkdHlwZSI6Ik5MUkUuQ29tbW9uLkRvbS5Tb2xpZENvbG9yQnJ1c2gsIE5MUkUuQ29tbW9uIiwiQ29sb3IiOnsiJGlkIjoiMjc4IiwiQSI6MjU1LCJSIjoyNTUsIkciOjAsIkIiOjB9fSwiTGluZVdlaWdodCI6MC4wLCJMaW5lVHlwZSI6MCwiUGFyZW50U3R5bGUiOm51bGx9LCJQYXJlbnRTdHlsZSI6eyIkcmVmIjoiMTAxIn19LCJUaXRsZVN0eWxlIjp7IiRpZCI6IjI3OSIsIkZvbnRTZXR0aW5ncyI6eyIkaWQiOiIyODAiLCJGb250U2l6ZSI6OCwiRm9udE5hbWUiOiJDYWxpYnJpIiwiSXNCb2xkIjpmYWxzZSwiSXNJdGFsaWMiOmZhbHNlLCJJc1VuZGVybGluZWQiOmZhbHNlLCJQYXJlbnRTdHlsZSI6eyIkcmVmIjoiMTA4In19LCJBdXRvU2l6ZSI6MCwiRm9yZWdyb3VuZCI6eyIkcmVmIjoiMTA5In0sIk1heFdpZHRoIjo3Mi4yN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gxIiwiTGluZUNvbG9yIjpudWxsLCJMaW5lV2VpZ2h0IjowLjAsIkxpbmVUeXBlIjowLCJQYXJlbnRTdHlsZSI6bnVsbH0sIlBhcmVudFN0eWxlIjp7IiRyZWYiOiIxMDcifX0sIkRhdGVTdHlsZSI6eyIkaWQiOiIyODIiLCJGb250U2V0dGluZ3MiOnsiJGlkIjoiMjgzIiwiRm9udFNpemUiOjEwLCJGb250TmFtZSI6IlRhaG9tYSIsIklzQm9sZCI6ZmFsc2UsIklzSXRhbGljIjpmYWxzZSwiSXNVbmRlcmxpbmVkIjpmYWxzZSwiUGFyZW50U3R5bGUiOnsiJHJlZiI6IjExNSJ9fSwiQXV0b1NpemUiOjAsIkZvcmVncm91bmQiOnsiJGlkIjoiMjg0IiwiQ29sb3IiOnsiJGlkIjoiMjg1IiwiQSI6MjU1LCJSIjo2NSwiRyI6MTM4LCJCIjoxNzl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mZhbHNlLCJXaWR0aCI6MC4wLCJIZWlnaHQiOjAuMCwiQm9yZGVyU3R5bGUiOnsiJGlkIjoiMjg2IiwiTGluZUNvbG9yIjpudWxsLCJMaW5lV2VpZ2h0IjowLjAsIkxpbmVUeXBlIjowLCJQYXJlbnRTdHlsZSI6bnVsbH0sIlBhcmVudFN0eWxlIjp7IiRyZWYiOiIxMTQifX0sIkRhdGVGb3JtYXQiOnsiJGlkIjoiMjg3IiwiRm9ybWF0U3RyaW5nIjoiZGRkIE0vZCIsIlNlcGFyYXRvciI6Ii8iLCJVc2VJbnRlcm5hdGlvbmFsRGF0ZUZvcm1hdCI6ZmFsc2V9LCJJc1Zpc2libGUiOnRydWUsIlBhcmVudFN0eWxlIjp7IiRyZWYiOiI4MCJ9fSwiSW5kZXgiOjAsIklkIjoiMDNhZGZiODAtMjY5YS00ZmI1LWEwNTctZjE3OTNjYzE0ZTQzIiwiVGl0bGUiOiJQQyBJbWFnZSBQcmVwYXJhdGlvbiIsIk5vdGUiOm51bGwsIkh5cGVybGluayI6bnVsbCwiSXNDaGFuZ2VkIjpmYWxzZSwiSXNOZXciOnRydWV9LHsiJGlkIjoiMjg4IiwiR3JvdXBOYW1lIjpudWxsLCJTdGFydERhdGUiOiIyMDE1LTAyLTA3VDAwOjAwOjAwWiIsIkVuZERhdGUiOiIyMDE1LTAyLTE0VDIzOjU5OjU5WiIsIlBlcmNlbnRhZ2VDb21wbGV0ZSI6bnVsbCwiU3R5bGUiOnsiJGlkIjoiMjg5IiwiU2hhcGUiOjcsIlNoYXBlVGhpY2tuZXNzIjowLCJEdXJhdGlvbkZvcm1hdCI6MCwiSW5jbHVkZU5vbldvcmtpbmdEYXlzSW5EdXJhdGlvbiI6dHJ1ZSwiUGVyY2VudGFnZUNvbXBsZXRlU3R5bGUiOnsiJGlkIjoiMjkwIiwiRm9udFNldHRpbmdzIjp7IiRpZCI6IjI5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5MiIsIkxpbmVDb2xvciI6bnVsbCwiTGluZVdlaWdodCI6MC4wLCJMaW5lVHlwZSI6MCwiUGFyZW50U3R5bGUiOm51bGx9LCJQYXJlbnRTdHlsZSI6eyIkcmVmIjoiODEifX0sIkR1cmF0aW9uU3R5bGUiOnsiJGlkIjoiMjkzIiwiRm9udFNldHRpbmdzIjp7IiRpZCI6IjI5NCIsIkZvbnRTaXplIjo3LCJGb250TmFtZSI6IkNhbGlicmkiLCJJc0JvbGQiOmZhbHNlLCJJc0l0YWxpYyI6ZmFsc2UsIklzVW5kZXJsaW5lZCI6ZmFsc2UsIlBhcmVudFN0eWxlIjp7IiRyZWYiOiI4OSJ9fSwiQXV0b1NpemUiOjAsIkZvcmVncm91bmQiOnsiJGlkIjoiMjk1IiwiQ29sb3IiOnsiJGlkIjoiMjk2IiwiQSI6MjU1LCJSIjo2NSwiRyI6MTM4LCJCIjoxNzl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ciLCJMaW5lQ29sb3IiOm51bGwsIkxpbmVXZWlnaHQiOjAuMCwiTGluZVR5cGUiOjAsIlBhcmVudFN0eWxlIjpudWxsfSwiUGFyZW50U3R5bGUiOnsiJHJlZiI6Ijg4In19LCJIb3Jpem9udGFsQ29ubmVjdG9yU3R5bGUiOnsiJGlkIjoiMjk4IiwiTGluZUNvbG9yIjp7IiRpZCI6IjI5OSIsIiR0eXBlIjoiTkxSRS5Db21tb24uRG9tLlNvbGlkQ29sb3JCcnVzaCwgTkxSRS5Db21tb24iLCJDb2xvciI6eyIkaWQiOiIzMDAiLCJBIjoyNTUsIlIiOjIyMSwiRyI6MjIxLCJCIjoyMjF9fSwiTGluZVdlaWdodCI6MS4wLCJMaW5lVHlwZSI6MCwiUGFyZW50U3R5bGUiOnsiJHJlZiI6Ijk1In19LCJWZXJ0aWNhbENvbm5lY3RvclN0eWxlIjp7IiRpZCI6IjMwMSIsIkxpbmVDb2xvciI6eyIkcmVmIjoiOTkifSwiTGluZVdlaWdodCI6MC4wLCJMaW5lVHlwZSI6MCwiUGFyZW50U3R5bGUiOnsiJHJlZiI6Ijk4In19LCJNYXJnaW4iOm51bGwsIlN0YXJ0RGF0ZVBvc2l0aW9uIjo2LCJFbmREYXRlUG9zaXRpb24iOjYsIlRpdGxlUG9zaXRpb24iOjUsIkR1cmF0aW9uUG9zaXRpb24iOjQsIlBlcmNlbnRhZ2VDb21wbGV0ZWRQb3NpdGlvbiI6NiwiU3BhY2luZyI6NSwiSXNCZWxvd1RpbWViYW5kIjpmYWxzZSwiUGVyY2VudGFnZUNvbXBsZXRlU2hhcGVPcGFjaXR5IjozNSwiU2hhcGVTdHlsZSI6eyIkaWQiOiIzMDIiLCJNYXJnaW4iOnsiJHJlZiI6IjEwMiJ9LCJQYWRkaW5nIjp7IiRpZCI6IjMwMyIsIlRvcCI6MCwiTGVmdCI6MywiUmlnaHQiOjMsIkJvdHRvbSI6MH0sIkJhY2tncm91bmQiOnsiJGlkIjoiMzA0IiwiQ29sb3IiOnsiJGlkIjoiMzA1IiwiQSI6MjU1LCJSIjo5NCwiRyI6OTQsIkIiOjk0fX0sIklzVmlzaWJsZSI6dHJ1ZSwiV2lkdGgiOjAuMCwiSGVpZ2h0IjoxMC4wLCJCb3JkZXJTdHlsZSI6eyIkaWQiOiIzMDYiLCJMaW5lQ29sb3IiOnsiJGlkIjoiMzA3IiwiJHR5cGUiOiJOTFJFLkNvbW1vbi5Eb20uU29saWRDb2xvckJydXNoLCBOTFJFLkNvbW1vbiIsIkNvbG9yIjp7IiRpZCI6IjMwOCIsIkEiOjI1NSwiUiI6MjU1LCJHIjowLCJCIjowfX0sIkxpbmVXZWlnaHQiOjAuMCwiTGluZVR5cGUiOjAsIlBhcmVudFN0eWxlIjpudWxsfSwiUGFyZW50U3R5bGUiOnsiJHJlZiI6IjEwMSJ9fSwiVGl0bGVTdHlsZSI6eyIkaWQiOiIzMDkiLCJGb250U2V0dGluZ3MiOnsiJGlkIjoiMzEwIiwiRm9udFNpemUiOjgsIkZvbnROYW1lIjoiQ2FsaWJyaSIsIklzQm9sZCI6ZmFsc2UsIklzSXRhbGljIjpmYWxzZSwiSXNVbmRlcmxpbmVkIjpmYWxzZSwiUGFyZW50U3R5bGUiOnsiJHJlZiI6IjEwOCJ9fSwiQXV0b1NpemUiOjAsIkZvcmVncm91bmQiOnsiJHJlZiI6IjEwOSJ9LCJNYXhXaWR0aCI6MTA0LjEyNTAzODE0Njk3MjY2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TEiLCJMaW5lQ29sb3IiOm51bGwsIkxpbmVXZWlnaHQiOjAuMCwiTGluZVR5cGUiOjAsIlBhcmVudFN0eWxlIjpudWxsfSwiUGFyZW50U3R5bGUiOnsiJHJlZiI6IjEwNyJ9fSwiRGF0ZVN0eWxlIjp7IiRpZCI6IjMxMiIsIkZvbnRTZXR0aW5ncyI6eyIkaWQiOiIzMTMiLCJGb250U2l6ZSI6MTAsIkZvbnROYW1lIjoiVGFob21hIiwiSXNCb2xkIjpmYWxzZSwiSXNJdGFsaWMiOmZhbHNlLCJJc1VuZGVybGluZWQiOmZhbHNlLCJQYXJlbnRTdHlsZSI6eyIkcmVmIjoiMTE1In19LCJBdXRvU2l6ZSI6MCwiRm9yZWdyb3VuZCI6eyIkaWQiOiIzMTQiLCJDb2xvciI6eyIkaWQiOiIzMTUiLCJBIjoyNTUsIlIiOjY1LCJHIjoxMzgsIkIiOjE3O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ZmFsc2UsIldpZHRoIjowLjAsIkhlaWdodCI6MC4wLCJCb3JkZXJTdHlsZSI6eyIkaWQiOiIzMTYiLCJMaW5lQ29sb3IiOm51bGwsIkxpbmVXZWlnaHQiOjAuMCwiTGluZVR5cGUiOjAsIlBhcmVudFN0eWxlIjpudWxsfSwiUGFyZW50U3R5bGUiOnsiJHJlZiI6IjExNCJ9fSwiRGF0ZUZvcm1hdCI6eyIkaWQiOiIzMTciLCJGb3JtYXRTdHJpbmciOiJkZGQgTS9kIiwiU2VwYXJhdG9yIjoiLyIsIlVzZUludGVybmF0aW9uYWxEYXRlRm9ybWF0IjpmYWxzZX0sIklzVmlzaWJsZSI6dHJ1ZSwiUGFyZW50U3R5bGUiOnsiJHJlZiI6IjgwIn19LCJJbmRleCI6MCwiSWQiOiIzODZiZmE1YS00OTBhLTRmYWItOWJlMi1mMGExZDE1N2RiZDMiLCJUaXRsZSI6IlNtYXJ0cGhvbmUgSW1hZ2UgUHJlcGFyYXRpb24iLCJOb3RlIjpudWxsLCJIeXBlcmxpbmsiOm51bGwsIklzQ2hhbmdlZCI6ZmFsc2UsIklzTmV3Ijp0cnVlfSx7IiRpZCI6IjMxOCIsIkdyb3VwTmFtZSI6bnVsbCwiU3RhcnREYXRlIjoiMjAxNS0wMi0xN1QwMDowMDowMFoiLCJFbmREYXRlIjoiMjAxNS0wMi0yMVQyMzo1OTo1OVoiLCJQZXJjZW50YWdlQ29tcGxldGUiOm51bGwsIlN0eWxlIjp7IiRpZCI6IjMxOSIsIlNoYXBlIjo3LCJTaGFwZVRoaWNrbmVzcyI6MCwiRHVyYXRpb25Gb3JtYXQiOjAsIkluY2x1ZGVOb25Xb3JraW5nRGF5c0luRHVyYXRpb24iOnRydWUsIlBlcmNlbnRhZ2VDb21wbGV0ZVN0eWxlIjp7IiRpZCI6IjMyMCIsIkZvbnRTZXR0aW5ncyI6eyIkaWQiOiIzMj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jIiLCJMaW5lQ29sb3IiOm51bGwsIkxpbmVXZWlnaHQiOjAuMCwiTGluZVR5cGUiOjAsIlBhcmVudFN0eWxlIjpudWxsfSwiUGFyZW50U3R5bGUiOnsiJHJlZiI6IjgxIn19LCJEdXJhdGlvblN0eWxlIjp7IiRpZCI6IjMyMyIsIkZvbnRTZXR0aW5ncyI6eyIkaWQiOiIzMjQiLCJGb250U2l6ZSI6NywiRm9udE5hbWUiOiJDYWxpYnJpIiwiSXNCb2xkIjpmYWxzZSwiSXNJdGFsaWMiOmZhbHNlLCJJc1VuZGVybGluZWQiOmZhbHNlLCJQYXJlbnRTdHlsZSI6eyIkcmVmIjoiODkifX0sIkF1dG9TaXplIjowLCJGb3JlZ3JvdW5kIjp7IiRpZCI6IjMyNSIsIkNvbG9yIjp7IiRpZCI6IjMyNiIsIkEiOjI1NSwiUiI6NjUsIkciOjEzOCwiQiI6MTc5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I3IiwiTGluZUNvbG9yIjpudWxsLCJMaW5lV2VpZ2h0IjowLjAsIkxpbmVUeXBlIjowLCJQYXJlbnRTdHlsZSI6bnVsbH0sIlBhcmVudFN0eWxlIjp7IiRyZWYiOiI4OCJ9fSwiSG9yaXpvbnRhbENvbm5lY3RvclN0eWxlIjp7IiRpZCI6IjMyOCIsIkxpbmVDb2xvciI6eyIkaWQiOiIzMjkiLCIkdHlwZSI6Ik5MUkUuQ29tbW9uLkRvbS5Tb2xpZENvbG9yQnJ1c2gsIE5MUkUuQ29tbW9uIiwiQ29sb3IiOnsiJGlkIjoiMzMwIiwiQSI6MjU1LCJSIjoyMjEsIkciOjIyMSwiQiI6MjIxfX0sIkxpbmVXZWlnaHQiOjEuMCwiTGluZVR5cGUiOjAsIlBhcmVudFN0eWxlIjp7IiRyZWYiOiI5NSJ9fSwiVmVydGljYWxDb25uZWN0b3JTdHlsZSI6eyIkaWQiOiIzMzEiLCJMaW5lQ29sb3IiOnsiJHJlZiI6Ijk5In0sIkxpbmVXZWlnaHQiOjAuMCwiTGluZVR5cGUiOjAsIlBhcmVudFN0eWxlIjp7IiRyZWYiOiI5OCJ9fSwiTWFyZ2luIjpudWxsLCJTdGFydERhdGVQb3NpdGlvbiI6NiwiRW5kRGF0ZVBvc2l0aW9uIjo2LCJUaXRsZVBvc2l0aW9uIjo1LCJEdXJhdGlvblBvc2l0aW9uIjo0LCJQZXJjZW50YWdlQ29tcGxldGVkUG9zaXRpb24iOjYsIlNwYWNpbmciOjEsIklzQmVsb3dUaW1lYmFuZCI6ZmFsc2UsIlBlcmNlbnRhZ2VDb21wbGV0ZVNoYXBlT3BhY2l0eSI6MzUsIlNoYXBlU3R5bGUiOnsiJGlkIjoiMzMyIiwiTWFyZ2luIjp7IiRyZWYiOiIxMDIifSwiUGFkZGluZyI6eyIkaWQiOiIzMzMiLCJUb3AiOjAsIkxlZnQiOjMsIlJpZ2h0IjozLCJCb3R0b20iOjB9LCJCYWNrZ3JvdW5kIjp7IiRpZCI6IjMzNCIsIkNvbG9yIjp7IiRpZCI6IjMzNSIsIkEiOjI1NSwiUiI6MTMxLCJHIjoxMzEsIkIiOjEzMX19LCJJc1Zpc2libGUiOnRydWUsIldpZHRoIjowLjAsIkhlaWdodCI6MTAuMCwiQm9yZGVyU3R5bGUiOnsiJGlkIjoiMzM2IiwiTGluZUNvbG9yIjp7IiRpZCI6IjMzNyIsIiR0eXBlIjoiTkxSRS5Db21tb24uRG9tLlNvbGlkQ29sb3JCcnVzaCwgTkxSRS5Db21tb24iLCJDb2xvciI6eyIkaWQiOiIzMzgiLCJBIjoyNTUsIlIiOjI1NSwiRyI6MCwiQiI6MH19LCJMaW5lV2VpZ2h0IjowLjAsIkxpbmVUeXBlIjowLCJQYXJlbnRTdHlsZSI6bnVsbH0sIlBhcmVudFN0eWxlIjp7IiRyZWYiOiIxMDEifX0sIlRpdGxlU3R5bGUiOnsiJGlkIjoiMzM5IiwiRm9udFNldHRpbmdzIjp7IiRpZCI6IjM0MCIsIkZvbnRTaXplIjo4LCJGb250TmFtZSI6IkNhbGlicmkiLCJJc0JvbGQiOmZhbHNlLCJJc0l0YWxpYyI6ZmFsc2UsIklzVW5kZXJsaW5lZCI6ZmFsc2UsIlBhcmVudFN0eWxlIjp7IiRyZWYiOiIxMDgifX0sIkF1dG9TaXplIjowLCJGb3JlZ3JvdW5kIjp7IiRyZWYiOiIxMDkifSwiTWF4V2lkdGgiOjQ0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SIsIkxpbmVDb2xvciI6bnVsbCwiTGluZVdlaWdodCI6MC4wLCJMaW5lVHlwZSI6MCwiUGFyZW50U3R5bGUiOm51bGx9LCJQYXJlbnRTdHlsZSI6eyIkcmVmIjoiMTA3In19LCJEYXRlU3R5bGUiOnsiJGlkIjoiMzQyIiwiRm9udFNldHRpbmdzIjp7IiRpZCI6IjM0MyIsIkZvbnRTaXplIjoxMCwiRm9udE5hbWUiOiJUYWhvbWEiLCJJc0JvbGQiOmZhbHNlLCJJc0l0YWxpYyI6ZmFsc2UsIklzVW5kZXJsaW5lZCI6ZmFsc2UsIlBhcmVudFN0eWxlIjp7IiRyZWYiOiIxMTUifX0sIkF1dG9TaXplIjowLCJGb3JlZ3JvdW5kIjp7IiRpZCI6IjM0NCIsIkNvbG9yIjp7IiRpZCI6IjM0NSIsIkEiOjI1NSwiUiI6NjUsIkciOjEzOCwiQiI6MTc5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mYWxzZSwiV2lkdGgiOjAuMCwiSGVpZ2h0IjowLjAsIkJvcmRlclN0eWxlIjp7IiRpZCI6IjM0NiIsIkxpbmVDb2xvciI6bnVsbCwiTGluZVdlaWdodCI6MC4wLCJMaW5lVHlwZSI6MCwiUGFyZW50U3R5bGUiOm51bGx9LCJQYXJlbnRTdHlsZSI6eyIkcmVmIjoiMTE0In19LCJEYXRlRm9ybWF0Ijp7IiRpZCI6IjM0NyIsIkZvcm1hdFN0cmluZyI6ImRkZCBNL2QiLCJTZXBhcmF0b3IiOiIvIiwiVXNlSW50ZXJuYXRpb25hbERhdGVGb3JtYXQiOmZhbHNlfSwiSXNWaXNpYmxlIjp0cnVlLCJQYXJlbnRTdHlsZSI6eyIkcmVmIjoiODAifX0sIkluZGV4IjowLCJJZCI6IjgyNTdlMjg5LTEyM2MtNDNmZS1hZDUxLTMzNmY0N2VjMjZiNSIsIlRpdGxlIjoiT3B0aW1pemF0aW9uIiwiTm90ZSI6bnVsbCwiSHlwZXJsaW5rIjpudWxsLCJJc0NoYW5nZWQiOmZhbHNlLCJJc05ldyI6dHJ1ZX0seyIkaWQiOiIzNDgiLCJHcm91cE5hbWUiOm51bGwsIlN0YXJ0RGF0ZSI6IjIwMTUtMDItMjFUMDA6MDA6MDBaIiwiRW5kRGF0ZSI6IjIwMTUtMDItMjdUMjM6NTk6NTlaIiwiUGVyY2VudGFnZUNvbXBsZXRlIjpudWxsLCJTdHlsZSI6eyIkaWQiOiIzNDkiLCJTaGFwZSI6NywiU2hhcGVUaGlja25lc3MiOjAsIkR1cmF0aW9uRm9ybWF0IjowLCJJbmNsdWRlTm9uV29ya2luZ0RheXNJbkR1cmF0aW9uIjp0cnVlLCJQZXJjZW50YWdlQ29tcGxldGVTdHlsZSI6eyIkaWQiOiIzNTAiLCJGb250U2V0dGluZ3MiOnsiJGlkIjoiMzU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UyIiwiTGluZUNvbG9yIjpudWxsLCJMaW5lV2VpZ2h0IjowLjAsIkxpbmVUeXBlIjowLCJQYXJlbnRTdHlsZSI6bnVsbH0sIlBhcmVudFN0eWxlIjp7IiRyZWYiOiI4MSJ9fSwiRHVyYXRpb25TdHlsZSI6eyIkaWQiOiIzNTMiLCJGb250U2V0dGluZ3MiOnsiJGlkIjoiMzU0IiwiRm9udFNpemUiOjcsIkZvbnROYW1lIjoiQ2FsaWJyaSIsIklzQm9sZCI6ZmFsc2UsIklzSXRhbGljIjpmYWxzZSwiSXNVbmRlcmxpbmVkIjpmYWxzZSwiUGFyZW50U3R5bGUiOnsiJHJlZiI6Ijg5In19LCJBdXRvU2l6ZSI6MCwiRm9yZWdyb3VuZCI6eyIkaWQiOiIzNTUiLCJDb2xvciI6eyIkaWQiOiIzNTYiLCJBIjoyNTUsIlIiOjY1LCJHIjoxMzgsIkIiOjE3O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yIsIkxpbmVDb2xvciI6bnVsbCwiTGluZVdlaWdodCI6MC4wLCJMaW5lVHlwZSI6MCwiUGFyZW50U3R5bGUiOm51bGx9LCJQYXJlbnRTdHlsZSI6eyIkcmVmIjoiODgifX0sIkhvcml6b250YWxDb25uZWN0b3JTdHlsZSI6eyIkaWQiOiIzNTgiLCJMaW5lQ29sb3IiOnsiJGlkIjoiMzU5IiwiJHR5cGUiOiJOTFJFLkNvbW1vbi5Eb20uU29saWRDb2xvckJydXNoLCBOTFJFLkNvbW1vbiIsIkNvbG9yIjp7IiRpZCI6IjM2MCIsIkEiOjI1NSwiUiI6MjIxLCJHIjoyMjEsIkIiOjIyMX19LCJMaW5lV2VpZ2h0IjoxLjAsIkxpbmVUeXBlIjowLCJQYXJlbnRTdHlsZSI6eyIkcmVmIjoiOTUifX0sIlZlcnRpY2FsQ29ubmVjdG9yU3R5bGUiOnsiJGlkIjoiMzYxIiwiTGluZUNvbG9yIjp7IiRyZWYiOiI5OSJ9LCJMaW5lV2VpZ2h0IjowLjAsIkxpbmVUeXBlIjowLCJQYXJlbnRTdHlsZSI6eyIkcmVmIjoiOTgifX0sIk1hcmdpbiI6bnVsbCwiU3RhcnREYXRlUG9zaXRpb24iOjYsIkVuZERhdGVQb3NpdGlvbiI6NiwiVGl0bGVQb3NpdGlvbiI6NSwiRHVyYXRpb25Qb3NpdGlvbiI6NCwiUGVyY2VudGFnZUNvbXBsZXRlZFBvc2l0aW9uIjo2LCJTcGFjaW5nIjo1LCJJc0JlbG93VGltZWJhbmQiOmZhbHNlLCJQZXJjZW50YWdlQ29tcGxldGVTaGFwZU9wYWNpdHkiOjM1LCJTaGFwZVN0eWxlIjp7IiRpZCI6IjM2MiIsIk1hcmdpbiI6eyIkcmVmIjoiMTAyIn0sIlBhZGRpbmciOnsiJGlkIjoiMzYzIiwiVG9wIjowLCJMZWZ0IjozLCJSaWdodCI6MywiQm90dG9tIjowfSwiQmFja2dyb3VuZCI6eyIkaWQiOiIzNjQiLCJDb2xvciI6eyIkaWQiOiIzNjUiLCJBIjoyNTUsIlIiOjI1NSwiRyI6MTUzLCJCIjozOX19LCJJc1Zpc2libGUiOnRydWUsIldpZHRoIjowLjAsIkhlaWdodCI6MTAuMCwiQm9yZGVyU3R5bGUiOnsiJGlkIjoiMzY2IiwiTGluZUNvbG9yIjp7IiRpZCI6IjM2NyIsIiR0eXBlIjoiTkxSRS5Db21tb24uRG9tLlNvbGlkQ29sb3JCcnVzaCwgTkxSRS5Db21tb24iLCJDb2xvciI6eyIkaWQiOiIzNjgiLCJBIjoyNTUsIlIiOjI1NSwiRyI6MCwiQiI6MH19LCJMaW5lV2VpZ2h0IjowLjAsIkxpbmVUeXBlIjowLCJQYXJlbnRTdHlsZSI6bnVsbH0sIlBhcmVudFN0eWxlIjp7IiRyZWYiOiIxMDEifX0sIlRpdGxlU3R5bGUiOnsiJGlkIjoiMzY5IiwiRm9udFNldHRpbmdzIjp7IiRpZCI6IjM3MCIsIkZvbnRTaXplIjo4LCJGb250TmFtZSI6IkNhbGlicmkiLCJJc0JvbGQiOmZhbHNlLCJJc0l0YWxpYyI6ZmFsc2UsIklzVW5kZXJsaW5lZCI6ZmFsc2UsIlBhcmVudFN0eWxlIjp7IiRyZWYiOiIxMDgifX0sIkF1dG9TaXplIjowLCJGb3JlZ3JvdW5kIjp7IiRpZCI6IjM3MSIsIkNvbG9yIjp7IiRpZCI6IjM3MiIsIkEiOjI1NSwiUiI6MTg1LCJHIjoxMDksIkIiOjB9fSwiTWF4V2lkdGgiOjQ3Lj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zMiLCJMaW5lQ29sb3IiOm51bGwsIkxpbmVXZWlnaHQiOjAuMCwiTGluZVR5cGUiOjAsIlBhcmVudFN0eWxlIjpudWxsfSwiUGFyZW50U3R5bGUiOnsiJHJlZiI6IjEwNyJ9fSwiRGF0ZVN0eWxlIjp7IiRpZCI6IjM3NCIsIkZvbnRTZXR0aW5ncyI6eyIkaWQiOiIzNzUiLCJGb250U2l6ZSI6MTAsIkZvbnROYW1lIjoiVGFob21hIiwiSXNCb2xkIjpmYWxzZSwiSXNJdGFsaWMiOmZhbHNlLCJJc1VuZGVybGluZWQiOmZhbHNlLCJQYXJlbnRTdHlsZSI6eyIkcmVmIjoiMTE1In19LCJBdXRvU2l6ZSI6MCwiRm9yZWdyb3VuZCI6eyIkaWQiOiIzNzYiLCJDb2xvciI6eyIkaWQiOiIzNzciLCJBIjoyNTUsIlIiOjQ5LCJHIjoxMDQsIkIiOjEzN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ZmFsc2UsIldpZHRoIjowLjAsIkhlaWdodCI6MC4wLCJCb3JkZXJTdHlsZSI6eyIkaWQiOiIzNzgiLCJMaW5lQ29sb3IiOm51bGwsIkxpbmVXZWlnaHQiOjAuMCwiTGluZVR5cGUiOjAsIlBhcmVudFN0eWxlIjpudWxsfSwiUGFyZW50U3R5bGUiOnsiJHJlZiI6IjExNCJ9fSwiRGF0ZUZvcm1hdCI6eyIkaWQiOiIzNzkiLCJGb3JtYXRTdHJpbmciOiJkZGQgTS9kIiwiU2VwYXJhdG9yIjoiLyIsIlVzZUludGVybmF0aW9uYWxEYXRlRm9ybWF0IjpmYWxzZX0sIklzVmlzaWJsZSI6dHJ1ZSwiUGFyZW50U3R5bGUiOnsiJHJlZiI6IjgwIn19LCJJbmRleCI6MCwiSWQiOiJkYWUxYWE2Ni0wZmUxLTRiZGMtYjc5Zi0xMjIwNmU2YWU4ZTEiLCJUaXRsZSI6IlBDIEltYWdlIFRlc3QiLCJOb3RlIjpudWxsLCJIeXBlcmxpbmsiOm51bGwsIklzQ2hhbmdlZCI6ZmFsc2UsIklzTmV3Ijp0cnVlfSx7IiRpZCI6IjM4MCIsIkdyb3VwTmFtZSI6bnVsbCwiU3RhcnREYXRlIjoiMjAxNS0wMi0yMVQwMDowMDowMFoiLCJFbmREYXRlIjoiMjAxNS0wMi0yN1QyMzo1OTo1OVoiLCJQZXJjZW50YWdlQ29tcGxldGUiOm51bGwsIlN0eWxlIjp7IiRpZCI6IjM4MSIsIlNoYXBlIjo3LCJTaGFwZVRoaWNrbmVzcyI6MCwiRHVyYXRpb25Gb3JtYXQiOjAsIkluY2x1ZGVOb25Xb3JraW5nRGF5c0luRHVyYXRpb24iOnRydWUsIlBlcmNlbnRhZ2VDb21wbGV0ZVN0eWxlIjp7IiRpZCI6IjM4MiIsIkZvbnRTZXR0aW5ncyI6eyIkaWQiOiIzOD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ODQiLCJMaW5lQ29sb3IiOm51bGwsIkxpbmVXZWlnaHQiOjAuMCwiTGluZVR5cGUiOjAsIlBhcmVudFN0eWxlIjpudWxsfSwiUGFyZW50U3R5bGUiOnsiJHJlZiI6IjgxIn19LCJEdXJhdGlvblN0eWxlIjp7IiRpZCI6IjM4NSIsIkZvbnRTZXR0aW5ncyI6eyIkaWQiOiIzODYiLCJGb250U2l6ZSI6NywiRm9udE5hbWUiOiJDYWxpYnJpIiwiSXNCb2xkIjpmYWxzZSwiSXNJdGFsaWMiOmZhbHNlLCJJc1VuZGVybGluZWQiOmZhbHNlLCJQYXJlbnRTdHlsZSI6eyIkcmVmIjoiODkifX0sIkF1dG9TaXplIjowLCJGb3JlZ3JvdW5kIjp7IiRpZCI6IjM4NyIsIkNvbG9yIjp7IiRpZCI6IjM4OCIsIkEiOjI1NSwiUiI6NjUsIkciOjEzOCwiQiI6MTc5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g5IiwiTGluZUNvbG9yIjpudWxsLCJMaW5lV2VpZ2h0IjowLjAsIkxpbmVUeXBlIjowLCJQYXJlbnRTdHlsZSI6bnVsbH0sIlBhcmVudFN0eWxlIjp7IiRyZWYiOiI4OCJ9fSwiSG9yaXpvbnRhbENvbm5lY3RvclN0eWxlIjp7IiRpZCI6IjM5MCIsIkxpbmVDb2xvciI6eyIkaWQiOiIzOTEiLCIkdHlwZSI6Ik5MUkUuQ29tbW9uLkRvbS5Tb2xpZENvbG9yQnJ1c2gsIE5MUkUuQ29tbW9uIiwiQ29sb3IiOnsiJGlkIjoiMzkyIiwiQSI6MjU1LCJSIjoyMjEsIkciOjIyMSwiQiI6MjIxfX0sIkxpbmVXZWlnaHQiOjEuMCwiTGluZVR5cGUiOjAsIlBhcmVudFN0eWxlIjp7IiRyZWYiOiI5NSJ9fSwiVmVydGljYWxDb25uZWN0b3JTdHlsZSI6eyIkaWQiOiIzOTMiLCJMaW5lQ29sb3IiOnsiJHJlZiI6Ijk5In0sIkxpbmVXZWlnaHQiOjAuMCwiTGluZVR5cGUiOjAsIlBhcmVudFN0eWxlIjp7IiRyZWYiOiI5OCJ9fSwiTWFyZ2luIjpudWxsLCJTdGFydERhdGVQb3NpdGlvbiI6NiwiRW5kRGF0ZVBvc2l0aW9uIjo2LCJUaXRsZVBvc2l0aW9uIjo1LCJEdXJhdGlvblBvc2l0aW9uIjo0LCJQZXJjZW50YWdlQ29tcGxldGVkUG9zaXRpb24iOjYsIlNwYWNpbmciOjUsIklzQmVsb3dUaW1lYmFuZCI6ZmFsc2UsIlBlcmNlbnRhZ2VDb21wbGV0ZVNoYXBlT3BhY2l0eSI6MzUsIlNoYXBlU3R5bGUiOnsiJGlkIjoiMzk0IiwiTWFyZ2luIjp7IiRyZWYiOiIxMDIifSwiUGFkZGluZyI6eyIkaWQiOiIzOTUiLCJUb3AiOjAsIkxlZnQiOjMsIlJpZ2h0IjozLCJCb3R0b20iOjB9LCJCYWNrZ3JvdW5kIjp7IiRpZCI6IjM5NiIsIkNvbG9yIjp7IiRpZCI6IjM5NyIsIkEiOjI1NSwiUiI6MjU1LCJHIjoxNTMsIkIiOjB9fSwiSXNWaXNpYmxlIjp0cnVlLCJXaWR0aCI6MC4wLCJIZWlnaHQiOjEwLjAsIkJvcmRlclN0eWxlIjp7IiRpZCI6IjM5OCIsIkxpbmVDb2xvciI6eyIkaWQiOiIzOTkiLCIkdHlwZSI6Ik5MUkUuQ29tbW9uLkRvbS5Tb2xpZENvbG9yQnJ1c2gsIE5MUkUuQ29tbW9uIiwiQ29sb3IiOnsiJGlkIjoiNDAwIiwiQSI6MjU1LCJSIjoyNTUsIkciOjAsIkIiOjB9fSwiTGluZVdlaWdodCI6MC4wLCJMaW5lVHlwZSI6MCwiUGFyZW50U3R5bGUiOm51bGx9LCJQYXJlbnRTdHlsZSI6eyIkcmVmIjoiMTAxIn19LCJUaXRsZVN0eWxlIjp7IiRpZCI6IjQwMSIsIkZvbnRTZXR0aW5ncyI6eyIkaWQiOiI0MDIiLCJGb250U2l6ZSI6OCwiRm9udE5hbWUiOiJDYWxpYnJpIiwiSXNCb2xkIjpmYWxzZSwiSXNJdGFsaWMiOmZhbHNlLCJJc1VuZGVybGluZWQiOmZhbHNlLCJQYXJlbnRTdHlsZSI6eyIkcmVmIjoiMTA4In19LCJBdXRvU2l6ZSI6MCwiRm9yZWdyb3VuZCI6eyIkaWQiOiI0MDMiLCJDb2xvciI6eyIkaWQiOiI0MDQiLCJBIjoyNTUsIlIiOjE4NSwiRyI6MTA5LCJCIjowfX0sIk1heFdpZHRoIjo1Ny4zNzUwMzgxNDY5NzI2N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wNSIsIkxpbmVDb2xvciI6bnVsbCwiTGluZVdlaWdodCI6MC4wLCJMaW5lVHlwZSI6MCwiUGFyZW50U3R5bGUiOm51bGx9LCJQYXJlbnRTdHlsZSI6eyIkcmVmIjoiMTA3In19LCJEYXRlU3R5bGUiOnsiJGlkIjoiNDA2IiwiRm9udFNldHRpbmdzIjp7IiRpZCI6IjQwNyIsIkZvbnRTaXplIjoxMCwiRm9udE5hbWUiOiJUYWhvbWEiLCJJc0JvbGQiOmZhbHNlLCJJc0l0YWxpYyI6ZmFsc2UsIklzVW5kZXJsaW5lZCI6ZmFsc2UsIlBhcmVudFN0eWxlIjp7IiRyZWYiOiIxMTUifX0sIkF1dG9TaXplIjowLCJGb3JlZ3JvdW5kIjp7IiRpZCI6IjQwOCIsIkNvbG9yIjp7IiRpZCI6IjQwOSIsIkEiOjI1NSwiUiI6NjUsIkciOjEzOCwiQiI6MTc5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mYWxzZSwiV2lkdGgiOjAuMCwiSGVpZ2h0IjowLjAsIkJvcmRlclN0eWxlIjp7IiRpZCI6IjQxMCIsIkxpbmVDb2xvciI6bnVsbCwiTGluZVdlaWdodCI6MC4wLCJMaW5lVHlwZSI6MCwiUGFyZW50U3R5bGUiOm51bGx9LCJQYXJlbnRTdHlsZSI6eyIkcmVmIjoiMTE0In19LCJEYXRlRm9ybWF0Ijp7IiRpZCI6IjQxMSIsIkZvcm1hdFN0cmluZyI6ImRkZCBNL2QiLCJTZXBhcmF0b3IiOiIvIiwiVXNlSW50ZXJuYXRpb25hbERhdGVGb3JtYXQiOmZhbHNlfSwiSXNWaXNpYmxlIjp0cnVlLCJQYXJlbnRTdHlsZSI6eyIkcmVmIjoiODAifX0sIkluZGV4IjowLCJJZCI6IjhjMzY2Y2JmLTVjOWQtNDk0YS05OWEwLWRlZmNmNmYyMTE0OCIsIlRpdGxlIjoiU21hcnRwaG9uZSBUZXN0IiwiTm90ZSI6bnVsbCwiSHlwZXJsaW5rIjpudWxsLCJJc0NoYW5nZWQiOmZhbHNlLCJJc05ldyI6dHJ1ZX0seyIkaWQiOiI0MTIiLCJHcm91cE5hbWUiOm51bGwsIlN0YXJ0RGF0ZSI6IjIwMTUtMDItMjZUMDA6MDA6MDBaIiwiRW5kRGF0ZSI6IjIwMTUtMDMtMDZUMjM6NTk6NTlaIiwiUGVyY2VudGFnZUNvbXBsZXRlIjpudWxsLCJTdHlsZSI6eyIkaWQiOiI0MTMiLCJTaGFwZSI6NiwiU2hhcGVUaGlja25lc3MiOjAsIkR1cmF0aW9uRm9ybWF0IjowLCJJbmNsdWRlTm9uV29ya2luZ0RheXNJbkR1cmF0aW9uIjp0cnVlLCJQZXJjZW50YWdlQ29tcGxldGVTdHlsZSI6eyIkaWQiOiI0MTQiLCJGb250U2V0dGluZ3MiOnsiJGlkIjoiNDE1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E2IiwiTGluZUNvbG9yIjpudWxsLCJMaW5lV2VpZ2h0IjowLjAsIkxpbmVUeXBlIjowLCJQYXJlbnRTdHlsZSI6bnVsbH0sIlBhcmVudFN0eWxlIjp7IiRyZWYiOiI4MSJ9fSwiRHVyYXRpb25TdHlsZSI6eyIkaWQiOiI0MTciLCJGb250U2V0dGluZ3MiOnsiJGlkIjoiNDE4IiwiRm9udFNpemUiOjcsIkZvbnROYW1lIjoiQ2FsaWJyaSIsIklzQm9sZCI6ZmFsc2UsIklzSXRhbGljIjpmYWxzZSwiSXNVbmRlcmxpbmVkIjpmYWxzZSwiUGFyZW50U3R5bGUiOnsiJHJlZiI6Ijg5In19LCJBdXRvU2l6ZSI6MCwiRm9yZWdyb3VuZCI6eyIkaWQiOiI0MTkiLCJDb2xvciI6eyIkaWQiOiI0MjAiLCJBIjoyNTUsIlIiOjY1LCJHIjoxMzgsIkIiOjE3O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yMSIsIkxpbmVDb2xvciI6bnVsbCwiTGluZVdlaWdodCI6MC4wLCJMaW5lVHlwZSI6MCwiUGFyZW50U3R5bGUiOm51bGx9LCJQYXJlbnRTdHlsZSI6eyIkcmVmIjoiODgifX0sIkhvcml6b250YWxDb25uZWN0b3JTdHlsZSI6eyIkaWQiOiI0MjIiLCJMaW5lQ29sb3IiOnsiJGlkIjoiNDIzIiwiJHR5cGUiOiJOTFJFLkNvbW1vbi5Eb20uU29saWRDb2xvckJydXNoLCBOTFJFLkNvbW1vbiIsIkNvbG9yIjp7IiRpZCI6IjQyNCIsIkEiOjI1NSwiUiI6MjIxLCJHIjoyMjEsIkIiOjIyMX19LCJMaW5lV2VpZ2h0IjoxLjAsIkxpbmVUeXBlIjowLCJQYXJlbnRTdHlsZSI6eyIkcmVmIjoiOTUifX0sIlZlcnRpY2FsQ29ubmVjdG9yU3R5bGUiOnsiJGlkIjoiNDI1IiwiTGluZUNvbG9yIjp7IiRpZCI6IjQyNiIsIiR0eXBlIjoiTkxSRS5Db21tb24uRG9tLlNvbGlkQ29sb3JCcnVzaCwgTkxSRS5Db21tb24iLCJDb2xvciI6eyIkaWQiOiI0MjciLCJBIjoyNTUsIlIiOjIyMywiRyI6ODMsIkIiOjM5fX0sIkxpbmVXZWlnaHQiOjIuMCwiTGluZVR5cGUiOjAsIlBhcmVudFN0eWxlIjp7IiRyZWYiOiI5OCJ9fSwiTWFyZ2luIjpudWxsLCJTdGFydERhdGVQb3NpdGlvbiI6NiwiRW5kRGF0ZVBvc2l0aW9uIjo2LCJUaXRsZVBvc2l0aW9uIjo1LCJEdXJhdGlvblBvc2l0aW9uIjo0LCJQZXJjZW50YWdlQ29tcGxldGVkUG9zaXRpb24iOjYsIlNwYWNpbmciOjUsIklzQmVsb3dUaW1lYmFuZCI6ZmFsc2UsIlBlcmNlbnRhZ2VDb21wbGV0ZVNoYXBlT3BhY2l0eSI6MzUsIlNoYXBlU3R5bGUiOnsiJGlkIjoiNDI4IiwiTWFyZ2luIjp7IiRyZWYiOiIxMDIifSwiUGFkZGluZyI6eyIkaWQiOiI0MjkiLCJUb3AiOjMsIkxlZnQiOjAsIlJpZ2h0IjowLCJCb3R0b20iOjR9LCJCYWNrZ3JvdW5kIjp7IiRpZCI6IjQzMCIsIkNvbG9yIjp7IiRpZCI6IjQzMSIsIkEiOjI1NSwiUiI6MjIzLCJHIjo4MywiQiI6Mzl9fSwiSXNWaXNpYmxlIjp0cnVlLCJXaWR0aCI6MC4wLCJIZWlnaHQiOjEwLjAsIkJvcmRlclN0eWxlIjp7IiRpZCI6IjQzMiIsIkxpbmVDb2xvciI6eyIkaWQiOiI0MzMiLCIkdHlwZSI6Ik5MUkUuQ29tbW9uLkRvbS5Tb2xpZENvbG9yQnJ1c2gsIE5MUkUuQ29tbW9uIiwiQ29sb3IiOnsiJGlkIjoiNDM0IiwiQSI6MjU1LCJSIjoyNTUsIkciOjAsIkIiOjB9fSwiTGluZVdlaWdodCI6MC4wLCJMaW5lVHlwZSI6MCwiUGFyZW50U3R5bGUiOm51bGx9LCJQYXJlbnRTdHlsZSI6eyIkcmVmIjoiMTAxIn19LCJUaXRsZVN0eWxlIjp7IiRpZCI6IjQzNSIsIkZvbnRTZXR0aW5ncyI6eyIkaWQiOiI0MzYiLCJGb250U2l6ZSI6OCwiRm9udE5hbWUiOiJDYWxpYnJpIiwiSXNCb2xkIjp0cnVlLCJJc0l0YWxpYyI6ZmFsc2UsIklzVW5kZXJsaW5lZCI6ZmFsc2UsIlBhcmVudFN0eWxlIjp7IiRyZWYiOiIxMDgifX0sIkF1dG9TaXplIjowLCJGb3JlZ3JvdW5kIjp7IiRpZCI6IjQzNyIsIkNvbG9yIjp7IiRpZCI6IjQzOCIsIkEiOjI1NSwiUiI6MjIzLCJHIjo4MywiQiI6Mzl9fSwiTWF4V2lkdGgiOjYwLjc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MzkiLCJMaW5lQ29sb3IiOm51bGwsIkxpbmVXZWlnaHQiOjAuMCwiTGluZVR5cGUiOjAsIlBhcmVudFN0eWxlIjpudWxsfSwiUGFyZW50U3R5bGUiOnsiJHJlZiI6IjEwNyJ9fSwiRGF0ZVN0eWxlIjp7IiRpZCI6IjQ0MCIsIkZvbnRTZXR0aW5ncyI6eyIkaWQiOiI0NDEiLCJGb250U2l6ZSI6MTAsIkZvbnROYW1lIjoiVGFob21hIiwiSXNCb2xkIjpmYWxzZSwiSXNJdGFsaWMiOmZhbHNlLCJJc1VuZGVybGluZWQiOmZhbHNlLCJQYXJlbnRTdHlsZSI6eyIkcmVmIjoiMTE1In19LCJBdXRvU2l6ZSI6MCwiRm9yZWdyb3VuZCI6eyIkaWQiOiI0NDIiLCJDb2xvciI6eyIkaWQiOiI0NDMiLCJBIjoyNTUsIlIiOjY1LCJHIjoxMzgsIkIiOjE3O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ZmFsc2UsIldpZHRoIjowLjAsIkhlaWdodCI6MC4wLCJCb3JkZXJTdHlsZSI6eyIkaWQiOiI0NDQiLCJMaW5lQ29sb3IiOm51bGwsIkxpbmVXZWlnaHQiOjAuMCwiTGluZVR5cGUiOjAsIlBhcmVudFN0eWxlIjpudWxsfSwiUGFyZW50U3R5bGUiOnsiJHJlZiI6IjExNCJ9fSwiRGF0ZUZvcm1hdCI6eyIkaWQiOiI0NDUiLCJGb3JtYXRTdHJpbmciOiJkZGQgTS9kIiwiU2VwYXJhdG9yIjoiLyIsIlVzZUludGVybmF0aW9uYWxEYXRlRm9ybWF0IjpmYWxzZX0sIklzVmlzaWJsZSI6dHJ1ZSwiUGFyZW50U3R5bGUiOnsiJHJlZiI6IjgwIn19LCJJbmRleCI6MCwiSWQiOiIxMzYxNmU5ZS0xMTU5LTQ0YTMtYmZlZi1lNGJhZmE5YzcxMTAiLCJUaXRsZSI6IlBDIEltYWdlIFNpZ24tT2ZmIiwiTm90ZSI6bnVsbCwiSHlwZXJsaW5rIjpudWxsLCJJc0NoYW5nZWQiOmZhbHNlLCJJc05ldyI6dHJ1ZX0seyIkaWQiOiI0NDYiLCJHcm91cE5hbWUiOm51bGwsIlN0YXJ0RGF0ZSI6IjIwMTUtMDItMjhUMDA6MDA6MDBaIiwiRW5kRGF0ZSI6IjIwMTUtMDMtMDdUMjM6NTk6NTlaIiwiUGVyY2VudGFnZUNvbXBsZXRlIjpudWxsLCJTdHlsZSI6eyIkaWQiOiI0NDciLCJTaGFwZSI6NiwiU2hhcGVUaGlja25lc3MiOjAsIkR1cmF0aW9uRm9ybWF0IjowLCJJbmNsdWRlTm9uV29ya2luZ0RheXNJbkR1cmF0aW9uIjp0cnVlLCJQZXJjZW50YWdlQ29tcGxldGVTdHlsZSI6eyIkaWQiOiI0NDgiLCJGb250U2V0dGluZ3MiOnsiJGlkIjoiNDQ5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UwIiwiTGluZUNvbG9yIjpudWxsLCJMaW5lV2VpZ2h0IjowLjAsIkxpbmVUeXBlIjowLCJQYXJlbnRTdHlsZSI6bnVsbH0sIlBhcmVudFN0eWxlIjp7IiRyZWYiOiI4MSJ9fSwiRHVyYXRpb25TdHlsZSI6eyIkaWQiOiI0NTEiLCJGb250U2V0dGluZ3MiOnsiJGlkIjoiNDUyIiwiRm9udFNpemUiOjcsIkZvbnROYW1lIjoiQ2FsaWJyaSIsIklzQm9sZCI6ZmFsc2UsIklzSXRhbGljIjpmYWxzZSwiSXNVbmRlcmxpbmVkIjpmYWxzZSwiUGFyZW50U3R5bGUiOnsiJHJlZiI6Ijg5In19LCJBdXRvU2l6ZSI6MCwiRm9yZWdyb3VuZCI6eyIkaWQiOiI0NTMiLCJDb2xvciI6eyIkaWQiOiI0NTQiLCJBIjoyNTUsIlIiOjY1LCJHIjoxMzgsIkIiOjE3O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1NSIsIkxpbmVDb2xvciI6bnVsbCwiTGluZVdlaWdodCI6MC4wLCJMaW5lVHlwZSI6MCwiUGFyZW50U3R5bGUiOm51bGx9LCJQYXJlbnRTdHlsZSI6eyIkcmVmIjoiODgifX0sIkhvcml6b250YWxDb25uZWN0b3JTdHlsZSI6eyIkaWQiOiI0NTYiLCJMaW5lQ29sb3IiOnsiJGlkIjoiNDU3IiwiJHR5cGUiOiJOTFJFLkNvbW1vbi5Eb20uU29saWRDb2xvckJydXNoLCBOTFJFLkNvbW1vbiIsIkNvbG9yIjp7IiRpZCI6IjQ1OCIsIkEiOjI1NSwiUiI6MjIxLCJHIjoyMjEsIkIiOjIyMX19LCJMaW5lV2VpZ2h0IjoxLjAsIkxpbmVUeXBlIjowLCJQYXJlbnRTdHlsZSI6eyIkcmVmIjoiOTUifX0sIlZlcnRpY2FsQ29ubmVjdG9yU3R5bGUiOnsiJGlkIjoiNDU5IiwiTGluZUNvbG9yIjp7IiRpZCI6IjQ2MCIsIiR0eXBlIjoiTkxSRS5Db21tb24uRG9tLlNvbGlkQ29sb3JCcnVzaCwgTkxSRS5Db21tb24iLCJDb2xvciI6eyIkaWQiOiI0NjEiLCJBIjoyNTUsIlIiOjIyMywiRyI6ODMsIkIiOjM5fX0sIkxpbmVXZWlnaHQiOjIuMCwiTGluZVR5cGUiOjAsIlBhcmVudFN0eWxlIjp7IiRyZWYiOiI5OCJ9fSwiTWFyZ2luIjpudWxsLCJTdGFydERhdGVQb3NpdGlvbiI6NiwiRW5kRGF0ZVBvc2l0aW9uIjo2LCJUaXRsZVBvc2l0aW9uIjo1LCJEdXJhdGlvblBvc2l0aW9uIjo0LCJQZXJjZW50YWdlQ29tcGxldGVkUG9zaXRpb24iOjYsIlNwYWNpbmciOjUsIklzQmVsb3dUaW1lYmFuZCI6ZmFsc2UsIlBlcmNlbnRhZ2VDb21wbGV0ZVNoYXBlT3BhY2l0eSI6MzUsIlNoYXBlU3R5bGUiOnsiJGlkIjoiNDYyIiwiTWFyZ2luIjp7IiRyZWYiOiIxMDIifSwiUGFkZGluZyI6eyIkaWQiOiI0NjMiLCJUb3AiOjMsIkxlZnQiOjAsIlJpZ2h0IjowLCJCb3R0b20iOjR9LCJCYWNrZ3JvdW5kIjp7IiRpZCI6IjQ2NCIsIkNvbG9yIjp7IiRpZCI6IjQ2NSIsIkEiOjI1NSwiUiI6MjIzLCJHIjo4MywiQiI6Mzl9fSwiSXNWaXNpYmxlIjp0cnVlLCJXaWR0aCI6MC4wLCJIZWlnaHQiOjEwLjAsIkJvcmRlclN0eWxlIjp7IiRpZCI6IjQ2NiIsIkxpbmVDb2xvciI6eyIkaWQiOiI0NjciLCIkdHlwZSI6Ik5MUkUuQ29tbW9uLkRvbS5Tb2xpZENvbG9yQnJ1c2gsIE5MUkUuQ29tbW9uIiwiQ29sb3IiOnsiJGlkIjoiNDY4IiwiQSI6MjU1LCJSIjoyNTUsIkciOjAsIkIiOjB9fSwiTGluZVdlaWdodCI6MC4wLCJMaW5lVHlwZSI6MCwiUGFyZW50U3R5bGUiOm51bGx9LCJQYXJlbnRTdHlsZSI6eyIkcmVmIjoiMTAxIn19LCJUaXRsZVN0eWxlIjp7IiRpZCI6IjQ2OSIsIkZvbnRTZXR0aW5ncyI6eyIkaWQiOiI0NzAiLCJGb250U2l6ZSI6OCwiRm9udE5hbWUiOiJDYWxpYnJpIiwiSXNCb2xkIjp0cnVlLCJJc0l0YWxpYyI6ZmFsc2UsIklzVW5kZXJsaW5lZCI6ZmFsc2UsIlBhcmVudFN0eWxlIjp7IiRyZWYiOiIxMDgifX0sIkF1dG9TaXplIjowLCJGb3JlZ3JvdW5kIjp7IiRpZCI6IjQ3MSIsIkNvbG9yIjp7IiRpZCI6IjQ3MiIsIkEiOjI1NSwiUiI6MjIzLCJHIjo4MywiQiI6Mzl9fSwiTWF4V2lkdGgiOjkzLjEyNTAzODE0Njk3MjY1Ni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czIiwiTGluZUNvbG9yIjpudWxsLCJMaW5lV2VpZ2h0IjowLjAsIkxpbmVUeXBlIjowLCJQYXJlbnRTdHlsZSI6bnVsbH0sIlBhcmVudFN0eWxlIjp7IiRyZWYiOiIxMDcifX0sIkRhdGVTdHlsZSI6eyIkaWQiOiI0NzQiLCJGb250U2V0dGluZ3MiOnsiJGlkIjoiNDc1IiwiRm9udFNpemUiOjEwLCJGb250TmFtZSI6IlRhaG9tYSIsIklzQm9sZCI6ZmFsc2UsIklzSXRhbGljIjpmYWxzZSwiSXNVbmRlcmxpbmVkIjpmYWxzZSwiUGFyZW50U3R5bGUiOnsiJHJlZiI6IjExNSJ9fSwiQXV0b1NpemUiOjAsIkZvcmVncm91bmQiOnsiJGlkIjoiNDc2IiwiQ29sb3IiOnsiJGlkIjoiNDc3IiwiQSI6MjU1LCJSIjo2NSwiRyI6MTM4LCJCIjoxNzl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mZhbHNlLCJXaWR0aCI6MC4wLCJIZWlnaHQiOjAuMCwiQm9yZGVyU3R5bGUiOnsiJGlkIjoiNDc4IiwiTGluZUNvbG9yIjpudWxsLCJMaW5lV2VpZ2h0IjowLjAsIkxpbmVUeXBlIjowLCJQYXJlbnRTdHlsZSI6bnVsbH0sIlBhcmVudFN0eWxlIjp7IiRyZWYiOiIxMTQifX0sIkRhdGVGb3JtYXQiOnsiJGlkIjoiNDc5IiwiRm9ybWF0U3RyaW5nIjoiZGRkIE0vZCIsIlNlcGFyYXRvciI6Ii8iLCJVc2VJbnRlcm5hdGlvbmFsRGF0ZUZvcm1hdCI6ZmFsc2V9LCJJc1Zpc2libGUiOnRydWUsIlBhcmVudFN0eWxlIjp7IiRyZWYiOiI4MCJ9fSwiSW5kZXgiOjAsIklkIjoiZmFiYzY2MTctYjY0Yi00MTJiLWI1NjgtMjRjMWM1ZmZiNmMxIiwiVGl0bGUiOiJTbWFydHBob25lIEltYWdlIFNpZ24tT2ZmIiwiTm90ZSI6bnVsbCwiSHlwZXJsaW5rIjpudWxsLCJJc0NoYW5nZWQiOmZhbHNlLCJJc05ldyI6dHJ1ZX0seyIkaWQiOiI0ODAiLCJHcm91cE5hbWUiOm51bGwsIlN0YXJ0RGF0ZSI6IjIwMTUtMDMtMDRUMDA6MDA6MDBaIiwiRW5kRGF0ZSI6IjIwMTUtMDMtMDdUMjM6NTk6NTlaIiwiUGVyY2VudGFnZUNvbXBsZXRlIjpudWxsLCJTdHlsZSI6eyIkaWQiOiI0ODEiLCJTaGFwZSI6NywiU2hhcGVUaGlja25lc3MiOjAsIkR1cmF0aW9uRm9ybWF0IjowLCJJbmNsdWRlTm9uV29ya2luZ0RheXNJbkR1cmF0aW9uIjp0cnVlLCJQZXJjZW50YWdlQ29tcGxldGVTdHlsZSI6eyIkaWQiOiI0ODIiLCJGb250U2V0dGluZ3MiOnsiJGlkIjoiNDg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g0IiwiTGluZUNvbG9yIjpudWxsLCJMaW5lV2VpZ2h0IjowLjAsIkxpbmVUeXBlIjowLCJQYXJlbnRTdHlsZSI6bnVsbH0sIlBhcmVudFN0eWxlIjp7IiRyZWYiOiI4MSJ9fSwiRHVyYXRpb25TdHlsZSI6eyIkaWQiOiI0ODUiLCJGb250U2V0dGluZ3MiOnsiJGlkIjoiNDg2IiwiRm9udFNpemUiOjcsIkZvbnROYW1lIjoiQ2FsaWJyaSIsIklzQm9sZCI6ZmFsc2UsIklzSXRhbGljIjpmYWxzZSwiSXNVbmRlcmxpbmVkIjpmYWxzZSwiUGFyZW50U3R5bGUiOnsiJHJlZiI6Ijg5In19LCJBdXRvU2l6ZSI6MCwiRm9yZWdyb3VuZCI6eyIkaWQiOiI0ODciLCJDb2xvciI6eyIkaWQiOiI0ODgiLCJBIjoyNTUsIlIiOjY1LCJHIjoxMzgsIkIiOjE3O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4OSIsIkxpbmVDb2xvciI6bnVsbCwiTGluZVdlaWdodCI6MC4wLCJMaW5lVHlwZSI6MCwiUGFyZW50U3R5bGUiOm51bGx9LCJQYXJlbnRTdHlsZSI6eyIkcmVmIjoiODgifX0sIkhvcml6b250YWxDb25uZWN0b3JTdHlsZSI6eyIkaWQiOiI0OTAiLCJMaW5lQ29sb3IiOnsiJGlkIjoiNDkxIiwiJHR5cGUiOiJOTFJFLkNvbW1vbi5Eb20uU29saWRDb2xvckJydXNoLCBOTFJFLkNvbW1vbiIsIkNvbG9yIjp7IiRpZCI6IjQ5MiIsIkEiOjI1NSwiUiI6MjIxLCJHIjoyMjEsIkIiOjIyMX19LCJMaW5lV2VpZ2h0IjoxLjAsIkxpbmVUeXBlIjowLCJQYXJlbnRTdHlsZSI6eyIkcmVmIjoiOTUifX0sIlZlcnRpY2FsQ29ubmVjdG9yU3R5bGUiOnsiJGlkIjoiNDkzIiwiTGluZUNvbG9yIjp7IiRyZWYiOiI5OSJ9LCJMaW5lV2VpZ2h0IjowLjAsIkxpbmVUeXBlIjowLCJQYXJlbnRTdHlsZSI6eyIkcmVmIjoiOTgifX0sIk1hcmdpbiI6bnVsbCwiU3RhcnREYXRlUG9zaXRpb24iOjYsIkVuZERhdGVQb3NpdGlvbiI6NiwiVGl0bGVQb3NpdGlvbiI6NSwiRHVyYXRpb25Qb3NpdGlvbiI6NCwiUGVyY2VudGFnZUNvbXBsZXRlZFBvc2l0aW9uIjo2LCJTcGFjaW5nIjoxLCJJc0JlbG93VGltZWJhbmQiOmZhbHNlLCJQZXJjZW50YWdlQ29tcGxldGVTaGFwZU9wYWNpdHkiOjM1LCJTaGFwZVN0eWxlIjp7IiRpZCI6IjQ5NCIsIk1hcmdpbiI6eyIkcmVmIjoiMTAyIn0sIlBhZGRpbmciOnsiJGlkIjoiNDk1IiwiVG9wIjowLCJMZWZ0IjozLCJSaWdodCI6MywiQm90dG9tIjowfSwiQmFja2dyb3VuZCI6eyIkaWQiOiI0OTYiLCJDb2xvciI6eyIkaWQiOiI0OTciLCJBIjoyNTUsIlIiOjEzMSwiRyI6MTMxLCJCIjoxMzF9fSwiSXNWaXNpYmxlIjp0cnVlLCJXaWR0aCI6MC4wLCJIZWlnaHQiOjEwLjAsIkJvcmRlclN0eWxlIjp7IiRpZCI6IjQ5OCIsIkxpbmVDb2xvciI6eyIkaWQiOiI0OTkiLCIkdHlwZSI6Ik5MUkUuQ29tbW9uLkRvbS5Tb2xpZENvbG9yQnJ1c2gsIE5MUkUuQ29tbW9uIiwiQ29sb3IiOnsiJGlkIjoiNTAwIiwiQSI6MjU1LCJSIjoyNTUsIkciOjAsIkIiOjB9fSwiTGluZVdlaWdodCI6MC4wLCJMaW5lVHlwZSI6MCwiUGFyZW50U3R5bGUiOm51bGx9LCJQYXJlbnRTdHlsZSI6eyIkcmVmIjoiMTAxIn19LCJUaXRsZVN0eWxlIjp7IiRpZCI6IjUwMSIsIkZvbnRTZXR0aW5ncyI6eyIkaWQiOiI1MDIiLCJGb250U2l6ZSI6OCwiRm9udE5hbWUiOiJDYWxpYnJpIiwiSXNCb2xkIjpmYWxzZSwiSXNJdGFsaWMiOmZhbHNlLCJJc1VuZGVybGluZWQiOmZhbHNlLCJQYXJlbnRTdHlsZSI6eyIkcmVmIjoiMTA4In19LCJBdXRvU2l6ZSI6MCwiRm9yZWdyb3VuZCI6eyIkcmVmIjoiMTA5In0sIk1heFdpZHRoIjo1Mi42MjUwMzgxNDY5NzI2N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UwMyIsIkxpbmVDb2xvciI6bnVsbCwiTGluZVdlaWdodCI6MC4wLCJMaW5lVHlwZSI6MCwiUGFyZW50U3R5bGUiOm51bGx9LCJQYXJlbnRTdHlsZSI6eyIkcmVmIjoiMTA3In19LCJEYXRlU3R5bGUiOnsiJGlkIjoiNTA0IiwiRm9udFNldHRpbmdzIjp7IiRpZCI6IjUwNSIsIkZvbnRTaXplIjoxMCwiRm9udE5hbWUiOiJUYWhvbWEiLCJJc0JvbGQiOmZhbHNlLCJJc0l0YWxpYyI6ZmFsc2UsIklzVW5kZXJsaW5lZCI6ZmFsc2UsIlBhcmVudFN0eWxlIjp7IiRyZWYiOiIxMTUifX0sIkF1dG9TaXplIjowLCJGb3JlZ3JvdW5kIjp7IiRpZCI6IjUwNiIsIkNvbG9yIjp7IiRpZCI6IjUwNyIsIkEiOjI1NSwiUiI6NjUsIkciOjEzOCwiQiI6MTc5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mYWxzZSwiV2lkdGgiOjAuMCwiSGVpZ2h0IjowLjAsIkJvcmRlclN0eWxlIjp7IiRpZCI6IjUwOCIsIkxpbmVDb2xvciI6bnVsbCwiTGluZVdlaWdodCI6MC4wLCJMaW5lVHlwZSI6MCwiUGFyZW50U3R5bGUiOm51bGx9LCJQYXJlbnRTdHlsZSI6eyIkcmVmIjoiMTE0In19LCJEYXRlRm9ybWF0Ijp7IiRpZCI6IjUwOSIsIkZvcm1hdFN0cmluZyI6ImRkZCBNL2QiLCJTZXBhcmF0b3IiOiIvIiwiVXNlSW50ZXJuYXRpb25hbERhdGVGb3JtYXQiOmZhbHNlfSwiSXNWaXNpYmxlIjp0cnVlLCJQYXJlbnRTdHlsZSI6eyIkcmVmIjoiODAifX0sIkluZGV4IjowLCJJZCI6ImE1YmU0ZWQ1LTYzZTktNGZhMS04NmEyLTQyNzRjMGRlMjk2ZiIsIlRpdGxlIjoiRG9jdW1lbnRhdGlvbiIsIk5vdGUiOm51bGwsIkh5cGVybGluayI6bnVsbCwiSXNDaGFuZ2VkIjpmYWxzZSwiSXNOZXciOnRydWV9LHsiJGlkIjoiNTEwIiwiR3JvdXBOYW1lIjpudWxsLCJTdGFydERhdGUiOiIyMDE1LTAzLTEwVDAwOjAwOjAwWiIsIkVuZERhdGUiOiIyMDE1LTAzLTEyVDIzOjU5OjU5WiIsIlBlcmNlbnRhZ2VDb21wbGV0ZSI6bnVsbCwiU3R5bGUiOnsiJGlkIjoiNTExIiwiU2hhcGUiOjcsIlNoYXBlVGhpY2tuZXNzIjowLCJEdXJhdGlvbkZvcm1hdCI6MCwiSW5jbHVkZU5vbldvcmtpbmdEYXlzSW5EdXJhdGlvbiI6dHJ1ZSwiUGVyY2VudGFnZUNvbXBsZXRlU3R5bGUiOnsiJGlkIjoiNTEyIiwiRm9udFNldHRpbmdzIjp7IiRpZCI6IjUxM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UxNCIsIkxpbmVDb2xvciI6bnVsbCwiTGluZVdlaWdodCI6MC4wLCJMaW5lVHlwZSI6MCwiUGFyZW50U3R5bGUiOm51bGx9LCJQYXJlbnRTdHlsZSI6eyIkcmVmIjoiODEifX0sIkR1cmF0aW9uU3R5bGUiOnsiJGlkIjoiNTE1IiwiRm9udFNldHRpbmdzIjp7IiRpZCI6IjUxNiIsIkZvbnRTaXplIjo3LCJGb250TmFtZSI6IkNhbGlicmkiLCJJc0JvbGQiOmZhbHNlLCJJc0l0YWxpYyI6ZmFsc2UsIklzVW5kZXJsaW5lZCI6ZmFsc2UsIlBhcmVudFN0eWxlIjp7IiRyZWYiOiI4OSJ9fSwiQXV0b1NpemUiOjAsIkZvcmVncm91bmQiOnsiJGlkIjoiNTE3IiwiQ29sb3IiOnsiJGlkIjoiNTE4IiwiQSI6MjU1LCJSIjo2NSwiRyI6MTM4LCJCIjoxNzl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MTkiLCJMaW5lQ29sb3IiOm51bGwsIkxpbmVXZWlnaHQiOjAuMCwiTGluZVR5cGUiOjAsIlBhcmVudFN0eWxlIjpudWxsfSwiUGFyZW50U3R5bGUiOnsiJHJlZiI6Ijg4In19LCJIb3Jpem9udGFsQ29ubmVjdG9yU3R5bGUiOnsiJGlkIjoiNTIwIiwiTGluZUNvbG9yIjp7IiRpZCI6IjUyMSIsIiR0eXBlIjoiTkxSRS5Db21tb24uRG9tLlNvbGlkQ29sb3JCcnVzaCwgTkxSRS5Db21tb24iLCJDb2xvciI6eyIkaWQiOiI1MjIiLCJBIjoyNTUsIlIiOjIyMSwiRyI6MjIxLCJCIjoyMjF9fSwiTGluZVdlaWdodCI6MS4wLCJMaW5lVHlwZSI6MCwiUGFyZW50U3R5bGUiOnsiJHJlZiI6Ijk1In19LCJWZXJ0aWNhbENvbm5lY3RvclN0eWxlIjp7IiRpZCI6IjUyMyIsIkxpbmVDb2xvciI6eyIkcmVmIjoiOTkifSwiTGluZVdlaWdodCI6MC4wLCJMaW5lVHlwZSI6MCwiUGFyZW50U3R5bGUiOnsiJHJlZiI6Ijk4In19LCJNYXJnaW4iOm51bGwsIlN0YXJ0RGF0ZVBvc2l0aW9uIjo2LCJFbmREYXRlUG9zaXRpb24iOjYsIlRpdGxlUG9zaXRpb24iOjUsIkR1cmF0aW9uUG9zaXRpb24iOjQsIlBlcmNlbnRhZ2VDb21wbGV0ZWRQb3NpdGlvbiI6NiwiU3BhY2luZyI6NSwiSXNCZWxvd1RpbWViYW5kIjpmYWxzZSwiUGVyY2VudGFnZUNvbXBsZXRlU2hhcGVPcGFjaXR5IjozNSwiU2hhcGVTdHlsZSI6eyIkaWQiOiI1MjQiLCJNYXJnaW4iOnsiJHJlZiI6IjEwMiJ9LCJQYWRkaW5nIjp7IiRpZCI6IjUyNSIsIlRvcCI6MCwiTGVmdCI6MywiUmlnaHQiOjMsIkJvdHRvbSI6MH0sIkJhY2tncm91bmQiOnsiJGlkIjoiNTI2IiwiQ29sb3IiOnsiJGlkIjoiNTI3IiwiQSI6MjU1LCJSIjoxMzEsIkciOjEzMSwiQiI6MTMxfX0sIklzVmlzaWJsZSI6dHJ1ZSwiV2lkdGgiOjAuMCwiSGVpZ2h0IjoxMC4wLCJCb3JkZXJTdHlsZSI6eyIkaWQiOiI1MjgiLCJMaW5lQ29sb3IiOnsiJGlkIjoiNTI5IiwiJHR5cGUiOiJOTFJFLkNvbW1vbi5Eb20uU29saWRDb2xvckJydXNoLCBOTFJFLkNvbW1vbiIsIkNvbG9yIjp7IiRpZCI6IjUzMCIsIkEiOjI1NSwiUiI6MjU1LCJHIjowLCJCIjowfX0sIkxpbmVXZWlnaHQiOjAuMCwiTGluZVR5cGUiOjAsIlBhcmVudFN0eWxlIjpudWxsfSwiUGFyZW50U3R5bGUiOnsiJHJlZiI6IjEwMSJ9fSwiVGl0bGVTdHlsZSI6eyIkaWQiOiI1MzEiLCJGb250U2V0dGluZ3MiOnsiJGlkIjoiNTMyIiwiRm9udFNpemUiOjgsIkZvbnROYW1lIjoiQ2FsaWJyaSIsIklzQm9sZCI6ZmFsc2UsIklzSXRhbGljIjpmYWxzZSwiSXNVbmRlcmxpbmVkIjpmYWxzZSwiUGFyZW50U3R5bGUiOnsiJHJlZiI6IjEwOCJ9fSwiQXV0b1NpemUiOjAsIkZvcmVncm91bmQiOnsiJHJlZiI6IjEwOSJ9LCJNYXhXaWR0aCI6NjAuMTI1MDM4MTQ2OTcyNjU2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1MzMiLCJMaW5lQ29sb3IiOm51bGwsIkxpbmVXZWlnaHQiOjAuMCwiTGluZVR5cGUiOjAsIlBhcmVudFN0eWxlIjpudWxsfSwiUGFyZW50U3R5bGUiOnsiJHJlZiI6IjEwNyJ9fSwiRGF0ZVN0eWxlIjp7IiRpZCI6IjUzNCIsIkZvbnRTZXR0aW5ncyI6eyIkaWQiOiI1MzUiLCJGb250U2l6ZSI6MTAsIkZvbnROYW1lIjoiVGFob21hIiwiSXNCb2xkIjpmYWxzZSwiSXNJdGFsaWMiOmZhbHNlLCJJc1VuZGVybGluZWQiOmZhbHNlLCJQYXJlbnRTdHlsZSI6eyIkcmVmIjoiMTE1In19LCJBdXRvU2l6ZSI6MCwiRm9yZWdyb3VuZCI6eyIkaWQiOiI1MzYiLCJDb2xvciI6eyIkaWQiOiI1MzciLCJBIjoyNTUsIlIiOjY1LCJHIjoxMzgsIkIiOjE3O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ZmFsc2UsIldpZHRoIjowLjAsIkhlaWdodCI6MC4wLCJCb3JkZXJTdHlsZSI6eyIkaWQiOiI1MzgiLCJMaW5lQ29sb3IiOm51bGwsIkxpbmVXZWlnaHQiOjAuMCwiTGluZVR5cGUiOjAsIlBhcmVudFN0eWxlIjpudWxsfSwiUGFyZW50U3R5bGUiOnsiJHJlZiI6IjExNCJ9fSwiRGF0ZUZvcm1hdCI6eyIkaWQiOiI1MzkiLCJGb3JtYXRTdHJpbmciOiJkZGQgTS9kIiwiU2VwYXJhdG9yIjoiLyIsIlVzZUludGVybmF0aW9uYWxEYXRlRm9ybWF0IjpmYWxzZX0sIklzVmlzaWJsZSI6dHJ1ZSwiUGFyZW50U3R5bGUiOnsiJHJlZiI6IjgwIn19LCJJbmRleCI6MCwiSWQiOiJiODk0YjYyNC05ZjM4LTRmOGEtYmEzMi00MDliMDg3YWFjMWQiLCJUaXRsZSI6IkhlbHBkZXNrIFRyYWluaW5nIiwiTm90ZSI6bnVsbCwiSHlwZXJsaW5rIjpudWxsLCJJc0NoYW5nZWQiOmZhbHNlLCJJc05ldyI6dHJ1ZX1dLCJTZXR0aW5ncyI6eyIkaWQiOiI1NDA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0cnV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123</Words>
  <Application>Microsoft Office PowerPoint</Application>
  <PresentationFormat>On-screen Show (4:3)</PresentationFormat>
  <Paragraphs>62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2014-09-16T20:04:06Z</dcterms:created>
  <dcterms:modified xsi:type="dcterms:W3CDTF">2016-02-20T07:09:09Z</dcterms:modified>
</cp:coreProperties>
</file>