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6" r:id="rId7"/>
    <p:sldId id="268" r:id="rId8"/>
    <p:sldId id="267" r:id="rId9"/>
    <p:sldId id="269" r:id="rId10"/>
    <p:sldId id="265" r:id="rId11"/>
    <p:sldId id="261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515BC-1405-4B8D-8A47-554B4E8081CF}" v="36" dt="2023-09-01T16:59:12.52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abrata Basu Ray" userId="89bb132abff0074e" providerId="LiveId" clId="{4F7515BC-1405-4B8D-8A47-554B4E8081CF}"/>
    <pc:docChg chg="undo custSel addSld delSld modSld sldOrd">
      <pc:chgData name="Shwetabrata Basu Ray" userId="89bb132abff0074e" providerId="LiveId" clId="{4F7515BC-1405-4B8D-8A47-554B4E8081CF}" dt="2023-09-01T17:02:12.847" v="3244" actId="47"/>
      <pc:docMkLst>
        <pc:docMk/>
      </pc:docMkLst>
      <pc:sldChg chg="delSp modSp mod">
        <pc:chgData name="Shwetabrata Basu Ray" userId="89bb132abff0074e" providerId="LiveId" clId="{4F7515BC-1405-4B8D-8A47-554B4E8081CF}" dt="2023-09-01T13:31:10.799" v="64" actId="2711"/>
        <pc:sldMkLst>
          <pc:docMk/>
          <pc:sldMk cId="0" sldId="256"/>
        </pc:sldMkLst>
        <pc:spChg chg="mod">
          <ac:chgData name="Shwetabrata Basu Ray" userId="89bb132abff0074e" providerId="LiveId" clId="{4F7515BC-1405-4B8D-8A47-554B4E8081CF}" dt="2023-09-01T13:29:09.236" v="51" actId="1076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Shwetabrata Basu Ray" userId="89bb132abff0074e" providerId="LiveId" clId="{4F7515BC-1405-4B8D-8A47-554B4E8081CF}" dt="2023-09-01T13:31:10.799" v="64" actId="2711"/>
          <ac:spMkLst>
            <pc:docMk/>
            <pc:sldMk cId="0" sldId="256"/>
            <ac:spMk id="113" creationId="{00000000-0000-0000-0000-000000000000}"/>
          </ac:spMkLst>
        </pc:spChg>
        <pc:spChg chg="del mod">
          <ac:chgData name="Shwetabrata Basu Ray" userId="89bb132abff0074e" providerId="LiveId" clId="{4F7515BC-1405-4B8D-8A47-554B4E8081CF}" dt="2023-09-01T11:38:48.494" v="4" actId="478"/>
          <ac:spMkLst>
            <pc:docMk/>
            <pc:sldMk cId="0" sldId="256"/>
            <ac:spMk id="114" creationId="{00000000-0000-0000-0000-000000000000}"/>
          </ac:spMkLst>
        </pc:spChg>
      </pc:sldChg>
      <pc:sldChg chg="addSp delSp modSp mod">
        <pc:chgData name="Shwetabrata Basu Ray" userId="89bb132abff0074e" providerId="LiveId" clId="{4F7515BC-1405-4B8D-8A47-554B4E8081CF}" dt="2023-09-01T13:28:16.568" v="24"/>
        <pc:sldMkLst>
          <pc:docMk/>
          <pc:sldMk cId="0" sldId="257"/>
        </pc:sldMkLst>
        <pc:spChg chg="add del mod">
          <ac:chgData name="Shwetabrata Basu Ray" userId="89bb132abff0074e" providerId="LiveId" clId="{4F7515BC-1405-4B8D-8A47-554B4E8081CF}" dt="2023-09-01T13:28:16.568" v="24"/>
          <ac:spMkLst>
            <pc:docMk/>
            <pc:sldMk cId="0" sldId="257"/>
            <ac:spMk id="7" creationId="{B636D3AB-F98F-3ABE-A793-694907D42BA1}"/>
          </ac:spMkLst>
        </pc:spChg>
        <pc:spChg chg="del">
          <ac:chgData name="Shwetabrata Basu Ray" userId="89bb132abff0074e" providerId="LiveId" clId="{4F7515BC-1405-4B8D-8A47-554B4E8081CF}" dt="2023-09-01T11:38:53.421" v="5" actId="478"/>
          <ac:spMkLst>
            <pc:docMk/>
            <pc:sldMk cId="0" sldId="257"/>
            <ac:spMk id="119" creationId="{00000000-0000-0000-0000-000000000000}"/>
          </ac:spMkLst>
        </pc:spChg>
        <pc:graphicFrameChg chg="add del mod">
          <ac:chgData name="Shwetabrata Basu Ray" userId="89bb132abff0074e" providerId="LiveId" clId="{4F7515BC-1405-4B8D-8A47-554B4E8081CF}" dt="2023-09-01T11:43:08.724" v="21" actId="478"/>
          <ac:graphicFrameMkLst>
            <pc:docMk/>
            <pc:sldMk cId="0" sldId="257"/>
            <ac:graphicFrameMk id="6" creationId="{B9B9AA8B-7EDE-E18F-4E98-31C901118A10}"/>
          </ac:graphicFrameMkLst>
        </pc:graphicFrameChg>
      </pc:sldChg>
      <pc:sldChg chg="addSp delSp modSp mod">
        <pc:chgData name="Shwetabrata Basu Ray" userId="89bb132abff0074e" providerId="LiveId" clId="{4F7515BC-1405-4B8D-8A47-554B4E8081CF}" dt="2023-09-01T15:01:29.511" v="2433" actId="20577"/>
        <pc:sldMkLst>
          <pc:docMk/>
          <pc:sldMk cId="0" sldId="258"/>
        </pc:sldMkLst>
        <pc:spChg chg="add mod">
          <ac:chgData name="Shwetabrata Basu Ray" userId="89bb132abff0074e" providerId="LiveId" clId="{4F7515BC-1405-4B8D-8A47-554B4E8081CF}" dt="2023-09-01T15:01:29.511" v="2433" actId="20577"/>
          <ac:spMkLst>
            <pc:docMk/>
            <pc:sldMk cId="0" sldId="258"/>
            <ac:spMk id="2" creationId="{EA993671-221E-7845-F3E8-7A7EC1C702FB}"/>
          </ac:spMkLst>
        </pc:spChg>
        <pc:spChg chg="mod">
          <ac:chgData name="Shwetabrata Basu Ray" userId="89bb132abff0074e" providerId="LiveId" clId="{4F7515BC-1405-4B8D-8A47-554B4E8081CF}" dt="2023-09-01T13:32:20.558" v="120" actId="20577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Shwetabrata Basu Ray" userId="89bb132abff0074e" providerId="LiveId" clId="{4F7515BC-1405-4B8D-8A47-554B4E8081CF}" dt="2023-09-01T13:36:33.008" v="369" actId="122"/>
          <ac:spMkLst>
            <pc:docMk/>
            <pc:sldMk cId="0" sldId="258"/>
            <ac:spMk id="124" creationId="{00000000-0000-0000-0000-000000000000}"/>
          </ac:spMkLst>
        </pc:spChg>
        <pc:spChg chg="del mod">
          <ac:chgData name="Shwetabrata Basu Ray" userId="89bb132abff0074e" providerId="LiveId" clId="{4F7515BC-1405-4B8D-8A47-554B4E8081CF}" dt="2023-09-01T11:39:02.272" v="9" actId="478"/>
          <ac:spMkLst>
            <pc:docMk/>
            <pc:sldMk cId="0" sldId="258"/>
            <ac:spMk id="128" creationId="{00000000-0000-0000-0000-000000000000}"/>
          </ac:spMkLst>
        </pc:spChg>
        <pc:grpChg chg="del">
          <ac:chgData name="Shwetabrata Basu Ray" userId="89bb132abff0074e" providerId="LiveId" clId="{4F7515BC-1405-4B8D-8A47-554B4E8081CF}" dt="2023-09-01T11:40:51.765" v="18" actId="478"/>
          <ac:grpSpMkLst>
            <pc:docMk/>
            <pc:sldMk cId="0" sldId="258"/>
            <ac:grpSpMk id="127" creationId="{00000000-0000-0000-0000-000000000000}"/>
          </ac:grpSpMkLst>
        </pc:grpChg>
      </pc:sldChg>
      <pc:sldChg chg="addSp delSp modSp mod">
        <pc:chgData name="Shwetabrata Basu Ray" userId="89bb132abff0074e" providerId="LiveId" clId="{4F7515BC-1405-4B8D-8A47-554B4E8081CF}" dt="2023-09-01T14:38:49.207" v="1624" actId="14861"/>
        <pc:sldMkLst>
          <pc:docMk/>
          <pc:sldMk cId="0" sldId="259"/>
        </pc:sldMkLst>
        <pc:spChg chg="add del">
          <ac:chgData name="Shwetabrata Basu Ray" userId="89bb132abff0074e" providerId="LiveId" clId="{4F7515BC-1405-4B8D-8A47-554B4E8081CF}" dt="2023-09-01T14:00:33.273" v="959" actId="22"/>
          <ac:spMkLst>
            <pc:docMk/>
            <pc:sldMk cId="0" sldId="259"/>
            <ac:spMk id="3" creationId="{FB1291F0-5B14-42D3-28B0-40CDAC80F521}"/>
          </ac:spMkLst>
        </pc:spChg>
        <pc:spChg chg="add del">
          <ac:chgData name="Shwetabrata Basu Ray" userId="89bb132abff0074e" providerId="LiveId" clId="{4F7515BC-1405-4B8D-8A47-554B4E8081CF}" dt="2023-09-01T14:01:54.811" v="961" actId="478"/>
          <ac:spMkLst>
            <pc:docMk/>
            <pc:sldMk cId="0" sldId="259"/>
            <ac:spMk id="5" creationId="{4C4ECE59-B4CC-F8F0-99D7-DED2A40A90BD}"/>
          </ac:spMkLst>
        </pc:spChg>
        <pc:spChg chg="mod">
          <ac:chgData name="Shwetabrata Basu Ray" userId="89bb132abff0074e" providerId="LiveId" clId="{4F7515BC-1405-4B8D-8A47-554B4E8081CF}" dt="2023-09-01T14:34:10.485" v="1476" actId="1076"/>
          <ac:spMkLst>
            <pc:docMk/>
            <pc:sldMk cId="0" sldId="259"/>
            <ac:spMk id="131" creationId="{00000000-0000-0000-0000-000000000000}"/>
          </ac:spMkLst>
        </pc:spChg>
        <pc:spChg chg="mod">
          <ac:chgData name="Shwetabrata Basu Ray" userId="89bb132abff0074e" providerId="LiveId" clId="{4F7515BC-1405-4B8D-8A47-554B4E8081CF}" dt="2023-09-01T14:25:10.061" v="1277" actId="20577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Shwetabrata Basu Ray" userId="89bb132abff0074e" providerId="LiveId" clId="{4F7515BC-1405-4B8D-8A47-554B4E8081CF}" dt="2023-09-01T14:24:38.956" v="1216" actId="12"/>
          <ac:spMkLst>
            <pc:docMk/>
            <pc:sldMk cId="0" sldId="259"/>
            <ac:spMk id="133" creationId="{00000000-0000-0000-0000-000000000000}"/>
          </ac:spMkLst>
        </pc:spChg>
        <pc:spChg chg="del mod">
          <ac:chgData name="Shwetabrata Basu Ray" userId="89bb132abff0074e" providerId="LiveId" clId="{4F7515BC-1405-4B8D-8A47-554B4E8081CF}" dt="2023-09-01T11:39:08.125" v="11" actId="478"/>
          <ac:spMkLst>
            <pc:docMk/>
            <pc:sldMk cId="0" sldId="259"/>
            <ac:spMk id="137" creationId="{00000000-0000-0000-0000-000000000000}"/>
          </ac:spMkLst>
        </pc:spChg>
        <pc:grpChg chg="del">
          <ac:chgData name="Shwetabrata Basu Ray" userId="89bb132abff0074e" providerId="LiveId" clId="{4F7515BC-1405-4B8D-8A47-554B4E8081CF}" dt="2023-09-01T14:17:54.311" v="967" actId="478"/>
          <ac:grpSpMkLst>
            <pc:docMk/>
            <pc:sldMk cId="0" sldId="259"/>
            <ac:grpSpMk id="136" creationId="{00000000-0000-0000-0000-000000000000}"/>
          </ac:grpSpMkLst>
        </pc:grpChg>
        <pc:graphicFrameChg chg="add del mod">
          <ac:chgData name="Shwetabrata Basu Ray" userId="89bb132abff0074e" providerId="LiveId" clId="{4F7515BC-1405-4B8D-8A47-554B4E8081CF}" dt="2023-09-01T14:20:52.092" v="973" actId="478"/>
          <ac:graphicFrameMkLst>
            <pc:docMk/>
            <pc:sldMk cId="0" sldId="259"/>
            <ac:graphicFrameMk id="7" creationId="{F7134D5C-C13B-BA9C-4450-054B157B3609}"/>
          </ac:graphicFrameMkLst>
        </pc:graphicFrameChg>
        <pc:graphicFrameChg chg="add mod">
          <ac:chgData name="Shwetabrata Basu Ray" userId="89bb132abff0074e" providerId="LiveId" clId="{4F7515BC-1405-4B8D-8A47-554B4E8081CF}" dt="2023-09-01T14:38:49.207" v="1624" actId="14861"/>
          <ac:graphicFrameMkLst>
            <pc:docMk/>
            <pc:sldMk cId="0" sldId="259"/>
            <ac:graphicFrameMk id="8" creationId="{F7134D5C-C13B-BA9C-4450-054B157B3609}"/>
          </ac:graphicFrameMkLst>
        </pc:graphicFrameChg>
        <pc:picChg chg="add del mod">
          <ac:chgData name="Shwetabrata Basu Ray" userId="89bb132abff0074e" providerId="LiveId" clId="{4F7515BC-1405-4B8D-8A47-554B4E8081CF}" dt="2023-09-01T14:09:56.172" v="963" actId="478"/>
          <ac:picMkLst>
            <pc:docMk/>
            <pc:sldMk cId="0" sldId="259"/>
            <ac:picMk id="6" creationId="{12B636EC-8D35-DA6C-BFFB-E818865B8949}"/>
          </ac:picMkLst>
        </pc:picChg>
      </pc:sldChg>
      <pc:sldChg chg="addSp delSp modSp del mod">
        <pc:chgData name="Shwetabrata Basu Ray" userId="89bb132abff0074e" providerId="LiveId" clId="{4F7515BC-1405-4B8D-8A47-554B4E8081CF}" dt="2023-09-01T14:59:57.706" v="2395" actId="2696"/>
        <pc:sldMkLst>
          <pc:docMk/>
          <pc:sldMk cId="0" sldId="260"/>
        </pc:sldMkLst>
        <pc:spChg chg="add mod">
          <ac:chgData name="Shwetabrata Basu Ray" userId="89bb132abff0074e" providerId="LiveId" clId="{4F7515BC-1405-4B8D-8A47-554B4E8081CF}" dt="2023-09-01T14:34:58.166" v="1488" actId="1076"/>
          <ac:spMkLst>
            <pc:docMk/>
            <pc:sldMk cId="0" sldId="260"/>
            <ac:spMk id="3" creationId="{9CFC9CB4-377D-5E4B-BE97-4BF92B326989}"/>
          </ac:spMkLst>
        </pc:spChg>
        <pc:spChg chg="mod">
          <ac:chgData name="Shwetabrata Basu Ray" userId="89bb132abff0074e" providerId="LiveId" clId="{4F7515BC-1405-4B8D-8A47-554B4E8081CF}" dt="2023-09-01T14:34:44.549" v="1486" actId="1076"/>
          <ac:spMkLst>
            <pc:docMk/>
            <pc:sldMk cId="0" sldId="260"/>
            <ac:spMk id="139" creationId="{00000000-0000-0000-0000-000000000000}"/>
          </ac:spMkLst>
        </pc:spChg>
        <pc:spChg chg="del mod">
          <ac:chgData name="Shwetabrata Basu Ray" userId="89bb132abff0074e" providerId="LiveId" clId="{4F7515BC-1405-4B8D-8A47-554B4E8081CF}" dt="2023-09-01T14:35:03.744" v="1489" actId="478"/>
          <ac:spMkLst>
            <pc:docMk/>
            <pc:sldMk cId="0" sldId="260"/>
            <ac:spMk id="140" creationId="{00000000-0000-0000-0000-000000000000}"/>
          </ac:spMkLst>
        </pc:spChg>
        <pc:spChg chg="mod">
          <ac:chgData name="Shwetabrata Basu Ray" userId="89bb132abff0074e" providerId="LiveId" clId="{4F7515BC-1405-4B8D-8A47-554B4E8081CF}" dt="2023-09-01T14:28:01.323" v="1318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Shwetabrata Basu Ray" userId="89bb132abff0074e" providerId="LiveId" clId="{4F7515BC-1405-4B8D-8A47-554B4E8081CF}" dt="2023-09-01T14:37:53.301" v="1617" actId="12"/>
          <ac:spMkLst>
            <pc:docMk/>
            <pc:sldMk cId="0" sldId="260"/>
            <ac:spMk id="142" creationId="{00000000-0000-0000-0000-000000000000}"/>
          </ac:spMkLst>
        </pc:spChg>
        <pc:spChg chg="del mod">
          <ac:chgData name="Shwetabrata Basu Ray" userId="89bb132abff0074e" providerId="LiveId" clId="{4F7515BC-1405-4B8D-8A47-554B4E8081CF}" dt="2023-09-01T11:39:12.898" v="13" actId="478"/>
          <ac:spMkLst>
            <pc:docMk/>
            <pc:sldMk cId="0" sldId="260"/>
            <ac:spMk id="146" creationId="{00000000-0000-0000-0000-000000000000}"/>
          </ac:spMkLst>
        </pc:spChg>
        <pc:grpChg chg="del">
          <ac:chgData name="Shwetabrata Basu Ray" userId="89bb132abff0074e" providerId="LiveId" clId="{4F7515BC-1405-4B8D-8A47-554B4E8081CF}" dt="2023-09-01T14:28:19.670" v="1319" actId="478"/>
          <ac:grpSpMkLst>
            <pc:docMk/>
            <pc:sldMk cId="0" sldId="260"/>
            <ac:grpSpMk id="145" creationId="{00000000-0000-0000-0000-000000000000}"/>
          </ac:grpSpMkLst>
        </pc:grpChg>
        <pc:picChg chg="add mod">
          <ac:chgData name="Shwetabrata Basu Ray" userId="89bb132abff0074e" providerId="LiveId" clId="{4F7515BC-1405-4B8D-8A47-554B4E8081CF}" dt="2023-09-01T14:37:59.499" v="1618" actId="1076"/>
          <ac:picMkLst>
            <pc:docMk/>
            <pc:sldMk cId="0" sldId="260"/>
            <ac:picMk id="2" creationId="{8E30E563-6557-B6CA-48E6-9D4329B3C832}"/>
          </ac:picMkLst>
        </pc:picChg>
      </pc:sldChg>
      <pc:sldChg chg="addSp delSp modSp mod">
        <pc:chgData name="Shwetabrata Basu Ray" userId="89bb132abff0074e" providerId="LiveId" clId="{4F7515BC-1405-4B8D-8A47-554B4E8081CF}" dt="2023-09-01T17:01:20.013" v="3233" actId="14100"/>
        <pc:sldMkLst>
          <pc:docMk/>
          <pc:sldMk cId="0" sldId="261"/>
        </pc:sldMkLst>
        <pc:spChg chg="mod">
          <ac:chgData name="Shwetabrata Basu Ray" userId="89bb132abff0074e" providerId="LiveId" clId="{4F7515BC-1405-4B8D-8A47-554B4E8081CF}" dt="2023-09-01T17:01:12.092" v="3230" actId="1076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Shwetabrata Basu Ray" userId="89bb132abff0074e" providerId="LiveId" clId="{4F7515BC-1405-4B8D-8A47-554B4E8081CF}" dt="2023-09-01T17:01:15.024" v="3231" actId="1076"/>
          <ac:spMkLst>
            <pc:docMk/>
            <pc:sldMk cId="0" sldId="261"/>
            <ac:spMk id="151" creationId="{00000000-0000-0000-0000-000000000000}"/>
          </ac:spMkLst>
        </pc:spChg>
        <pc:spChg chg="del mod">
          <ac:chgData name="Shwetabrata Basu Ray" userId="89bb132abff0074e" providerId="LiveId" clId="{4F7515BC-1405-4B8D-8A47-554B4E8081CF}" dt="2023-09-01T11:39:18.819" v="15" actId="478"/>
          <ac:spMkLst>
            <pc:docMk/>
            <pc:sldMk cId="0" sldId="261"/>
            <ac:spMk id="155" creationId="{00000000-0000-0000-0000-000000000000}"/>
          </ac:spMkLst>
        </pc:spChg>
        <pc:grpChg chg="del">
          <ac:chgData name="Shwetabrata Basu Ray" userId="89bb132abff0074e" providerId="LiveId" clId="{4F7515BC-1405-4B8D-8A47-554B4E8081CF}" dt="2023-09-01T16:59:15.166" v="3086" actId="478"/>
          <ac:grpSpMkLst>
            <pc:docMk/>
            <pc:sldMk cId="0" sldId="261"/>
            <ac:grpSpMk id="154" creationId="{00000000-0000-0000-0000-000000000000}"/>
          </ac:grpSpMkLst>
        </pc:grpChg>
        <pc:picChg chg="add mod">
          <ac:chgData name="Shwetabrata Basu Ray" userId="89bb132abff0074e" providerId="LiveId" clId="{4F7515BC-1405-4B8D-8A47-554B4E8081CF}" dt="2023-09-01T17:01:20.013" v="3233" actId="14100"/>
          <ac:picMkLst>
            <pc:docMk/>
            <pc:sldMk cId="0" sldId="261"/>
            <ac:picMk id="2" creationId="{4982F643-6515-2C5A-B5AB-ABD5ECCA762C}"/>
          </ac:picMkLst>
        </pc:picChg>
      </pc:sldChg>
      <pc:sldChg chg="delSp modSp mod">
        <pc:chgData name="Shwetabrata Basu Ray" userId="89bb132abff0074e" providerId="LiveId" clId="{4F7515BC-1405-4B8D-8A47-554B4E8081CF}" dt="2023-09-01T17:02:08.676" v="3243" actId="20577"/>
        <pc:sldMkLst>
          <pc:docMk/>
          <pc:sldMk cId="0" sldId="262"/>
        </pc:sldMkLst>
        <pc:spChg chg="mod">
          <ac:chgData name="Shwetabrata Basu Ray" userId="89bb132abff0074e" providerId="LiveId" clId="{4F7515BC-1405-4B8D-8A47-554B4E8081CF}" dt="2023-09-01T17:02:03.524" v="3234" actId="1076"/>
          <ac:spMkLst>
            <pc:docMk/>
            <pc:sldMk cId="0" sldId="262"/>
            <ac:spMk id="157" creationId="{00000000-0000-0000-0000-000000000000}"/>
          </ac:spMkLst>
        </pc:spChg>
        <pc:spChg chg="mod">
          <ac:chgData name="Shwetabrata Basu Ray" userId="89bb132abff0074e" providerId="LiveId" clId="{4F7515BC-1405-4B8D-8A47-554B4E8081CF}" dt="2023-09-01T17:02:08.676" v="3243" actId="20577"/>
          <ac:spMkLst>
            <pc:docMk/>
            <pc:sldMk cId="0" sldId="262"/>
            <ac:spMk id="158" creationId="{00000000-0000-0000-0000-000000000000}"/>
          </ac:spMkLst>
        </pc:spChg>
        <pc:spChg chg="del mod">
          <ac:chgData name="Shwetabrata Basu Ray" userId="89bb132abff0074e" providerId="LiveId" clId="{4F7515BC-1405-4B8D-8A47-554B4E8081CF}" dt="2023-09-01T11:39:23.883" v="17" actId="478"/>
          <ac:spMkLst>
            <pc:docMk/>
            <pc:sldMk cId="0" sldId="262"/>
            <ac:spMk id="159" creationId="{00000000-0000-0000-0000-000000000000}"/>
          </ac:spMkLst>
        </pc:spChg>
      </pc:sldChg>
      <pc:sldChg chg="delSp del mod">
        <pc:chgData name="Shwetabrata Basu Ray" userId="89bb132abff0074e" providerId="LiveId" clId="{4F7515BC-1405-4B8D-8A47-554B4E8081CF}" dt="2023-09-01T17:02:12.847" v="3244" actId="47"/>
        <pc:sldMkLst>
          <pc:docMk/>
          <pc:sldMk cId="0" sldId="263"/>
        </pc:sldMkLst>
        <pc:spChg chg="del">
          <ac:chgData name="Shwetabrata Basu Ray" userId="89bb132abff0074e" providerId="LiveId" clId="{4F7515BC-1405-4B8D-8A47-554B4E8081CF}" dt="2023-08-20T15:42:16.135" v="0" actId="478"/>
          <ac:spMkLst>
            <pc:docMk/>
            <pc:sldMk cId="0" sldId="263"/>
            <ac:spMk id="164" creationId="{00000000-0000-0000-0000-000000000000}"/>
          </ac:spMkLst>
        </pc:spChg>
      </pc:sldChg>
      <pc:sldChg chg="addSp delSp modSp new mod">
        <pc:chgData name="Shwetabrata Basu Ray" userId="89bb132abff0074e" providerId="LiveId" clId="{4F7515BC-1405-4B8D-8A47-554B4E8081CF}" dt="2023-09-01T13:57:44.526" v="957" actId="313"/>
        <pc:sldMkLst>
          <pc:docMk/>
          <pc:sldMk cId="2447462151" sldId="264"/>
        </pc:sldMkLst>
        <pc:spChg chg="mod">
          <ac:chgData name="Shwetabrata Basu Ray" userId="89bb132abff0074e" providerId="LiveId" clId="{4F7515BC-1405-4B8D-8A47-554B4E8081CF}" dt="2023-09-01T13:56:51.698" v="945" actId="1076"/>
          <ac:spMkLst>
            <pc:docMk/>
            <pc:sldMk cId="2447462151" sldId="264"/>
            <ac:spMk id="2" creationId="{436ADFAB-3EFC-0B84-95EC-44C684AA330C}"/>
          </ac:spMkLst>
        </pc:spChg>
        <pc:spChg chg="del">
          <ac:chgData name="Shwetabrata Basu Ray" userId="89bb132abff0074e" providerId="LiveId" clId="{4F7515BC-1405-4B8D-8A47-554B4E8081CF}" dt="2023-09-01T13:48:58.530" v="787" actId="478"/>
          <ac:spMkLst>
            <pc:docMk/>
            <pc:sldMk cId="2447462151" sldId="264"/>
            <ac:spMk id="3" creationId="{3E98585B-4518-4D4F-81AF-8E42EDF277B0}"/>
          </ac:spMkLst>
        </pc:spChg>
        <pc:spChg chg="add mod">
          <ac:chgData name="Shwetabrata Basu Ray" userId="89bb132abff0074e" providerId="LiveId" clId="{4F7515BC-1405-4B8D-8A47-554B4E8081CF}" dt="2023-09-01T13:51:10.448" v="815"/>
          <ac:spMkLst>
            <pc:docMk/>
            <pc:sldMk cId="2447462151" sldId="264"/>
            <ac:spMk id="5" creationId="{12F30BB2-191F-0DAD-55F0-317E62A78061}"/>
          </ac:spMkLst>
        </pc:spChg>
        <pc:spChg chg="add del mod">
          <ac:chgData name="Shwetabrata Basu Ray" userId="89bb132abff0074e" providerId="LiveId" clId="{4F7515BC-1405-4B8D-8A47-554B4E8081CF}" dt="2023-09-01T13:51:25.926" v="818"/>
          <ac:spMkLst>
            <pc:docMk/>
            <pc:sldMk cId="2447462151" sldId="264"/>
            <ac:spMk id="6" creationId="{BE730264-6591-9C18-6A78-E276D3E5A99D}"/>
          </ac:spMkLst>
        </pc:spChg>
        <pc:spChg chg="add mod">
          <ac:chgData name="Shwetabrata Basu Ray" userId="89bb132abff0074e" providerId="LiveId" clId="{4F7515BC-1405-4B8D-8A47-554B4E8081CF}" dt="2023-09-01T13:51:32.624" v="819"/>
          <ac:spMkLst>
            <pc:docMk/>
            <pc:sldMk cId="2447462151" sldId="264"/>
            <ac:spMk id="7" creationId="{EB165EE9-C168-4A4C-B24E-BBA0E7C2AF48}"/>
          </ac:spMkLst>
        </pc:spChg>
        <pc:spChg chg="add mod">
          <ac:chgData name="Shwetabrata Basu Ray" userId="89bb132abff0074e" providerId="LiveId" clId="{4F7515BC-1405-4B8D-8A47-554B4E8081CF}" dt="2023-09-01T13:56:57.172" v="946" actId="1076"/>
          <ac:spMkLst>
            <pc:docMk/>
            <pc:sldMk cId="2447462151" sldId="264"/>
            <ac:spMk id="8" creationId="{FEA70B20-7951-DCC3-3BA2-013A9CCDAAE5}"/>
          </ac:spMkLst>
        </pc:spChg>
        <pc:graphicFrameChg chg="add mod modGraphic">
          <ac:chgData name="Shwetabrata Basu Ray" userId="89bb132abff0074e" providerId="LiveId" clId="{4F7515BC-1405-4B8D-8A47-554B4E8081CF}" dt="2023-09-01T13:57:44.526" v="957" actId="313"/>
          <ac:graphicFrameMkLst>
            <pc:docMk/>
            <pc:sldMk cId="2447462151" sldId="264"/>
            <ac:graphicFrameMk id="4" creationId="{61E8B418-2FF5-57A5-7C27-67F103AC8631}"/>
          </ac:graphicFrameMkLst>
        </pc:graphicFrameChg>
      </pc:sldChg>
      <pc:sldChg chg="addSp delSp modSp new add del mod">
        <pc:chgData name="Shwetabrata Basu Ray" userId="89bb132abff0074e" providerId="LiveId" clId="{4F7515BC-1405-4B8D-8A47-554B4E8081CF}" dt="2023-09-01T16:53:24.627" v="3084" actId="20577"/>
        <pc:sldMkLst>
          <pc:docMk/>
          <pc:sldMk cId="2257680673" sldId="265"/>
        </pc:sldMkLst>
        <pc:spChg chg="del mod">
          <ac:chgData name="Shwetabrata Basu Ray" userId="89bb132abff0074e" providerId="LiveId" clId="{4F7515BC-1405-4B8D-8A47-554B4E8081CF}" dt="2023-09-01T14:36:00.966" v="1503" actId="478"/>
          <ac:spMkLst>
            <pc:docMk/>
            <pc:sldMk cId="2257680673" sldId="265"/>
            <ac:spMk id="2" creationId="{D7EDCF07-96D7-0CD8-3286-618134AE7A39}"/>
          </ac:spMkLst>
        </pc:spChg>
        <pc:spChg chg="mod">
          <ac:chgData name="Shwetabrata Basu Ray" userId="89bb132abff0074e" providerId="LiveId" clId="{4F7515BC-1405-4B8D-8A47-554B4E8081CF}" dt="2023-09-01T16:53:24.627" v="3084" actId="20577"/>
          <ac:spMkLst>
            <pc:docMk/>
            <pc:sldMk cId="2257680673" sldId="265"/>
            <ac:spMk id="3" creationId="{1332888F-9074-DFFA-E2C5-03C46100E473}"/>
          </ac:spMkLst>
        </pc:spChg>
        <pc:spChg chg="add del mod">
          <ac:chgData name="Shwetabrata Basu Ray" userId="89bb132abff0074e" providerId="LiveId" clId="{4F7515BC-1405-4B8D-8A47-554B4E8081CF}" dt="2023-09-01T14:35:44.886" v="1498" actId="478"/>
          <ac:spMkLst>
            <pc:docMk/>
            <pc:sldMk cId="2257680673" sldId="265"/>
            <ac:spMk id="4" creationId="{498681B6-4886-60FF-908A-77253CBCFA14}"/>
          </ac:spMkLst>
        </pc:spChg>
        <pc:spChg chg="add mod">
          <ac:chgData name="Shwetabrata Basu Ray" userId="89bb132abff0074e" providerId="LiveId" clId="{4F7515BC-1405-4B8D-8A47-554B4E8081CF}" dt="2023-09-01T14:35:47.991" v="1499" actId="1076"/>
          <ac:spMkLst>
            <pc:docMk/>
            <pc:sldMk cId="2257680673" sldId="265"/>
            <ac:spMk id="5" creationId="{C6588A3F-3525-5B87-D867-982A9C9BAA20}"/>
          </ac:spMkLst>
        </pc:spChg>
        <pc:spChg chg="add mod">
          <ac:chgData name="Shwetabrata Basu Ray" userId="89bb132abff0074e" providerId="LiveId" clId="{4F7515BC-1405-4B8D-8A47-554B4E8081CF}" dt="2023-09-01T14:35:52.992" v="1501" actId="1076"/>
          <ac:spMkLst>
            <pc:docMk/>
            <pc:sldMk cId="2257680673" sldId="265"/>
            <ac:spMk id="6" creationId="{7E4E5C92-A1DC-2246-C2F2-F55C19B0E659}"/>
          </ac:spMkLst>
        </pc:spChg>
      </pc:sldChg>
      <pc:sldChg chg="add">
        <pc:chgData name="Shwetabrata Basu Ray" userId="89bb132abff0074e" providerId="LiveId" clId="{4F7515BC-1405-4B8D-8A47-554B4E8081CF}" dt="2023-09-01T14:41:33.393" v="1625" actId="2890"/>
        <pc:sldMkLst>
          <pc:docMk/>
          <pc:sldMk cId="3454710783" sldId="266"/>
        </pc:sldMkLst>
      </pc:sldChg>
      <pc:sldChg chg="addSp delSp modSp add mod ord">
        <pc:chgData name="Shwetabrata Basu Ray" userId="89bb132abff0074e" providerId="LiveId" clId="{4F7515BC-1405-4B8D-8A47-554B4E8081CF}" dt="2023-09-01T15:05:56.450" v="2691" actId="108"/>
        <pc:sldMkLst>
          <pc:docMk/>
          <pc:sldMk cId="87525598" sldId="267"/>
        </pc:sldMkLst>
        <pc:spChg chg="mod">
          <ac:chgData name="Shwetabrata Basu Ray" userId="89bb132abff0074e" providerId="LiveId" clId="{4F7515BC-1405-4B8D-8A47-554B4E8081CF}" dt="2023-09-01T14:43:50.181" v="1642"/>
          <ac:spMkLst>
            <pc:docMk/>
            <pc:sldMk cId="87525598" sldId="267"/>
            <ac:spMk id="141" creationId="{00000000-0000-0000-0000-000000000000}"/>
          </ac:spMkLst>
        </pc:spChg>
        <pc:spChg chg="mod">
          <ac:chgData name="Shwetabrata Basu Ray" userId="89bb132abff0074e" providerId="LiveId" clId="{4F7515BC-1405-4B8D-8A47-554B4E8081CF}" dt="2023-09-01T15:05:56.450" v="2691" actId="108"/>
          <ac:spMkLst>
            <pc:docMk/>
            <pc:sldMk cId="87525598" sldId="267"/>
            <ac:spMk id="142" creationId="{00000000-0000-0000-0000-000000000000}"/>
          </ac:spMkLst>
        </pc:spChg>
        <pc:picChg chg="del">
          <ac:chgData name="Shwetabrata Basu Ray" userId="89bb132abff0074e" providerId="LiveId" clId="{4F7515BC-1405-4B8D-8A47-554B4E8081CF}" dt="2023-09-01T14:42:00.695" v="1630" actId="478"/>
          <ac:picMkLst>
            <pc:docMk/>
            <pc:sldMk cId="87525598" sldId="267"/>
            <ac:picMk id="2" creationId="{8E30E563-6557-B6CA-48E6-9D4329B3C832}"/>
          </ac:picMkLst>
        </pc:picChg>
        <pc:picChg chg="add del mod">
          <ac:chgData name="Shwetabrata Basu Ray" userId="89bb132abff0074e" providerId="LiveId" clId="{4F7515BC-1405-4B8D-8A47-554B4E8081CF}" dt="2023-09-01T14:42:24.140" v="1634" actId="478"/>
          <ac:picMkLst>
            <pc:docMk/>
            <pc:sldMk cId="87525598" sldId="267"/>
            <ac:picMk id="4" creationId="{CF3F0880-C4EC-6207-3E97-2A77513522EA}"/>
          </ac:picMkLst>
        </pc:picChg>
        <pc:picChg chg="add mod">
          <ac:chgData name="Shwetabrata Basu Ray" userId="89bb132abff0074e" providerId="LiveId" clId="{4F7515BC-1405-4B8D-8A47-554B4E8081CF}" dt="2023-09-01T14:43:54.402" v="1643" actId="1076"/>
          <ac:picMkLst>
            <pc:docMk/>
            <pc:sldMk cId="87525598" sldId="267"/>
            <ac:picMk id="5" creationId="{3B7DE46E-D39E-C264-FD7A-DB31BD364EA7}"/>
          </ac:picMkLst>
        </pc:picChg>
      </pc:sldChg>
      <pc:sldChg chg="addSp delSp modSp add mod">
        <pc:chgData name="Shwetabrata Basu Ray" userId="89bb132abff0074e" providerId="LiveId" clId="{4F7515BC-1405-4B8D-8A47-554B4E8081CF}" dt="2023-09-01T14:48:52.055" v="2043" actId="20577"/>
        <pc:sldMkLst>
          <pc:docMk/>
          <pc:sldMk cId="3891874949" sldId="268"/>
        </pc:sldMkLst>
        <pc:spChg chg="mod">
          <ac:chgData name="Shwetabrata Basu Ray" userId="89bb132abff0074e" providerId="LiveId" clId="{4F7515BC-1405-4B8D-8A47-554B4E8081CF}" dt="2023-09-01T14:48:52.055" v="2043" actId="20577"/>
          <ac:spMkLst>
            <pc:docMk/>
            <pc:sldMk cId="3891874949" sldId="268"/>
            <ac:spMk id="142" creationId="{00000000-0000-0000-0000-000000000000}"/>
          </ac:spMkLst>
        </pc:spChg>
        <pc:picChg chg="add mod">
          <ac:chgData name="Shwetabrata Basu Ray" userId="89bb132abff0074e" providerId="LiveId" clId="{4F7515BC-1405-4B8D-8A47-554B4E8081CF}" dt="2023-09-01T14:45:01.431" v="1649" actId="1440"/>
          <ac:picMkLst>
            <pc:docMk/>
            <pc:sldMk cId="3891874949" sldId="268"/>
            <ac:picMk id="2" creationId="{FC296AAD-87D3-7D90-D0E5-4257688994F7}"/>
          </ac:picMkLst>
        </pc:picChg>
        <pc:picChg chg="del mod">
          <ac:chgData name="Shwetabrata Basu Ray" userId="89bb132abff0074e" providerId="LiveId" clId="{4F7515BC-1405-4B8D-8A47-554B4E8081CF}" dt="2023-09-01T14:44:53.001" v="1647" actId="478"/>
          <ac:picMkLst>
            <pc:docMk/>
            <pc:sldMk cId="3891874949" sldId="268"/>
            <ac:picMk id="5" creationId="{3B7DE46E-D39E-C264-FD7A-DB31BD364EA7}"/>
          </ac:picMkLst>
        </pc:picChg>
      </pc:sldChg>
      <pc:sldChg chg="addSp delSp modSp add mod">
        <pc:chgData name="Shwetabrata Basu Ray" userId="89bb132abff0074e" providerId="LiveId" clId="{4F7515BC-1405-4B8D-8A47-554B4E8081CF}" dt="2023-09-01T15:01:40.508" v="2434"/>
        <pc:sldMkLst>
          <pc:docMk/>
          <pc:sldMk cId="3789446164" sldId="269"/>
        </pc:sldMkLst>
        <pc:spChg chg="mod">
          <ac:chgData name="Shwetabrata Basu Ray" userId="89bb132abff0074e" providerId="LiveId" clId="{4F7515BC-1405-4B8D-8A47-554B4E8081CF}" dt="2023-09-01T15:01:40.508" v="2434"/>
          <ac:spMkLst>
            <pc:docMk/>
            <pc:sldMk cId="3789446164" sldId="269"/>
            <ac:spMk id="141" creationId="{00000000-0000-0000-0000-000000000000}"/>
          </ac:spMkLst>
        </pc:spChg>
        <pc:spChg chg="mod">
          <ac:chgData name="Shwetabrata Basu Ray" userId="89bb132abff0074e" providerId="LiveId" clId="{4F7515BC-1405-4B8D-8A47-554B4E8081CF}" dt="2023-09-01T14:59:27.895" v="2394" actId="2711"/>
          <ac:spMkLst>
            <pc:docMk/>
            <pc:sldMk cId="3789446164" sldId="269"/>
            <ac:spMk id="142" creationId="{00000000-0000-0000-0000-000000000000}"/>
          </ac:spMkLst>
        </pc:spChg>
        <pc:graphicFrameChg chg="add mod">
          <ac:chgData name="Shwetabrata Basu Ray" userId="89bb132abff0074e" providerId="LiveId" clId="{4F7515BC-1405-4B8D-8A47-554B4E8081CF}" dt="2023-09-01T14:55:51.467" v="2048" actId="1076"/>
          <ac:graphicFrameMkLst>
            <pc:docMk/>
            <pc:sldMk cId="3789446164" sldId="269"/>
            <ac:graphicFrameMk id="4" creationId="{CFEBC3C7-D4D1-1723-602B-E340A9C49834}"/>
          </ac:graphicFrameMkLst>
        </pc:graphicFrameChg>
        <pc:picChg chg="del">
          <ac:chgData name="Shwetabrata Basu Ray" userId="89bb132abff0074e" providerId="LiveId" clId="{4F7515BC-1405-4B8D-8A47-554B4E8081CF}" dt="2023-09-01T14:55:41.398" v="2045" actId="478"/>
          <ac:picMkLst>
            <pc:docMk/>
            <pc:sldMk cId="3789446164" sldId="269"/>
            <ac:picMk id="2" creationId="{FC296AAD-87D3-7D90-D0E5-4257688994F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bb132abff0074e/Desktop/KPMG%20Data%20Analysis/Module%202/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bb132abff0074e/Desktop/KPMG%20Data%20Analysis/Module%202/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[KPMG_VI_New_raw_data_update_final.xlsx]Sheet3!PivotTable2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glow rad="127000">
              <a:schemeClr val="bg1"/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2">
              <a:lumMod val="50000"/>
            </a:schemeClr>
          </a:solidFill>
          <a:ln>
            <a:noFill/>
          </a:ln>
          <a:effectLst>
            <a:glow rad="127000">
              <a:schemeClr val="bg1"/>
            </a:glow>
          </a:effectLst>
        </c:spPr>
      </c:pivotFmt>
      <c:pivotFmt>
        <c:idx val="2"/>
        <c:spPr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glow rad="127000">
              <a:schemeClr val="bg1"/>
            </a:glo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glow rad="127000">
              <a:schemeClr val="bg1"/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glow rad="127000">
              <a:schemeClr val="bg1"/>
            </a:glow>
          </a:effectLst>
        </c:spPr>
      </c:pivotFmt>
      <c:pivotFmt>
        <c:idx val="6"/>
        <c:spPr>
          <a:solidFill>
            <a:schemeClr val="bg2">
              <a:lumMod val="50000"/>
            </a:schemeClr>
          </a:solidFill>
          <a:ln>
            <a:noFill/>
          </a:ln>
          <a:effectLst>
            <a:glow rad="127000">
              <a:schemeClr val="bg1"/>
            </a:glo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glow rad="127000">
              <a:schemeClr val="bg1"/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glow rad="127000">
              <a:schemeClr val="bg1"/>
            </a:glow>
          </a:effectLst>
        </c:spPr>
      </c:pivotFmt>
      <c:pivotFmt>
        <c:idx val="9"/>
        <c:spPr>
          <a:solidFill>
            <a:schemeClr val="bg2">
              <a:lumMod val="50000"/>
            </a:schemeClr>
          </a:solidFill>
          <a:ln>
            <a:noFill/>
          </a:ln>
          <a:effectLst>
            <a:glow rad="127000">
              <a:schemeClr val="bg1"/>
            </a:glow>
          </a:effectLst>
        </c:spPr>
      </c:pivotFmt>
    </c:pivotFmts>
    <c:plotArea>
      <c:layout>
        <c:manualLayout>
          <c:layoutTarget val="inner"/>
          <c:xMode val="edge"/>
          <c:yMode val="edge"/>
          <c:x val="0.17278382431190442"/>
          <c:y val="7.1016259794374745E-2"/>
          <c:w val="0.80878642366540743"/>
          <c:h val="0.85361739902352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19D-4786-896A-D06575FB16A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19D-4786-896A-D06575FB16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Sheet3!$A$4:$A$6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Sheet3!$B$4:$B$6</c:f>
              <c:numCache>
                <c:formatCode>General</c:formatCode>
                <c:ptCount val="2"/>
                <c:pt idx="0">
                  <c:v>16978556</c:v>
                </c:pt>
                <c:pt idx="1">
                  <c:v>15773711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86-4DD3-890D-6D463543B8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9203040"/>
        <c:axId val="1593472704"/>
      </c:barChart>
      <c:catAx>
        <c:axId val="112920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472704"/>
        <c:crosses val="autoZero"/>
        <c:auto val="1"/>
        <c:lblAlgn val="ctr"/>
        <c:lblOffset val="100"/>
        <c:noMultiLvlLbl val="0"/>
      </c:catAx>
      <c:valAx>
        <c:axId val="159347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20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077865266841645"/>
          <c:y val="6.4814814814814811E-2"/>
          <c:w val="0.70187379702537178"/>
          <c:h val="0.847314814814814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Sheet2!$B$5:$B$6</c:f>
              <c:numCache>
                <c:formatCode>General</c:formatCode>
                <c:ptCount val="2"/>
                <c:pt idx="0">
                  <c:v>8474104</c:v>
                </c:pt>
                <c:pt idx="1">
                  <c:v>9207172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6F-4A38-A77D-D762AC57B81E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Sheet2!$C$5:$C$6</c:f>
              <c:numCache>
                <c:formatCode>General</c:formatCode>
                <c:ptCount val="2"/>
                <c:pt idx="0">
                  <c:v>3623175</c:v>
                </c:pt>
                <c:pt idx="1">
                  <c:v>3707791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6F-4A38-A77D-D762AC57B81E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Sheet2!$D$5:$D$6</c:f>
              <c:numCache>
                <c:formatCode>General</c:formatCode>
                <c:ptCount val="2"/>
                <c:pt idx="0">
                  <c:v>4441010</c:v>
                </c:pt>
                <c:pt idx="1">
                  <c:v>4355202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6F-4A38-A77D-D762AC57B8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5470111"/>
        <c:axId val="1552975839"/>
      </c:barChart>
      <c:catAx>
        <c:axId val="154547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975839"/>
        <c:crosses val="autoZero"/>
        <c:auto val="1"/>
        <c:lblAlgn val="ctr"/>
        <c:lblOffset val="100"/>
        <c:noMultiLvlLbl val="0"/>
      </c:catAx>
      <c:valAx>
        <c:axId val="1552975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47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powerbi.com/groups/me/reports/105acfaa-c233-47c4-8517-b477f9ad5d8a/?pbi_source=PowerPoint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powerbi.com/groups/me/reports/105acfaa-c233-47c4-8517-b477f9ad5d8a/?pbi_source=PowerPoin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powerbi.com/groups/me/reports/105acfaa-c233-47c4-8517-b477f9ad5d8a/?pbi_source=PowerPoin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powerbi.com/groups/me/reports/105acfaa-c233-47c4-8517-b477f9ad5d8a/?pbi_source=PowerPoi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9201" y="9499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899" y="3859097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Shwetabrata Basu Ray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2888F-9074-DFFA-E2C5-03C46100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00" y="1323976"/>
            <a:ext cx="8520602" cy="34164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itka Subheading" pitchFamily="2" charset="0"/>
              </a:rPr>
              <a:t>These are the high value customers that should be targeted from the new list:</a:t>
            </a:r>
          </a:p>
          <a:p>
            <a:pPr marL="114300" indent="0">
              <a:buNone/>
            </a:pPr>
            <a:endParaRPr lang="en-US" sz="1600" dirty="0">
              <a:latin typeface="Sitka Subheading" pitchFamily="2" charset="0"/>
            </a:endParaRPr>
          </a:p>
          <a:p>
            <a:pPr marL="114300" indent="0">
              <a:buNone/>
            </a:pPr>
            <a:r>
              <a:rPr lang="en-US" sz="1200" dirty="0">
                <a:latin typeface="Sitka Subheading" pitchFamily="2" charset="0"/>
              </a:rPr>
              <a:t>	</a:t>
            </a:r>
          </a:p>
          <a:p>
            <a:pPr lvl="1"/>
            <a:r>
              <a:rPr lang="en-US" sz="1200" dirty="0">
                <a:latin typeface="Sitka Subheading" pitchFamily="2" charset="0"/>
              </a:rPr>
              <a:t>Most of the high value customers will be female compared to male</a:t>
            </a:r>
          </a:p>
          <a:p>
            <a:pPr lvl="1"/>
            <a:endParaRPr lang="en-US" sz="1200" dirty="0">
              <a:latin typeface="Sitka Subheading" pitchFamily="2" charset="0"/>
            </a:endParaRPr>
          </a:p>
          <a:p>
            <a:pPr lvl="1"/>
            <a:r>
              <a:rPr lang="en-US" sz="1200" dirty="0">
                <a:latin typeface="Sitka Subheading" pitchFamily="2" charset="0"/>
              </a:rPr>
              <a:t>Belonging to the Mass customer segment,</a:t>
            </a:r>
          </a:p>
          <a:p>
            <a:pPr marL="662214" lvl="1" indent="0">
              <a:buNone/>
            </a:pPr>
            <a:r>
              <a:rPr lang="en-US" sz="1200" dirty="0">
                <a:latin typeface="Sitka Subheading" pitchFamily="2" charset="0"/>
              </a:rPr>
              <a:t>	</a:t>
            </a:r>
          </a:p>
          <a:p>
            <a:pPr lvl="1"/>
            <a:r>
              <a:rPr lang="en-US" sz="1200" dirty="0">
                <a:latin typeface="Sitka Subheading" pitchFamily="2" charset="0"/>
              </a:rPr>
              <a:t>Working in the manufacturing, financial service and health industrial sector,</a:t>
            </a:r>
          </a:p>
          <a:p>
            <a:pPr marL="662214" lvl="1" indent="0">
              <a:buNone/>
            </a:pPr>
            <a:endParaRPr lang="en-US" sz="1200" dirty="0">
              <a:latin typeface="Sitka Subheading" pitchFamily="2" charset="0"/>
            </a:endParaRPr>
          </a:p>
          <a:p>
            <a:pPr lvl="1"/>
            <a:r>
              <a:rPr lang="en-US" sz="1200" dirty="0">
                <a:latin typeface="Sitka Subheading" pitchFamily="2" charset="0"/>
              </a:rPr>
              <a:t>aged between 40 -49</a:t>
            </a:r>
          </a:p>
          <a:p>
            <a:pPr lvl="1"/>
            <a:endParaRPr lang="en-US" sz="1200" dirty="0">
              <a:latin typeface="Sitka Subheading" pitchFamily="2" charset="0"/>
            </a:endParaRPr>
          </a:p>
          <a:p>
            <a:pPr lvl="1"/>
            <a:r>
              <a:rPr lang="en-US" sz="1200" dirty="0">
                <a:latin typeface="Sitka Subheading" pitchFamily="2" charset="0"/>
              </a:rPr>
              <a:t>who are currently living in NSW, VIC</a:t>
            </a:r>
            <a:endParaRPr lang="en-IN" sz="1200" dirty="0">
              <a:latin typeface="Sitka Subheading" pitchFamily="2" charset="0"/>
            </a:endParaRP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6588A3F-3525-5B87-D867-982A9C9BAA20}"/>
              </a:ext>
            </a:extLst>
          </p:cNvPr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Shape 89">
            <a:extLst>
              <a:ext uri="{FF2B5EF4-FFF2-40B4-BE49-F238E27FC236}">
                <a16:creationId xmlns:a16="http://schemas.microsoft.com/office/drawing/2014/main" id="{7E4E5C92-A1DC-2246-C2F2-F55C19B0E659}"/>
              </a:ext>
            </a:extLst>
          </p:cNvPr>
          <p:cNvSpPr/>
          <p:nvPr/>
        </p:nvSpPr>
        <p:spPr>
          <a:xfrm>
            <a:off x="170916" y="296275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22576806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6938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for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59852" y="1485714"/>
            <a:ext cx="8655946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Here is a snapshot of few customer that will come under the high value customer clarification:</a:t>
            </a:r>
            <a:endParaRPr dirty="0"/>
          </a:p>
        </p:txBody>
      </p:sp>
      <p:pic>
        <p:nvPicPr>
          <p:cNvPr id="2" name="Picture" title="This slide contains the following visuals: Most Purchases Made by Age Group ,card ,card ,Orders Approved by Gender ,Customers who do not own a car ,clusteredColumnChart ,tableEx ,clusteredBarChar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4982F643-6515-2C5A-B5AB-ABD5ECCA7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79" t="42815" b="26518"/>
          <a:stretch/>
        </p:blipFill>
        <p:spPr>
          <a:xfrm>
            <a:off x="1328969" y="2150903"/>
            <a:ext cx="6486061" cy="261704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920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Identified &amp; Recommended High Value Customers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12594" cy="218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u="sng" dirty="0">
                <a:latin typeface="Sitka Subheading" pitchFamily="2" charset="0"/>
              </a:rPr>
              <a:t>Outline of Problem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Variable Text" pitchFamily="2" charset="0"/>
              </a:rPr>
              <a:t>Sprocket Central Pty Ltd is a company specialize in high-quality bike and accessories.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Segoe UI Variable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Variable Text" pitchFamily="2" charset="0"/>
              </a:rPr>
              <a:t>The marketing team is looking to boost the sales.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Segoe UI Variable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Variable Text" pitchFamily="2" charset="0"/>
              </a:rPr>
              <a:t>To target 1000 new customer that will bring the highest value to the business.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EA993671-221E-7845-F3E8-7A7EC1C702FB}"/>
              </a:ext>
            </a:extLst>
          </p:cNvPr>
          <p:cNvSpPr/>
          <p:nvPr/>
        </p:nvSpPr>
        <p:spPr>
          <a:xfrm>
            <a:off x="4487825" y="2164724"/>
            <a:ext cx="4112594" cy="2371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u="sng" dirty="0">
                <a:latin typeface="Sitka Subheading" pitchFamily="2" charset="0"/>
              </a:rPr>
              <a:t>Approach For Data Analysis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>
                <a:latin typeface="Segoe UI Variable Text" pitchFamily="2" charset="0"/>
              </a:rPr>
              <a:t>Bike Related purchases for the last 3 years made by gender.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50" dirty="0">
              <a:latin typeface="Segoe UI Variable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>
                <a:latin typeface="Segoe UI Variable Text" pitchFamily="2" charset="0"/>
              </a:rPr>
              <a:t>Wealth segment by Revenue.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50" dirty="0">
              <a:latin typeface="Segoe UI Variable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>
                <a:latin typeface="Segoe UI Variable Text" pitchFamily="2" charset="0"/>
              </a:rPr>
              <a:t>Highest number of customers by job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50" dirty="0">
              <a:latin typeface="Segoe UI Variable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>
                <a:latin typeface="Segoe UI Variable Text" pitchFamily="2" charset="0"/>
              </a:rPr>
              <a:t>Most purchases made by age group.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50" dirty="0">
              <a:latin typeface="Segoe UI Variable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>
                <a:latin typeface="Segoe UI Variable Text" pitchFamily="2" charset="0"/>
              </a:rPr>
              <a:t>Customers who owns cars by state.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DFAB-3EFC-0B84-95EC-44C684AA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25" y="909188"/>
            <a:ext cx="8521700" cy="35249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Quality Assessment :-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8B418-2FF5-57A5-7C27-67F103AC8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49713"/>
              </p:ext>
            </p:extLst>
          </p:nvPr>
        </p:nvGraphicFramePr>
        <p:xfrm>
          <a:off x="319899" y="1683771"/>
          <a:ext cx="8521700" cy="32647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4779">
                  <a:extLst>
                    <a:ext uri="{9D8B030D-6E8A-4147-A177-3AD203B41FA5}">
                      <a16:colId xmlns:a16="http://schemas.microsoft.com/office/drawing/2014/main" val="4246783408"/>
                    </a:ext>
                  </a:extLst>
                </a:gridCol>
                <a:gridCol w="37444">
                  <a:extLst>
                    <a:ext uri="{9D8B030D-6E8A-4147-A177-3AD203B41FA5}">
                      <a16:colId xmlns:a16="http://schemas.microsoft.com/office/drawing/2014/main" val="1982491953"/>
                    </a:ext>
                  </a:extLst>
                </a:gridCol>
                <a:gridCol w="1849576">
                  <a:extLst>
                    <a:ext uri="{9D8B030D-6E8A-4147-A177-3AD203B41FA5}">
                      <a16:colId xmlns:a16="http://schemas.microsoft.com/office/drawing/2014/main" val="1955582544"/>
                    </a:ext>
                  </a:extLst>
                </a:gridCol>
                <a:gridCol w="37444">
                  <a:extLst>
                    <a:ext uri="{9D8B030D-6E8A-4147-A177-3AD203B41FA5}">
                      <a16:colId xmlns:a16="http://schemas.microsoft.com/office/drawing/2014/main" val="1168284126"/>
                    </a:ext>
                  </a:extLst>
                </a:gridCol>
                <a:gridCol w="1498269">
                  <a:extLst>
                    <a:ext uri="{9D8B030D-6E8A-4147-A177-3AD203B41FA5}">
                      <a16:colId xmlns:a16="http://schemas.microsoft.com/office/drawing/2014/main" val="2495903754"/>
                    </a:ext>
                  </a:extLst>
                </a:gridCol>
                <a:gridCol w="37444">
                  <a:extLst>
                    <a:ext uri="{9D8B030D-6E8A-4147-A177-3AD203B41FA5}">
                      <a16:colId xmlns:a16="http://schemas.microsoft.com/office/drawing/2014/main" val="1310912251"/>
                    </a:ext>
                  </a:extLst>
                </a:gridCol>
                <a:gridCol w="3776744">
                  <a:extLst>
                    <a:ext uri="{9D8B030D-6E8A-4147-A177-3AD203B41FA5}">
                      <a16:colId xmlns:a16="http://schemas.microsoft.com/office/drawing/2014/main" val="3995222064"/>
                    </a:ext>
                  </a:extLst>
                </a:gridCol>
              </a:tblGrid>
              <a:tr h="1450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bg1"/>
                          </a:solidFill>
                          <a:effectLst/>
                          <a:latin typeface="Sitka Subheading" pitchFamily="2" charset="0"/>
                        </a:rPr>
                        <a:t>Sheet Name</a:t>
                      </a:r>
                      <a:endParaRPr lang="en-IN" sz="800" b="0" i="0" u="none" strike="noStrike" dirty="0">
                        <a:solidFill>
                          <a:schemeClr val="bg1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 dirty="0">
                        <a:solidFill>
                          <a:schemeClr val="bg1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bg1"/>
                          </a:solidFill>
                          <a:effectLst/>
                          <a:latin typeface="Sitka Subheading" pitchFamily="2" charset="0"/>
                        </a:rPr>
                        <a:t>Column Name </a:t>
                      </a:r>
                      <a:endParaRPr lang="en-IN" sz="800" b="0" i="0" u="none" strike="noStrike" dirty="0">
                        <a:solidFill>
                          <a:schemeClr val="bg1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bg1"/>
                          </a:solidFill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800" b="0" i="0" u="none" strike="noStrike">
                        <a:solidFill>
                          <a:schemeClr val="bg1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bg1"/>
                          </a:solidFill>
                          <a:effectLst/>
                          <a:latin typeface="Sitka Subheading" pitchFamily="2" charset="0"/>
                        </a:rPr>
                        <a:t>Error</a:t>
                      </a:r>
                      <a:endParaRPr lang="en-IN" sz="800" b="0" i="0" u="none" strike="noStrike" dirty="0">
                        <a:solidFill>
                          <a:schemeClr val="bg1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bg1"/>
                          </a:solidFill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800" b="0" i="0" u="none" strike="noStrike">
                        <a:solidFill>
                          <a:schemeClr val="bg1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bg1"/>
                          </a:solidFill>
                          <a:effectLst/>
                          <a:latin typeface="Sitka Subheading" pitchFamily="2" charset="0"/>
                        </a:rPr>
                        <a:t>Reason</a:t>
                      </a:r>
                      <a:endParaRPr lang="en-IN" sz="800" b="0" i="0" u="none" strike="noStrike" dirty="0">
                        <a:solidFill>
                          <a:schemeClr val="bg1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24926"/>
                  </a:ext>
                </a:extLst>
              </a:tr>
              <a:tr h="204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Transactions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Online Orders 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Completeness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Null Values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3593948848"/>
                  </a:ext>
                </a:extLst>
              </a:tr>
              <a:tr h="2123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Brand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Completeness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Null Values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1535884517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Product first sold date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Relevancy 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Sitka Subheading" pitchFamily="2" charset="0"/>
                        </a:rPr>
                        <a:t>To convert from Integers to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3369619637"/>
                  </a:ext>
                </a:extLst>
              </a:tr>
              <a:tr h="204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New Customer List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Gender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Consistency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Sitka Subheading" pitchFamily="2" charset="0"/>
                        </a:rPr>
                        <a:t>We found that many row had irrelevant Values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1285494131"/>
                  </a:ext>
                </a:extLst>
              </a:tr>
              <a:tr h="204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DoB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Completeness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Sitka Subheading" pitchFamily="2" charset="0"/>
                        </a:rPr>
                        <a:t>We found many date doesn't had correct values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906391362"/>
                  </a:ext>
                </a:extLst>
              </a:tr>
              <a:tr h="204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Job Title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Completeness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Null Values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2469856801"/>
                  </a:ext>
                </a:extLst>
              </a:tr>
              <a:tr h="204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Job Industry Category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Completeness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Null Values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1112151901"/>
                  </a:ext>
                </a:extLst>
              </a:tr>
              <a:tr h="204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Postcode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Validity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Sitka Subheading" pitchFamily="2" charset="0"/>
                        </a:rPr>
                        <a:t>Some values were not assigned with correct data 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441472149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property_valuation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Validity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Sitka Subheading" pitchFamily="2" charset="0"/>
                        </a:rPr>
                        <a:t>Some values were not assigned with correct data 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3084546737"/>
                  </a:ext>
                </a:extLst>
              </a:tr>
              <a:tr h="204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Customer Demographic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Gender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Consistency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Sitka Subheading" pitchFamily="2" charset="0"/>
                        </a:rPr>
                        <a:t>U - irrelevant value, (Male, Female, </a:t>
                      </a:r>
                      <a:r>
                        <a:rPr lang="en-US" sz="900" u="none" strike="noStrike" dirty="0" err="1">
                          <a:effectLst/>
                          <a:latin typeface="Sitka Subheading" pitchFamily="2" charset="0"/>
                        </a:rPr>
                        <a:t>Femle</a:t>
                      </a:r>
                      <a:r>
                        <a:rPr lang="en-US" sz="900" u="none" strike="noStrike" dirty="0">
                          <a:effectLst/>
                          <a:latin typeface="Sitka Subheading" pitchFamily="2" charset="0"/>
                        </a:rPr>
                        <a:t>) converted to M and 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309429120"/>
                  </a:ext>
                </a:extLst>
              </a:tr>
              <a:tr h="204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Job title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Completeness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Null Values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964991583"/>
                  </a:ext>
                </a:extLst>
              </a:tr>
              <a:tr h="204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Job industry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Completeness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Null Values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632590708"/>
                  </a:ext>
                </a:extLst>
              </a:tr>
              <a:tr h="204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Deceased indicator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Completeness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Y - its irrelevant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1791707625"/>
                  </a:ext>
                </a:extLst>
              </a:tr>
              <a:tr h="204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default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Relevancy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Unknown Values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247296451"/>
                  </a:ext>
                </a:extLst>
              </a:tr>
              <a:tr h="204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Customer Address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State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Sitka Subheading" pitchFamily="2" charset="0"/>
                        </a:rPr>
                        <a:t>Consistency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Sitka Subheading" pitchFamily="2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Sitka Subheading" pitchFamily="2" charset="0"/>
                        </a:rPr>
                        <a:t>(New South, Wales, Victoria) converted to NSW and VIC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Subheading" pitchFamily="2" charset="0"/>
                      </a:endParaRPr>
                    </a:p>
                  </a:txBody>
                  <a:tcPr marL="6022" marR="6022" marT="6022" marB="0" anchor="b"/>
                </a:tc>
                <a:extLst>
                  <a:ext uri="{0D108BD9-81ED-4DB2-BD59-A6C34878D82A}">
                    <a16:rowId xmlns:a16="http://schemas.microsoft.com/office/drawing/2014/main" val="1820366235"/>
                  </a:ext>
                </a:extLst>
              </a:tr>
            </a:tbl>
          </a:graphicData>
        </a:graphic>
      </p:graphicFrame>
      <p:sp>
        <p:nvSpPr>
          <p:cNvPr id="5" name="Shape 79">
            <a:extLst>
              <a:ext uri="{FF2B5EF4-FFF2-40B4-BE49-F238E27FC236}">
                <a16:creationId xmlns:a16="http://schemas.microsoft.com/office/drawing/2014/main" id="{12F30BB2-191F-0DAD-55F0-317E62A78061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Shape 80">
            <a:extLst>
              <a:ext uri="{FF2B5EF4-FFF2-40B4-BE49-F238E27FC236}">
                <a16:creationId xmlns:a16="http://schemas.microsoft.com/office/drawing/2014/main" id="{EB165EE9-C168-4A4C-B24E-BBA0E7C2AF48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70B20-7951-DCC3-3BA2-013A9CCDAAE5}"/>
              </a:ext>
            </a:extLst>
          </p:cNvPr>
          <p:cNvSpPr txBox="1"/>
          <p:nvPr/>
        </p:nvSpPr>
        <p:spPr>
          <a:xfrm>
            <a:off x="258022" y="1247690"/>
            <a:ext cx="4840133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latin typeface="Sitka Subheading" pitchFamily="2" charset="0"/>
                <a:cs typeface="Segoe UI Semibold" panose="020B0702040204020203" pitchFamily="34" charset="0"/>
              </a:rPr>
              <a:t>Key issues dealt with for the data quality issue</a:t>
            </a:r>
            <a:endParaRPr kumimoji="0" lang="en-IN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tka Subheading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74621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84880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 over the last 3 years based on gender.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651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itka Subheading" pitchFamily="2" charset="0"/>
              </a:rPr>
              <a:t>Data shows, on an average females have more bike related purchase than males</a:t>
            </a:r>
            <a:r>
              <a:rPr sz="1400" dirty="0">
                <a:latin typeface="Sitka Subheading" pitchFamily="2" charset="0"/>
              </a:rPr>
              <a:t>.</a:t>
            </a:r>
            <a:endParaRPr lang="en-US" sz="1400" dirty="0">
              <a:latin typeface="Sitka Subheading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Sitka Subheading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itka Subheading" pitchFamily="2" charset="0"/>
              </a:rPr>
              <a:t>On average female have had 1% higher bike related purchases compared to men in the last 3 years.</a:t>
            </a:r>
            <a:endParaRPr sz="1400" dirty="0">
              <a:latin typeface="Sitka Subheading" pitchFamily="2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7134D5C-C13B-BA9C-4450-054B157B36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614942"/>
              </p:ext>
            </p:extLst>
          </p:nvPr>
        </p:nvGraphicFramePr>
        <p:xfrm>
          <a:off x="4580200" y="2164724"/>
          <a:ext cx="4134600" cy="275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by Revenue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23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itka Subheading" pitchFamily="2" charset="0"/>
              </a:rPr>
              <a:t>Data shows Mass customer segments drives the most revenue in the wealth segment.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Sitka Subheading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Sitka Subheading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itka Subheading" pitchFamily="2" charset="0"/>
              </a:rPr>
              <a:t>There is a gape of nearly $2M between High Net Worth and Mass customer segment.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2" name="Picture" title="This slide contains the following visuals: Most Purchases Made by Age Group ,card ,card ,Orders Approved by Gender ,Customers who do not own a car ,clusteredColumnChart ,tableEx ,clusteredBarChar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8E30E563-6557-B6CA-48E6-9D4329B3C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40" r="36101" b="57630"/>
          <a:stretch/>
        </p:blipFill>
        <p:spPr>
          <a:xfrm>
            <a:off x="5189806" y="1862400"/>
            <a:ext cx="3404179" cy="2719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hape 80">
            <a:extLst>
              <a:ext uri="{FF2B5EF4-FFF2-40B4-BE49-F238E27FC236}">
                <a16:creationId xmlns:a16="http://schemas.microsoft.com/office/drawing/2014/main" id="{9CFC9CB4-377D-5E4B-BE97-4BF92B326989}"/>
              </a:ext>
            </a:extLst>
          </p:cNvPr>
          <p:cNvSpPr/>
          <p:nvPr/>
        </p:nvSpPr>
        <p:spPr>
          <a:xfrm>
            <a:off x="205025" y="251949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4547107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 Variable Text" pitchFamily="2" charset="0"/>
              </a:rPr>
              <a:t>Highest number of customers by job industry.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itka Subheading" pitchFamily="2" charset="0"/>
              </a:rPr>
              <a:t>Data shows Manufacturing, Financial Services, Health industry have the most number of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Sitka Subheading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itka Subheading" pitchFamily="2" charset="0"/>
              </a:rPr>
              <a:t>The marketing team should not care much about the retail and property industrial customers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3" name="Shape 80">
            <a:extLst>
              <a:ext uri="{FF2B5EF4-FFF2-40B4-BE49-F238E27FC236}">
                <a16:creationId xmlns:a16="http://schemas.microsoft.com/office/drawing/2014/main" id="{9CFC9CB4-377D-5E4B-BE97-4BF92B326989}"/>
              </a:ext>
            </a:extLst>
          </p:cNvPr>
          <p:cNvSpPr/>
          <p:nvPr/>
        </p:nvSpPr>
        <p:spPr>
          <a:xfrm>
            <a:off x="205025" y="251949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pic>
        <p:nvPicPr>
          <p:cNvPr id="2" name="Picture" title="This slide contains the following visuals: Most Purchases Made by Age Group ,card ,card ,Orders Approved by Gender ,Customers who do not own a car ,clusteredColumnChart ,tableEx ,clusteredBarChar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FC296AAD-87D3-7D90-D0E5-425768899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67" t="1" r="435" b="58369"/>
          <a:stretch/>
        </p:blipFill>
        <p:spPr>
          <a:xfrm>
            <a:off x="4483440" y="1862400"/>
            <a:ext cx="4399280" cy="2854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8749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 Variable Text" pitchFamily="2" charset="0"/>
              </a:rPr>
              <a:t>Most purchases made by age group.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itka Subheading" pitchFamily="2" charset="0"/>
              </a:rPr>
              <a:t>Black is denoted as Female and brown is denoted as Male.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Sitka Subheading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itka Subheading" pitchFamily="2" charset="0"/>
              </a:rPr>
              <a:t>We can see that the people between the age group of 40 to 49 is making the most amount of purchases .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3" name="Shape 80">
            <a:extLst>
              <a:ext uri="{FF2B5EF4-FFF2-40B4-BE49-F238E27FC236}">
                <a16:creationId xmlns:a16="http://schemas.microsoft.com/office/drawing/2014/main" id="{9CFC9CB4-377D-5E4B-BE97-4BF92B326989}"/>
              </a:ext>
            </a:extLst>
          </p:cNvPr>
          <p:cNvSpPr/>
          <p:nvPr/>
        </p:nvSpPr>
        <p:spPr>
          <a:xfrm>
            <a:off x="205025" y="251949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pic>
        <p:nvPicPr>
          <p:cNvPr id="5" name="Picture" title="This slide contains the following visuals: Most Purchases Made by Age Group ,card ,card ,Orders Approved by Gender ,Customers who do not own a car ,clusteredColumnChart ,tableEx ,clusteredBarChar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3B7DE46E-D39E-C264-FD7A-DB31BD364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00" r="66276" b="1778"/>
          <a:stretch/>
        </p:blipFill>
        <p:spPr>
          <a:xfrm>
            <a:off x="4804377" y="1698997"/>
            <a:ext cx="405384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255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 Variable Text" pitchFamily="2" charset="0"/>
              </a:rPr>
              <a:t>Customers who owns cars by state.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185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itka Subheading" pitchFamily="2" charset="0"/>
              </a:rPr>
              <a:t>From the Visual we can derive that NSW, VIC customers has the most number of cars owned so we will be giving more focus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Sitka Subheading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itka Subheading" pitchFamily="2" charset="0"/>
              </a:rPr>
              <a:t>In further analysis we will not be taking QLD into consideration as it seams the buying potential is less over there.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3" name="Shape 80">
            <a:extLst>
              <a:ext uri="{FF2B5EF4-FFF2-40B4-BE49-F238E27FC236}">
                <a16:creationId xmlns:a16="http://schemas.microsoft.com/office/drawing/2014/main" id="{9CFC9CB4-377D-5E4B-BE97-4BF92B326989}"/>
              </a:ext>
            </a:extLst>
          </p:cNvPr>
          <p:cNvSpPr/>
          <p:nvPr/>
        </p:nvSpPr>
        <p:spPr>
          <a:xfrm>
            <a:off x="205025" y="251949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EBC3C7-D4D1-1723-602B-E340A9C49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472804"/>
              </p:ext>
            </p:extLst>
          </p:nvPr>
        </p:nvGraphicFramePr>
        <p:xfrm>
          <a:off x="4339625" y="20202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4461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629</Words>
  <Application>Microsoft Office PowerPoint</Application>
  <PresentationFormat>On-screen Show (16:9)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Open Sans</vt:lpstr>
      <vt:lpstr>Open Sans Extrabold</vt:lpstr>
      <vt:lpstr>Open Sans Light</vt:lpstr>
      <vt:lpstr>Segoe UI Semibold</vt:lpstr>
      <vt:lpstr>Segoe UI Variable Text</vt:lpstr>
      <vt:lpstr>Sitka Subheading</vt:lpstr>
      <vt:lpstr>Simple Light</vt:lpstr>
      <vt:lpstr>PowerPoint Presentation</vt:lpstr>
      <vt:lpstr>PowerPoint Presentation</vt:lpstr>
      <vt:lpstr>PowerPoint Presentation</vt:lpstr>
      <vt:lpstr>Data Quality Assessment :-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Shwetabrata Basu Ray</cp:lastModifiedBy>
  <cp:revision>1</cp:revision>
  <dcterms:modified xsi:type="dcterms:W3CDTF">2023-09-01T17:02:13Z</dcterms:modified>
</cp:coreProperties>
</file>