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E9E0C-A09D-4AD3-98E7-51912C93655A}" v="269" dt="2022-10-26T08:59:52.302"/>
    <p1510:client id="{0CD06C11-A09D-4F55-9FBA-02AC88CD7C63}" v="67" dt="2022-10-26T07:26:41.342"/>
    <p1510:client id="{5FE9E428-38B1-4603-9AA0-767AB50E349F}" v="5" dt="2022-10-26T04:56:39.625"/>
    <p1510:client id="{8C980BEA-9EED-4861-8BA6-CC277ABCD248}" v="85" dt="2022-10-26T04:54:34.486"/>
    <p1510:client id="{A7BF8CE4-8097-403D-8C98-1026086C65D3}" v="40" dt="2022-10-26T16:05:42.741"/>
    <p1510:client id="{F454BDD3-0F92-4F31-9E68-F2CD102E3473}" v="460" dt="2022-10-26T10:06:59.722"/>
    <p1510:client id="{FEBEC551-657F-4298-882C-21F9CF9D627A}" v="51" dt="2022-10-26T05:29:20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D5D5B-3E09-41C4-94C3-278A7411A1D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F2AC5-8B58-4F29-8B49-1AED3FE0A410}" type="pres">
      <dgm:prSet presAssocID="{4E5D5D5B-3E09-41C4-94C3-278A7411A1D1}" presName="linearFlow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616F24B-6E06-460E-8493-15F651AC1ACB}" type="presOf" srcId="{4E5D5D5B-3E09-41C4-94C3-278A7411A1D1}" destId="{192F2AC5-8B58-4F29-8B49-1AED3FE0A410}" srcOrd="0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25275-1C2F-40AA-90DB-7533A66B1F78}" type="doc">
      <dgm:prSet loTypeId="urn:microsoft.com/office/officeart/2005/8/layout/chevron2" loCatId="process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06CBEFAE-72CF-4DF1-9466-DA65B5B8270D}">
      <dgm:prSet phldrT="[Text]" phldr="0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Home</a:t>
          </a:r>
        </a:p>
      </dgm:t>
    </dgm:pt>
    <dgm:pt modelId="{249A05B3-4BDE-4F30-8652-BEC01B3AB201}" type="parTrans" cxnId="{03795DA8-AC03-4054-9B5E-9F67AB3F40C9}">
      <dgm:prSet/>
      <dgm:spPr/>
      <dgm:t>
        <a:bodyPr/>
        <a:lstStyle/>
        <a:p>
          <a:endParaRPr lang="en-US"/>
        </a:p>
      </dgm:t>
    </dgm:pt>
    <dgm:pt modelId="{FE5CE5A5-5C4D-4F6B-888A-EB61E622B4CE}" type="sibTrans" cxnId="{03795DA8-AC03-4054-9B5E-9F67AB3F40C9}">
      <dgm:prSet/>
      <dgm:spPr/>
      <dgm:t>
        <a:bodyPr/>
        <a:lstStyle/>
        <a:p>
          <a:endParaRPr lang="en-US"/>
        </a:p>
      </dgm:t>
    </dgm:pt>
    <dgm:pt modelId="{D200CAA6-CE48-4BAA-890F-16EC803EA799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Search for available or not</a:t>
          </a:r>
        </a:p>
      </dgm:t>
    </dgm:pt>
    <dgm:pt modelId="{19EA1E8C-65BB-4C1B-8146-25AF117A109C}" type="parTrans" cxnId="{A4250FBD-4A99-46CE-A489-287EE0742955}">
      <dgm:prSet/>
      <dgm:spPr/>
      <dgm:t>
        <a:bodyPr/>
        <a:lstStyle/>
        <a:p>
          <a:endParaRPr lang="en-US"/>
        </a:p>
      </dgm:t>
    </dgm:pt>
    <dgm:pt modelId="{61740FEC-CC63-4878-B620-8947B673A4C3}" type="sibTrans" cxnId="{A4250FBD-4A99-46CE-A489-287EE0742955}">
      <dgm:prSet/>
      <dgm:spPr/>
      <dgm:t>
        <a:bodyPr/>
        <a:lstStyle/>
        <a:p>
          <a:endParaRPr lang="en-US"/>
        </a:p>
      </dgm:t>
    </dgm:pt>
    <dgm:pt modelId="{1453C2BF-84CD-40DE-8FDA-662B1480BDD1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Can know how it costs</a:t>
          </a:r>
        </a:p>
      </dgm:t>
    </dgm:pt>
    <dgm:pt modelId="{1B0D261B-62C3-4C35-8E13-2103EF81E36A}" type="parTrans" cxnId="{E64153C8-901B-4124-B8E7-0E85E5B62919}">
      <dgm:prSet/>
      <dgm:spPr/>
      <dgm:t>
        <a:bodyPr/>
        <a:lstStyle/>
        <a:p>
          <a:endParaRPr lang="en-US"/>
        </a:p>
      </dgm:t>
    </dgm:pt>
    <dgm:pt modelId="{6F0032C5-8A72-485C-AE0F-1A06F3A07C07}" type="sibTrans" cxnId="{E64153C8-901B-4124-B8E7-0E85E5B62919}">
      <dgm:prSet/>
      <dgm:spPr/>
      <dgm:t>
        <a:bodyPr/>
        <a:lstStyle/>
        <a:p>
          <a:endParaRPr lang="en-US"/>
        </a:p>
      </dgm:t>
    </dgm:pt>
    <dgm:pt modelId="{7FAE24F7-A9D7-474A-A3E7-8BC3F2C00C8F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Login or Register</a:t>
          </a:r>
        </a:p>
      </dgm:t>
    </dgm:pt>
    <dgm:pt modelId="{C652D89B-8427-479A-B925-ECB9F70A68F2}" type="parTrans" cxnId="{DFF9DCEF-FFB4-4780-A526-E412AB0BC620}">
      <dgm:prSet/>
      <dgm:spPr/>
      <dgm:t>
        <a:bodyPr/>
        <a:lstStyle/>
        <a:p>
          <a:endParaRPr lang="en-US"/>
        </a:p>
      </dgm:t>
    </dgm:pt>
    <dgm:pt modelId="{99381AEE-360A-45BD-97BB-67DA0C2A7EBA}" type="sibTrans" cxnId="{DFF9DCEF-FFB4-4780-A526-E412AB0BC620}">
      <dgm:prSet/>
      <dgm:spPr/>
      <dgm:t>
        <a:bodyPr/>
        <a:lstStyle/>
        <a:p>
          <a:endParaRPr lang="en-US"/>
        </a:p>
      </dgm:t>
    </dgm:pt>
    <dgm:pt modelId="{6DADA29E-A2BE-47EF-97A5-01551AB5CE5A}">
      <dgm:prSet phldrT="[Text]" phldr="0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Login</a:t>
          </a:r>
        </a:p>
      </dgm:t>
    </dgm:pt>
    <dgm:pt modelId="{17394466-1094-45B0-96C5-33B3FCE4BE7B}" type="parTrans" cxnId="{5B97C569-09CE-4A1C-AA94-3A1D1426D914}">
      <dgm:prSet/>
      <dgm:spPr/>
      <dgm:t>
        <a:bodyPr/>
        <a:lstStyle/>
        <a:p>
          <a:endParaRPr lang="en-US"/>
        </a:p>
      </dgm:t>
    </dgm:pt>
    <dgm:pt modelId="{BCF78464-F7D0-430A-ADEF-C4B5AA294EC1}" type="sibTrans" cxnId="{5B97C569-09CE-4A1C-AA94-3A1D1426D914}">
      <dgm:prSet/>
      <dgm:spPr/>
      <dgm:t>
        <a:bodyPr/>
        <a:lstStyle/>
        <a:p>
          <a:endParaRPr lang="en-US"/>
        </a:p>
      </dgm:t>
    </dgm:pt>
    <dgm:pt modelId="{B83EDB90-57D5-44AC-9DB8-AE97F2C5A1EE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Need to Register</a:t>
          </a:r>
        </a:p>
      </dgm:t>
    </dgm:pt>
    <dgm:pt modelId="{01DEEDB2-101C-4369-9E6D-7BA5C9606D0B}" type="parTrans" cxnId="{BB9894A1-B393-4B31-B430-2F9321E46AE8}">
      <dgm:prSet/>
      <dgm:spPr/>
      <dgm:t>
        <a:bodyPr/>
        <a:lstStyle/>
        <a:p>
          <a:endParaRPr lang="en-US"/>
        </a:p>
      </dgm:t>
    </dgm:pt>
    <dgm:pt modelId="{22AAD5BB-1C9D-43EF-A87F-47360C36604A}" type="sibTrans" cxnId="{BB9894A1-B393-4B31-B430-2F9321E46AE8}">
      <dgm:prSet/>
      <dgm:spPr/>
      <dgm:t>
        <a:bodyPr/>
        <a:lstStyle/>
        <a:p>
          <a:endParaRPr lang="en-US"/>
        </a:p>
      </dgm:t>
    </dgm:pt>
    <dgm:pt modelId="{EAFF4E5D-05DA-4058-8CF0-D4FB31495998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Can see products in details</a:t>
          </a:r>
        </a:p>
      </dgm:t>
    </dgm:pt>
    <dgm:pt modelId="{B83B1A86-40FE-4B2C-BAA1-CD1F85395EED}" type="parTrans" cxnId="{2ECFEC91-CDF8-4222-ACEF-E1AA85EF3B92}">
      <dgm:prSet/>
      <dgm:spPr/>
      <dgm:t>
        <a:bodyPr/>
        <a:lstStyle/>
        <a:p>
          <a:endParaRPr lang="en-US"/>
        </a:p>
      </dgm:t>
    </dgm:pt>
    <dgm:pt modelId="{318D69F5-8DF0-4D8C-B3C9-E8AEAB023783}" type="sibTrans" cxnId="{2ECFEC91-CDF8-4222-ACEF-E1AA85EF3B92}">
      <dgm:prSet/>
      <dgm:spPr/>
      <dgm:t>
        <a:bodyPr/>
        <a:lstStyle/>
        <a:p>
          <a:endParaRPr lang="en-US"/>
        </a:p>
      </dgm:t>
    </dgm:pt>
    <dgm:pt modelId="{95EDA070-5339-4460-9240-31C40371400A}">
      <dgm:prSet phldrT="[Text]"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Can order your items</a:t>
          </a:r>
        </a:p>
      </dgm:t>
    </dgm:pt>
    <dgm:pt modelId="{683C40B3-9472-4EA7-836C-B59FECA18461}" type="parTrans" cxnId="{D90AA471-E48F-4A76-92CD-B8DFD71E4210}">
      <dgm:prSet/>
      <dgm:spPr/>
      <dgm:t>
        <a:bodyPr/>
        <a:lstStyle/>
        <a:p>
          <a:endParaRPr lang="en-US"/>
        </a:p>
      </dgm:t>
    </dgm:pt>
    <dgm:pt modelId="{6927B53C-10AF-4D70-95E9-A2F8ED00D483}" type="sibTrans" cxnId="{D90AA471-E48F-4A76-92CD-B8DFD71E4210}">
      <dgm:prSet/>
      <dgm:spPr/>
      <dgm:t>
        <a:bodyPr/>
        <a:lstStyle/>
        <a:p>
          <a:endParaRPr lang="en-US"/>
        </a:p>
      </dgm:t>
    </dgm:pt>
    <dgm:pt modelId="{D73001BE-DAC9-44E8-9961-B59EC670114D}">
      <dgm:prSet phldrT="[Text]" phldr="0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Ordering</a:t>
          </a:r>
        </a:p>
      </dgm:t>
    </dgm:pt>
    <dgm:pt modelId="{531D01D6-FB64-440A-8013-E83A40366DC0}" type="parTrans" cxnId="{7BA0C166-3215-4742-912E-5BC0CEC82342}">
      <dgm:prSet/>
      <dgm:spPr/>
      <dgm:t>
        <a:bodyPr/>
        <a:lstStyle/>
        <a:p>
          <a:endParaRPr lang="en-US"/>
        </a:p>
      </dgm:t>
    </dgm:pt>
    <dgm:pt modelId="{59557466-3451-46C4-9F54-C492648EF4AD}" type="sibTrans" cxnId="{7BA0C166-3215-4742-912E-5BC0CEC82342}">
      <dgm:prSet/>
      <dgm:spPr/>
      <dgm:t>
        <a:bodyPr/>
        <a:lstStyle/>
        <a:p>
          <a:endParaRPr lang="en-US"/>
        </a:p>
      </dgm:t>
    </dgm:pt>
    <dgm:pt modelId="{9D47B72E-1FCA-4B78-A7B3-D3CA43271743}">
      <dgm:prSet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Can cancel your order</a:t>
          </a:r>
        </a:p>
      </dgm:t>
    </dgm:pt>
    <dgm:pt modelId="{F3949096-AEA5-44BE-871C-5E66BDD48FDD}" type="parTrans" cxnId="{703CBB1F-8EA3-4F82-B80E-17C0D4977A18}">
      <dgm:prSet/>
      <dgm:spPr/>
      <dgm:t>
        <a:bodyPr/>
        <a:lstStyle/>
        <a:p>
          <a:endParaRPr lang="en-US"/>
        </a:p>
      </dgm:t>
    </dgm:pt>
    <dgm:pt modelId="{0B148622-16D8-4686-B709-BD081CFDFE7C}" type="sibTrans" cxnId="{703CBB1F-8EA3-4F82-B80E-17C0D4977A18}">
      <dgm:prSet/>
      <dgm:spPr/>
      <dgm:t>
        <a:bodyPr/>
        <a:lstStyle/>
        <a:p>
          <a:endParaRPr lang="en-US"/>
        </a:p>
      </dgm:t>
    </dgm:pt>
    <dgm:pt modelId="{4615DCCF-747C-431E-8880-8963235672BA}">
      <dgm:prSet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Add your extra items</a:t>
          </a:r>
        </a:p>
      </dgm:t>
    </dgm:pt>
    <dgm:pt modelId="{4C192A4F-00B8-463C-B8C2-0B4A8815B5EB}" type="parTrans" cxnId="{C3A19036-4A20-4869-B39F-9A25A750647D}">
      <dgm:prSet/>
      <dgm:spPr/>
      <dgm:t>
        <a:bodyPr/>
        <a:lstStyle/>
        <a:p>
          <a:endParaRPr lang="en-US"/>
        </a:p>
      </dgm:t>
    </dgm:pt>
    <dgm:pt modelId="{1869E388-25FF-4BCD-8142-26A0E69B399C}" type="sibTrans" cxnId="{C3A19036-4A20-4869-B39F-9A25A750647D}">
      <dgm:prSet/>
      <dgm:spPr/>
      <dgm:t>
        <a:bodyPr/>
        <a:lstStyle/>
        <a:p>
          <a:endParaRPr lang="en-US"/>
        </a:p>
      </dgm:t>
    </dgm:pt>
    <dgm:pt modelId="{AFE67622-BFB6-4163-8836-A765F975AC3A}">
      <dgm:prSet phldr="0"/>
      <dgm:spPr/>
      <dgm:t>
        <a:bodyPr/>
        <a:lstStyle/>
        <a:p>
          <a:pPr rtl="0"/>
          <a:r>
            <a:rPr lang="en-US" i="1">
              <a:solidFill>
                <a:schemeClr val="accent2">
                  <a:lumMod val="75000"/>
                </a:schemeClr>
              </a:solidFill>
            </a:rPr>
            <a:t>Need to fill your data</a:t>
          </a:r>
        </a:p>
      </dgm:t>
    </dgm:pt>
    <dgm:pt modelId="{BCF44CAD-616B-4A85-9639-BDBB25BD9DA4}" type="parTrans" cxnId="{C2C3F1FB-A11F-4041-A9C3-B347B672135E}">
      <dgm:prSet/>
      <dgm:spPr/>
      <dgm:t>
        <a:bodyPr/>
        <a:lstStyle/>
        <a:p>
          <a:endParaRPr lang="en-US"/>
        </a:p>
      </dgm:t>
    </dgm:pt>
    <dgm:pt modelId="{7A639745-840F-4A8A-814B-87B299DEC346}" type="sibTrans" cxnId="{C2C3F1FB-A11F-4041-A9C3-B347B672135E}">
      <dgm:prSet/>
      <dgm:spPr/>
      <dgm:t>
        <a:bodyPr/>
        <a:lstStyle/>
        <a:p>
          <a:endParaRPr lang="en-US"/>
        </a:p>
      </dgm:t>
    </dgm:pt>
    <dgm:pt modelId="{745A8FD2-1F2F-4723-9674-E05E0636D79C}">
      <dgm:prSet phldr="0"/>
      <dgm:spPr/>
      <dgm:t>
        <a:bodyPr/>
        <a:lstStyle/>
        <a:p>
          <a:r>
            <a:rPr lang="en-US" b="1">
              <a:solidFill>
                <a:schemeClr val="bg1"/>
              </a:solidFill>
              <a:latin typeface="Goudy Old Style"/>
            </a:rPr>
            <a:t>Logout</a:t>
          </a:r>
          <a:endParaRPr lang="en-US" b="1">
            <a:solidFill>
              <a:schemeClr val="bg1"/>
            </a:solidFill>
          </a:endParaRPr>
        </a:p>
      </dgm:t>
    </dgm:pt>
    <dgm:pt modelId="{7C40C266-9A5E-4AB0-BD4D-4567B334CBF5}" type="parTrans" cxnId="{0E971BDD-C4DD-49F2-B32F-879CA8DBCC84}">
      <dgm:prSet/>
      <dgm:spPr/>
    </dgm:pt>
    <dgm:pt modelId="{372A8CF2-92CB-429C-AB1D-8C74265DF079}" type="sibTrans" cxnId="{0E971BDD-C4DD-49F2-B32F-879CA8DBCC84}">
      <dgm:prSet/>
      <dgm:spPr/>
    </dgm:pt>
    <dgm:pt modelId="{CAEFEFF1-A3FA-430D-A957-E64451ECE305}">
      <dgm:prSet phldr="0"/>
      <dgm:spPr/>
      <dgm:t>
        <a:bodyPr/>
        <a:lstStyle/>
        <a:p>
          <a:pPr rtl="0"/>
          <a:r>
            <a:rPr lang="en-US" b="0" i="1">
              <a:solidFill>
                <a:schemeClr val="accent2">
                  <a:lumMod val="75000"/>
                </a:schemeClr>
              </a:solidFill>
              <a:latin typeface="Goudy Old Style"/>
            </a:rPr>
            <a:t>Home section</a:t>
          </a:r>
          <a:endParaRPr lang="en-US" b="0" i="1">
            <a:solidFill>
              <a:schemeClr val="accent2">
                <a:lumMod val="75000"/>
              </a:schemeClr>
            </a:solidFill>
          </a:endParaRPr>
        </a:p>
      </dgm:t>
    </dgm:pt>
    <dgm:pt modelId="{AC306FC1-FD75-4CCC-8B01-96797F1B8EEC}" type="parTrans" cxnId="{C06643FA-EBF7-4EF0-8B80-79CC2B91A796}">
      <dgm:prSet/>
      <dgm:spPr/>
    </dgm:pt>
    <dgm:pt modelId="{970993E7-EFFA-4245-A20E-871C5037D60A}" type="sibTrans" cxnId="{C06643FA-EBF7-4EF0-8B80-79CC2B91A796}">
      <dgm:prSet/>
      <dgm:spPr/>
    </dgm:pt>
    <dgm:pt modelId="{D09ED86F-1821-4172-8164-FE24816E28A3}">
      <dgm:prSet phldr="0"/>
      <dgm:spPr/>
      <dgm:t>
        <a:bodyPr/>
        <a:lstStyle/>
        <a:p>
          <a:pPr rtl="0"/>
          <a:r>
            <a:rPr lang="en-US" b="0" i="1">
              <a:solidFill>
                <a:schemeClr val="accent2">
                  <a:lumMod val="75000"/>
                </a:schemeClr>
              </a:solidFill>
              <a:latin typeface="Goudy Old Style"/>
            </a:rPr>
            <a:t>Don't need to register if already have an account</a:t>
          </a:r>
        </a:p>
      </dgm:t>
    </dgm:pt>
    <dgm:pt modelId="{F213EDB3-134C-42DD-B53E-53DD738D832D}" type="parTrans" cxnId="{A2119003-D1BE-4066-B1F5-76CE4FD7A127}">
      <dgm:prSet/>
      <dgm:spPr/>
    </dgm:pt>
    <dgm:pt modelId="{039F57F3-50BC-4AF5-9142-696BF6B9BD80}" type="sibTrans" cxnId="{A2119003-D1BE-4066-B1F5-76CE4FD7A127}">
      <dgm:prSet/>
      <dgm:spPr/>
    </dgm:pt>
    <dgm:pt modelId="{D8672924-C3A4-43BA-826A-F47A7FD46E45}" type="pres">
      <dgm:prSet presAssocID="{D4725275-1C2F-40AA-90DB-7533A66B1F78}" presName="linearFlow" presStyleCnt="0">
        <dgm:presLayoutVars>
          <dgm:dir/>
          <dgm:animLvl val="lvl"/>
          <dgm:resizeHandles val="exact"/>
        </dgm:presLayoutVars>
      </dgm:prSet>
      <dgm:spPr/>
    </dgm:pt>
    <dgm:pt modelId="{1D3E2384-95AA-429D-B521-4B0E9463F20C}" type="pres">
      <dgm:prSet presAssocID="{06CBEFAE-72CF-4DF1-9466-DA65B5B8270D}" presName="composite" presStyleCnt="0"/>
      <dgm:spPr/>
    </dgm:pt>
    <dgm:pt modelId="{C9B72DD3-FCCE-4685-9909-AE1ECCFCA045}" type="pres">
      <dgm:prSet presAssocID="{06CBEFAE-72CF-4DF1-9466-DA65B5B8270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369699B-876C-412C-93B0-A52CA36CEDDB}" type="pres">
      <dgm:prSet presAssocID="{06CBEFAE-72CF-4DF1-9466-DA65B5B8270D}" presName="descendantText" presStyleLbl="alignAcc1" presStyleIdx="0" presStyleCnt="4">
        <dgm:presLayoutVars>
          <dgm:bulletEnabled val="1"/>
        </dgm:presLayoutVars>
      </dgm:prSet>
      <dgm:spPr/>
    </dgm:pt>
    <dgm:pt modelId="{A78BA26A-DE3A-4F6A-ABE2-5F178344A4C3}" type="pres">
      <dgm:prSet presAssocID="{FE5CE5A5-5C4D-4F6B-888A-EB61E622B4CE}" presName="sp" presStyleCnt="0"/>
      <dgm:spPr/>
    </dgm:pt>
    <dgm:pt modelId="{60C2561F-4847-42CC-A5BB-5B5723522657}" type="pres">
      <dgm:prSet presAssocID="{6DADA29E-A2BE-47EF-97A5-01551AB5CE5A}" presName="composite" presStyleCnt="0"/>
      <dgm:spPr/>
    </dgm:pt>
    <dgm:pt modelId="{9C06773E-E5A2-419A-98C8-CD43DA94B444}" type="pres">
      <dgm:prSet presAssocID="{6DADA29E-A2BE-47EF-97A5-01551AB5CE5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D9D2A38-8AAA-4647-859A-A3EB63F15B0F}" type="pres">
      <dgm:prSet presAssocID="{6DADA29E-A2BE-47EF-97A5-01551AB5CE5A}" presName="descendantText" presStyleLbl="alignAcc1" presStyleIdx="1" presStyleCnt="4">
        <dgm:presLayoutVars>
          <dgm:bulletEnabled val="1"/>
        </dgm:presLayoutVars>
      </dgm:prSet>
      <dgm:spPr/>
    </dgm:pt>
    <dgm:pt modelId="{4C6256D3-5861-45FB-9AB8-58AF0DBCB490}" type="pres">
      <dgm:prSet presAssocID="{BCF78464-F7D0-430A-ADEF-C4B5AA294EC1}" presName="sp" presStyleCnt="0"/>
      <dgm:spPr/>
    </dgm:pt>
    <dgm:pt modelId="{289E3D68-B51E-43F2-8248-8FF3F57E2364}" type="pres">
      <dgm:prSet presAssocID="{D73001BE-DAC9-44E8-9961-B59EC670114D}" presName="composite" presStyleCnt="0"/>
      <dgm:spPr/>
    </dgm:pt>
    <dgm:pt modelId="{2C943108-E48B-441F-844A-BF921FAF277F}" type="pres">
      <dgm:prSet presAssocID="{D73001BE-DAC9-44E8-9961-B59EC670114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56BE5D7-9690-449E-A726-2236BDA11785}" type="pres">
      <dgm:prSet presAssocID="{D73001BE-DAC9-44E8-9961-B59EC670114D}" presName="descendantText" presStyleLbl="alignAcc1" presStyleIdx="2" presStyleCnt="4">
        <dgm:presLayoutVars>
          <dgm:bulletEnabled val="1"/>
        </dgm:presLayoutVars>
      </dgm:prSet>
      <dgm:spPr/>
    </dgm:pt>
    <dgm:pt modelId="{3D39757F-4D38-4C2A-9B53-45D081A3A42F}" type="pres">
      <dgm:prSet presAssocID="{59557466-3451-46C4-9F54-C492648EF4AD}" presName="sp" presStyleCnt="0"/>
      <dgm:spPr/>
    </dgm:pt>
    <dgm:pt modelId="{C09463A4-5E07-4DF3-829D-6C2C48D037B0}" type="pres">
      <dgm:prSet presAssocID="{745A8FD2-1F2F-4723-9674-E05E0636D79C}" presName="composite" presStyleCnt="0"/>
      <dgm:spPr/>
    </dgm:pt>
    <dgm:pt modelId="{C98550E1-E5B0-4219-BB86-080E8EA47A43}" type="pres">
      <dgm:prSet presAssocID="{745A8FD2-1F2F-4723-9674-E05E0636D79C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987FCB3-BAE7-4F5F-8934-ADE8383EBBD6}" type="pres">
      <dgm:prSet presAssocID="{745A8FD2-1F2F-4723-9674-E05E0636D79C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2119003-D1BE-4066-B1F5-76CE4FD7A127}" srcId="{745A8FD2-1F2F-4723-9674-E05E0636D79C}" destId="{D09ED86F-1821-4172-8164-FE24816E28A3}" srcOrd="1" destOrd="0" parTransId="{F213EDB3-134C-42DD-B53E-53DD738D832D}" sibTransId="{039F57F3-50BC-4AF5-9142-696BF6B9BD80}"/>
    <dgm:cxn modelId="{13BD4B05-A1C5-469E-B6A5-3257DC698440}" type="presOf" srcId="{D73001BE-DAC9-44E8-9961-B59EC670114D}" destId="{2C943108-E48B-441F-844A-BF921FAF277F}" srcOrd="0" destOrd="0" presId="urn:microsoft.com/office/officeart/2005/8/layout/chevron2"/>
    <dgm:cxn modelId="{703CBB1F-8EA3-4F82-B80E-17C0D4977A18}" srcId="{D73001BE-DAC9-44E8-9961-B59EC670114D}" destId="{9D47B72E-1FCA-4B78-A7B3-D3CA43271743}" srcOrd="0" destOrd="0" parTransId="{F3949096-AEA5-44BE-871C-5E66BDD48FDD}" sibTransId="{0B148622-16D8-4686-B709-BD081CFDFE7C}"/>
    <dgm:cxn modelId="{24D5F120-D267-4377-A4F2-C07F95CF6C84}" type="presOf" srcId="{06CBEFAE-72CF-4DF1-9466-DA65B5B8270D}" destId="{C9B72DD3-FCCE-4685-9909-AE1ECCFCA045}" srcOrd="0" destOrd="0" presId="urn:microsoft.com/office/officeart/2005/8/layout/chevron2"/>
    <dgm:cxn modelId="{C3A19036-4A20-4869-B39F-9A25A750647D}" srcId="{D73001BE-DAC9-44E8-9961-B59EC670114D}" destId="{4615DCCF-747C-431E-8880-8963235672BA}" srcOrd="1" destOrd="0" parTransId="{4C192A4F-00B8-463C-B8C2-0B4A8815B5EB}" sibTransId="{1869E388-25FF-4BCD-8142-26A0E69B399C}"/>
    <dgm:cxn modelId="{D98B3F44-B21A-4AA6-976B-DF69B4D2541C}" type="presOf" srcId="{1453C2BF-84CD-40DE-8FDA-662B1480BDD1}" destId="{F369699B-876C-412C-93B0-A52CA36CEDDB}" srcOrd="0" destOrd="1" presId="urn:microsoft.com/office/officeart/2005/8/layout/chevron2"/>
    <dgm:cxn modelId="{7BA0C166-3215-4742-912E-5BC0CEC82342}" srcId="{D4725275-1C2F-40AA-90DB-7533A66B1F78}" destId="{D73001BE-DAC9-44E8-9961-B59EC670114D}" srcOrd="2" destOrd="0" parTransId="{531D01D6-FB64-440A-8013-E83A40366DC0}" sibTransId="{59557466-3451-46C4-9F54-C492648EF4AD}"/>
    <dgm:cxn modelId="{5B97C569-09CE-4A1C-AA94-3A1D1426D914}" srcId="{D4725275-1C2F-40AA-90DB-7533A66B1F78}" destId="{6DADA29E-A2BE-47EF-97A5-01551AB5CE5A}" srcOrd="1" destOrd="0" parTransId="{17394466-1094-45B0-96C5-33B3FCE4BE7B}" sibTransId="{BCF78464-F7D0-430A-ADEF-C4B5AA294EC1}"/>
    <dgm:cxn modelId="{F3E6BA4C-4005-4D24-80F3-4B6176052A84}" type="presOf" srcId="{D4725275-1C2F-40AA-90DB-7533A66B1F78}" destId="{D8672924-C3A4-43BA-826A-F47A7FD46E45}" srcOrd="0" destOrd="0" presId="urn:microsoft.com/office/officeart/2005/8/layout/chevron2"/>
    <dgm:cxn modelId="{0EBE2750-99D1-4F4B-B66B-96C76E5187E9}" type="presOf" srcId="{95EDA070-5339-4460-9240-31C40371400A}" destId="{3D9D2A38-8AAA-4647-859A-A3EB63F15B0F}" srcOrd="0" destOrd="2" presId="urn:microsoft.com/office/officeart/2005/8/layout/chevron2"/>
    <dgm:cxn modelId="{D90AA471-E48F-4A76-92CD-B8DFD71E4210}" srcId="{6DADA29E-A2BE-47EF-97A5-01551AB5CE5A}" destId="{95EDA070-5339-4460-9240-31C40371400A}" srcOrd="2" destOrd="0" parTransId="{683C40B3-9472-4EA7-836C-B59FECA18461}" sibTransId="{6927B53C-10AF-4D70-95E9-A2F8ED00D483}"/>
    <dgm:cxn modelId="{0F02CA56-77A3-4B81-A967-332EA3587F67}" type="presOf" srcId="{7FAE24F7-A9D7-474A-A3E7-8BC3F2C00C8F}" destId="{F369699B-876C-412C-93B0-A52CA36CEDDB}" srcOrd="0" destOrd="2" presId="urn:microsoft.com/office/officeart/2005/8/layout/chevron2"/>
    <dgm:cxn modelId="{80D79A7E-99B3-4EE7-A205-A2FA17ECFF8F}" type="presOf" srcId="{CAEFEFF1-A3FA-430D-A957-E64451ECE305}" destId="{1987FCB3-BAE7-4F5F-8934-ADE8383EBBD6}" srcOrd="0" destOrd="0" presId="urn:microsoft.com/office/officeart/2005/8/layout/chevron2"/>
    <dgm:cxn modelId="{E4B96D85-5C39-42D3-A8D2-F009B9CF6F1C}" type="presOf" srcId="{745A8FD2-1F2F-4723-9674-E05E0636D79C}" destId="{C98550E1-E5B0-4219-BB86-080E8EA47A43}" srcOrd="0" destOrd="0" presId="urn:microsoft.com/office/officeart/2005/8/layout/chevron2"/>
    <dgm:cxn modelId="{B428608B-E482-44CE-8F25-8F073B815164}" type="presOf" srcId="{EAFF4E5D-05DA-4058-8CF0-D4FB31495998}" destId="{3D9D2A38-8AAA-4647-859A-A3EB63F15B0F}" srcOrd="0" destOrd="1" presId="urn:microsoft.com/office/officeart/2005/8/layout/chevron2"/>
    <dgm:cxn modelId="{86223991-5EB4-4B7D-A3E8-C88E8FAEB229}" type="presOf" srcId="{B83EDB90-57D5-44AC-9DB8-AE97F2C5A1EE}" destId="{3D9D2A38-8AAA-4647-859A-A3EB63F15B0F}" srcOrd="0" destOrd="0" presId="urn:microsoft.com/office/officeart/2005/8/layout/chevron2"/>
    <dgm:cxn modelId="{2ECFEC91-CDF8-4222-ACEF-E1AA85EF3B92}" srcId="{6DADA29E-A2BE-47EF-97A5-01551AB5CE5A}" destId="{EAFF4E5D-05DA-4058-8CF0-D4FB31495998}" srcOrd="1" destOrd="0" parTransId="{B83B1A86-40FE-4B2C-BAA1-CD1F85395EED}" sibTransId="{318D69F5-8DF0-4D8C-B3C9-E8AEAB023783}"/>
    <dgm:cxn modelId="{BB9894A1-B393-4B31-B430-2F9321E46AE8}" srcId="{6DADA29E-A2BE-47EF-97A5-01551AB5CE5A}" destId="{B83EDB90-57D5-44AC-9DB8-AE97F2C5A1EE}" srcOrd="0" destOrd="0" parTransId="{01DEEDB2-101C-4369-9E6D-7BA5C9606D0B}" sibTransId="{22AAD5BB-1C9D-43EF-A87F-47360C36604A}"/>
    <dgm:cxn modelId="{03795DA8-AC03-4054-9B5E-9F67AB3F40C9}" srcId="{D4725275-1C2F-40AA-90DB-7533A66B1F78}" destId="{06CBEFAE-72CF-4DF1-9466-DA65B5B8270D}" srcOrd="0" destOrd="0" parTransId="{249A05B3-4BDE-4F30-8652-BEC01B3AB201}" sibTransId="{FE5CE5A5-5C4D-4F6B-888A-EB61E622B4CE}"/>
    <dgm:cxn modelId="{8B1A8EB8-2152-4C17-BDD2-8F55DFB1BCEA}" type="presOf" srcId="{D200CAA6-CE48-4BAA-890F-16EC803EA799}" destId="{F369699B-876C-412C-93B0-A52CA36CEDDB}" srcOrd="0" destOrd="0" presId="urn:microsoft.com/office/officeart/2005/8/layout/chevron2"/>
    <dgm:cxn modelId="{98A761BB-8DD7-47CA-BE63-C411AAA06DC2}" type="presOf" srcId="{4615DCCF-747C-431E-8880-8963235672BA}" destId="{056BE5D7-9690-449E-A726-2236BDA11785}" srcOrd="0" destOrd="1" presId="urn:microsoft.com/office/officeart/2005/8/layout/chevron2"/>
    <dgm:cxn modelId="{A4250FBD-4A99-46CE-A489-287EE0742955}" srcId="{06CBEFAE-72CF-4DF1-9466-DA65B5B8270D}" destId="{D200CAA6-CE48-4BAA-890F-16EC803EA799}" srcOrd="0" destOrd="0" parTransId="{19EA1E8C-65BB-4C1B-8146-25AF117A109C}" sibTransId="{61740FEC-CC63-4878-B620-8947B673A4C3}"/>
    <dgm:cxn modelId="{B6D47CC3-A586-485D-9169-990CBDC0FC2A}" type="presOf" srcId="{6DADA29E-A2BE-47EF-97A5-01551AB5CE5A}" destId="{9C06773E-E5A2-419A-98C8-CD43DA94B444}" srcOrd="0" destOrd="0" presId="urn:microsoft.com/office/officeart/2005/8/layout/chevron2"/>
    <dgm:cxn modelId="{E64153C8-901B-4124-B8E7-0E85E5B62919}" srcId="{06CBEFAE-72CF-4DF1-9466-DA65B5B8270D}" destId="{1453C2BF-84CD-40DE-8FDA-662B1480BDD1}" srcOrd="1" destOrd="0" parTransId="{1B0D261B-62C3-4C35-8E13-2103EF81E36A}" sibTransId="{6F0032C5-8A72-485C-AE0F-1A06F3A07C07}"/>
    <dgm:cxn modelId="{0E971BDD-C4DD-49F2-B32F-879CA8DBCC84}" srcId="{D4725275-1C2F-40AA-90DB-7533A66B1F78}" destId="{745A8FD2-1F2F-4723-9674-E05E0636D79C}" srcOrd="3" destOrd="0" parTransId="{7C40C266-9A5E-4AB0-BD4D-4567B334CBF5}" sibTransId="{372A8CF2-92CB-429C-AB1D-8C74265DF079}"/>
    <dgm:cxn modelId="{676A68DD-0E40-455E-8CCD-38F7814BA6FF}" type="presOf" srcId="{AFE67622-BFB6-4163-8836-A765F975AC3A}" destId="{056BE5D7-9690-449E-A726-2236BDA11785}" srcOrd="0" destOrd="2" presId="urn:microsoft.com/office/officeart/2005/8/layout/chevron2"/>
    <dgm:cxn modelId="{DFF9DCEF-FFB4-4780-A526-E412AB0BC620}" srcId="{06CBEFAE-72CF-4DF1-9466-DA65B5B8270D}" destId="{7FAE24F7-A9D7-474A-A3E7-8BC3F2C00C8F}" srcOrd="2" destOrd="0" parTransId="{C652D89B-8427-479A-B925-ECB9F70A68F2}" sibTransId="{99381AEE-360A-45BD-97BB-67DA0C2A7EBA}"/>
    <dgm:cxn modelId="{5A45E6F6-59F7-49F1-9EAE-9108011414F7}" type="presOf" srcId="{9D47B72E-1FCA-4B78-A7B3-D3CA43271743}" destId="{056BE5D7-9690-449E-A726-2236BDA11785}" srcOrd="0" destOrd="0" presId="urn:microsoft.com/office/officeart/2005/8/layout/chevron2"/>
    <dgm:cxn modelId="{9C0237F9-D4BB-4A94-8C55-E7B76963F201}" type="presOf" srcId="{D09ED86F-1821-4172-8164-FE24816E28A3}" destId="{1987FCB3-BAE7-4F5F-8934-ADE8383EBBD6}" srcOrd="0" destOrd="1" presId="urn:microsoft.com/office/officeart/2005/8/layout/chevron2"/>
    <dgm:cxn modelId="{C06643FA-EBF7-4EF0-8B80-79CC2B91A796}" srcId="{745A8FD2-1F2F-4723-9674-E05E0636D79C}" destId="{CAEFEFF1-A3FA-430D-A957-E64451ECE305}" srcOrd="0" destOrd="0" parTransId="{AC306FC1-FD75-4CCC-8B01-96797F1B8EEC}" sibTransId="{970993E7-EFFA-4245-A20E-871C5037D60A}"/>
    <dgm:cxn modelId="{C2C3F1FB-A11F-4041-A9C3-B347B672135E}" srcId="{D73001BE-DAC9-44E8-9961-B59EC670114D}" destId="{AFE67622-BFB6-4163-8836-A765F975AC3A}" srcOrd="2" destOrd="0" parTransId="{BCF44CAD-616B-4A85-9639-BDBB25BD9DA4}" sibTransId="{7A639745-840F-4A8A-814B-87B299DEC346}"/>
    <dgm:cxn modelId="{9828ADA5-A0F7-4146-B6CA-BE91827C449C}" type="presParOf" srcId="{D8672924-C3A4-43BA-826A-F47A7FD46E45}" destId="{1D3E2384-95AA-429D-B521-4B0E9463F20C}" srcOrd="0" destOrd="0" presId="urn:microsoft.com/office/officeart/2005/8/layout/chevron2"/>
    <dgm:cxn modelId="{09C36012-0CD3-4C98-9FFA-5DB72468F03A}" type="presParOf" srcId="{1D3E2384-95AA-429D-B521-4B0E9463F20C}" destId="{C9B72DD3-FCCE-4685-9909-AE1ECCFCA045}" srcOrd="0" destOrd="0" presId="urn:microsoft.com/office/officeart/2005/8/layout/chevron2"/>
    <dgm:cxn modelId="{042A1020-011D-4D8F-A73B-D5D1DDFF3F69}" type="presParOf" srcId="{1D3E2384-95AA-429D-B521-4B0E9463F20C}" destId="{F369699B-876C-412C-93B0-A52CA36CEDDB}" srcOrd="1" destOrd="0" presId="urn:microsoft.com/office/officeart/2005/8/layout/chevron2"/>
    <dgm:cxn modelId="{36D69A96-4037-4539-ABF5-314F10A5A79D}" type="presParOf" srcId="{D8672924-C3A4-43BA-826A-F47A7FD46E45}" destId="{A78BA26A-DE3A-4F6A-ABE2-5F178344A4C3}" srcOrd="1" destOrd="0" presId="urn:microsoft.com/office/officeart/2005/8/layout/chevron2"/>
    <dgm:cxn modelId="{D26406AC-DB03-43BD-B7CA-562852B23DE3}" type="presParOf" srcId="{D8672924-C3A4-43BA-826A-F47A7FD46E45}" destId="{60C2561F-4847-42CC-A5BB-5B5723522657}" srcOrd="2" destOrd="0" presId="urn:microsoft.com/office/officeart/2005/8/layout/chevron2"/>
    <dgm:cxn modelId="{CFD23272-9399-4328-B9DB-97A731ECE3DF}" type="presParOf" srcId="{60C2561F-4847-42CC-A5BB-5B5723522657}" destId="{9C06773E-E5A2-419A-98C8-CD43DA94B444}" srcOrd="0" destOrd="0" presId="urn:microsoft.com/office/officeart/2005/8/layout/chevron2"/>
    <dgm:cxn modelId="{0D26B7CC-38A6-4866-AD57-5D34ECB5E5F4}" type="presParOf" srcId="{60C2561F-4847-42CC-A5BB-5B5723522657}" destId="{3D9D2A38-8AAA-4647-859A-A3EB63F15B0F}" srcOrd="1" destOrd="0" presId="urn:microsoft.com/office/officeart/2005/8/layout/chevron2"/>
    <dgm:cxn modelId="{0C66CCE1-57BC-460F-915E-EF0246ADC8CD}" type="presParOf" srcId="{D8672924-C3A4-43BA-826A-F47A7FD46E45}" destId="{4C6256D3-5861-45FB-9AB8-58AF0DBCB490}" srcOrd="3" destOrd="0" presId="urn:microsoft.com/office/officeart/2005/8/layout/chevron2"/>
    <dgm:cxn modelId="{FFDA92D5-C176-4111-A77B-DDC61C65D2DD}" type="presParOf" srcId="{D8672924-C3A4-43BA-826A-F47A7FD46E45}" destId="{289E3D68-B51E-43F2-8248-8FF3F57E2364}" srcOrd="4" destOrd="0" presId="urn:microsoft.com/office/officeart/2005/8/layout/chevron2"/>
    <dgm:cxn modelId="{AA2C4272-CAB7-4096-8326-70B0DD8A2735}" type="presParOf" srcId="{289E3D68-B51E-43F2-8248-8FF3F57E2364}" destId="{2C943108-E48B-441F-844A-BF921FAF277F}" srcOrd="0" destOrd="0" presId="urn:microsoft.com/office/officeart/2005/8/layout/chevron2"/>
    <dgm:cxn modelId="{7E984C76-2115-4F5A-AB46-DE2EA4B44EA3}" type="presParOf" srcId="{289E3D68-B51E-43F2-8248-8FF3F57E2364}" destId="{056BE5D7-9690-449E-A726-2236BDA11785}" srcOrd="1" destOrd="0" presId="urn:microsoft.com/office/officeart/2005/8/layout/chevron2"/>
    <dgm:cxn modelId="{41D38C3E-E391-498E-917B-9C5235E3A407}" type="presParOf" srcId="{D8672924-C3A4-43BA-826A-F47A7FD46E45}" destId="{3D39757F-4D38-4C2A-9B53-45D081A3A42F}" srcOrd="5" destOrd="0" presId="urn:microsoft.com/office/officeart/2005/8/layout/chevron2"/>
    <dgm:cxn modelId="{88AFCC05-E481-4F0C-A29F-75EC43591F77}" type="presParOf" srcId="{D8672924-C3A4-43BA-826A-F47A7FD46E45}" destId="{C09463A4-5E07-4DF3-829D-6C2C48D037B0}" srcOrd="6" destOrd="0" presId="urn:microsoft.com/office/officeart/2005/8/layout/chevron2"/>
    <dgm:cxn modelId="{C6638000-A459-47B4-A49F-FD223D1FD076}" type="presParOf" srcId="{C09463A4-5E07-4DF3-829D-6C2C48D037B0}" destId="{C98550E1-E5B0-4219-BB86-080E8EA47A43}" srcOrd="0" destOrd="0" presId="urn:microsoft.com/office/officeart/2005/8/layout/chevron2"/>
    <dgm:cxn modelId="{F9E6BE07-9208-4152-AA0D-6330313CC81A}" type="presParOf" srcId="{C09463A4-5E07-4DF3-829D-6C2C48D037B0}" destId="{1987FCB3-BAE7-4F5F-8934-ADE8383EBBD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D9637-4F28-44DD-A9B1-8CC8964E3AF6}" type="doc">
      <dgm:prSet loTypeId="urn:microsoft.com/office/officeart/2005/8/layout/bProcess2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81E129-2D8E-4C65-9C14-A359C85D0883}">
      <dgm:prSet phldrT="[Text]" phldr="0"/>
      <dgm:spPr/>
      <dgm:t>
        <a:bodyPr/>
        <a:lstStyle/>
        <a:p>
          <a:r>
            <a:rPr lang="en-US">
              <a:latin typeface="Goudy Old Style"/>
            </a:rPr>
            <a:t>register</a:t>
          </a:r>
          <a:endParaRPr lang="en-US"/>
        </a:p>
      </dgm:t>
    </dgm:pt>
    <dgm:pt modelId="{3778595B-04D1-4207-851E-68710B9EDE4E}" type="parTrans" cxnId="{6AB9AC0E-411B-457E-9D67-88080D32C751}">
      <dgm:prSet/>
      <dgm:spPr/>
      <dgm:t>
        <a:bodyPr/>
        <a:lstStyle/>
        <a:p>
          <a:endParaRPr lang="en-US"/>
        </a:p>
      </dgm:t>
    </dgm:pt>
    <dgm:pt modelId="{2EC08BF3-5CC0-4717-86EF-09A1474613A5}" type="sibTrans" cxnId="{6AB9AC0E-411B-457E-9D67-88080D32C751}">
      <dgm:prSet/>
      <dgm:spPr/>
      <dgm:t>
        <a:bodyPr/>
        <a:lstStyle/>
        <a:p>
          <a:endParaRPr lang="en-US"/>
        </a:p>
      </dgm:t>
    </dgm:pt>
    <dgm:pt modelId="{ECFD1E85-CD06-4D4D-800E-41343D3AAB2C}">
      <dgm:prSet phldrT="[Text]" phldr="0"/>
      <dgm:spPr/>
      <dgm:t>
        <a:bodyPr/>
        <a:lstStyle/>
        <a:p>
          <a:r>
            <a:rPr lang="en-US">
              <a:latin typeface="Goudy Old Style"/>
            </a:rPr>
            <a:t>login</a:t>
          </a:r>
          <a:endParaRPr lang="en-US"/>
        </a:p>
      </dgm:t>
    </dgm:pt>
    <dgm:pt modelId="{B666FCCE-42D4-45EB-BF6F-1595B39FED72}" type="parTrans" cxnId="{5F3225CB-53BC-43AB-AA57-FC5C96928A38}">
      <dgm:prSet/>
      <dgm:spPr/>
      <dgm:t>
        <a:bodyPr/>
        <a:lstStyle/>
        <a:p>
          <a:endParaRPr lang="en-US"/>
        </a:p>
      </dgm:t>
    </dgm:pt>
    <dgm:pt modelId="{67DE2F56-3F43-4A38-9F31-463B196F1A0A}" type="sibTrans" cxnId="{5F3225CB-53BC-43AB-AA57-FC5C96928A38}">
      <dgm:prSet/>
      <dgm:spPr/>
      <dgm:t>
        <a:bodyPr/>
        <a:lstStyle/>
        <a:p>
          <a:endParaRPr lang="en-US"/>
        </a:p>
      </dgm:t>
    </dgm:pt>
    <dgm:pt modelId="{11F5F00B-18BE-44AE-A0C2-CF66407BDF57}">
      <dgm:prSet phldrT="[Text]" phldr="0"/>
      <dgm:spPr/>
      <dgm:t>
        <a:bodyPr/>
        <a:lstStyle/>
        <a:p>
          <a:pPr rtl="0"/>
          <a:r>
            <a:rPr lang="en-US">
              <a:latin typeface="Goudy Old Style"/>
            </a:rPr>
            <a:t>Ordering Progress</a:t>
          </a:r>
          <a:endParaRPr lang="en-US"/>
        </a:p>
      </dgm:t>
    </dgm:pt>
    <dgm:pt modelId="{33D9AD0B-8434-474E-9B8F-5297436DBD09}" type="parTrans" cxnId="{8D4773DD-F1A4-4E76-A6E0-2FA4739DD8BA}">
      <dgm:prSet/>
      <dgm:spPr/>
      <dgm:t>
        <a:bodyPr/>
        <a:lstStyle/>
        <a:p>
          <a:endParaRPr lang="en-US"/>
        </a:p>
      </dgm:t>
    </dgm:pt>
    <dgm:pt modelId="{9E28EF02-2641-4F85-B5A3-F04008584FB0}" type="sibTrans" cxnId="{8D4773DD-F1A4-4E76-A6E0-2FA4739DD8BA}">
      <dgm:prSet/>
      <dgm:spPr/>
      <dgm:t>
        <a:bodyPr/>
        <a:lstStyle/>
        <a:p>
          <a:endParaRPr lang="en-US"/>
        </a:p>
      </dgm:t>
    </dgm:pt>
    <dgm:pt modelId="{B6B9A3B9-3602-41FB-8ADF-A25E35C57B5D}" type="pres">
      <dgm:prSet presAssocID="{F6DD9637-4F28-44DD-A9B1-8CC8964E3AF6}" presName="diagram" presStyleCnt="0">
        <dgm:presLayoutVars>
          <dgm:dir/>
          <dgm:resizeHandles/>
        </dgm:presLayoutVars>
      </dgm:prSet>
      <dgm:spPr/>
    </dgm:pt>
    <dgm:pt modelId="{271800DA-5653-4526-A13E-1B83C10ED061}" type="pres">
      <dgm:prSet presAssocID="{C681E129-2D8E-4C65-9C14-A359C85D0883}" presName="firstNode" presStyleLbl="node1" presStyleIdx="0" presStyleCnt="3">
        <dgm:presLayoutVars>
          <dgm:bulletEnabled val="1"/>
        </dgm:presLayoutVars>
      </dgm:prSet>
      <dgm:spPr/>
    </dgm:pt>
    <dgm:pt modelId="{42C474C6-AAEE-466E-9E02-738AEAF9BF3F}" type="pres">
      <dgm:prSet presAssocID="{2EC08BF3-5CC0-4717-86EF-09A1474613A5}" presName="sibTrans" presStyleLbl="sibTrans2D1" presStyleIdx="0" presStyleCnt="2"/>
      <dgm:spPr/>
    </dgm:pt>
    <dgm:pt modelId="{B8111AEB-E3F5-4910-AF0E-E5169AA4EFA9}" type="pres">
      <dgm:prSet presAssocID="{ECFD1E85-CD06-4D4D-800E-41343D3AAB2C}" presName="middleNode" presStyleCnt="0"/>
      <dgm:spPr/>
    </dgm:pt>
    <dgm:pt modelId="{F045A08D-C8FF-4E24-869A-45F5CDA7C8BA}" type="pres">
      <dgm:prSet presAssocID="{ECFD1E85-CD06-4D4D-800E-41343D3AAB2C}" presName="padding" presStyleLbl="node1" presStyleIdx="0" presStyleCnt="3"/>
      <dgm:spPr/>
    </dgm:pt>
    <dgm:pt modelId="{28A60C57-CAB7-45D7-9DB4-5D5691B6BE11}" type="pres">
      <dgm:prSet presAssocID="{ECFD1E85-CD06-4D4D-800E-41343D3AAB2C}" presName="shape" presStyleLbl="node1" presStyleIdx="1" presStyleCnt="3">
        <dgm:presLayoutVars>
          <dgm:bulletEnabled val="1"/>
        </dgm:presLayoutVars>
      </dgm:prSet>
      <dgm:spPr/>
    </dgm:pt>
    <dgm:pt modelId="{BEEAB21A-AB1B-4F32-A886-EEBD52D45A0B}" type="pres">
      <dgm:prSet presAssocID="{67DE2F56-3F43-4A38-9F31-463B196F1A0A}" presName="sibTrans" presStyleLbl="sibTrans2D1" presStyleIdx="1" presStyleCnt="2"/>
      <dgm:spPr/>
    </dgm:pt>
    <dgm:pt modelId="{949D261D-31FB-4DB7-8DE7-3FBF1A3DFF01}" type="pres">
      <dgm:prSet presAssocID="{11F5F00B-18BE-44AE-A0C2-CF66407BDF57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6AB9AC0E-411B-457E-9D67-88080D32C751}" srcId="{F6DD9637-4F28-44DD-A9B1-8CC8964E3AF6}" destId="{C681E129-2D8E-4C65-9C14-A359C85D0883}" srcOrd="0" destOrd="0" parTransId="{3778595B-04D1-4207-851E-68710B9EDE4E}" sibTransId="{2EC08BF3-5CC0-4717-86EF-09A1474613A5}"/>
    <dgm:cxn modelId="{551B471D-420C-4FED-B8A4-1A5042275E97}" type="presOf" srcId="{11F5F00B-18BE-44AE-A0C2-CF66407BDF57}" destId="{949D261D-31FB-4DB7-8DE7-3FBF1A3DFF01}" srcOrd="0" destOrd="0" presId="urn:microsoft.com/office/officeart/2005/8/layout/bProcess2"/>
    <dgm:cxn modelId="{2DED3568-2BAD-46BB-99AF-E4B00A1E5D78}" type="presOf" srcId="{ECFD1E85-CD06-4D4D-800E-41343D3AAB2C}" destId="{28A60C57-CAB7-45D7-9DB4-5D5691B6BE11}" srcOrd="0" destOrd="0" presId="urn:microsoft.com/office/officeart/2005/8/layout/bProcess2"/>
    <dgm:cxn modelId="{BC58FD9B-2C27-44AA-A150-B843B9CD821E}" type="presOf" srcId="{F6DD9637-4F28-44DD-A9B1-8CC8964E3AF6}" destId="{B6B9A3B9-3602-41FB-8ADF-A25E35C57B5D}" srcOrd="0" destOrd="0" presId="urn:microsoft.com/office/officeart/2005/8/layout/bProcess2"/>
    <dgm:cxn modelId="{5F3225CB-53BC-43AB-AA57-FC5C96928A38}" srcId="{F6DD9637-4F28-44DD-A9B1-8CC8964E3AF6}" destId="{ECFD1E85-CD06-4D4D-800E-41343D3AAB2C}" srcOrd="1" destOrd="0" parTransId="{B666FCCE-42D4-45EB-BF6F-1595B39FED72}" sibTransId="{67DE2F56-3F43-4A38-9F31-463B196F1A0A}"/>
    <dgm:cxn modelId="{85CC73D0-A1BC-42D1-9D51-5C6379B7A58F}" type="presOf" srcId="{67DE2F56-3F43-4A38-9F31-463B196F1A0A}" destId="{BEEAB21A-AB1B-4F32-A886-EEBD52D45A0B}" srcOrd="0" destOrd="0" presId="urn:microsoft.com/office/officeart/2005/8/layout/bProcess2"/>
    <dgm:cxn modelId="{3D6A9ADB-4C8C-4823-ADD2-643515C1C301}" type="presOf" srcId="{2EC08BF3-5CC0-4717-86EF-09A1474613A5}" destId="{42C474C6-AAEE-466E-9E02-738AEAF9BF3F}" srcOrd="0" destOrd="0" presId="urn:microsoft.com/office/officeart/2005/8/layout/bProcess2"/>
    <dgm:cxn modelId="{36DAD3DB-2143-4209-AF9E-AC4CCC9EF4AC}" type="presOf" srcId="{C681E129-2D8E-4C65-9C14-A359C85D0883}" destId="{271800DA-5653-4526-A13E-1B83C10ED061}" srcOrd="0" destOrd="0" presId="urn:microsoft.com/office/officeart/2005/8/layout/bProcess2"/>
    <dgm:cxn modelId="{8D4773DD-F1A4-4E76-A6E0-2FA4739DD8BA}" srcId="{F6DD9637-4F28-44DD-A9B1-8CC8964E3AF6}" destId="{11F5F00B-18BE-44AE-A0C2-CF66407BDF57}" srcOrd="2" destOrd="0" parTransId="{33D9AD0B-8434-474E-9B8F-5297436DBD09}" sibTransId="{9E28EF02-2641-4F85-B5A3-F04008584FB0}"/>
    <dgm:cxn modelId="{772F924C-07BA-48C5-9691-B4FBCC806DD7}" type="presParOf" srcId="{B6B9A3B9-3602-41FB-8ADF-A25E35C57B5D}" destId="{271800DA-5653-4526-A13E-1B83C10ED061}" srcOrd="0" destOrd="0" presId="urn:microsoft.com/office/officeart/2005/8/layout/bProcess2"/>
    <dgm:cxn modelId="{BDE82F3D-54D2-4DD2-9618-8ED62C34CD19}" type="presParOf" srcId="{B6B9A3B9-3602-41FB-8ADF-A25E35C57B5D}" destId="{42C474C6-AAEE-466E-9E02-738AEAF9BF3F}" srcOrd="1" destOrd="0" presId="urn:microsoft.com/office/officeart/2005/8/layout/bProcess2"/>
    <dgm:cxn modelId="{7216B5B9-8E17-4B43-A083-9BF878961028}" type="presParOf" srcId="{B6B9A3B9-3602-41FB-8ADF-A25E35C57B5D}" destId="{B8111AEB-E3F5-4910-AF0E-E5169AA4EFA9}" srcOrd="2" destOrd="0" presId="urn:microsoft.com/office/officeart/2005/8/layout/bProcess2"/>
    <dgm:cxn modelId="{E93FCCC6-5880-41BE-8FC7-15F9F76495AF}" type="presParOf" srcId="{B8111AEB-E3F5-4910-AF0E-E5169AA4EFA9}" destId="{F045A08D-C8FF-4E24-869A-45F5CDA7C8BA}" srcOrd="0" destOrd="0" presId="urn:microsoft.com/office/officeart/2005/8/layout/bProcess2"/>
    <dgm:cxn modelId="{6B4D8627-508D-4001-BAA6-3F34A1D52823}" type="presParOf" srcId="{B8111AEB-E3F5-4910-AF0E-E5169AA4EFA9}" destId="{28A60C57-CAB7-45D7-9DB4-5D5691B6BE11}" srcOrd="1" destOrd="0" presId="urn:microsoft.com/office/officeart/2005/8/layout/bProcess2"/>
    <dgm:cxn modelId="{F53D9C11-6DED-47ED-A03A-8C3B534B0A01}" type="presParOf" srcId="{B6B9A3B9-3602-41FB-8ADF-A25E35C57B5D}" destId="{BEEAB21A-AB1B-4F32-A886-EEBD52D45A0B}" srcOrd="3" destOrd="0" presId="urn:microsoft.com/office/officeart/2005/8/layout/bProcess2"/>
    <dgm:cxn modelId="{57C7FBC1-1868-4A0F-8B1B-8E4BC72B97CB}" type="presParOf" srcId="{B6B9A3B9-3602-41FB-8ADF-A25E35C57B5D}" destId="{949D261D-31FB-4DB7-8DE7-3FBF1A3DFF01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2DD3-FCCE-4685-9909-AE1ECCFCA045}">
      <dsp:nvSpPr>
        <dsp:cNvPr id="0" name=""/>
        <dsp:cNvSpPr/>
      </dsp:nvSpPr>
      <dsp:spPr>
        <a:xfrm rot="5400000">
          <a:off x="-213112" y="215050"/>
          <a:ext cx="1420748" cy="9945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Home</a:t>
          </a:r>
        </a:p>
      </dsp:txBody>
      <dsp:txXfrm rot="-5400000">
        <a:off x="0" y="499200"/>
        <a:ext cx="994524" cy="426224"/>
      </dsp:txXfrm>
    </dsp:sp>
    <dsp:sp modelId="{F369699B-876C-412C-93B0-A52CA36CEDDB}">
      <dsp:nvSpPr>
        <dsp:cNvPr id="0" name=""/>
        <dsp:cNvSpPr/>
      </dsp:nvSpPr>
      <dsp:spPr>
        <a:xfrm rot="5400000">
          <a:off x="4995573" y="-3999110"/>
          <a:ext cx="923486" cy="89255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Search for available or not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Can know how it costs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Login or Register</a:t>
          </a:r>
        </a:p>
      </dsp:txBody>
      <dsp:txXfrm rot="-5400000">
        <a:off x="994525" y="47019"/>
        <a:ext cx="8880503" cy="833324"/>
      </dsp:txXfrm>
    </dsp:sp>
    <dsp:sp modelId="{9C06773E-E5A2-419A-98C8-CD43DA94B444}">
      <dsp:nvSpPr>
        <dsp:cNvPr id="0" name=""/>
        <dsp:cNvSpPr/>
      </dsp:nvSpPr>
      <dsp:spPr>
        <a:xfrm rot="5400000">
          <a:off x="-213112" y="1490893"/>
          <a:ext cx="1420748" cy="9945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Login</a:t>
          </a:r>
        </a:p>
      </dsp:txBody>
      <dsp:txXfrm rot="-5400000">
        <a:off x="0" y="1775043"/>
        <a:ext cx="994524" cy="426224"/>
      </dsp:txXfrm>
    </dsp:sp>
    <dsp:sp modelId="{3D9D2A38-8AAA-4647-859A-A3EB63F15B0F}">
      <dsp:nvSpPr>
        <dsp:cNvPr id="0" name=""/>
        <dsp:cNvSpPr/>
      </dsp:nvSpPr>
      <dsp:spPr>
        <a:xfrm rot="5400000">
          <a:off x="4995573" y="-2723267"/>
          <a:ext cx="923486" cy="89255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Need to Register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Can see products in details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Can order your items</a:t>
          </a:r>
        </a:p>
      </dsp:txBody>
      <dsp:txXfrm rot="-5400000">
        <a:off x="994525" y="1322862"/>
        <a:ext cx="8880503" cy="833324"/>
      </dsp:txXfrm>
    </dsp:sp>
    <dsp:sp modelId="{2C943108-E48B-441F-844A-BF921FAF277F}">
      <dsp:nvSpPr>
        <dsp:cNvPr id="0" name=""/>
        <dsp:cNvSpPr/>
      </dsp:nvSpPr>
      <dsp:spPr>
        <a:xfrm rot="5400000">
          <a:off x="-213112" y="2766737"/>
          <a:ext cx="1420748" cy="9945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Ordering</a:t>
          </a:r>
        </a:p>
      </dsp:txBody>
      <dsp:txXfrm rot="-5400000">
        <a:off x="0" y="3050887"/>
        <a:ext cx="994524" cy="426224"/>
      </dsp:txXfrm>
    </dsp:sp>
    <dsp:sp modelId="{056BE5D7-9690-449E-A726-2236BDA11785}">
      <dsp:nvSpPr>
        <dsp:cNvPr id="0" name=""/>
        <dsp:cNvSpPr/>
      </dsp:nvSpPr>
      <dsp:spPr>
        <a:xfrm rot="5400000">
          <a:off x="4995573" y="-1447424"/>
          <a:ext cx="923486" cy="89255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Can cancel your order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Add your extra items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i="1" kern="1200">
              <a:solidFill>
                <a:schemeClr val="accent2">
                  <a:lumMod val="75000"/>
                </a:schemeClr>
              </a:solidFill>
            </a:rPr>
            <a:t>Need to fill your data</a:t>
          </a:r>
        </a:p>
      </dsp:txBody>
      <dsp:txXfrm rot="-5400000">
        <a:off x="994525" y="2598705"/>
        <a:ext cx="8880503" cy="833324"/>
      </dsp:txXfrm>
    </dsp:sp>
    <dsp:sp modelId="{C98550E1-E5B0-4219-BB86-080E8EA47A43}">
      <dsp:nvSpPr>
        <dsp:cNvPr id="0" name=""/>
        <dsp:cNvSpPr/>
      </dsp:nvSpPr>
      <dsp:spPr>
        <a:xfrm rot="5400000">
          <a:off x="-213112" y="4042580"/>
          <a:ext cx="1420748" cy="994524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  <a:latin typeface="Goudy Old Style"/>
            </a:rPr>
            <a:t>Logout</a:t>
          </a:r>
          <a:endParaRPr lang="en-US" sz="1700" b="1" kern="1200">
            <a:solidFill>
              <a:schemeClr val="bg1"/>
            </a:solidFill>
          </a:endParaRPr>
        </a:p>
      </dsp:txBody>
      <dsp:txXfrm rot="-5400000">
        <a:off x="0" y="4326730"/>
        <a:ext cx="994524" cy="426224"/>
      </dsp:txXfrm>
    </dsp:sp>
    <dsp:sp modelId="{1987FCB3-BAE7-4F5F-8934-ADE8383EBBD6}">
      <dsp:nvSpPr>
        <dsp:cNvPr id="0" name=""/>
        <dsp:cNvSpPr/>
      </dsp:nvSpPr>
      <dsp:spPr>
        <a:xfrm rot="5400000">
          <a:off x="4995573" y="-171580"/>
          <a:ext cx="923486" cy="89255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1" kern="1200">
              <a:solidFill>
                <a:schemeClr val="accent2">
                  <a:lumMod val="75000"/>
                </a:schemeClr>
              </a:solidFill>
              <a:latin typeface="Goudy Old Style"/>
            </a:rPr>
            <a:t>Home section</a:t>
          </a:r>
          <a:endParaRPr lang="en-US" sz="1700" b="0" i="1" kern="1200">
            <a:solidFill>
              <a:schemeClr val="accent2">
                <a:lumMod val="75000"/>
              </a:schemeClr>
            </a:solidFill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1" kern="1200">
              <a:solidFill>
                <a:schemeClr val="accent2">
                  <a:lumMod val="75000"/>
                </a:schemeClr>
              </a:solidFill>
              <a:latin typeface="Goudy Old Style"/>
            </a:rPr>
            <a:t>Don't need to register if already have an account</a:t>
          </a:r>
        </a:p>
      </dsp:txBody>
      <dsp:txXfrm rot="-5400000">
        <a:off x="994525" y="3874549"/>
        <a:ext cx="8880503" cy="833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800DA-5653-4526-A13E-1B83C10ED061}">
      <dsp:nvSpPr>
        <dsp:cNvPr id="0" name=""/>
        <dsp:cNvSpPr/>
      </dsp:nvSpPr>
      <dsp:spPr>
        <a:xfrm>
          <a:off x="1086217" y="3358"/>
          <a:ext cx="1662546" cy="1662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oudy Old Style"/>
            </a:rPr>
            <a:t>register</a:t>
          </a:r>
          <a:endParaRPr lang="en-US" sz="2400" kern="1200"/>
        </a:p>
      </dsp:txBody>
      <dsp:txXfrm>
        <a:off x="1329691" y="246832"/>
        <a:ext cx="1175598" cy="1175598"/>
      </dsp:txXfrm>
    </dsp:sp>
    <dsp:sp modelId="{42C474C6-AAEE-466E-9E02-738AEAF9BF3F}">
      <dsp:nvSpPr>
        <dsp:cNvPr id="0" name=""/>
        <dsp:cNvSpPr/>
      </dsp:nvSpPr>
      <dsp:spPr>
        <a:xfrm rot="10800000">
          <a:off x="1626544" y="1880580"/>
          <a:ext cx="581891" cy="455113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A60C57-CAB7-45D7-9DB4-5D5691B6BE11}">
      <dsp:nvSpPr>
        <dsp:cNvPr id="0" name=""/>
        <dsp:cNvSpPr/>
      </dsp:nvSpPr>
      <dsp:spPr>
        <a:xfrm>
          <a:off x="1363031" y="2524609"/>
          <a:ext cx="1108918" cy="11089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oudy Old Style"/>
            </a:rPr>
            <a:t>login</a:t>
          </a:r>
          <a:endParaRPr lang="en-US" sz="2400" kern="1200"/>
        </a:p>
      </dsp:txBody>
      <dsp:txXfrm>
        <a:off x="1525428" y="2687006"/>
        <a:ext cx="784124" cy="784124"/>
      </dsp:txXfrm>
    </dsp:sp>
    <dsp:sp modelId="{BEEAB21A-AB1B-4F32-A886-EEBD52D45A0B}">
      <dsp:nvSpPr>
        <dsp:cNvPr id="0" name=""/>
        <dsp:cNvSpPr/>
      </dsp:nvSpPr>
      <dsp:spPr>
        <a:xfrm rot="5400000">
          <a:off x="2747928" y="2851511"/>
          <a:ext cx="581891" cy="455113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9D261D-31FB-4DB7-8DE7-3FBF1A3DFF01}">
      <dsp:nvSpPr>
        <dsp:cNvPr id="0" name=""/>
        <dsp:cNvSpPr/>
      </dsp:nvSpPr>
      <dsp:spPr>
        <a:xfrm>
          <a:off x="3580036" y="2247795"/>
          <a:ext cx="1662546" cy="1662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Goudy Old Style"/>
            </a:rPr>
            <a:t>Ordering Progress</a:t>
          </a:r>
          <a:endParaRPr lang="en-US" sz="2400" kern="1200"/>
        </a:p>
      </dsp:txBody>
      <dsp:txXfrm>
        <a:off x="3823510" y="2491269"/>
        <a:ext cx="1175598" cy="11755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0:07:12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3395 13187 16383 0 0,'-6'0'0'0'0,"-15"7"0"0"0,-24 2 0 0 0,-22 0 0 0 0,-20-2 0 0 0,-14-2 0 0 0,-15-2 0 0 0,-7 5 0 0 0,-9 2 0 0 0,0-2 0 0 0,2-1 0 0 0,18-3 0 0 0,20-1 0 0 0,21-2 0 0 0,15 0 0 0 0,11-1 0 0 0,7-1 0 0 0,3 1 0 0 0,2-1 0 0 0,-1 1 0 0 0,-7 0 0 0 0,-9-7 0 0 0,-2-9 0 0 0,-6-1 0 0 0,1 1 0 0 0,10-2 0 0 0,7 1 0 0 0,10-3 0 0 0,10-12 0 0 0,8-6 0 0 0,20-12 0 0 0,21-9 0 0 0,18-9 0 0 0,26 0 0 0 0,21-1 0 0 0,13 10 0 0 0,1 16 0 0 0,-11 15 0 0 0,-9 13 0 0 0,-14 8 0 0 0,-13 5 0 0 0,-10 4 0 0 0,-7 1 0 0 0,-5 0 0 0 0,-3 0 0 0 0,-1-2 0 0 0,-13 1 0 0 0,-23 5 0 0 0,-43 2 0 0 0,-46 7 0 0 0,-46 13 0 0 0,-26 9 0 0 0,-4 5 0 0 0,7 1 0 0 0,17-6 0 0 0,27-3 0 0 0,26-8 0 0 0,42-8 0 0 0,47-21 0 0 0,37-23 0 0 0,25-15 0 0 0,21-20 0 0 0,15-7 0 0 0,4-6 0 0 0,-2 3 0 0 0,-6 14 0 0 0,-12 9 0 0 0,-7 6 0 0 0,-11 10 0 0 0,-9 10 0 0 0,-20 16 0 0 0,-30 29 0 0 0,-34 23 0 0 0,-25 24 0 0 0,-16 21 0 0 0,-3-6 0 0 0,5-4 0 0 0,7-9 0 0 0,8-17 0 0 0,7-4 0 0 0,4 2 0 0 0,4-8 0 0 0,7-5 0 0 0,3-10 0 0 0,7-3 0 0 0,12-6 0 0 0,15-7 0 0 0,19-6 0 0 0,12-12 0 0 0,12-25 0 0 0,17-21 0 0 0,10-16 0 0 0,-2-11 0 0 0,-6 2 0 0 0,-15 6 0 0 0,-30 14 0 0 0,-31 17 0 0 0,-27 15 0 0 0,-21 11 0 0 0,-13 7 0 0 0,-1 4 0 0 0,4 3 0 0 0,8 0 0 0 0,7 0 0 0 0,18 0 0 0 0,22-2 0 0 0,18 0 0 0 0,22 0 0 0 0,18-1 0 0 0,14 0 0 0 0,9-7 0 0 0,6-16 0 0 0,3-3 0 0 0,0-5 0 0 0,-6 3 0 0 0,-16 0 0 0 0,-12 4 0 0 0,-6 7 0 0 0,-17 6 0 0 0,-18 5 0 0 0,-22 3 0 0 0,-22 2 0 0 0,-16 9 0 0 0,-12 9 0 0 0,-7 1 0 0 0,4 6 0 0 0,0 4 0 0 0,6-2 0 0 0,14 1 0 0 0,9-4 0 0 0,6-6 0 0 0,9 1 0 0 0,2 5 0 0 0,6 4 0 0 0,-1 4 0 0 0,-3 5 0 0 0,-4-5 0 0 0,3 0 0 0 0,-2-6 0 0 0,5 0 0 0 0,-8-5 0 0 0,-5-5 0 0 0,-9-6 0 0 0,-4-4 0 0 0,-1-2 0 0 0,2-3 0 0 0,2-1 0 0 0,16 0 0 0 0,24 0 0 0 0,39 0 0 0 0,26 0 0 0 0,16 1 0 0 0,7-7 0 0 0,3-2 0 0 0,5 0 0 0 0,0 2 0 0 0,-10 3 0 0 0,-11-6 0 0 0,-13-1 0 0 0,-9 2 0 0 0,-6 2 0 0 0,-17 3 0 0 0,-27 1 0 0 0,-24 2 0 0 0,-28 0 0 0 0,-18 2 0 0 0,-9-1 0 0 0,2 1 0 0 0,8-1 0 0 0,10 0 0 0 0,8 0 0 0 0,7 1 0 0 0,5-1 0 0 0,9 6 0 0 0,3 3 0 0 0,0 0 0 0 0,-1-2 0 0 0,-3-2 0 0 0,-1-2 0 0 0,10-2 0 0 0,23 0 0 0 0,29-1 0 0 0,37 0 0 0 0,32-1 0 0 0,25 1 0 0 0,10 0 0 0 0,-10-1 0 0 0,-20 1 0 0 0,-21 0 0 0 0,-19 0 0 0 0,-19 7 0 0 0,-43 9 0 0 0,-47 1 0 0 0,-48-1 0 0 0,-33-5 0 0 0,-9-3 0 0 0,7-3 0 0 0,19-3 0 0 0,21-1 0 0 0,20-1 0 0 0,15-1 0 0 0,24 0 0 0 0,28 1 0 0 0,22-1 0 0 0,21 1 0 0 0,8-1 0 0 0,10 1 0 0 0,1 0 0 0 0,-3 0 0 0 0,-6 0 0 0 0,9 7 0 0 0,0 2 0 0 0,-4 0 0 0 0,-5 4 0 0 0,-4 1 0 0 0,-5-2 0 0 0,-2 3 0 0 0,10 0 0 0 0,24 3 0 0 0,30-1 0 0 0,36-3 0 0 0,19 2 0 0 0,16-1 0 0 0,-4-3 0 0 0,-11-4 0 0 0,-14-3 0 0 0,-25-3 0 0 0,-21-1 0 0 0,-20-1 0 0 0,-38-1 0 0 0,-44-6 0 0 0,-41-3 0 0 0,-39 1 0 0 0,-31 2 0 0 0,-16 2 0 0 0,-4 2 0 0 0,0 1 0 0 0,11 1 0 0 0,13 1 0 0 0,5 1 0 0 0,15-1 0 0 0,10 0 0 0 0,11 1 0 0 0,11-1 0 0 0,9 0 0 0 0,6 0 0 0 0,17 0 0 0 0,32 0 0 0 0,27 0 0 0 0,27 0 0 0 0,16 0 0 0 0,14 0 0 0 0,11 0 0 0 0,14 0 0 0 0,18-7 0 0 0,26-8 0 0 0,4-3 0 0 0,-6 3 0 0 0,-24 3 0 0 0,-28-3 0 0 0,-26 2 0 0 0,-20 2 0 0 0,-33 3 0 0 0,-47 4 0 0 0,-45 1 0 0 0,-50 2 0 0 0,-32 1 0 0 0,-9 1 0 0 0,9 0 0 0 0,23-1 0 0 0,20 1 0 0 0,21-1 0 0 0,18 0 0 0 0,14 7 0 0 0,9 2 0 0 0,12 6 0 0 0,11 8 0 0 0,22 6 0 0 0,22-2 0 0 0,21-5 0 0 0,14-6 0 0 0,11-7 0 0 0,5-4 0 0 0,10-3 0 0 0,2-2 0 0 0,-7-1 0 0 0,-11 0 0 0 0,-5 0 0 0 0,-6 0 0 0 0,-8 0 0 0 0,-25 1 0 0 0,-35 0 0 0 0,-31 0 0 0 0,-26 0 0 0 0,-21 0 0 0 0,-16 0 0 0 0,4 6 0 0 0,-1 3 0 0 0,4 0 0 0 0,12 5 0 0 0,8 0 0 0 0,3 4 0 0 0,9-1 0 0 0,7-3 0 0 0,15 3 0 0 0,7-2 0 0 0,11 4 0 0 0,1-2 0 0 0,19-3 0 0 0,29-5 0 0 0,29-3 0 0 0,25-3 0 0 0,17-2 0 0 0,7-1 0 0 0,3-1 0 0 0,17-7 0 0 0,19-8 0 0 0,5-16 0 0 0,9-15 0 0 0,-3-7 0 0 0,-15 6 0 0 0,-23 5 0 0 0,-20 9 0 0 0,-13 3 0 0 0,-13 8 0 0 0,-13 8 0 0 0,-9-1 0 0 0,-13-5 0 0 0,-6 3 0 0 0,0 3 0 0 0,-26 4 0 0 0,-44 5 0 0 0,-47 2 0 0 0,-46 3 0 0 0,-34 1 0 0 0,-18 1 0 0 0,-11 0 0 0 0,10-1 0 0 0,18 1 0 0 0,24 0 0 0 0,19-1 0 0 0,17 0 0 0 0,16 0 0 0 0,10 0 0 0 0,13 0 0 0 0,6 0 0 0 0,8 0 0 0 0,6 0 0 0 0,1 7 0 0 0,1 2 0 0 0,3 6 0 0 0,2 1 0 0 0,4-3 0 0 0,7 4 0 0 0,3-2 0 0 0,14-2 0 0 0,22-5 0 0 0,41 4 0 0 0,65 0 0 0 0,70 4 0 0 0,69 0 0 0 0,36 3 0 0 0,1 0 0 0 0,-23-5 0 0 0,-43-4 0 0 0,-41-4 0 0 0,-31-3 0 0 0,-23-1 0 0 0,-13-2 0 0 0,-7-1 0 0 0,-3-7 0 0 0,1-8 0 0 0,-12-2 0 0 0,-15-5 0 0 0,-14 2 0 0 0,-12 4 0 0 0,-15-1 0 0 0,-7 2 0 0 0,-28 4 0 0 0,-46 3 0 0 0,-67 4 0 0 0,-65 3 0 0 0,-42 2 0 0 0,-28 0 0 0 0,-4 1 0 0 0,8-1 0 0 0,20 1 0 0 0,28 0 0 0 0,35-1 0 0 0,25 7 0 0 0,16 9 0 0 0,8 8 0 0 0,5 0 0 0 0,7-3 0 0 0,14 0 0 0 0,14 5 0 0 0,14-4 0 0 0,9-4 0 0 0,12 1 0 0 0,26-3 0 0 0,33-4 0 0 0,39 3 0 0 0,46-1 0 0 0,30-3 0 0 0,11-4 0 0 0,-7-2 0 0 0,-16-3 0 0 0,-22-1 0 0 0,-17-1 0 0 0,-16-1 0 0 0,-15 0 0 0 0,-10 1 0 0 0,-7-1 0 0 0,-4-6 0 0 0,-1-2 0 0 0,5 0 0 0 0,3 3 0 0 0,7-6 0 0 0,1 0 0 0 0,-20 2 0 0 0,-29 2 0 0 0,-34-3 0 0 0,-30-1 0 0 0,-18 2 0 0 0,-8 3 0 0 0,-2 2 0 0 0,2 3 0 0 0,3 1 0 0 0,3 0 0 0 0,9 2 0 0 0,11-1 0 0 0,3 1 0 0 0,5-1 0 0 0,5 1 0 0 0,31-1 0 0 0,43-7 0 0 0,56-9 0 0 0,34-8 0 0 0,3 0 0 0 0,-5 3 0 0 0,-16 7 0 0 0,-18 4 0 0 0,-16 5 0 0 0,-6 2 0 0 0,-6 3 0 0 0,-5 1 0 0 0,2 0 0 0 0,-1 0 0 0 0,-2 0 0 0 0,-2-1 0 0 0,-2 1 0 0 0,-1-1 0 0 0,4 0 0 0 0,2 0 0 0 0,-13 0 0 0 0,-38 0 0 0 0,-50 0 0 0 0,-61 0 0 0 0,-55 0 0 0 0,-43 0 0 0 0,-24 0 0 0 0,-3 0 0 0 0,20 0 0 0 0,35 0 0 0 0,30 0 0 0 0,34 0 0 0 0,27 0 0 0 0,22 0 0 0 0,17 0 0 0 0,12 0 0 0 0,7 0 0 0 0,22-7 0 0 0,33-15 0 0 0,46-32 0 0 0,44-33 0 0 0,28-15 0 0 0,11-11 0 0 0,-6 8 0 0 0,-3 0 0 0 0,-5 6 0 0 0,-12 12 0 0 0,-14 8 0 0 0,-13 10 0 0 0,-22 11 0 0 0,-16 14 0 0 0,-13 9 0 0 0,-6 10 0 0 0,-16 9 0 0 0,-18 21 0 0 0,-16 9 0 0 0,-12 17 0 0 0,-15 2 0 0 0,-6 9 0 0 0,-3 4 0 0 0,1 2 0 0 0,3-8 0 0 0,8-4 0 0 0,5-8 0 0 0,7-2 0 0 0,2 1 0 0 0,-2 3 0 0 0,-3-4 0 0 0,-3 1 0 0 0,-2-5 0 0 0,-3 1 0 0 0,5 4 0 0 0,2-4 0 0 0,5 2 0 0 0,1-4 0 0 0,4 2 0 0 0,-1-4 0 0 0,3 2 0 0 0,-2-2 0 0 0,2 2 0 0 0,-3-3 0 0 0,3 3 0 0 0,-3-2 0 0 0,-3-5 0 0 0,-6-5 0 0 0,3 4 0 0 0,0-2 0 0 0,-3-1 0 0 0,-9-4 0 0 0,-4-1 0 0 0,5 4 0 0 0,2 0 0 0 0,1 0 0 0 0,0-3 0 0 0,-1-1 0 0 0,5 4 0 0 0,2 1 0 0 0,-1-1 0 0 0,-2-2 0 0 0,-2-3 0 0 0,-1-1 0 0 0,4 5 0 0 0,1 1 0 0 0,0 0 0 0 0,10-3 0 0 0,28-8 0 0 0,26-11 0 0 0,18-10 0 0 0,8-8 0 0 0,6 2 0 0 0,-2 5 0 0 0,-6 7 0 0 0,-6 7 0 0 0,-19 4 0 0 0,-22 4 0 0 0,-25 2 0 0 0,-17 1 0 0 0,-10 0 0 0 0,-4 0 0 0 0,-1 0 0 0 0,0 0 0 0 0,15-1 0 0 0,37 7 0 0 0,50 23 0 0 0,48 19 0 0 0,37 15 0 0 0,14-4 0 0 0,-1-4 0 0 0,-13-6 0 0 0,-12-5 0 0 0,-9-9 0 0 0,-6-12 0 0 0,-9-9 0 0 0,2 0 0 0 0,-11-4 0 0 0,-8-3 0 0 0,-14-2 0 0 0,-12-4 0 0 0,-12-1 0 0 0,-7-1 0 0 0,-5 0 0 0 0,-3-1 0 0 0,6 1 0 0 0,1-1 0 0 0,-19 1 0 0 0,-32 0 0 0 0,-41-1 0 0 0,-32 1 0 0 0,-20 0 0 0 0,-6 0 0 0 0,8 0 0 0 0,15 0 0 0 0,9 0 0 0 0,11 0 0 0 0,10 0 0 0 0,1 0 0 0 0,-3 0 0 0 0,2 0 0 0 0,3 0 0 0 0,4 0 0 0 0,4 0 0 0 0,3 0 0 0 0,1 0 0 0 0,14 0 0 0 0,25 0 0 0 0,36 0 0 0 0,65 0 0 0 0,78 0 0 0 0,99-6 0 0 0,85-10 0 0 0,50-22 0 0 0,-5-11 0 0 0,-54-4 0 0 0,-80 0 0 0 0,-81 9 0 0 0,-60 6 0 0 0,-187 8 0 0 0,-103 11 0 0 0,-45 7 0 0 0,0 7 0 0 0,21 3 0 0 0,35 3 0 0 0,30 0 0 0 0,34 8 0 0 0,25 2 0 0 0,16-2 0 0 0,8-1 0 0 0,10 4 0 0 0,2 1 0 0 0,5 4 0 0 0,-1 6 0 0 0,2 6 0 0 0,4 5 0 0 0,3 3 0 0 0,4 2 0 0 0,2 2 0 0 0,1 0 0 0 0,8-7 0 0 0,9-9 0 0 0,7-9 0 0 0,1-14 0 0 0,-4-14 0 0 0,-12-11 0 0 0,-14-3 0 0 0,-11 4 0 0 0,-11 5 0 0 0,-6 6 0 0 0,-3 5 0 0 0,-3 3 0 0 0,0 2 0 0 0,0 2 0 0 0,0 0 0 0 0,1 0 0 0 0,1 0 0 0 0,-1-1 0 0 0,2 1 0 0 0,-1-1 0 0 0,13 0 0 0 0,24 7 0 0 0,24 9 0 0 0,16 8 0 0 0,12 0 0 0 0,6 3 0 0 0,-2-3 0 0 0,-3-6 0 0 0,-4-5 0 0 0,-5-6 0 0 0,-2-4 0 0 0,-2-2 0 0 0,-1-1 0 0 0,-1-1 0 0 0,0-1 0 0 0,-1 1 0 0 0,-5-6 0 0 0,-15-3 0 0 0,-23 1 0 0 0,-30 2 0 0 0,-20 3 0 0 0,-15 0 0 0 0,-6 3 0 0 0,-4 0 0 0 0,6 1 0 0 0,3 1 0 0 0,1-1 0 0 0,7 0 0 0 0,8 1 0 0 0,-6-1 0 0 0,1 0 0 0 0,6 0 0 0 0,5 0 0 0 0,18-7 0 0 0,15-2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6T10:07:12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10795 5821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9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1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1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6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3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1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0" r:id="rId6"/>
    <p:sldLayoutId id="2147483826" r:id="rId7"/>
    <p:sldLayoutId id="2147483827" r:id="rId8"/>
    <p:sldLayoutId id="2147483828" r:id="rId9"/>
    <p:sldLayoutId id="2147483829" r:id="rId10"/>
    <p:sldLayoutId id="21474838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ecommerce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r>
              <a:rPr lang="en-US">
                <a:ea typeface="Batang"/>
              </a:rPr>
              <a:t>Ecommerce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i="1">
                <a:ea typeface="Batang"/>
              </a:rPr>
              <a:t>Presented by </a:t>
            </a:r>
            <a:r>
              <a:rPr lang="en-US" i="1" err="1">
                <a:ea typeface="Batang"/>
              </a:rPr>
              <a:t>Shwe</a:t>
            </a:r>
            <a:r>
              <a:rPr lang="en-US" i="1">
                <a:ea typeface="Batang"/>
              </a:rPr>
              <a:t> Zin Oo </a:t>
            </a:r>
          </a:p>
        </p:txBody>
      </p:sp>
      <p:pic>
        <p:nvPicPr>
          <p:cNvPr id="4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9EF1373C-5695-3E40-1303-2AB0098A0E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210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DDC5-F683-9D88-EB2C-74FD6DB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665" y="237138"/>
            <a:ext cx="10213200" cy="92593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Fill Customer Information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FA4D5E0-1162-CB6B-625A-2C2994DB9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585" y="1642792"/>
            <a:ext cx="9049848" cy="5118493"/>
          </a:xfrm>
        </p:spPr>
      </p:pic>
    </p:spTree>
    <p:extLst>
      <p:ext uri="{BB962C8B-B14F-4D97-AF65-F5344CB8AC3E}">
        <p14:creationId xmlns:p14="http://schemas.microsoft.com/office/powerpoint/2010/main" val="2551853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49B5E-59CD-E2DB-E549-501D6936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69" y="191519"/>
            <a:ext cx="4840800" cy="179805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After Ordering Progress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6F29BFB-0B7C-6724-E5B9-89E62205B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5" r="23389"/>
          <a:stretch/>
        </p:blipFill>
        <p:spPr>
          <a:xfrm>
            <a:off x="-1472829" y="-240250"/>
            <a:ext cx="7285883" cy="791093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1B0F3-683D-AB59-4171-221EE065F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369" y="2575094"/>
            <a:ext cx="4840800" cy="32034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b="1" i="1">
                <a:solidFill>
                  <a:schemeClr val="accent2">
                    <a:lumMod val="75000"/>
                  </a:schemeClr>
                </a:solidFill>
              </a:rPr>
              <a:t>Can get your </a:t>
            </a:r>
            <a:r>
              <a:rPr lang="en-US" b="1" i="1" err="1">
                <a:solidFill>
                  <a:schemeClr val="accent2">
                    <a:lumMod val="75000"/>
                  </a:schemeClr>
                </a:solidFill>
              </a:rPr>
              <a:t>bouncher</a:t>
            </a:r>
            <a:r>
              <a:rPr lang="en-US" b="1" i="1">
                <a:solidFill>
                  <a:schemeClr val="accent2">
                    <a:lumMod val="75000"/>
                  </a:schemeClr>
                </a:solidFill>
              </a:rPr>
              <a:t> for items</a:t>
            </a:r>
          </a:p>
        </p:txBody>
      </p:sp>
    </p:spTree>
    <p:extLst>
      <p:ext uri="{BB962C8B-B14F-4D97-AF65-F5344CB8AC3E}">
        <p14:creationId xmlns:p14="http://schemas.microsoft.com/office/powerpoint/2010/main" val="14102663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9146-22FD-DE8E-B708-D9D7381F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134A-D9AC-4F3D-DBA5-E7291430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223" y="3092678"/>
            <a:ext cx="5042082" cy="3088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5500" b="1" i="1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sz="5500" i="1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263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Straight Connector 18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Group 18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8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23" name="Rectangle 190">
            <a:extLst>
              <a:ext uri="{FF2B5EF4-FFF2-40B4-BE49-F238E27FC236}">
                <a16:creationId xmlns:a16="http://schemas.microsoft.com/office/drawing/2014/main" id="{2E61ADD4-967B-4465-8688-0530A73F6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B7EC7-2E12-BE34-BEB3-7F45578F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197" y="558612"/>
            <a:ext cx="9603573" cy="690295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Sections in Ecommerce</a:t>
            </a:r>
            <a:endParaRPr lang="en-US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4" name="Straight Connector 192">
            <a:extLst>
              <a:ext uri="{FF2B5EF4-FFF2-40B4-BE49-F238E27FC236}">
                <a16:creationId xmlns:a16="http://schemas.microsoft.com/office/drawing/2014/main" id="{52A8EF8A-6DD1-434A-9E4F-EFD86A15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F9C3768-BB4F-56C2-8D7C-986B350B34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947682"/>
              </p:ext>
            </p:extLst>
          </p:nvPr>
        </p:nvGraphicFramePr>
        <p:xfrm>
          <a:off x="3810000" y="160020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7">
            <a:extLst>
              <a:ext uri="{FF2B5EF4-FFF2-40B4-BE49-F238E27FC236}">
                <a16:creationId xmlns:a16="http://schemas.microsoft.com/office/drawing/2014/main" id="{C9476DFA-8EDB-0AB8-4D23-EAF8B123C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460842"/>
              </p:ext>
            </p:extLst>
          </p:nvPr>
        </p:nvGraphicFramePr>
        <p:xfrm>
          <a:off x="1876778" y="1529644"/>
          <a:ext cx="9920109" cy="5252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956577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1ED1E-4841-215C-8CB2-4DE1968D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15" y="1082914"/>
            <a:ext cx="3101797" cy="906664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Home Page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A23555-9837-466D-9123-97B89F6CA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60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9101D0E2-DADD-E6A7-59F6-B39F138C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77" y="2359433"/>
            <a:ext cx="2970000" cy="290148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692B1A-9C88-D774-35B6-ECBAE4353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8"/>
          <a:stretch/>
        </p:blipFill>
        <p:spPr>
          <a:xfrm>
            <a:off x="3470365" y="10"/>
            <a:ext cx="872163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85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5B1B8CD-A03A-416C-BB71-53F9ABD4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74EA444-263D-CC74-FE46-AA9388AD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150" y="287065"/>
            <a:ext cx="4989651" cy="105949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 b="1">
                <a:solidFill>
                  <a:schemeClr val="accent2">
                    <a:lumMod val="75000"/>
                  </a:schemeClr>
                </a:solidFill>
              </a:rPr>
              <a:t>Category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42065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10027E5-E22E-44E9-17CB-95F793FBD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189"/>
          <a:stretch/>
        </p:blipFill>
        <p:spPr>
          <a:xfrm>
            <a:off x="613234" y="1649910"/>
            <a:ext cx="5419661" cy="4651060"/>
          </a:xfrm>
          <a:prstGeom prst="rect">
            <a:avLst/>
          </a:prstGeom>
        </p:spPr>
      </p:pic>
      <p:pic>
        <p:nvPicPr>
          <p:cNvPr id="5" name="Picture 5" descr="Website&#10;&#10;Description automatically generated">
            <a:extLst>
              <a:ext uri="{FF2B5EF4-FFF2-40B4-BE49-F238E27FC236}">
                <a16:creationId xmlns:a16="http://schemas.microsoft.com/office/drawing/2014/main" id="{E60944CB-0A42-99CD-6508-B4E5C96215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90" r="18201" b="-1"/>
          <a:stretch/>
        </p:blipFill>
        <p:spPr>
          <a:xfrm>
            <a:off x="6230992" y="1647993"/>
            <a:ext cx="5549408" cy="465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4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30CD-B69C-CCC4-892D-F6CA5727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495930"/>
            <a:ext cx="3755253" cy="868422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solidFill>
                  <a:schemeClr val="accent2">
                    <a:lumMod val="75000"/>
                  </a:schemeClr>
                </a:solidFill>
              </a:rPr>
              <a:t>Login &amp; Register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91A6F51-136C-26F6-EF9E-80EAA4B4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473" y="1759675"/>
            <a:ext cx="3595622" cy="3246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0000">
                    <a:alpha val="60000"/>
                  </a:srgbClr>
                </a:solidFill>
              </a:rPr>
              <a:t>For login and Registration</a:t>
            </a:r>
            <a:endParaRPr lang="en-US"/>
          </a:p>
          <a:p>
            <a:pPr marL="359410" indent="-359410"/>
            <a:r>
              <a:rPr lang="en-US">
                <a:solidFill>
                  <a:srgbClr val="000000">
                    <a:alpha val="60000"/>
                  </a:srgbClr>
                </a:solidFill>
              </a:rPr>
              <a:t>Use </a:t>
            </a:r>
            <a:r>
              <a:rPr lang="en-US" err="1">
                <a:solidFill>
                  <a:srgbClr val="000000">
                    <a:alpha val="60000"/>
                  </a:srgbClr>
                </a:solidFill>
              </a:rPr>
              <a:t>cryscform</a:t>
            </a:r>
            <a:r>
              <a:rPr lang="en-US">
                <a:solidFill>
                  <a:srgbClr val="000000">
                    <a:alpha val="60000"/>
                  </a:srgbClr>
                </a:solidFill>
              </a:rPr>
              <a:t> </a:t>
            </a:r>
          </a:p>
        </p:txBody>
      </p:sp>
      <p:cxnSp>
        <p:nvCxnSpPr>
          <p:cNvPr id="39" name="Straight Connector 33">
            <a:extLst>
              <a:ext uri="{FF2B5EF4-FFF2-40B4-BE49-F238E27FC236}">
                <a16:creationId xmlns:a16="http://schemas.microsoft.com/office/drawing/2014/main" id="{C05D45D7-984D-4CDD-B1BC-0CF407C7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48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764FD15A-37C9-6C96-B1D3-A365E3A8C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030038"/>
              </p:ext>
            </p:extLst>
          </p:nvPr>
        </p:nvGraphicFramePr>
        <p:xfrm>
          <a:off x="989400" y="1864801"/>
          <a:ext cx="6328800" cy="391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27448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" name="Rectangle 395">
            <a:extLst>
              <a:ext uri="{FF2B5EF4-FFF2-40B4-BE49-F238E27FC236}">
                <a16:creationId xmlns:a16="http://schemas.microsoft.com/office/drawing/2014/main" id="{11D6B34F-7BF9-4DD7-81F6-50B3C2323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55B548-002C-819B-035C-4C31C5A0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885"/>
          <a:stretch/>
        </p:blipFill>
        <p:spPr>
          <a:xfrm>
            <a:off x="1079400" y="1080000"/>
            <a:ext cx="10033200" cy="469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678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D8343ED-9B79-70BE-A5B3-75F857A7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59" y="1512445"/>
            <a:ext cx="10256332" cy="455968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CCE7E6-0D98-B7F8-1B86-E23516840D04}"/>
                  </a:ext>
                </a:extLst>
              </p14:cNvPr>
              <p14:cNvContentPartPr/>
              <p14:nvPr/>
            </p14:nvContentPartPr>
            <p14:xfrm>
              <a:off x="892833" y="5547424"/>
              <a:ext cx="1497331" cy="514066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CCE7E6-0D98-B7F8-1B86-E23516840D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36" y="5529437"/>
                <a:ext cx="1532965" cy="5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8BEE73-EF3D-797B-F834-105E36CA05C6}"/>
                  </a:ext>
                </a:extLst>
              </p14:cNvPr>
              <p14:cNvContentPartPr/>
              <p14:nvPr/>
            </p14:nvContentPartPr>
            <p14:xfrm>
              <a:off x="6334124" y="2936874"/>
              <a:ext cx="15875" cy="1587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8BEE73-EF3D-797B-F834-105E36CA0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0374" y="2143124"/>
                <a:ext cx="1587500" cy="1587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54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ABED4-106C-0F4F-BA20-8FE9AACA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3" y="1114155"/>
            <a:ext cx="3244914" cy="648848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600" b="1">
                <a:solidFill>
                  <a:schemeClr val="accent2">
                    <a:lumMod val="75000"/>
                  </a:schemeClr>
                </a:solidFill>
              </a:rPr>
              <a:t>Details Post 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AFFC365-B1D4-8AE1-82AD-D4D1F563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64" y="1973413"/>
            <a:ext cx="3920650" cy="3718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Can see its description</a:t>
            </a:r>
          </a:p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Can order items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1107BB2-0983-1460-4033-AC0B63E17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31817" r="35333" b="9034"/>
          <a:stretch/>
        </p:blipFill>
        <p:spPr>
          <a:xfrm>
            <a:off x="4580788" y="401718"/>
            <a:ext cx="7573431" cy="64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5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13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5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9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0" name="Rectangle 21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23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2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2" name="Rectangle 35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5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B2A41031-1004-621B-D0D1-45317B121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15" y="1394384"/>
            <a:ext cx="11364671" cy="5340544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59087F-7296-0C1A-1AD2-6951EDEBECAA}"/>
              </a:ext>
            </a:extLst>
          </p:cNvPr>
          <p:cNvSpPr/>
          <p:nvPr/>
        </p:nvSpPr>
        <p:spPr>
          <a:xfrm>
            <a:off x="9632246" y="4120"/>
            <a:ext cx="2144887" cy="1326443"/>
          </a:xfrm>
          <a:prstGeom prst="wedgeRoundRectCallou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Use 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redis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for temporary storage in cart</a:t>
            </a:r>
          </a:p>
        </p:txBody>
      </p:sp>
    </p:spTree>
    <p:extLst>
      <p:ext uri="{BB962C8B-B14F-4D97-AF65-F5344CB8AC3E}">
        <p14:creationId xmlns:p14="http://schemas.microsoft.com/office/powerpoint/2010/main" val="3072798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FrostyVTI</vt:lpstr>
      <vt:lpstr>Ecommerce Service</vt:lpstr>
      <vt:lpstr>Sections in Ecommerce</vt:lpstr>
      <vt:lpstr>Home Page</vt:lpstr>
      <vt:lpstr>Category</vt:lpstr>
      <vt:lpstr>Login &amp; Register</vt:lpstr>
      <vt:lpstr>PowerPoint Presentation</vt:lpstr>
      <vt:lpstr>PowerPoint Presentation</vt:lpstr>
      <vt:lpstr>Details Post </vt:lpstr>
      <vt:lpstr>PowerPoint Presentation</vt:lpstr>
      <vt:lpstr>Fill Customer Information</vt:lpstr>
      <vt:lpstr>After Ordering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2022-10-26T04:32:12Z</dcterms:created>
  <dcterms:modified xsi:type="dcterms:W3CDTF">2022-10-26T16:07:28Z</dcterms:modified>
</cp:coreProperties>
</file>