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78" r:id="rId17"/>
    <p:sldId id="279" r:id="rId18"/>
    <p:sldId id="269" r:id="rId19"/>
    <p:sldId id="270" r:id="rId20"/>
    <p:sldId id="27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Conquer</a:t>
            </a:r>
          </a:p>
          <a:p>
            <a:pPr algn="ctr">
              <a:lnSpc>
                <a:spcPct val="200000"/>
              </a:lnSpc>
            </a:pP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풀어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문제를 이용해서 원래의 문제를 풀 수 있는지 알아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한 단계 전의 상황을 생각한다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3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 vs Divide and Conquer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CF047-9089-4564-BCF4-D10B12859439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8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곱셈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https://www.acmicpc.net/problem/1629 -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1629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곱셈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4714F-0FCB-41E9-BF75-A1FA9E61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467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정복의 아이디어 사용해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B7AE5-2841-43D7-BF22-D16658F3598B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중복되는 결과 피하기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0B02E-0E78-47B6-9F19-C0601E724787}"/>
                  </a:ext>
                </a:extLst>
              </p:cNvPr>
              <p:cNvSpPr txBox="1"/>
              <p:nvPr/>
            </p:nvSpPr>
            <p:spPr>
              <a:xfrm>
                <a:off x="528506" y="5977157"/>
                <a:ext cx="5466826" cy="4865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ko-KR" altLang="en-US" sz="24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𝑁</m:t>
                        </m:r>
                      </m:e>
                    </m:func>
                  </m:oMath>
                </a14:m>
                <a:r>
                  <a:rPr lang="ko-KR" altLang="en-US" sz="24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번의 연산으로 해결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  <a:endParaRPr lang="ko-KR" altLang="en-US" sz="24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0B02E-0E78-47B6-9F19-C0601E72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5977157"/>
                <a:ext cx="5466826" cy="486561"/>
              </a:xfrm>
              <a:prstGeom prst="rect">
                <a:avLst/>
              </a:prstGeom>
              <a:blipFill>
                <a:blip r:embed="rId2"/>
                <a:stretch>
                  <a:fillRect l="-1786" t="-10127" b="-24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종이의 개수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https://www.acmicpc.net/problem/1780 -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1780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종이의 개수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19C924-2D8C-428E-B14A-F18CD1E5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582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정복의 아이디어 적용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F01C-736B-45BE-90DB-D499A58B5BE2}"/>
              </a:ext>
            </a:extLst>
          </p:cNvPr>
          <p:cNvSpPr txBox="1"/>
          <p:nvPr/>
        </p:nvSpPr>
        <p:spPr>
          <a:xfrm>
            <a:off x="528506" y="5977157"/>
            <a:ext cx="687722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부분 문제로 쪼개는 과정에 유의한다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부분배열 고르기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https://www.acmicpc.net/problem/2104 -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2104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부분배열 고르기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7791D-FCAC-4F9B-B1B2-96B98BD7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201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정복의 아이디어 적용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F01C-736B-45BE-90DB-D499A58B5BE2}"/>
              </a:ext>
            </a:extLst>
          </p:cNvPr>
          <p:cNvSpPr txBox="1"/>
          <p:nvPr/>
        </p:nvSpPr>
        <p:spPr>
          <a:xfrm>
            <a:off x="528506" y="5977157"/>
            <a:ext cx="687722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부분 문제를 합치는 과정에 유의한다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4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정렬하기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https://www.acmicpc.net/problem/2751 -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2751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수 정렬하기 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5D2BEB-4F50-4CFC-818A-F2E071A6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8991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1029076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02751]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10090] Counting Inversions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01629]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01780]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종이의 개수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02104]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부분배열 고르기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01914]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02447]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- 10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45BE0-451D-4D9B-ADFC-7C06A8A909E6}"/>
              </a:ext>
            </a:extLst>
          </p:cNvPr>
          <p:cNvSpPr txBox="1"/>
          <p:nvPr/>
        </p:nvSpPr>
        <p:spPr>
          <a:xfrm>
            <a:off x="4950736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10830]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제곱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06549]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히스토그램에서 가장 큰 직사각형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11004] K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수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01992]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쿼드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05904] Moo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4D7FE-CA6D-4EE8-99FA-E76E99E602B3}"/>
              </a:ext>
            </a:extLst>
          </p:cNvPr>
          <p:cNvSpPr txBox="1"/>
          <p:nvPr/>
        </p:nvSpPr>
        <p:spPr>
          <a:xfrm>
            <a:off x="8872396" y="3429000"/>
            <a:ext cx="3053715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02749]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피보나치 수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13430]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 구하기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02261]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가까운 두 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23764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4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문제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7"/>
                <a:ext cx="6140742" cy="1216404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의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시간 복잡도 필요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7"/>
                <a:ext cx="6140742" cy="1216404"/>
              </a:xfrm>
              <a:prstGeom prst="rect">
                <a:avLst/>
              </a:prstGeo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합병 정렬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(merge sort)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문제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부분 문제로 쪼갠 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합친다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B338D-3B9B-48DC-B9E3-2868A8BA6440}"/>
              </a:ext>
            </a:extLst>
          </p:cNvPr>
          <p:cNvSpPr txBox="1"/>
          <p:nvPr/>
        </p:nvSpPr>
        <p:spPr>
          <a:xfrm>
            <a:off x="1814142" y="1763166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문제를 여러 개의 부분 문제로 나누는 과정을 반복하면서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문제를 해결하고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부분문제들을 재귀적으로 합쳐서 원래의 문제를 해결하는 문제 풀이 방법 </a:t>
            </a:r>
          </a:p>
        </p:txBody>
      </p:sp>
    </p:spTree>
    <p:extLst>
      <p:ext uri="{BB962C8B-B14F-4D97-AF65-F5344CB8AC3E}">
        <p14:creationId xmlns:p14="http://schemas.microsoft.com/office/powerpoint/2010/main" val="37461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B338D-3B9B-48DC-B9E3-2868A8BA6440}"/>
              </a:ext>
            </a:extLst>
          </p:cNvPr>
          <p:cNvSpPr txBox="1"/>
          <p:nvPr/>
        </p:nvSpPr>
        <p:spPr>
          <a:xfrm>
            <a:off x="1814142" y="1763166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문제를 여러 개의 부분 문제로 나누는 과정을 반복하면서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문제를 해결하고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부분문제들을 재귀적으로 합쳐서 원래의 문제를 해결하는 문제 풀이 방법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7D90D-8292-4CE6-857C-367C82520997}"/>
              </a:ext>
            </a:extLst>
          </p:cNvPr>
          <p:cNvSpPr txBox="1"/>
          <p:nvPr/>
        </p:nvSpPr>
        <p:spPr>
          <a:xfrm>
            <a:off x="528505" y="4872842"/>
            <a:ext cx="7172589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여러 개의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나누는 과정을 재귀적으로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해결하기에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문제로 쪼개지면 그 문제를 해결한다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문제의 해답을 조합해 더 큰 문제를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재귀적으로 해결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1EA4E-BBE6-4865-BD03-90CA03F3022F}"/>
              </a:ext>
            </a:extLst>
          </p:cNvPr>
          <p:cNvSpPr/>
          <p:nvPr/>
        </p:nvSpPr>
        <p:spPr>
          <a:xfrm>
            <a:off x="1573794" y="1489294"/>
            <a:ext cx="9044412" cy="22683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57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되나요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17DD6-C155-421B-BCB9-E48E240997A5}"/>
              </a:ext>
            </a:extLst>
          </p:cNvPr>
          <p:cNvSpPr txBox="1"/>
          <p:nvPr/>
        </p:nvSpPr>
        <p:spPr>
          <a:xfrm>
            <a:off x="528505" y="4872842"/>
            <a:ext cx="7172589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여러 개의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나누는 과정을 재귀적으로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해결하기에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문제로 쪼개지면 그 문제를 해결한다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문제의 해답을 조합해 더 큰 문제를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재귀적으로 해결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5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and Conquer 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 정복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71EAE-F74A-406C-A217-A8DEBC4C3DCA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언제 쓰나요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C1126-E1BE-4A3A-9BEC-2EEBF077741D}"/>
              </a:ext>
            </a:extLst>
          </p:cNvPr>
          <p:cNvSpPr txBox="1"/>
          <p:nvPr/>
        </p:nvSpPr>
        <p:spPr>
          <a:xfrm>
            <a:off x="1814142" y="2216172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문제를 부분 문제들로 쪼개는 직관적인 방법이 존재할 때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문제에 대해 해결할 수 있을 때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문제들을 조합하여 원래 문제의 답을 알아낼 수 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831FB-943F-4B0A-9912-88043CC1CF54}"/>
              </a:ext>
            </a:extLst>
          </p:cNvPr>
          <p:cNvSpPr txBox="1"/>
          <p:nvPr/>
        </p:nvSpPr>
        <p:spPr>
          <a:xfrm>
            <a:off x="528505" y="4872842"/>
            <a:ext cx="7172589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여러 개의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나누는 과정을 재귀적으로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해결하기에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충분히 작은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문제로 쪼개지면 그 문제를 해결한다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문제의 해답을 조합해 더 큰 문제를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재귀적으로 해결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4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(Counting Inversions)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98F73-9E61-4A91-B044-98521D77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105900" cy="516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https://www.acmicpc.net/problem/10090 -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10090</a:t>
            </a:r>
            <a:r>
              <a:rPr lang="ko-KR" altLang="en-US" sz="1200" dirty="0"/>
              <a:t>번 </a:t>
            </a:r>
            <a:r>
              <a:rPr lang="en-US" altLang="ko-KR" sz="1200" dirty="0"/>
              <a:t>[Counting</a:t>
            </a:r>
            <a:r>
              <a:rPr lang="ko-KR" altLang="en-US" sz="1200" dirty="0"/>
              <a:t> </a:t>
            </a:r>
            <a:r>
              <a:rPr lang="en-US" altLang="ko-KR" sz="1200" dirty="0"/>
              <a:t>Inversions]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3041</TotalTime>
  <Words>602</Words>
  <Application>Microsoft Office PowerPoint</Application>
  <PresentationFormat>와이드스크린</PresentationFormat>
  <Paragraphs>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Calibri</vt:lpstr>
      <vt:lpstr>Arial</vt:lpstr>
      <vt:lpstr>Cambria Math</vt:lpstr>
      <vt:lpstr>Calibri Light</vt:lpstr>
      <vt:lpstr>나눔스퀘어 ExtraBold</vt:lpstr>
      <vt:lpstr>나눔스퀘어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42</cp:revision>
  <dcterms:created xsi:type="dcterms:W3CDTF">2020-07-09T15:21:01Z</dcterms:created>
  <dcterms:modified xsi:type="dcterms:W3CDTF">2020-07-26T04:06:38Z</dcterms:modified>
</cp:coreProperties>
</file>