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8" r:id="rId17"/>
    <p:sldId id="279" r:id="rId18"/>
    <p:sldId id="269" r:id="rId19"/>
    <p:sldId id="270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4:23:49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10878 13468 335 0,'-44'11'-24'16,"-3"11"-3"-16,3 15 28 16,-2 14 19-16,-3 10 35 15,-6 12-7-15,-1 2-7 16,-3 7-10-16,7-5-11 15,2-9-2-15,4-11-10 16,10-19-3-16,5-10-5 16,9-12 2-16,8-14-5 15,8-2-12-15,3-22 11 16,3-22-3-16,0-20 8 16,3-3-8-16,6 17-3 0,2 21 5 15,-2 27 0-15,-4 5 6 16,-2 26-1-16,3 12-1 15,-1 10 1-15,6-2 0 16,0-9 1-16,-2-14-2 16,1-16 0-16,-1-8-73 15</inkml:trace>
  <inkml:trace contextRef="#ctx0" brushRef="#br0" timeOffset="14041.29">4325 3211 198 0,'26'0'-198'0</inkml:trace>
  <inkml:trace contextRef="#ctx0" brushRef="#br0" timeOffset="14984.91">4386 1964 518 0,'-14'0'10'0,"4"0"-5"16,7 1 17-16,-2 1 18 16,2 0-14-16,3-1-15 0,0 5-6 15,0 12-3-15,0 11-2 16,0 8 6-16,0 2-5 16,14-7 1-1,12-10-4-15,6-6 1 0,6-10-3 16,1-6 0-16,-1-4 4 15,-6-19-7-15,-8-6 10 16,-6-6-7-16,-14-3 9 16,-4-1-3-16,-1 2 1 15,-24 4 0-15,-8 6 2 16,-5 9 2-16,-3 11 7 16,-1 7-5-16,6 0-6 0,7 4-5 15,9 3 4-15,11-2-3 16,9-4-20-1,0 4-33-15,26-2-51 16,6-3-14-16</inkml:trace>
  <inkml:trace contextRef="#ctx0" brushRef="#br0" timeOffset="15173.31">4688 1615 479 0,'0'0'67'0,"0"0"-45"16,0 0 8-16,0 24 4 15,0 24-15-15,0 20 12 16,0 15-16-16,0-1-6 0,15-11-7 16,6-9 1-16,3-13-4 15,1-12-16 1,-3-12-23-16,-5-14-44 16,-7-11-89-16</inkml:trace>
  <inkml:trace contextRef="#ctx0" brushRef="#br0" timeOffset="15325.41">4728 1905 520 0,'0'0'2'16,"0"0"-2"-16,3 0-2 15,14 7 11-15,5 1 4 16,1 3 0-16,2 2-11 0,-2-2-1 16,-6 3-8-16,-11 4-70 15,-6 2-112 1</inkml:trace>
  <inkml:trace contextRef="#ctx0" brushRef="#br0" timeOffset="15580.72">4497 2260 510 0,'0'0'26'0,"0"2"-16"16,0 8 12-16,0 11 2 15,5 11 2-15,6 11-10 16,2-3-7-16,-3-2-4 16,3-6 4-16,5-6-5 15,-1-5-2-15,5-7-2 16,0-4 3-16,4-6-2 0,5-4 0 16,6-4 0-16,2-17-38 15,3-11-50-15,-10-7-59 16</inkml:trace>
  <inkml:trace contextRef="#ctx0" brushRef="#br0" timeOffset="15855.98">4951 1827 467 0,'-14'28'13'16,"-1"9"29"-16,7 4 14 16,7-3-7-16,1 0-28 15,0-3-14-15,12 1-4 16,8-2 4-16,2-3-9 16,3-3 5-16,3-7-4 15,-4-6 3-15,4-11-12 16,-8-4-20-16,5-25-18 15,-6-24-36-15,-8-14-76 16</inkml:trace>
  <inkml:trace contextRef="#ctx0" brushRef="#br0" timeOffset="16001.59">5135 1813 538 0,'0'0'5'15,"0"0"-11"-15,15 0 12 16,11 0 12-16,6 0-4 15,7 0-9-15,-8-3-6 16,-4-5-69-16,-20 0-237 16</inkml:trace>
  <inkml:trace contextRef="#ctx0" brushRef="#br0" timeOffset="16156.19">5092 1976 539 0,'-3'0'44'15,"3"0"-44"-15,0 0-10 16,22 0 4 0,14-1 5-16,10-11 4 0,-3 0-18 15,-7-1-94-15,-11 2-128 16</inkml:trace>
  <inkml:trace contextRef="#ctx0" brushRef="#br0" timeOffset="16381.6">5321 1684 426 0,'0'8'62'16,"9"8"-64"-16,3 7 29 16,3 9 54-1,0 6-37-15,-2-1-28 0,3-2-12 16,-1-3 0-16,-3-5-3 15,-3-2 2-15,-3-4-20 16,-6 0-41-16,0-3-45 16,-3-4-60-16</inkml:trace>
  <inkml:trace contextRef="#ctx0" brushRef="#br0" timeOffset="16664.44">5321 2164 221 0,'-10'30'223'0,"-1"1"-213"16,5 4 39-1,4-1 3-15,2-5-10 0,2-4-31 16,20-1-4-16,4-3-2 16,5-7 0-16,6-5-6 15,-4-9 4-15,1 0-3 16,-7-7-12-16,-7-11 2 16,-9-3 0-16,-11-4 12 15,0 0 2-15,-13 0 2 16,-17 5 5-16,-6 5 13 15,-1 7-14-15,-3 7 13 16,3 1-8-16,7 0-2 0,6 5-8 16,11 2-1-16,13-3-9 15,0 6-44 1,25-6-89-16,11-4-301 16</inkml:trace>
  <inkml:trace contextRef="#ctx0" brushRef="#br0" timeOffset="16966.24">5656 1726 604 0,'0'0'42'0,"0"0"-38"16,0 0 1-16,0 1 14 16,0 17-17-16,0 8 0 15,0 8-1-15,0 5-39 16,4-6-64-16,-2-7-76 15</inkml:trace>
  <inkml:trace contextRef="#ctx0" brushRef="#br0" timeOffset="17313.31">5592 2027 369 0,'-3'1'201'0,"3"-1"-197"15,0 0 7-15,0 0-1 16,0 0-1-16,15 0-14 15,0 3 4-15,1 5-7 16,-5 8-23-16,-4 4 8 16,-3 3-2-16,-2-1 15 15,-1-7 10-15,4-1 1 16,4-8-3-16,3-2 2 16,3-3-1-16,5-1 2 15,4-5 3-15,0-16 4 16,-3-3-4-16,-7-2-7 0,-10 1 1 15,-4 1 1-15,-7 6 4 16,-16 6 4-16,-7 5 8 16,-4 3 7-16,-3 2-8 15,10 2 1-15,5 0-12 16,7 0-4-16,9 0-14 16,6 0-46-16,0 0-70 15</inkml:trace>
  <inkml:trace contextRef="#ctx0" brushRef="#br0" timeOffset="17537.71">5821 1701 596 0,'-4'0'11'0,"4"0"7"15,0 19-3-15,10 17 3 16,8 16 11-16,7 13-16 15,-2-5-9-15,1 2-1 16,-2-4-2-16,-4-8-2 16,0-4-7-16,-6-8-35 15,-4-12-21-15,-8-12-76 16,0-14-134-16</inkml:trace>
  <inkml:trace contextRef="#ctx0" brushRef="#br0" timeOffset="17681.33">5885 2007 554 0,'0'0'32'0,"0"0"-33"0,2 0-7 16,20 0 15-16,9 0 9 15,7-6-9-15,-4-3-2 16,2-1-10-16,-8-3-59 16,-3-5-70-16</inkml:trace>
  <inkml:trace contextRef="#ctx0" brushRef="#br0" timeOffset="17980.53">6207 1670 546 0,'0'0'23'0,"-12"11"-1"16,-1 14 2 0,-11 17 10-16,-3 9-16 15,2 9-15-15,2 1-2 0,2-5-1 16,8-6 2-16,7-10-22 15,3-10-29-15,3-14-45 16,0-16-25-16,11-9-27 16,3-21 132-16,-3 1-6 15,-1 8 71-15,-7 12 97 16,-1 8-65-16,1 1-30 16,7 0-26-16,8 0-9 0,7 14 1 15,2 1-11-15,2 3-5 16,-3-1-6-16,-2-6-63 15,-8-7-61 1</inkml:trace>
  <inkml:trace contextRef="#ctx0" brushRef="#br0" timeOffset="18130.12">6220 1946 558 0,'0'-2'12'15,"0"2"-13"-15,0-2-1 16,21-3-1-16,13-2 6 15,5-4-2-15,2-3-13 16,-5-3-49-16,-13-7-22 16,-5-5-180-16</inkml:trace>
  <inkml:trace contextRef="#ctx0" brushRef="#br0" timeOffset="18301.41">6407 1733 437 0,'0'22'74'0,"0"6"-61"16,0 13 53-16,6 5-20 15,8-3-22-15,3-1-11 16,1-2-9-16,-2-4-3 16,-3-5 2-16,-2-5-4 15,-5-8-7-15,-1-8-37 16,-1-10-67-16,-3-7-42 16,1-31-174-16</inkml:trace>
  <inkml:trace contextRef="#ctx0" brushRef="#br0" timeOffset="18513.47">6533 1637 292 0,'0'7'125'0,"6"19"-121"15,3 17 49-15,0 15 11 16,2 10-7-16,0 7-20 16,-2 0-20-16,0-2-4 15,3-8-4-15,-1-9-3 16,-4-11-3-16,-1-8-3 15,0-8 0-15,-5-8-6 16,1-10-25-16,2-11-62 16,2-11-60-16,3-38-244 15</inkml:trace>
  <inkml:trace contextRef="#ctx0" brushRef="#br0" timeOffset="18944.85">6771 1787 447 0,'-13'14'127'16,"7"-3"-121"-16,-1 5 28 16,7 5-2-16,0 3-11 15,4 1-16-15,18 0-1 16,10-6-5-16,5-9 2 16,3-10-4-16,9-6-18 15,-7-27-16-15,-3-13-23 16,-11-9-8-16,-18-2 2 0,-10 4 37 15,-4 13 26-15,-27 10 11 16,-12 13 47-16,-5 16 0 16,-3 1-37-16,3 13 14 15,5 15-11-15,8 8-5 16,6 8-13-16,9 6-6 16,9 0-15-16,11-2-27 15,0-10 10-15,11-8-7 16,9-8 27-16,0-6 11 15,-4-2 1-15,-6 3 12 16,-4 1 26-16,2 4 6 16,-5 2 6-16,3-1-15 15,3 4-10-15,0-1-16 0,1 2-5 16,0-1 1-16,4-5-5 16,0-5-47-16,0-11-72 15,-2-6-245-15</inkml:trace>
  <inkml:trace contextRef="#ctx0" brushRef="#br0" timeOffset="19125.37">6970 1984 498 0,'1'35'4'15,"2"8"53"-15,4 4-19 0,-2-7-12 16,-1-2-15-16,2-3-8 15,-3-8-3-15,-3-3-43 16,0-7-54 0,-9-9-72-16</inkml:trace>
  <inkml:trace contextRef="#ctx0" brushRef="#br0" timeOffset="19373.7">6765 2270 517 0,'0'0'-2'0,"12"0"-5"16,15 0 25-16,14 0 39 16,14-3-26-16,1-9-26 0,-1 0 1 15,-9 3-4-15,-5 3-2 16,-7 5 0-16,-15 1-2 16,-6 0 4-1,-10 0-5-15,-3 0 6 0,0 0-1 16,0 0 3-16,0 0-2 15,0 0 2-15,0 0-8 16,0 0-59-16,0-5-123 16</inkml:trace>
  <inkml:trace contextRef="#ctx0" brushRef="#br0" timeOffset="19860.39">7221 1891 377 0,'-13'5'134'15,"4"-5"-133"-15,4 2 25 16,5-2 48-16,0 0-35 16,0 0-27-16,0 0-12 0,0 0 1 15,0-13 3-15,5-14-4 16,8-8-7-16,0-5-3 15,-2 8 0-15,-8 12 3 16,0 9 6-16,-3 6 1 16,0 5 3-16,5 0-3 15,3 0-2-15,10 8-3 16,5 6 16-16,3 5-4 0,3 2 0 16,-5-2-4-1,0 0-3-15,-4-3 1 16,-2 1-3-16,2-2 3 15,-6 0-44-15,-3-1-68 0,-5-5-72 16</inkml:trace>
  <inkml:trace contextRef="#ctx0" brushRef="#br0" timeOffset="20152.71">7501 1894 379 0,'0'-11'90'16,"0"-5"-66"-16,0-5 4 15,2-5 6-15,7-2-4 16,3 0-21-16,2 5-4 15,-3 8-5-15,-2 4-2 16,3 9 0-16,-2 2 2 16,3-1 1-16,1 1-1 15,0 0-1-15,6 0 3 16,1 9 1-16,3 7-4 0,0 6-1 16,1 6 4-16,0 0-3 15,1 6 2-15,-8 0 2 16,1-4 2-16,-5-1-5 15,-6-9 5-15,-2-6-3 16,-1-8 1-16,-5-4-2 16,0-2-2-16,0 0-10 15,0-2-70-15,-19-23-229 16</inkml:trace>
  <inkml:trace contextRef="#ctx0" brushRef="#br1" timeOffset="29364.94">29311 6146 446 0,'-3'3'12'0,"0"-3"0"16,0 0 16-16,3 0 14 15,0 0-6-15,0 0-13 0,0 0-13 16,0 0-5-16,0 0-3 16,0 0 0-16,0 0 0 15,0 0-1-15,0 0 0 16,0 0-1-16,0 0-2 15,0 0 2-15,0 0 1 16,0 0 0-16,0 0 1 16,0 0-3-16,0 0 3 15,0 0-4-15,0 0 2 16,22 0-1-16,8-2 3 16,4-6-1-16,-2 0-2 15,-6 0 2-15,-5 5 1 16,-9 0-4-16,-2 1 2 0,-5 1 2 15,-2 0-5-15,0 1 6 16,-3 0-3-16,3 0 0 16,5 0 0-16,5 0-2 15,8-2 2-15,9-1 0 16,9 0 2-16,8 0-5 16,3-2 6-16,7 1-3 15,-3-1 0-15,-7 3 0 16,-12 1 0-16,-13 1 0 15,-9 0-3-15,2 0 3 16,2 0-1-16,3 0 5 16,0 0-6-16,4 0 2 0,1 3 0 15,5-2 2-15,6-1-4 16,5 0 2-16,1 0 2 16,6 0-4-16,-2 0 4 15,-3 0-5-15,-2 0 6 16,-2 0-3-16,-1-1 0 15,-4-1 0-15,0 1 0 16,-2-1 0-16,-6 2-3 16,0 0 6-16,-6 0-5 15,-2 0 4-15,2 0-4 16,-4 0 2-16,0 0 0 16,0 0 0-16,-2 0 2 15,0 0-4-15,-1 0 4 0,-3 0-5 16,2 0 6-16,-1 0-5 15,1 0 4-15,1 0-4 16,-1 0 4 0,1 0-4-16,2 0 1 0,4 0 2 15,1 0-1-15,-1 0 2 16,0 0-5-16,-5 0 6 16,0 0-5-16,-1 0 2 15,-4 0-1-15,1 0 2 16,1 0-3-16,-1 0 3 15,3 0-2-15,-1 0-1 16,1 0 1-16,-2 0-5 0,0 0 3 16,-2 0 0-16,-1 0 1 15,3 0-2-15,-2 0 2 16,3 0 2 0,-3 0-3-16,0 0 0 0,-1 0-2 15,0 2 2-15,-2-1-3 16,-1-1 4-16,-2 2-1 15,-2-1 3-15,1-1-1 16,-2 0 2-16,0 0 0 16,0 0-3-16,0 0 4 15,0 0-5-15,1 0 4 16,3 0-3-16,1 0 2 16,2 0 0-16,2 1 0 0,1-1 0 15,-2 2-1-15,-2-1 2 16,0 1-2-16,2 0 2 15,-1 0-3 1,2 1 2-16,-2-2-1 0,2 0 3 16,0 2-2-16,-3-2-1 15,0 2 1-15,0-1-1 16,0-1 3-16,-2 0-4 16,-1 1 4-16,0-2-4 15,2 1 3-15,-1-1-1 16,3 3 0-16,0-1 0 15,-1-2 0-15,1 2 0 0,-2 0-1 16,-1-2 2 0,2 0-2-16,-3 0 2 15,4 0-2-15,1 0 2 16,0 0 0-16,0 0-2 0,-2 0 1 16,0 0 0-16,0 0 1 15,0 0-3-15,0 0 4 16,-2 0-2-16,1 0 0 15,3 0-1-15,2 0 2 16,-3 0-1-16,2 0-1 16,0-2 3-16,3 0-3 15,-1 1 1-15,1 0 1 16,-2 0 0-16,-1 1-2 0,-3-2 0 16,3 2 3-1,-2-1-3-15,2 1 1 16,4-2-2-16,-1 2 4 15,1-1-4-15,-2 1 3 0,-3 0-2 16,-1-1 3-16,1-1-3 16,-1 2 1-16,-1 0 1 15,0 0-2-15,-1 0 1 16,-2 0-2-16,1 0 3 16,0 0-1-16,1 0 0 15,-1 0-1-15,1 0 2 16,-5 0-1-16,1 0 0 0,-1 0 1 15,0 0-2-15,0 0 3 16,0 0-3 0,0 0 3-16,0 0-3 15,0 0 3-15,0 0-3 0,0 0 2 16,0 0-1-16,0 0-1 16,0 0 1-16,0 0-1 15,0 0 2-15,0 0-1 16,0 0 0-16,0 0 0 15,0 0 1-15,2 0-1 16,-2 0 0-16,0 0 0 16,0 0-1-16,0 0 3 15,1 0-4-15,-1 0 3 16,0 0-2-16,0 0 3 16,0 0-2-16,0 0 1 15,0 0 0-15,0 0 0 16,0 0 6-16,0 0-4 0,0 0 4 15,0 0-4-15,0 0 4 16,0 0-3-16,0 0 1 16,0 0-1-16,0 0 1 15,0 0 1-15,0 0-1 16,0 0-1-16,0 0 0 16,0 0 0-16,0 0-2 15,0 0 2-15,0 0-5 16,0 0 3-16,0 0-1 15,0 0-9-15,0-1-33 16,-6-9-81-16</inkml:trace>
  <inkml:trace contextRef="#ctx0" brushRef="#br1" timeOffset="32752.72">29896 5922 283 0,'0'1'40'0,"0"-1"-28"15,0 0 14-15,0 0 23 0,0 0-7 16,0 0-16-16,0 0-15 16,0 0 0-16,0 0-4 15,0 0-1 1,0 0-5-16,0 0 0 0,0 0 1 16,0 0-2-16,0 2 3 15,0-2-5-15,0 1 2 16,0-1-3-16,0 3 3 15,0 4 1-15,-3 7 3 16,-4 18 5-16,-1 8 1 16,-2 5-5-16,1 1-1 15,-1-2-2-15,0 1-2 16,3 3 3-16,-3 1-2 0,4-3 0 16,1 0-1-1,-1-9 0-15,3-4 2 16,0-6-4-16,-1-6 4 15,3-5-2-15,1-6 1 0,-2-3-2 16,2-4 2-16,-1-2-2 16,1 0 3-16,0 1-4 15,0-2 2-15,0 0 1 16,0 0-3-16,0 0 3 16,0 0-1-16,0 0 1 15,-2 0-2-15,-2-2 1 16,0-11-7-16,0-6-2 0,2-4-2 15,1-3 3 1,1-5 4-16,0-4 0 16,0-2 0-16,0 1 1 15,0 2 3-15,0 7 0 0,0 4 0 16,0 5 0-16,0 2 0 16,0 3 1-16,0-1-2 15,0-4 1-15,0 3-2 16,0 0 5-16,0 1-4 15,0 2 2-15,0 1-1 16,0 0 0-16,0 0 0 16,0 1-3-16,0 2 7 15,0 1-5-15,0 0 2 16,0 3-2-16,0 0 3 16,0-2-1-16,0 0-1 15,0 1 1-15,0-3-3 16,0-2 4-16,0 2-3 0,0-1 0 15,0 1 1-15,0 1 1 16,-2 3-1-16,1 0 1 16,1 2-2-16,0 1 2 15,0-1 0-15,0 1-4 16,0-3 6-16,0 2-5 16,0 0 3-16,0-3-4 15,0 3 4-15,0 1-2 16,0-1 2-16,0 2 0 15,-2 0-1-15,2 0 1 16,0 0-3-16,0 0 4 16,0 0-6-16,0 0 1 0,0 0-3 15,0 0-3-15,0 3-7 16,0 12 8-16,0 7 9 16,0 1-1-16,0 3 3 15,0 2 0-15,0 0-3 16,0 2 0-16,0-1 0 15,0 2 0-15,0 0 1 16,0 1 0-16,0-2-1 16,0 3 1-16,0-2-2 15,0 0 4-15,0 1-5 16,0-1 4-16,0 1-1 16,-1-2 1-16,-1-1 0 15,-2-6 1-15,1-2-2 0,2 0-1 16,-2-6 2-16,0 1-3 15,-3-3 3-15,3 1-1 16,-2-3 1-16,1 2 1 16,1 4 0-16,-2-3-1 15,2 4 0-15,0 1 4 16,-1 1-3-16,2-5-1 16,1-4-1-16,-1-7 4 15,2-2-7-15,0-1 2 16,0-1 3-16,0 0-3 15,0 0 1-15,0 0-1 16,0 0-2-16,0 0-54 0,-1 0-137 16</inkml:trace>
  <inkml:trace contextRef="#ctx0" brushRef="#br1" timeOffset="79029.16">15748 13164 457 0,'-2'25'152'0,"-34"13"-193"16,1 8 38-16,0 10 9 15,12-10 14-15,9-18-11 16,11-13 4-16,3-6-10 15,0-4 1-15,0 2 1 16,15 4 1-16,10 0-3 16,14-1-1-16,12 1 5 0,4 2-8 15,0-1 5-15,-1 3-6 16,-9 2 3-16,-12 1-1 16,-8-1 2-16,-11 1 1 15,-11-6-1-15,-3 4 3 16,0 5 3-16,-24 6 4 15,-10 11-7-15,-8 4-1 16,1-3-6-16,2-7 4 16,2-10-12-16,2-12-34 15,4-10-72-15,7-11-249 16</inkml:trace>
  <inkml:trace contextRef="#ctx0" brushRef="#br1" timeOffset="79245.58">15648 13279 607 0,'-21'0'-12'15,"6"7"3"-15,10 0 15 16,5-4 15-16,0 1-7 16,26 1-9-16,13 2 6 15,10-3-6-15,11-4 0 16,1 0-7-16,1-5 1 15,-1-9-26-15,-4 0-6 16,-5 2-48-16,-13 0-75 0</inkml:trace>
  <inkml:trace contextRef="#ctx0" brushRef="#br1" timeOffset="79784.95">16312 14087 529 0,'-45'42'-17'0,"-5"5"12"15,-7 3 8-15,-6-7 12 16,-1-12 5-16,-4-13 5 15,-3-11 5-15,-10-7-3 16,-8-20-14-16,-12-20-6 16,1-17-10-16,1-17 3 15,15-12-8-15,16-11-5 16,21-6 3-16,24 3 4 16,16 4 9-16,7 2-6 15,19 1 6-15,26 1-6 16,20 1 3-16,19 4-1 15,23 1 3-15,20 9 0 0,9 7 1 16,0 17 0-16,-9 23-2 16,-14 29 0-16,-13 12-3 15,-15 39 0 1,-11 18-11-16,-10 14 10 0,-10 9 2 16,-11 8 0-16,-16 1 4 15,-19-1-3-15,-8-9 5 16,-11-8-2-16,-25-5 7 15,-13-1 0-15,-13 5 1 16,-9-6-11-16,3-8 4 16,5-14-6-16,10-20-6 15,8-15-14-15,10-11-52 0,5-7-128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38:31.5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16842 4570 630 0,'0'-8'4'16,"0"5"-2"-16,0 3 7 15,-1 0 0-15,-17 8-5 16,-15 31-9-16,-12 16 19 16,-8 14-12-16,1-2 2 15,13-12-2-15,3-7 0 16,8-9 0-16,9-8 2 15,7-12-3-15,7-9-2 0,5-7-1 16,0-3-2 0,6 0 0-16,21 0-1 15,16 0 11-15,17 0-1 16,2-13-3-16,2-6-1 0,-6 1-2 16,-10 2 3-16,-14 4-28 15,-10 2-33-15,-13 0-54 16,-11 0-75-16</inkml:trace>
  <inkml:trace contextRef="#ctx0" brushRef="#br0" timeOffset="180.62">16796 4688 601 0,'-10'10'-13'15,"-1"12"19"-15,-1 8-1 16,6 5 17-16,6 5-9 15,0 5-7-15,0-1-4 0,0 5-2 16,0-3 2-16,0-3-7 16,0-8-60-16,-1-6-142 15</inkml:trace>
  <inkml:trace contextRef="#ctx0" brushRef="#br0" timeOffset="636.4">17596 4647 701 0,'13'-4'-11'15,"7"4"-12"-15,7 0 22 16,1 19-1-16,-4 13-1 16,-17 15-5-16,-7 10 1 15,-12-1-22-15,-21-5 4 16,-7-14-1-16,3-15 29 0,4-11 2 15,8-8 15-15,8-2 18 16,8-1 3-16,7 0-6 16,2 0-15-16,0 0-12 15,0 0-12-15,10 0-4 16,24-5-9-16,17-5 20 16,10-1-1-16,-1 3 0 15,-5 8-5-15,-5 0-18 16,-6 4-26-16,-6 8-35 15,-11-1-102-15</inkml:trace>
  <inkml:trace contextRef="#ctx0" brushRef="#br0" timeOffset="867.8">18369 4632 661 0,'-11'-10'71'16,"5"1"-100"-16,5 8 29 15,1 1 0-15,-3 4-4 16,-7 32-6-16,-5 16 6 16,-5 15 8-16,5-1-27 0,4-7-52 15,5-12-61-15,-2-19-75 16</inkml:trace>
  <inkml:trace contextRef="#ctx0" brushRef="#br0" timeOffset="1084.2">18357 4654 561 0,'4'-11'-9'0,"11"-2"12"15,9 2 6-15,10-2 6 16,5 2-6-16,3 4-5 15,1 6-4-15,-6 1 0 16,-7 0 0-16,-9 8-1 0,-9 8-5 16,-9 4 1-16,-3 11 9 15,-2 9 1-15,-17 11 7 16,-5 6-3 0,5 0 2-16</inkml:trace>
  <inkml:trace contextRef="#ctx0" brushRef="#br0" timeOffset="1423.3">19326 4439 627 0,'0'2'21'0,"0"2"-32"16,0 8 7-16,0 18 10 15,0 14 22-15,0 15-16 16,-4 5-7-16,-2 2-7 15,-1 3 4-15,-1 2-1 0,-2 1-3 16,2-1-43 0,4-11-127-16,-1-18-274 15</inkml:trace>
  <inkml:trace contextRef="#ctx0" brushRef="#br0" timeOffset="1896.19">20230 4558 576 0,'-26'0'4'16,"3"9"-11"-16,10 14 9 15,7 6 2-15,6 7 0 16,9 9-3-16,24 3 0 16,9 0 0-16,3-4 0 15,-3-5 0-15,-10-4 0 0,-15-6-1 16,-12-5-1-16,-5-6 1 16,-21-1-1-16,-21-2 6 15,-10-3-2-15,-3 0-1 16,4-10 0-16,8-2-6 15,14-16-55-15,14-27-140 16</inkml:trace>
  <inkml:trace contextRef="#ctx0" brushRef="#br0" timeOffset="2050.96">20294 4498 181 0,'0'0'359'16,"0"0"-362"-16,5 0 8 0,10 0 11 15,17 0-7-15,21 1-3 16,15 13 8-16,8 4-10 16,-3 3-10-16,-8-4-154 15</inkml:trace>
  <inkml:trace contextRef="#ctx0" brushRef="#br0" timeOffset="2458.87">21401 4519 673 0,'-18'-14'2'16,"0"11"-15"-16,-6 3 17 15,-11 33-2-15,-10 26 0 16,-1 17 0-16,3 9 4 16,12 3-7-16,11-11 3 15,12-7 1-15,8-11-3 16,6-12-1-16,21-9-1 16,3-15 2-16,3-10-26 0,-8-13 15 15,-2 0 1-15,-9-13 5 16,-11-12 12-1,-3-4 3-15,-4-4-2 0,-24 0 6 16,-7 5-5 0,-3 4-9-16,5 3 1 0,12 10-2 15,12 3 3-15,9 5-28 16,23 1-67-16,20-3-196 16</inkml:trace>
  <inkml:trace contextRef="#ctx0" brushRef="#br0" timeOffset="2942.58">22012 4602 619 0,'-3'-15'-9'16,"4"4"10"-16,29-2-3 15,15-1 18-15,13-1-5 16,3 7-5-16,-6 8-6 16,-9 0 0-16,-6 8-2 0,-17 16-2 15,-10 5 0-15,-13 10-5 16,-12 4 3-1,-24-1-7-15,-4-6-1 0,4-10 4 16,6-10 13-16,11-8 1 16,10-7-1-16,5-1 13 15,4 0 5-15,0 0-8 16,0 0-16-16,12 7-11 16,12 5 9-16,1 6 6 15,-6 2-4-15,-13 1-12 16,-6 0 2-16,-16-1 5 15,-26-5 6-15,-13-4 7 16,-8-5-3-16,-2-6-1 16,7 0 1-16,7-4-1 15,15-9-13-15,14 1-95 16,12-8-214-16</inkml:trace>
  <inkml:trace contextRef="#ctx0" brushRef="#br0" timeOffset="4803.39">18620 4818 220 0,'0'-7'11'0,"-1"0"-2"15,-2-1 42-15,2 3-17 16,1 0 4-16,0 1-20 16,0 4 10-16,0 0-10 15,0 0-2-15,0 0-2 16,0 0-1-16,0 0 7 0,0 0-9 16,0 0-1-16,0 0-7 15,0 0 1-15,-2 0-1 16,2 0 1-1,0 0-5-15,0 0 2 16,0 0-1-16,0 0-2 0,0 0 3 16,0 0-8-16,0 0 11 15,0 0-7-15,0 0 9 16,0 0 3-16,0 0 7 16,0 0-9-16,0 0-5 15,-1 0 1-15,1 0-8 16,0 0 5-16,0 0-11 15,0 3 9-15,0 6 3 16,0 1 1-16,0 3 2 16,0 2 3-16,0 5 2 15,-5 0 0-15,-1 1 2 16,-3-1-10-16,2-1 6 0,1-4-7 16,0 2 3-16,-2 1-1 15,1-1 7-15,0 1 0 16,-2 1 5-16,-2 2-2 15,-1 4-5-15,-1-2 11 16,0 0-10-16,5-3 1 16,4-7-8-16,4-4 4 15,0-5-3-15,0-3-1 16,0-1 0-16,0 0-1 16,0 0 1-16,0 0-4 15,0 0 6-15,0 0-5 16,0 0 5-16,0 0-5 15,0 0 3-15,0 0-2 0,0 0 2 16,0 0 1-16,0 0-5 16,0 0 6-16,0 0-8 15,0 0 11-15,0 0-6 16,0 0 2-16,0 0 0 16,0 0 1-16,0 0 1 15,0 0-2-15,0 0 3 16,0 0-8-16,0 0 9 15,0 0-6-15,0 0 2 16,0 0-3-16,0 0-2 16,0 0-46-16,0 0-69 15,0 0-301-15</inkml:trace>
  <inkml:trace contextRef="#ctx0" brushRef="#br0" timeOffset="8020.61">10507 3412 638 0,'4'-11'6'0,"-4"8"-12"15,0 3 14-15,0 0-7 16,0 0-1-16,0 6-11 0,0 16 2 16,0 14 21-1,0 8-3-15,-10 5 1 16,2-1-8-16,0-7 4 16,3-3-6-16,3-6 3 0,-1-2-4 15,2-3 3-15,-2-5-1 16,0-4-2-16,0-4-40 15,0-10-96-15,3-4-104 16</inkml:trace>
  <inkml:trace contextRef="#ctx0" brushRef="#br0" timeOffset="8367.28">10729 3413 575 0,'0'-2'25'15,"0"2"0"-15,0 0 10 0,0 2-20 16,-6 30-19-16,-2 16 5 16,4 10 7-16,4-1-11 15,0-8 7-15,7-7-4 16,14-10 0-16,0-9 0 16,4-8-1-16,4-10 1 15,2-5-6-15,8-13 2 16,-1-24-10-16,-7-13 13 15,-13-10-11-15,-13 1 13 16,-5 6-1-16,-24 10 5 16,-16 8 0-16,-3 12 5 15,2 6 3-15,0 10-10 16,14 4 6-16,12 3-15 0,2 0 9 16,13 0-11-16,0 13-37 15,8 1-29-15,11-7-159 16</inkml:trace>
  <inkml:trace contextRef="#ctx0" brushRef="#br0" timeOffset="8806.37">11275 3011 572 0,'-10'-10'12'0,"2"7"4"15,6 1 38 1,0 2-26-16,-1 0-26 0,-3 13-8 16,-9 23 7-16,-7 13 1 15,-5 13 7-15,2-4-13 16,1 1 11-16,10-8-11 15,7-5 11-15,7-7-9 16,0-10 2-16,16-6-3 16,14-8-1-16,3-11 2 15,3-4-10-15,-4-4 0 0,-12-16-11 16,-7-2 21-16,-12 1-1 16,-1 2 9-16,-11 1-1 15,-22 5 4 1,-6 2 4-16,-7 3-10 0,7 2 6 15,11 5-13-15,10 1 10 16,15 0-13-16,3 0 5 16,3 6-58-16,21 2-55 15,6-6-215-15</inkml:trace>
  <inkml:trace contextRef="#ctx0" brushRef="#br0" timeOffset="9963.15">10269 3918 610 0,'0'-1'7'16,"0"0"3"-16,0-1 40 16,0 1-18-16,7-1-19 0,12-3-15 15,13-3 2-15,17-5 6 16,12-4-4-16,12 0 5 15,15-2-14-15,7 0 14 16,9 2-13-16,5 2 12 16,1 8-8-16,-7 5 3 15,-15 2-3-15,-21 0-4 16,-18 6-20-16,-17 4 0 16,-9-3 16-16,-8-3-2 15,-8-2 14-15,-4-2-3 16,-3 2 0-16,0-2 2 15,0 0 1-15,0 0 1 0,-1 0 1 16,-19 0-8-16,-7 0-8 16,-12-3 14-16,-12 3-9 15,-12 0 9-15,-11 0-3 16,-5 10 4-16,-6 2-2 16,6 4 0-16,0 0 3 15,0 1-6-15,5 0 7 16,2-2-7-16,7-5 11 15,11-4-6-15,5-1 3 16,9-5-2-16,4 0 1 16,7 0 1-16,12 0-1 15,6 0 1-15,7 0-6 16,4 0 11-16,0-1-15 0,0 1 8 16,0-2-7-16,0 2 5 15,0 0-6-15,0 0 1 16,0 0 1-16,0 0-9 15,10 0 10-15,11 0-4 16,10 0 8-16,4-3-4 16,0 2 2-16,0-2-11 15,-9 2-10-15,-3 1-9 16,-11 0-27-16,-8 0-69 16,-4 1-133-16</inkml:trace>
  <inkml:trace contextRef="#ctx0" brushRef="#br0" timeOffset="10580.15">11848 3216 609 0,'-25'-11'1'16,"4"4"0"-16,3 7 12 15,-5 5 32-15,-3 30-38 0,-3 15-5 16,3 14-1-16,10 4 3 15,7-2-1-15,9-4-4 16,0-6 5 0,16-7-11-16,11-12 11 0,7-9-10 15,-1-11 8-15,8-12-4 16,-7-5 4-16,1-11-5 16,-2-22 4-16,-6-15 1 15,-9-11-3-15,-12-8 2 16,-6 0-2-16,0 2 7 15,-23 9-6-15,-5 11 3 16,-5 13-2-16,3 13-2 16,5 11 4-16,7 8-11 0,8 0 4 15,7 11-37-15,3 11-46 16,9-4-73 0</inkml:trace>
  <inkml:trace contextRef="#ctx0" brushRef="#br0" timeOffset="10812.12">12298 2995 654 0,'-43'-2'1'16,"1"2"-11"-16,2 8 31 16,3 29 4-16,3 19-13 0,4 16-13 15,9 10 9 1,15 0-8-16,6-6 5 15,3-4-4-15,16-4 1 16,7-3 1-16,2-8-10 0,3-8 9 16,2-9-55-16,-3-13-46 15,-6-18-205-15</inkml:trace>
  <inkml:trace contextRef="#ctx0" brushRef="#br0" timeOffset="11222.53">12373 3644 613 0,'-12'0'-4'15,"4"-1"1"-15,4-6 35 16,4-3-7-16,0-11-17 16,4-11-13-16,17-15 6 0,0-13-1 15,3-11 1-15,-9-1-1 16,-8 6-2-16,-4 15 3 15,-3 19-6-15,0 17 9 16,0 11-5-16,0 4 3 16,2 8-15-16,5 25-2 15,7 19 15-15,2 12 4 16,3 1 0-16,8-4-8 16,1-9 7-16,2-14-8 15,0-7 10-15,-9-12-6 16,-8-10 4-16,-5-7-2 15,-5-2 4-15,4-23 8 0,5-24 5 16,0-21-12-16,0-13-10 16,-9 7 10-16,-3 12-6 15,0 16 5-15,-10 14-6 16,-9 10 2-16,-4 7-21 16,-6 8-52-16,-3 2-124 15</inkml:trace>
  <inkml:trace contextRef="#ctx0" brushRef="#br0" timeOffset="11472.86">12723 2966 460 0,'34'-18'2'0,"3"2"-6"16,-3 9 33-16,-6 6-5 0,-5 1-11 16,-10 14-15-16,-11 12 2 15,-2 9 2-15,-19 3 4 16,-13-1 6-16,0-5-6 15,5-11 13-15,6-9 0 16,14-5 14-16,5-7-11 16,2 0-13-16,0 3-8 15,13 3-10-15,14 2 3 16,13-2-5-16,5-6-42 16,1 0-64-16,-7-14-140 15</inkml:trace>
  <inkml:trace contextRef="#ctx0" brushRef="#br0" timeOffset="11711.22">13168 2796 460 0,'7'0'62'16,"6"3"-94"-16,6 22 38 16,-1 18 14-16,-2 23 28 15,-8 22-2-15,-8 14-20 16,0 5-10-16,-13-3-10 15,-7-8 8-15,-5-10-6 16,-4-16-1-16,5-16-1 16,-1-10 4-16,4-12-1 15,5-8-11-15,2-8 5 0,7-8-8 16,2-6-38-16,-1-2-110 16</inkml:trace>
  <inkml:trace contextRef="#ctx0" brushRef="#br0" timeOffset="12304.1">14218 3016 634 0,'-6'-9'8'15,"-3"8"-9"-15,-7 1 39 16,-14 14-7-16,-15 28-25 16,-7 16-11-16,-2 13 9 0,3 5-6 15,4 0 6 1,1-2-2-16,4-5 2 15,5-9-3-15,0-8-1 16,4-6 2-16,5-8-20 0,10-16-67 16,5-20-81-16,8-19-210 15</inkml:trace>
  <inkml:trace contextRef="#ctx0" brushRef="#br0" timeOffset="12604.3">13667 3139 601 0,'-6'-12'1'0,"3"5"-2"16,3 7 32-16,0 0-6 0,12 14-27 16,19 16-3-1,11 15 16-15,9 9 5 16,2 2-15-16,1 2 10 16,1-1-10-16,-6-7 3 0,-6-4-5 15,-7-10 3-15,-8-6 0 16,-7-8-5-16,-10-10 5 15,-7-5-4-15,-2-4 5 16,-2-3-6-16,0 0 6 16,0 0 0-16,0 0 0 15,0 0 0-15,0 0-3 16,0 0 0-16,11 0-16 16,6 0-53-16,5 0-40 15,2-12-205-15</inkml:trace>
  <inkml:trace contextRef="#ctx0" brushRef="#br0" timeOffset="14386.98">11793 3996 429 0,'-9'-5'15'0,"6"-4"-12"0,1 7 6 16,2-1 51 0,0 3-33-16,0-3-20 0,14-3-18 15,16-3 20-15,11-4 2 16,3 2 0-16,1 0-7 16,5 5-2-16,5 2 0 15,9 0-6-15,10 1 6 16,10-3-5-16,16 0 8 15,12-1-5-15,11-2 2 16,2 4-3-16,7-2 5 16,-4 0 0-16,-5-2-7 0,0 1 5 15,-3-1-5 1,-1-6 7-16,-4 3-5 16,-9 0 3-16,-15 1-3 15,-17 3 3-15,-16 3-2 0,-19 2-1 16,-17 3 3-16,-12 0-7 15,-10 0 7-15,-1 0-1 16,-27-1 23-16,-20 0-12 16,-19 1-16-16,-21 0 6 15,-16 0-2-15,-14 10 0 16,-10 7-12-16,-7 1-8 16,-7 0-17-16,-5-1 21 15,-4-2 3-15,1-1 12 16,10-1 1-16,12-1 6 15,18 1 3-15,11-1-2 16,14-2 4-16,5 0-8 0,18-5 12 16,12 0-11-16,13-3 14 15,16-2-10-15,14 0 1 16,3 0-4-16,2 0 8 16,2 0-5-16,0 0-14 15,0 0 9-15,0 0-12 16,0 0 12-16,0 0-10 15,0 0 5-15,0 0-3 16,0 0 3-16,0 0 2 16,0 0-2-16,0 0 4 15,0 0-10-15,-11 0 9 16,-6 3-25-16,-3 4 14 16,-8 0-6-16,1 0 8 0,5 0 4 15,2-3 3-15,4-1 6 16,10 0-11-16,0-2 9 15,3 0-6-15,3-1 14 16,0 0-9-16,0 0 0 16,0 0-5-16,0 0 2 15,0 0-1-15,0 0-4 16,0 0 4-16,9 0-11 0,15 0 17 16,16-1-9-1,26-10 16-15,23-8-3 16,24-5 2-16,17-2-4 15,17 2-1-15,13 2 1 0,5 2-8 16,6 5 5-16,-10 6-4 16,-11 5 9-16,-11 3-12 15,-7 1 8-15,-3 0-5 16,-10 0 3-16,-15 0-2 16,-10-3-1-16,-18-1 4 15,-17 0-10-15,-15-3 13 16,-18 1-12-16,-11 2 14 15,-9 4-9-15,-6 0 13 16,0 0 25-16,0 0-10 16,0 0-7-16,0 0-10 15,0 0-2-15,0 0-8 16,0 0 8-16,0 0-8 0,0 0 2 16,0 0-2-16,-4 0-1 15,-2 0-2-15,-9 0-23 16,-14 10-38-16,-13 5-93 15,-3-4-186-15</inkml:trace>
  <inkml:trace contextRef="#ctx0" brushRef="#br0" timeOffset="50319.25">16935 5170 99 0,'13'-2'71'0,"-3"0"-71"16,4-3 8-16,-4 3 32 15,4-3 14-15,-1 1-16 16,0 2 6-16,-5 0 9 16,-4 1 4-16,-2 1-19 15,-2 0 5-15,0 0 1 16,0 0-14-16,0 0-4 15,0 0-15-15,0 0-3 16,0 0-3-16,-5 0 0 16,2 0-1-16,-4 0-5 15,-6 3 4-15,-4 4-6 16,-11 6 7-16,-4 0-6 16,-3-2 4-16,-1-3-1 0,4-3 1 15,0-1 4-15,4-4-3 16,1 0 4-16,0 0-7 15,2-7 10 1,1-4-11-16,0-5 5 0,2-2-2 16,-5-4 2-16,-3-4-4 15,2-8 0-15,-2-2 2 16,3-4-4-16,5-1 2 16,6 0-4-16,1-1 10 15,4-1-6-15,2 1 2 16,2 0-2-16,4 3 0 15,3 5 4-15,0-1-5 0,0 6 2 16,0 5-5-16,3 0 5 16,12 1-3-16,5-5 4 15,8-4-3-15,7 0 0 16,1 2 0-16,1 5 2 16,-1 5 1-16,-3 4-6 15,0 5 5-15,-5 3-5 16,-3 2 4-16,-1 4-2 15,-6-1 4-15,-2 1-4 16,-1 2 2-16,1 0 0 16,4 0-3-16,1 7 3 15,4 11-6-15,-1 7 7 16,-2 6-5-16,-1 0 5 0,-2 5-5 16,1-1 2-1,-1 1-5-15,0 4 1 0,-4 2 2 16,-3 2-8-1,-6 4 10-15,-3-2-5 0,-3-3 7 16,0-1-5-16,-1-5 7 16,-16-2-5-16,-1-1 4 15,-5 3-1-15,-3-2 0 16,-3 2 2-16,-3-3-4 16,-4-1 8-16,-2-1-5 15,-1-4 5-15,-1-3-4 16,1-5 2-16,-3-1 0 0,-1-4-1 15,4-4 3-15,1-6-3 16,-1-4 7 0,3-1-11-16,2-3 11 15,4-16-9-15,-1-10 3 0,3-5-3 16,0-5 0-16,5-8 0 16,5-5-3-16,5-2 4 15,5-2-10-15,7 4 12 16,1-4-9-16,0 3 8 15,10-4-4-15,5-2 1 16,6 4 0-16,0-1-2 16,0 3 5-16,2 3-7 15,3 3 5-15,5-1-6 0,5 4 8 16,3 5-5 0,7 2 2-16,0 6 0 15,9 3 2-15,9 3-4 16,8 3-1-16,3 4 8 0,0 7-12 15,1 10 10-15,-8 1-7 16,-5 27 5-16,-10 21-5 16,-11 20 2-16,-12 16-6 15,-11 12 2-15,-11 6 6 16,-8-5-2-16,0-8 3 16,-9-10-7-16,-12-17 9 15,-7-4-4-15,-5-8 4 16,-4-6-4-16,-6-5 1 15,-1-3 1-15,3-7-5 16,-1-4-6-16,8-4-22 16,7-6 6-16,7-4-12 0,6-5-32 15,6-6-23-15,5 0-151 16</inkml:trace>
  <inkml:trace contextRef="#ctx0" brushRef="#br0" timeOffset="53500.28">17568 5199 642 0,'-3'0'-18'0,"-5"0"21"16,8-1-9-16,0-1 12 16,33-2-11-16,25-4 2 15,22 2 3-15,10 3 1 0,-5 3-20 16,-14 10-137-16</inkml:trace>
  <inkml:trace contextRef="#ctx0" brushRef="#br0" timeOffset="53919.5">19194 5145 642 0,'-9'0'5'0,"9"0"-18"16,22 0-17-16,25 0 23 15,21 0 10-15,17 0-6 16,13 0 5-16,6 7-81 16,-1 2-72-16</inkml:trace>
  <inkml:trace contextRef="#ctx0" brushRef="#br0" timeOffset="54332.4">22105 5134 693 0,'2'0'0'15,"2"0"0"-15,16 0-12 0,17 0 14 16,22-3-5-16,21-1 7 16,8 2-6-16,-4 2 3 15,-8 0-8-15,-3 10-47 16,-9 0-67-16,-6-7-175 16</inkml:trace>
  <inkml:trace contextRef="#ctx0" brushRef="#br0" timeOffset="58342.92">16828 5279 250 0,'-13'0'-19'15,"0"0"17"-15,3 0 6 16,1 0-6-16,0 0 39 15,0 0-10-15,0 0 5 16,-2 0-9-16,-3 0-10 16,-5 0-8-16,-1 0-3 0,-7 0 6 15,0 0-7-15,-2 5 4 16,-7 0-2-16,-3 1 2 16,0-3-1-16,-1-3-1 15,4 0 0-15,2 0 4 16,4-12 4-16,4 0-4 15,3-5 7-15,8-1-6 16,3-1 3-16,5-5-2 16,7-4-4-16,0-4-4 15,0-4 0-15,12 0 1 16,3-4-3-16,4 0 1 16,-1-1-1-16,3 0 3 15,1 0-3-15,0-2 3 0,-1-2-3 16,2 2 2-16,-4 1 1 15,-1 6-3-15,-2 2 2 16,-1 3-2-16,0 3 4 16,-2 7-6-16,2 2 7 15,2 2-3-15,8 2-3 16,9 1 3-16,8 1-2 16,4 5 1-16,5 3-2 15,-4 5 0-15,-5 0 0 16,-2 0 4-16,-9 12-5 15,-2 5 4-15,-7 4-4 16,-1 1 4-16,0 4-2 0,-5 3 1 16,-1 1 1-16,-4-3-7 15,-4 3 7-15,2-3-3 16,-6 3 4-16,-3 5-3 16,0 3 5-16,-6 10-4 15,-13 3 2-15,-4 1-1 16,-2-4-1-16,3-3 2 15,-1-7-3-15,-3-6 5 16,-3-2-1-16,-3-5 0 16,-3 1-3-16,1-3 2 15,1-3-1-15,8-1-3 16,4-8-8-16,11-4-23 16,8-5-11-16,2-2-83 0</inkml:trace>
  <inkml:trace contextRef="#ctx0" brushRef="#br0" timeOffset="58747.22">17645 5253 218 0,'-11'6'7'16,"7"-2"-46"-1,4 1 31-15,0 2 7 16,4-1-19-16,13-3-109 15</inkml:trace>
  <inkml:trace contextRef="#ctx0" brushRef="#br0" timeOffset="59132.04">19399 5146 448 0,'2'0'9'15,"-2"0"-12"-15,3 0-14 16,8 0-1-16,5 0-49 0,6 0-160 15</inkml:trace>
  <inkml:trace contextRef="#ctx0" brushRef="#br0" timeOffset="59707.5">22061 5114 522 0,'0'0'1'15,"0"0"-6"-15,0 0-3 16,0 0 15-16,0 0 4 16,0 0-3-16,2 0-4 15,-2 0-2-15,0 0 4 16,0 0-5-16,0 0 2 16,0 0-7-16,0 0 9 15,0 0-6-15,0 0 5 0,0 0-4 16,0 0 5-16,0 0 6 15,0 0 0-15,0 0 0 16,0 0-4-16,0 0 12 16,0 0-3-16,0 0-1 15,0 0-11-15,0 0 1 16,0 0-7-16,0 0 4 16,0 0-1-16,0 0-1 15,0 0 2-15,0 0-8 16,0 0 10-16,0 0-5 15,0 0 2-15,0 0-1 16,0 0 1-16,0 0-1 0,0 0 0 16,0 0 0-16,0 0-5 15,0 0-6-15,1 2-62 16,2 2-84-16,-3-4-216 16</inkml:trace>
  <inkml:trace contextRef="#ctx0" brushRef="#br0" timeOffset="65019.13">16873 5245 349 0,'2'0'5'0,"-2"0"1"16,0 0-3-16,0 0 23 16,0 0-4-16,0 0-8 15,0 0-3-15,0 0 6 16,0 0 15-16,0 0-6 15,0 0 9-15,-2 0-13 16,-8 0-6-16,-6 0-15 16,-2 0 2-16,3 4 1 0,-4 4-2 15,1 5-1-15,0-1-1 16,3-1 2-16,-3 0-3 16,1-2 4-16,0-1-3 15,-4-2 3-15,1-2 2 16,-5-3 0-16,-3-1 3 15,-5 0-1-15,-1-5 3 16,1-11-9-16,2-3 7 16,4-3-3-16,3 0 1 15,4-8-7-15,4-1 2 16,6-3 2-16,1-3-7 16,8-1 8-16,-1-6-6 0,2-3 2 15,0-3-2-15,0 0 4 16,0-1-4-16,0 5 3 15,5 4-2-15,5 5 3 16,1 3 0-16,-1 4-2 16,6 2 1-16,6 0-5 15,6-3 5-15,10 0-2 16,5-3 2-16,2 2-1 16,-6 4 0-16,1 6 2 15,-4 1-1-15,-2 6-1 16,-4 2-1-16,-5 2 2 15,-9 3-5-15,-4 2 8 16,-5 3-5-16,-3 2 2 0,0 0-4 16,1 1 5-16,2 0-4 15,2 0 1 1,9 0 1-16,3 0-4 16,3 1 6-16,4 7-5 0,0 5 6 15,2-1-4-15,0 2 2 16,-2 3-2-16,-4 1 0 15,-4 0 1-15,-3 0-3 16,-2 0 3-16,-2 5-4 16,-3 3 4-16,-7 6-2 15,-3 3 0-15,0 9 3 16,-17 2 0-16,-4 6 1 0,2-1-3 16,2-5 3-16,-2-2-5 15,4-6 4-15,-1 0-3 16,-1-2 5-1,0 0-2-15,-4 0-1 0,-2 1 1 16,-3-3 0-16,-3 2 0 16,-4-4-2-16,1-1 5 15,-3-5-6-15,0-6 7 16,-4-4-6-16,-1-3 6 16,-2-7-4-16,-1 0 4 15,0-4-1-15,-2-2-2 16,6 2 1-16,5-2-5 15,4 0 8-15,5 0-5 16,4 0 5-16,5 0-5 16,7 0 2-16,3 0-2 15,6 0 1-15,0 0-2 16,0 0-3-16,0 0 3 0,0 0-4 16,0 0 8-16,0 0-10 15,0 0-12-15,0 0-15 16,0 0-29-16,4-6-50 15,13-5-37-15,-1-8-94 16</inkml:trace>
  <inkml:trace contextRef="#ctx0" brushRef="#br0" timeOffset="66108.22">16867 5315 591 0,'-4'-11'-37'0,"-6"5"40"16,4 1 5-16,3 3 3 15,1 0 19-15,2 2-9 16,-1 0-10-16,1 0-5 16,0 0-6-16,0 0 4 15,0 0-3-15,-2 0 4 16,1 0-7-16,1 0 4 16,-2 0-4-16,2 0 5 15,0 0-2-15,-1 0 1 16,1 0 5-16,-2 0-5 15,2 0 10-15,0 0-7 16,0 0 8-16,0 0-10 0,0 0 3 16,0 0-4-16,0 0-2 15,0 0 3-15,0 0-4 16,0 0 2-16,0 0-4 16,0 0 6-16,0 0-5 15,0 0 4-15,0 0-4 16,0 0 3-16,0 0 0 15,0 0 1-15,0 0 1 16,-1 0-6-16,-3 0 5 16,-1-3-6-16,2 1 10 15,0 0-8-15,1-1 4 16,1 2-3-16,-1 1 2 16,1-1 0-16,1 1-2 0,0 0 1 15,0 0-4-15,-2 0 7 16,2 0-5-16,0 0 4 15,0 0-3-15,0 0 1 16,0 0 1-16,0 0-3 16,0 0 4-16,0 0-6 15,0 0 4-15,0 0-3 16,0 0 7-16,0 0-7 16,0 0 6-16,0 0-3 15,0 0-1-15,0 0 3 16,0 0-5-16,0 0 4 15,0 0-5-15,0 0 8 0,0 0-7 16,0 0 6-16,0 0-6 16,0 0 3-16,0 0 0 15,0 0-7 1,0 0-12-16,0 0-34 16,5 0-8-16,19 0-24 0,8 4-18 15,7-3-90-15</inkml:trace>
  <inkml:trace contextRef="#ctx0" brushRef="#br0" timeOffset="66915.85">17862 5217 483 0,'0'6'-38'16,"0"3"-257"-16</inkml:trace>
  <inkml:trace contextRef="#ctx0" brushRef="#br0" timeOffset="67652.88">21706 5239 476 0,'2'-3'1'16,"-2"3"-22"-16,0-1 10 15,0 1 16-15,0 0 12 16,0 0 11-16,0 0-9 16,0 0 8-16,0 0 6 15,0 0-7-15,0 0-3 16,0 0-8-16,0-1-6 15,0 1-11-15,0 0 10 16,0 0-8-16,0 0 12 0,0 0-5 16,0 0 4-16,0 0-1 15,0 0-1-15,0 0 2 16,0 0-11-16,0 0 4 16,0 0-8-16,0 0 9 15,-2-2-9-15,1 1 2 16,1 1-14-16,0 0-18 15,0 0-22-15,0 0-50 16,-2 0-116-16</inkml:trace>
  <inkml:trace contextRef="#ctx0" brushRef="#br0" timeOffset="71399.85">17325 5671 437 0,'-40'-91'-180'0,"31"11"206"15,9 9-28-15,6 13 2 16,23 10-11-16,6 3 9 0,5 8-2 15,0 1-44-15,-7 8-19 16</inkml:trace>
  <inkml:trace contextRef="#ctx0" brushRef="#br0" timeOffset="72711.41">16670 6086 524 0,'-17'3'6'16,"7"-2"-7"-16,5 2-2 15,5-3 29-15,0 0 0 16,0 0-8-16,0 0-9 16,0 0-3-16,0 0 10 0,0-20 2 15,0-14-9-15,0-16-9 16,0-18 2 0,0-15-3-16,0-10 3 15,0-3-1-15,-3 3 3 0,-7 15 1 16,-3 16 5-16,0 21 4 15,6 19-5-15,2 11 1 16,4 6-9-16,1 5 1 16,0-1-7-16,0 1-12 15,0 0-27-15,0 5-30 16,-4 17-34-16,-13 6 4 16,-10-1-240-16</inkml:trace>
  <inkml:trace contextRef="#ctx0" brushRef="#br0" timeOffset="74506.97">16431 5531 539 0,'-4'-3'-5'16,"-1"-8"9"-16,1 4 19 15,1 1 32-15,1 1-18 16,2 1-22-16,0-5-12 16,0-4-2-16,19-12-1 15,11-14-1-15,8-3 3 16,2-2-3-16,-3 8 0 15,-2 8 0-15,-6 6 1 16,-5 9-1-16,-9 5 0 0,-2 5 2 16,-4 3-6-1,0 0 2-15,2 11-3 16,-4 14 3-16,5 10 3 16,-5 8 6-16,2 4 1 0,0-4-2 15,2-3-1-15,-2-2-3 16,0-5 1-16,2-1-3 15,1-4 4-15,2-7-4 16,-4-6 3-16,-4-8-3 16,-3-4 5-16,-1-3-5 15,-2 0 4-15,0 0-1 16,0 0 2-16,0 0 5 16,0 0 9-16,0 0 2 15,0 0-7-15,0 0-5 16,0 0-6-16,0 0 0 15,0 0 0-15,0 0-3 0,0 0 3 16,0 0-3-16,0 0 6 16,0 0-2-16,0 0 4 15,0 0 0-15,0 0 1 16,0 0-5-16,0 0 3 16,0 0-3-16,0 0-4 15,0 0 3-15,0 0-3 16,0 0 4-16,0 0-5 15,0 0 5-15,0 0-6 16,0 0 4-16,0 0 1 16,0 0-2-16,0 0 0 15,0 0-1-15,0 0 4 16,0 0-4-16,0 0 3 0,0 0-4 16,0 0 3-16,0 0-2 15,0 0 1-15,0 0 2 16,0 0-6-16,0 0 5 15,0 0-3-15,0 0 5 16,0 0-5-16,0 0 3 16,0 0-3-16,0 0 5 15,0 0-3-15,0 0 0 16,0 0 0-16,0 0-3 16,0 0 5-16,0 0-3 15,0 0 0-15,0 0-1 16,0 0 3-16,0 0-2 0,0 0 1 15,0 0-1-15,0 0-1 16,0 0 1-16,0 0-5 16,0 0 5-1,0 0-3-15,0 4 6 0,0 5-3 16,-3 0 3-16,-3 1-2 16,0-5-1-16,1-2 3 15,1-1-4-15,4-1 5 16,-1-1-4-16,-1 0 3 15,2 0-5-15,0 0 7 16,0 0-6-16,0 0 3 16,0 0-1-16,0 0 0 15,0 0 2-15,0 0-4 0,0 0 4 16,0 0-3-16,0 0 4 16,0 0-5-1,0 0 3-15,0 0 1 16,0 0-3-16,0 0 1 0,0 1-1 15,0-1 2-15,0 0-1 16,0 0 1-16,0 0-3 16,0 0 4-16,0 2-2 15,0-2 0-15,0 0-1 16,0 0 2-16,0 0-1 16,0 0-1-16,0 0 2 15,0 0 0-15,0 0-2 0,0 0-1 16,0 0 6-1,0 0-5-15,0 0 1 0,0 0 0 16,-1 0 0 0,1 0 0-16,0 0-2 0,0 0 4 15,0 0-3-15,0 0 2 16,0 0-1-16,0 0 0 16,0 0 0-16,0 0 0 15,0 0 1-15,0 0-2 16,0 0 3-16,0 0-3 15,0 0 1-15,0 0-1 16,0 0 3-16,0 0-1 16,0 0-2-16,0 0 2 0,0 0-3 15,0 0 4 1,0 0-5-16,0 0 4 16,0 0-2-16,0 0 2 15,0 0-3-15,0 0 4 0,0 0-2 16,0 0-2-16,0 0 3 15,0 0-3-15,0 0 5 16,0 0-4-16,0 0 3 16,0 0-3-16,0 0 1 15,0 0 0-15,0 0 0 16,0 0 0-16,0 0-1 16,0 0 3-16,0 0-3 15,0 0 2-15,0 0-2 16,0 0 2-16,0 0-2 15,0 0 2-15,0 0-1 16,0 0-1-16,0 0 2 0,0 0-4 16,0 0 6-16,0 0-7 15,0 0 3-15,0 0-2 16,0 0 6-16,0 0-5 16,0 0 2-16,0 0 1 15,0 0-3-15,0 0 5 16,0 0-5-16,0 0 4 15,0 0-4-15,0 0 2 16,0 0 0-16,0 0 0 16,0 0 1-16,0 0-1 15,0 0 0-15,0 0-1 16,0 0 2-16,0 0-2 16,0 0 3-16,0 0-13 0,0 0-14 15,0 0-24-15,0 0-19 16,-2-6-78-16,-16-5-256 15</inkml:trace>
  <inkml:trace contextRef="#ctx0" brushRef="#br0" timeOffset="85140.53">16261 3441 215 0,'-6'-11'26'0,"-3"-3"45"15,-2-6-30 1,2 5-5-16,4 5-23 15,4 5 28-15,1 2-21 0,0 2-13 16,0 0 1-16,-2-1-2 16,-2 2 5-16,1 0-4 15,0 0 6-15,-5 0 9 16,-2 0 10-16,-8 3-14 16,-3 5-16-16,0 7 0 15,1 4-4-15,7 1 3 16,6 7-6-16,7 6 4 15,0 3 2-15,4 5 0 16,15-2-1-16,1 0 0 16,4-9 1-16,0-6-2 15,1-6-2-15,2-10-5 16,0-5 8-16,0-3-2 0,-1-8 3 16,0-17-2-16,-5-9 3 15,-4-3-2-15,-4-1 2 16,-7-2-1-16,-2-4 0 15,-3-1-1-15,-1-2-1 16,0 1 6-16,-4 4-1 16,-9 6 3-16,-7 8-3 15,-1 6 15-15,-1 9-12 16,-2 8-6-16,2 5-3 16,2 0-1-16,-2 7 3 15,3 13-12-15,4 8-30 16,6 3-12-16,7 1-14 0,2-9-44 15,0-10-131-15</inkml:trace>
  <inkml:trace contextRef="#ctx0" brushRef="#br0" timeOffset="86519.05">16681 3270 364 0,'6'-33'6'0,"2"5"3"16,-5 13 13-16,0 3 11 15,-3 8-7 1,0 4-18-16,0 0-2 15,0 0-4-15,0 0-2 0,0 0 1 16,0 0-4-16,-8 10-2 16,-11 14 13-16,-4 12 1 15,-5 7-5-15,3 1 2 16,3 5 2-16,7-5-1 16,6 4 16-16,6 1-14 15,3-2 7-15,0-3-11 16,15-5-1-16,3-4-1 15,1-4-2-15,2-8 2 0,-3-4-2 16,-4-7 3 0,-3-6-5-16,-5-2 6 15,-4-4-4-15,-1 0 1 16,-1 0 2-16,0 0 1 0,0 0 4 16,0 0-2-16,0 0-2 15,0 0-4-15,0 0 1 16,0 0-12-16,-4 0-59 15,-4 0-41-15,-6 0-269 16</inkml:trace>
  <inkml:trace contextRef="#ctx0" brushRef="#br0" timeOffset="87135.73">16717 3784 421 0,'0'0'14'0,"0"0"-12"16,0 0 27-16,0-3 7 16,0-2-18-16,0 0-13 15,0-2-2-15,0-3 2 16,-5-2 4-16,4-5-6 16,1-8-3-16,0-6-1 15,0-10 2-15,5-3-3 16,-4-3 0-16,1 4-2 0,-2 11 4 15,0 7 0 1,0 12 0-16,0 6-1 16,0 6 1-16,0 1 0 15,0 0-8-15,6 0-3 0,6 0 6 16,4 6 1-16,-1 10 0 16,1 8 3-16,-4 4 0 15,1 8 2-15,-2 4 6 16,1 2-3-16,-2 1 3 15,2-5 1-15,1-5-6 16,0-9-2-16,0-9 0 16,-6-7 2-16,1-5-2 15,-7-3-2-15,1 0 5 16,1 0 13-16,1-4 8 16,5-20 0-16,2-9-17 15,-1-6-1-15,2 1-4 0,-3 0 0 16,-3 4 2-16,-2-3 0 15,3 2 2-15,-3-1 2 16,-1 5-5-16,-2 4 1 16,-1 11 5-16,0 6-6 15,0 6 7-15,0 4-5 16,0 0-2-16,0 0-5 16,0 0 2-16,0 0-6 15,0 0-35-15,0 0-35 16,0 8-14-16,-12 9 3 15,-1-3-198-15</inkml:trace>
  <inkml:trace contextRef="#ctx0" brushRef="#br0" timeOffset="87515.72">17160 3146 429 0,'-5'-8'3'16,"5"5"-1"-16,0 3-2 15,0 0 2-15,0 0-3 16,3 0 1-16,10 6 0 16,-1 8 0-16,2 5 5 0,-1 9 0 15,-1 13 4-15,1 9 0 16,-1 12-3-16,2 6 3 15,1 0-2-15,-3-7-5 16,1-5-1-16,-7-11 2 16,-5-4-3-16,-1-4 4 15,-9-4-2-15,-14-1 4 16,-3-4 3-16,1-6-1 16,12-2-5-16,5-12 2 15,5-7-5-15,3-1-2 16,0 0 4-16,0 0-15 15,11 0-40-15,5-8-36 16</inkml:trace>
  <inkml:trace contextRef="#ctx0" brushRef="#br0" timeOffset="92143.03">16029 3998 359 0,'4'-13'11'0,"7"6"-13"15,3 0 5-15,-1-1 34 0,-4 4 2 16,-5 1-12 0,-1 2-4-16,-3 1 3 15,0 0 12-15,0 0 6 16,0 0-15-16,0 0-10 0,0 0-6 15,0 0-7-15,0 0-4 16,0 0-1-16,0 0 0 16,6 0-2-16,4 0 2 15,6 0-3-15,3 0 4 16,1 0-2-16,3 0 2 16,2 0 1-16,1-2-1 15,-1-1-1-15,-1 1 2 16,-5-1 1-16,6 0-4 15,-2 2 3-15,2-1-3 16,2 1 2-16,-2 0-3 16,7-1 3-16,6 2-3 15,8-3 2-15,6 2-1 0,8-2 0 16,6-2 1-16,2-1-1 16,5 0 0-16,2 5 1 15,-2 1-1-15,4 0 0 16,1 1 1-16,0 9-1 15,0 1-1-15,-7-2-1 16,-8-2-2-16,-7-6 2 16,-11-1-3-16,-8 0 6 15,-5 0-2-15,-9 0 2 16,-2 0-1-16,-3 0 0 16,-2-1 0-16,1-4 0 15,-1 1 2-15,-1 3-5 0,2 0 4 16,-5 1-3-16,-4 0 3 15,-3 0-1-15,-4 0 0 16,-1 0-1-16,0 0-1 16,0 0 4-16,0 0-3 15,0 0 6-15,-11 0-5 16,-9 0 2-16,-5 0-2 16,-11 0 2-16,-4 0-4 15,-6 0 4-15,-11 0-2 16,-2 0-2-16,-8 0 2 15,-4 0 0-15,-4 0 0 16,-2 0 0-16,2 1 3 16,2 3-3-16,3 0 2 0,0 0-2 15,3 1 0-15,3-1 1 16,3-1-1-16,4-1 9 16,6-2-6-1,2 0 3-15,3 0-3 0,4 3-1 16,2-1 1-16,0 4-4 15,-3 3 3-15,1 0-3 16,-4 3 1-16,4-4 0 16,8-3 3-16,0-4-5 15,7-1 4-15,5 0-1 16,5 0 1-16,4 0-1 16,4 0 4-16,-3-1-4 0,-3-3-1 15,-6 0 1-15,0 0-2 16,-1 1 3-16,0 2-3 15,5 1 1-15,2 0 0 16,6 0-1-16,5 0 1 16,-1 0-1-16,4 0 4 15,1 0-6-15,0 0 5 16,0 0-3-16,-2-2 1 16,2 2 0-16,0 0 1 15,0 0-3-15,0 0 3 16,0 0-1-16,0 0-3 15,0 0 6-15,0 0-4 16,0 0 2-16,0 0-2 0,0 0 3 16,0 0-4-1,0 0 4-15,0 0-1 16,0 0-2-16,0 0 3 16,0 0-5-16,0 0 6 0,0 0-5 15,0 0 2-15,0 0 0 16,0 0 0-16,-5 0 2 15,-3-4-2-15,-3-4 4 16,-3-3-4-16,-1-7 1 16,-3-6-3-16,-2-5 2 15,0-4-3-15,-2-4 5 16,5 4-5-16,-1-3 2 0,5 0 2 16,2 1-2-16,5-1 1 15,3 2-3 1,2 2 4-16,1 2-1 15,0-2-2-15,0 2 2 0,0 2-1 16,0-2 2-16,9 2-3 16,4-4 2-16,1 1-3 15,-1 6 4-15,2 2-2 16,1 2 0-16,1 0 0 16,2 2 3-16,-2 2-4 15,0 3 2-15,0 4 0 16,1 2-5-16,4-2 5 15,0-2-1-15,5-2 2 0,-2 1-1 16,-1 2 0 0,0 0-1-16,-1 0 3 15,-1-1-3-15,-2 4 1 16,0 0 2-16,-1-2-5 0,7 1 5 16,3-4-4-16,6-2 3 15,3 1-2-15,7-3 2 16,-2-1 0-16,8 0-1 15,0 0 1-15,-2 4-2 16,1 5 1-16,-3 3-1 16,1 3 1-16,2 3-1 15,-1 0 1-15,-4 0-1 16,1 0 2-16,-4 0-1 16,0 0-1-16,5 0 2 15,-3 0-2-15,4 0 3 16,4 0-4-16,-1 3 2 0,4 4 0 15,-1-3 1-15,-2-1-1 16,-3 1-1-16,-3-1 2 16,-7 1-3-16,-2 2 3 15,-6 1-2-15,-4 1 2 16,-3 2-2-16,-2 1 0 16,-2-1-2-16,2 3-2 15,2 0 5-15,-5 3-1 16,1-3 0-16,2 1-3 15,-3-1 4-15,4 2-4 16,-3-1 3-16,-2 4-4 16,-1 1-4-16,-1 3 2 15,-1 1 5-15,-5-1 1 0,-2-1-4 16,-2-1 0-16,-5 3 3 16,-1-1 2-16,0-1 0 15,0 1-4-15,-3-1 4 16,-4 1-1-16,2 1 4 15,2 0-3-15,-3 4-2 16,0 2 1-16,-2 3 2 16,2 0-2-16,0 1 4 15,3-4-5-15,0 1 4 16,-2 0-4-16,1-5 4 16,-4 2-1-16,1-9 0 15,-1 0 0-15,-5-3-3 0,-3 2 4 16,-2 0 0-16,-2-1-1 15,-4 0-1-15,-4-1 1 16,-6 0 1-16,-3 1-1 16,-3-2 2-16,-2-1-3 15,-3-1 3-15,-4-4-4 16,2 0 4-16,-1-2-2 16,2-1 1-16,-2 1 1 15,-1-2 0-15,1-2-1 16,-9 2-4-16,1-2 5 15,-5 0-2-15,-3-2-1 16,-2 0 0-16,-1 0 4 16,0 0-3-16,5 0 11 0,1 0-10 15,4 0 0-15,0 1 1 16,1 9-4-16,2 1 3 16,5 0-4-16,4-3 3 15,7-2-1-15,6-5 2 16,3-1-1-16,-1 0 0 15,0-4 3-15,-1-11 0 16,-4-2-1-16,-3-5-3 16,-5 0 3-16,-4 2-5 15,0 0 2-15,3 1-2 16,3 4 4-16,10 1-3 16,7 0 3-16,1-1-2 0,7-2 0 15,3-2 2-15,-4-5-4 16,4-4 4-16,0-6-3 15,1-3 2 1,2 3-2-16,3 3 1 0,-2 5 0 16,3 5-2-16,3 1 4 15,0 1-5-15,3-3 4 16,0 0-2-16,0-7 0 16,2 0 2-16,10-3-2 15,7-4-1-15,5 0 2 16,4-1 1-16,6 1-3 15,4 2 2-15,2-1-3 16,6 2 4-16,-6 3-1 0,-1 5 0 16,-5 4-2-16,-2 3 3 15,2 0-1-15,0 0-1 16,8 2 1 0,0-2-2-16,4 1 3 0,-3 5-2 15,-2-1 2-15,0 5-1 16,-2 1-2-16,-1 1 1 15,4 3 0-15,-2 1 2 16,-1-2-2-16,2 2 2 16,-2-1-2-16,0 1 1 15,1 2-1-15,-3 0 3 16,1 0-4-16,-3 0 0 0,3 0 0 16,0 2 1-16,-1 2 0 15,4 2-1 1,-1 0 1-16,6-2 1 15,-1 0 0-15,4 0-3 0,1 0 3 16,-3 0-2-16,-1 2-7 16,-7 0 5-16,-4-1-4 15,-5 3 8-15,-5 2-2 16,-1 1 2-16,-3 5-3 16,-2-1 2-16,0 6-1 15,-2 0 3-15,4 5-3 16,0-2 2-16,4 2 0 15,4-1-1-15,-3 0 2 0,4 1-3 16,-3-1 0 0,-2-3-8-16,-5-1 0 15,-4-3 1-15,-5 0 4 16,0 1 2-16,-2-1 1 0,-1 1-2 16,-4 3-1-16,-4 2 3 15,0 4-1-15,0 1 0 16,0-1 0-16,-4 3 2 15,-2-1 0-15,-2-1 1 16,-2-2 2-16,0-1-3 16,-4 1 2-16,-5-1-3 15,1 3 4-15,0-2-2 0,0-1 0 16,0 2 2 0,0-3-2-16,2-4 1 15,6-3-1-15,4-9 0 16,3-4-2-16,0-1 5 0,-2-2-3 15,-1 2 1-15,-4 1-1 16,-2 2 2-16,-3 0-2 16,0 0 1-16,0 3 2 15,2-2-3-15,-5 1 1 16,4-1-2-16,3-2 2 16,0 1-2-16,-1 2 2 15,-9 4-2-15,-4 2 1 16,-6 0 2-16,-3-1-3 15,-5-3 3-15,-9 2-2 16,-1-1 1-16,-8 5-2 16,1 1 2-16,4-1-2 15,-6-2 5-15,4 0-7 0,-3-5 6 16,-4 0-3-16,2-5-2 16,-7-5 6-16,-1 0-6 15,0-5 6-15,2-11-2 16,-2-2 2-16,0 2-3 15,0 2 7-15,4 1 1 16,5 1 0-16,4 2 0 16,3 0-6-16,-2-1 1 15,-3 2-5-15,-1-3 3 16,-1-3-2-16,0-2 3 16,5-3-2-16,2-1 1 15,5 1-2-15,8-1-2 0,8 2 4 16,8 1-2-16,9-5 3 15,8 1 0-15,5-6-3 16,0-6 0-16,9-7-2 16,9-5 2-16,0 1-2 15,-3 0 0-15,-6 3 0 16,-2 3 4-16,0 2-3 16,1 1 1-16,3 2 1 15,3-1-2-15,9 2 1 16,7-6-3-16,5-3 3 15,4 1-1-15,0-1 2 16,0 4-4-16,3 1 4 16,-1 5-2-16,1 0 1 0,2 2-1 15,2 3 2-15,6 1-2 16,0 2 1-16,-1 1-1 16,0 7-3-16,-6 5 4 15,-1 4-4-15,-3 7 1 16,-4 0-1-16,1 0 3 15,0 2-3-15,0 6 3 16,3-2 1-16,5 2-4 16,3-4 6-16,-1 0-3 15,2 0-1-15,-4 0-3 16,-1 2-2-16,-5 2-2 16,-2 1-1-16,-1 0 5 0,-2 0-1 15,1-1-2-15,0 2 3 16,0 1 6-16,-2 3-4 15,0 4 2-15,-1 4-2 16,-3 3-5-16,1 1-3 16,-1 1 5-16,3-4-3 15,0-2-2-15,-1-1-1 16,2-5 2-16,-8 2 3 16,-1-1 5-16,-3 4-1 15,-3 2 2-15,-2 0 1 16,-1 2-2-16,-4 1-2 15,-3 2 3-15,0-1-1 16,-6 3 3-16,0-2-2 0,-3 0 0 16,0 3 2-16,0-2-2 15,0 2 1-15,0 1 0 16,-6 1 1 0,-9 1-1-16,2-1 1 0,-2 0-1 15,-2-1 2-15,1-1-2 16,-4 0-8-16,1-1-33 15,-1-1-32-15,0-10-129 16</inkml:trace>
  <inkml:trace contextRef="#ctx0" brushRef="#br0" timeOffset="96435.54">17928 5304 385 0,'0'3'12'0,"0"-3"0"16,0 0 4-16,0 0 34 16,0 0-23-16,-8 0-18 15,4 0-5-15,-2 0 1 16,-1 0 5-16,-2 0-4 16,0 2 0-16,-9 2-4 0,-3 3 0 15,-6 0 4-15,-11 2-6 16,-6 4 2-16,-6-1-3 15,0-2 9 1,4-3 0-16,11-4 18 0,8-3-4 16,7 0 5-16,6-8-14 15,0-6-6-15,2-4 0 16,-1-6-7-16,-3 0 4 16,-3-4-6-16,-3-2 3 15,-5-2-1-15,-1 3 1 16,-2 0-1-16,1 1 4 15,3 0 0-15,7 2-2 16,1-2 6-16,9 0-3 0,3 0 3 16,4-1-10-1,2 0 5-15,0 1-4 16,0-1 1-16,7 5 0 16,2-4 0-16,5-2 1 0,6 1-4 15,7-8 5-15,2 3-5 16,0 0 4-16,-6 5-3 15,-3 5 4-15,-4 5-4 16,-4 1 3-16,1-2-1 16,-5 3-1-16,-2 4 2 15,-3 3-2-15,0 1 3 16,4 1-3-16,-1-2 4 0,5-4-5 16,2-1 4-16,1-3-4 15,3 0 1 1,-2 3 4-16,-4 3-6 15,-1 3 4-15,-4 2-3 0,2 1 3 16,2-1-1-16,-1 2 0 16,1 1-1-16,4 1-2 15,-1-1 2-15,8 1 0 16,-1-1 0-16,0 2-1 16,-1 2 1-16,0 0-2 15,0 0 4-15,-1 0-3 16,3 2 2-16,1 5-2 15,0 0 2-15,2 1 2 16,1 3-4-16,-2 0 5 16,-3 3-8-16,-3 6 5 15,-4-1-1-15,-4 5-1 16,0 4 1-16,-3 1 0 0,3 1 2 16,-3 4-1-16,3-1 0 15,-3 6-2-15,1 2 5 16,-2 0-6-16,-2 0 6 15,0-3-4-15,-3 0 2 16,0-3-1-16,0 1-3 16,-9-2 4-16,-6-1-4 15,4-1 5-15,1-5-3 16,1-1 2-16,0 0-1 16,-1-5 1-16,-2-3-2 15,1 0 2-15,-2-1 1 16,0-2-3-16,-8 3 2 0,0-1-3 15,-3-2 5-15,-6 0-2 16,-1 1 0-16,1-1-2 16,-1-2 3-16,0-2-1 15,5-2 1-15,0-1 0 16,5-5-3-16,4 2 4 16,-2-4-3-16,1 0 3 15,-6-1-5-15,-5 0 5 16,-6 0-2-16,-5-10 0 15,-5-6 0-15,2-2-1 16,2-3 2-16,5 2-3 16,6-4 4-16,6 0 1 15,6-1-1-15,5-2-5 0,6-1 5 16,5 0-5-16,2-3 3 16,0-4-1-16,0-4-2 15,0-1 3-15,13-3-3 16,1-2 2-16,3 2 0 15,2-1 0-15,3 3-2 16,2-1 2-16,4 4 0 16,2-1-2-16,-2 5 2 15,2 1-1-15,-2 3 2 16,-2 3-1-16,-1 2 0 16,-3-2-1-16,1 5 4 15,-1 3-6-15,2 4 3 0,-2 6 0 16,-2 2-2-16,2 2 2 15,0 1-5-15,2 3 6 16,0 0-3-16,3 0 1 16,2 0 2-16,0 0-2 15,-1 0 1-15,-3 1 0 16,-7 8-1-16,1 5-1 16,-2 4 4-16,-5 6-8 15,0 7 6-15,-5 6-2 16,-6 8 3-16,-1 5-1 15,0-2-1-15,0 0 2 16,0-2-2-16,0-2 3 16,0-2-4-16,0 3 4 0,0-2-3 15,-4-4 2-15,-9 3-2 16,-2-1 2 0,-5-5 1-16,0-1-5 0,0-4 6 15,2-9-7-15,8-6 8 16,5-7-6-16,1-8 4 15,4-1-5-15,0 0 3 16,0 2-2-16,0-1 0 16,0 2 2-16,4-1-2 15,-2-1 4-15,-1-1-5 16,1 2 5-16,-2-2-4 16,0 0 5-16,0 0-4 0,0 0 3 15,0 0 0-15,0 0-3 16,0 0 2-16,0 0-3 15,0 0 4 1,1 4-4-16,2 2-14 0,5 2-36 16,7-1-53-16,0-2-30 15,5-5-222-15</inkml:trace>
  <inkml:trace contextRef="#ctx0" brushRef="#br0" timeOffset="97771.19">18163 5456 375 0,'-14'-14'8'16,"3"6"-8"-16,6 3 2 15,5 4 24-15,0 0 6 16,0 1-22-16,0 0-18 16,3 0 3-16,11 0 4 15,1 0 9-15,-2 0 10 16,-1 0 1-16,-2 0-6 15,-2 0 1-15,5 0-1 0,-1 0-6 16,6 0 4 0,2 0 0-16,2 0 1 15,0-3-6-15,1-3-2 16,2-1-2-16,2 0 4 0,-2 1-3 16,-1 1-3-16,-6 0 4 15,1 1-6-15,2-1 5 16,0 0-4-16,7 2 5 15,0-5-7-15,5 2 6 16,0 1-3-16,-3 1 3 16,1 1-3-16,-4 1-1 15,-2 2 3-15,3 0-4 0,1 0 4 16,8 0-3 0,12 0 3-16,0 0 8 15,9 0-2-15,5 0-5 16,2 0-2-16,10 0 0 0,-5 0-2 15,-2 0 4-15,-8 5-6 16,-8 0 7-16,-4-2-7 16,1 0 6-16,-6-1-3 15,0-2 2-15,-1 0-2 16,0 0 0-16,7 0 2 16,3 0-6-16,6 0 9 15,-4 0-5-15,-2 0 1 16,0 0-1-16,-6 0 0 15,-2 0 1-15,-2 0-1 16,0 4-1-16,1-2-3 16,5 1 10-16,6 0-10 15,1-2 7-15,1 0-4 0,-3 3 3 16,2-1-3-16,-3 0 1 16,3 0 1-16,-3 0-4 15,0-1 7-15,4 2-9 16,-2-4 12-16,3 0-10 15,4 0 6-15,9-2-5 16,4-5 5-16,8-2-2 16,-3-2-2-16,2 3 2 15,-8 1-6-15,-4 1 9 16,-2 0-7-16,-3-1 6 16,2-2-7-16,0 1 7 15,-4 1-3-15,1 0 0 0,-7 1 0 16,2 0-3-16,2-3 7 15,-1 5-10-15,2 0 12 16,1 3-10-16,-7 1 8 16,-3 0-7-16,-3 0 5 15,-6 0-1-15,-1 0-2 16,0 0 2-16,-1 0-5 16,2 0 8-16,-4 0-7 15,-1 0 6-15,-12 0-6 16,-5 0 7-16,-9 0-4 15,-9 0 0-15,-1 0 3 16,-2 0 4-16,0 0 20 16,0 0-12-16,0 0 2 0,0 0-8 15,0 0 1-15,0 0-8 16,0 0 1-16,0 0 0 16,0 0-3-16,0 0 3 15,0 0-7-15,0 0 5 16,0 0-23-16,0 0-27 15,-2 0-65-15,-18 0-192 16</inkml:trace>
  <inkml:trace contextRef="#ctx0" brushRef="#br0" timeOffset="100115.7">18778 5289 464 0,'2'0'17'0,"-2"0"-17"0,0 0-3 15,0 0 6-15,0 0 2 16,0 2 4-16,0-2-8 16,0 1 2-16,0-1 1 15,0 1 15-15,-5 4 8 16,-20 4-11-16,-8 4-13 16,-7 2-3-16,3 0 3 15,3-4-4-15,1-1 9 16,2-4 1-16,1-4 6 15,2-2-9-15,-1 0 6 16,3 0-7-16,-3 0-5 0,4-5 9 16,1-9-7-16,-1-5 9 15,1-2-8-15,-3-6-1 16,4-1-3 0,1-8 1-16,2-1 4 0,4-6-7 15,5-4 4-15,2-1-1 16,4-2 3-16,2 1-5 15,3 4 3-15,0 2-3 16,0 5 5-16,3 2-3 16,9-4 1-16,9-4-1 15,4-1-2-15,2 4 5 16,-2 6-6-16,-5 7 6 0,-1 3-4 16,-8 7 2-1,2 4-2-15,-3 2 1 16,4 2 0-16,2 0-1 15,2 1 3-15,8-1-5 0,0-3 6 16,7-1-6-16,4 2 5 16,0 4-4-16,4 2 3 15,-4 5-2-15,-1 1 0 16,-2 0 2-16,-4 0-4 16,0 4 5-16,-4 6-8 15,1 2 8-15,1 3-4 16,-1 6 2-16,-3 3-5 15,3 9 7-15,-6 5-3 0,-2 9 1 16,-5 3 2 0,-7 6-5-16,-6 7 6 15,-1 3-5-15,-7 5 7 16,-13 2-5-16,-5-6 1 0,0-8 1 16,1-11-1-16,5-10 0 15,-2-8 0-15,5-11 2 16,5-6-5-16,5-5 7 15,6-5-6-15,-1-3 4 16,1 0-3-16,0 0 4 16,0 0-2-16,0 0-1 15,0 0 1-15,0 0-3 16,-3 0 0-16,-4 0-13 16,-1 0-19-16,0 0-55 15,7 0 1-15,1 0 0 16,20-1-122-16</inkml:trace>
  <inkml:trace contextRef="#ctx0" brushRef="#br0" timeOffset="101015.15">19653 5241 464 0,'-6'0'3'0,"-7"0"-2"16,-1 0 11-16,-3 0 16 15,-2 0-10-15,-2 0-16 16,0 0 4-16,-6 0 2 15,-4 0 9-15,-6 0-8 16,0 0-3-16,-3 0 4 16,-1-14 0-16,3-6 2 15,2-2-4-15,6-6 8 16,8-6-5-16,2-8-7 16,10-11-1-16,4-11-2 15,6-7-2-15,0-5 2 0,0-2 0 16,15 2-3-16,-1 8 5 15,0 10-7-15,0 8 9 16,2 10-7-16,5 9 5 16,9-1-5-16,10 5 4 15,9-1-3-15,0 1 4 16,2 5-3-16,-5 3 0 16,-4 7 1-16,-1 5-4 15,-6 4 8-15,-3 3-7 16,-3 0 2-16,-4 2-2 15,2 14 3-15,-2 6-4 16,-1 8 1-16,0 9 2 16,-8 9-1-16,-4 11 3 0,-6 7-4 15,-4 8 7-15,-2 3-4 16,0-3 1-16,0-6 3 16,-2 0-2-1,-9-7-2-15,-5-2 0 0,-6-6 1 16,-5-4-2-16,-8-4 5 15,-4-5-4-15,0-6 3 16,0-4 1-16,2-4 7 16,6-2 1-16,7-7-5 15,6-6-1-15,10-6-2 16,5-2 5-16,2-1-4 16,1-1-2-16,0-1-3 0,0 3 5 15,0-3-5-15,-2 0 1 16,-3 0-1-16,-1 2 1 15,-2 3 1 1,-4 3-5-16,-3-1 4 0,2 0-2 16,-2-3 2-16,5-1-1 15,2-2 6-15,3-1 0 16,1 0-2-16,1 0-4 16,3 0-2-16,-1 0 7 15,1 0-10-15,0 0 8 16,0 0-8-16,0 0-8 15,0 0-54-15,0-19-57 16</inkml:trace>
  <inkml:trace contextRef="#ctx0" brushRef="#br0" timeOffset="106983.98">16681 5275 446 0,'0'6'42'16,"0"-6"-32"-16,0 0-5 15,0 0 10-15,0 0 8 16,0 0-3-16,0 0-17 15,0 0 4-15,0 0-11 16,0 0 11-16,0 0-6 16,0 0 2-16,0 0-4 15,0 0 2-15,0 0-7 16,0 0-18-16,3 0-17 16,11 0 17-16,4 0-13 15,0-4-89-15,-7-2-180 16</inkml:trace>
  <inkml:trace contextRef="#ctx0" brushRef="#br0" timeOffset="109722.96">17296 5543 73 0,'-26'4'7'16,"5"-3"8"-16,4 1 8 15,7-2 29-15,6 0 5 0,2 0 1 16,2 0-24-16,0 0-13 16,0 0-19-16,0 0 5 15,0 0-1-15,0 0 2 16,0 0 4-16,0 0-7 15,0 0-1-15,0 0-9 16,0 0 11-16,0 0-7 16,0 0 8-16,0 0-1 15,0 0 7-15,0 0-4 16,0 0-7-16,3 0 4 16,5 0-13-16,5 0 10 15,2-1-7-15,3 0 12 16,-2-2-10-16,3-1 6 0,4-2-4 15,-1-1 1-15,5-1 3 16,0-1-3-16,-2 0 4 16,-4 2-10-16,-8 1 14 15,-4 3-14-15,-2 3 10 16,-5 0-9-16,-2 0 8 16,0 0-1-16,0 0 7 15,0 0 6-15,0 0-15 16,0 0 6-16,0 0-10 15,2 0 11-15,1 0-11 16,4 0 4-16,4 0-2 16,3 0 3-16,3 0 2 0,4 0-4 15,-1 3 9-15,4-3-12 16,0 0 15-16,2 0-2 16,-1 0 7-16,-2 0-14 15,1 0 1-15,0 0 0 16,-1 3-3-16,-3 3 4 15,-3-1-13-15,-4-1 11 16,-1 0-8-16,0 0 13 16,-2-2-11-16,1 2 7 15,-2-1-5-15,0-2 3 16,0 3-1-16,0-2-3 16,2-1 5-16,3 2-11 15,-1 1 15-15,2 0-13 0,4 3 13 16,0-2-8-16,3 2 5 15,2-2-5-15,-3-1 3 16,1 2 2 0,-1-3-11-16,-2-1 12 0,2 4-9 15,0-3 10-15,1 3-6 16,-2-1 1-16,3-1-2 16,-2 2 5-16,2-2-3 15,-1 1-3-15,2 0 6 16,-1-3-14-16,2 2 18 15,0-2-13-15,1 2 11 16,3-3-8-16,-3 2 5 0,6-3 0 16,2 2-3-16,3-2 5 15,6 0-11 1,1 0 11-16,2 0-9 16,0 1 12-16,-3 1-10 0,0-2 5 15,-2 1-4-15,-4-1 2 16,3 0 5-16,-3 0-9 15,1 0 8-15,2 0-17 16,3-3 22-16,0 0-18 16,2-1 17-16,0 1-9 15,2 0 2-15,-4 1 0 16,1 2-1-16,-1-2 3 16,0 2-11-16,3-1 10 0,2 0-8 15,5-2 12-15,5 0-9 16,5-2 5-1,1-1-3-15,2 2 2 16,-2-1 2-16,1 3-6 0,6 1 8 16,3-4-16-16,6 1 19 15,2 0-17-15,4-2 16 16,-1 3-10-16,1 1 5 16,2 0-2-16,-1 1-2 15,2 1 6-15,-2 0-11 16,-6 0 9-16,-3 0-11 15,-1 0 16-15,1 0-11 16,2-2 7-16,1 1-5 16,1-4 3-16,-1 0 0 15,4 1-4-15,3 0 8 16,6 4-16-16,-3 0 17 0,-5 0-13 16,-11-1 14-16,-14 0-9 15,-15 1 3-15,-6-2-1 16,-3-1 0-16,-4 0 5 15,-2-2-11-15,2 0 14 16,-3 3-12-16,1-2 21 16,-1-1-17-16,-7 2 10 15,-3-1-9-15,-7 2 4 16,-6 0 3-16,-4 1-9 16,-3-1 9-16,0 2-8 15,0 0 16-15,0 0-8 16,0 0 5-16,0 0-8 15,0 0-1-15,0 0-5 0,0 0 3 16,0 0 1-16,0 0-11 16,0 0 11-16,0 0-13 15,0 0 17-15,0 0-15 16,0 0 2-16,0 0-48 16,0 0-23-16,-14 0-105 15</inkml:trace>
  <inkml:trace contextRef="#ctx0" brushRef="#br0" timeOffset="111491.19">22338 5631 511 0,'0'0'83'15,"0"0"-76"-15,0 0-13 16,0 0 11-16,0 0-7 15,0 0 6-15,0 0 1 0,0 0-2 16,0 0-2-16,0 0-3 16,0 0 6-16,0 0-11 15,0 0 12-15,0 0-10 16,0 0 11-16,0 0-9 16,0 0 7-16,0 0-4 15,0 0 1-15,0 0 4 16,0 0-6-16,-2 0 6 15,2 0-5-15,0 0 10 16,0 0-10-16,0 0 5 16,0 0-5-16,0 0 4 15,0 0 0-15,0 0-5 0,0 0 5 16,0 0-8-16,0 0 9 16,0 0-9-16,-1 0 11 15,1 0-8-15,0 0 3 16,-2 0-3-16,1 0 2 15,-1 0 0-15,-4 0-7 16,-8 1 4-16,-3 2-27 16,-5 0 17-16,4 3 4 15,-1-3 5-15,1-1-1 16,4-1 5-16,0-1-1 16,6 0-7-16,4 0-10 15,2 0-31-15,2 0-15 16,0 0-118-16</inkml:trace>
  <inkml:trace contextRef="#ctx0" brushRef="#br0" timeOffset="114103.59">17903 5382 235 0,'-11'2'30'16,"4"-2"-11"-16,4 0-1 15,3 0-8-15,0 0 19 16,0 0-20-16,0 0 1 16,0 0-10-16,0 0 1 15,0 0 1-15,0 0 5 0,0 0 19 16,0 0 3-16,0 0 5 16,0 0-6-16,0 0 5 15,0 0-14-15,0 0-3 16,0 0-10-16,0 0-3 15,0 0-1-15,0 0-3 16,0 0 5-16,0 0-9 16,0 0 9-16,0 0-5 15,0 0 9-15,0 0-4 16,0 0 11-16,0 0-7 16,-2 0-2-16,2 0-1 15,0 0-10-15,-1 0 9 16,1 0-8-16,0 0 11 0,-3 0-7 15,3 0 6-15,0 0-3 16,-4 0 3-16,-3 0-2 16,-3 0-6-16,-2 1 7 15,0 5-12-15,3-2 11 16,0-1-11-16,6-1 16 16,2 0-13-16,-1-2 8 15,1 0-6-15,-7 0 4 16,-6 0 2-16,-7 0-10 15,-8 0 10-15,-7-5-9 16,-3-14 10-16,-3 1-9 16,-3-6 9-16,0-5-7 0,7-1 5 15,-1-11-2-15,7-3-5 16,7-3 6-16,6-5-9 16,13 4 8-16,6-5-7 15,0 1 9-15,8 1-6 16,11-6 0-16,0 4 6 15,2 0-5-15,1 2 4 16,-4 7-6-16,0 7 5 16,1 2-4-16,-4 10 7 15,2 4-7-15,-1 3 5 16,5 3-6-16,7-1 5 16,5 0-3-16,-3 0 2 15,1 2 3-15,-3 5-9 0,-3 2 8 16,-3 3-7-16,-5 4 8 15,0 0-5 1,-1 0 3-16,-2 0-1 16,3 7-1-16,3 1 2 0,-2 3-4 15,5 0 4-15,0 3-6 16,-2-1 9-16,3 1-8 16,-4 1 6-16,0 0-3 15,-5 0 1-15,0-1-1 16,-2 3 0-16,-4-7 3 15,-3 2-7-15,-3 1 6 16,-2 2-7-16,-1 3 11 0,0 7-7 16,0 3 4-16,0 4-1 15,0 2-1-15,0-2 1 16,0 2-3 0,-1 4 3-16,-10 4-5 0,-5 2 10 15,1 1-11-15,1-6 10 16,-2-6-6-16,3-1 2 15,0-6 1-15,-1 1-2 16,2-1 3-16,3-2-9 16,-1 0 10-16,-2 3-7 15,0 1 8-15,-6 1-7 16,3 0 5-16,-6 2-3 16,-1-5 2-16,3 2-1 15,-7-6-1-15,3-2 3 16,-3 0-9-16,5-8 12 15,1-1-8-15,-3-1 8 16,2-4-7-16,-6 0 4 0,-4-3-1 16,-3-1 0-16,-8-2 2 15,-7 0-4-15,0 0 7 16,0-8-6-16,1-4 11 16,6-2 1-16,4-1-4 15,7-1-3-15,2 4-2 16,8-2 1-16,2 1-6 15,5 2 5-15,3-3-12 0,0 2 13 16,2-1-9 0,2 5 8-16,3 2-7 15,1 1 7-15,-1 2-2 16,3-1-2-16,-1 0 2 0,1 1-11 16,-1 0 13-16,1 1-12 15,-1-3 11-15,-1 0-4 16,2-3 2-16,-2 1-1 15,0 2 0-15,2 1 4 16,1 2-8-16,-2 2 4 16,2-1-11-16,0 1 4 15,0 0-14-15,0 0 0 16,0 0-10-16,0 0-20 16,0 0-16-16,15 0-6 15,3 0-119-15</inkml:trace>
  <inkml:trace contextRef="#ctx0" brushRef="#br0" timeOffset="115699">18866 5373 50 0,'0'0'237'0,"0"1"-227"15,0-1 3-15,0 0 25 16,0 0 18-16,-7 0-31 15,-2 0-10-15,-2 0-7 16,-5 0 15-16,1 0-17 16,-4 0 3-16,-3 0-4 0,-1 0 7 15,-4 0-3-15,0 0 6 16,-2 0-2-16,-1 0 4 16,2-1 13-16,-1-9-26 15,3-1 19-15,0-5-9 16,4 0-3-16,-5-5 1 15,6-1-5-15,-1-2-4 16,1-2-3-16,2-1 8 16,-2 0-11-16,3-3 8 15,-1-2-8-15,1 0 8 16,-5 1-7-16,1 0 4 16,2 1-2-16,0 4 2 15,1 1 0-15,3 2-6 0,3 3 7 16,3 3-6-16,4 3 7 15,0 2-5-15,3 2 3 16,0 2-2-16,3-1-1 16,0-2 5-16,0-5-4 15,0-9 4-15,0-7-11 16,10 1 10-16,2-1-7 16,1 1 9-16,-1 5-5 15,4 1 0-15,0 3 0 16,-3 2 0-16,-1 5 3 15,-3-2-7-15,-3 6 8 16,-1 1-11-16,0 3 12 0,0 2-7 16,-1-2 4-16,5 0-2 15,5-3 0 1,-1-1-1-16,8-3 0 16,0-3 2-16,3 1-7 0,1 0 9 15,-3 1-6-15,-5 5 7 16,-3 3-5-16,-1 2 2 15,-4 1-2-15,2-1 2 16,1 3 0-16,4 0-6 16,4 1 8-16,5-1-9 15,5 1 12-15,1-2-10 16,2 3 8-16,-3 0-5 16,1 0 1-16,-1 0 1 0,-3 0-3 15,-2 9 4 1,2 0-10-16,-6 1 12 15,1 0-10-15,0 1 11 16,-1-1-6-16,-1 1 2 0,-1 1-2 16,-4 3 2-16,-2-3-1 15,-2 3-4-15,-1 2 5 16,2 2-6-16,-3 5 9 16,0 2-7-16,3 5 6 15,-3-2-6-15,0 3 5 16,-1 0-1-16,-1 0-3 15,-1-1 5-15,-3-2-8 16,0-1 7-16,-2 0-6 16,-1 2 7-16,0-3-5 15,0 1 3-15,0-1-2 16,-9 2 1-16,-5 0 1 0,-2 0-4 16,-4-1 5-16,0 2-5 15,-2-1 7-15,-3 0-5 16,-1-3 3-16,1-2-3 15,-1-1 4-15,1-4-2 16,0 2-2-16,1-2 5 16,4-2-9-16,3-3 8 15,2-3-6-15,-4-3 9 16,-7 2-6-16,-5 3 1 16,-2 1 1-16,-4 1-2 15,1 3 3-15,2-2-7 16,2-6 8-16,9 1-11 15,4-5 14-15,5-1-10 0,5 0 6 16,8-5-4-16,-1 1 2 16,2-1 0-16,0 0-8 15,3 1-54-15,15 2-72 16,1-1-2-16</inkml:trace>
  <inkml:trace contextRef="#ctx0" brushRef="#br0" timeOffset="116759.78">22021 5500 339 0,'-63'0'-21'0,"-4"7"-125"0,6 2 76 15,7 0 69-15,14 0-4 16,7-1-4-1,0 5-20-15</inkml:trace>
  <inkml:trace contextRef="#ctx0" brushRef="#br0" timeOffset="127796.46">19204 6207 396 0,'137'21'-4'16,"12"3"-127"-16</inkml:trace>
  <inkml:trace contextRef="#ctx0" brushRef="#br0" timeOffset="132962.67">18994 2877 100 0,'-10'1'51'16,"-1"1"-20"-16,-4-2 21 16,2 0 4-16,-2 0-22 15,4 0-6-15,-3 0-9 16,1 0-5-16,5 0-3 16,2 0 1-16,5 0 6 0,1 0-3 15,0 0-1-15,0 0-2 16,0 0 0-16,0 0-4 15,0 0-3-15,0 0-1 16,0 0-2-16,0 0-2 16,0 0 1-16,0 0 1 15,0 0 1-15,0 0 0 16,0 0-3-16,0 0-2 16,0 0 2-16,0 0-2 15,0 0 3-15,0 0-3 16,0 0 2-16,0 0 0 15,0 0-1-15,0 0 2 0,0 3 0 16,0 3 1-16,0 4-2 16,0 3 4-16,1 3-2 15,1 6 0-15,1 3 2 16,0 5-3-16,0 3 2 16,1 0 0-16,2 7-3 15,-2-2 1-15,-1 4-1 16,0-1 3-16,-1 0-2 15,-2-2 0-15,0 0-1 16,0 1 3-16,0-3-5 16,-6 3 5-16,-2-3-2 15,0-2-1-15,2-2 0 0,3-1 2 16,3 0-3-16,0-1 2 16,0 1 0-16,0 2 0 15,0 3 0-15,0 2 0 16,-11 5 0-16,-1 2-1 15,2 2 2-15,2-7-1 16,7 0 0-16,1-5-1 16,0-3 0-16,12-1 0 15,4 0-1-15,-2-2 4 16,-4-2-5-16,3 3 2 16,-5-1-1-16,-2 2-1 15,4 6 0-15,-2-1 1 16,1 4-1-16,1 3 1 0,0 1 2 15,-1 0-2-15,-1 3 1 16,1-2 0-16,-2 1-1 16,1-2 1-16,1-4 0 15,1 0 1-15,-2-1-2 16,1-1 1-16,-1 0-1 16,-3 0 2-16,-2-1-1 15,0 1-1-15,1-3 2 16,-2 1 0-16,1 1-2 15,0 1 2-15,-2 2 0 16,1 2 0-16,3 2 0 16,-2-1 0-16,1 3-2 0,-3 1 1 15,-1 2 0-15,0-2 1 16,0 0-2-16,0-1 1 16,0 0-1-16,-6 2 3 15,0 0-3-15,3-1 1 16,3 0 2-16,0 2-1 15,0 2-2-15,0-2 1 16,5 1 2-16,0-2-3 16,0-2 3-16,-2 2-3 15,-1-4 3-15,1-2-2 16,-2-2 3-16,-1-5-3 16,0-1 1-16,0-4 2 15,0 0-2-15,0-3 6 0,0-3-3 16,0 0-1-16,0 2-1 15,-1-1 3-15,-1-4 0 16,2-3-1 0,0-5-2-16,0-1-1 0,0-6-1 15,0-3-15-15,0-4-4 16,0 0-6-16,3-21-47 16,8-21-38-16</inkml:trace>
  <inkml:trace contextRef="#ctx0" brushRef="#br0" timeOffset="136152.57">18528 5779 453 0,'-30'7'-40'0,"6"-5"35"16,5 0 16-16,1-1 27 0,-4 3-15 15,-3 0-7-15,-2 3-4 16,-6 3 0-16,-3 3-3 16,-6 1-2-16,-6 4 0 15,-6 0-1-15,0-1-1 16,-2-2 2-16,1-3 0 16,0-1 8-16,1-4-8 15,3-2 3-15,1-4 1 16,0-1-2-16,0 0 0 15,4 0-6-15,1-4 1 16,5-11 2-16,1-4-2 16,0-4 0-16,-6-2-1 0,-5-6 1 15,-10-1-3-15,-5 0 5 16,-1-2 4-16,-1 2 9 16,6 2-6-16,8 1-6 15,5 1 3-15,8 0 2 16,2 0-5-16,7 2-5 15,4-1 3-15,7 5-2 16,3-1-3-16,2 0 1 16,5 0 2-16,-1-6-4 15,0-3 3-15,2-3-2 16,-1-4-2-16,0-2 4 16,3 2-2-16,-1 1 2 15,1 3-4-15,-3 2 2 0,2 4 2 16,2 0-2-1,1 4 0-15,4 1-2 16,1 2 4-16,0-2-7 16,0-1 2-16,8-4 2 0,1-3 1 15,2 0-2-15,0-4 3 16,1-5 0-16,3 1-1 16,-2 0-1-16,2 6 0 15,-5 6 3-15,2 3-3 16,2 0 2-16,4-6-3 15,2-1 2-15,4-1-1 16,4 1 2-16,-2 1-2 0,-2 4 0 16,0 4 2-16,-4 4-2 15,2 1 1 1,0 4-2-16,1-1 4 16,6-1-5-16,2 0 1 0,5 0 0 15,1-2 2-15,3 3 3 16,-4-1-3-16,-2 2 0 15,3 1-1-15,-2 1 2 16,1 0-2-16,0-1 2 16,-1 0-1-16,4 3 0 15,1-2-1-15,3 2 3 16,5 1-3-16,1-3 1 16,0 3-1-16,2-1-1 0,-4 2 4 15,-2 1-4 1,-5 3 1-16,-3 1 0 15,-1 1 1-15,-2 2-1 16,1 0 0-16,-1 0 1 0,-1 2-3 16,3 2 4-16,3 0-4 15,2 3 3-15,-1 0 0 16,1 1 1-16,-6 2-1 16,-4 0-3-16,2-1 1 15,-5 3-4-15,-5-3 4 16,1 4 0-16,-2-2 0 15,1 1 1-15,2 2 0 16,0 0-1-16,0 4 2 16,-1 3-2-16,-2 1 2 15,-1 5-1-15,1-1-4 16,-1 5 5-16,-4 1-4 0,-3-1 5 16,-1 4-2-16,-3 0 0 15,-1 3 0-15,0 2 1 16,-5 0-1-16,1 3 0 15,-1 1 1-15,-2-1 0 16,2 0 1-16,1-1-3 16,-4 1 3-16,1 3-1 15,-2-2 1-15,0 4-1 16,-12-1 0-16,-5 2 0 16,-3-5-1-16,-3 0 2 15,-4-3 0-15,-1-6-2 16,0 3 2-16,2-3 0 15,3 3-1-15,-3-5 2 0,2-4-1 16,-3-1-1-16,-4-2 3 16,-5 5-6-16,-5 4 5 15,-2-1-2-15,-5 5 0 16,2-5-1-16,-8-4 2 16,2-2 0-16,-3-3-2 15,-6-5 3-15,0-4-2 16,-10 1 3-16,-4 0-4 15,-5 1 3-15,-4-1-3 16,-5-2 4-16,-2 0-2 16,-6-2-2-16,-4-2 1 15,3-3 0-15,4-5 3 0,12-3-3 16,10 0 5-16,5-20 3 16,3-10-2-16,0-8-3 15,-2-12-1-15,4-5 2 16,1-3-2-16,3-1 0 15,9 4-1-15,5 7 4 16,10 3-1-16,6 2 2 16,6 2-5-16,4-2 0 15,6-1 0-15,4-1-1 16,5-4-2-16,3-7 3 16,0-2-1-16,0 0-2 15,9-1 2-15,1 5-1 16,3 7 1-16,2-1 1 0,1 5-1 15,2 3 1-15,9-5-2 16,6 0 0-16,7 1 0 16,10-5 1-16,2 4-2 15,3 1 4-15,-2 4-5 16,-7 4 4-16,-1 4-1 16,-5 3 2-16,-5 2-4 15,3 5 2-15,-2 0-1 16,2 1 1-16,8 2 1 15,4-2-2-15,9 1 0 16,8 0 1-16,6-2 0 16,3 1 2-16,3 0-3 0,-7 0 0 15,-10 4 1-15,-8 6 1 16,-12 4-2-16,-10 4 0 16,-6 3-2-16,-4 0 2 15,-2 0-1-15,3 0 2 16,5 0 0-16,7 3 0 15,6 3 0-15,9 4-1 16,6-1 3-16,-2 4-3 16,-2 3 2-16,-8 2-4 15,-5 3-2-15,1 2 2 16,-4 1 1-16,-2-1 0 16,2 0 0-16,0 0 1 15,4 2 1-15,2 0-1 0,-2 4 0 16,3 1 2-16,-4 6-3 15,-5 6-2-15,0 0-1 16,-2 2-2 0,-3 2 4-16,0-1 0 0,-4-1 4 15,2 0-4-15,-6 1 5 16,3-2-5-16,-4 1 4 16,-5-3-1-16,-1 0-1 15,-7 0 1-15,-5 1-3 16,-2 3 4-16,-5 1-1 15,-14 1 1-15,-4 2-1 16,0-5 2-16,-3 0-2 0,-3-1 3 16,-1 1-3-16,-3 0 0 15,-3-1 2 1,-4 3-2-16,-2-4 2 0,-4 2-4 16,-3 3 4-16,-3-2-3 15,4 0 1-15,4-8 0 16,6-4-1-16,6-2-5 15,2-3-35-15,3-5-45 16,3-14-205-16</inkml:trace>
  <inkml:trace contextRef="#ctx0" brushRef="#br0" timeOffset="137639.9">16751 5626 484 0,'-31'45'16'0,"6"7"-17"16,6 13-1-16,11-3 2 15,8-8-1-15,0-11 1 16,2-10-3-16,11-9 3 15,-3-8 2-15,-1-10-2 16,0-1 4-16,-3-4 2 0,8-1 5 16,9 0 17-16,16 0 1 15,13-17 5-15,8 1-17 16,4-3-9 0,-5 7-8-16,-5 5 0 0,-9 1 0 15,-11 1-15-15,-12 1-32 16,-10-4-43-16,-12-4-17 15,0-3-25-15</inkml:trace>
  <inkml:trace contextRef="#ctx0" brushRef="#br0" timeOffset="137832.37">17005 5621 538 0,'-6'0'23'16,"1"9"-30"-16,-3 20 2 15,0 22 4-15,0 15 6 16,2 6-2-16,6 0-2 0,0-10 1 16,0-9-2-16,11-7-1 15,5-7 0-15,2-9-19 16,1-8-73-16,5-16-195 16</inkml:trace>
  <inkml:trace contextRef="#ctx0" brushRef="#br0" timeOffset="138260.24">17578 5682 571 0,'13'-16'62'16,"8"5"-68"-16,7 3-1 15,-1 8 8-15,-3 3-10 16,-7 28-2-16,-13 15 9 0,-4 9-1 16,-8 6 1-1,-20-7-13-15,-9-10 8 16,0-9 8-16,0-11 1 15,10-9 6-15,10-7 1 0,10-5 15 16,7-3 9-16,0 0-26 16,3 0-14-16,21 0 2 15,8 2 8-15,9-2 5 16,2 0 0-16,4 0-4 16,-2-3-3-16,-2 0 0 15,-1 1-1-15,-4-3-3 16,1-2-57-16,-3-5-45 15,-6-9-69-15</inkml:trace>
  <inkml:trace contextRef="#ctx0" brushRef="#br0" timeOffset="138456.39">18210 5652 621 0,'0'-4'2'16,"0"4"4"-16,0 0 12 15,0 0-7-15,0 8-19 16,0 17 5-16,0 10 4 16,-6 3-2-16,1-4-3 15,2-6-31-15,-2-8-52 16,2-12-18-16,-2-8-86 16</inkml:trace>
  <inkml:trace contextRef="#ctx0" brushRef="#br0" timeOffset="138875.6">18166 5666 524 0,'0'-8'4'16,"0"5"30"-16,3-2 3 16,15-1-26-16,6-6-9 15,10 0 1-15,-2 1-1 16,-3 4-5-16,-6 4 3 16,-7 3-1-16,-3 0 1 15,-3 0-5-15,-2 6 3 16,0 9-5-16,-4 6 6 15,-1 12 2-15,-3 10 4 16,0 10 2-16,0 3-1 16,0 2-2-16,0-2 2 0,-1 0 5 15,-2-9-7-15,-2-5-1 16,1-4 3-16,-2-6 1 16,0-3 4-1,1-8-5-15,2-6 1 0,2-8 1 16,1-3-1-16,0-4 2 15,0 0-2-15,0 0 0 16,0 0 3-16,0 0-2 16,-2 0-1-16,2 0-7 15,0 0 1-15,0 0-4 16,0 1 4-16,0 2-2 16,0-2 1-16,0-1 0 15,0 3-2-15,0 3-13 0,0 2-53 16,3-8-87-16</inkml:trace>
  <inkml:trace contextRef="#ctx0" brushRef="#br0" timeOffset="140151.48">19711 5207 567 0,'-30'2'11'0,"9"-2"-10"15,0 2-1-15,-3 4 7 0,-2 2 7 16,-6 1-13-16,3-1 0 16,-3-2 1-16,1-2 0 15,0-4 4-15,-4 0 5 16,1 0 7-16,-5-3-8 16,1-10 0-16,-1-5-7 15,0-2 1-15,6-5 1 16,2-5 2-16,3-4-3 15,4-7-1-15,3-7 1 16,8-8-4-16,7-5 0 16,6-12 0-16,0-10 2 15,12-10-2-15,10-1 0 0,-2 8 0 16,-3 15 1-16,1 14 3 16,-3 13-2-16,7 10 2 15,5 5 0-15,12 6-3 16,7 0-1-16,9 4-1 15,5 1 2-15,1 3 0 16,0 1-2-16,-4 3 1 16,-4 6-1-16,-4 3 0 15,-3 2 2-15,1 0-3 16,-1 12 2-16,-1 8-2 16,-1 5 1-16,-5 9-1 15,-5 9 3-15,-9 12-3 16,-11 10 0-16,-12 14 3 0,-2 9-1 15,-13 9 0-15,-18 5 1 16,-6 1-2-16,-5 1 2 16,4-12 2-16,2-11-4 15,6-19 3-15,2-9 0 16,4-12-2-16,3-11 2 16,-1-5 0-16,4-6-1 15,1-4 0-15,4-3-2 16,4-4-10-16,2-4-23 15,2-3-14-15,0-1-24 16,-5 0-102-16</inkml:trace>
  <inkml:trace contextRef="#ctx0" brushRef="#br0" timeOffset="142399.4">19288 5341 473 0,'0'-6'7'16,"0"3"3"-16,0 2 51 16,13-2-23-16,14-2-31 15,12-5-6-15,10-1 14 16,6 1-7-16,-3 4-1 15,-4 6-4-15,-2 0-2 0,-9 0-3 16,-7 3 4-16,-8 5-3 16,-10-5 0-1,-9 0 3-15,-3-1-3 16,0-2 4-16,-4 0 8 0,-23 0 2 16,-15 0-5-16,-14 0-6 15,-5 2-2-15,-7 1 6 16,4 2 1-16,2-3 6 15,5 2 1-15,12-1-9 16,9-2 2-16,16 1-4 16,10-2 1-16,8 0 3 15,2 0-4-15,0 0-5 16,0 0-5-16,18 0-2 16,13 0 6-16,18 0 7 15,14 0-1-15,7 0 1 16,5-4-4-16,3-3 3 15,0 1-3-15,-5 1-1 0,-14 3 0 16,-15 2 1-16,-16 0-1 16,-16 0-3-16,-7 0-3 15,-5 0 3-15,0 0 4 16,-17 0-1-16,-24 7 0 16,-20 8 1-16,-17 5-2 15,-6 3 2-15,-1 0-3 16,-1-5 2-16,3-4 2 15,8-5-1-15,12-3 0 16,20-3 3-16,22-2-3 16,10-1 0-16,11 1 1 15,0-1-3-15,0 0-6 0,14 0-1 16,19 0 6-16,12 0 2 16,16-1 5-16,10-10 0 15,2 0-3-15,5 4 2 16,-2 3-3-16,-5 4 0 15,2 0-1-15,-10 0 2 16,-11 0-2-16,-7 0 2 16,-16 2-2-16,-9 0 1 15,-7-2 0-15,-7 2 1 16,-4-2-3-16,-1 1 3 16,-1-1 0-16,0 1-1 15,0-1 1-15,0 0-2 16,0 0 1-16,0 0-1 0,0 0 3 15,0 0-2-15,0 0 1 16,0 0-1-16,0 0 3 16,0 0-2-16,0 0-1 15,0 0 4-15,0 0-3 16,0 0 0-16,0 0-1 16,0 0 3-16,0 0-2 15,0 0 0-15,0 0-1 16,0 0 1-16,0 0 2 15,0 0-1-15,0 0 0 16,0 0 3-16,0 0 1 16,0 0-4-16,0 0 0 0,0 0 0 15,0 0-2-15,0 0 2 16,0 0 0-16,0 0-1 16,0 0-2-1,0 0 3-15,0 0-2 0,0 0 0 16,0 0-1-16,0 0-1 15,0 0-3-15,0 1 4 16,0-1-2-16,-3 2 4 16,2-1 0-16,-1-1 0 15,1 2-2-15,1-2 1 16,0 0 1-16,0 0-3 16,0 0 3-16,0 0-3 15,0 0 2-15,0 0 0 0,0 1 0 16,0-1 0-16,0 0-1 15,0 0 2-15,0 0 0 16,0 0-1 0,0 0-1-16,0 0 2 0,0 1-1 15,0-1 1-15,0 0-1 16,0 0-2-16,0 0 3 16,0 0-3-16,0 0 1 15,0 0 3-15,0 0-4 16,0 0 3-16,0 0 0 15,0 0 0-15,0 0-1 16,0 0 0-16,0 0-1 0,0 0 1 16,0 0-1-16,0 0 2 15,0 0-1 1,0 0-1-16,0 0 1 16,0 0 1-16,0 0-1 0,0 0-1 15,0 0 2-15,0 0-3 16,0 0 5-16,0 0-3 15,0 0-1-15,0 0 1 16,0 0 0-16,0 0 2 16,0 0-4-16,0 0 4 15,0 0-4-15,0 0 5 16,0 0-5-16,0 0 3 16,0 0-1-16,0 0-1 15,0 0 3-15,0 0-3 16,0 0 1-16,0 0-1 15,0 0 1-15,0 0 0 16,0 0 0-16,0 0 0 0,0 0-1 16,0 0 1-16,0 0-2 15,0 0 4-15,0 0-2 16,0 0 1-16,0 0-2 16,0 0 2-16,0 0-1 15,0 0-1-15,0 0-1 16,0 0-7-16,0 0-16 15,-5 2-15-15,-14 7-83 16,-11 4-96-16</inkml:trace>
  <inkml:trace contextRef="#ctx0" brushRef="#br0" timeOffset="143999.69">17995 6589 429 0,'-6'-12'12'0,"3"0"-9"15,3 1-3-15,0-1 0 16,19-3 3-16,9-2-1 16,7 0-1-16,2 2 1 15,-1 3-2-15,-5 6 0 16,-3 6-3-16,-4 0 2 16,-9 13-1-16,-10 14-9 0,-5 6 17 15,-9 2-7 1,-15 1 0-16,-6-4 0 15,2-5 2-15,2-9 0 16,1-7 4-16,9-5 3 0,5-5 4 16,7-1 10-16,4 0 4 15,0 0-17-15,0 0-16 16,19 0-1-16,11-3 9 16,7-5 1-16,5 1-1 15,-2 3 0-15,-5 2-1 16,-9 2-2-16,-11 0 1 15,-9 9-4-15,-6 5 0 16,-4 2 7-16,-25 5 5 16,-7 1-3-16,-6-2 1 15,1-3 2-15,8-5 0 16,2-4 4-16,9-2-8 0,10-3 4 16,3-2-6-16,9-1 1 15,0 0-17-15,7 0-79 16,5 0-85-16</inkml:trace>
  <inkml:trace contextRef="#ctx0" brushRef="#br0" timeOffset="145322.41">19443 5918 318 0,'-17'0'121'0,"2"0"-122"0,14 0 4 16,1-3 25-16,0-3 2 15,0-3-27-15,0-5 0 16,6-4-3-16,9-3 2 16,1-1-1-16,2-3 2 15,1 5-1-15,-1-1 2 16,4 9-1-16,4 0-5 15,2 4 4-15,-3 4-5 16,-4 4 6-16,-3 0-6 0,-7 0 1 16,-5 8-1-16,-6 9 4 15,0 9 0 1,-11 8 1-16,-14 2-1 16,-3-1-4-16,-2-10 4 0,5-7-2 15,6-8 3-15,5-2-1 16,8-5 5-16,4-3 5 15,2 0-5-15,0 0-5 16,0 0-11-16,16 0 4 16,9 0 10-16,6 0 2 15,3 0-1-15,-9 0 0 16,-4 0-2-16,-10 3-5 16,-4 8 2-16,-7 2-1 15,0 5 6-15,-15 2-1 16,-12 3 1-16,-5-4-3 15,0-2 2-15,6-9-2 16,6-2 0-16,5-6 0 0,8 0-1 16,4 0-1-16,3 0 1 15,0 0-30-15,0 0-80 16,6-9-209-16</inkml:trace>
  <inkml:trace contextRef="#ctx0" brushRef="#br0" timeOffset="145870.94">19626 6267 464 0,'-40'0'-5'0,"-1"0"3"16,7-1 4-16,-4-9 5 15,5-3-3-15,0-5 0 16,0-7 7-16,2-7 9 16,1-5-3-16,6-6-3 15,9-6-7-15,6-7-5 16,7-4 1-16,2 2-1 0,0 2-2 16,10 12 3-1,6 6-3-15,4 9 1 16,6 4 0-16,4 4-1 15,6 0-1-15,6 5 1 0,5-4 1 16,7 5-1-16,7 3 0 16,1 4 0-16,1 7 0 15,-9 1 0-15,-8 0 0 16,-6 8-1-16,-9 6 1 16,-5 7-1-16,-4 4 1 15,-7 8 1-15,-5 9 3 16,-4 10-1-16,-6 6 0 15,0 2-2-15,-3 0 0 16,-10 1 2-16,-2-10-2 16,-7-2-1-16,-4-7 1 15,-5-5 1-15,-2-2 0 0,-2-4-1 16,-6-1-2-16,1-5 0 16,4-2 1-16,4-6-19 15,5-5-29-15,4-5-38 16,1-6-147-16</inkml:trace>
  <inkml:trace contextRef="#ctx0" brushRef="#br0" timeOffset="155444.54">12051 3804 10 0,'42'15'15'15,"12"-5"-17"-15,-10-7 4 0,4 0 34 16,10-2-3 0,0 8-7-16,5 0-18 15,-4 6-9-15,-1 4-3 16,-3-4-20-16</inkml:trace>
  <inkml:trace contextRef="#ctx0" brushRef="#br0" timeOffset="156016.1">12779 3927 283 0,'0'0'58'0,"0"0"-11"16,0 0 3-16,-10 0-9 16,-11 0-4-16,-10 1-4 15,-14 9-17-15,-10 4 4 0,-15 5-11 16,-9-2 1 0,-7 0 2-16,-8-4-1 15,-6-1 6-15,-8-5-5 16,-1-2-6-16,0-4 1 0,9-1-5 15,6-9 7-15,6-18-5 16,10-13 7-16,8-9-7 16,16-9-1-16,20-20-4 15,19-15 3-15,15-18-2 16,16-12-3-16,26-6 3 16,14-1-1-16,13 9 2 15,9 13-3-15,11 12 3 16,9 16 1-16,14 9-3 15,14 4 1-15,19 7-1 16,22 2 2-16,29 5-4 16,18 8 5-16,8 15-4 15,-16 17 3-15,-27 13-4 0,-30 22 4 16,-30 24-2-16,-27 18-3 16,-23 13 4-16,-23 12-1 15,-19 13 2-15,-17 5-3 16,-10 5 3-16,0-2-6 15,-16-9 7-15,-18-5-2 16,-17-3 0-16,-28 7 3 16,-25 9-7-16,-17 8 11 15,-14 0-7-15,4-6 3 16,7-15-3-16,8-16 4 16,13-16-6-16,12-16 2 15,8-14 1-15,11-10-3 0,8-12 0 16,5-6-24-16,5-5-35 15,3-1-116-15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41:18.9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16212 5536 611 0,'0'-9'9'15,"-6"0"-12"-15,0 7 15 16,6 2 6-16,0 0-3 15,0 0-10-15,-1 1-10 16,-1 27-2-16,-4 18 5 16,-4 18 21-16,1 10-16 15,-1-1 5-15,-1-5-7 0,4-4 4 16,1-10-5-16,0-9 4 16,3-8-3-16,3-14-5 15,0-5 7-15,0-7-12 16,0-5 15-16,0-2-13 15,-2-4-24-15,-12 0-72 16,-2-3-106-16</inkml:trace>
  <inkml:trace contextRef="#ctx0" brushRef="#br0" timeOffset="1168.26">16257 5477 455 0,'0'-10'8'16,"0"-1"-7"-16,0 5-6 16,0 1 16-16,0 1 8 15,0 2 16-15,0 2-26 16,0 0-2-16,0 0 12 15,0 0 0-15,0 0-3 16,0 0-13-16,0-1 6 16,0 1-13-16,0 0 9 0,0 0-6 15,0 0 4-15,0 0-3 16,0 0 0-16,0 0 2 16,0 0-2-16,0 0 4 15,0 0-9-15,0 0 7 16,0 0-3-16,3 0 8 15,9 0-3-15,1 0 1 16,1 0-2-16,-1 0-3 16,-1 0 3-16,3 0-5 15,0 0 9-15,2 1-16 16,0 2 13-16,2-2-8 16,1 1 11-16,1 0-10 15,-5-1 7-15,-1 0-4 0,-5-1-3 16,7 0 8-1,-1 0-11-15,5 0 9 0,3 0-8 16,1 0 12 0,3 0-11-16,5 0 8 0,1 0-5 15,-1 0 3-15,0 0 0 16,-3 0-5-16,1-1 7 16,-1 1-13-16,7-3 15 15,15 0-12-15,21-1 12 16,31-7-7-16,26-3 6 15,10 0 9-15,7 1-11 16,-8 5 2-16,-14 5-13 0,-9 2 14 16,-4 1-15-1,-2 0 19-15,2 0-12 16,-1 5 3-16,10 1-1 16,10-3 1-16,12-3 2 0,6 0-6 15,-3 0 9-15,-12 0-15 16,-14 0 15-16,-11 0-13 15,-12 0 14-15,-4 0-9 16,0-6 4-16,7-3-2 16,1-3 1-16,7 0 2 15,8 0-8-15,7 2 7 16,3-4-9-16,-4 1 14 16,-11 5-11-16,-15 1 7 0,-10 4-4 15,-7 2 2 1,-6 1 2-16,-5 0-7 15,2 0 8-15,1 0-11 16,4 0 11-16,0 0-9 0,-2 3 11 16,-8-2-8-16,-8 1 4 15,-8 2-4-15,-6-3 4 16,-3-1 1-16,-7 0-10 16,-3 0 10-16,-8 0-8 15,-10 0 10-15,-4 0-8 16,-5 0 6-16,-3 0-3 15,0 0 0-15,0 0 3 16,0 0-5-16,0 0 6 16,0 1-10-16,0 6 10 15,0 16-14-15,-6 14 18 16,-5 21 10-16,-3 16-2 0,2 7-8 16,1 4-7-16,4-5 4 15,4-2-10-15,3-10 10 16,0-9-10-16,0-13 11 15,6-13-8-15,-2-13 4 16,-3-9-3-16,-1-6 2 16,0-3 2-16,-5 3-5 15,-26 5-12-15,-13 5-68 16,-14-5-90-16</inkml:trace>
  <inkml:trace contextRef="#ctx0" brushRef="#br0" timeOffset="2496.31">16145 6131 487 0,'0'1'14'0,"0"-1"-10"16,0 0-14-16,0 0 6 0,3 0-4 15,7 0 14-15,7 0-6 16,7 0 7-16,3-1 4 16,2-1-2-16,0-2-3 15,-3 2-3-15,3-1 12 16,-2 0-14-16,3 1 13 15,-1 1-11-15,0 1 6 16,2 0-9-16,2 0 2 16,5-1 2-16,5 1 3 15,8-2 7-15,7 1-14 16,8-1 12-16,8 1-7 16,8-1 13-16,10 2-10 15,4 0 0-15,5 0-6 0,1 0 1 16,-3 6 0-16,1 0-6 15,0-2 8 1,0 0-12-16,1 0 16 16,-2-1-8-16,-2 0 5 0,-3 1-6 15,-5 0 4-15,-7 0-3 16,-6 1-1-16,-5-2 4 16,1-1-9-16,7 1 12 15,9-3-9-15,9 0 13 16,4 0-6-16,-3 0-1 15,-2 0 0-15,-8 0-4 16,-2 0 5-16,-5 0-9 0,-3 0 7 16,3 0-9-16,2-3 13 15,7-1-11 1,0 1 8-16,1 2-3 16,-6-1-1-16,-4 1 4 0,-3 1-7 15,5 0 9-15,1 0-15 16,4 0 14-16,-1 0-13 15,-3 0 17-15,-6 0-12 16,-1 0 6-16,1 0-4 16,-1 0 2-16,1 0 2 15,1 0-7-15,-3 0 7 16,1 0-11-16,-4-6 15 16,-3 0-12-16,-3 0 11 0,-12 1-7 15,0 3 3-15,-6-1-3 16,-4 2 1-1,0 1 3-15,-7-2-9 16,-3 1 10-16,-4 1-11 0,-7-1 14 16,-5-1-7-16,-4 2 4 15,-6 0-5-15,-4 0 3 16,-4 0 2-16,-1 0-6 16,0 0 6-16,0 0-9 15,0 0 15-15,0 0-13 16,0 0 7-16,0 0-5 15,0 0-23-15,-15 0-76 0,-25-3-317 16</inkml:trace>
  <inkml:trace contextRef="#ctx0" brushRef="#br0" timeOffset="3428.95">16634 5598 508 0,'1'-4'0'15,"-1"2"8"-15,0 2-2 16,0 0 13-16,-6 20-24 15,-17 18 13-15,-9 18 5 16,-4 3-6-16,5-6 1 16,6-12-11-16,8-12 12 0,6-12 2 15,5-8 8-15,4-7-9 16,2-2 1-16,0 0-7 16,0 0-3-16,0 0 2 15,5 0-11-15,14 0 10 16,9 2-2-16,6-2 13 15,5 0-11-15,3 0 4 16,-2-6-6-16,-4-1 2 16,-9 0-2-16,-12 0-2 15,-7 5-34-15,-8-1-40 16,0-3-6-16,-14-1-61 16</inkml:trace>
  <inkml:trace contextRef="#ctx0" brushRef="#br0" timeOffset="3621.43">16623 5685 417 0,'0'-1'3'0,"0"1"3"0,0 0-1 15,0 0 10-15,2 8-5 16,-1 12 31-16,1 6 8 16,-1 1-40-16,1 2 7 15,1-3-16-15,0 1 8 16,0-1-10-16,0-1-9 15,-2 0-50-15,2 2-58 16,-2-5-72-16</inkml:trace>
  <inkml:trace contextRef="#ctx0" brushRef="#br0" timeOffset="4140.97">17102 5756 590 0,'-7'-14'-1'15,"7"3"0"1,2 2 1-16,17-3 7 15,11 1 2-15,3 3-16 16,1 2 10-16,0 5-7 0,-8 1 6 16,-8 0-3-16,-7 4-2 15,-11 16 3-15,0 10-6 16,-26 11 12-16,-16 6-6 16,-9 2 6-16,4-9-14 15,2-8 10-15,11-9-6 16,8-10 8-16,11-6-2 15,10-4 7-15,5-3 13 16,0 0-8-16,0 0-5 16,0 0-16-16,16 0 3 15,11 0-5-15,8 0 23 16,6-5-15-16,0-3 6 0,-4 3-3 16,-5 3-1-16,-11 1 1 15,-5 1-5-15,-5 0 6 16,-7 0-8-16,0 0 8 15,1 0-8-15,-1 0 6 16,4 0-33-16,5 6-53 16,2-6-113-16</inkml:trace>
  <inkml:trace contextRef="#ctx0" brushRef="#br0" timeOffset="4469.63">17736 5684 503 0,'-13'-11'15'15,"10"8"-17"-15,1 0 29 16,2 3 1-16,0 0-23 16,0 0-4-16,0 17-14 15,0 7 24-15,0 6 6 0,0 4-4 16,0 0-11-16,0 4 2 16,0-3-4-16,0-5 0 15,-3-3-9-15,0-8-94 16,-3-12-113-16</inkml:trace>
  <inkml:trace contextRef="#ctx0" brushRef="#br0" timeOffset="4791.77">17754 5673 476 0,'0'-6'21'15,"0"2"-20"-15,0 1 30 16,12 1-2-16,13-6-26 0,8 2 3 15,7-3-2-15,-3 4-1 16,-2 3-6-16,-7 2 7 16,-7 0-9-16,-6 0 8 15,-7 0-7-15,-5 0 0 16,-3 7 3-16,0 6-4 16,0 9 13-16,0 7-3 15,-7 10 13-15,-3-1-12 16,5 4 9-16,1-3-10 15,2-5 2-15,2-3-3 16,0-6-4-16,0-2 2 16,0-5-6-16,0 1 2 0,2-5-51 15,1-6-58-15,-3-8-286 16</inkml:trace>
  <inkml:trace contextRef="#ctx0" brushRef="#br0" timeOffset="6815.97">18583 5638 348 0,'0'-8'22'0,"0"1"-19"0,0 5 20 15,0 2 20-15,0 0 2 16,0 0-19 0,0 0-1-16,0 0-7 15,-3 0-4-15,-1 21-5 0,-5 14 17 16,-9 22 18-16,-5 14-24 15,0 6-6-15,1-4-12 16,2-10 7-16,11-16-9 16,5-13 3-16,4-15-6 15,0-9 2-15,0-4-2 16,0-5 0-16,1-1-44 16,1-18-66-16,-2-24-283 15</inkml:trace>
  <inkml:trace contextRef="#ctx0" brushRef="#br0" timeOffset="7352.78">19344 5647 584 0,'-18'0'7'15,"-4"0"-12"-15,14 0 9 16,3 0 28-16,-1 2-15 16,-2 19-12-16,-4 8-13 15,1 12 16-15,4 3-9 16,4-1 5-16,3 3-7 15,0-3 4-15,0-2 1 16,0-6-5-16,0-7 7 0,0-9-11 16,0-8 12-16,0-3-9 15,0-6 10-15,-6 1-2 16,-11-2 1-16,-5 2-1 16,-1-2-4-16,-2-1 0 15,5 0-23-15,5-11-27 16,7-13-90-16,8-13-275 15</inkml:trace>
  <inkml:trace contextRef="#ctx0" brushRef="#br0" timeOffset="7533.3">19302 5695 463 0,'0'-5'37'0,"2"0"-34"15,10 1 12-15,15-1 9 16,15-5 13-16,16-1-6 15,4 4-14-15,1 3-20 16,-5 4 11-16,-8 0-16 16,-8 6-41-16,-9 9-61 15,-15-7-166-15</inkml:trace>
  <inkml:trace contextRef="#ctx0" brushRef="#br0" timeOffset="7893.33">20120 5539 550 0,'-9'-7'89'0,"2"3"-96"0,-1 4 35 16,-9 0 6-16,-12 27-16 15,-10 18-11-15,-5 15-12 16,10 4 8-16,12-2-8 15,8-4 9-15,11-4-6 16,3-4 3-16,0-8-5 16,13-9 2-16,5-9 2 15,-3-10-11-15,-3-7 2 0,-6-7-8 16,-3 0 16-16,-2-19-4 16,-1-12 16-16,0-7-11 15,-19-1 0 1,-8 5 0-16,-4 4-1 0,3 8 4 15,5 10-12-15,10 5 9 16,9 3-22-16,4 4-32 16,28 0-120-16</inkml:trace>
  <inkml:trace contextRef="#ctx0" brushRef="#br0" timeOffset="8528.62">20737 5655 455 0,'-15'-24'7'0,"7"2"54"16,4 4 20-16,4 0-41 15,0 4-18-15,7 0-9 0,20 0-2 16,10 0-8-16,5-1-3 15,3 6 3-15,-5 7-12 16,-7 2 13-16,-8 1-12 16,-10 18 9-16,-12 8-9 15,-3 6 0-15,-12 6-2 16,-16-2-2-16,-2-7 9 16,-1-9-8-16,1-9 15 15,5-6-6-15,8-5 23 0,10-1 0 16,4 0 16-1,3 0-17-15,0 0-16 16,0 0-5-16,16 0-12 16,11 3 10-16,9 3-3 0,1 3 12 15,-7 5-10-15,-6 4 7 16,-11 5-8-16,-6-1 2 16,-7-2-1-16,-5-2 0 15,-23-3 7-15,-11-1-3 16,-8-3 7-16,-2-8-10 15,4-3 12-15,7 0-9 16,12-5 4-16,9-6-5 16,9 2-24-16,8-7-48 15,2-7-157-15</inkml:trace>
  <inkml:trace contextRef="#ctx0" brushRef="#br0" timeOffset="15264.53">8630 2067 475 0,'0'11'24'0,"0"-1"-28"15,-6 8 21-15,0 4 12 16,3 6-4-16,0 4-17 16,3 3-6-1,0 1 10-15,0 3-12 0,0 1 11 16,-7-1-9-16,1 0 13 16,-2-5-13-16,2-4 9 15,0-5-6-15,5-8 1 16,-2-6-2-16,2-4-7 15,1-5 7-15,-2-2-15 16,2 0-23-16,0 0-74 16,0 0-119-16</inkml:trace>
  <inkml:trace contextRef="#ctx0" brushRef="#br0" timeOffset="15608.61">8740 2466 465 0,'0'3'78'16,"0"-3"-71"-16,0 0 20 16,0 0-5-16,0 0-8 15,0 0-21-15,0 3 6 16,3 0-16-16,6-2 14 16,-3 1-18-16,0-2 1 15,-5 0 21-15,-1 0-4 0,0 0 13 16,0 0-4-16,0 0 19 15,0 0-1-15,-1 4 1 16,-6-3-7 0,-1 2-1-16,1 0-10 0,-1-2-10 15,4 1 10-15,1-1-14 16,0 0 14-16,0 3-13 16,3-1 8-16,-3 4-8 15,3 2 6-15,0-1-6 16,0 0-43-16,16-5-50 15,-1-3-180-15</inkml:trace>
  <inkml:trace contextRef="#ctx0" brushRef="#br0" timeOffset="18119.56">9250 2418 392 0,'-3'3'72'0,"-2"-3"-62"15,5 0 41-15,0 0-5 16,0 0-18-16,0 0-26 16,0-3-2-16,0-8 0 0,0-6-6 15,0-3 9 1,0 1-9-16,5 2 10 15,-2 2-9-15,0 4 12 16,4 1-7-16,2 0 3 0,2 3-7 16,0 2 5-16,1 1-2 15,0 2-7-15,2 2 13 16,-4 0-16-16,-1 0 13 16,-5 0-11-16,2 0 12 15,0 5-5-15,0 4 4 16,3 5 2-16,2-2-7 15,1 0 9-15,4-4-15 16,4-4 12-16,3-4-7 16,4 0 11-16,4 0-11 15,-2-9 8-15,-4-7-4 16,-3 1 0-16,-2 1 3 16,-4 0-4-16,-9 4 6 0,4 5-15 15,-8 3 17-15,1 2-14 16,2 0 12-16,3 0-13 15,5 0 8-15,3 6 0 16,1 4-1-16,3 5 8 16,-2-4-15-16,4 2 11 15,-1-2-8-15,-1-7 10 16,0-1-5-16,-5-3 1 16,2 0-4-16,-1-4 1 15,-1-10 3-15,1-4-5 16,-3 2 9-16,-2 4-12 15,-3 3 13-15,-6 5-11 0,0 4 11 16,-2 0-8-16,5 0 0 16,1 0-4-16,4 0 6 15,1 7 4-15,6 3-10 16,-1-2 9-16,5-1-9 16,-3-3 13-16,1-2-8 15,-1-2 4-15,-4 0-3 16,3 0-1-16,-3-6 4 15,-4-5-4-15,-2 3 3 16,-4 2-10-16,-2 3 13 16,-2 3-11-16,3 0 11 15,1 0-13-15,3 0 4 16,7 2 6-16,2 5 0 0,6 0 2 16,1-2-11-16,3-2 11 15,1-3-14-15,-4 0 4 16,-4 0-10-1,-5-1 15-15,-3-6-5 0,3 0 8 16,-4 1 1-16,-1 3-5 16,-1 2 11-16,-2 1-15 15,1 0 11-15,4 0-10 16,-3 0 11-16,7 0-5 16,-1 0 0-16,0-3 1 15,0 2-2-15,-3-2 4 16,-2 2-8-16,-2-1 6 0,-1-1-7 15,-1 1 11-15,0-4-9 16</inkml:trace>
  <inkml:trace contextRef="#ctx0" brushRef="#br0" timeOffset="20040.66">11220 1875 444 0,'3'-2'5'0,"-3"2"-15"16,2 0 5-16,0 0 3 16,0 10 0-16,-2 8 11 15,0 6-3-15,-6 4 18 16,-10 0-7-16,-2 3 9 16,6-8-7-16,3-3 3 15,6-2-14-15,3-4-4 0,0 1 4 16,0 2-12-16,12-1 10 15,7 1-9-15,4-3 11 16,0-3-9 0,-2-1 9-16,-1-2-11 0,-3-2-38 15,-9 1-59-15,-5-2-101 16</inkml:trace>
  <inkml:trace contextRef="#ctx0" brushRef="#br0" timeOffset="20153.38">11244 2325 281 0,'0'3'179'0,"0"-3"-179"16,0 0-20-16,9 3 21 16,12 0-7-16,7 1 14 0,2-2-99 15</inkml:trace>
  <inkml:trace contextRef="#ctx0" brushRef="#br0" timeOffset="20984.39">8569 2878 416 0,'9'-5'24'0,"-2"1"-23"16,4-1-8-16,7-2 29 16,1-1-8-16,2 5-9 15,-2 3 1-15,-7 0-8 16,-4 10 4-16,-7 16-14 16,-1 16 22-16,-10 14 11 15,-17 5 1-15,0-2-10 16,-1-7 4-16,11-16-4 15,3-10 5-15,6-12 14 16,4-8-19-16,2-5 3 16,2-1-19-16,0 2 11 15,0 2-18-15,5 0 14 16,8 1-4-16,2 0 7 0,4-1-3 16,2 0-2-16,1 0 5 15,5-1-12-15,0 0 11 16,6-1-21-16,-4 0-36 15,-7-2-77-15</inkml:trace>
  <inkml:trace contextRef="#ctx0" brushRef="#br0" timeOffset="21141.34">8861 3320 537 0,'0'0'16'15,"0"0"-19"-15,4 0-24 16,5 0 5-16,9 0-87 16,-1-4-147-16</inkml:trace>
  <inkml:trace contextRef="#ctx0" brushRef="#br0" timeOffset="22284.3">9230 3249 475 0,'-7'0'26'16,"6"0"-16"0,1 0 43-16,0 0-9 0,0 0-25 15,0 0-12-15,0 0-5 16,0 0 6-16,0 0-14 16,0 0 12-16,0 0-10 15,1-11 9-15,12-14-10 16,5-11 16-16,5-6-11 15,-3 2 3-15,2 2 0 16,-3 8-7-16,-5 6 9 16,-2 8-16-16,-1 4 18 0,-1 7-15 15,1 1 8 1,3 4-4-16,4 0 0 16,3 0-1-16,1 1 2 15,4 10 7-15,-1 2-11 0,4-1 11 16,-4 1-11-16,0-4 13 15,-4-2-6-15,-2-2 2 16,4-5-2-16,-4 0 1 16,2 0 0-16,4-14-8 15,3-9 10-15,-1-3-13 16,-3 1 17-16,-3 7-12 16,-6 6 10-16,-5 5-9 0,1 5 4 15,-2 2-6 1,3 0-2-16,4 7 10 15,0 7-9-15,8 1 10 16,1 1-9-16,0-4 14 0,1-4-10 16,0-2 4-16,0-6-1 15,0 0 0-15,-4 0 2 16,-6-6-5-16,-1-2 4 16,-7 0-11-16,-5 4 14 15,1 1-10-15,-4 1 11 16,0 2-7-16,2 0 3 15,1 0-6-15,4 0-3 16,5 0 8-16,5 6-9 16,0 1 12-16,2 1-8 15,1 1 10-15,2-3-9 16,0-1 4-16,3-2-2 0,-5 1-4 16,0-2 2-16,-8 0-3 15,-3-2 6-15,-1 0-12 16,-3 0 16-16,-1 3-9 15,4 1 7-15,-1-1-7 16,2 1 7-16,2 0-3 16,3-1 1-16,3-2 3 15,4 0-10-15,0-1 10 16,1 0-9-16,-1 0 14 16,2-4-10-16,-1-4 4 15,0-1 1-15,0-4-2 16,2-4 2-16,-3-1-5 15,-2-1 7-15,-4-2-16 0,0 1-11 16,-3 2-24-16,1 4-4 16,-2 0-23-16,-2 5 22 15,-3-1-98-15</inkml:trace>
  <inkml:trace contextRef="#ctx0" brushRef="#br0" timeOffset="22869.39">11213 2748 198 0,'22'5'-21'0,"-4"10"-42"16,-2 4 50-16,-7-1 16 15,-6 0 0-15,-3-4 13 16,0-6 55-16,0-5 7 16,0-2 27-16,0 0-23 15,0-1-21-15,0 0-25 0,0 0-8 16,0 0-22-16,0 3-4 16,7 4-6-16,5 6 1 15,8 3 7-15,2 2-13 16,7 2 15-16,-1 1-13 15,-3-2-17-15,-4-4-120 16</inkml:trace>
  <inkml:trace contextRef="#ctx0" brushRef="#br0" timeOffset="23001.04">11451 3091 466 0,'0'0'39'0,"3"0"-77"15,1 3-43-15,2 1-36 16,-3-1-75-16</inkml:trace>
  <inkml:trace contextRef="#ctx0" brushRef="#br0" timeOffset="23848.41">8696 3621 490 0,'-5'-12'17'0,"2"8"-26"15,2 3 36-15,1 0 2 16,0-4-18-16,23 0-24 0,9-2 14 16,2-1 2-16,3 7-5 15,-10 1 3-15,-8 1-22 16,-8 17-9-16,-10 2-7 15,-1 3 29-15,-7 4-6 16,-14-1 9-16,-1-2 11 16,2-5-4-16,6-5 9 15,3-9 4-15,8-1 7 16,2-2-15-16,1-2 6 16,0 4-19-16,0 3-2 15,7 4 13-15,2 3-2 16,-2 1 1-16,-4-1-4 15,-3-1 7-15,0-1-5 0,0-1 26 16,-16-1-22-16,-1 0 8 16,1-5-7-16,-3 0 2 15,4-1-5-15,1-4-1 16,-2 0 2-16,6 0-13 16,-2 0-6-16,9-2-28 15,3 0-15-15,0-4-29 16,13 0-46-16,8-2-9 15</inkml:trace>
  <inkml:trace contextRef="#ctx0" brushRef="#br0" timeOffset="24020.27">9117 3967 423 0,'-9'0'167'0,"3"0"-202"16,3 0-4-16,3 0 22 16,15-3-47-16,15-11-89 15</inkml:trace>
  <inkml:trace contextRef="#ctx0" brushRef="#br0" timeOffset="25431.92">9460 3788 443 0,'-9'0'20'0,"6"0"-20"16,1 0 15-16,2 0 23 16,0 0-26-16,0 0-10 15,0 0-12-15,0 0 11 16,0 0-10-16,0 0 15 16,0 0-9-16,0 0 8 15,0 0-7-15,0 0 6 0,0 0-1 16,0 0-3-16,0 0 8 15,0 0-17-15,0 0 19 16,0 0-10 0,0 0 16-16,0 0-8 0,0 0 1 15,0 0-3-15,0 0-2 16,0 0 4-16,0 0-13 16,0-3 9-16,5-10-16 15,5-2 28-15,-4-2-21 16,6 1 10-16,-9 6-6 15,-2 0 2-15,1 5 2 16,-1 0-6-16,1 4 9 0,-2 0-14 16,2-2 12-16,-1 3-11 15,1-3 14 1,2 2-11-16,2 1 3 0,0 0-4 16,1 0-6-16,2 0 10 15,6 0-6-15,-1 4 7 16,2 6-8-16,-3 1 16 15,0-2-13-15,-2 1 10 16,-2 0-7-16,0-5 4 16,0 1-2-16,-2-2 0 15,-1-4 4-15,5 0-15 16,-1 0 13-16,4 0-10 16,6-4 13-16,3-12-9 0,-4-7 7 15,1-1 0 1,-4 1-5-16,-3 2 10 15,-2 6-12-15,0 5 8 16,-1 6-13-16,0 2 13 0,2 2-10 16,1 0 7-16,4 0-6 15,1 2 7-15,1 9 0 16,2 1-3-16,0 1 6 16,1-1-11-16,-1-2 9 15,-6 0-10-15,2-6 16 16,-4-1-12-16,0-2 6 15,-4-1-4-15,-2 0-1 0,1 0 4 16,3-10-4 0,2-6 7-16,1-5-14 15,3-1 19-15,-1 2-14 16,-2 5 8-16,-1 5-7 0,-1 6 1 16,2 4 1-16,-1 0-7 15,3 4 7-15,0 11-7 16,1 3 13-16,2 1-12 15,-1-3 15-15,-1-3-10 16,-4-3 5-16,-1-5-4 16,1-3 2-16,4-2 1 15,2 0-11-15,3-13-2 16,1-7-9-16,2-3 8 16,-5 1-4-16,-4 2 10 15,-7 10 4-15,-3 5 3 16,1 3-2-16,0 2-7 15,6 0 13-15,0 2-10 0,2 8 11 16,2-1-10-16,3 2 11 16,1-2-8-16,4-5 5 15,-4-3 1-15,5-1-4 16,-3 0 3-16,-1 0-7 16,-1-9 7-16,-6-1-15 15,-4 2 20-15,-1 5-13 16,-4 1 7-16,-3 2-5 15,2 0 2-15,-2 0 1 16,0 0-2-16,4 0 8 16,3 0-13-16,4-4 17 15,8-7-13-15,5-3 12 16,3-8-15-16,-5-4-36 0,-9 2-166 16</inkml:trace>
  <inkml:trace contextRef="#ctx0" brushRef="#br0" timeOffset="27232.4">11642 3999 373 0,'-2'0'26'0,"-4"0"-15"0,0 0 28 16,0 0 19 0,0 0-27-16,-3 0-19 0,-4-1-5 15,3-4-2-15,-7 1 11 16,-5-3-18-16,-7-2 17 15,-5-5-8-15,-2-4 14 16,-4-4-7-16,0-1 2 16,6 0-3-16,-2-4-1 15,3 3 5-15,0 1-23 16,2-2 17-16,6 0-14 16,3-2 9-16,5 1-8 15,4-2 2-15,2 1-1 16,5 0 2-16,1-1-1 15,5-4-7-15,0 0 13 16,0 4-18-16,0 3 18 0,0 5-11 16,0 5 10-16,0 3-5 15,0 6 0-15,4-1 1 16,-1 3-8-16,6-2 10 16,3-2-13-16,6-2 13 15,4 0-10-15,-1 0 13 16,0 0-8-16,1 2 4 15,-4-1-2-15,0 1-1 0,0 1 3 16,-4 2-4 0,-3 3 5-16,2 1-13 15,-2-3 16-15,5 3-11 16,-1-2 9-16,1 2-5 0,1 0 2 16,2-1-1-16,1 1-1 15,3-1 6-15,1 2-13 16,0 0 12-16,-3 0-11 15,-2 0 13-15,0 0-7 16,0 0 1-16,0 0-1 16,-3 0 3-16,-4 0 0 15,0 0-5-15,1 2 7 16,1-2-14-16,-1 1 17 16,4-1-12-16,-4 2 10 15,2 2-7-15,0 0 4 16,1 3-2-16,-2 0-2 15,0-2 5-15,-2 1-10 0,2 1 9 16,-1-2-10-16,0 1 15 16,1 0-9-16,-3 2 3 15,-1-4-5-15,0 4 4 16,2 2 0-16,0 1-5 16,-1 2 9-16,-4 1-16 15,0-2 18-15,-1 2-11 16,0 2 9-16,-3 0-6 15,0 0 2-15,-1 0 0 16,1 2-2-16,-2 0 5 16,-1 3-11-16,0 0 11 15,0-1-9-15,0-6 12 0,0 2-11 16,0-3 6-16,0 1-3 16,0-1 4-16,0-1-1 15,0 2-4-15,-7 2 7 16,1 0-13-16,-5-1 16 15,0-1-11-15,2-3 10 16,-5-1-7-16,4 1 5 16,-4 0-3-16,-2 2 1 15,-1-2 7-15,-2 0-15 16,0 1 14-16,-1 0-13 16,-3-1 14-16,-4 1-10 15,-3-1 5-15,6-2-2 16,2-1 6-16,1-4 3 0,2 0-9 15,2-2 11-15,1-1-14 16,5-1 13-16,2 0-10 16,2 0 11-16,1 0-11 15,0 0 3-15,2 0-3 16,-4 0-2-16,1 0 6 16,-2 0-18-16,1 0 11 15,4 0-29-15,4 0-4 16,0 2-45-16,16 3-94 15,11-5-147-15</inkml:trace>
  <inkml:trace contextRef="#ctx0" brushRef="#br0" timeOffset="27797.17">12225 3405 99 0,'8'-6'322'15,"3"6"-343"-15,3 0 17 16,2 0 5-16,-4 10 9 0,-4 7-13 16,-8 3 11-16,0 4 0 15,-11 1 12 1,-11 2-2-16,0-3 5 16,4-4 7-16,3-2-2 0,8-6-11 15,2-1-12-15,5 0 2 16,0 1-16-16,0 4 18 15,0-1-13-15,9-1 10 16,4 0-5-16,-1-4 0 16,4-2-1-16,3-1-6 15,-2-2-38-15,1 2-44 16,-3 1-74-16</inkml:trace>
  <inkml:trace contextRef="#ctx0" brushRef="#br0" timeOffset="27936.8">12283 3853 476 0,'0'0'49'0,"0"0"-53"15,0 1-6-15,8 4-5 16,17-3 6-16,9 3-22 16,4-5-97-16</inkml:trace>
  <inkml:trace contextRef="#ctx0" brushRef="#br0" timeOffset="28276.89">12601 3434 514 0,'0'-4'17'0,"3"2"-34"15,8 2 14-15,1 0-7 16,8 2 12-16,-5 11-7 16,-11 6-2-16,-4 5-10 15,-3 6 16-15,-19 0 12 16,-1 1-15-16,0-4 16 16,4-5 7-16,3-5 16 15,3-2-19-15,6-4-5 16,4 2 0-16,1-2-10 15,2-1 3-15,0 3-13 0,16-3 9 16,5 2-18-16,8-4-13 16,4-1-33-16,-4-4-53 15</inkml:trace>
  <inkml:trace contextRef="#ctx0" brushRef="#br0" timeOffset="28433.47">12668 3886 609 0,'-3'0'-10'0,"3"0"12"15,0 0-6-15,0 0 13 0,17 2-44 16,7 1-34-16,-3-3-53 16</inkml:trace>
  <inkml:trace contextRef="#ctx0" brushRef="#br0" timeOffset="30019.56">8452 2055 457 0,'0'7'41'16,"1"-7"-26"-16,-1 0-7 0,0 0-5 16,0 1 38-16,-10 2-21 15,-17 4-17-15,-12 1-19 16,-8 2 6-16,2-2 12 16,-3-2-7-16,6-5 7 15,3-1-7-15,7 0 13 16,5 0-8-16,11 0 10 15,8 0-4-15,5 0 10 16,3 0-7-16,0 0-10 0,0 0 5 16,0 0-14-1,0 0 10-15,-1 1-11 16,-2 19 9-16,-5 13 0 16,-7 19 5-16,2 11-2 0,0 10 1 15,2 11 3-15,7 10-8 16,2 11 10-16,2 9-10 15,0 1 9-15,8-4-8 16,5-2 7-16,5-8-7 16,-3-7 6-16,0-3-3 15,1-5-2-15,-7-2 4 16,-5-1-11-16,-4-2 13 16,0-6-11-16,-7-8 13 15,-5-14-9-15,5-18 7 16,1-16-5-16,3-11 0 15,3-8 5-15,0 0-7 0,0 0 9 16,0 0-5-16,0 0 10 16,0 0-13-16,0 0 2 15,9 0-5-15,13 0-1 16,9 0 11-16,6-1-7 16,1-3 7-16,5 0-15 15,-4-2 14-15,-5 3-10 16,-3 1 10-16,-7 2-6 15,-9 0 3-15,-5 0-2 16,-5 0 0-16,-5 0 5 16,0 0-10-16,0 0 12 15,0 0-7-15,0 0 20 0,0 0-15 16,0 0 5-16,0 0-8 16,0 0 2-16,0 0 0 15,0 0-6-15,0 0 6 16,0 0-12-16,0 0 11 15,0 0-12-15,0 0-10 16,0 0-43-16,3 8-40 16,-2 10-25-16,-1 3-90 15</inkml:trace>
  <inkml:trace contextRef="#ctx0" brushRef="#br0" timeOffset="40457.28">18919 4702 531 0,'-16'2'9'0,"9"-2"-11"15,1 1 5-15,5 3 0 0,-4 7 2 16,1 15-12-16,2 13 16 16,1 12-6-16,1 12 7 15,0 9 0 1,-3 12 8-16,-3 18 3 0,-6 14 2 15,-2 13-8-15,-5 10-6 16,-1 8 4-16,1 3-10 16,2-6 7-16,1-11-7 15,6-13 1-15,3-14-2 16,5-12 0-16,2-9 1 16,0-8-7-16,2-4-10 15,8-8-64-15,-9-8-95 16</inkml:trace>
  <inkml:trace contextRef="#ctx0" brushRef="#br0" timeOffset="45380.89">17603 6385 377 0,'0'0'1'0,"0"0"2"0,-5 0-12 15,2 0 39-15,-2 0 6 16,2 0 9-16,0 0-26 16,-2 0 0-16,1 0-1 15,-5 0-5-15,-1 0 0 16,-5 0-13-16,-5 0 11 15,-2 0-19-15,-2 0 20 16,-3 0-8-16,-3 0 7 16,-5 0-8-16,1 0 5 15,-2 0-3-15,-1 0-2 16,-1 0 5-16,-3 0-11 16,-1 0 9-16,0 0-11 0,-2 0 12 15,3 0-9-15,1 0 2 16,-3 0 2-16,0-4-4 15,0-5 4-15,-4-2-12 16,1-1 14-16,0-3-14 16,-7-2 16-16,-2 2-11 15,2-1 12-15,0 3-10 16,4 3 4-16,2-3 0 16,7 2-2-16,6-1 6 15,4-2-13-15,8 3 13 16,2-2-12-16,4-4 14 15,1-2-9-15,2-2 4 16,-1-6-1-16,5-2 3 0,5-7 3 16,1-4-15-16,3 2 15 15,-2-1-17-15,1 6 19 16,-1 2-15-16,0 4 13 16,0 1-8-16,1 4 3 15,-1 1 0-15,-1-1-3 16,2 3 7-16,1-1-17 15,0-2 18-15,0 1-14 16,0 0 17-16,0-4-11 16,0 0 4-16,11-1-3 15,6 0-2-15,2 0 6 16,-1-2-9-16,0 5 11 0,-1 3-16 16,-3 4 17-16,-2 4-13 15,0 3 14-15,-3 0-10 16,0 4 3-16,0-2 0 15,1 0-3-15,1-1 7 16,3-4-12-16,5 1 9 16,4-4-11-16,4 3 19 15,4-4-14-15,4 1 7 16,-3 3-4-16,0 2 0 16,-4 1 4-16,-3 3-7 15,-1 0 9-15,-3 0-17 16,0 2 19-16,1-1-16 15,1 1 18-15,-1-2-12 0,2 0 6 16,2-1-2-16,1-1-2 16,3-2 5-16,0 2-11 15,-2 0 12 1,3 1-13-16,2 1 16 0,3-1-9 16,4 0 5-16,9-1-5 15,-2 1 2-15,6 0 3 16,2 2-9-16,-4-1 12 15,4 1-17-15,-2 3 16 16,-2 2-13-16,-3 0 14 16,-2 0-10-16,-3 0 3 15,-1 0 2-15,1 4-3 0,0 2 5 16,0 1-11-16,-1-2 13 16,-2 1-16-16,2-1 18 15,-3 0-11-15,-2 0 5 16,0 3-2-16,-2-1 1 15,-6 2-1-15,1 0-3 16,-6-2 6-16,3 2-14 16,-2-1 17-16,2-1-14 15,1 3 15-15,-2-2-9 16,0 0 4-16,0 4 0 16,-1-3-6-16,-1 2 9 15,-2 0-12-15,0 1 11 16,-1-3-13-16,-4 2 16 0,-1 1-10 15,-1-3 8 1,0 6-7-16,0-3 1 16,-4 7 4-16,-1 2-9 15,-1 0 12-15,1 2-18 0,0-3 18 16,-1-1-13-16,-1-1 13 16,1-3-8-16,-5-2 2 15,1 0 2-15,1-4-4 16,-2 1 6-16,2-2-10 15,-3-2 8-15,0 2-8 16,-2 2 12-16,1 3-11 16,-1 2 10-16,1 3-7 0,-1-1 4 15,2 1 0-15,-1-1-6 16,1-2 9 0,0 2-14-16,0-1 15 15,1 0-13-15,-2 0 12 0,2 0-6 16,-2 0 1-16,-1-2 3 15,1-1-5-15,-2 1 7 16,0 0-12-16,0 4 11 16,0-2-12-16,-2 5 16 15,-5-3-12-15,1 0 8 16,1-2-4-16,2 0 0 16,0 3 2-16,0-3-6 15,-1 4 10-15,-1-1-15 0,-2-1 14 16,3 0-12-16,-2-4 14 15,-2 0-9 1,-1 2 4-16,-3 2-2 16,0 1 0-16,-2 1 5 0,3-4-12 15,-1 0 12-15,-3 2-13 16,0 1 15-16,-2-2-12 16,-3-1 10-16,1-2-5 15,-2-4 3-15,-3 1-1 16,0 0-3-16,0-1 6 15,-4 1-14-15,1-1 13 16,2-2-8-16,-2 2 8 16,1-2-4-16,-3 2 3 15,-2 0-3-15,-2-3-2 16,0 3 7-16,1-2-10 16,-4-2 9-16,0 3-13 0,0 0 16 15,0-3-12-15,1 1 10 16,1-2-5-16,1 0 1 15,0-1 0-15,3 0-2 16,2-1 5-16,2 0-13 16,1 1 14-16,0-3-11 15,-2 2 13-15,0 0-7 16,-2 1 1-16,-4-1-1 16,2-1-1-16,1 1 4 15,2 0-8-15,5 0 11 16,1-3-16-16,4 2 17 15,6-2-10-15,4 0 7 16,3 0-3-16,3 0 0 0,2 0 3 16,-1 0-5-16,-1 0 4 15,1 0-12-15,-2 0 15 16,-2 0-13-16,-1 0 14 16,0 0-9-16,-3 0 2 15,5 0 0-15,-2 0 1 16,1 0 1-16,4 0-11 15,1 0 1-15,0 0-41 16,0 2-42-16,0-1-238 16</inkml:trace>
  <inkml:trace contextRef="#ctx0" brushRef="#br0" timeOffset="53280.24">20298 6545 526 0,'-2'4'2'15,"-9"-4"-16"-15,-2 0 13 16,4 0 16-16,-1 0 13 16,-7 0-23-16,1 0 1 15,-2 0-2-15,0 0 22 16,0 1-14-16,-2 5-4 16,-3 3-6-16,-1-3 1 0,-1 1 2 15,-2 1 0 1,-1 1 1-16,0-2-5 15,-1-3 6-15,0-1-2 16,-3-1 6-16,0-2-6 0,-1 0 1 16,2 0-2-16,2 0 1 15,10 0 4-15,2 0-4 16,8 0-2-16,2 0-4 16,3 0 3-16,-2 0-3 15,-2 0 3-15,-2 0-3 16,-2-1 2-16,0-3 0 15,-1 0-2-15,-5-1 2 16,-5 0-2-16,0-2 3 16,-4 0-4-16,3 0 5 15,3 1-6-15,2 1 6 16,7-2-5-16,-3 1 4 0,1 1 0 16,1-1-4-16,-2-1 5 15,2 0-7-15,-5 0 10 16,3-2-2-16,-6-2 0 15,-3-3 1-15,-1 0 1 16,-5-1-8-16,2 1 3 16,-2-2 2-16,6 3-5 15,0 1 6-15,5 0-7 16,6 0 5-16,-1 4-1 16,2-5-1-16,2-1 1 15,-2-3-1-15,0-2 2 16,-1-4-5-16,1 0 5 15,0-2-2-15,0-1 3 0,2-2-6 16,-1-2 6-16,1 0-9 16,2-1 9-16,1 0-2 15,1-1 0-15,-1 1 2 16,1 0-4-16,-1-1 1 16,4 3 0-16,2-1 3 15,1 1-2-15,0 0 0 16,0 1-1-16,0 0 1 15,0 1-2-15,4-2 3 16,4-1-3-16,2-2 0 16,-1-1 2-16,2-1-2 15,2 5 2-15,-1 0 0 0,2 2 0 16,2 2-2-16,-4 0 1 16,1 6 2-16,1 0-4 15,-3-1 2-15,1 2-3 16,2 0 4-16,1 0-2 15,-2 1 3-15,5-1-3 16,0 0 1-16,-2 0 1 16,2 1-3-16,-3 2 1 15,4-1-1-15,-1 2 4 16,2 1-2-16,0-1-3 16,3-1 1-16,8 0 2 15,6-2-2-15,5-2 1 16,1 2 2-16,2-1-5 0,-5 4 4 15,-3 2 0-15,-1 4 0 16,-3 6-1-16,-5-1 0 16,5 2 0-16,-1-1 1 15,3 2-1-15,5 0 1 16,5 0 0-16,2 0-4 16,4 0 8-16,0 0-7 15,-2 0 6-15,0 0-7 16,0 4 6-16,-3 3-4 15,-1 0 2-15,-5-1 1 16,0-1-3-16,-1 0 2 16,0 3-2-16,-2-3 4 0,-4 0-5 15,-3 0 4-15,-9 1-3 16,-5 1-11-16,-3 1-4 16,-2 2 4-1,5 2 3-15,1 2 4 0,-1 0 6 16,3-2-6-16,-7 0 4 15,2-3-7-15,0-2 8 16,-2 0 1-16,2 0 0 16,-4 0 0-16,-4-1-4 15,3 1 2-15,-2-1-2 16,4 1 4-16,5 0-3 16,1 0 0-16,3 0-2 15,3-1 6-15,-4-1-1 0,2 1 2 16,-3-2 0-16,0 0-5 15,-6 0 5-15,3 1-3 16,-3 2 2 0,-1 0-3-16,0 4 5 0,-2 0-6 15,3-1 4-15,-3 3 0 16,1 3-2-16,5-3 3 16,-3 1-4-16,0-1 3 15,-2-1-2-15,-4 2 2 16,2 1-3-16,-3 1 2 15,1 2 0-15,-1 1 0 16,0 4 0-16,1 2-3 0,-2 0 6 16,2 4-6-1,-5 0 5-15,-1 0-4 16,0 1 2-16,0-3 0 16,0 0 0-16,-5-1 2 0,-1-2-3 15,-2 0 2-15,0-1-4 16,1 0 6-16,-2-1-5 15,2-1 4-15,-1 0-4 16,0-3 3-16,0-2 0 16,2 2-1-16,0 1 1 15,-3 0-3-15,-3 2 3 16,-1 1-1-16,-8 2 1 16,-1-1-2-16,-5 1 2 0,4-1-1 15,0 1 1 1,-1 0 0-16,2-4-2 15,-1 2 1-15,1-1-1 16,1-5 2-16,1 2-2 0,-2-2 4 16,0-3-4-16,-5 0 2 15,-1-2 0-15,-1 1-1 16,-3-2 0-16,3-1-2 16,4-2 6-16,4-2-7 15,5 2 6-15,-1 0-5 16,5-2 2-16,-1 0 0 15,1 2 2-15,-3 1-4 16,-3 2 2-16,-2 2 2 16,0-1-6-16,4 0 8 15,-2-1-7-15,1-2 6 16,0 1-5-16,-1-2 4 0,-3 0-2 16,-3 1 0-16,-4 2 2 15,-5-1-6-15,-4 3 8 16,-2-3-6-16,-1 0 2 15,-2 0 0-15,2 2 3 16,-1-1-4-16,0-2-1 16,1 1 4-16,-2-2-4 15,1-2 5-15,-4 4-4 16,0-2 4-16,0-2-5 16,1 4 4-16,5-5-3 15,3 0 4-15,6-1-3 16,8-2 0-16,7 0 3 15,4 1-7-15,6-2 9 0,2 0-7 16,3 0 4-16,-2 0-3 16,2 0-9-16,-4 0-27 15,-2 0-104-15</inkml:trace>
  <inkml:trace contextRef="#ctx0" brushRef="#br0" timeOffset="57760.17">17714 7314 490 0,'-27'3'-40'0,"3"1"31"0,0 0 13 15,5 0 19-15,2-1-6 16,-1-2-14-16,5-1 13 15,-6 0-11-15,2 0 3 16,1 0 3-16,-3-13 0 16,2-5-5-16,-2-7 0 15,-2-5-4-15,1-4-2 16,3-3 2-16,5 0-2 16,4-2 11-16,7 0-8 15,1 2 4-15,0 1-5 0,0 6 5 16,0 2 0-16,7 6-4 15,1 8 2 1,5 3 1-16,5 4-4 16,9-1-4-16,4 2 5 0,2 3-1 15,-2 3 0-15,-1 0-3 16,-3 0 2-16,-2 15-1 16,-5 9-2-16,-4 8 4 15,-9 8-3-15,-7 5 3 16,0 5-3-16,-20 0 3 15,-2-1-3-15,-4-5 1 16,-4-6-1-16,2-7-1 0,-5-9 3 16,5-8-2-16,-4-6 3 15,3-7-2-15,2-1 2 16,-1-7-3 0,5-18 7-16,5-7-6 0,5-8 4 15,7 0-3-15,4-2 1 16,2 6 1-16,0 4-3 15,3 7 1-15,11 0 0 16,4 1 0-16,7 2-2 16,3-1-1-16,1 3 4 15,2 2-4-15,-1 6 2 16,-2 5-3-16,-1 6 3 16,-5 1-4-16,-6 0 4 15,-5 15-4-15,-9 9 3 16,-2 11 3-16,-20 7-2 15,-13 2 0-15,-7-1-3 16,3-9 4-16,6-11-2 0,2-9 4 16,7-5 0-16,2-8 3 15,6-1 6-15,3 0-6 16,5-13-2-16,6-13 0 16,0-9-3-16,17-10-4 15,14-4 5-15,4 1-2 16,3 12-1-16,1 10 0 15,-1 5 0-15,5 10 0 0,1 5 0 16,-7 6-1 0,-7 0 0-16,-11 14 0 15,-11 10-2-15,-8 6 2 16,-3 8-9-16,-27 3 6 0,-8-4-1 16,0-6 4-16,-2-9 2 15,5-10 0-15,7-5 1 16,5-7 2-16,6 0 2 15,5 0-1-15,5-12 6 16,5-9-9-16,2-10-2 16,3-4 0-16,19-1-4 15,5 3 1-15,0 8 2 16,1 9 4-16,-7 11-7 16,-5 5 2-16,-5 3 0 15,-8 15 2-15,-3 8-5 16,-4 7-9-16,-18-1-33 15,-6-2 1-15,1-9-21 0,4-13-22 16,7-6-22-16,8-2-111 16</inkml:trace>
  <inkml:trace contextRef="#ctx0" brushRef="#br0" timeOffset="59048.46">20243 7041 240 0,'-2'0'45'0,"2"0"-15"15,0 0 8-15,0 0 13 16,0 0 1-16,0 0-12 16,0 0-11-16,-3 0 2 0,-11 6-8 15,-9 5 3-15,-10 3-16 16,-5-2-3-16,2 0 0 16,3-11 0-16,-1-1 4 15,2 0-5-15,6-14 1 16,3-4-7-16,8-4 5 15,6-3-5-15,8-7 4 16,1-2-8-16,16-6 1 16,16-2 8-16,4 7-4 15,2 6-1-15,2 11-3 16,6 8 3-16,2 8-4 16,1 2 4-16,-7 1-7 15,-5 18 9-15,-12 8-3 0,-9 3 1 16,-11 3-1-16,-5-1-2 15,-13-3 1 1,-18-6-1-16,-5-7 3 16,-2-4-1-16,3-4 3 0,2-7-4 15,3-1 5-15,2 0-4 16,3-7 3-16,5-9-1 16,10-3-2-16,8-6 4 15,2 0-6-15,9-5-2 16,15 5 2-16,6 6 5 15,3 8-6-15,1 8 3 16,-1 3-4-16,-3 8-5 0,-8 17 9 16,-6 9-10-16,-10 2-10 15,-6-4-15 1,0-4 7-16,-13-11 9 16,-10-6 20-16,-5-7-1 0,-3-4 8 15,-1 0-2-15,4-4 5 16,4-12 5-16,7-5 0 15,11-4-5-15,6-2-3 16,0-1-5-16,19 4-11 16,4 7 13-16,6 9-2 15,-1 8-5-15,1 0-2 16,-6 7 0-16,-6 10 5 16,-10 1-6-16,-5 1-1 15,-2-2-1-15,-8 0 4 16,-14-5 4-16,-6-3 0 15,-2-4 5-15,0-5-3 16,5 0 3-16,7-8 3 0,6-6 12 16,11-1-8-16,1-5-10 15,13 1-12-15,16 2 9 16,6 4 3-16,4 9-5 16,-5 4 1-16,-7 2-3 15,-11 17 1-15,-13 8 4 16,-3 5 3-16,-15 2-4 15,-18 0 2-15,-2-9 0 0,-1-4 0 16,0-7 0 0,8-9-1-16,2-3 0 15,9-2-4-15,5 0-45 16,1-6-48-16,1-12-123 0</inkml:trace>
  <inkml:trace contextRef="#ctx0" brushRef="#br0" timeOffset="60000.56">16725 7942 326 0,'-16'-6'202'0,"6"2"-218"16,6 3 9-16,2 1 15 15,1 0 14-15,-1 0-7 16,-1 13-14-16,-1 12-1 16,2 8 5-16,1 10 8 15,1-2-5-15,0 4 0 16,-2 0-3-16,2-5-3 16,0 2 0-16,0-10-2 15,0-5 1-15,0-9-2 16,0-7 1-16,0-4-9 0,0-4-35 15,6-3-18 1,0-10-36-16,-1-19-43 16</inkml:trace>
  <inkml:trace contextRef="#ctx0" brushRef="#br0" timeOffset="60864.25">16708 7952 530 0,'0'-6'-8'0,"0"2"-21"0,0 4 26 16,0 0-1-16,0-3 8 15,6 0-10-15,14-2 1 16,6-2 7 0,6-3 6-16,4 2 1 0,3-2 0 15,2 3-4-15,-1-1-1 16,6 1 4-16,11-7-4 15,10 0 8-15,16-1 16 16,5-2-12-16,2 0-14 16,-3 2 0-16,1 2-1 15,-2 1 0-15,2 1 3 16,2-2-4-16,-5 4 2 16,6-4-2-16,7 5 2 15,4-2-1-15,7 0 1 16,1 1 3-16,-1-1 6 15,3 0-4-15,-4 1-4 16,-8-1-1-16,-12 0-4 0,-15-1 6 16,-10 1-5-16,-5 1 1 15,-3-3 1-15,-3 1-1 16,-3 0 2-16,2 2-1 16,4-3 1-16,12 3-2 15,11-1 9-15,11-2-7 16,12 6 5-16,9 2-6 15,5-2 2-15,7 3-1 0,5-1 1 16,7-3-2 0,7 0-1-16,9-4 1 15,4-5-3-15,-2 0 5 16,0 1-5-16,-9 4 4 0,-10 5-4 16,-16 6 2-16,-11 0 1 15,-16 0-2-15,-12 2 2 16,-5 5-4-16,-3 0 6 15,-8 0-4-15,-3-2 1 16,-10 1-2-16,-3-2 5 16,-9 1-3-16,-4 1 0 15,-9 0-1-15,-9-1-2 16,-2 2 4-16,-7-1-8 16,2-1 8-16,-1 6-1 15,5 6 8-15,0 7-2 16,3 14 1-16,-5 11 3 15,-2 14 3-15,-5 11 1 0,-3 4-8 16,0 6 4-16,0-3-9 16,-2-10 7-16,-5-10-9 15,-1-8 7-15,-1-11-1 16,5-9-2-16,2-10 2 16,2-8-7-16,0-10 4 15,0-4-4-15,0-1 7 16,-1 0-8-16,-4 0 1 15,-14 0-47-15,-17-11-61 16</inkml:trace>
  <inkml:trace contextRef="#ctx0" brushRef="#br0" timeOffset="61637.47">16726 8262 394 0,'-18'-3'129'0,"8"3"-112"15,8 0-7-15,2 0-8 16,0 0 2 0,0 9 1-16,12 13 18 0,0 9-10 15,2 6-5-15,-1 2-8 16,-3 2 2-16,-2-3 0 16,-1-4-4-16,-2-11 6 15,-5-9-8-15,1-8 6 16,-1-5-2-16,0-1 1 15,0 0-5-15,-6 0-19 16,-10 0-74-16,-6-1-76 0,-1-6-103 16</inkml:trace>
  <inkml:trace contextRef="#ctx0" brushRef="#br0" timeOffset="62552.02">16637 8533 287 0,'0'0'38'15,"0"0"-24"-15,0-2-21 16,3-3 12-16,10-1 23 15,7-3 17-15,2 2-20 16,3-1-3-16,3 0-2 16,-1-3 4-16,4 4 3 15,1 2-14-15,-1 1-5 16,2 1-3-16,1 2-2 16,5 0-1-16,4-1 0 15,3 1-2-15,11-3 5 16,4 0-1-16,6-3 1 15,6 0 3-15,0-2-4 16,1 1 4-16,2-2-3 0,-6 1 3 16,0 0-4-16,-6 0 1 15,-6 6-6-15,-4-2 4 16,-8 1-3-16,3 0 0 16,3 0 5-16,6-2-5 15,3-1 8-15,9 3-6 16,7 1 5-16,1 2-6 15,6 0 4-15,-4 1-5 16,-1-3 0-16,-6 1 2 16,-6-1-2-16,-7 1 1 15,-5-1-2-15,-3-2 5 16,-7-1-3-16,1-1 2 0,-4 0-3 16,-2 0 0-16,0 0 4 15,3 0-4-15,3 2 1 16,4-1-2-16,5 3 11 15,4 0-7-15,-1 1 2 16,-1-1-3-16,-2 3 2 16,-4 0-4-16,-1 0 0 15,-5 0 0-15,1 0-2 16,0-1 1-16,0-2-4 16,1-3 7-16,2 1-3 15,-3-7 2-15,7 4-3 16,-1-2 4-16,2 1-1 15,7 3-2-15,1-2 2 0,0 1-2 16,8 2 2-16,0-3-1 16,9 1 2-16,6 2-3 15,4-2 3-15,7 3-3 16,0-1 1-16,2 3 1 16,1 0-3-16,1 1 4 15,-5-2-6-15,-6 0 6 16,-4 1-2-16,-3-3 1 15,8-2-2-15,9 2 1 16,4-5 2-16,-2 4-4 16,-10 0 3-16,-12 3-4 15,-15 3 7-15,-9-2-7 0,-7 1 5 16,-9 1-3-16,-4-4 2 16,-8 2-1-16,-3-2 0 15,-5 1 0-15,-2 3-2 16,2-1 4-16,-1 0-4 15,0 1 3-15,-2 0-3 16,-5 0 6-16,-4 0-6 16,-2 0 3-16,-5 0-2 15,0 0 0-15,-6-5-13 16,-30-3-39-16,-28-6-248 16</inkml:trace>
  <inkml:trace contextRef="#ctx0" brushRef="#br0" timeOffset="63676.55">19392 7231 357 0,'0'-7'14'16,"0"1"-8"-16,0 6 33 15,0 0 0-15,0 0-2 16,0 0-14-16,0 0-10 0,0 0 0 16,0 0-3-16,0 0-2 15,0 0-6-15,0 17 1 16,0 19-1-16,0 24 8 16,0 17 8-16,0 12-7 15,0 5 4-15,0 3-8 16,0-7 7-16,0-7-9 15,0-5 3-15,3-7-2 0,0-9-1 16,1-9-1-16,2-10-3 16,1-10 2-1,-2-7-3-15,0-5 2 16,-2-5-3-16,-2-1 3 0,1-1-4 16,-1-4 3-16,-1-2 0 15,0-4-1-15,2-4 1 16,-2 0-5-16,0 0 8 15,0 0-11-15,1 2-14 16,1-2-16-16,2 2 0 16,5 4 5-16,0 1 12 15,0 3-33-15,0-1-14 16,-2-1-19-16,-2-2-42 16</inkml:trace>
  <inkml:trace contextRef="#ctx0" brushRef="#br0" timeOffset="64473.17">23117 7346 578 0,'-9'-7'-10'0,"7"6"3"16,1 1 8-16,-2 2-2 15,-6 29-9-15,-9 13 21 16,-9 13 2-16,-2 0-2 15,-1-9-7-15,4-10 10 16,5-7 1-16,8-8 4 16,3-6-8-16,7-4-3 15,3 1-1-15,0-5-5 16,3 4 3-16,13 5-4 16,7-1 3-16,6-1-5 15,7 1-1-15,0-6-22 0,-5-5-47 16,-13-6-119-1</inkml:trace>
  <inkml:trace contextRef="#ctx0" brushRef="#br0" timeOffset="64616.8">23019 8016 381 0,'22'0'-47'15,"8"0"7"-15,1 0-69 16</inkml:trace>
  <inkml:trace contextRef="#ctx0" brushRef="#br0" timeOffset="64980.81">23484 7336 658 0,'0'-7'-2'16,"2"5"-10"-16,2 2 5 16,4 0 4-16,0 11 1 0,-2 12-5 15,-6 7 2-15,-6 7 5 16,-21 3 2-1,-4 1 5-15,-1-4-3 16,7-5 10-16,5-8-4 0,3-6 5 16,8-7-2-16,1-3-1 15,5 0-1-15,3-3-8 16,0 6-1-16,3 3-3 16,14 5 6-16,6 5-7 15,9-1 4-15,7 1-10 16,5-2-12-16,1-2-54 15,-12-5-71-15</inkml:trace>
  <inkml:trace contextRef="#ctx0" brushRef="#br0" timeOffset="65117.47">23415 7960 638 0,'0'0'6'0,"0"0"-10"15,0 0 5-15,0 0 9 16,11 3-13-16,6 3-33 15,5-4-34-15,-7-2-137 16</inkml:trace>
  <inkml:trace contextRef="#ctx0" brushRef="#br0" timeOffset="65697.56">22750 7409 23 0,'0'0'534'0,"2"0"-525"16,-1 0-10-16,5 0 15 15,10 0 11-15,19 0-20 16,11-6-4-16,9-4 3 0,-3 0-5 15,-7 4-1-15,-11 4 3 16,-4 2-7-16,-5 0 1 16,-5 11-1-16,-5 2-3 15,-2 1 2-15,-7 0 0 16,-2 0-12-16,-4 2-18 16,0 2-24-16,0-3-84 15</inkml:trace>
  <inkml:trace contextRef="#ctx0" brushRef="#br0" timeOffset="68260.88">13768 3836 396 0,'-28'0'-37'0,"10"6"-5"16,18 9-93-16,0 6 83 0,6-4-34 16</inkml:trace>
  <inkml:trace contextRef="#ctx0" brushRef="#br0" timeOffset="70045.98">12532 2265 125 0,'6'0'5'0,"-6"-3"-5"15,0-7-31-15,-4 7 19 16,2 3 19-16,2-1-2 15,0 1-2-15,0 0-15 16,8-5-2-16,11 0 14 16,2-2 18-16,-2 6-12 15,-8 1-7-15,-11 13-18 16,-5 14-61-16</inkml:trace>
  <inkml:trace contextRef="#ctx0" brushRef="#br0" timeOffset="70873.38">12917 3031 60 0,'-3'19'-37'16,"3"-3"14"-16</inkml:trace>
  <inkml:trace contextRef="#ctx0" brushRef="#br0" timeOffset="73396.16">13126 2543 297 0,'-29'-8'-99'0,"2"-17"121"16,19 9-2-16,1 5-7 0,2 1-5 16,1 3 16-16,2 1-6 15,0 0-16-15,0 3 6 16,2 3-6-16,0 0-6 16,0 0-5-16,0 9 6 15,0 7-1-15,4 1 4 16,4 4 0-16,-1-3 3 15,4-1-3-15,4-6-1 16,1 3-4-16,3 2-15 16,-2 7-28-16,-13 7-44 15</inkml:trace>
  <inkml:trace contextRef="#ctx0" brushRef="#br0" timeOffset="74752.84">14325 2483 363 0,'-26'-23'260'0,"17"6"-253"15,4 2-6-15,2 14 15 16,1 1 1-16,2 0-8 15,0 0-7-15,0 0-4 16,0 9-4-16,0 21 4 16,10 14 4-16,-1 12-4 15,-1 3 5-15,-5 2-4 0,-1 2 4 16,-2-5-3 0,0 1 0-16,0-6 0 15,-2-6 1-15,-1-8-2 16,2-13-7-16,1-12-21 0,0-9-36 15,0-5-13-15,0-12-8 16,0-30-83-16</inkml:trace>
  <inkml:trace contextRef="#ctx0" brushRef="#br0" timeOffset="75141.78">14300 2603 345 0,'-10'-7'55'15,"-1"0"-51"-15,4 0 0 16,4 3 5-16,3 0 17 15,0-1-6-15,13-4-15 16,14-3-3-16,6-8-2 16,1 2 5-16,0 4-10 0,5 3 8 15,0 4-6-15,7 0 6 16,-4 4-3-16,-1 3-3 16,-1 0 1-16,-8 21-7 15,-3 14 3-15,-6 9-1 16,-10 15 7-16,-5 6-1 15,-8 6 4-15,0-2-3 16,-3-6 0-16,-11-9 0 16,-5-12 1-16,-6-8 3 15,-3-8 7-15,-8-4 17 16,-6-4 0-16,-3-6 5 16,-1-3-18-16,3-5-4 15,4-4-2-15,3 0-5 0,5-2 1 16,-5-12-7-16,-1-3-1 15,3-2-48-15,1-1-7 16,12-4 13-16,17 0-23 16,4-6-142-16</inkml:trace>
  <inkml:trace contextRef="#ctx0" brushRef="#br0" timeOffset="75483.88">15247 2466 508 0,'-52'19'100'16,"12"6"-103"-16,4 9-4 16,15 7 7-16,21-4 11 15,0 1-10-15,26 5 5 16,14-4-6-16,13-8 3 15,4-15-3-15,-1-13 0 16,-8-3-3-16,-6-21 5 16,-15-11 2-16,-18-7-4 15,-9-4 8-15,-12 0-7 16,-24 3 9-16,-7 9 2 16,-6 9 1-16,-2 9-8 0,-3 9-3 15,5 4-1-15,-2 6-7 16,-4 30-33-16,-3 16-74 15,-4 9-132 1</inkml:trace>
  <inkml:trace contextRef="#ctx0" brushRef="#br0" timeOffset="75756.14">13959 3654 666 0,'-4'0'14'0,"4"0"-18"15,0 12-5-15,0 9 4 16,6 14 8-16,2 11 6 16,0 3-5-16,-1-5-4 15,-1-5 4-15,-1-11-6 16,0-7 6-16,-2-6-12 15,2-8-21-15,-5-4-52 16,0-3-37-16,0-18-24 16</inkml:trace>
  <inkml:trace contextRef="#ctx0" brushRef="#br0" timeOffset="76144.39">13995 3644 120 0,'0'-10'408'0,"0"-1"-400"15,16-7-9-15,29-7-4 16,28-10 3-1,19-9 14-15,8-1-10 0,3 5 1 16,-9 2-3-16,-5 9 1 16,-12 14-1-16,-8 4 3 15,-13 11-3-15,-12 0-4 16,-9 5 2-16,-6 13-4 16,-7 10 5-16,-6 10-5 15,-8 13 7-15,-8 16-2 16,0 11 4-16,-9 7 0 0,-12 1-1 15,-3-8 0 1,2-11-2-16,5-17 3 16,1-17-4-16,1-10 25 15,-6-15 10-15,-5-4-3 0,-12-1-18 16,-8-2-7-16,-14 1-1 16,-4-1-6-16,-7 0 3 15,-2 1-4-15,4-1 6 16,1-1-7-16,10 0 6 15,7 0-6-15,11-5 3 16,10-4-22-16,9-5-39 16,17-5-21-16,4-10-45 15</inkml:trace>
  <inkml:trace contextRef="#ctx0" brushRef="#br0" timeOffset="76392.6">14355 3437 453 0,'-9'-24'80'0,"-4"9"-67"16,5 10-2-16,5 5 15 16,3 0-2-16,0 20-20 15,0 30-13-15,15 24 14 16,0 17-2-16,4 3 6 16,-5-2-9-16,1-7 3 15,-6-6-1-15,-3-8 1 16,-5-14-1-16,-1-14-2 0,0-12 3 15,0-15-10 1,0-7-6-16,-3-9-49 16,-9-3-13-16,-7-30-260 0</inkml:trace>
  <inkml:trace contextRef="#ctx0" brushRef="#br0" timeOffset="76673.36">14138 3781 622 0,'0'3'5'0,"3"-3"-65"16,8 6 29-16,6 10 19 15,7 6 13-15,7 6-71 16,2-5-158-16</inkml:trace>
  <inkml:trace contextRef="#ctx0" brushRef="#br0" timeOffset="76860.86">14776 3871 645 0,'-1'0'1'15,"-8"0"-89"-15,8 0 78 16,1 4 6-16,0 16-86 15,0 2-77-15</inkml:trace>
  <inkml:trace contextRef="#ctx0" brushRef="#br0" timeOffset="77632.32">15426 3281 652 0,'-16'-8'4'16,"2"-3"-4"-16,8 11 2 15,3 0 9-15,1 0-6 16,1 4-4-16,1 21-9 0,0 7 8 15,1 6 2-15,13-6-4 16,5-9 4-16,2-12-5 16,3-7 5-1,0-4-3-15,-2-5 2 0,-7-17 2 16,-7-11 2-16,-8-4 0 16,0-1-2-16,-17 5 7 15,-8 7 3-15,-3 8-4 16,7 6-11-16,7 8-1 15,7 3-9-15,2 1-15 16,-2 23-54-16,-3 16-92 16</inkml:trace>
  <inkml:trace contextRef="#ctx0" brushRef="#br0" timeOffset="79185.11">15523 3700 749 0,'-12'-11'5'16,"6"6"-17"-16,6 5 7 16,-3 1-3-16,-3 38-13 15,-3 37 21-15,-6 41-9 0,-3 39-30 16,-3 17-116 0,-4-6-345-16</inkml:trace>
  <inkml:trace contextRef="#ctx0" brushRef="#br0" timeOffset="87756.3">17925 6545 633 0,'-40'0'14'0,"10"-6"-38"15,6 2 19-15,0 3 8 16,-1 1 15-16,-1 0-9 16,3 0-2-16,4 0-1 15,6 0 5-15,-4 0 1 16,-3 0-1-16,-7 0 0 16,-11 0-8-16,-4 0 3 15,-14 0-6-15,-13-1 2 16,-13-3-1-16,-16-1-2 0,-10-2 1 15,-3 0 2-15,2 0-3 16,3 0-1-16,7-1 5 16,2-3-5-16,9-1 6 15,6-3-4-15,6-4 3 16,2-1-5-16,5-3 6 16,5-2-6-16,6-3 2 15,12 0 3-15,7-4-7 16,8-5 7-16,11-8-3 15,4-6 2-15,10-5-3 16,6-5 0-16,0-4 1 16,3-5 2-16,15-4-1 0,0 2-4 15,3 2 6-15,1 5-5 16,2 1 4-16,7 3-2 16,2 4 1-16,4 4 0 15,3 6-3-15,4 2 1 16,9 4-1-16,10-1 2 15,9 2-3-15,8 2 3 16,7 1-3-16,3 6 4 16,-2 5-3-16,-6 6 3 15,0 5-3-15,1 2 0 16,11 1 1-16,15-1-1 16,11-1 3-16,12 2-4 15,1 1 4-15,-2 1-2 0,-1 7 3 16,-8 3-2-1,-3 4 1-15,-9 19-3 0,-8 6 0 16,-15 3 3 0,-7 4-3-16,-6 3 3 0,-7-1-5 15,0 3 7-15,-7 0-5 16,-7 7 4-16,-10 9-4 16,-10 11 1-16,-11 15 1 15,-11 12-4-15,-4 5 5 16,-4 0-6-16,0-8 2 15,3-8-2-15,0-9 5 16,0-10-3-16,-6-4 3 0,0-3 0 16,-16 0-1-16,-26 0 1 15,-23-1-3 1,-15-6 5-16,-18-7-4 16,-16-6 3-16,-12-6-2 0,-13-5 2 15,4-8-1-15,12-4 0 16,14-6 2-16,23-5-9 15,13-1-14-15,20-3-32 16,25 0-67-16,28-4-95 16</inkml:trace>
  <inkml:trace contextRef="#ctx0" brushRef="#br0" timeOffset="89116.82">20506 6581 520 0,'-24'4'14'0,"0"1"-37"15,-2 2 17-15,-6 2 10 16,-6-2 16-16,-9 1-4 15,-6 0 3-15,-4-1-7 0,-2-2 12 16,-1-4 3-16,-4-1-10 16,-3 0-7-16,-2 0-8 15,-3-6 3-15,3-9-4 16,6-6 3-16,4-7 0 16,2-8 8-16,-1-11-1 15,0-6-7-15,-9-8-2 16,0-3-4-16,2 2 4 15,2-1-4-15,8 6 4 16,10 3-1-16,12 5 3 16,8 1 9-16,9-1-4 15,7-4-5-15,1-3-5 16,7-1 9-16,-1-3-7 0,2 1 8 16,0-4-7-16,2 3 2 15,8 4-3-15,3 1 1 16,1 5 1-16,2 5-3 15,-1 0 1-15,-1 4-4 16,4 4 5-16,1 0-6 16,3 2 8-16,8-1-7 15,6-2 2-15,7 1 1 16,6-2-3-16,-1 4 4 16,2 2-5-16,-3 2 7 15,0 4-7-15,3 4 5 16,2 4-2-16,3 2 0 0,1 4 1 15,1 3 0-15,1 3-1 16,5 0-1-16,5 2 4 16,2-2-5-16,3 3 5 15,10-1-4-15,2 4 4 16,4 1-4-16,-2 0 4 16,-8 0-4-16,-7 13 3 15,-4 6-3-15,-6 3-2 16,1 6 7-16,-2 3-7 15,-2 2 5-15,-3 2-1 16,0 1 1-16,1 3-3 16,-4 3 2-16,0 0 0 0,-6 2 0 15,-8 0 0-15,-3 1-5 16,-8-1 9-16,-2-2-8 16,-4 1 5-16,-6-3-3 15,-1-2 5-15,-7 1-3 16,-2 0-2-16,-6 2 2 15,0 8-2-15,-2 5 3 16,-18 6-4-16,-6 8 6 16,-10 5-4-16,-1-2 1 15,0 1 0-15,5-9 1 16,0-5 0-16,0-5-2 16,-3-6 1-16,-4 1-1 15,-7-4 3-15,-5 0-3 0,-7-1 4 16,-8-2-2-1,-7-5 1-15,-10-6-3 0,-9-7 4 16,-16-7 2 0,-8-3-4-16,-1-8 3 0,8-2-4 15,10-3 5-15,16 0 0 16,13-5 1-16,9-4-5 16,9 1 0-16,13 0 0 15,6 1-5-15,10 0-11 16,5 1-19-16,6 0-15 15,4 0-87-15,1-3-125 16</inkml:trace>
  <inkml:trace contextRef="#ctx0" brushRef="#br0" timeOffset="93292.57">18768 8676 570 0,'-55'6'-2'15,"12"0"-12"-15,5 2-18 16,6-1 40-16,5-2 7 16,0-2 13-16,3 0-12 0,5 0-1 15,-5-1-2-15,-1 3-3 16,-10 2-8-16,-6 2-2 16,-13 5 2-16,-5 2-4 15,-6-1 5-15,-3-3-4 16,-2-1 2-16,0-4 3 15,0-3 3-15,-2-2 3 16,0-2-6-16,2 0 4 16,-2 1-7-16,1-1 1 15,2 0-3-15,-1 0 1 16,3 0 0-16,3 0 1 16,1 0-1-16,5-3 1 15,8-10 1-15,2-4-5 0,5-2 7 16,3-5-4-16,-3-2 3 15,-2-7-3 1,0-5 1-16,0-4-1 16,2-4-1-16,3-1 2 0,3-3-2 15,4 0 3-15,3 1-2 16,7 2 3-16,3 1-3 16,4 3 11-16,7 0-6 15,6 4 0-15,3-4 0 16,3-1-5-16,20-1 1 15,9-1-5-15,5 2 7 16,0 4-9-16,-1 4 9 0,-6 7-4 16,-8 5 8-16,-5 6-2 15,-3 4-3 1,2 2 0-16,1-2-4 16,5-2 5-16,5-3-7 0,4-3 7 15,10-5-3-15,5-2 0 16,9 0 0-16,6-2 0 15,5 2 1-15,1 2-2 16,4 4 2-16,-4 1-3 16,-1 1 4-16,-2 0-3 15,-2 1 2-15,1 1-1 16,0 4 0-16,-4 3-1 16,2 1 2-16,-3 1 0 0,6-1-3 15,5 0 4 1,4 0-5-16,3-1 7 15,-2 4-6-15,-2 0 2 16,-4 2-1-16,-2-3 3 0,2 6-3 16,5-3 1-16,6 2 2 15,8 3-3-15,3-3 3 16,1 4-4-16,0 0 4 16,-2 0-5-16,2 0 4 15,0 0-1-15,1 0 1 16,4-1 0-16,4 0-3 15,7-2 4-15,2 2-5 16,4 1 5-16,0 0-2 0,2 0 0 16,4 0-1-1,-2 10 1-15,-1 3 1 16,-7 0-2-16,-5-2 1 0,-7-2-4 16,-8 2 7-16,-9-6-6 15,-8 1 4-15,-6-1-3 16,0 1 3-16,2-2-3 15,1 1 2-15,5 2 2 16,-4-1-4-16,-3-2 3 16,-1 0-5-16,-5-1 3 15,-3 1-2-15,-5 2 3 16,-4 1-1-16,-5 0 1 16,-5 0-2-16,0 2 1 15,-1 2 2-15,1 2-6 16,-2 1 8-16,4 0-5 15,0-2 2-15,-4 1 0 0,-1 1 1 16,-3 1 0-16,-7 1-2 16,0-3 2-16,-3 2-6 15,0 2 6-15,-1 4-3 16,2 5 4-16,0 2-4 16,-5 2 4-16,-2-2-3 15,-7-3 1-15,-1 4-1 16,-8-5-1-16,-1 2 5 15,-4 2-6-15,-11-1 9 16,-7 3-6-16,-1 3 4 16,-4-1-2-16,4 3 0 15,2-1-2-15,6 0 1 0,-1 2 0 16,1-6-3-16,-5 1 5 16,0-5-5-16,-3-1 4 15,-5 0-4-15,-7 1 6 16,-6-3-4-16,-5 2 1 15,-8 0-1-15,-4-1 0 16,-3-2 1-16,-2-2-5 16,1-3 8-16,-2-2-5 15,-3-1 4-15,-5-3-4 16,-13 1 3-16,-15 1-3 16,-16 1 2-16,-12 1-2 15,-13 0 0-15,-8 0 3 16,-7-2-5-16,-10-2 7 0,-3 0-5 15,2 2 5-15,-6 2 0 16,1 0 1-16,1 0-3 16,-6 1 0-16,-2-2 0 15,-5-3 0-15,-13-1 12 16,5 1-4-16,6-4 1 16,12-3-4-16,23-4 7 15,20 0-7-15,20 0-1 16,15-4-3-16,13 1-5 15,1 3 5-15,3 0-7 16,7 0 4-16,10 11-10 16,11 0-9-16,14 0-26 0,16-4-17 15,17-6-51-15,4-1-203 16</inkml:trace>
  <inkml:trace contextRef="#ctx0" brushRef="#br0" timeOffset="105156.26">19483 7052 594 0,'-7'0'-4'16,"0"-1"8"-16,6 1 1 15,1 0 4-15,0 13-18 16,0 9 14-16,0 13-1 16,0 3 0-16,0 11 2 15,0 13-6-15,-5 15 18 16,-5 22-6-16,-5 14 6 15,2 11-3-15,3 4 0 16,6-4-9-16,4-11 1 0,0-9-1 16,0-9-3-16,8-6 1 15,-1-1-7-15,-1-6 10 16,-1-11-5-16,1-8 1 16,1-14-3-16,-3-9 3 15,1-8-3-15,-4-8 0 16,-1-9 3-16,0-7-7 15,0-5 9-15,0-3-6 16,0 0 16-16,-10-3-8 16,-12-16-3-16,-5-12-5 15,5-7 4-15,4-13-3 16,3-17-4-16,7-8 7 0,5-17-10 16,3-10 6-16,0-11-5 15,2-11 1-15,11-9-13 16,2-3-1-16,-1 4 2 15,-3 8 5-15,-5 18 10 16,-3 20-1-16,-1 22 6 16,-2 16-7-16,0 14 8 15,0 8-5-15,0 8 4 16,0 5-2-16,0 3 0 16,0 3 2-16,0 2-3 15,0 3 3-15,0 2-4 16,0 1 5-16,0 0-10 15,0 0 6-15,0 0-4 0,0 0 4 16,0 0-3-16,0 0-5 16,-6 15-36-16,-4 13-59 15,-5 1-111-15</inkml:trace>
  <inkml:trace contextRef="#ctx0" brushRef="#br0" timeOffset="106484.16">17620 9410 468 0,'-9'2'2'0,"3"-1"6"16,4-1 45-16,1 0 11 0,1 0-40 16,0 0-9-16,0 0 4 15,-3 0-6-15,-3 0 6 16,1-15-15-16,-2-11 2 16,1-6-6-16,0-10 3 15,2-11-4-15,1-9 1 16,0-9 0-16,0-10-1 15,-3 0 2-15,-2 2-5 16,-2 12 6-16,1 16-4 16,1 13 4-16,0 12-4 15,2 8 3-15,3 7 0 16,0 5 0-16,3 5 0 0,0 1-5 16,0 0 4-16,0 0-9 15,0 0-1-15,0 0-26 16,0 4-30-1,0 10-43-15,-3 3-146 0</inkml:trace>
  <inkml:trace contextRef="#ctx0" brushRef="#br0" timeOffset="106884.08">17328 9052 596 0,'-12'3'8'0,"9"-3"-13"15,3 0 16-15,0 0 26 0,0 0-22 16,6 0-15-16,13-16 5 16,5-10 15-16,6-15-9 15,-5-9-3 1,-1-9-13-16,0-5 11 0,-3-2-9 16,-6 9 7-16,-4 14-9 15,-6 17 6-15,-2 12-1 16,0 11 0-16,3 3 3 15,6 0-11-15,4 2 7 16,6 14-3-16,8 13 9 16,4 6-1-16,-2 4 2 15,2 1-4-15,-4-3 1 0,-3-6 0 16,-7-7-4-16,-8-7 4 16,-6-5-6-16,-3-5 7 15,-3-3-4 1,0-4 8-16,0 0-7 0,0 0 3 15,0 0-3-15,0-4-25 16,0-12-77-16,0-12-162 16</inkml:trace>
  <inkml:trace contextRef="#ctx0" brushRef="#br0" timeOffset="107484.76">18580 9339 369 0,'0'8'31'15,"0"-5"-31"-15,0 1 63 0,0-3 13 16,0-1-15-16,0 0-20 15,0 0-7-15,0 0-3 16,0 0-8-16,0 0-4 16,0 0-18-16,0 0 9 15,0 0-10-15,0 0 6 16,-3-23-5-16,-4-14 2 16,1-18-7-16,1-15 3 15,-2-11 3-15,3-10-6 0,-2-3 4 16,-2 9-5-1,0 11 9-15,-2 16-8 16,1 16 8-16,3 16-6 16,2 8 3-16,2 12-1 0,0 4 1 15,2 2 3-15,0 0-10 16,0 0 8-16,0 0-11 16,0 0 12-16,0 0-13 15,-2 0-16-15,-1 13-17 16,-7 7-17-16,-7 5-45 15,-4 3-114-15</inkml:trace>
  <inkml:trace contextRef="#ctx0" brushRef="#br0" timeOffset="107864.75">18361 8842 212 0,'-3'2'309'0,"2"-2"-304"0,-1 0 60 15,2 0 2-15,0 0-28 16,0 0-26-16,0 0-5 15,11-18-7-15,14-15 6 16,10-10-2-16,-4-14-7 16,-4-1 6-16,-8 5-8 15,-6 6 6-15,-3 13-6 16,-7 15 8-16,0 12-7 16,-3 6 3-16,0 1 0 15,2 0-7-15,7 1-1 16,7 19-3-16,4 6 19 15,4 6-7-15,-1 0 5 16,1-4-6-16,-1-3 5 0,-3-5-5 16,-2-6 4-16,-6-4-3 15,-4-3-2-15,-7-4 3 16,1-2-4-16,-2-1 6 16,0 0-5-16,0 0 5 15,0 2-5-15,0-2 4 16,0 0-14-16,4 0-31 15,8 0-69-15,-1 0-105 16</inkml:trace>
  <inkml:trace contextRef="#ctx0" brushRef="#br0" timeOffset="110960.88">20597 9169 594 0,'-10'0'4'0,"1"0"-1"16,7 1 65-16,2-1-21 15,0 0-30-15,0 0-11 16,0 0 4-16,0 0 7 16,0 0-8-16,-3 0 9 15,-2-3-11-15,-2-12 3 16,-3-9-12-16,1-12 1 16,3-14-2-16,3-20-3 15,3-12-4-15,0-5-7 16,0-1 11-16,0 16-8 15,3 16 20-15,-3 16-11 16,0 20 10-16,0 11-3 0,0 6 1 16,0 3 0-16,0 0-3 15,0 0 2-15,0 0-10 16,0 0-4-16,0 0-21 16,0 0-5-16,0 2-38 15,0 12-40-15,-12 5-30 16</inkml:trace>
  <inkml:trace contextRef="#ctx0" brushRef="#br0" timeOffset="111336.88">20388 8753 552 0,'0'0'9'0,"0"0"19"16,0 0 45-16,0 0-20 15,0 0-34-15,0 0-4 16,0-4-10-16,5-21-6 15,16-16 7-15,8-15-6 16,3 1 1-16,-7 7-4 16,-9 12 2-16,-4 13-7 15,-6 9 11-15,-3 9-8 16,2 4 6-16,1-1-7 16,7 2 0-16,5 0 1 15,3 11 2-15,4 12 7 16,0 8-6-16,-4 6 8 15,2 0-6-15,-3-2 7 0,-5-7-10 16,2-3 7-16,-8-10-4 16,-3-5 2-16,-3-5-2 15,-2-4-1-15,1-1 4 16,-2 0-7-16,0 0 3 16,3 0-26-16,8 0-48 15,3-14-65-15,5-9-116 16</inkml:trace>
  <inkml:trace contextRef="#ctx0" brushRef="#br0" timeOffset="111836.54">21328 9176 509 0,'-15'14'5'15,"5"-2"37"-15,4-2 32 16,2-6-29-16,4-3-27 0,0-1-7 15,0 0-3-15,0 0 8 16,0 0 1-16,0 0 1 16,-5-12-5-16,-4-12-1 15,-2-17-7-15,-2-14-9 16,3-14 8-16,-2-13-10 16,3-9 11-16,3 1-8 15,-2 8 6-15,5 15-6 16,-1 21 7-16,3 17-2 15,-1 15-2-15,2 9 4 16,-1 3-5-16,1 2 5 16,0 0-10-16,0 0 6 0,0 0-8 15,0 0 3-15,0 0-2 16,10 6 2-16,0 6-25 16,-2 5-28-16,-8 8-24 15,0 4-89-15,-12 1-192 16</inkml:trace>
  <inkml:trace contextRef="#ctx0" brushRef="#br0" timeOffset="112181.17">21118 8788 609 0,'-2'0'8'16,"1"0"36"-16,1 0 25 16,0 0-30-16,0-5-31 15,0-13-11-15,15-14 4 0,6-9-4 16,5-6 6-16,-1 5-9 15,-5 4 10 1,1 5-8-16,-4 5 7 16,-7 9-4-16,-4 9 2 0,-3 6 0 15,-3 4-6-15,1 0 5 16,7 0-11-16,7 5 4 16,3 16 2-16,9 6 10 15,-1 5-3-15,1 1 1 16,-2-2-3-16,-4-4 0 15,-3-5 4-15,-7-8-6 16,-4-5 4-16,-6-6-7 0,-1-2 1 16,0 0-16-1,0-1-4-15,0 0-12 0,0 0-16 16,-1 0-69 0,-11 2-106-16</inkml:trace>
  <inkml:trace contextRef="#ctx0" brushRef="#br0" timeOffset="113680.95">21423 9290 16 0,'0'4'465'0,"-3"-3"-458"15,-7 1 15-15,-1 2 60 16,-3 1-45-16,-6 4-22 16,-5 2-5-16,-3 2 14 15,-7 0-3-15,-2 0 0 16,-9 0-9-16,-3-5 1 0,-3-4 5 15,-5 0-11-15,-1-4 12 16,-1 0-6-16,-5 0 0 16,-1-11-6-16,1-3 0 15,3-1-1-15,6 0-9 16,4-8 9-16,4-3-15 16,2-9 13-16,-1-10-11 15,4-3 10-15,2-8-5 16,8-2 1-16,0 2 4 15,11 1-4-15,5 1 4 16,7 8-7-16,4 1 6 16,5 3-8-16,0 3 12 0,0-1-10 15,8 1 4-15,7 0 0 16,6-1 0-16,5 2 1 16,4 4-4-1,2 0 6-15,3 5-9 0,4 3 11 16,3-1-11-16,-2 1 9 15,2-2-4-15,4 2 2 16,0-1-2-16,8 2 1 16,1 1 4-16,1 1-9 15,5 9 7-15,3 3-5 16,0 7 4-16,8 1-3 16,1 3 3-16,1 0-5 15,-2 7 4-15,-4 8 0 0,-5 6-2 16,-9 1 4-16,-4 2-9 15,-6 1 9-15,-6 5-10 16,-5 7 9 0,-5 5-7-16,-5 6 8 0,-3 4-5 15,-8 6 3-15,-1 2 1 16,-11 8-5-16,0 6 7 16,-17 10-7-16,-14 5 8 15,-9 1-5-15,-6-3 4 16,-1-11-3-16,-2-9 3 15,2-9 1-15,1-9-4 16,4-11 5-16,9-13-8 0,6-12 9 16,5-8-9-16,8-5 0 15,1 0-30 1,10-5-52-16,3-18-82 16,0-5-190-16</inkml:trace>
  <inkml:trace contextRef="#ctx0" brushRef="#br0" timeOffset="114096.53">21878 9048 566 0,'4'-2'39'16,"6"-2"-42"-16,7-3 0 0,11 2 28 16,4 3-11-16,-4 2-11 15,-3 3-5-15,-13 19-1 16,-9 5-2-16,-3 7-5 16,-21-2 12-16,-16-2-3 15,-6-5 15-15,-1-11 18 16,6-3 19-16,6-6-2 15,16-3-7-15,9-1-8 0,7-1-16 16,0 0-13 0,13 0-14-16,22 0 2 15,13 2 6-15,12-1 4 16,-5-1-7-16,-6 0-24 0,-6 0 1 16,-10-6-12-16,-8-3-23 15,-5-3-4-15,-12-3-21 16,-8 3-62-16</inkml:trace>
  <inkml:trace contextRef="#ctx0" brushRef="#br0" timeOffset="115116.46">18990 10113 459 0,'-10'10'6'0,"5"-2"51"15,0-4 25-15,5-3-22 16,-1-1-28-16,-1 0-6 16,1 0 1-16,1 0-10 15,-2 0-1-15,1 0-10 16,1 0 9-16,-2 0-7 16,-1 0 2-16,-5-5-5 15,-4-23 11-15,-3-22-18 0,4-27-1 16,7-20 6-16,-1-15-10 15,1-6 8 1,-5 4-9-16,2 16 11 16,-2 22-7-16,3 23 4 0,-2 19 0 15,4 15 1-15,-1 9 0 16,5 7-2-16,-1 1 3 16,1 2-7-16,0 0 4 15,0 0-27-15,0 0-28 16,0 0-35-16,0 12-16 15,-6 8-12-15,-10 3-158 16</inkml:trace>
  <inkml:trace contextRef="#ctx0" brushRef="#br0" timeOffset="115436.2">18755 9422 487 0,'-2'3'37'16,"2"-3"-16"-16,0 0 25 0,0 0 2 15,0 0-21-15,0 0-21 16,0 0 1-16,11-6-9 15,9-16 11-15,9-11-4 16,2-9 0-16,-1 3-5 16,-5 5-1-16,-2 7 4 15,-9 10-7-15,-5 7 8 16,-1 7-9-16,-3 3 5 16,3 0-6-16,3 5 6 0,5 13 8 15,3 7 7 1,2 5-2-16,1 2-3 15,-4-2 4-15,0-2-13 16,-4-5 3-16,-3-3-6 0,-3-4 7 16,-4-6-6-16,-1-4 2 15,-1-2-9-15,1-4-43 16,6 0-23-16,3-7-103 16,7-18-44-16</inkml:trace>
  <inkml:trace contextRef="#ctx0" brushRef="#br0" timeOffset="116035.76">20981 10221 436 0,'0'14'21'0,"0"0"47"16,0-3 15-16,-3-7-17 15,3-4-30-15,0 0-13 16,0 0-5-16,0 0-1 15,0 0-6-15,0 0-3 16,-3-9-1-16,0-25-9 16,-3-19 10-16,-2-19-15 15,3-23 10-15,0-9-14 0,-1-6 1 16,-3 8 1-16,-1 21 8 16,0 26 2-16,2 25 0 15,3 18 4-15,2 6-8 16,3 5 11-16,0 1-12 15,0 0 6-15,0 0-10 16,0 0 1-16,0 0-33 16,11 0-16-16,-3 3-33 15,-8 9-93-15,0 4-199 16</inkml:trace>
  <inkml:trace contextRef="#ctx0" brushRef="#br0" timeOffset="116376.86">20804 9762 559 0,'-6'0'50'16,"3"0"-32"-16,3 0 50 16,0 0-11-16,0-6-48 15,0-19-20-15,18-11 10 16,1-8 5-16,1-6-7 16,-3 11 6-16,-5 5-7 15,0 6 6-15,2 10-6 16,-4 4 5-16,3 8-11 15,-1 6 5-15,6 0-2 16,2 16 5-16,2 6 7 16,-1 4-10-16,-3 4 13 0,2-5-9 15,1 0 7-15,-6-3-6 16,-3-6 2-16,-2-2 0 16,-5-5 1-16,-3-5 0 15,-1-3-6-15,-1-1 6 16,0 0-6-16,2 0 3 15,-1 0-47-15,4 0-46 16,-2-11-152-16</inkml:trace>
  <inkml:trace contextRef="#ctx0" brushRef="#br0" timeOffset="117276.46">21477 9986 454 0,'-7'-11'41'16,"5"5"-19"-16,2-1 34 16,0-6-27-16,15-7-26 15,6-3 6-15,4 0-5 16,0 8 0-16,2 7-1 15,-2 6-3-15,0 2 0 16,-5 2-2-16,-2 13 2 16,-12 4-6-16,-6 5-3 15,0-2 3-15,-21 0 18 16,-1-1-10-16,2-7 11 0,3-4 9 16,6-4 4-16,5-5-1 15,5-1-7-15,1 1-2 16,0-1-19-16,0 0 2 15,0 2-10-15,12 0 9 16,5 4 1-16,-1 2 3 16,-7-1-5-16,-4 3-12 15,-5 3 7-15,0-1-2 16,-10 2 17-16,-11 0-5 16,-3-6 12-16,2-1 5 15,4-4-8-15,6-1 0 16,5-2-7-16,4 0-1 15,3 0-4-15,0 0-19 0,0 0-41 16,9 0-17-16,10 0-9 16,4 0-11-16,-6-6-216 15</inkml:trace>
  <inkml:trace contextRef="#ctx0" brushRef="#br0" timeOffset="117808.71">21676 10220 401 0,'-29'5'107'0,"-1"0"-85"0,6-1 59 16,5-4-16-16,-2 0-29 16,0 0-16-16,-3-9-11 15,0-4-3-15,-1-9-8 16,-3-2 5-16,0-8-6 15,2-2 7-15,4 5-5 16,4-3 1-16,6 3 0 16,6-3-2-16,6-3 2 15,0-2-4-15,16-1 4 16,8 2-3-16,2 3 7 16,1 5-10-16,-1 2 8 15,1 7-4-15,-2 4 2 16,1 5 0-16,-5 4-3 0,2 6 2 15,3 0-3-15,0 0 6 16,4 6-6-16,1 5 7 16,4-1-5-16,1 1 4 15,2-2-2-15,2-1-2 16,-4 2 6-16,-8-2-7 16,-6 2 5-16,-6 1-7 15,-7 5 9-15,-3 7-8 16,-6 7 10-16,0 6-4 15,-5 9 7-15,-16 2-2 16,-7 2-4-16,-5 1 3 16,-4-4-8-16,3-3 6 0,0-4-9 15,5-4-2-15,6-5-45 16,1-6-25-16,3-13-147 16</inkml:trace>
  <inkml:trace contextRef="#ctx0" brushRef="#br0" timeOffset="121300.03">18787 9332 570 0,'-13'8'19'0,"-5"2"-22"15,0 0 0-15,8-2 11 0,2-4 2 16,4-1 7-16,1 0-3 16,0-3 16-16,-1 0 15 15,-9 2-10-15,-6 5-7 16,-9 4-21-16,-11 4 8 15,-3 4-11-15,-4 0 3 16,1-1-5-16,-3 2 5 16,4-3 0-16,0-5-4 15,-3 2 6-15,1-4-8 16,-5-1 13-16,-5 0-14 16,-2-6 6-16,-3-3-8 15,1 0 7-15,1 0-2 16,-1-6-3-16,2-6 2 0,6-1-6 15,3-2 7-15,2 1-8 16,0-2 11-16,-2 1-8 16,-7 0 3-16,0 2-4 15,-1-2 3-15,2-2 2 16,9-6-7-16,6-8 6 16,9-9-11-16,11-8 11 15,9-9-8-15,5-7 10 0,4-8-6 16,2 1 3-1,-1 5-2-15,1 9 0 16,0 9 3-16,-2 6-5 16,2 3 5-16,0 0-4 0,5 0 7 15,15-2-7-15,12-5 4 16,5-5-3-16,12-2 2 16,9-3 1-16,4 3-4 15,4 3 4-15,0 4-4 16,-1 9 8-16,-1 5-9 15,-6 10 7-15,3 8-5 16,-3 5 3-16,0 6-2 16,3 3 0-16,-1 0 4 15,1 3-7-15,5 8 6 16,1 2-6-16,0-1 8 16,-2 1-8-16,-7 1 6 15,-6-1-4-15,-7-1 4 0,-3 3-4 16,-5 5-1-16,-3 0 6 15,-4 1-8-15,-2 8 6 16,-2 8-8-16,-5 13 10 16,-4 12-5-16,-4 11 4 15,-3 9-2-15,-4 4 0 16,-2 4 1-16,-4-1-4 16,0-7 7-16,0-8-8 15,0-6 9-15,0-7-7 16,0-9 4-16,-3-13-2 15,-1-9 2-15,-1-7-2 16,-2-8-1-16,-2 0 3 0,-3-2-20 16,-4-2-11-16,1 0-33 15,6 0-26-15,6-7-73 16,3-4-196-16</inkml:trace>
  <inkml:trace contextRef="#ctx0" brushRef="#br0" timeOffset="121620.69">19042 8939 493 0,'-7'-1'134'16,"2"-2"-141"-16,5 3 14 15,0 0 21-15,0 0-20 16,0 5-7-16,8 18-5 16,3 6 20-16,1 4-3 15,-3-1-7-15,-3-2-1 16,0-7-1-16,-3-5 2 16,-1-4-6-16,-2-5 6 15,0-5-8-15,1-3 5 16,-1 1-5-16,2-2 2 15,5 0-30-15,4 0-80 0,0 0-150 16</inkml:trace>
  <inkml:trace contextRef="#ctx0" brushRef="#br0" timeOffset="122056.52">19249 9197 604 0,'-25'2'8'15,"-3"4"10"-15,-8-1 26 16,-2 1-7-16,1-5-27 16,-6-1-7-16,-3 0 16 15,-5-12-3-15,-7-13-2 16,-1-7-13-16,1-6 14 0,10 0-7 16,12 5 2-16,14 0-1 15,16 1-2 1,6-3-5-16,15-5-6 15,26-5 5-15,13 1-6 0,9-2 10 16,3 4-9-16,-3 8 6 16,-1 2-5-16,-6 7 6 15,-3 5-6-15,-8 10-8 16,-11 10-1-16,-6 0 1 16,-8 24 6-16,-4 14 0 15,-7 14 9-15,-9 8-2 16,0 11 2-16,-1 8-6 0,-13 0 5 15,-2 2-2 1,4-8-1-16,-4-11 4 16,4-10-13-16,0-13 0 15,1-16-21-15,5-9-12 0,0-11-23 16,-4-3-71-16,0-4-288 16</inkml:trace>
  <inkml:trace contextRef="#ctx0" brushRef="#br0" timeOffset="123532.53">16136 6667 137 0,'-46'-1'-50'16,"8"-4"59"-16,8 3 136 15,9-3-17-15,7 4-38 16,7 0-16-16,4-1-23 15,3 2-8-15,0-1-15 16,0 1-7-16,0 0-6 16,0 0-2-16,0 0-1 15,0 0-7-15,12-4 3 16,19 0-9-16,21-3 15 0,15-2-7 16,17 1 3-16,11 0-8 15,9 1 2 1,23-3-3-16,20-7-1 15,29-5 14-15,31-4 8 0,9-1-11 16,9 8-14-16,-11 5 8 16,-15 4-6-16,-19 5 3 15,-30 5-3-15,-31 0 1 16,-37 0 3-16,-33 0-9 16,-25 0 11-16,-15 0-10 15,-7 0 7-15,-2 0-3 16,0 0 10-16,0 0 1 0,0 0 16 15,0 0-13 1,0 0-10-16,0 0 0 16,0 1-13-16,-5 3-36 15,-19 6-48-15,-19 4-102 0</inkml:trace>
  <inkml:trace contextRef="#ctx0" brushRef="#br0" timeOffset="124782.23">17733 7307 318 0,'0'-1'28'15,"0"1"18"-15,0 0 48 16,0 0-6-16,-8 0-31 0,-13 1-37 16,-5 6 4-16,-1 1-9 15,-6-1 5-15,5-1-7 16,-3-5-2-16,-4-1-8 16,0 0 5-16,-8-9-5 15,-4-16-2-15,0-10 2 16,-1-11-7-16,3-8 7 15,8-6-4-15,9 0 7 16,14 3-7-16,14 7 2 16,5 4-1-16,34 4-2 15,13 7 4-15,9 6-7 16,1 11 10-16,-1 8-10 16,-1 10 5-16,-5 0-4 0,-3 17 2 15,-7 16-2-15,-9 13-2 16,-10 4 0-16,-14 5-3 15,-10-7 1-15,-2-3-1 16,-18-8 12-16,-18-3-7 16,-7-9 8-16,-6-10-4 15,-6-9 4-15,-5-6-1 16,0-9-1-16,2-17 3 16,6-3-6-16,14-7 9 15,14 1-6-15,13-3-1 16,11-1 0-16,14 4 1 15,24 2-7-15,10 4 3 0,4 9 4 16,5 9-4-16,-5 8 3 16,-4 3-8-16,-3 13 10 15,-9 16-9 1,-10 9 4-16,-10 6-4 0,-16 4-4 16,0-1 4-16,-28-8 4 15,-12-1 1-15,-6-12 0 16,-1-9 7-16,0-9-5 15,2-8 5-15,1 0-2 16,3-10-3-16,5-11-25 16,10-9-38-16,5-6-72 15,6-8-259-15</inkml:trace>
  <inkml:trace contextRef="#ctx0" brushRef="#br0" timeOffset="126445.28">18355 6645 397 0,'20'4'7'0,"-1"-3"-1"0,2 3-11 15,-6-1 10-15,-2 0-7 16,-5 1 10-16,-5 0-11 16,-3-1 9-16,0 0 0 15,0-2 17-15,0-1 17 16,0 2 10-16,0-2 3 16,-6 1-14-16,-16 4 8 15,-10 1-30-15,-11 5-2 16,-14 2-3-16,-10 2-3 15,-10 5 0-15,-7 0-6 16,0 1 2-16,-6-2-10 16,-1-6 12-16,1-1-12 0,-3-7 11 15,4-3-5-15,1-2 4 16,4 0 0-16,-3-6-1 16,2-2 2-16,5 3-6 15,3 2 7-15,9 2-14 16,2 0 14-16,8-3-12 15,3-2 10-15,5-4-6 16,9-3 4-16,4-7 4 16,6-2-5-16,2-5 3 15,0-1-10-15,2 2 12 16,2 0-9-16,-4 1 10 16,4 1-12-16,2 2 7 15,-3-1-3-15,1 0 0 0,-1-1 1 16,4 1-2-16,1-6 2 15,3-1-5-15,0-2 4 16,0-4-4-16,1 3 8 16,-1-2-1-16,-2 1-2 15,2 2 0-15,1-2 0 16,0 4 1-16,-1-2-6 16,6-2 8-16,1-3-9 15,8-5 7-15,1-3-3 16,2-2 2-16,0-3-3 15,0-2 3-15,0 5 0 16,0 4-2-16,0 3 4 0,0 6-6 16,0 2 6-16,8-1-6 15,5-2 5-15,3-4-2 16,10-3 2-16,2-2-5 16,0 2 4-16,2 2 0 15,-2 3-5-15,3 2 7 16,4-1-9-16,-1 2 9 15,5 2-6-15,4 2 5 16,3 2-4-16,11-2 1 16,5-1 3-16,1 2-7 15,4 0 7-15,-4 5-9 16,-8 3 13-16,0 4-12 16,-2 3 7-16,8 3-1 0,14-1-1 15,13 1 2-15,11-1-4 16,8 2 6-16,-2 0-6 15,-4 4 5 1,-7 6-8-16,-8 0 13 0,-7 7-9 16,-1 11 3-16,2 3 2 15,5 8-5-15,0-4 6 16,3 2-6-16,-8-1 7 16,-10-1-10-16,-6 3 9 15,-9 1-7-15,-8 2 4 16,-7 2-2-16,-8 0 0 15,-3 6 1-15,-7 4-2 0,-2 7 8 16,-3 6-6-16,-2 1 6 16,1 1-10-1,1-1 9-15,-4-1-9 16,-5-1 5-16,-2 1-1 0,-6 3 0 16,0-1 0-16,0 2-2 15,0 0 5-15,-11 2-7 16,1-1 7-16,-2 4-5 15,1 0 5-15,0 2-6 16,-3 1 4-16,1-9 1 16,-2-9-2-16,-6-11 3 15,-7-7-6-15,-12-5 20 16,-11 0-2-16,-10 0 10 0,-6-4-17 16,-2 0 5-16,8-7-1 15,5-2 3 1,6-3 3-16,6-1-14 15,4 1 4-15,10-1-10 0,3-2 7 16,2 5-8-16,1 2 7 16,-9 3-8-16,-1 3 5 15,-8 3-9-15,-4-2-14 16,-3 2-12-16,-5-1-31 16,4-4-13-16,2-10-113 15</inkml:trace>
  <inkml:trace contextRef="#ctx0" brushRef="#br0" timeOffset="135261.51">17964 6916 760 0,'-30'0'-27'0,"13"0"21"16,10 0 8-16,3 0-4 0,4 0 22 15,0 0-15-15,0 0 0 16,0 0-7-16,0 0 0 16,0 0 2-16,0 0-3 15,0 0 5-15,0 0-9 16,0 0 9-16,0 0-10 16,0 0 11-16,0 0-7 15,0 0 5-15,0 0-3 16,0 0-4-16,0 0-5 15,0 0-16-15,0 0-17 16,8 10-25-16,-3 5-58 16,-5 2-202-16</inkml:trace>
  <inkml:trace contextRef="#ctx0" brushRef="#br0" timeOffset="136612.56">18423 9521 222 0,'-4'0'59'0,"3"0"-35"16,-2 0-3-16,1 0 26 15,-1 0-9-15,2 0-18 16,-2 0 1-16,1 0 0 16,1 0-2-16,-2 0-11 15,3 0 1-15,0 0-1 0,0 0-1 16,0 0 0-16,0 0-9 16,0 0 13-16,0 0-10 15,0 0 20-15,-1 0-8 16,1 0 8-16,0 0-7 15,0 0 3-15,0 0 1 16,0 0-10-16,0 0 1 16,0 0-11-16,-2 0 9 15,2 0-10-15,0 0 4 16,0 0-2-16,0 0 4 16,0 0-4-16,0 0-5 15,0 0 2-15,0 0-9 16,0 0-1-16,0 0-30 0,0 0-65 15,-10 0-195-15</inkml:trace>
  <inkml:trace contextRef="#ctx0" brushRef="#br0" timeOffset="139696.75">19221 8669 380 0,'-15'0'31'0,"0"0"-29"15,4 1-5-15,1 0 51 16,1 2-4-16,2-2-26 16,-1 0-3-16,-2 0 2 0,-1 1-1 15,-1 0-10-15,-2 0 8 16,-3 3-11-1,-4-3 14-15,1 3-11 16,-2-1 2-16,2 1 4 0,-2 1-3 16,-2-2-4-16,-6 2-6 15,-1-4 6-15,-5 1-9 16,-1 3 10-16,-4 0-7 16,-3-3 8-16,0 3-6 15,-6-1 3-15,2 2 6 16,-2 4-10-16,-4-1 6 15,2 3-12-15,-2-4 11 16,-7 0-8-16,2 0 7 16,-6-3-7-16,0 2 7 15,1-1-5-15,-2 0 1 16,1-3 3-16,7 1-6 0,-3-4 7 16,-3-1-8-16,4 0 10 15,-7 0 0-15,5-4 0 16,-2-6 1-16,-3-2-2 15,-1-5 2-15,-2-1-2 16,-4-3 4-16,4-4-11 16,1 0 13-16,8-4-9 15,6-4 7-15,8-5-5 16,5-2 8-16,8-7-5 16,4 2-1-16,0 1 8 15,0 3-13-15,-2 7 8 16,-1 3-6-16,0 5 6 15,3 2-8-15,3 3 4 0,1 2-3 16,4-1 1-16,3 2-3 16,2-3 0-16,3 3 3 15,-2-1-6-15,1-2 6 16,-1 0-8-16,1 0 11 16,0-1-9-16,4-1 5 15,2 2-3-15,-1-1-1 16,3-1 5-16,0 0-7 15,1 1 7-15,2 0-8 16,0-2 10-16,2 2-9 16,2 0 6-16,0-6-3 15,0 3 2-15,0-1-3 0,3-3 1 16,10 0 3-16,1-4-7 16,5 0 8-16,2-2-10 15,0 6 11-15,0 0-5 16,3 1 2-16,-6 1-2 15,2 1 0-15,1 1 4 16,-4 3-6-16,3 0 8 16,0 1-12-16,-1-1 12 15,8 2-8-15,3-4 4 16,3-1-1-16,7-4-1 16,1 1 2-16,4-1-2 15,0 4 4-15,-3 3-9 16,-2 1 10-16,-2 3-8 0,3 4 8 15,-3 1-6-15,3 1 2 16,0 1-1-16,3 1 2 16,0-1 1-1,2-3-6-15,6 1 9 0,-7 4-11 16,3-1 12-16,-5 0-11 16,-4 0 8-16,1 4-4 15,-4-1 3-15,-5 2-3 16,-7 3 0-16,-6-1 4 15,-5 3-9-15,-2 0 10 16,3-2-10-16,4 0 11 16,8-3-7-16,2 1 3 0,2 3-1 15,-1-3-1-15,4 0 4 16,1-2-6-16,4 0 7 16,3 0-10-16,1 3 11 15,4-1-9-15,2-1 8 16,1-2-6-16,-1 2 4 15,-2 3-1-15,0 1-3 16,-5 1 6-16,0 0-10 16,-4 0 11-16,-2 0-11 15,-3 0 10-15,0 0-5 16,-1 0 2-16,-1 0-2 16,5 0-1-16,0 1 6 15,5 4-7-15,5 2 7 0,-5 0-12 16,7-2 13-16,2 5-7 15,-4-2 4 1,4 1-5-16,-7-1 4 16,-2 0 0-16,2 1-4 0,-5 0 7 15,0-2-10-15,-5 3 11 16,-2-2-11-16,-7 1 11 16,-1 2-8-16,-3 1 2 15,-5 1-1-15,-2 1 0 16,0 1 5-16,3 2-7 15,-1 2 6-15,3 2-5 16,0 0 8-16,4 1-9 0,1-1 7 16,-4 0-5-1,3 0 5-15,-4 3-3 0,0-1-1 16,-2 2 4 0,-5 4-11-16,-4 3 12 0,-3 3-7 15,-1 4 5-15,-2 0-3 16,0 3 6-16,0 1-6 15,0-2 2-15,0 0 2 16,0-4-5-16,0-2 6 16,-3 1-9-16,-2 0 11 15,-2 0-10-15,-1 1 8 16,-2-3-3-16,3-3 0 16,-1 1 3-16,2 3-8 15,-3-1 9-15,2 3-10 0,1-3 11 16,-2 0-12-1,0 0 11-15,0-4-4 16,0 0-1-16,-1 1-2 0,-1-2 2 16,0 1 5-16,-1 0-10 15,-1-1 8-15,-1 1-9 16,-2 0 12-16,3 1-9 16,-3 1 4-16,5 0-2 15,-4 0 2-15,-2-2 1 16,1-4-4-16,0-1 6 15,3-2-9-15,1-4 10 16,-2 3-10-16,0 0 9 16,-3-1-5-16,-3 2 2 15,2-3-2-15,1 0 2 16,2-3 1-16,1-2-5 0,2-3 7 16,1-1-8-16,0 1 8 15,2-3-7-15,1 0 8 16,-4-1-5-16,-2 2 4 15,-2 0-2-15,-1 2-3 16,-3 2 4-16,-3 1-8 16,-2 2 10-16,2-2-10 15,1-4 12-15,2-1-10 16,5-4 8-16,1-3-4 16,6-1-2-16,4 1 9 15,1-2-8-15,1 1 5 16,1-2-11-16,0 0 12 15,0 1-7-15,0-1 1 0,0 0 0 16,0 0 0-16,0 0 0 16,0 0-3-16,0 0 7 15,0 0-9-15,0 0 10 16,0 0-9-16,0 0 8 16,0 0-7-16,0 0 5 15,0 0-1-15,0 0-1 16,0 0 1-16,0 0-6 15,0 0 8-15,0 0-12 16,0 0 15-16,0 0-9 16,0 0 4-16,0 0-2 15,0 0 1-15,0 0 1 0,0 0-3 16,0 0 6-16,0 0-10 16,0 0 10-16,0 0-8 15,0 0 8-15,0 0-7 16,0 0 5-16,0 0-4 15,0 0 1-15,0 0 4 16,0 0-8-16,0 0 10 16,0 0-10-16,0 0 10 15,0 0-7-15,0 0 3 16,0 0-2-16,0 0 2 16,0 0 1-16,0 0-5 15,0 0 7-15,0 0-10 16,0 0 12-16,0 0-11 0,0 0 11 15,0 0-8-15,0 0 4 16,0 0 1-16,0 0-6 16,0 0 6-1,0 0-7-15,0 0 8 0,0 0-11 16,0 0 2-16,-2 3-45 16,-17 8-43-16,-14-4-68 15</inkml:trace>
  <inkml:trace contextRef="#ctx0" brushRef="#br0" timeOffset="141645.45">19128 8692 708 0,'-31'1'7'16,"6"2"-9"-16,11 0 4 15,7-2 4-15,3 0-1 16,4-1-4-16,0 2-13 15,10 5-8-15,11-2-13 16,7 4-8-16,2-4-19 0,-8-5-66 16,-11 0-131-1</inkml:trace>
  <inkml:trace contextRef="#ctx0" brushRef="#br0" timeOffset="141796.74">19128 8692 576 0,'24'69'13'0,"-28"-69"-24"16,-1 0 5-16,4 0 23 16,-2 0-15-16,3 0-19 15,0 0-98-15,0 4-25 16,7 1-16-16</inkml:trace>
  <inkml:trace contextRef="#ctx0" brushRef="#br0" timeOffset="148228.1">20269 6631 368 0,'8'0'10'0,"-8"0"-12"16,1 0 4 0,-1 0 1-16,4 0 19 15,1 0-5-15,-1-3 0 0,1 2 0 16,-3-2 3-16,-2 1-2 15,0 2 2-15,0 0 12 16,0 0-5-16,0 0-2 16,0 0-14-16,0 0-1 15,0 0-3-15,0 0-1 16,0 0-3-16,0 0-3 16,0 0 4-16,0 0-7 15,0 0 9-15,0 0-1 16,-2 0 12-16,-6 0-6 15,-2 0-1-15,-3 0-8 16,1 0 0-16,2 0 1 0,2 0-3 16,5 0 3-16,-3 2-5 15,-3-1 6-15,-3 1-6 16,-4 0 4-16,-7 3-3 16,0-1 3-16,-3-1-2 15,3-1 1-15,4 1 9 16,2-2 1-16,3 1 4 15,0-2-11-15,-2 0 6 16,-1 0-5-16,-4 0 2 16,-6 0-7-16,3 0-2 15,2 0 7-15,4 0-8 16,2 0 5-16,2-2-4 16,-1-2 6-16,2 2-5 0,-6-3 3 15,-5 2-2-15,-6-2 1 16,-6 2 2-16,-4 2-7 15,-2-1 9-15,-4 0-11 16,3-3 11-16,7 0-8 16,2-2 6-16,10-3-2 15,3 2 7-15,-1-5 0 16,2 0 3-16,1-4-7 16,-5-4-6-16,3-1 6 15,-4-6-6-15,1-2 9 16,2-2-7-16,-2-5 3 15,0-1-2-15,-3-1 2 16,-1 0-2-16,0 1-5 0,0 1 9 16,-2 3-9-16,3 4 7 15,2 1-7-15,4 4 7 16,1 2-3-16,5 4 1 16,2 2 1-16,6 2-1 15,2 1 1-15,1 0-2 16,1 3 3-16,0-3-7 15,2-4 6-15,1-4-3 16,0-4 2-16,0-3-2 16,0 0 2-16,0 1 1 15,0-1-4-15,0-2 6 16,0 1-9-16,0-1 10 0,0-1-8 16,0 1 7-16,0-1-5 15,1 0 3-15,9-1-2 16,1 1-1-1,2 2 4-15,-1-1-6 0,-1 5 7 16,0 2-9-16,-2 0 10 16,6 1-8-16,3 1 3 15,3-2-1-15,0 2 0 16,1 1 2-16,3 0-5 16,-4 4 9-16,-1 2-13 15,-1 3 14-15,-1 1-12 16,4-2 12-16,3-1-9 0,1 0 2 15,0-1 1-15,3 2-1 16,-2 0 4-16,1-1-9 16,4 1 10-1,-1 2-10-15,-3 1 10 0,0 3-7 16,-1 0 4-16,3 2-3 16,4-1 2-16,3 0 1 15,5-2-4-15,0-1 7 16,-2-3-11-16,3 3 14 15,-6-3-12-15,-1 3 8 16,-2 2-3-16,-2 0 0 16,-3 1 1-16,-2 1-4 15,1 2 6-15,1 0-9 0,4 0 11 16,4 2-11-16,3 0 10 16,8-1-6-16,5-1 2 15,2-2 2 1,1 2-4-16,-4 0 4 0,-6 2-6 15,-8 1 9-15,-2 0-11 16,-4 0 9-16,-1 7-9 16,-1 4 9-16,-1 0-6 15,3 5 2-15,-1-1 0 16,0 0 1-16,0-1 2 16,1-1-7-16,-6-3 10 15,3 0-9-15,-6-2 8 0,-3 3-6 16,2-2 3-1,-1 2-1-15,-1 2-2 16,-1-1 6-16,-1 1-9 16,-2-1 10-16,2 0-12 0,-1-3 13 15,0 2-9-15,0-1 4 16,-1-1-2-16,2 4 1 16,1-3 1-16,-1 3-3 15,0-1 6-15,0 1-8 16,-2 4 8-16,2-3-9 15,-3 4 8-15,1 0-4 16,0 1 0-16,1 1 2 16,-2 1-3-16,1 1 5 0,-3-3-9 15,0 0 8 1,-1-1-8-16,-3 0 11 16,-1 2-14-16,-3 0 10 15,0 4-8-15,-2 4 5 0,-2 0 0 16,-1-1 0-16,0 3 4 15,0 0-8-15,0 0 10 16,0 0-10-16,0 4 11 16,0-2-8-16,-6 0 5 15,-2 2-3-15,-3-4 0 16,0 0 1-16,1 1-5 16,-6-2 9-16,-1-1-10 0,-2 0 10 15,-4-1-9 1,2 3 9-16,-4-2-7 15,1 1 3-15,-2 0 1 16,0-1-2-16,4 1 5 0,-2-4-10 16,2-3 11-16,1-1-10 15,3-1 10-15,-3-1-8 16,3 0 5-16,-4 0-2 16,0-4-1-16,-5 0 4 15,0 0-6-15,-1 1 6 16,-5-1-9-16,-1 2 11 15,-7-4-8-15,1 3 5 16,-1-1-4-16,-1-1 3 16,4-2 1-16,4 2-3 15,3-4 4-15,0 1-8 16,-5-1 10-16,-6 0-10 16,-6 1 9-16,-4 2-6 0,-4-4 4 15,-1 2-1-15,2-3 0 16,1 1 1-16,3-4-5 15,0 1 8-15,3 1-12 16,1-3 14-16,0 0-10 16,1-1 7-16,1 0-5 15,3-2 3-15,4 2 0 16,10 0-5-16,8-3 8 16,6 0-10-16,6 0 9 15,7 0-21-15,1 0-32 16,0 0-30-16,4 1-42 15,17 0-42-15</inkml:trace>
  <inkml:trace contextRef="#ctx0" brushRef="#br0" timeOffset="151648.69">20820 8665 474 0,'-10'0'16'0,"7"0"-23"16,0 0-6-16,3 0 23 16,-3 2 0-16,3 0 0 15,-1 0-9-15,-4 2 9 16,-3-2 3-16,-2 3 7 15,-6-2 0-15,-2 1 1 0,-3 0 4 16,0 0-11-16,1 2 12 16,-3-2-20-16,-2 2 2 15,-2-2-3-15,-1 0 0 16,-2 1-1-16,-5 0 7 16,-2-1-3-16,-3-1-7 15,-3-2 9-15,2-1-2 16,3 0 9-16,-1 0-7 15,5 0 0-15,1-6-3 16,3-2 0-16,-1-3-3 16,0-2-3-16,-2 0 3 15,2-3-7-15,-4-2 8 16,0 1-9-16,0-3 10 0,-1 0-8 16,3 2 6-16,1-1-1 15,0-2 1-15,0-1 1 16,4-2-7-16,2 3 8 15,3 2-15-15,0-3 19 16,-3 0-13-16,0-1 9 16,4-1-8-16,-2 2 3 15,0 0 1-15,4-2-4 16,0 2 6-16,2-2-8 16,3 0 8-16,-1 0-10 15,1-1 11-15,-3 0-1 16,3-1-2-16,-1-3-2 0,2 1-1 15,3 1 5-15,0-1-8 16,2 1 8-16,2 1-12 16,1-1 16-16,0-2-11 15,0 0 8-15,1-3-8 16,-1 4 6-16,2 2-3 16,1-1-1-16,2-1 4 15,1-1-10-15,0-3 10 16,0-1-9-16,1-2 12 15,6 1-10-15,1-3 5 16,-2 5-1-16,-2 1 0 16,1 1 2-16,-2 4-5 15,2 1 8-15,3 0-11 0,1-1 11 16,3-3-10-16,4 1 8 16,2-3-6-1,-1 3 5-15,0 0-1 16,-2 5-4-16,-3 2 9 0,-4 4-12 15,-1 2 11-15,1 4-12 16,2-2 12-16,7-3-5 16,3-5-1-16,7 0 2 15,1-2-2-15,2 3 1 16,-3 0-3-16,0 3 7 16,1-3-10-16,-1 2 12 15,-5 6-11-15,0 1 8 0,-5 4-3 16,-1 2 0-16,-2-2 2 15,2-1-4-15,1-1 7 16,5-2-12 0,5 1 12-16,-2-1-10 0,-1 1 9 15,-5 3-5-15,-4 0 2 16,-3 3-1-16,-1 0-1 16,2 4 3-16,0 0-7 15,2 0 9-15,0-1-10 16,7 1 12-16,1 0-11 15,5-5 7-15,3 4-2 16,5 1 0-16,0-4 1 16,2 4-3-16,-2 0 5 15,3-1-8-15,-1 1 10 16,3-3-11-16,1 0 10 16,-2 2-6-16,0-2 3 15,0 1 0-15,3 1-1 0,1-1 3 16,2 1-8-16,-2 1 8 15,0 0-10-15,-3 0 14 16,0 0-11-16,-6 0 6 16,0 0-4-16,-1 6 4 15,3-2 0-15,0-1-6 16,4-2 9-16,1 2-11 16,-3 1 11-16,-3 0-13 0,-2 0 12 15,-5 3-11 1,-7-1 2-16,-2 1-1 15,-4 1-2-15,-1 1 6 16,1 2-6-16,-1-2 11 0,3 0-10 16,1 1 12-16,2-2-11 15,1 0 8-15,-1 1-4 16,0 0 2-16,3 0 1 16,0-1-6-16,1 0 10 15,2-1-11-15,-3-1 12 16,1-1-14-16,2 2 14 15,1-1-9-15,5 0 4 16,6 3-1-16,4 0-1 16,-1 0 5-16,-1 2-9 15,-1-4 9-15,-2 4-10 16,-6 1 12-16,0-1-10 16,-6 1 6-16,1 0-4 0,-2 0 3 15,-3 2 0-15,-3 0-5 16,-3 0 8-16,2 2-10 15,-3 1 11-15,3 0-11 16,-2-1 11-16,-4 0-7 16,-1 3 2-16,-1 1-1 15,-4 1 0-15,0 0 5 16,0-1-9-16,0 3 8 16,3 0-7-16,0 1 7 15,1 2-7-15,2 1 8 16,-3 0-6-16,-1 3 2 15,-2-1 2-15,-1 3-5 0,-5 1 6 16,0-1-10-16,0 5 11 16,-11-3-11-16,-3 3 13 15,-2-1-7-15,2-4 3 16,5-3-3-16,0-6 2 16,3-4 2-16,0 1-8 15,-1-2 11-15,-3 3-11 16,-4 1 10-16,-4 2-8 15,-1 4 6-15,-10 4-3 16,-3 4 0-16,-8 1 2 16,-7-2-5-16,-5 0 4 15,-6-4-9-15,-3-4 12 16,-1 0-9-16,-2-4 10 0,4-2-8 16,1 0 4-16,5 0 0 15,-9 3-3-15,-10 2 5 16,-9 2-7-16,-9 0 8 15,2-7-10-15,1-3 10 16,7-3-7-16,6-5 6 16,1 0 0-16,5-4 2 15,2-1 1-15,1 0-4 16,4-2 3-16,2 0-10 16,2 1 12-16,3 1-13 15,3 4 10-15,7 1-4 16,5-3 0-16,7 5 0 0,2-2-2 15,6 1 1-15,4 0-18 16,6-3-5-16,12 3-33 16,3 0-45-16,7-6-120 15</inkml:trace>
  <inkml:trace contextRef="#ctx0" brushRef="#br0" timeOffset="153509.04">21312 9407 440 0,'-18'0'56'0,"4"0"-65"16,4 0-19-16,1 0 52 15,0 0 15-15,0 0 1 16,-3 0-22-16,2 0 0 16,1 0 2-16,-3 0 3 15,0 0-15-15,-4 0-2 16,-2 0 7-16,-1 0-14 16,-1 0 7-16,-1 0-9 0,2 0 10 15,-1 1-3 1,-2 1 0-16,-2-2 0 15,-2 0-3-15,-6 0 7 16,1 0-7-16,-3-3 14 0,-4-3-15 16,1-1 16-16,-6-1-11 15,4 1 5-15,1-3-6 16,-1 2 0-16,0-3 2 16,4 0-6-16,0-6 9 15,4 3-12-15,3-1 18 16,1-4-16-16,3 0 15 15,6-3-12-15,0-1 1 16,6-2 2-16,0 0-2 16,-4-2 3-16,2 0-11 15,0 1 12-15,-1-4-13 16,2-2 12-16,-1-1-11 16,1 0 7-16,1-2-2 0,1 3 0 15,3 0 0-15,1 1-2 16,4 3 6-16,0-2-10 15,0 3 12-15,-1 0-11 16,-3 2 10-16,1 0-8 16,0 2 6-16,0 0-3 15,4 2-2-15,2 3 6 16,0-6-9-16,0 0 7 0,0-2-8 16,9 1 10-1,-1 6-6-15,2 2 4 16,-1 1-3-16,2 0 1 15,2-2 1-15,0 2-4 0,-1-1 9 16,1 0-13-16,1 2 11 16,4-3-9-16,5-2 9 15,4 1-6-15,1-1 4 16,0 2-2-16,0 0-1 16,-3 4 4-16,2 0-7 15,-2 5 9-15,-1-4-14 16,2 2 17-16,3 2-13 15,1-3 7-15,3 2-4 16,2 1 2-16,0-1 2 16,3 1-6-16,0 3 8 15,-1 0-11-15,3 3 12 16,-4 2-11-16,-2-1 11 0,-1 2-7 16,0 0 3-16,-2 0-1 15,5 0-2-15,0 0 7 16,2 0-11-1,-1 0 11-15,-2 0-12 0,-1 0 12 16,-3 6-8-16,-1 4 4 16,-5-1-3-16,-1 1 2 15,-1 5 1-15,-1-5-4 16,3 4 8-16,2 0-11 16,-2 0 11-16,-2 4-11 15,4-1 11-15,-1 1-7 16,1 0 3-16,1 0-1 0,-3-1-2 15,-2 2 6-15,-2 1-9 16,-2 3 7-16,-5 4-9 16,-3 3 12-16,-3 4-10 15,-4 1 8-15,-1 1-5 16,-1-2 3-16,-2 2 2 16,0-4-6-16,1-1 8 15,-1 1-11-15,0-4 11 16,0 1-10-16,0 3 8 15,0-2-5-15,-4 2 5 16,-7 4-2-16,-3-1-5 16,-5 4 10-16,0 0-10 15,-3 0 8-15,1-3-10 0,-3-4 12 16,2 2-10-16,-2-4 7 16,0-1-3-1,-3 4 2-15,-7-4 1 16,-6 3-6-16,-5-2 8 0,-8 1-12 15,-2-3 13-15,1-6-10 16,0-4 11-16,8-4-7 16,6-4 4-16,3-3-2 15,4-4 1-15,6-2 6 16,5-1-5-16,4 0 8 16,2 0-13-16,2 0 10 15,5 0-10-15,5 0 4 0,2 0-4 16,1 0 1-1,-1 0-3-15,1 0-27 16,-7 0-15-16,-2 6-60 16,-3-1-127-16</inkml:trace>
  <inkml:trace contextRef="#ctx0" brushRef="#br0" timeOffset="157348.35">17268 8998 423 0,'0'0'110'0,"0"0"-119"16,0 0-39-16,0 0 32 15,0 0 18-15,0 0-5 16,0 0-19-16,-3 0-46 16,-7 0 16-16,2 0 23 15,1 0 28-15,-3 0 2 16,1-2 8-16,-4-2-2 15,-3 0-7-15,-2 0-2 16,-4 2-6-16,0-1 9 0,2-2-5 16,2 1 7-16,1-3-3 15,2-2 3-15,0 4 5 16,4-2 14-16,5 3 16 16,3 3 4-16,2 1-1 15,1 0-21-15,0 0 5 16,0 0-15-16,0 0 1 15,0 0-3-15,12 0 13 16,4 0 3-16,2 3-1 16,6 0-6-16,9 0-6 15,11-3 8-15,12 0-11 16,15-1 8-16,5-13-11 16,9-6 0-16,7-2 0 0,5-2 0 15,6-1 10-15,2 4-4 16,3 3 0-16,3 6-13 15,7 5 7-15,6 1-7 16,4 5 4-16,4 1-2 16,5 0 5-16,-6 0-4 15,-10 0-4-15,-18 8 7 16,-21 2-8-16,-14 0 10 16,-14-5-10-16,-14 0 8 15,-13-4-6-15,-12-1 4 16,-5 0-2-16,-7 0 0 15,0 0 4-15,-3 0 3 0,0 0 11 16,0 0-14-16,0 1 6 16,0-1-8-16,0 0 5 15,0 0-5-15,0 0 1 16,0 2 0-16,0-2-5 16,0 2 1-16,0-2-16 15,0 6-19-15,8 15-65 16,11 7-23-16,5 2-151 15</inkml:trace>
  <inkml:trace contextRef="#ctx0" brushRef="#br0" timeOffset="158435.57">19721 8713 617 0,'-10'-9'17'16,"-5"-5"-40"-16,12 13 21 16,3 1-2-16,-1 0 7 15,1 0 5 1,0 0-8-16,0 0 7 0,0 0-8 15,0 0 10-15,0 0-9 16,0 0 6-16,0 0-2 16,0 0 5-16,0 0 1 15,0 0-6-15,0 0 4 16,10-2-13-16,11-3 16 16,10 0-7-16,7 3 12 15,4-4-12-15,6 0 1 0,0-4-2 16,1 0-3-16,-4 0 5 15,3-1-8 1,0 4 12-16,9 0-13 16,5 3 11-16,6 0-4 0,6 0 1 15,-1 1-3-15,6 2 4 16,-2-2-1-16,1 3-4 16,-2 0 7-16,-4 0-12 15,-5-1 11-15,-4-2-9 16,-3 0 9-16,4 0-6 15,0 0 3-15,7 3 1 16,2 0-4-16,-1 0 5 16,1 0-10-16,0 0 9 0,0 3-8 15,1 3 8 1,4-4-7-16,-1-2 6 16,2 0-3-16,-7 0 1 15,-4 0 2-15,-10-4-6 0,-3 2 8 16,-7 0-11-16,-8 2 10 15,-6 0-8-15,-7 0 8 16,-8 0-5-16,-8 0 2 16,-5 0-1-16,-3 0-2 15,-1 0 7-15,-2 0-10 16,0 0 11-16,0 0-4 16,0 0 19-16,0 0-15 0,0 0 2 15,0 0-4 1,0 0 0-16,0 0 2 15,0 0-5-15,0 0 6 16,0 0-12-16,0 2 12 0,0-1-11 16,0-1 7-16,0 1-5 15,0-1-2-15,0 2-25 16,-2 13-33-16,-18 11-78 16,-20 6-179-16</inkml:trace>
  <inkml:trace contextRef="#ctx0" brushRef="#br0" timeOffset="173500.74">17285 11426 423 0,'-9'0'12'0,"6"0"-16"16,3 0-1-16,0 0 8 15,0 6-6-15,0 0 6 16,0 0-9-16,0-2 14 15,0-4-10-15,-2 0 39 16,-1 0 10-16,0 0 4 16,-6 0-15-16,-3 0-16 15,-2 0-11-15,2-6-4 16,2 1 18-16,4-6-29 16,5-5 15-16,1-14-18 15,1-18 20-15,21-13-13 16,6-13 3-16,0-8 1 15,3-4-8-15,-2-6 3 0,0 6-14 16,-2 9 10-16,-5 14-17 16,-6 20 23-16,-9 19-9 15,-4 16 12-15,-1 8-7 16,0 0 0-16,1 21 3 16,0 19-3-16,2 20 15 15,-1 11-15-15,5 6 14 16,6 1-12-16,7-6 10 15,2-3-9-15,3-14 3 16,0-9-1-16,-3-14-2 16,-5-13 6-16,-1-10-11 15,-3-9 9-15,-3-10-17 0,-2-23 20 16,0-15 1-16,-2-10-1 16,-5 0-2-16,-1 5-4 15,-2 7 6-15,0 10-7 16,0 10 9-16,0 3-29 15,0 4-33-15,0-2-54 16,0 2-135-16</inkml:trace>
  <inkml:trace contextRef="#ctx0" brushRef="#br0" timeOffset="173905.18">17788 10530 548 0,'7'-18'0'0,"7"2"1"0,4 7 8 15,5 1 10-15,6 8 5 16,-2 0-31-16,-3 14 11 16,-8 23-17-16,-13 14-17 15,-3 8-69-15,-15-2-16 16,-13-7 42-16,-8-12 50 16,0-11 59-16,-1-11 59 15,6-7-4-15,7-4-29 16,10-5 9-16,11 0-22 15,3 0-15-15,8 0-35 16,22-5-3-16,13-6 11 16,6-1-8-16,-1-2 10 0,1 3-21 15,-6-2 20-15,-1 4-15 16,-7 0 12-16,-12 4-3 16,-11 1-4-16,-8 2 6 15,-4 2-6-15,0 0 14 16,-9 0-14-16,-13 0 7 15,-2 0-14-15,1 0 13 16,3 2-20-16,4 4-6 16,7 4-25-16,4-3-43 15,4-5-118-15</inkml:trace>
  <inkml:trace contextRef="#ctx0" brushRef="#br0" timeOffset="176801.69">17839 8825 435 0,'0'4'5'0,"-24"-4"-18"0,13 3 21 16,1-3-2-16,-2 0 51 15,-1 0-24 1,-5-1 4-16,1-5-21 16,0 0 5-16,-6 4-5 0,-7-1-5 15,-7 3 0-15,-3 0-17 16,-2 0 16-16,-2 3-16 15,-1-1 21-15,-3 0-13 16,3-2 11-16,-4 0 3 16,3 0-8-16,0 0 1 15,0 0-14-15,3-4 16 16,4-3-22-16,3-4 20 16,6-1-17-16,-1-4 18 15,4-4-12-15,-2 0 4 0,-7-4 0 16,-2 0-5-1,-6 4 10-15,-1-1-14 16,-2 3 13-16,0 1-17 0,4 3 19 16,6 0-13-16,6-4 9 15,7-3-3-15,9-6 0 16,2-5 1-16,7-2-5 16,3 0 13-16,0 2-21 15,-2 2 20-15,2 3-16 16,0-1 14-16,0 4-9 15,3 0 4-15,0 2 1 16,0 0-7-16,0-3 11 16,14-3-19-16,3-1 22 15,1-3-22-15,2 0 20 16,-5 2-15-16,2 3 12 0,3 3-5 16,-2 0-1-16,2 1 5 15,4-1-10-15,-1-1 15 16,4 1-20-16,1-1 15 15,-1 0-13-15,4-1 17 16,0-1-11-16,0 1 5 16,-1 4 0-16,-3 1-7 15,0 3 12-15,-3 2-16 16,3 1 16-16,-2 1-18 16,0 2 18-16,2-1-13 15,4 1 10-15,7-1-2 16,6-2-3-16,1-3 4 15,4 0-9-15,3 1 14 0,0 1-19 16,0 0 17-16,-4 2-14 16,-5 2 15-16,-3 1-9 15,1-2 3-15,2 4 0 16,2-1-4-16,5-3 8 16,1 1-12-16,4-2 14 15,1 0-18-15,4 2 18 16,3 1-12-16,-2 4 10 15,3 4-5-15,-3 3-2 16,3-3 6-16,0 0-11 16,-1 0 16-16,4-3-20 15,1-1 18-15,2 1-15 0,2 2 14 16,-5 4-9-16,-1 0 5 16,-2 6-4-16,-3 10 0 15,0 2 7-15,-2 3-14 16,-1 3 12-16,-2-1-20 15,1 2 20-15,-7 0-11 16,-6 2 10-16,-1-1-3 16,-6-1 0-16,-6 0 3 15,-2 1-5-15,-10 3 6 16,-1 1-18-16,-7 3 11 16,-10 4-12-16,-1 4 19 15,0 1-6-15,-6 2 3 16,-6 2 0-16,-4 0-1 0,-6 3 7 15,-4 4-12-15,-8-1 13 16,-5 5-17-16,-4 4 18 16,-8-2-14-1,-1 2 11-15,1-2-3 0,-1-4-5 16,2-5 7-16,-6-5-9 16,-9 1 12-16,-12-5-16 15,-17 0 14-15,-8-3-10 16,0-6 12-16,4-5-9 15,8-4 4-15,6-7 2 16,7-7-5-16,9 0 9 16,5-5-15-16,8-1 14 0,6 0-19 15,7 3 4-15,3 1-56 16,4-1-83-16</inkml:trace>
  <inkml:trace contextRef="#ctx0" brushRef="#br0" timeOffset="177461.07">18481 10597 599 0,'3'-6'1'0,"8"2"-7"16,6 3 3-16,8 1 9 15,0 0-8-15,-5 17-1 16,-8 11-24-16,-12 6 28 16,0-2-13-16,-24-4 16 0,-7-7-1 15,-2-9 14 1,-2-2 19-16,10-7 10 15,9-2 0-15,10 1-20 16,6-2 2-16,0 0-34 0,5 0 2 16,21 0-12-16,9 0 27 15,6 0-11-15,-2 0 2 16,-2-6-1-16,-1-5-26 16,-6-2-9-16,-5-3-34 15,-13-5-18-15,-12-5-86 16</inkml:trace>
  <inkml:trace contextRef="#ctx0" brushRef="#br0" timeOffset="177641.6">18430 10461 542 0,'0'0'30'0,"0"0"-26"15,0 0-9-15,12 0 20 16,17-6-21-16,10-3 21 15,2-3-20-15,-3 1 12 16,-7 4-30-16,-14-1-81 16,-14 2-116-16</inkml:trace>
  <inkml:trace contextRef="#ctx0" brushRef="#br0" timeOffset="178008.62">18384 10349 555 0,'-9'-21'-15'16,"9"-2"25"-16,0-2 5 16,6-9 7-16,12-4-17 15,4-3 0-15,-1 2 4 16,-6 4-3-16,-4 15 7 16,-8 10-11-16,-3 8 16 15,2 2-22-15,-1 6 9 16,6 20-10-16,2 12 25 15,4 6-11-15,2-3-6 16,4-7 2-16,0-10-8 16,1-10 8-16,-2-6-14 15,-5-6 13-15,3-2-8 0,2-9 14 16,0-18-5-16,4-18 5 16,-3-16-7-16,-3-12 0 15,-1-3-1-15,-9 4-5 16,-5 15 10-16,-1 14-28 15,0 18 2-15,0 10-41 16,0 12-20-16,0 3-73 16</inkml:trace>
  <inkml:trace contextRef="#ctx0" brushRef="#br0" timeOffset="179005.89">21415 8683 483 0,'-35'7'21'0,"3"-1"-29"16,-4 2 20-16,0 1 11 16,-1-3 20-16,-5-3-20 15,-3-1 0-15,-2-2-5 0,-4 0-1 16,-7-3-3-16,-9-11-9 15,-17-4 3-15,-11-2-15 16,-10-6 10 0,-4-4-9-16,-4-8 14 0,4-5-10 15,6-3 4-15,15-5 2 16,17-2-6-16,10-7 10 16,14-5-16-16,9-6 19 15,10-3-20-15,13-4 26 16,7 0-7-16,8 0 11 15,0 9-6-15,20 2-11 16,6 4 4-16,3 9-8 0,3 1 10 16,1 5-18-16,2 3 15 15,7 1-12 1,11 0 12-16,15 2-8 16,20 0 3-16,13 2-2 0,10 2-2 15,3 3 7-15,1 6-13 16,-2 7 14-16,-1 3-15 15,2 6 17-15,6 3-13 16,2 3 9-16,7 4-4 16,4 3-1-16,10 0 4 15,6 0-7-15,-2 18 11 16,-1 9-17-16,-15 13 14 16,-13 8-14-16,-12 9 15 0,-13 7-6 15,-13 5-2-15,-11 5 5 16,-13 5-8-1,-13 3 11-15,-15 1-15 16,-15 4 18-16,-11 0-22 0,-2 1 20 16,-18-2-10-16,-16-3 10 15,-12-2-5-15,-12-7-3 16,-17-3 6-16,-13-4-11 16,-23-9 18-16,-16-7-23 15,-17-9 16-15,-16-9-20 16,2-8 7-16,3-3-19 15,7-6-6-15,4 1-32 16,1-4-67-16,4-6-124 16</inkml:trace>
  <inkml:trace contextRef="#ctx0" brushRef="#br0" timeOffset="179673.11">19740 10551 447 0,'11'-4'5'16,"5"1"-1"-16,-1 3 16 15,0 0 45-15,-1 7-42 16,-8 11-15-16,-2 2 0 16,-4 6 9-16,-7 1-6 15,-15-1-7-15,-6-1 16 16,-2-6-5-16,2-3 10 16,7-5-11-16,9-6 10 15,8 0-19-15,4-5-1 16,0 2-3-16,9 1-12 0,15 1 5 15,11 0 4-15,3-3 13 16,-2-1-22-16,-5 0 13 16,-6-6-35-16,-4-9-15 15,-8-6-12-15,-8-3-50 16,-5-5-104-16</inkml:trace>
  <inkml:trace contextRef="#ctx0" brushRef="#br0" timeOffset="179868.59">19520 10419 627 0,'0'0'-2'16,"0"-3"6"-16,30-11-2 16,15-7 10-1,13-4 0-15,1-1-13 0,-11 8 7 16,-8 5-30-16,-10 3-29 15,-12 4-72-15,-13 1-83 16</inkml:trace>
  <inkml:trace contextRef="#ctx0" brushRef="#br0" timeOffset="180288.09">19632 10234 490 0,'-5'-17'-2'0,"5"-4"24"0,0-4 17 16,3-10-21 0,15-5-19-16,3-7 7 0,0 1-5 15,-5 3-1-15,-5 8 1 16,-7 15-1-16,-4 8 4 16,0 9-5-16,0 3 16 15,2 0-15-15,3 0 4 16,3 16-21-16,6 15 25 15,3 14 3-15,1 5-5 16,2 1 0-16,-1-6-8 0,-4-10 9 16,-2-14-16-16,-7-12 13 15,-3-6-12 1,-3-3 19-16,0 0 7 16,5-23 13-16,1-21 0 0,5-17-30 15,1-11 5-15,-1 5-9 16,-4 13 8-16,-2 16-14 15,-4 19 17-15,-1 9-10 16,2 8 5-16,1 2-6 16,4 0-30-16,2 0-68 15,0 5-25-15,-3 9-114 16</inkml:trace>
  <inkml:trace contextRef="#ctx0" brushRef="#br0" timeOffset="182417.4">19228 10413 173 0,'-22'0'-15'15,"4"0"23"-15,9 0 74 0,7 0-3 16,2 0-37-16,0 0-28 16,0 0 30-16,0 0 9 15,0 0 0-15,0 0-7 16,-1 0-6-16,-1 0 3 16,1 0-27-16,-6 6 4 15,-10 9-18-15,-10 9 13 16,-4 8-17-16,1 1 5 15,7-6-3-15,4-6 1 16,3-3 2-16,-4 0-7 16,1 0-1-16,0 0-48 15,1-3-4-15,2-8-70 0,1-7-159 16</inkml:trace>
  <inkml:trace contextRef="#ctx0" brushRef="#br0" timeOffset="182717.6">18922 10376 536 0,'0'-3'12'15,"0"3"4"-15,0 0 32 16,0 0-33-16,4 0-8 16,8 12-22-16,7 11 25 15,4 9-3-15,2 1-4 16,2 1 2-16,-2-2-7 0,3-8 9 15,-7-2-14-15,-3-7 11 16,-6-5-11-16,-6-5 13 16,-3-2-6-1,-3-2 2-15,0-1 0 0,0 2 0 16,0-1 5-16,0-1-11 16,0 0 12-16,0 0-20 15,0 4 1-15,1 5-72 16,1 0-54-16</inkml:trace>
  <inkml:trace contextRef="#ctx0" brushRef="#br0" timeOffset="183468.59">20786 10973 556 0,'0'-9'23'0,"-2"3"-49"15,-1 6 45-15,0 0 21 16,-8 0-30-16,-6 10-15 16,-4 13 3-16,2 1 9 15,6 0-13-15,1-6 15 16,0-6-17-16,0 2 30 16,-4 3-15-16,2 2 3 0,1-1-10 15,2-2 1-15,5-8 4 16,5-4-11-16,1-4 13 15,0 2-22 1,0-1 16-16,16 3-13 0,10 2 25 16,9-2-8-16,5-1-2 15,4-2 0-15,-1 1-2 16,-8-2-3-16,-6 0-48 16,-13 0 9-16,-8 0-38 15,-8 0 2-15,0-2-39 16,-8-9 20-16</inkml:trace>
  <inkml:trace contextRef="#ctx0" brushRef="#br0" timeOffset="183668.06">20828 11112 54 0,'-14'-27'73'0,"7"0"47"16,1 2-61-16,3 9 34 15,2 6-12-15,1 7-4 16,0 3-48-16,0 0-13 0,0 4-1 16,0 21-11-16,0 9 35 15,0 6-16-15,0 0-10 16,0-1-24-16,0 0 22 15,0-4-14-15,3-3 8 16,1-6-5-16,-1-3-2 16,-2-5-1-16,1-6-44 15,-1-3-14-15,-1-9-108 16,0 0-45-16</inkml:trace>
  <inkml:trace contextRef="#ctx0" brushRef="#br0" timeOffset="183897.18">20576 10969 557 0,'-1'-2'29'16,"1"-1"-44"-16,7 1 12 15,26-3-6-15,20-3 25 16,13-4-7-16,1-1-4 15,0 3-2-15,-12 3-5 16,-12 4 6-16,-15 3-47 16,-22 0-70-16,-6 6-122 15</inkml:trace>
  <inkml:trace contextRef="#ctx0" brushRef="#br0" timeOffset="184316.05">20677 10899 470 0,'0'-13'17'16,"0"-4"-16"-16,0-3 25 15,0-4-9-15,4-7 0 16,0 2-15-16,-4 0 9 16,0-2 0-16,0 5 27 15,0 7-21-15,0 5-6 16,-2 7 27-16,0 7-19 0,2 0-1 15,0 0-34-15,0 0 9 16,5 19-11-16,12 13 26 16,3 7-5-16,1-1 5 15,-3-4-2-15,-2-7-6 16,-5-12 6-16,-7-7-13 16,0-5 12-16,-4-3-15 15,0 0 22-15,4-12-8 16,2-22 18-16,4-9-16 15,2-12-5-15,1-1 2 16,-2 12-13-16,-5 6 18 16,-4 16-16-16,-1 13 15 0,-1 7-13 15,0 2 9-15,0 0-32 16,0 0-19-16,0 2-103 16,0 7-114-1</inkml:trace>
  <inkml:trace contextRef="#ctx0" brushRef="#br0" timeOffset="184601.29">20996 10456 497 0,'3'-2'10'0,"1"0"-20"16,1 2 50-16,3 0-21 16,2 10-3-16,-4 12-18 15,-6 10 7-15,0 2 3 0,-3-3-2 16,-10-5 3-16,3-12-13 15,6-7 10 1,4-5-5-16,0-2 25 16,0 0-9-16,0 0-5 0,10 0-10 15,14 0 3-15,4 0 3 16,7 0-9-16,-2-2 9 16,-5-3-18-16,-4 3 6 15,-8 0-51-15,-3 2 20 16,-7 0-38-16,-6 0-58 15</inkml:trace>
  <inkml:trace contextRef="#ctx0" brushRef="#br0" timeOffset="185100.95">18637 9918 349 0</inkml:trace>
  <inkml:trace contextRef="#ctx0" brushRef="#br0" timeOffset="187284.12">21380 10923 501 0,'0'3'10'16,"0"-3"2"-16,0 0 51 16,-4 0-25-16,-2 2-17 15,0-2-23-15,-7 3 20 16,-3-1-13-16,-3 1 13 16,-3 2 1-16,1-3 2 15,-3 2-10-15,0-2 2 16,1 0 9-16,-3 0-21 15,-1 0 24-15,-3 0-34 16,1-1 27-16,2 1-18 0,2-2 11 16,3 2-8-16,-1 0 0 15,1 1 3-15,-1 1-9 16,5-2 13-16,-2-2-22 16,-6 0 27-16,-2 0-18 15,-3 0 22-15,-7 0-15 16,0-8 3-16,2-3-2 15,-1 0-7-15,6-1 13 0,1 2-21 16,2 1 21 0,3 0-26-16,-1 0 27 15,-1-2-16-15,0-1 9 16,-3-6-5-16,2 0 0 0,-3-5 7 16,3 1-15-16,2-1 17 15,4-4-24-15,3 0 22 16,-2-3-18-16,3-3 22 15,5-2-15-15,3 0 2 16,6 1 7-16,4 0-9 16,0 2 8-16,6-1-17 15,15-2 23-15,8-5-26 16,6-4 27-16,-4 4-18 16,2 4 12-16,-2 2-5 15,0 4 0-15,1 5 3 16,-3 0-8-16,3 4 12 15,-1 3-21-15,3 1 21 0,1 3-17 16,2 4 17-16,4 1-8 16,-5 0 2-16,5 5-1 15,-6 0-4-15,2 1 8 16,1 2-12-16,-4 1 13 16,0 0-22-16,-3 0 27 15,4 3-17-15,-1 6 10 16,0 1-6-16,0 4-2 15,-1 1 6-15,1 2-9 16,2 2 10-16,4 4-19 16,3-1 19-16,-2 3-14 15,-1 4 13-15,-4-3-7 0,-3 1 5 16,-4 0 1-16,-6-5-5 16,-6-3 11-16,-5-1-15 15,-5 1 15-15,-3-4-17 16,0 3 21-16,-4 3-15 15,0 3 9-15,0 2-3 16,0 3-2-16,0 3 7 16,0 2-11-16,-5 2 14 15,-5-1-22-15,-2-3 21 16,1-3-15-16,-3-3 16 16,1-1-7-16,-4 1-1 15,-3-1 2-15,-2 0-3 16,-7-2 7-16,-8 0-14 0,-7 0 15 15,-9 3-17-15,-4 0 24 16,0 1-17-16,1-2 13 16,9-4-5-16,8-3-4 15,12-7 6-15,12-3-14 16,6-5 16-16,6-2-25 16,2-1 25-16,1 0-20 15,0 0 20-15,0 0-12 16,0 0 2-16,0 0 2 15,0 0-9-15,0 0 0 16,0 0-19-16,0 0 10 16,0 0-51-16,0 3-7 0,0 4-73 15,0-3-127-15</inkml:trace>
  <inkml:trace contextRef="#ctx0" brushRef="#br0" timeOffset="197236.28">17423 12144 652 0,'-22'0'45'0,"4"-4"-55"16,12 3-10-16,6 1 31 16,0 0-9-16,0 0 8 15,0 0-9-15,0 5-2 16,0 16 6-16,-3 10 14 15,-5 10 5-15,-2 9-15 16,-3 7 14-16,1 9-24 16,2-1 12-16,6-1-11 15,4-7 2-15,0-9 0 16,0-7-3-16,0-10 5 16,0-10-11-16,4-8 15 15,-3-9-22-15,2-4 2 16,-2 0-37-16,-1 0-9 0,0-4-71 15,-9-23-102-15</inkml:trace>
  <inkml:trace contextRef="#ctx0" brushRef="#br0" timeOffset="198188.5">17140 12203 551 0,'-15'-16'-10'15,"8"4"-13"-15,4 6 19 0,3 5 40 16,0 1-21-1,0 0 3-15,0 0-16 16,0 0 7-16,0 0 3 16,0 0 9-16,-2 0 5 0,1 0-10 15,1 0 2-15,0 0-20 16,0 0 10-16,13-2-15 16,17-2 18-16,13-1-8 15,11 1 9-15,5-3-5 16,6 0-2-16,2-5 3 15,11-3-12-15,18-6 11 16,14-6-15-16,9-2 33 16,10-2-28-16,3 5 6 15,2 8-1-15,1 2-1 16,4 5 0-16,-1 1-6 16,-1 3 15-16,-4 1-24 15,-9 3 22-15,-11 1-19 0,-13 1 16 16,-8 0-10-16,-7-4 4 15,-7 0 4-15,-1-3-8 16,-7 2 12-16,-4 2-18 16,-12 2 17-16,-9 2-25 15,-12 0 21-15,-11 0-13 16,-6 6 12-16,-3 2-4 16,-2 1 1-16,0-2 7 15,-4 0-10-15,0 0 11 16,2 5-14-16,0 5 16 15,5 6-18-15,-2 9 22 16,2 11-15-16,0 9 8 0,0 6 1 16,-3 7-9-16,-5-1 15 15,-3 3-21-15,-3-8 16 16,0-4-17-16,0-5 17 16,0-8-11-16,-6-6 10 15,0-9-4-15,-2-6-4 16,-1-5 7-16,-7-2-5 15,-9-1 11-15,-9-4-19 16,-14 0 17-16,-16-5-14 16,-12 0 12-16,-15-4-6 15,-10 0 2-15,1 0 0 16,-4 0-5-16,2 0 9 16,-1 0-12-16,3 0 11 0,0 0-17 15,-4 0 22-15,-4 3-5 16,-3 7 11-1,-7 2-5-15,-4 6-3 16,0 2 3-16,-1 1-14 0,14-3 15 16,19-3-20-16,22-7 15 15,17-2-12-15,9-6 19 16,6 0-15-16,7 0-2 16,3 0 8-16,6 0-8 15,5 0 11-15,-3 0-15 16,3-1 13-16,-1-3-18 15,-3 1 20-15,3-2-14 0,2 3 10 16,6-1-6-16,4 3 1 16,2-2-1-16,2 2-21 15,0-1 3 1,0-2-35-16,8-4-17 0,18-9-54 16,10-11-73-16</inkml:trace>
  <inkml:trace contextRef="#ctx0" brushRef="#br0" timeOffset="198632.31">17842 12096 594 0,'0'8'21'16,"-6"3"-26"-16,-9 10 2 15,-5 7 7-15,3 1 18 16,-1 1-19-16,1 0 4 0,5-5-10 15,3 0 12 1,4-7-6-16,2-3 2 16,3-1-1-16,0-4-7 15,0-2 10-15,0 1-14 0,5-1 11 16,12 1-16-16,5 1 19 16,6 0-10-16,5-2 9 15,3-2-4-15,3 0-2 16,-3-2 5-16,-1-1-14 15,-4-2-19-15,-8-1-32 16,-4 0-50-16,-13 0-39 16</inkml:trace>
  <inkml:trace contextRef="#ctx0" brushRef="#br0" timeOffset="198821.47">17927 12222 429 0,'-11'-6'135'16,"5"4"-137"-16,2 0 41 0,4 2 2 15,0 11-28-15,0 25-4 16,0 12-2-16,4 6 15 16,8 0-30-16,0-8 16 15,0 0-17-15,0-9 15 16,-3-5-31-16,-1-7-20 16,-3-10-90-16,-5-15-82 15</inkml:trace>
  <inkml:trace contextRef="#ctx0" brushRef="#br0" timeOffset="199132.92">18266 12241 463 0,'18'0'4'0,"3"0"-6"16,4 0 58-16,0 12-9 15,-1 12-38-15,-7 5 0 16,-13 8-15-16,-4-2 20 15,-10-3-14-15,-20-3 16 16,-4-7 10-16,-2-1 21 16,8-10-19-16,10-2 4 15,10-6-13-15,8-3-16 16,3 1-6-16,23 2-21 16,9-1 28-16,8 1-11 15,1-3 10-15,-5 0-19 0,-5 0 12 16,-4-7-21-16,-5 2-7 15,-3 1-8-15,-5 2-12 16,-4 2-24-16,-7 0-80 16</inkml:trace>
  <inkml:trace contextRef="#ctx0" brushRef="#br0" timeOffset="199353.66">18828 12282 703 0,'-17'-5'29'0,"5"1"-37"16,9 4 33-16,3 0 8 15,0 0-37-15,0 17 4 16,0 10-8-16,0 6 17 16,0-5-15-16,3-2-10 15,-3-1-28-15,0-4-39 16,0-10-56-16,0-10-166 15</inkml:trace>
  <inkml:trace contextRef="#ctx0" brushRef="#br0" timeOffset="199603.99">18795 12257 536 0,'0'-6'61'16,"0"3"-66"-16,0 1 21 0,0 0-8 15,10-1-1-15,11 1-13 16,10-1 10-16,-2 0-2 15,-1 3-4-15,-1 0 5 16,-5 0-10-16,-5 2 13 16,-3 7-17-16,-5 6 15 15,-3 3-8-15,0 2 10 16,-2 10-3-16,-2 0 7 16,-1 1-3-16,2 1-5 15,-1-2 3-15,4 2-13 16,3-8-5-16,6-6-62 15,1-10-72-15</inkml:trace>
  <inkml:trace contextRef="#ctx0" brushRef="#br0" timeOffset="199845.34">19413 12078 709 0,'-6'15'36'16,"-3"7"-55"-16,6 14 24 16,3 9 14-16,0 2-8 15,3 0-7-15,9 2-3 16,0-5 3-16,-3-3-10 0,-2-4 12 16,-2-6-25-16,-1-5-9 15,0-2-45 1,-4-6-8-16,0-8-184 15</inkml:trace>
  <inkml:trace contextRef="#ctx0" brushRef="#br0" timeOffset="200828.74">20960 11905 671 0,'-2'5'-3'0,"-2"-5"10"0,4 0-2 16,0 0 32-16,-1 0-20 16,-1 12-17-16,1 23-10 15,-2 20 13-15,1 18 8 16,2 3-6-16,0-4 5 15,0-6-13-15,0-11 12 16,0-3-9-16,0-12 7 16,0-8-6-16,2-8-2 15,1-8 4-15,-2-6-6 0,1-6 3 16,-1-2-42 0,-1-2-9-16,0-7-23 15,0-28-35-15,0-21-183 16</inkml:trace>
  <inkml:trace contextRef="#ctx0" brushRef="#br0" timeOffset="201563.78">20922 11860 467 0,'0'0'26'0,"0"0"-17"16,0 0 32-16,0 0 11 15,0 0-18-15,4 0-21 16,6 0-14 0,7 0 6-16,7-2-9 0,5-1 14 15,6 1-18-15,6-2 17 16,4 1-10-16,9-2 7 16,7 0-3-16,4-2-3 15,13-1 5-15,10-3-8 16,6-2 9-16,11-2-12 15,8 2 10-15,15-1-9 16,8 0 10-16,5-1 29 16,-2 3-19-16,-3 2-13 15,-4 3-3-15,-6 6 5 16,-2 1-9-16,-11 0 10 16,-11 0-13-16,-15 0 13 15,-17 3-7-15,-11 3 2 0,-19 1-4 16,-18-2-2-16,-14 0-3 15,-8 2-6-15,0 4 17 16,-11 13-3-16,-8 10 25 16,-5 14-11-16,4 7 2 15,1 6-7-15,6 9 0 16,4 5 0-16,6 5-8 16,0 10 5-16,3-7-8 0,0-4 7 15,0-9-13 1,0-12 15-16,0-11-9 15,0-10 7-15,-11-11-5 16,-9-9 3-16,-10 1 5 0,-12-4-7 16,-17-3 7-16,-15-5-12 15,-15-5 13-15,-18-1-8 16,-12 3 8-16,-15 4-9 16,-18 4 5-16,-6 4-6 15,-7-1 0-15,6 0 9 16,18-6-15-16,18-2 17 15,23-5-15-15,23-1 19 16,22 0-11-16,16 0 3 0,20 0-2 16,13-3-4-1,4 3 5-15,2-1-32 16,0 1-15-16,0-2-37 16,0-3-13-16,2-9-91 0</inkml:trace>
  <inkml:trace contextRef="#ctx0" brushRef="#br0" timeOffset="201977.65">21454 12030 601 0,'-23'-7'8'15,"5"5"-23"-15,11 2 31 16,-1 0 7-16,3 16-6 16,5 15-12-16,0 11-4 15,3 3 5-15,23 0-12 16,5-8 12-16,3-2-14 15,-1-6 12-15,-9-5-8 16,-8-5 10-16,-8-9-5 16,-6-3-1-16,-2-3 4 15,-10 6 2-15,-22 7 33 16,-10 2-43-16,-10 2 8 0,1-3-15 16,8-6 2-16,6-4-21 15,8-7-18-15,15-1-30 16,8-21-70-16,6-20-182 15</inkml:trace>
  <inkml:trace contextRef="#ctx0" brushRef="#br0" timeOffset="202144.2">21352 12118 438 0,'0'-2'20'0,"5"2"-20"16,5 0 11-16,6 0 16 15,14 0 17-15,11 0-17 16,3-1-8-16,8-4-14 0,3-2-2 15,2-2-2-15,7 1-11 16,3 2-54-16,-8 3-45 16,-9 1-162-16</inkml:trace>
  <inkml:trace contextRef="#ctx0" brushRef="#br0" timeOffset="202465">22165 12037 574 0,'0'-1'34'0,"0"0"-18"16,0 1 22-16,-7 2 6 16,-10 25-19-16,-5 16-22 15,2 14 4-15,1 8-7 0,10-1 7 16,9-4-16-16,0-3 14 16,6-10-13-16,15-6 11 15,2-12-16 1,-3-12-23-16,-5-9 12 0,-5-8-1 15,-4 0 7-15,-6-15 3 16,0-12 20-16,0-4-9 16,-16 2 13-16,-8 7 3 15,-13 3 8-15,-2 7-4 16,-2 8-13-16,-2 4-2 16,11 0-5-16,16 0-1 15,16 10-42-15,4-1-50 0,29-9-79 16</inkml:trace>
  <inkml:trace contextRef="#ctx0" brushRef="#br0" timeOffset="202936.73">22376 12094 615 0,'0'-21'-27'0,"3"-4"27"16,26 3 0-16,8 0 9 16,2 5-12-16,0 9 9 15,-5 8-9-15,-7 0-6 0,-10 11-22 16,-11 15-15-16,-6 7 23 15,0 7-6-15,-22 0 28 16,-2-3-9-16,-1-5 16 16,3-11 0-16,6-7 31 15,6-7 3-15,9-1-11 16,1-2-15-16,0 0-15 16,14 7 2-16,9 4-1 15,5 6 10-15,1 2-15 16,-7-1 12-16,-7-3-8 15,-6-2 4-15,-9-7-2 16,0 1 34-16,-23-3 34 0,-6 2-35 16,-6 1-20-16,1-1-18 15,1 0 11-15,2-1-18 16,0 4-39-16,1-1-59 16,-6-2-247-16</inkml:trace>
  <inkml:trace contextRef="#ctx0" brushRef="#br0" timeOffset="204024.29">20960 12411 469 0,'-7'-4'22'16,"4"1"17"-16,3 3 46 16,-2 0-44-16,1 0-10 15,1 0-17-15,0 0-4 16,-3 10 1-16,-2 23-10 16,2 13 19-16,2 13-18 15,1-2 5-15,0-6-15 16,3 0 16-16,7-6-11 0,0-3 4 15,-2-8 2-15,-3-12-4 16,-4-10 6-16,1-5-10 16,-2-5 12-16,0-2-17 15,0 0 18-15,0 0-8 16,0 0 8-16,0 0-6 16,0 0 1-16,0 0 0 15,0 0-2-15,0 0 6 16,0 0-14-16,1 0 10 15,-1 0-9-15,2 0 11 16,2 0-9-16,11 0 3 16,6-9-2-16,16 1 4 15,8-3 6-15,8 1-13 0,5 5 12 16,2 3-15-16,-1 2 14 16,-8 0-10-1,-3 0 10-15,-11 2-6 16,-7 3 1-16,-8-2 2 0,-11-2-5 15,-5 1 9-15,-5-2-13 16,-1 0 11-16,0 0-6 16,0 1 14-16,0-1 1 15,0 2-1-15,0-2-3 16,0 1-3-16,0-1 4 16,0 1-9-16,0 1 11 15,0-2-16-15,0 0 15 0,0 0-14 16,0 0 9-16,0 0-8 15,0 2-3-15,-4 10-28 16,-7 9-24 0,-5 8-26-16,-1 0-78 0,0-13-226 15</inkml:trace>
  <inkml:trace contextRef="#ctx0" brushRef="#br0" timeOffset="-201888.22">17429 12550 326 0,'0'0'23'0,"0"0"-19"15,0 0 19-15,0 0 10 16,0 0-4-16,0 0-20 16,0 0-7-16,0 0 1 15,0 0-2-15,2 0 3 16,-2 0-2-16,0 0 8 16,0 0 0-16,0 0 8 0,-4 7 8 15,-6 7-13-15,-5 4-7 16,3 2 1-16,-1-3-5 15,2-2-2-15,2-4 0 16,1-7-7-16,3-1 12 16,2-2-9-16,3-1 9 15,0 0-5-15,0 0 8 16,0 0 5-16,0 0-5 16,0 0 1-16,0 0-6 15,0 0 7-15,0 0-3 16,0 2 1-16,-1 6-6 15,-2 12 13-15,-2 5-8 0,-1 4-2 16,-1 3-1-16,2-1-1 16,-1-3 3-16,2 2-8 15,1-6 10 1,3-9-6-16,0-5 1 0,0-7-7 16,0-1 7-16,0 0-8 15,0-2 2-15,0 0 1 16,4 0-1-16,10 0 6 15,8 0-3-15,8-4 3 16,6-2-2-16,7 2 2 16,6 0-2-16,2 1-1 15,1-1 2-15,-8 1-4 16,-9 1 4-16,-4 0-5 0,-10 2 5 16,-8-2-3-16,-5 2 2 15,-4 0-3-15,-4 0 3 16,0-2 1-1,0 2 3-15,0 0 6 0,0 0-2 16,0 0 8-16,0 0-5 16,0 0 0-16,0 0-2 15,0 0-5-15,0 0-4 16,0 0 2-16,0 0-3 16,0 0 0-16,-2 0 4 15,2 0-5-15,0 0 4 16,0 0-3-16,0 0 0 0,0 0 0 15,0 0 1 1,-2 0 0-16,2 0-3 16,-2 0 5-16,1 0-6 15,1 0 5-15,-3 0-4 0,3 0 5 16,-2 0-6-16,1 0 3 16,1 0-6-16,-2 0 2 15,1 0-10-15,-1 0-19 16,1-1-14-16,-4-17-54 15,-4-9-67-15</inkml:trace>
  <inkml:trace contextRef="#ctx0" brushRef="#br0" timeOffset="-197115.34">18759 12847 309 0,'0'7'16'0,"0"-4"-3"15,0-3 50-15,0 0 2 16,0 0-7 0,0 0-16-16,0 0-13 0,0 1 7 15,0 0-18-15,-9 1-1 16,-9 2-13-16,-7 0 5 15,-6 3-4-15,-7 0-2 16,-3 0 0-16,-4-1 4 16,-6-2 8-16,-8-3-4 15,-5 1-4-15,-12-2-2 16,-3 0 4-16,-11 0-8 0,-2 0 2 16,1-6-4-1,0-13 4-15,5-11-2 16,7-7-1-16,8-8 2 15,11-4-5-15,14 1 8 0,1-4-7 16,5 1 6-16,-2-3-4 16,-1-1 2-16,0-2-4 15,0 3 5-15,6-3-2 16,2 1-5-16,12 0 6 16,7-3-8-16,13 0 4 15,3-3-1-15,20 0 3 16,17-1-3-16,6 10 1 15,9 6-2-15,6 7 2 0,3 5 2 16,8 3-4 0,6 3 7-16,9 7-7 15,12 1 7-15,12 2-7 16,13 3 5-16,12 0 1 0,4 3-4 16,0 4 4-16,-9 5-6 15,-9 4 8-15,-9 0-7 16,-4 10 5-16,-14 8-7 15,-11 4 3-15,-13 2-10 16,-5 0 4-16,-8 0 3 16,-3 0 2-16,-3 0 5 15,-7 1-7-15,-2 3 10 16,-3 4-8-16,-4 5 3 16,-3 6-1-16,-5 2 3 15,-4-5-3-15,-5 3 1 16,-5 0 3-16,-11 6-6 0,0 10 12 15,-12 4-8-15,-20 6 5 16,-9-2-5-16,-10-6 0 16,-16 1-5-16,-18-7 6 15,-16 0-4-15,-14-7-2 16,-10-7 8-16,1-10-5 16,7-12 14-16,8-8-10 15,16-6 0-15,15-5-4 16,5 0-4-16,11-11-9 15,7-4-18-15,10 0-28 16,12-1-88-16,14 7-103 16</inkml:trace>
  <inkml:trace contextRef="#ctx0" brushRef="#br0" timeOffset="-195683.21">22091 12934 503 0,'-9'0'32'16,"-14"0"-21"-16,1-1-6 15,-6 0 12-15,-1-1 37 16,-1 2-28-16,-2 0-3 16,2 0-4-16,-3 0 4 0,-5 0-6 15,-6 0-8-15,-6 4 1 16,-4 3-10-16,-3-1 10 15,-1-3-10 1,-1-3 3-16,1 0-3 0,-2 0 3 16,7-10-1-16,3-7 0 15,4-5 5-15,9-1-1 16,1-4 0-16,5-2-7 16,4 1 6-16,7-4-7 15,0 2 5-15,5-8-3 16,2-3 1-16,1-3 1 15,4-10-5-15,2-5 6 16,5-5-9-16,1-3 9 0,0 3-12 16,0-1 12-16,0 1-11 15,4-1 5-15,4 2-1 16,1 8 1 0,-3 5 0-16,1 5-3 0,2 2 5 15,7 4-6-15,3 2 10 16,1 2-7-16,6 3 7 15,-4 0-7-15,2 3 6 16,4 1-2-16,5 3-2 16,8 1 4-16,6 1-7 15,9 0 7-15,7 2-5 16,2 2 5-16,8 1-5 0,-1 1 5 16,1 2-3-1,0 4 1-15,-3 0 2 16,0 4-5-16,-3 0 5 15,3 3-5-15,-2 4 5 0,-1 0-4 16,5 0 2-16,-1 5 0 16,-2 6-1-16,-4 2 2 15,-4 1-3-15,-4 0 5 16,-4 1-7-16,-2-1 6 16,1 3-4-16,-1 1 6 15,1 2-8-15,-4 6 5 16,-6 3-4-16,-7 3 0 15,-8 5 4-15,-3 0-3 0,-5 1 1 16,-5 3 2 0,-4-5 5-16,0 1-8 15,-5 0 6-15,1 0-5 16,-2 6 4-16,-1 2-3 0,-3 4 2 16,0 4-1-16,-13 1-4 15,-15 5 8-15,-8-4-5 16,-7-3 4-16,0-5-6 15,-6-4 4-15,4 1-3 16,3-7-1-16,3-2 2 16,8-3-3-16,0-4 5 15,-2 1-5-15,-6 2 6 16,-1-1-6-16,-9 2 6 16,-5 3-5-16,-7-2 3 15,-10-1 1-15,-7-1-4 16,-7-3 5-16,-4-6-7 0,1-6 8 15,5-5-10-15,7-6 11 16,15-4-7-16,10 0 5 16,6-1-7-16,6 0 0 15,0 0-17-15,1 0-7 16,4-2-1-16,3-14-37 16,1-5-91-16</inkml:trace>
  <inkml:trace contextRef="#ctx0" brushRef="#br0" timeOffset="-193495.44">18875 12486 365 0,'9'-4'-4'16,"-9"4"28"-16,0 0-5 15,0 0 2-15,0 0 10 16,0 0-7-16,0 0 0 16,0 0-8-16,0 0-7 15,0 0-5-15,0 0-1 16,0 0-1-16,0 0-2 15,0 0 5-15,0 0-4 16,0 0 6-16,0 0-1 16,0 0 8-16,0 0 0 0,0 0 0 15,0 0-5-15,0 0-1 16,0 0-2-16,0 0-9 16,0 0 9-1,0 0-8-15,0 0 4 0,0 0-4 16,0 0 6-16,0 0-4 15,0 0 2-15,0 0 2 16,0 0-4-16,0 0 5 16,0 0-4-16,0 0 3 15,0 0-3-15,0 0 2 16,0 0-3-16,0 0 2 16,0 0-2-16,0 0 1 0,0 0-1 15,0 0-2-15,0 0 4 16,0 0-4-16,0 0-5 15,12 0-54-15,11 0-73 16,5 0-92-16</inkml:trace>
  <inkml:trace contextRef="#ctx0" brushRef="#br0" timeOffset="-192819.14">21605 12823 476 0,'0'2'54'16,"0"-2"-36"-16,0 0-2 15,0 0 7-15,0 0 12 16,0 0-9-16,0 0-8 16,0 0-9-16,0 0-3 15,0 0-2-15,0 0-3 16,0 0 6-16,0 0-7 15,0 0 8-15,0 0-6 0,0 0 9 16,0 0-7-16,-3 0 6 16,3 0-5-1,0 0 4-15,-1 0-7 16,1 0 0-16,0 0 2 0,0 0-8 16,0 0 7-16,0 0-7 15,0 0 4-15,0 0-7 16,0 0-1-16,0 0-6 15,0 0 5-15,0 0-1 16,0 0-2-16,0 0 4 16,0 0-16-16,0 1-11 15,0 3-22-15,0 5-49 16,5 3-7-16,-2-4-191 16</inkml:trace>
  <inkml:trace contextRef="#ctx0" brushRef="#br0" timeOffset="-192204.12">19061 12655 396 0,'0'0'-4'0,"-14"0"42"16,9 1-14-16,2-1-10 16,3 0-2-16,-1 0 7 15,1 0-8-15,0 0 4 16,0 0-7-16,0 0 0 16,0 0-7-16,0 0 0 15,0 0 2-15,0 0-3 16,0 0 4-16,0 0-8 15,0 0 8-15,0 2-6 16,0-2 3-16,0 0-4 16,0 0 3-16,0 0-25 0,6 1-33 15,13-1-34-15,1 0-160 16</inkml:trace>
  <inkml:trace contextRef="#ctx0" brushRef="#br0" timeOffset="-191468.02">21879 12784 361 0,'0'0'27'16,"0"0"-24"-16,0 0-13 16,0 0 12-16,0 0 6 0,0 0 22 15,0 0-1-15,0 0-1 16,0 0-5-16,0 0-4 15,0 1-1-15,0-1-7 16,0 0 4-16,0 0-7 16,0 0 6-16,0 0-8 15,0 0 2-15,0 0-1 16,0 0-1-16,0 0 0 0,0 0-2 16,0 0 4-16,0 0-9 15,0 0 11-15,0 0-7 16,0 0 2-1,0 0-2-15,0 0-2 0,0 0 0 16,0 0 0-16,0 0 1 16,0 0-4-16,0 0 8 15,0 0-8-15,0 0 8 16,0 2-7-16,0-2 3 16,0 0-3-16,0 0 2 15,0 0 0-15,0 0-3 16,-1 0 4-16,1 0-5 15,0 0 6-15,0 0-6 16,0 0-3-16,0 0-28 16,4 0-39-16,9 0-58 15,-8 0-129-15</inkml:trace>
  <inkml:trace contextRef="#ctx0" brushRef="#br0" timeOffset="-180255.89">20467 13532 508 0,'-60'13'-162'15,"9"3"108"-15,12 5-165 16</inkml:trace>
  <inkml:trace contextRef="#ctx0" brushRef="#br0" timeOffset="-177159.88">17471 13524 153 0,'1'-6'24'0,"1"0"-12"15,-2 4 34-15,0 2-4 16,0-2-9-16,0 2-2 15,0 0-19-15,1 0 20 16,-1 0-6-16,0 0 10 16,0 0-9-16,0 0-2 15,0 0 21-15,0 0-1 16,0 0-8-16,0 0-18 16,0 0-1-16,0 0-16 0,0 0 9 15,0 0-8-15,0 0 0 16,0 0-1-16,0 6-7 15,0 15 8-15,0 9-4 16,0 7 12-16,0 4-20 16,-3 5 19-16,0 3-11 15,0 4 4-15,2-3 1 16,1-3 2-16,0-1-3 16,0-3-4-16,0-2 7 15,7-4-10-15,0-5 5 16,1-5-5-16,-2-5 10 15,0-6-8-15,-1 1 4 0,-4-4 0 16,1 0-4-16,-2-1 4 16,0-3-7-16,0 1 5 15,0-4-13-15,0-4 13 16,0-2-11-16,0 0 6 16,0 0-12-16,0-2-29 15,-6-22-84-15,-5-11-333 16</inkml:trace>
  <inkml:trace contextRef="#ctx0" brushRef="#br0" timeOffset="-175339.95">17421 13524 282 0,'-11'0'30'0,"3"0"-27"16,5 0 39-16,2 0 3 16,1 0-17-16,0 0-24 15,0 0-1-15,0 0 5 16,0 0-8-16,0 0 7 15,0 0-7-15,0 0 21 16,0 0 1-16,0 0 4 16,0 0 2-16,0 0-8 15,0 0-6-15,0 0-13 0,0 0 5 16,1 0-13-16,11-3 10 16,3 2-3-16,-3-4 8 15,-4 2-7-15,-1 1 3 16,-4-1 3-16,0 2-5 15,3-1 3-15,1 1-7 16,8-1 8-16,2 1-11 16,2 1 13-16,5 0-10 15,1-3 5-15,-1 1-2 16,4 0 0-16,1-4 3 16,-1 1-2-16,2-1 1 15,1 1-5-15,-1 2 8 0,2-3-12 16,0 2 12-16,-1 0-8 15,2 1 4-15,-2 3 0 16,2-1-2 0,1 1 3-16,5 0-5 0,1 0 6 15,3 0-9-15,8-3 12 16,4-1-8-16,4-2 6 16,5 1-3-16,3-5-2 15,1 2 4-15,6-2-5 16,2 1 5-16,7 1 4 15,1 3 9-15,2 3-16 16,-3 1 5-16,1 1-6 16,1 0 3-16,1-2-1 15,4 0-3-15,-4-1 6 16,0 0-8-16,0-1 6 16,-5 1-9-16,-1 0 12 15,-9 2-9-15,-9-2 5 0,-5 3-2 16,-12 0 0-16,-4-1 2 15,-7 1-4-15,-7 0 6 16,-4 0-10-16,-6 0 9 16,-3 0-8-16,-2 0 10 15,-5 0-6-15,1 0 1 16,0 0 1-16,0 0-2 16,-1 0 4-16,2 0-7 0,0 0 8 15,2 0-10 1,1 0 11-16,5 0-8 15,7 0 5-15,7-2-2 16,5 0 0-16,2-1 1 0,-3 1-4 16,-5 0 8-16,-9 0-12 15,-11 2 7-15,-5 0-6 16,-5 0 7-16,0 0 0 16,0 0-1-16,0 0 2 15,0 0 2-15,0 0 1 16,-8 7-5-16,-4 16 8 15,-2 6-12-15,3 11 18 16,0 9-8-16,3 8-1 16,0 10 3-16,2 4 4 15,0-2-2-15,5-4-12 16,-1-9 6-16,2-5-11 16,0-8 13-16,0-9-9 0,2-6 7 15,2-10-5-15,1-7 3 16,-5-4-1-16,0-5 0 15,0-2 3-15,0 0-4 16,0 0 6-16,0 0-10 16,0 0 11-16,0 0-10 15,0 0 6-15,0 0-3 16,0 0 0-16,0 0 3 16,0 1-5-16,0-1 6 15,-2 2-8-15,-15 2 13 16,-12 0-13-16,-8 0 12 15,-5 0-7-15,-4-1 0 0,-3-3-1 16,-3 1 0-16,-3-1 4 16,-3 0-7-16,1 0 6 15,-4 0-10-15,0 0 14 16,-3 0-9-16,-5 0 5 16,-1 2-3-16,-1 2-1 15,-8 0 3-15,-6 2-5 16,-15 3 7-16,-10 2-12 15,-9-1 13-15,0-2-9 16,7-3 13-16,8-5 0 16,11 0-1-16,13 0 3 15,12 0-9-15,9-6 10 16,12-2-8-16,-4 1 4 0,1-1-10 16,-1 2 9-16,-3 2-10 15,2 4 5-15,0 0 0 16,6 0-2-16,1 0 1 15,2 3-3-15,0 3 8 16,-3 1-14-16,-4 3 14 16,-3 0-13-16,-5 4 15 15,0 0-9-15,0 1 2 16,5 0 0-16,6-5-2 16,8-2 4-16,6-4-8 15,5-1 9-15,6-3-10 16,3 0 11-16,8 0-6 0,5 0 3 15,3 0-2-15,3 0 0 16,0 0 2-16,0 0-16 16,4 0-29-1,23 0-63-15,6 0-53 0</inkml:trace>
  <inkml:trace contextRef="#ctx0" brushRef="#br0" timeOffset="-172939.45">17888 13595 540 0,'-3'-11'21'16,"-2"4"4"-16,5 5 34 16,0 2-21-16,0 0-20 15,0 0-13-15,0 18-3 16,-1 17-4-16,-2 19 30 15,0 6-15-15,2 0-1 16,-3-6-12-16,3-9 0 16,1-8 2-16,-2-10-2 15,1-12 2-15,1-6-5 16,0-7-23-16,11-2-57 16,12-14-80-16</inkml:trace>
  <inkml:trace contextRef="#ctx0" brushRef="#br0" timeOffset="-172340.06">18396 13660 499 0,'-5'-12'22'0,"4"3"-21"16,1 8 29-16,1-3-5 15,21-2-22-15,7 0 9 16,2 4 0-16,0 2-1 0,-1 0-11 16,-2 12 15-16,-7 11-7 15,-7 4-5-15,-14 10 0 16,0 3-2-16,-18 2 4 15,-9-6-12-15,-3-5 8 16,3-7-8-16,2-8 14 16,6-6-9-16,5-6 7 15,10-3 22-15,1-1 3 16,3 0-10-16,0 0-12 16,0 0-3-16,19-1-16 15,11-9 13-15,4 1-4 16,1 4 5-16,0 4-3 0,1 1-1 15,-2 0 2-15,2 0-1 16,-5 0 2-16,-3 0-7 16,-6 1-32-16,-11 13-52 15,-8 0-71-15</inkml:trace>
  <inkml:trace contextRef="#ctx0" brushRef="#br0" timeOffset="-171871.93">19265 13600 615 0,'-11'-7'-75'0,"6"3"99"16,5 4 30-16,0 0-38 15,-5 11-23-15,-2 17 2 16,-9 7 12-16,-5 5 4 16,0 1-14-16,-3-7 9 15,3-4-4-15,5-8 16 0,4-5-4 16,6-11 6-16,5-3-6 15,1-3-2-15,0 0-4 16,0 0-8 0,1 0 1-16,18 0-11 0,11-8 15 15,7 0-6-15,1-5 6 16,3 5-6-16,-5-2 2 16,0 4-4-16,-8 4-13 15,-8-1-5-15,-6 3-20 16,-9 0 7-16,-5 0-47 15,0 0 1-15,-5 4-2 16,-12-1-60-16</inkml:trace>
  <inkml:trace contextRef="#ctx0" brushRef="#br0" timeOffset="-171630.88">19291 13638 172 0,'0'-2'336'0,"0"2"-306"15,0 0 18-15,0 21 13 16,0 13-12-16,0 5-6 16,0 2-35-16,4-4 1 15,3-7-3-15,1-3-4 16,0-4 0-16,-2-6-4 16,-1-4 6-16,-2-5-10 0,-1-4 8 15,-2 2-22 1,3-1-7-16,0 2-25 15,6 0-48-15,6-7-80 16</inkml:trace>
  <inkml:trace contextRef="#ctx0" brushRef="#br0" timeOffset="-171347.64">19605 13628 580 0,'-13'-8'9'15,"8"6"3"-15,5 2 25 16,0 0-22-16,0 17-23 16,0 9 17-16,3 6-8 0,5 2 2 15,0-4-1-15,-2 0-1 16,0-4 3-16,-3-3-7 15,0-4 8-15,-1-4-11 16,1-5 6-16,-2-6-42 16,3-4-64-16,-4-4-83 15</inkml:trace>
  <inkml:trace contextRef="#ctx0" brushRef="#br0" timeOffset="-170920.79">19599 13668 496 0,'-3'-4'39'16,"3"1"-38"-16,0 1 48 16,12-4-38-16,14-1-6 15,7-4-8-15,3 0 9 16,0 1-5-16,-5 0-2 16,-4 2 2-16,-12 1-8 15,-5 3 6-15,-7 1-2 16,-3 1 5-16,0 2-4 15,0 0 8-15,0 0 2 16,0 0 11-16,0 0-6 16,0 4-9-16,0 14-1 15,0 5 12-15,0 9 10 16,-3 2-22-16,0 3 20 0,1 5-14 16,2 3 8-16,0-2 0 15,0-4-6-15,0-7-1 16,0-3 3-16,0-4-3 15,0-5-8-15,0-2 9 16,0-9-13-16,0-5 10 16,0-4-11-16,0 0 8 15,0 0-3-15,0 0-2 16,0 0 0-16,0 0-33 16,-2-13-34-16,-4-6-87 15,-6-4-322-15</inkml:trace>
  <inkml:trace contextRef="#ctx0" brushRef="#br0" timeOffset="-166620.16">19953 14071 289 0,'0'0'17'0,"-1"0"-14"16,1 0 19-16,0 0 0 16,0 0-15-16,0 0-4 15,0 0 9-15,0 0-1 16,0 0 10-16,0 0-16 15,0 0 12-15,0 0-12 16,0 0 6-16,0 0-7 16,0 0 1-16,0 0-1 0,0 0 3 15,0 0 7 1,0 0-10-16,0 0 8 16,0 0-8-16,0 0 4 15,0 0-6-15,-2 0 2 0,2 0 0 16,0 0 1-16,0 0 4 15,0 0-3-15,0 0 7 16,0 0-9-16,0 0 12 16,0 0-13-16,-1 0 4 15,1 0-7-15,0 0 3 16,0 0-8-16,0 0-6 16,0 0 8-16,-2 0-13 15,1 0 13-15,-2 0-7 16,-1 0 5-16,1 0-4 15,1 0 4-15,2 0-42 16,0 0-23-16,0 0-35 16</inkml:trace>
  <inkml:trace contextRef="#ctx0" brushRef="#br0" timeOffset="-166192.3">18210 14119 384 0,'-3'-7'-122'0,"3"3"101"15,0 1 22-15,0 0-10 16,0-2-56-16,6 1-60 16</inkml:trace>
  <inkml:trace contextRef="#ctx0" brushRef="#br0" timeOffset="-162652.14">19419 14019 221 0,'1'0'48'15,"-1"0"-34"-15,0 0 48 16,0 0-16-16,0 0-20 16,0 0 4-16,0 0-12 15,0 2 6-15,0-2-12 16,0 0 13-16,0 0-10 15,0 2 2-15,0 0 0 0,0-1-2 16,0 2 6-16,0-2-3 16,-1 2 0-16,-3-3-14 15,0 1 14 1,1 1-13-16,-3-2 6 0,-1 0 4 16,-3 0 0-16,1 0-9 15,-2 0-3-15,3 0 7 16,1 0-10-16,0 0 9 15,-1 0-10-15,-1 0 9 16,-2 0-8-16,0 0 6 16,-2 0 1-16,2 0-1 15,-1 0 0-15,-2 0 0 0,-2 0 5 16,-3 0-19-16,-1-4 18 16,1-2-14-16,3-1 12 15,1 0-5-15,-1-3 1 16,1 1 2-16,-3-2-4 15,1-2 4-15,3-3-12 16,-3 1 13-16,1 0-12 16,1-3 12-16,-1-1-9 15,4-1 5-15,-4-1-3 16,0 2 0-16,2-1 4 16,0-1-8-16,3 0 9 15,0 2-11-15,2-1 10 16,-1 1-8-16,2 4 10 0,4-1-6 15,1 2 1-15,3 3 1 16,0 0-3 0,0 0 6-16,0-1-12 15,0-4 11-15,1 1-11 0,8 0 13 16,0 1-10-16,-3 4 6 16,0 0-1-16,0 0-2 15,-1 2 4-15,2 0-7 16,-3 1 8-16,5 0-11 15,0-2 11-15,4 1-10 16,-1 0 9-16,2-1-2 16,-2 0-3-16,4 1 4 15,1-2-4-15,-2 3 5 16,1 0-9-16,-4 4 10 16,1-1-12-16,1-2 15 15,0 2-11-15,4-2 6 0,2-1-2 16,-1 3 0-16,0 0 3 15,-1 0-9-15,-1 3 11 16,0 1-15-16,0 0 16 16,1 0-12-16,-1 0 10 15,-1 0-3-15,0 0-3 16,0 1 4-16,2 6-6 16,-1 0 8-16,-1 0-8 0,-1-2 5 15,0 2-7 1,0 0 10-16,-1 2-9 15,1 0 8-15,0 4-4 16,-3-3 0-16,4 2 1 16,0 2-7-16,1 0 8 0,0 4-10 15,-3-3 12-15,0 4-13 16,1-1 10-16,-5 0-4 16,-2 0 1-16,-4 0 3 15,-1 0-1-15,-3 1 3 16,2 2-10-16,-2 0 10 15,0 3-9-15,0 0 11 16,0 2-7-16,0-2 4 16,0-2-1-16,0 0 0 15,0-4 2-15,-5 2-6 16,-2-1 9-16,1-2-12 16,-5 1 10-16,0 0-9 0,2 3 12 15,-6 0-6-15,3-2-1 16,0 1 4-16,0-8-6 15,3-1 9-15,1 1-11 16,1-4 9-16,0 2-9 16,-4-2 13-16,-5 0-8 15,-2 1 6-15,-6-2 6 16,-4 1-5-16,-3 0 3 16,1-1-4-16,-1-3 8 15,2-2-8-15,1-2 8 16,-2 0-14-16,2 0 10 15,4 0-6-15,-3-3-1 16,5-4 3-16,0-1-5 0,-2-3 4 16,4-1-9-16,-2 0 7 15,5-5-7-15,0-1 11 16,-1-3-9 0,0-2 5-16,0-2-2 0,2 1-1 15,-2 2 2-15,3 1-3 16,0 0 5-16,3-4-12 15,5 4 13-15,2-1-10 16,4-2 9-16,1-1-6 16,0-1 3-16,0-2 0 15,0 3-1-15,10 0 4 16,-1 2-10-16,0 4 9 0,4-1-9 16,-4 2 13-16,2-2-11 15,4 1 5-15,1-1 0 16,0-1-2-16,1 0 3 15,-1 3-6-15,-1 1 9 16,3 4-14-16,0 3 13 16,-2 0-12-16,0 3 13 15,0 1-6-15,3-1 0 16,-1 0 2-16,4 2-2 16,2 0 2-16,1 2-7 15,2-1 10-15,2 2-10 16,-3 0 11-16,1 2-10 15,-2 0 5-15,-2 0-2 0,-1 0 0 16,3 0 3 0,-2 6-7-16,-3 1 9 15,-3 0-14-15,-2 0 12 16,-2 2-9-16,3 4 13 0,-2 1-7 16,-1 4 3-16,-2-1-1 15,-4 2-3-15,-2 9 7 16,1 2-10-16,-1 4 10 15,0 2-9-15,0-2 12 16,-2-2-11-16,0-2 5 16,0-3-1-16,0-5 0 15,0-4 1-15,-1-4-3 0,-2-3 5 16,0-3-10-16,0 1 10 16,0 1-28-1,0-1 4-15,-10 4-26 16,0 1-47-16,0-5-94 0</inkml:trace>
  <inkml:trace contextRef="#ctx0" brushRef="#br0" timeOffset="-160939">19404 14130 619 0,'0'-5'-7'0,"0"-1"8"16,0 5 13 0,0 1-2-16,0-2-19 15,0 1-5-15,0-2-34 0,3-2-2 16,6-2-28-16,0 1-99 16</inkml:trace>
  <inkml:trace contextRef="#ctx0" brushRef="#br0" timeOffset="-157683.52">21657 13728 538 0,'-9'-7'23'15,"3"2"27"-15,3 5 13 0,3 0-21 16,0-2-24-16,0 2-9 15,0 0-11-15,0 0 0 16,0 0-11-16,8 0 14 16,5 7-6-16,2 2 10 15,-1 2-13-15,2-4-36 16,0 2-30-16,1-3-65 16,-2-6-132-16</inkml:trace>
  <inkml:trace contextRef="#ctx0" brushRef="#br0" timeOffset="-157485.06">21934 13702 171 0,'0'0'360'16,"0"0"-339"-16,0 0 39 16,0 0-9-16,0 0-36 15,0 0-15-15,5 0 0 16,6 0-7-16,3 3 11 15,4 2-17-15,-3-1-15 16,0 2-51-16,-2-2-17 16,-4-1-52-16</inkml:trace>
  <inkml:trace contextRef="#ctx0" brushRef="#br0" timeOffset="-157303.53">22134 13714 508 0,'0'-1'12'16,"0"1"34"-16,0 0 2 16,0 0-28-16,3 0-22 15,1 0 0-15,5 0-3 16,3 5 4-16,2 7-56 16,-2 3-41-16,-4 0-87 15</inkml:trace>
  <inkml:trace contextRef="#ctx0" brushRef="#br0" timeOffset="-156412.11">22037 13933 119 0,'-33'1'399'0,"-2"-1"-408"15,-3 0 23-15,1 0 24 16,1 0-8-16,2 0-21 15,4 0-1-15,2-1-3 0,1-9-2 16,6-5 5-16,-2-6-11 16,1-3 9-16,3-5-17 15,-1-2 6-15,3 2-2 16,1 3 12-16,2 2-5 16,4 3 2-16,3 5 10 15,4-1-8-15,1 2 9 16,2 5-10-16,0-3 0 15,3 1-7-15,16-1 9 16,6-2-8-16,8 1 3 16,5-2 0-16,5 6 0 15,3 0 3-15,0 4-8 0,0 2 9 16,-4 1-11-16,-1 3 12 16,-5 0-9-1,-1 0 7-15,-4 0-2 16,-1 3 0-16,1 10 0 0,-3 0 0 15,2 4 4-15,-3 3-8 16,-8-2 8-16,1-1-8 16,-5 3 9-16,1 1-5 15,-3 0 1-15,1 5-2 16,-5 0 1-16,-5-1 2 16,-2 1-5-16,-2-2 7 15,0-1-11-15,0 0 12 16,-14-1-9-16,-8 2 11 0,-5-2-7 15,-4-4 2 1,-8-1 4-16,-4-5-4 16,-6-1 4-16,-3-4-11 15,4-5 6-15,0-2-4 0,11 0 6 16,12 0-14-16,10-6-1 16,8-1-18-16,7 0-26 15,7-3-75-15,15-1-134 16</inkml:trace>
  <inkml:trace contextRef="#ctx0" brushRef="#br0" timeOffset="-156276.48">22001 13987 606 0,'-7'-7'-127'0,"7"6"80"16,4 1-20-16</inkml:trace>
  <inkml:trace contextRef="#ctx0" brushRef="#br0" timeOffset="-154372.33">21644 14232 405 0,'0'0'20'0,"0"0"23"15,0 0 27 1,0 0-29-16,0 0-22 0,0 9-8 15,0 8 19-15,0 4-2 16,0 3-16-16,0 2-12 16,0-1 8-16,1 0-6 15,5-4-1-15,0-5 2 16,-3-3-3-16,0-6 4 16,-3-4-15-16,0-3 3 15,0 0-4-15,0 0 11 16,0-5-8-16,-4-13-7 0,-4-4 3 15,-1-3 7-15,1 3 4 16,-1 2-1-16,1 6 9 16,0 1-1-1,0 2 11-15,3-2-6 0,1 3 7 16,2 3-11-16,2 3 4 16,-1 2-2-16,1 1-7 15,0 1 4-15,0 0-8 16,3-5 6-16,22-5-10 15,11-2 12-15,4-2-8 16,11 1 7-16,5 4-4 16,7-4 1-16,5 2 1 0,-2-1-3 15,-2 3 6 1,-3 1-13-16,-3 1 11 16,2-1-6-16,-2 3 5 15,-3 1-2-15,-6 1-2 0,-5 3 1 16,-6 0-3-16,-8 0 4 15,-7 0-6-15,-6 0 8 16,-4 3-10-16,-5 3 12 16,-4-3-7-16,-1 3 3 15,-1 0-1-15,-1 4 4 16,1 5 9-16,-1 9-2 16,2 5 3-16,0 4-8 15,0-1 2-15,3-5-11 0,-3 2 11 16,0-6-6-1,-3 1-2-15,0-1 3 16,0-3-2-16,0-3 3 16,0-5-6-16,-5-5 8 0,-4 0-8 15,-5-2 14-15,-7 4-7 16,-8-2 4-16,-6 0-6 16,-7-2 1-16,-4-1 2 15,-6-2-2-15,-2 1 5 16,-4-2-10-16,-3-1 14 15,0 0-10-15,-8 0 8 16,-1 0-4-16,-5 0 1 16,-2 0-2-16,2 0-1 15,6 0 11-15,11 0-15 16,15 0 10-16,16 0-13 16,13 0 11-16,6 0-10 0,8 0 8 15,0 0-7-15,0 0 0 16,0 0-12-16,0 0-25 15,4 0-32-15,8 0-43 16,-6-1-135-16</inkml:trace>
  <inkml:trace contextRef="#ctx0" brushRef="#br0" timeOffset="-152556.72">20074 14076 151 0,'1'0'61'0,"-1"1"-3"15,0-1 40-15,0 0-31 16,0 0-10-16,0 2-8 16,0-1-4-16,0 3-21 15,0 5-14-15,-7-2-3 16,1 4-5-16,2-2 2 16,-2-2-7-16,4 0 11 15,-2-4-12-15,-1 0 16 16,-1 2 0-16,-2 0 11 0,-6 2-5 15,-4 0-4 1,0-1 1-16,0 1-14 16,3-1 9-16,-2 0-10 15,-1-2 8-15,1 0-9 0,3-3 8 16,0 1-6-16,0-2 4 16,-5 0 1-16,-3 0-6 15,-3 0 5-15,2 0-8 16,-2-2 7-16,3-3-10 15,4-2 12-15,-2 0-7 16,4-1 6-16,0-1-3 16,-4-5-1-16,2 0 4 0,-1-2-7 15,-2 0 6 1,5 5-11-16,1 2 12 16,3 3-9-16,7 1 10 15,4 3-4-15,1-1 3 0,0 1-5 16,0-5 0-16,0-10 4 15,0-9-10-15,0-8 10 16,0-5-10-16,-2 1 12 16,-1 0-7-16,-2 1 2 15,-1 4-1-15,1 0 0 16,2 3 4-16,3 1-6 16,0 3 7-16,0-1-14 15,0 1 14-15,3 2-8 16,5-2 6-16,0 2-3 15,1 3-2-15,-1 3 3 16,0 4-2-16,2 3 4 16,2 1-11-16,7-2 11 0,4-1-12 15,3-1 13-15,3 0-8 16,-4 3 8-16,0 3-5 16,-3 0-1-16,-3 2 2 15,-3 2-6-15,-3 1 9 16,2 3-12-16,0 0 11 15,3 0-10-15,-2 0 12 16,7 6-6-16,2 2 2 16,2 2 0-16,1-2-1 15,-4 2 3-15,-3-2-9 16,-5 2 5-16,-1-2-9 16,-4 1 9-16,2-1-5 0,-1 2 5 15,-1 2-1-15,-2-2 2 16,1 2 4-16,-3-2-6 15,2 3 7-15,-3 2-12 16,-2 0 12-16,1 2-8 16,-4 1 9-16,-1 2-6 15,0 8 3-15,0 2-2 16,0 5-1-16,0-2 4 16,0 1-8-16,-1-2 8 15,-4 0-8-15,-1-3 9 16,-3-1-5-16,-2-3 2 15,-3-3 0-15,-2-1 0 16,1-3 5-16,-8-3-6 0,3-1 9 16,-1-4-6-16,-3-3 5 15,2-1 0-15,1-1 0 16,3 1-5-16,0-1-1 16,6-1 7-16,-1-1-7 15,2 0 6-15,4-2-12 16,1 1 8-16,3-2-8 15,1 1 11-15,2-1-9 16,0 0 3-16,0 0-2 16,0 0 0-16,0 0 2 15,0 0-11-15,0 0-8 16,0 4-30-16,0 6-26 0,9-2-68 16,9-6-82-16</inkml:trace>
  <inkml:trace contextRef="#ctx0" brushRef="#br0" timeOffset="-150223.81">21700 14339 136 0,'0'0'177'0,"0"0"-131"0,0 0 15 15,0 0 3-15,0 0-28 16,0 0-10-16,0 0-4 16,0 0-5-16,0 0 5 15,0 0-14-15,0 0 8 16,0 0-10-16,0 0 6 15,0 0-6-15,0 0 3 16,0 0-6-16,0 0 1 16,0 0 3-16,0 0-2 15,0 0 5-15,0 0-8 16,0 0 13-16,0 0-9 16,0 0 10-16,0 0-3 0,0 0-4 15,0 0-1-15,0 0-6 16,0 0 2-16,0 0-7 15,0 0 6-15,0 0-11 16,0 0 12-16,0 0-8 16,0 0 5-16,0 2-5 15,-5 14 2-15,2 4 6 16,0 4-4-16,-2-2 4 16,5-1-8-16,0-2 6 15,0-5-4-15,0-4 8 16,0-3-8-16,0-4 3 15,0-2-1-15,0-1-1 16,0 0 4-16,0 0-4 0,0 0 5 16,0 0-7-16,0 0 12 15,0 0-7-15,0 0 3 16,0 0-5-16,0 0 2 16,0 0-2-16,0-7-5 15,-3-3 1-15,-2-8-26 16,1-8-4-16,2-6-3 15,-1-3 21-15,-1-1-17 16,1 2 4-16,-1 5 23 16,-1 6 4-16,-1 5 3 15,2 4-4-15,1 0 7 16,-1 7-5-16,4-2 12 0,-2 5 3 16,2 2 3-16,0 1-3 15,0 1-8-15,-1 0 3 16,1 0-9-16,0 0 6 15,0 0-12-15,0 0 10 16,0 0-8-16,0 0 6 16,1 0-3-16,15 0 2 15,1 0 1-15,5 0-3 16,2 0 5-16,1 0-9 16,6 0 11-16,4-4-11 15,-3-1 9-15,4 1-6 16,-3 0 3-16,1 1-1 15,2 2 1-15,3-4 0 0,-1 3-3 16,1-1 5-16,-3 2-7 16,2-1 7-1,-3 1-8-15,-2-2 9 0,-2 2-5 16,-1 0 2-16,-2-1-1 16,-1-1-2-16,-2 1 5 15,-1 0-6-15,1-1 6 16,-1 2-9-16,1 0 10 15,3-1-5-15,-3 0 3 16,-2 1-3-16,0 1 3 16,-4 0-1-16,0 0-3 15,1 0 4-15,-5 0-7 0,-4 0 7 16,-3 0-5-16,-2 0 7 16,-3 5-6-16,2-1 2 15,1 1 0 1,2 2-1-16,0 4 3 0,-1 5-6 15,-1 5 7-15,-2 5-8 16,-2 4 11-16,-1 2-5 16,4-2 2-16,-2-3-3 15,2-2 1-15,-2-3 0 16,0-6-2-16,-3-2 4 16,0 0-8-16,0-2 9 15,0 3-7-15,0 2 8 16,-6-2-3-16,-7 3-1 0,0-2 1 15,1-2-2 1,-4-3 5-16,4-7-6 16,-7-1 6-16,1-2-4 15,-3-1 8-15,-4 0-6 0,-2 0 8 16,-6 0-7-16,-4 0 1 16,-8-1 3-16,-6-5-4 15,-8-1 8-15,-7 1-7 16,-2 1 9-16,-8 2-12 15,0 3 12-15,-3 0-6 16,1 0 1-16,6 0-1 16,6 0-4-16,13 6 6 0,5-3-13 15,9-1 9 1,6 0-9-16,2-2 10 16,6 1-9-16,-2-1 4 15,3 0-2-15,2 0 2 0,7 0 1 16,2 0-8-16,5 0 12 15,4 0-14-15,4 0 7 16,0 0-26-16,0-4-36 16,23-4-43-16,6-6-86 15</inkml:trace>
  <inkml:trace contextRef="#ctx0" brushRef="#br0" timeOffset="-146007.89">17657 13554 364 0,'-6'-4'24'16,"-2"-3"31"-16,5 4 6 0,2 2-7 16,-1 1-17-16,1 0-11 15,1 0-16-15,0 0 10 16,0 0-14-16,0 0 2 15,0 0-5-15,0 0 0 16,0 0 6-16,0 0 1 16,-2 0 12-16,2 0-10 15,-5 0 8-15,0 13-14 0,-2 17 9 16,-2 16 2-16,-1 10-3 16,0 4-11-16,4 2-2 15,2 1 7 1,2-2-10-16,2-9 8 0,0-11-14 15,0-9 15-15,6-7-9 16,-3-5 5-16,-1-5-1 16,-1-4-2-16,-1-5 3 15,2-5-5-15,-2-1 6 16,0 0-9-16,0 0 8 16,0 0-11-16,0 0 5 15,0 0-15-15,0 0-6 16,0-14-12-16,0-12-18 0,0-15-66 15,0-8-59 1</inkml:trace>
  <inkml:trace contextRef="#ctx0" brushRef="#br0" timeOffset="-145033.17">17611 13530 460 0,'-2'-1'14'15,"2"1"-2"1,0-3 22-16,0 2 1 16,0 1-22-16,0 0-6 15,0 0 9-15,0 0-2 0,0 0 2 16,0-1-18-16,0-2 8 15,9-3-10-15,15-2 10 16,3 1 1-16,4-1-3 16,2 1-2-16,1 1-2 15,5 1 2-15,0-1-5 16,-1 3 6-16,-5 0-9 16,-2 3 10-16,-3 0-5 15,-5 0 2-15,-2 0-2 16,-5 0 1-16,-5 0-1 15,-5 0-5-15,-2 0 10 16,-2 0-11-16,-2 0 11 16,0 0-10-16,0 0 13 0,0 0-8 15,0 0 2-15,1 0-1 16,1 0-2-16,2 0 4 16,0 0-9-16,-1 10 11 15,3 1-8-15,-3 9 15 16,0 1-6-16,-1 5 9 15,-2 6-5-15,0 4 1 16,0 5-1-16,0 3-7 16,0 4 9-16,1-1-14 15,2 0 8-15,2-4-10 16,-2-2 11-16,0-4-7 16,-2 0 4-16,-1-6-2 0,0-4-1 15,0-6 5-15,0-7-7 16,0-5 18-16,0-3-6 15,0-2 14-15,0 1-9 16,-6 0-2-16,-6-1-2 16,2-1-4-16,-5-2 0 15,2-1-2-15,-8 0 5 16,-2 0-10-16,-5 0 6 16,-9 0-7-16,0 0 6 15,-5 0-2-15,-3 0 4 16,1 0-1-16,2 0-2 15,-1 0 3-15,7 0-7 16,5 0 11-16,5 0-15 0,10 0 15 16,6 0-11-16,4 0 5 15,4-1-4-15,2 1 1 16,0 0 1 0,0 0-7-16,0-2 8 0,0 2-12 15,0 0 12-15,0 0-9 16,0 0 10-16,0 0-5 15,0 0 1-15,0 0-1 16,0 0-2-16,0 0 7 16,0 0-13-16,0 0 11 15,0 0-14-15,0 0 9 16,0 0-16-16,0 0-2 0,0 0-27 16,5 0-25-16,18-3-10 15,12-3-67-15,2-1-229 16</inkml:trace>
  <inkml:trace contextRef="#ctx0" brushRef="#br0" timeOffset="-142784.49">17994 14118 627 0,'-16'-9'12'16,"9"0"-15"-16,3 7 24 15,4 1 18-15,0 0-13 16,0 1-29-16,0-2 10 16,0 2-12-16,0 0 10 15,0 0-7-15,0 0 4 16,0 0 3-16,0 0 7 15,0 0 8-15,0 0-12 16,0 0 9-16,0 0-15 0,0 0 12 16,0 0-8-16,-2 0 3 15,2 0-2-15,0 0-3 16,0 0 5-16,0 0-11 16,-1 0 11-16,1 0-14 15,0 0 15-15,0 0-10 16,0 0 7-16,0 0-7 15,0 0 2-15,0 0 0 16,0 0-3-16,0 0 4 16,0 0-8-16,0 0 7 15,0 0-7-15,0 0 10 16,0 0-6-16,0 0 3 0,0 0-1 16,0 0-2-16,-2 0 6 15,2 0-10-15,0 0 8 16,0 0-10-16,0 0 14 15,0 0-12-15,0 0 7 16,0 0-1-16,0 0-3 16,0 0 6-16,0 0-7 15,-1 0 7-15,-1 0-9 16,2 0 12-16,0 0-8 16,-1 0 10-16,1 0-6 15,0 0-1-15,0 0 1 16,0 0-5-16,0 0 7 15,0 0-10-15,0 0 10 0,0 0-13 16,0 0 14-16,0 0-8 16,0 0 5-16,0 0-3 15,0 0 0 1,0 0 2-16,0 0-5 0,0 0 9 16,0 0-13-16,0 0 9 15,0 0-7-15,0 0 10 16,0 0-8-16,0 2 2 15,0 2 0-15,4-1-2 16,14 6 6-16,7 0-8 16,7 0 9-16,2 1-11 15,5-2 12-15,0 2-8 0,5 0 6 16,-1 1-3-16,5-1 0 16,3 1 2-16,5 0-4 15,11-3 4-15,12 2-9 16,12 0 13-16,10-1-11 15,3 4 10-15,-2-1-5 16,-5-2-2-16,-7-2 6 16,-2-1-7-16,-6 0 8 15,-3 3-13-15,-7 0 13 16,-1 1-13-16,-1 0 16 16,0 1-11-16,4-1 5 15,0 1-3-15,6-1 2 16,0 0 4-16,1 1-13 0,1 3 15 15,-3-5-15 1,-5 0 13-16,2-4-10 16,-9-2 10-16,-4-1-3 15,-2-2-5-15,-5-1 7 0,1 0-8 16,1 0 11-16,1 0-16 16,-2 0 13-16,-3 0-11 15,-4 0 13-15,-9 0-7 16,-6 0 2-16,-5 0 1 15,-6 1-5-15,-6 1 10 16,-9-2-15-16,-6 0 16 16,-2 0-18-16,-1 0 17 0,0 0-11 15,0 0 7 1,0 0-7-16,0 0-16 16,-6 0-25-16,-10-9-39 15,-2-2 4-15,-1-5-85 0,-5-8-50 16</inkml:trace>
  <inkml:trace contextRef="#ctx0" brushRef="#br0" timeOffset="-142536.14">20866 14277 470 0,'-13'-12'60'0,"8"4"-13"15,5 6 6-15,0 2-40 16,0 0-3-16,8 0-12 16,17 8 6-16,8 12 7 15,4 8 4-15,-1 1-7 0,-9 3-6 16,-9 3 2-16,-11-1-6 15,-5 2 9 1,-2-2 0-16,-8-5 7 16,-17-4 10-16,-2-4-5 0,-3-9-8 15,5 0 4-15,7-6-3 16,3-1-12-16,8-1 7 16,2-4-24-16,4 1-11 15,1-1-55-15,0 0-87 16</inkml:trace>
  <inkml:trace contextRef="#ctx0" brushRef="#br0" timeOffset="-141089.42">18634 14007 427 0,'0'1'25'0,"0"3"21"16,0-2 24-16,-5 3-24 15,-1 1-26-15,-1-1-12 16,6-1 3-16,-2-2-4 16,1-1 9-16,2-1-12 15,-4 0 9-15,-5 2 2 0,-6 0-7 16,-3-2 2-16,-6 0-3 16,-1 0 19-16,-5 0-19 15,0 0 3 1,-2-2-2-16,-3-11 9 0,-1-4-15 15,2-3 12-15,-2-7-12 16,-1-1 4-16,5-5 3 16,0-3-9-16,7-2 7 15,2-1-14-15,6 2 15 16,6-1-13-16,4 5 13 16,4 9-8-16,0 0 4 15,3 5-2-15,0-2-3 16,9-3 4-16,6-1-6 0,7 2 5 15,2 0-10-15,2 1 14 16,4 2-10 0,0 4 7-16,-1-1-3 15,-3 3 0-15,1 1 0 0,0 3-2 16,-2 3 6-16,5 1-11 16,-2 5 9-16,3 1-9 15,4 0 13-15,1 0-7 16,2 0 1-16,4 7 0 15,1 4-2-15,-2 1 5 16,-2 2-10-16,-4 1 11 16,-7 2-14-16,-3 4 16 0,-4 0-11 15,-1 2 9 1,-4 4-6-16,-3-2 0 16,-4 1 4-16,-4 2-5 15,-5 2 7-15,0 7-11 0,-3 2 11 16,-15 1-9-16,-1 1 9 15,-5-5-3-15,0-5-3 16,1-2 4-16,-2-7-3 16,-3-4 7-16,0 0-7 15,-7-1 9-15,0 0-15 16,-4-1 16-16,8-4-12 16,5-1 9-16,3-6-6 15,5 1 1-15,3-5 1 16,2 2-4-16,8-3 9 15,2 0-15-15,3 0 13 16,0 0-24-16,0 0 1 16,0 0-37-16,0 0-40 0,6 0-86 15,12 0-306-15</inkml:trace>
  <inkml:trace contextRef="#ctx0" brushRef="#br0" timeOffset="-140284.46">19446 14214 453 0,'-17'0'37'16,"-2"1"-29"-16,1-1 53 15,-1 0 13-15,-1 0-53 16,2 0-8-16,-4 0-12 16,-2-2 30-16,0-11-23 15,-7-4 11-15,0-5-2 16,-5-6-10-16,-1-3 8 15,1-5-9-15,2-1 3 16,2-3-12-16,1-2 10 16,4 0-9-16,5 0 9 15,4 3-7-15,10 2 4 16,6 1-2-16,2 1-1 0,3 1 3 16,18 0-7-16,2-3 7 15,4 5-12-15,4-1 12 16,5 2-12-16,2 2 13 15,6 1-5-15,-2 5-1 16,-2 6 0-16,2 2-2 16,-8 3 6-16,-3 6-10 15,-1 3 9-15,-6 3-9 16,3 0 11-16,-3 9-9 16,-1 10 7-16,-2 3-2 15,-1 8 2-15,0 9 4 16,-3 5-6-16,-2 3 8 15,-5 3-16-15,-5-1 15 0,-4-5-13 16,-1-1 13-16,0-5-8 16,-7-6 1-1,-7-3 3-15,-2-5-5 0,-1-5 7 16,3-3-8-16,3-2 6 16,2-2-21-16,5-3-18 15,4 3-51-15,4-6-114 16</inkml:trace>
  <inkml:trace contextRef="#ctx0" brushRef="#br0" timeOffset="-139355.95">20110 14112 438 0,'-12'7'0'15,"5"-1"10"-15,-2-1 68 16,-1 1-18 0,-4 1-36-16,-4 0-7 15,-6 2 5-15,-3-4 1 0,-3-1-4 16,-2-3 3-16,0-1 3 16,1 0-3-16,0-1-7 15,1-12 2-15,0-1-5 16,4-6-5-16,0-1-4 15,4-4-5-15,1-4 8 16,0-2-13-16,6-4 12 16,-1 2-11-16,5-2 11 0,5-3-6 15,5 0 4 1,1-3-4-16,0-1-1 16,9 3 3-16,1 3-5 15,1 0 10-15,-4 4-14 0,-1 2 13 16,-1 7-9-16,1 4 7 15,2 2-3-15,3 2 0 16,5-2 0-16,4-1-4 16,5 1 6-16,5 2-8 15,1 1 8-15,0 1-8 16,-5 4 11-16,0 1-8 16,-1 2 4-16,3 2-1 15,2 1-1-15,-2 3 3 16,2 0-6-16,4 0 8 15,3 8-13-15,5 5 15 16,-2 3-10-16,3 2 7 16,-4 5-2-16,-2 0-4 0,-4 2 5 15,-6 6-4-15,-7 0 7 16,-5 5-11-16,-3 4 10 16,-3-1-10-16,-6 3 12 15,-3-1-7-15,0-7 2 16,0 1-1-16,-11-6-1 15,-2 0 7-15,-5 1-8 16,-6 2 10-16,-4 0-14 16,-6-2 15-16,-5 1-10 15,-1-5 9-15,-8-1-3 16,-2-5-2-16,-1-2 5 16,-6-7-6-16,4-6 9 0,-1-5-16 15,4 0 11-15,8 0-11 16,6-5 11-16,9-5-12 15,11-1-6-15,3 1-19 16,8-1-19-16,4-1-53 16,1-1-138-16</inkml:trace>
  <inkml:trace contextRef="#ctx0" brushRef="#br0" timeOffset="-130440.25">21519 13145 595 0,'-15'-13'6'0,"0"6"2"16,6 5 37-16,9 2-16 16,0 0-12-16,0 0-11 15,0 0-6-15,0 5 2 0,0 14-9 16,-4 5 14-1,-1 3-12-15,5 0 13 16,0-4-9-16,5 1 4 16,8 1 4-16,-1-3-8 0,3-2 4 15,0 0-5-15,1-1 3 16,-1 0-4-16,0-1 7 16,-3-3-6-16,-2 0 5 15,-3-3-4-15,-1-1 5 16,-3-3-3-16,0-1-2 15,-3-1 7-15,0 0-7 16,0 0 9-16,-9 8-8 16,-10 0 11-16,-1 3-10 15,3-2 1-15,4-4-25 16,2-4-22-16,-2-4-63 16,-5-3-80-16</inkml:trace>
  <inkml:trace contextRef="#ctx0" brushRef="#br0" timeOffset="-128711.46">17695 14150 511 0,'-1'-5'94'0,"-14"-4"-105"15,14 9 30-15,1 0 13 16,0 0-7-16,1 0-18 15,-1 0 0-15,0 0-4 16,0 0 4-16,0 0 5 16,0 0-9-16,0 0 10 15,0 0-8-15,0 0 12 16,0 0-7-16,0 0 2 16,-1 0-9-16,-5 0 2 15,1 0-2-15,2 0-6 16,2 0 7-16,1 0-10 15,0 0 9-15,0 0-6 16,0 0-8-16,0 0-17 0,0 0-18 16,0 0-23-16,13 0-96 15,6-6-77-15</inkml:trace>
  <inkml:trace contextRef="#ctx0" brushRef="#br0" timeOffset="-124560.43">21840 13132 486 0,'-19'-9'13'0,"-2"1"-3"16,6 7 56-16,5 1-19 15,2 0-11-15,1 0-28 16,-6 0 8-16,-8 13-8 16,-6 10 8-16,-3 6-1 15,-3 4-6-15,3 2 5 16,-1 2-5-16,4-2 2 15,5 0-12-15,3-7 8 16,4-3-13-16,-1 0 12 16,5-3-7-16,2-1 3 0,4-3-20 15,5-7-18-15,0-1-1 16,0-4-33-16,-2-6-73 16,-1 0-44-16</inkml:trace>
  <inkml:trace contextRef="#ctx0" brushRef="#br0" timeOffset="-124243.2">21458 13132 533 0,'-14'-3'4'0,"11"1"49"16,3 2 5-16,0 0-28 0,8 0-29 15,5 1 3-15,8 17-10 16,10 8 32-16,9 6-17 15,8 0 11-15,3-3-16 16,-2 1-2-16,-1-4 5 16,-5-1-7-16,-2-3 7 15,-6-5-14-15,-12-5 12 16,-6-4-9-16,-8-2 11 16,-8-5-9-16,-1 1 5 15,0-2 3-15,0 0 4 16,0 0-2-16,0 0-9 15,0 4-7-15,0-4-49 16,-6 0-23-16,-12 5-159 0</inkml:trace>
  <inkml:trace contextRef="#ctx0" brushRef="#br0" timeOffset="-122024.41">18656 14065 387 0,'-10'0'14'16,"4"0"2"-16,3 0 23 0,1 0-2 15,2 0-10-15,-1 0-13 16,-1 0-8-16,-1 0 10 16,-1 0-15-16,-2 0 7 15,-4 0-12-15,-4 0 17 16,-5 4-7-16,2 0-3 15,1 3 13-15,7-4 2 16,1-3-4-16,0 3-15 16,0-3 15-16,1 4-14 15,-1-3 11-15,-3-1-11 16,-2 2 8-16,-3-2-2 16,3 0-3-16,-3 0 3 0,0 0-3 15,-4-3 5-15,-2-5-13 16,-1-3 11-16,-2-2-7 15,-1-2 8-15,3-3-5 16,0-2-2-16,2-1 4 16,1-2 0-16,1-2-2 15,2-5-9-15,3-4 12 16,2 0-14-16,8 1 18 16,1 1-15-16,1 1 12 15,2 1-8-15,-1 2 4 16,1 5 1-16,0 4-4 15,0 4 4-15,0-1-12 16,0 5 14-16,0 1-12 0,0 2 14 16,0 1-11-16,4-4 4 15,6-3 0-15,1 0-2 16,1 0 8-16,0 0-14 16,-2 3 13-16,0 0-14 15,4 1 12-15,0-1-5 16,-1 0 4-16,2 3-4 15,-7 1 3-15,-4 4 0 16,5 2-4-16,0-2 5 16,3 1-9-16,1 0 10 15,1 1-10-15,2 1 14 16,2 0-9-16,1 0 4 0,-1 0-4 16,1 0 0-16,1 0 7 15,-7 0-9-15,-1 0 7 16,-3 0-12-16,-1 0 16 15,-2 0-12-15,0 0 9 16,2 0-5-16,-2 0 2 16,3 0 0-16,1 0-5 15,1 0 10-15,1 2-15 16,3 5 11-16,0 2-7 16,1 0 10-16,-2 1-5 15,2 1 0-15,-4 0 0 16,3 3-1-16,-3-3 6 15,-2 2-9-15,3-5 8 0,-2 2-12 16,-2-2 13 0,1-2-8-16,-1 3 6 0,-1-2-3 15,2 0 2 1,-3 2-1-16,0 0-2 0,-1 1 3 16,0 1-8-16,-2 0 10 15,0 2-12-15,-1 0 13 16,-1 3-6-16,-1 0 2 15,-1 0-2-15,0 1 2 16,0-3 3-16,0 0-10 16,0 1 12-16,0-1-15 15,0-1 14-15,0 0-10 0,2 0 10 16,-2-1-7-16,0 2 2 16,0 2 1-1,0-1-2-15,0-1 4 16,0 1-9-16,-5-1 9 0,-4 3-8 15,-2 1 10-15,1 0-7 16,1-3 4-16,-2-1-2 16,2-1-1-16,1-5 3 15,-2 0-5-15,6 1 6 16,-3-1-14-16,1 0 3 16,-1 2-16-16,0 3-4 15,1-2-33-15,4 1-25 16,1-1-11-16,1-6-135 0</inkml:trace>
  <inkml:trace contextRef="#ctx0" brushRef="#br0" timeOffset="-120396.4">18410 14039 394 0,'-4'9'-3'0,"2"-7"-23"15,2-2 20-15,0 0 6 16,0-2 12-16,0 1 1 0,0 1-1 15,0 0 5 1,0-1 17-16,0-1-6 16,0 1 11-16,0-1-13 15,0 2 2-15,0 0-12 0,0 0-11 16,0 0-3-16,0 0-4 16,0 0 5-16,0 0-42 15,0 0-26-15,3 0-15 16,3 0 13-16,7 7-43 15</inkml:trace>
  <inkml:trace contextRef="#ctx0" brushRef="#br0" timeOffset="-120124.14">18606 14079 449 0,'0'0'7'0,"-6"0"5"15,-3 0 18-15,1-2 34 16,7 2-29-16,-1 0-20 16,2 0-11-16,0 0-2 15,0 0 1-15,0 0-9 16,0 0 7-16,0 0-13 16,0 0 8-16,0 0-9 15,0 0 0-15,0 0-11 16,0 0-10-16,0 0-5 15,0 0-12-15,0 0-38 16,0 0-78-16</inkml:trace>
  <inkml:trace contextRef="#ctx0" brushRef="#br0" timeOffset="-118684.49">22174 13096 189 0,'0'-9'-26'15,"0"2"31"-15,0 0 39 0,0 5-32 16,0-2-5-16,0 3 19 16,0 1 30-16,0 0-2 15,0-1 6-15,0 1-13 16,-2 0 16-16,-1 0-13 15,2 0-12-15,-4 0-5 16,-8 0-10-16,-5 13-5 16,-10 13-11-16,-6 9 9 0,1-1-12 15,8-2 4 1,7-7-1-16,6-5 4 16,-1-4-9-16,-2 2 1 15,-2 2 0-15,5 4-4 0,6 0 6 16,5 2-10-16,1-9 8 15,0-8-10-15,0-8 7 16,0-1-9-16,0 0 10 16,0 0-5-16,0 0-7 15,0-1-8-15,0-2-10 16,0 0-4-16,0 0-77 16,-7-7-74-16</inkml:trace>
  <inkml:trace contextRef="#ctx0" brushRef="#br0" timeOffset="-118356.09">21997 13043 490 0,'-17'-4'32'0,"4"-1"-39"16,9 4 45-16,4 1 23 16,0 0-37-16,7 0-10 15,2 10-20-15,1 12 14 16,16 13 12-16,9 2-4 15,6-3-7-15,0-4 2 16,-5-2-3-16,-6 2-6 16,-1 2 1-16,3 2-6 15,-5-4 9-15,-6-3-14 16,-5-6 16-16,-6-5-13 16,-2-5 10-16,-2-5-5 0,-3-3 1 15,-3-3 1-15,1 0-3 16,-1 0 7-16,0 0-10 15,0 0 3-15,0 0-27 16,0 0-7-16,-7 0-62 16,-16 8-133-16</inkml:trace>
  <inkml:trace contextRef="#ctx0" brushRef="#br0" timeOffset="-116931.72">19502 14036 204 0,'0'0'129'0,"0"0"-121"0,0 0 30 16,0 0 17-16,0 0-11 16,0 0-25-16,0 0 5 15,0 0 16-15,0 0-7 16,0 0-2-16,0 0-14 15,-10 1-2-15,-8 8-19 16,-3-2 14-16,-1 8-6 16,1-3 4-16,1-1 4 15,3 0 2-15,-1-5 5 16,-2-2-7-16,-3-1 6 16,-1-2-18-16,-3-1 10 15,3 0-7-15,2 0 6 16,-2 0-5-16,-1 0 2 0,2-8 4 15,-1-2-12-15,-2-1 12 16,0-1-16 0,3-4 11-16,-3-2-11 15,1-5 12-15,-1-5-11 0,0-7 8 16,-1-5-2-16,5-3-3 16,-1-6 7-16,2-5-8 15,11 4 7-15,1 2-10 16,9 6 10-16,0 13-9 15,0 1 8-15,15 1-5 16,3-3 3-16,4-2 2 16,3 2-8-16,7 2 8 15,-7 4-8-15,2 5 10 16,-2 2-18-16,1 2 20 0,2 2-12 16,3 1 8-1,-4-1-4-15,-3 4 2 0,-1 4 2 16,3 4-11-16,1 1 12 15,3 0-13-15,-5 0 14 16,0 0-12-16,-1 0 11 16,-3 0-5-16,3 8 0 15,-1 3 3-15,3 2-5 16,-3 3 8-16,-3 0-12 16,-1 3 11-16,-2 4-12 15,-1 1 14-15,-2-1-9 16,0 3 5-16,-5 4 0 15,-3 6-2-15,1 2 4 16,-5 3-5-16,-2 1 10 16,0-3-20-16,0-2 18 0,0-2-14 15,-2-1 15-15,-8-2-3 16,-5-2-4-16,-2-2 2 16,-3 1 0-16,-2-3 4 15,-5 1-10-15,-3-2 11 16,0-1-12-16,2-7 16 15,3-5-12-15,4-4 7 16,-3-3-6-16,3 3 0 16,9-3 0-16,8-2-4 15,4-3 4-15,0 0-27 16,0 0-5-16,0 0-48 16,1-5-60-16,13-12-123 0</inkml:trace>
  <inkml:trace contextRef="#ctx0" brushRef="#br0" timeOffset="-115331.64">22646 13705 141 0,'-19'-17'418'0,"10"7"-433"16,9 3 32-16,0 7 18 15,6 0-27-15,6-1-5 16,4-6-8-16,4-4 12 16,2 2-9-16,-4 1 6 15,-2 3-2-15,3 4-2 16,-1 0 4-16,0 1-11 16,0 0 11-16,-3 0-14 15,-5 13 10-15,-4 10-12 0,-6 9 5 16,0 4 2-1,-9 1 10-15,-13-8-2 16,-1-5-2-16,-2-9 20 16,-3-5-1-16,0-4 16 0,4 3-17 15,9-6 15-15,9-3-14 16,6 0 1-16,0 0-9 16,0 0-13-16,0-3-2 15,0 1-13-15,10 2 13 16,7-1-9-16,5-3 19 15,4 0-12-15,0 0 13 16,1 2-9-16,-4 2-1 16,-1 0-5-16,-1 7-4 15,-6 9 3-15,-4 4-11 16,-6 3 17-16,-5-4-10 16,0 1 18-16,-9-8-10 0,-13-3 11 15,-8 0-3-15,-4-3-1 16,-6-2 5-16,2-4-6 15,2 0 7-15,5 0-15 16,7 0 12-16,9-1-12 16,5-4 2-16,9 3-21 15,1 0-59-15,1 1-121 16</inkml:trace>
  <inkml:trace contextRef="#ctx0" brushRef="#br0" timeOffset="-114464.39">22891 14084 453 0,'-19'0'6'16,"0"-4"36"-16,-2 3 33 0,0 1-40 16,-2-2-3-16,-3 2-11 15,-3 0 8-15,-1 0-11 16,-3-1-2-16,0-4 11 15,2-4-22-15,-2-2 4 16,-1-4-14-16,0-3 13 16,1-2-10-16,1-2 7 15,3 3-1-15,3-4 5 16,6 1 2-16,3 0-12 16,7-3 8-16,5 0-14 15,4-2 11-15,1-6-11 16,0-3 15-16,3-2-6 15,10 5 0-15,1 6-1 0,3 6-2 16,2-1 3 0,4-2-8-16,1-1 11 0,6 0-17 15,1 3 18-15,2 2-13 16,4 4 8-16,-3 2-3 16,5 4-2-16,0 0 5 15,-5 6-4-15,2 1 6 16,-5 3-13-16,2 0 13 15,0 0-11-15,1 5 14 16,0 7-7-16,-1 2 1 16,-2 1 0-16,-4 4-2 15,-3-2 5-15,-7 1-7 0,-1 4 8 16,-2 1-14-16,-6-1 16 16,-1 2-9-1,-4 3 6-15,-1-4-3 16,-1 8-1-16,-1 1 4 0,0 0-6 15,0 0 8-15,-1 0-10 16,-11-3 11-16,-1 0-8 16,-5-4 14-16,-3-1-10 15,-3-2 5-15,0 1 0 16,-6-2-3-16,-1-1 7 16,-6-2-9-16,-2-1 9 15,0-2-19-15,2-1 17 16,7-4-13-16,5-2 10 0,7-4-5 15,11-2 0-15,2-2 0 16,4 0-5 0,1 0-9-16,0 0-34 15,0-3-31-15,-6-7-126 0</inkml:trace>
  <inkml:trace contextRef="#ctx0" brushRef="#br0" timeOffset="-112124.42">22446 14059 535 0,'-19'0'9'0,"15"-4"15"16,4 1 28-16,0 3 3 16,0 0-36-16,0 0-10 15,0 0-6-15,0 0-2 16,9 0 5-16,19 0-7 16,12 0 27-16,8 0-20 15,10-6 13-15,1-1-15 0,10 1 7 16,7 0-10-16,0 2-1 15,1 2 4-15,-11 2-8 16,-10 0 9-16,-11 0-15 16,-9 0 14-16,-6 6-15 15,-7 0 13-15,-5 0-12 16,-4-1 5-16,-2 1 3 16,-2-1-1-16,-4-3 4 15,-1-1-7-15,-5 0 12 16,0-1-15-16,0 0 18 15,0 0-5-15,0 0 15 16,-5 0-5-16,-10 0 0 0,-1 0-4 16,-2 0-11-16,4-2 13 15,3 0-13-15,6 2 8 16,2 0-12-16,2 0 14 16,1 0-8-16,0 0 1 15,0 0-1-15,0 0-2 16,0 0 5-16,0 0-23 15,0 0-22-15,0 11-68 16,-12 13-99-16</inkml:trace>
  <inkml:trace contextRef="#ctx0" brushRef="#br0" timeOffset="-111259.93">19313 14123 476 0,'0'-3'38'16,"-4"-1"-24"-16,4 2 28 15,0 2 15-15,0 0-9 16,0 0-38-16,0 0 13 0,0 0-4 15,0 0 13-15,0 0-16 16,0 0-3-16,0 0 0 16,0 0-7-1,0 0 6-15,0 0-13 0,0 0 9 16,0 0-13-16,0 0 14 16,0 0-9-16,0 0 5 15,0 0-2-15,0 0-2 16,0 0 5-16,0 0-11 15,0 0 11-15,0 0-15 16,0 0 16-16,0 0-14 16,0 0 14-16,0 0-7 15,0 0 0-15,0 0 2 0,0 0-7 16,0 0 10-16,0 0-25 16,0 0 1-1,0 0-23-15,0 0 4 16,0 0-24-16,1 7-24 0,18 8-33 15,2-1-132-15</inkml:trace>
  <inkml:trace contextRef="#ctx0" brushRef="#br0" timeOffset="-110847.03">19903 14191 510 0,'-8'0'26'15,"5"0"-29"-15,3-2 40 16,0 2 20-16,0 0-15 16,0 0-30-16,0 0 2 15,0 0-1-15,0 0-2 16,0 0-2-16,0 0-9 16,0 0 8-16,0 0-14 15,0 0 10-15,0 0-9 0,0 0 8 16,0 0-12-16,0 0-8 15,0 0-4-15,0 0-13 16,0 0-7-16,0 0-70 16,0 0 5-16,-6 0-185 15</inkml:trace>
  <inkml:trace contextRef="#ctx0" brushRef="#br0" timeOffset="-108412.2">19748 13634 361 0,'-8'-7'55'0,"5"4"-51"15,2 1 50-15,1 2 2 16,0 0-21-16,0 0-15 16,0 0-9-16,0 0 9 0,0 0-13 15,0 0 14-15,0 0-10 16,0 0 8-16,-2 0-10 15,-2 0-5-15,-6 12 2 16,-1 13-6-16,-1 7 13 16,3 2-17-16,6-7 9 15,3-13-12-15,0 0 13 16,0 0-8-16,-3 2 4 16,0 1-1-16,2-2-4 15,-1-5 3-15,2-3-14 16,0-4 7-16,0-2-23 15,0-1 1-15,0 0-24 0,0-4-29 16,14-15 40-16,-1-11-2 16,-1-2 0-16,-4 5 2 15,-4 6 36 1,-3 11 1-16,-1 2 36 0,0 1 8 16,0 2 6-16,0 0-11 15,0 1-6-15,0 1-8 16,2 0-1-16,-2 3 7 15,0 0-8-15,0 0 4 16,1 0-19-16,4 0 8 16,2-3-14-16,7-2 13 15,2-1-4-15,0-1-1 16,3 0-1-16,-2 0-6 0,1 2 7 16,0-1-10-1,0 5 8-15,-2-1-12 16,-2 1 13-16,-4 0-12 15,-4-1 5-15,-4 2 1 0,-2 0 1 16,0 0 2-16,0 0 11 16,0 0 8-16,0 0-17 15,0 0 5-15,-2 0-8 16,-2 18 8-16,-4 10 3 16,2 8 0-16,5 3-7 15,1-1-3-15,0 1 7 16,0 0-10-16,0-2 8 0,0-3-10 15,0-9 15 1,0-8-8-16,0-8 0 16,0-3-1-16,0-6 0 15,0 0 4-15,0 0-7 0,0 0 8 16,0 0-13-16,1 0 4 16,1 0-35-16,0 0-8 15,3-2-57-15,1 2-40 16</inkml:trace>
  <inkml:trace contextRef="#ctx0" brushRef="#br0" timeOffset="-101292.89">19545 15104 592 0,'-7'-6'12'16,"4"1"29"-16,3 5 11 16,0 0-20-16,0 0-20 0,0 5-18 15,-3 27 1-15,-8 15 1 16,1 12 10-16,-2-4-12 15,-1-8 9-15,-2-9-4 16,1-12 3-16,1-9-1 16,6-10 1-16,1-7 3 15,4 0-6-15,2 0 11 16,0 0-16-16,0 0 12 16,0 0-12-16,2 0 6 15,11-8-4-15,11-8 5 16,7-3 4-16,5-2-5 15,7 3 5-15,2 1-14 0,-1 8 15 16,-2 0-14-16,-3 5 12 16,-11 3-18-1,-9 1 0-15,-8 0-5 16,-11 0-4-16,0 0 3 0,0 0-10 16,-15 7-40-16,-9 2-42 15,-4-2 0-15</inkml:trace>
  <inkml:trace contextRef="#ctx0" brushRef="#br0" timeOffset="-101043.02">19648 15150 412 0,'0'-2'108'0,"0"2"-92"0,0 0 42 16,0 7-14-16,0 31-18 15,0 17-3 1,0 12 13-16,8-5-40 15,-1-6 14-15,2-7-10 0,-2-12 13 16,1-7-10-16,-2-11-3 16,0-12 2-16,-6-3-4 15,0-1 5-15,0-3-12 16,0 0-3-16,1 0-24 16,1 0-2-16,1-1-56 15,4-23-31-15</inkml:trace>
  <inkml:trace contextRef="#ctx0" brushRef="#br0" timeOffset="-100492.48">20101 15170 568 0,'-9'0'8'0,"8"0"5"15,1 0 39-15,0 0-18 0,0 0-20 16,0 0-10-1,0 0 7-15,0 0-4 16,0 0 13-16,0-7-14 16,-5-15 16-16,-1-14-25 0,0-13 7 15,-3-1-1-15,-3 0-4 16,2 1 3-16,0 4-7 16,4 4 7-16,4 6-16 15,1 10 14-15,1 7-10 16,0 9 10-16,0 6-14 15,0 1-23-15,0 2-33 16,0 3-69-16,0 13-37 16</inkml:trace>
  <inkml:trace contextRef="#ctx0" brushRef="#br0" timeOffset="-100092.02">19936 14913 653 0,'-12'-12'-12'0,"9"0"3"0,3 9 20 15,15-6-2-15,10-6-18 16,3-6 11-16,3-4-11 16,-2 2 0-16,-13 8 0 15,-6 5 11-15,-5 5-4 16,-3 3 1-16,-1 2 3 15,5 0-6-15,6 0 8 16,6 14 1-16,7 9 16 0,5 3-13 16,3 4 6-16,-1-3-8 15,0-1-3-15,-5-3 4 16,-8-8-7-16,-7-2 6 16,-6-11-10-16,-3 0 12 15,-3-2-14-15,0 0 29 16,0 0-13-16,0 0 5 15,0 0-8-15,0 0-4 16,0 0-1-16,0 0-26 16,1 0-14-16,-1 0-45 15,0 0-76-15</inkml:trace>
  <inkml:trace contextRef="#ctx0" brushRef="#br0" timeOffset="-99139.83">23163 15248 575 0,'-6'-9'22'16,"3"8"14"-16,3 1 17 0,0 0-13 15,0 12-23-15,0 21-19 16,0 11 21-16,0 11-2 16,0-4-13-16,0-3 3 15,0-4-6-15,0-4 8 16,0-6-18-16,0-7 17 16,0-8-17-16,0-5 13 15,0-5-22-15,0-4-11 0,-2-2-36 16,-11 0-39-1,-6-3-119-15</inkml:trace>
  <inkml:trace contextRef="#ctx0" brushRef="#br0" timeOffset="-98883.95">23093 15563 619 0,'0'9'15'16,"0"3"-4"-16,0 9 19 15,0 3 4-15,0-2-29 16,4-1-4-16,13-9 3 16,1-2-6-16,5-7 7 15,3-3-13-15,3 0 16 16,3-7-10-16,0-8 9 16,-2-1-10-16,-3 6-3 15,-9 4-16-15,-2 6-9 0,-7 0-10 16,-4 4-34-16,-5 13-19 15,-8 3-67-15</inkml:trace>
  <inkml:trace contextRef="#ctx0" brushRef="#br0" timeOffset="-98248.86">22983 16094 504 0,'-31'8'50'0,"-7"2"-52"15,1 2 47-15,-3 1-9 16,0-2-16-16,8-3-8 0,9-2-3 16,6-6 2-16,4 0 5 15,4 0 9-15,1-5-23 16,-2-12 3-16,0-10-12 15,2-9 10 1,0-4-12-16,2-1 8 0,1 1-7 16,2 6 7-16,-2 7 3 15,4 2-7-15,1 5 10 16,0 3-14-16,0 3 14 16,6 3-18-16,14 2 15 15,10 0-9-15,6 3 2 16,3 2 0-16,1 4 0 15,-1 0 5-15,-2 4-6 0,-4 12 9 16,-8 3-14-16,-4 7 16 16,-9-1-10-1,-3 5 10-15,-8-2 1 16,-1 3 4-16,0-2 3 0,-7-1-4 16,-5-2 6-16,-3-4-12 15,4-2 4-15,-2-2-13 16,1-4 13-16,2-2-35 15,-3-3-6-15,-3-6-93 16,-4-3-229-16</inkml:trace>
  <inkml:trace contextRef="#ctx0" brushRef="#br0" timeOffset="-97357.03">20304 14757 275 0,'-10'6'223'0,"-9"-5"-214"16,3 3 30-16,1 6 29 16,-2 3-49-16,1 0 5 15,-2-1-13-15,-3-1 5 16,-4-4-3-16,-2-2 2 15,-5-3-1-15,-6-2-7 16,-1-3 7-16,-5-15-15 16,2-9 10-16,5-12-8 0,7-9 3 15,14-8-4-15,13-2-1 16,3-1 3-16,4 7-4 16,16-2 5-16,5 11-9 15,8 10 10-15,4 8-12 16,3 13 12-16,11 7-6 15,1 5 5-15,6 2-3 16,-3 21 0-16,-1 13 2 16,-5 10-7-16,-12 7 10 15,-12 6-11-15,-13-1 12 16,-12-4-11-16,-4-4 10 16,-26-4-5-16,-12-7 2 15,-7-5 2-15,3-7-3 0,7-13 9 16,11-10-14-16,10-4 1 15,10 0-22-15,8-9-3 16,7 3-88-16,37-5-83 16,21-3-202-16</inkml:trace>
  <inkml:trace contextRef="#ctx0" brushRef="#br0" timeOffset="-96567.28">20709 14816 196 0,'-9'0'-46'16,"1"0"-15"-16,-3 0 38 16</inkml:trace>
  <inkml:trace contextRef="#ctx0" brushRef="#br0" timeOffset="-95820.21">20709 14816 106 0,'-73'8'114'16,"73"-8"-58"-16,0 0 20 15,0 0-12-15,0 0-4 0,0 0-13 16,0 0 4-16,0 0-12 16,0 0-10-16,0 0-1 15,0 0-15-15,0 0 5 16,0 0-16-16,0 0 16 15,0 0-15-15,0 0 3 16,0 0-1-16,0 0 1 16,-2 0 1-16,2 0-6 15,0 0 10-15,0 0-16 16,0 0 12-16,0 1-9 16,0-1 7-16,0 2-5 15,2 2 2-15,14 1 0 0,-1 2 0 16,1 0 8-16,-7-2-12 15,-1-3 8-15,-1 1-15 16,-1 0 16-16,0 0-11 16,0 1 8-16,1-1-3 15,1 1-1-15,4 3 4 16,1-2-9-16,3 4 16 16,4 3-20-16,5 4 19 15,4 3-13-15,3 7 12 16,3 8-6-16,5 3 0 15,7 2-1-15,7 1-2 16,7-2 8-16,9 0-14 16,7-2 14-16,0-1-19 0,1-2 20 15,-6-2-13-15,-7-2 9 16,0-1-6-16,-3 2 1 16,-1-2 3-16,5 1-7 15,3 0 10-15,2 2-17 16,-3-2 18-16,-1-1-14 15,-4-1 13-15,-1-2-8 16,-2-1 3-16,-4 1 4 16,-4-1-10-16,-8 0 14 15,-3-5-21-15,-6-1 21 16,-4-1-20-16,-1-2 19 16,-2 0-11-16,-4-3 6 15,0-1 0-15,-2-2-7 0,-7-2 11 16,-2 0-13-16,-5-5 15 15,-5-1-21-15,-3-1 22 16,0 0-11-16,0 0 17 16,0 0-9-16,0 0-7 15,0 0 3-15,0 0-29 16,0 3-28-16,-2 0-97 16</inkml:trace>
  <inkml:trace contextRef="#ctx0" brushRef="#br0" timeOffset="-81240.02">8352 4077 533 0,'-18'-15'8'16,"-3"10"-4"-16,21 4-4 16,0 1 10-16,0 0 8 15,3 0 11-15,-3 0-18 0,0 0 5 16,0 0-7-16,0 0 2 16,0 0 2-16,0 0-5 15,0 0 0 1,0 0-10-16,0 0 6 0,6 0-12 15,13 0 12-15,11 1-6 16,4 4 6-16,2-4-2 16,3 0-1-16,-1 2-1 15,3-3 1-15,2 1 3 16,4-1-7-16,7 0 4 16,7 0-6-16,15 0 10 15,24-2-5-15,16-11 3 0,17-1-3 16,5-1 2-16,2 8-1 15,-6 4-5 1,-12 3 11-16,-10 2-16 16,-9 7 15-16,-4 1-11 0,-2-4 9 15,3-4-3-15,6-2-1 16,4 0 1-16,8 0-1 16,-5 0 2-16,-7-1-8 15,4-3 12-15,-7 4-10 16,4 0 12-16,-6 0-6 15,-7 0 2-15,1 0 1 16,-4 0-6-16,5 0 4 16,2 0-2-16,9 0 10 0,0-3-14 15,5-5 11-15,-3-3-12 16,-10 2 11 0,-13 4-8-16,-9 2 3 15,-10 2-1-15,-6 1-2 0,-3 0 5 16,-6 0-9-16,-4 5 10 15,7 5-12-15,3 2 12 16,6 1-7-16,0-1 6 16,-6-3-6-16,-12-4 2 15,-12-2 2-15,-16-3-3 16,-10 0 4-16,-8 0-9 16,0 0 13-16,0 0-2 0,0 0 5 15,0 0-7 1,0 0 0-16,0 0-3 15,0 0 0-15,0 0 4 16,0 0-7-16,0-10 10 0,-11-13-10 16,-2-16 7-16,-3-18-12 15,7-13 2-15,-3-9-11 16,6-11 0-16,6-13 4 16,0 1-1-16,0 6 11 15,0 15-4-15,0 20 13 16,0 19-2-16,-9 19 10 15,-2 12-2-15,-3 6-5 16,-3 3-5-16,-2 0-1 16,3-2 1-16,10 1-4 15,6 3 10-15,0-1-12 16,3 0 9-16,-3 0-7 16,0-4 7-16,-13 1-4 0,-10-2-2 15,-10 1-1-15,-10 1 0 16,-5-3 4-16,-10 0-7 15,-7-2 7-15,-9 4-6 16,-9 1 7-16,-8 4-4 16,-12 0 2-16,-14 7-3 15,-10 12 0-15,-4 5 5 16,-6-1-6-16,8-3 6 16,-1-2-9-16,-7-3 12 15,-6-1-11-15,-6 0 10 16,0-2-6-16,2-2 1 15,1 0 1-15,1-3-2 0,1-2 5 16,3-1-9-16,11-4 8 16,9 0-7-16,6 0 10 15,1 0-7-15,-4-4 2 16,5 0 0-16,7 1-3 16,9 2 7-16,16 1-9 15,9 0 8-15,5 0-11 16,7 0 14-16,8 1-11 15,10 2 9-15,3 1-5 16,1-1 2-16,4 3-3 16,-2-2 1-16,8 1 4 15,-2 0-10-15,8-1 8 16,-1 1-6-16,-2-1 7 0,-3 3-6 16,-4-1 7-16,-2-2-5 15,3 3 0-15,1-3 4 16,-1 0-8-16,4 1 10 15,2-3-12-15,1 1 12 16,4 1-9-16,1-1 8 16,0 2-4-16,1 0-1 15,0-1 3-15,3 0-4 16,2-1 6-16,5 0-10 16,5-2 10-16,3-1-9 15,0 0 9-15,0 3-10 16,0 3 1-16,0 6-2 0,0 17 6 15,0 17 4-15,0 21-3 16,0 17 2-16,-9 13-6 16,2 13 9-16,1 1-3 15,5 3 8-15,1-10-8 16,0-16 3-16,0-16 0 16,0-18-2-16,0-15 4 15,0-14-8-15,0-10 7 16,3-5-11-16,-2-3 9 15,1 0-14-15,-1 0-37 16,1 0-51-16,-2 0-127 16</inkml:trace>
  <inkml:trace contextRef="#ctx0" brushRef="#br0" timeOffset="-66051.74">16811 16384 287 0,'-15'-9'160'15,"-3"2"-152"-15,6 1 17 16,9 3 21-16,-1-2-5 15,1 2-10-15,3 2-16 16,0-1 5-16,0 2-11 16,0 0 1-16,-2 0 1 15,2 0-1-15,0 0 10 0,0 0-14 16,-1 0 7-16,-2 8-14 16,0 20 14-16,0 13-1 15,1 14 1 1,2 6-8-16,0-3-4 0,0 4 4 15,3-4-9-15,8-2 8 16,-2-6-13-16,1-6 12 16,-2-9-7-16,-5-11 7 15,1-9-17-15,-2-8-10 16,-2-5-5-16,1 0-27 16,-1-2-52-16,0 0-18 15</inkml:trace>
  <inkml:trace contextRef="#ctx0" brushRef="#br0" timeOffset="-64128.81">16811 16315 87 0,'-3'-2'103'0,"0"1"-70"16,0 0 43-16,-1-1-20 16,1 0-15-16,0 1-30 15,0 0-1-15,0 1-7 16,3 0 4-16,0 0 2 16,0 0 1-16,0 0 14 0,0 0-7 15,0 0 13-15,0 0 1 16,-3 0 11-1,1 0-10-15,1 0-8 16,-1 0-8-16,-1 0-10 0,3 0-1 16,-1 0-8-16,1 0 6 15,0 0-10-15,0 0 12 16,0 0-8-16,0 0 4 16,0 0 1-16,0 0 0 15,0 0 2-15,0 0-1 16,0 0 10-16,0 0-13 15,0 0 11-15,0 0-14 16,0 0 10-16,0 0-8 16,0 0 2-16,0 0 0 15,0 0-3-15,0 0 7 16,0 0-10-16,0 0 9 16,0 0-8-16,0 0 10 0,0 0-8 15,0 0 5-15,0 0-3 16,0 0 1-16,0 0 1 15,0 0-4-15,0 0 8 16,0 0-12-16,0 0 13 16,0 0-10-16,0 0 11 15,0 0-5-15,0 0-1 16,0 0 0-16,0 0-3 16,0 0 5-16,0 0-10 15,0 0 8-15,-2 0-11 16,2 0 13-16,0 0-6 15,0 0 4-15,0 0-2 0,0 0 0 16,0 0 2-16,0 0-4 16,0 0 6-16,0 0-10 15,-1 0 9-15,1 0-8 16,0 0 10-16,0 0-7 16,0 0 3-16,0 0 0 15,0 0-3-15,0 0 5 16,0 0-7-16,0 0 6 15,6 0-10-15,10-1 12 16,9-8-6-16,5 1 6 16,3-2-6-16,3 1 1 15,2 0 4-15,3 4-7 16,-4 2 10-16,-1 2-17 0,-3 1 16 16,-4 0-10-16,0 0 10 15,-4 0-7-15,-3 0 3 16,-4 1 1-16,1 3-5 15,-5-3 7-15,-2 0-10 16,-5 1 11-16,-2-2-14 16,-2 2 16-16,-2-2-10 15,1 1 6-15,-2-1-3 16,0 0 0-16,0 0 5 16,0 0-10-16,1 0 11 15,1 0-16-15,2 0 16 16,0 0-14-16,5 0 15 0,-1 0-8 15,4 0 1-15,0 0 0 16,0 0-1-16,5 0 7 16,3 0-13-1,-1 0 12-15,4 0-15 0,2 0 18 16,3 0-12-16,0 0 8 16,5 0-5-16,-2 0 0 15,2 0 5-15,3 0-9 16,0 0 12-16,4 0-17 15,2 0 15-15,-2 0-11 16,6 0 11-16,-3 0-6 16,5 0 2-16,-2-5 0 15,1 2-2-15,-2 0 5 0,3 0-10 16,1 2 11-16,2-1-15 16,0 1 15-16,2-2-16 15,2-1-3 1,2-2-3-16,2-2 7 0,-4-3 11 15,-2 1-7-15,0-1 11 16,-8 3-20-16,-1 2 5 16,-8 3-4-16,-7-1 11 15,-3 4-27-15,-3-1 19 16,-2 1 7-16,1 0 1 16,5 0 6-16,-1-2-8 15,3 1 10-15,3-2-14 0,1-3 14 16,3 1-7-1,1 0 6-15,1-1-4 16,-1 5 0-16,-9-1 2 16,1 2-6-16,-4 0 1 0,-1 0-18 15,-2 0 11-15,-1-1-3 16,0-2 16-16,-1 2-5 16,0-2 2-16,-1-1-1 15,0 0-1-15,-2-1 4 16,-1 3-22-16,-1 2-10 15,-3-2-9-15,-5 2 32 16,1 0-2-16,-5 0 11 16,0 0-4-16,-3 0 4 0,0 0-1 15,0 0-1 1,0 0 10-16,0 0-11 16,0 0 9-16,0 0-16 15,0 7 9-15,0 7 3 0,0 14 5 16,0 4 10-16,0 8 11 15,2 12-12-15,-2 6 1 16,0 11 20-16,0 4-33 16,0-3 11-16,1-2-13 15,6-11 11-15,1-8-11 16,-4-11-4-16,1-12 2 16,-2-8 0-16,0-8 10 0,-3-9-15 15,0-1 9 1,0 0-9-16,0 0 9 15,0 0-39-15,0 0-108 16,-18 0-327-16</inkml:trace>
  <inkml:trace contextRef="#ctx0" brushRef="#br0" timeOffset="-62392.69">16699 16928 502 0,'0'1'39'15,"-13"-1"-62"-15,5 0-5 16,6 0 56-16,-1 0 4 15,3 0-2-15,0 0-20 16,0 0 1-16,0 0-11 16,0 0 3-16,0 0-1 15,0 0-3-15,0 0 4 0,0 0-6 16,0 0 7-16,0 0-12 16,0 0 12-1,1 0-11-15,11 0 13 16,3 0-4-16,4 0 3 0,2-4 3 15,0-1-7-15,1 3 6 16,0-1-13-16,0-1 9 16,1 1-9-16,2 3 12 15,2-7-9-15,3 0 6 16,6-1 2-16,4-5 3 16,11 2 2-16,8-3-6 15,5-1 6-15,5 4-18 0,4-4 13 16,-6 5-10-16,-3 3 10 15,-3-1-3-15,-6 2-2 16,0-1 1 0,0 0-4-16,2 0 10 0,2-4-15 15,4 2 12-15,3 0-11 16,5 2 13-16,3 1-6 16,6 1 1-16,-2-2-1 15,2-1-8-15,1-5 6 16,-2-2-4-16,0-5 8 15,1-2-12-15,-2 0 12 16,1-2-8-16,-6 4 7 16,-9 4-14-16,-7 4 0 15,-12 2-17-15,-9 6 4 16,-6 2 19-16,-6 2-2 16,-8 0 11-16,-1 2-10 15,-1 5 13-15,0 0-6 0,4-2 4 16,2-1-1-16,3 1-2 15,2-3 7-15,0-2-9 16,0 0 12-16,-3 0-16 16,-5 0 12-16,-1 0-8 15,-4 0 8-15,-3 0 0 16,-3 0 4-16,-5 0-1 16,-1 0-12-16,2 0 14 0,-2 0-2 15,0 0 6 1,0 0-12-16,0 0 16 15,0 0-10-15,0 0 10 16,0 0-9-16,0 0-5 0,0 0 2 16,0 0-8-16,0 0 10 15,0 0-18-15,0 0 14 16,1 0-11-16,-1 0 12 16,2 0-6-16,-1 0-1 15,1 0 4-15,1 0-2 16,1 0 8-16,1 0-9 15,-2 3 9-15,1 0-11 16,-4-3 11-16,2 0-11 16,-1 0 4-16,1 1-2 15,-1 2 1-15,2 1 1 16,3-1-3-16,0 2 6 16,3-2-13-16,-2 0 10 0,-1 3-6 15,-3-1-1-15,-1 6-33 16,-2 5-66-16,-11 3-82 15</inkml:trace>
  <inkml:trace contextRef="#ctx0" brushRef="#br0" timeOffset="-59423.12">18159 16223 540 0,'-18'-7'11'0,"-15"0"9"16,20 7 29-16,1 0 8 15,4 0-24-15,2 0-16 16,-1 20-6-16,3 19-6 15,-1 15 8-15,5 15-12 16,0 2 3-16,0-9-6 16,0-6 6-16,5-10-8 15,-1-10 1-15,0-7-15 16,-1-8-13-16,-3-10-4 16,0-4-30-16,0-7-82 0,-16 0-38 15</inkml:trace>
  <inkml:trace contextRef="#ctx0" brushRef="#br0" timeOffset="-59087.02">17590 16325 637 0,'-17'-3'5'0,"6"0"-6"16,11 3 40-16,0 0-17 16,0 8-7-16,0 20-20 15,0 18 14-15,4 12 0 16,9 3-11-16,-2-5 7 15,-2-6-10-15,-2 0-3 16,-1-4-22-16,-1 0 3 16,-1-9-25-16,5-9-44 15,9-13 1-15,4-15-85 16</inkml:trace>
  <inkml:trace contextRef="#ctx0" brushRef="#br0" timeOffset="-58695.28">18745 16157 542 0,'-7'0'29'16,"0"5"-21"-16,-1 17 40 15,1 10-3-15,2 3-30 16,5 2-5-16,0 4-1 15,2-1-3-15,7-2-5 16,-2-1 2-16,2-6-9 16,-2-4 6-16,-2-5-21 15,-4-1-11-15,-1 1-49 0,0-3-33 16,-14-7-241-16</inkml:trace>
  <inkml:trace contextRef="#ctx0" brushRef="#br0" timeOffset="-58187.14">17350 16401 562 0,'-19'-15'68'0,"4"8"-74"0,10 1 38 16,5 6 3-16,0 0-8 15,-1 7-22-15,1 28-13 16,0 13 19-16,0 7-11 16,0-5 1-16,1-12-15 15,4-4 4-15,4 0-31 16,1-2-38-16,-1-7-72 16,4-11-204-16</inkml:trace>
  <inkml:trace contextRef="#ctx0" brushRef="#br0" timeOffset="-57720.39">17737 16440 561 0,'0'-7'-5'16,"0"1"10"-16,0 6 5 15,11 0 3-15,7 0-13 16,0 10 11-16,-2 12-1 16,-6 12-8-16,-5 2 2 0,-5 2-17 15,0-6-5-15,-8-8 7 16,-10-9 20-16,-2-8 14 15,2-5-5-15,7-2 21 16,7 0-2-16,4 0-10 16,0 0-23-16,10 0-1 15,16-11-14-15,8-5 19 16,5 0-11-16,-1 3 6 16,-1 2-3-16,-1 4 0 15,-7 4 1-15,-9 1-2 16,-8 2 1-16,-7 0-23 15,-2 0 5-15,-3-1-2 0,0 1 5 16,0 0-18-16,3 0-32 16,6-5-42-16,-2 0-126 15</inkml:trace>
  <inkml:trace contextRef="#ctx0" brushRef="#br0" timeOffset="-57220.01">18497 16333 545 0,'0'-4'21'16,"0"0"7"-16,0 4 34 0,-2 0-41 15,-5 13-17-15,-2 15-10 16,-3 8 17-16,0 3-11 16,5-10-8-16,1-11 10 15,4-7-4-15,2-6 7 16,-1-3-12-16,1-2 13 16,0 0-8-16,0 0 9 15,0 0-7-15,3 0 2 16,20 0-1-16,12-1 3 15,5-9 3-15,11-1-10 16,-2 1 5-16,-2 4-41 16,-9 5-36-16,-15-1-64 15,-16 2-259-15</inkml:trace>
  <inkml:trace contextRef="#ctx0" brushRef="#br0" timeOffset="-57031.52">18591 16369 646 0,'-17'0'9'16,"10"-3"13"-16,7 3 29 16,0 0-31-16,0 17-14 15,0 7-14-15,7 9 16 16,4 1-16-16,1-7-2 16,-2-3-27-16,-1-5-7 15,3-6-39-15,-2-3-59 0,5-10-194 16</inkml:trace>
  <inkml:trace contextRef="#ctx0" brushRef="#br0" timeOffset="-56527.86">19206 16234 746 0,'-14'-11'0'16,"11"4"5"-16,3 7 32 0,0 0-25 15,0 6-13 1,0 16-14-16,10 14 18 16,0 6 4-16,-3-1-9 15,-2-3-13-15,-5-9-24 0,0-5-21 16,0-10-17-16,0-10-68 15,0-4 60-15,0-15 41 16,-5-12 1-16,2-3 74 16,3 0 56-16,0 4-29 15,0 4 21-15,8 1-20 16,8 1-27-16,5 2-21 16,4 5-5-16,4 3 4 0,-3 6-7 15,-2 4 3 1,-3 0-8-16,-3 7 7 15,-6 6 0-15,-3 6 7 16,-6 7-11-16,-3 3 29 0,0 10-2 16,0 4-14-16,-5-3-8 15,-4 1-5-15,6-9 1 16,2-3-5-16,-1-3-2 16,2-8-29-16,0-4-9 15,0-3-24-15,-1-7-101 16,-7-4-264-16</inkml:trace>
  <inkml:trace contextRef="#ctx0" brushRef="#br0" timeOffset="-55824.11">21184 16412 706 0,'-23'-1'22'0,"5"1"-30"16,8 7 27-16,6 34-3 15,1 19-2-15,3 15-4 16,0 5-7-16,0-2 0 15,0-7-7-15,4-8 6 0,-1-12-7 16,-1-18 4-16,-2-10-4 16,0-12-15-16,0-4-13 15,0-5-11 1,-13-2-41-16,-6-20-84 0</inkml:trace>
  <inkml:trace contextRef="#ctx0" brushRef="#br0" timeOffset="-55192.84">20997 16473 627 0,'-10'-6'15'0,"6"0"-8"0,4 4 40 16,0 2-17-16,0-2-24 16,11-8-1-16,18-12-6 15,12-6 8-15,14-6-7 16,16 4 8-16,13 6-11 15,16 2 7-15,15 4-4 16,14 5 0-16,28 4 3 16,18-5-6-16,10 5 11 15,-3 9-6-15,-17 0 2 16,-13 9-17-16,-9 9 11 16,-12-1-13-16,-16 1-9 15,-23 0-6-15,-23 3-1 16,-24-6 24-16,-17-3 0 0,-17 1 11 15,-11-1-16 1,-4 11 47-16,-25 8 15 16,-7 13 6-16,0 11-31 15,8-1-14-15,13 2-3 0,6 3-4 16,9 4 4-16,0 4-11 16,7-2 5-16,8-7-7 15,1-9 10-15,-7-10-8 16,-3-11 8-16,-4-8-7 15,-2-6 3-15,-14-3 1 16,-21-4 0-16,-17 1 6 16,-12-7-11-16,-11-1 8 0,-10 0-8 15,-14-5 6-15,-18-8-1 16,-27 11 1 0,-22 2-2-16,-27 5-5 15,-11 17 10-15,1 1-13 0,11-2 11 16,20-6-11-16,30-10 16 15,36-5-14-15,41-2 8 16,35-12-2-16,21 4-1 16,9 3-2-16,0-1-17 15,33-20-41-15,23-10-44 16,17-5-36-16,8 1-79 16</inkml:trace>
  <inkml:trace contextRef="#ctx0" brushRef="#br0" timeOffset="-54523.63">21767 16211 257 0,'0'-17'17'15,"0"4"-17"-15,3 5 67 16,2 5 3-16,-2 2-28 16,3 1-3-16,1 4-14 15,1 22 46-15,-7 18-15 16,-1 17-21-16,0 12-1 15,-4 7-5-15,1 8-12 16,3 2-17-16,0-5 3 16,4-3-9-16,7-9 9 15,2-15-7-15,-3-15 8 16,-2-11-7-16,-2-15-6 0,-6-9-25 16,0-5 10-16,0-3-8 15,-8 0-40-15,-4-5-64 16,1-22-289-1</inkml:trace>
  <inkml:trace contextRef="#ctx0" brushRef="#br0" timeOffset="-54231.67">22360 16174 554 0,'-15'0'35'16,"-4"5"-8"-16,-2 36 5 16,2 26 16-16,-1 21-8 15,8 11-21-15,7 3-8 16,5-4-8-16,0-10 5 16,1-13-12-16,15-12 6 15,-1-14-7-15,-1-13 11 16,-7-8-9-16,-2-10-10 15,-5-9-11-15,0-9-22 16,0 0-17-16,-5-12-43 16,-16-30-319-16</inkml:trace>
  <inkml:trace contextRef="#ctx0" brushRef="#br0" timeOffset="-53663.79">21416 16512 636 0,'0'-19'3'16,"2"-7"0"-16,20 3-6 16,3 2 7-16,5 0-13 15,-2 12 13-15,0 7-9 16,-4 2 8-16,-6 6-7 15,-9 16-19-15,-9 11-6 16,0 8 6-16,-10 0 14 16,-12-1-15-16,-4-9 22 0,4-12-4 15,4-7 15-15,7-8 17 16,8-4 33 0,3 0-29-16,0 1-19 15,0 6-13-15,2 8-13 0,7 10 23 16,-3 9-14-16,-3 2 12 15,-3-4-8-15,-3-3 7 16,-17-5-3-16,-3-8 4 16,-1-7 16-16,10-7 0 15,3-2-2-15,8 0-11 16,3 0-6-16,0-2-19 16,14-20-27-16,13-6-85 15,9 0-7-15,6 1-241 16</inkml:trace>
  <inkml:trace contextRef="#ctx0" brushRef="#br0" timeOffset="-53339.66">21931 16536 556 0,'-32'0'16'0,"12"2"-19"16,20 16 21-16,9 7-25 16,28 5 12-16,15 4-10 15,2 8 12-15,1-3-24 16,-10 2-15-16,-20-3-8 16,-12-3 21-16,-13-6 20 0,-13-4 5 15,-18-2 57-15,-12-5-14 16,-5-3-5-16,2-3-21 15,0-5-5-15,9-1-8 16,10-3-7-16,9-3-8 16,10 0-22-16,8-8-59 15,0-30-79-15</inkml:trace>
  <inkml:trace contextRef="#ctx0" brushRef="#br0" timeOffset="-53199.03">21970 16584 586 0,'-7'-7'26'0,"7"0"-20"16,0 6 24-16,35-3-35 0,19-9 7 16,15-1-4-16,9-2 3 15,-2 3-39-15,-6 6-85 16,-9 0-264-16</inkml:trace>
  <inkml:trace contextRef="#ctx0" brushRef="#br0" timeOffset="-52840.01">22720 16427 652 0,'-32'27'17'15,"-4"14"-18"-15,6 23 31 16,6 15-16-16,7 7 0 15,14 4-18-15,3-6 9 16,7-12-6-16,21-11-2 16,8-17-7-16,6-15-10 15,-3-13 1-15,-5-16-24 16,-4-7 16-16,-10-27 7 16,-11-9 24-16,-9-3-3 15,-10 6 22-15,-23 8 22 16,-11 7-12-16,-7 8-1 15,2 8-6-15,4 4-12 0,14 5-16 16,10 0 8-16,12 5-17 16,9 14-32-16,0 3-47 15,15-2-113 1</inkml:trace>
  <inkml:trace contextRef="#ctx0" brushRef="#br0" timeOffset="-46159.18">17051 16623 407 0,'-18'-3'-2'0,"10"-5"-34"15,8 2 11-15,0-1 19 16,8-2-4-16,10-4 8 16,1 3-50-16,3-1-15 15,-1 2-3-15,-6 2-67 16</inkml:trace>
  <inkml:trace contextRef="#ctx0" brushRef="#br0" timeOffset="-46012.58">17083 16451 340 0,'-3'3'24'0,"3"0"-124"15,0 7-94 1</inkml:trace>
  <inkml:trace contextRef="#ctx0" brushRef="#br0" timeOffset="-41419.96">18440 4177 350 0,'-7'-13'136'0,"0"6"-127"16,7 6-1-16,0 1 41 16,0 0-17-16,0 0-16 15,-2 0-8-15,2 0 0 16,0 0 13-16,0 0-11 15,0 0 8-15,0 0-17 16,0 0 10-16,0 8-9 16,0 7 10-16,0 1 3 15,2 5 5-15,1-1-9 16,-3 5-5-16,0-1 10 0,0 7-18 16,0 6 10-16,0 6-9 15,0 13 10-15,-2 9-10 16,-4 13 7-16,-2 11-3 15,2 7 3-15,-2 9 1 16,0 3-9-16,1-1 8 16,1 0-8-16,0-7 12 15,2 0-9-15,2-5 7 16,2-2-5-16,0 7 4 16,0 2 0-16,6 6-4 15,3 4 6-15,1-1-17 16,5 0 18-16,-2-5-17 15,2-4 16-15,-1-9-9 0,-5-9 2 16,-2-8 3-16,-6-6-6 16,-1-10 9-16,0-7-16 15,0-5 14 1,0-6-16-16,-1-4 18 0,-5-2-12 16,0-8 8-16,3-2-4 15,2-2 1-15,1-8 0 16,-2 1-3-16,2-8 5 15,0-4-12-15,0-1 15 16,0-4-14-16,0 0 14 16,0 0-8-16,0 0 0 15,0 0 2-15,0 0-4 0,-3-1 8 16,-4-27-9-16,-6-22 7 16,-3-20-11-16,0-10 15 15,3-7-8 1,-2-6 5-16,6-18-2 0,-2-21-4 15,3-20 4-15,0-10-9 16,1 2 15-16,2 6-18 16,0 5 14-16,5 7-7 15,0 3 11-15,0 4-6 16,10 0 0-16,3-2-4 16,2 3-2-16,-3 6-4 15,0 13 0-15,-8 15 10 16,-1 15-11-16,-3 11 12 0,0 15-8 15,0 12 6-15,-6 15-2 16,-1 8 3 0,4 9 1-16,0 7-9 15,3 2 2-15,0 6-23 0,0 0 3 16,0-1-21-16,0 1 5 16,0 0-50-16,0 0-38 15,-3 0-236-15</inkml:trace>
  <inkml:trace contextRef="#ctx0" brushRef="#br0" timeOffset="-40144.35">19547 12037 481 0,'-27'-1'-1'16,"3"0"17"-16,5 1 27 15,-1 13 23-15,1 24-39 16,1 17-1-16,2 16-13 15,5 4-4-15,8-3 0 16,3-11-13-16,0-10 9 16,14-11-17-16,10-10 17 15,1-13-10-15,2-14 5 16,1-2-7-16,2-36 1 16,-2-19 3-16,-4-15-4 15,-15-5 8-15,-9-2-8 16,-6 9 12-16,-27 14-13 15,-6 16 16-15,-5 18 9 0,-1 16 16 16,2 4-8-16,3 22 1 16,9 18-8-16,9 13-14 15,11 9 6-15,11 4-19 16,3-3 16-16,21-2-15 16,8-10 12-16,7-10-7 15,4-12-16-15,-1-18-6 16,-3-11 7-16,-8-9 3 15,-6-28-3-15,-12-16 18 16,-13-11-6-16,-3 0 14 16,-26 4-8-16,-17 13 8 15,-8 12 10-15,-5 12 0 0,-2 9 4 16,8 7-12-16,12 7 2 16,20 0-18-16,11 0 9 15,10 1-35 1,35 16-39-16,26 6-45 0,18 0-119 15</inkml:trace>
  <inkml:trace contextRef="#ctx0" brushRef="#br0" timeOffset="-39152.41">23029 11982 638 0,'-10'-10'16'0,"7"5"7"16,3 5 32-16,0 0-16 15,-2 11-33-15,-1 27-3 16,3 18 0-16,-1 13 31 16,1 2-32-16,0-5 4 15,0-6-5-15,0-8-1 16,1-6 4-16,-1-14-8 16,0-14 9-16,0-10-14 0,0-6 13 15,0-2-5-15,0 0 12 16,0-17-11-16,0-23 2 15,0-20-5-15,0-16-2 16,9-12 6-16,6 2-16 16,-6 12 8-16,-2 23-5 15,-7 25 17-15,3 19-7 16,-3 7 8-16,0 0-5 16,0 20 1-16,0 30 1 15,-3 23 3-15,-6 20 13 16,2 6-25-16,-1-5 14 15,5-12-16-15,2-11 13 16,-3-19-5-16,4-22 1 0,0-14-2 16,0-15 0-16,-2-1 10 15,-4-6-7-15,6-34 11 16,0-28-19-16,0-26 8 16,13-11-12-16,2 6-23 15,-4 18-48-15,-10 25-12 16,-1 28-111-16</inkml:trace>
  <inkml:trace contextRef="#ctx0" brushRef="#br0" timeOffset="-37729.25">21138 16547 153 0,'-6'0'148'0,"-2"0"-189"16,5 0 35-16,-2 0 30 0,2 0 0 15,2-2 34 1,-2 2-30-16,3 0-14 16,0 0 0-16,0 0-12 15,0-1-4-15,0-2-10 0,0-2 15 16,0-6-13-16,6 1 18 16,-2 0-6-16,-2 0 23 15,-2 3 6-15,0-1-4 16,0 0-8-16,0 1-7 15,0 1-2-15,0 2-18 16,0 1 11-16,0 3-8 16,0 0 10-16,0 0-7 0,0 0 4 15,0 0 21-15,0 0 32 16,0 0-1 0,0 0-17-16,0 0 10 15,-2-1-23-15,-9-1 0 0,-4 2-22 16,-7-2 5-16,-7 2-3 15,-7 0-4-15,-4 0 1 16,-10 0-2-16,-5 0 8 16,-8-3-16-16,0-1 15 15,1 0-13-15,5-1 13 16,14 3-5-16,4-2-1 16,8 2 2-16,7 1-2 15,8-1 3-15,10 0-7 16,4 2 9-16,2 0-16 15,0 0 17-15,0 0-12 16,0 0 4-16,0 0-1 16,0 0 1-16,0 5-1 0,-3 23-5 15,0 9 19-15,0 12-17 16,3 1 14-16,0 3-15 16,0 6 16-16,3 7-10 15,9 9 4-15,3-1-3 16,-1-5 0-16,-3 0 5 15,-3-3-8-15,-4-4 8 16,-2-4-12-16,-1-9 13 16,-1-12-10-16,0-13 10 15,0-10-6-15,0-13 1 16,0-1 4-16,0 0 0 16,0 0 3-16,0 0-14 0,2 0 11 15,1 0-11-15,10 0 10 16,14 0-8-16,15-8 6 15,17-10 2-15,8-2-2 16,2 1 0-16,2-2-6 16,-8 3 9-16,-11 7-16 15,-4 3 10-15,-16 3-16 16,-8 2 16-16,-9 2-4 16,-9 1 1-16,-3-1 6 15,-2 1-7-15,-1 0 11 16,0 0-14-16,0 0 14 15,0 0-15-15,0 0-5 16,0 0-40-16,0-7-10 0,-4-8-55 16,-12-8-285-16</inkml:trace>
  <inkml:trace contextRef="#ctx0" brushRef="#br0" timeOffset="-37151.79">20801 16615 596 0,'-3'-6'6'0,"3"6"4"16,0 0 36-16,0 0-33 15,0 14-1-15,0 19-13 16,0 13 30-16,9 10-14 15,1-2-12-15,1-4 1 16,2-1-6-16,-4-2 12 16,-3-9-15-16,-3-6 13 15,-1-13-16-15,-2-8 17 16,0-8-12-16,0-1 8 16,0-2 0-16,0 0 5 15,0-7 2-15,-5-25-10 16,-6-23-1-16,-2-17-19 15,3-8 14-15,2 6-16 0,1 18 20 16,1 18-1-16,3 22 4 16,2 10-1-16,1 6-3 15,0 0 10 1,0 0-15-16,0 11 11 0,0 28-9 16,1 20 19-16,14 14-10 15,-2-2-1-15,3-7-5 16,-5-14 1-16,-5-15 5 15,-4-6-8-15,-2-15 8 16,0-7-7-16,0-1 21 16,0-6-12-16,0 0 16 15,0 0-10-15,-13-10-6 0,0-15-6 16,0-11-6 0,2-8-3-16,5 2-31 15,1 10 7-15,2 9-33 16,-4 12-41-16,-8 8-155 0</inkml:trace>
  <inkml:trace contextRef="#ctx0" brushRef="#br0" timeOffset="-35423.56">17019 16368 423 0,'-11'-2'53'0,"-4"2"-29"0,4 0 46 15,1 3-15-15,-1 22-28 16,0 19-4-16,2 15-24 16,7 7 20-16,2 1-16 15,0-10 0-15,2-9-3 16,12-11 2-16,0-9 0 15,3-9-8-15,3-9 10 16,1-6-18-16,3-4 13 16,0-8-14-16,1-26 12 15,-4-13-10-15,-11-12 5 16,-10-8 5-16,0 6-2 16,-22 13 10-16,-11 14-8 0,-3 16 20 15,1 13-5-15,-1 5 14 16,6 9-13-16,3 24-3 15,11 11-7-15,7 11-1 16,9-3 1-16,0 0-6 16,13-9 9-16,7-6-16 15,5-5 13-15,2-9-10 16,6-11 12-16,2-10-14 16,1-2 1-16,0-27 6 15,-7-16-1-15,-7-10 6 16,-11-9-10-16,-11-5 11 15,-1 9-14-15,-25 12 17 16,-12 18-9-16,-4 17 15 0,-6 11 2 16,-2 3 5-16,5 23 4 15,8 14-12-15,13 7 6 16,11 4-26-16,13 1 15 16,1 0-17-16,28-5 20 15,11-7-16-15,10-9 6 16,8-16-4-16,8-12-14 15,0-3 1-15,-7-33-2 16,-8-16 14-16,-17-10-9 16,-19-10 15-16,-15 1-8 15,-15 5 10-15,-30 8-3 16,-12 15 2-16,-5 13 6 0,-2 18 15 16,9 9 14-16,9 0-24 15,7 21 5-15,14 12-12 16,11 10 3-16,13 8-11 15,1 3 2-15,18-1-2 16,13-3 0-16,10-11 3 16,4-8-13-16,6-10-1 15,1-13-17-15,5-8 20 16,1-15-14-16,-3-23 13 16,-12-12-1-16,-8-14-2 15,-19-3 3-15,-16 2 6 16,-5 11 9-16,-29 15-12 15,-14 16 15-15,-10 16 20 0,-1 7 12 16,-1 7-20-16,11 22-4 16,13 7 1-16,15 7-11 15,14 3-1-15,7-1-9 16,16 0 8-16,19-3-13 16,12-10 13-16,7-8-11 15,1-14-2-15,3-10-7 16,-4-5 1-16,-8-23 3 15,-11-10 4-15,-13-7 11 16,-17-9-15-16,-5-4 18 16,-34 4-10-16,-18 4 14 15,-24 16-4-15,-6 17 44 0,-6 17-11 16,8 6-16-16,14 25 2 16,23 12-19-1,21 10 11-15,22 11-27 16,9 4 17-16,35 0-13 0,14-7 11 15,11-12-9-15,6-14-7 16,-7-21-4-16,-4-14-9 16,-16-6 13-16,-14-30-10 15,-15-20 20-15,-16-15-5 16,-3-16 11-16,-30 0-5 16,-17 1 5-16,-16 15 0 15,-7 18-3-15,0 21 12 16,2 25 8-16,6 10 2 0,9 36-28 15,10 23 15-15,17 20-12 16,16 11 6 0,10 4-5-16,16 0 1 15,20-19 0-15,6-5-8 0,10-16-15 16,5-15-29-16,7-17-19 16,1-21-61-16,-8-6-82 15</inkml:trace>
  <inkml:trace contextRef="#ctx0" brushRef="#br0" timeOffset="-33208.62">18038 16833 505 0,'0'-7'7'0,"-1"3"-3"16,-3 4 63-16,2 0-18 15,2 0-18-15,0 0 3 16,0 0-2-16,-3 0 3 15,-5 0-18-15,-5 1 2 0,-3 9-20 16,-1 1 6 0,-1 2-6-16,3-2 5 15,-4 0-4-15,-2 0 1 16,3-4 8-16,-4-3-5 0,0 0 11 16,-4-1-15-16,-3-3 8 15,3 0-12-15,1 0 11 16,3 0-8-16,5 0 3 15,-2-10-2-15,0-8-1 16,0-8 4-16,3-11-7 16,0-8 7-16,-1-3-8 15,2 3 9-15,-4 2-8 16,3 1 8-16,-2 4-3 16,2 4-1-16,4 6 1 15,-1 3-3-15,5 5 8 16,2 1-12-16,3 0 9 0,3-2-9 15,0-1 11-15,0-9-7 16,0 1 4-16,0-2-2 16,6 4-1-16,4 1 2 15,-2 2-4-15,-1 4 7 16,1 3-13-16,-2 2 12 16,1 2-8-16,-4 3 10 15,3 2-6-15,-2 2 1 16,2 2 2-16,-1-2-6 15,1 1 9-15,-2-2-13 16,4-2 13-16,1 2-13 16,2-1 12-16,1 4-8 15,2-2 4-15,1 0-1 0,5 2 1 16,2-3 3-16,0 1-7 16,0-1 8-16,-4 0-12 15,1 1 13-15,-3 4-11 16,-2 2 11-16,-3 1-8 15,-1 0 0-15,-1 0 3 16,0 4-2-16,1 7 4 16,1 0-7-16,1 1 8 15,1 4-8-15,-1 2 10 16,1 2-6-16,1-1 2 16,2 3-1-16,-3 2 0 15,0 1 3-15,-2 1-6 0,0 5 6 16,-1 0-7-16,0 3 8 15,3 1-7-15,0 0 6 16,-4 4-2-16,-2-2-2 16,-2 3 2-16,-2 3-3 15,-3 3 5-15,0 4-9 16,0-3 7-16,-5-4-6 16,-5-7 10-16,-1-8-6 15,-3 3 3-15,1 0-2 16,2 1-1-16,-1 1 3 15,0-6-5-15,0 0 7 16,3-3-11-16,0-2 13 16,-3-4-9-16,2-8 6 0,-5 0-1 15,-2-5 1-15,-3-3 1 16,-6-2-5-16,-5 0 6 16,1-10-10-1,-1-11 8-15,3-7-11 0,4-2 12 16,0-6-8-16,5-5 5 15,4 2-5-15,0-6 2 16,3 0 5-16,3 2-7 16,0-5 4-16,3 1-7 15,0 0 10-15,0-3-11 16,2 4 12-16,-1 6-5 16,5 1 0-16,0 0 3 0,0 2-4 15,2-2 2-15,4 7-5 16,0 5 7-1,1 2-9-15,4 6 10 16,0-2-7-16,-2 7 4 0,2 2-1 16,1-1 0-16,3 5 0 15,5-2-2-15,1 0 5 16,0 0-9-16,5 1 8 16,-3 0-7-16,3 2 12 15,-5 2-8-15,-1 1 2 16,-2 2 2-16,-4 2-7 15,3 0 4-15,-3 0-6 16,2 3 9-16,2 11-9 0,1 1 11 16,-2 5-6-16,2 2 4 15,3-2-3 1,-3 2 2-16,1 0 0 0,0 0-4 16,-5 1 5-16,-1-3-9 15,-3 1 5-15,-2-1-8 16,-3 1 11-16,-2-1-1 15,-1 4 1-15,-1 0-4 16,-1 3-4-16,2 3-19 16,0 1-21-16,3-1 5 15,0-8-78-15,3-4-20 16</inkml:trace>
  <inkml:trace contextRef="#ctx0" brushRef="#br0" timeOffset="-32003.82">20607 15657 511 0,'-9'-8'6'15,"8"4"52"-15,1 4 13 16,0 0-35-16,-2 0-11 16,2 0-4-16,-1 0 0 15,-1 14-13-15,1 26 3 16,-1 12 11-16,2 13 7 15,0 1-23-15,0-6-2 16,0 0 3-16,0-5-3 16,2-6 4-16,-1-18-8 15,2-12 3-15,-1-10-7 16,-2-7 8-16,1 0-6 16,-1-2 5-16,0 0-2 0,0 0-2 15,0 0-11-15,0 0-20 16,-1 0-24-1,-15 1-42-15,-3-1-106 16,-7 0-36-16</inkml:trace>
  <inkml:trace contextRef="#ctx0" brushRef="#br0" timeOffset="-31619.86">20412 16072 453 0,'-8'-9'67'0,"4"1"-44"16,4 5 53-16,0 3-32 15,0 0-28-15,0 0-1 16,0 0-9-16,4 0-3 15,15 11 1-15,9 10 25 0,3 10-6 16,-4 1-23-16,1 4 10 16,-6-6-13-16,0-6 9 15,-3-7-6 1,-6-9 1-16,0-5 0 16,1-3-3-16,4 0 6 0,5-18-3 15,9-13 3-15,-5-5-7 16,-2 3 8-16,-4 5-8 15,-10 11 6-15,-3 10-3 16,-5 3 0-16,-1 4 2 16,-2 0 0-16,0 0 10 15,0 0-10-15,0 0 9 16,0 0-13-16,0 0 7 16,0 0-6-16,0 0-1 0,0 0-1 15,0 0-13 1,0 0-6-16,0 0-7 15,0 0-11-15,-3 14-25 0,-12 8-74 16,-10 3-197-16</inkml:trace>
  <inkml:trace contextRef="#ctx0" brushRef="#br0" timeOffset="-28295.98">18737 16690 63 0,'-17'5'477'16,"-3"-5"-478"-16,15 0 14 16,5 2 42-16,0-2-32 15,0 0-12-15,0 1-12 16,-2-1 15-16,-1 1-1 15,-4 5 16-15,-8 4-7 16,-1 2-10-16,-7 5 4 16,0-3 3-16,-1 0-7 15,1-3-6-15,1 0 10 16,1-1-17-16,6-2 8 16,2-1-8-16,3-1 11 15,-3-2-5-15,-4-3 1 0,-5-1 0 16,-5 0-4-16,1 0 4 15,-4 0-9-15,1-4 8 16,-3-10-10-16,-2-1 11 16,4-5-8-16,-4-5 4 15,6 0-2-15,1-4 2 16,-1 0 0-16,1-2-6 16,2-2 11-16,-1 1-14 15,7 3 10-15,3 2-6 16,0 0 8-16,6 0-5 15,3 0 1-15,1 2 0 16,4-2-2-16,2-2 5 16,0-1-8-16,0-5 6 0,0-4-11 15,3 4 14-15,2 0-9 16,1 3 8-16,0 7-5 16,1-3 2-16,4 2-1 15,1 0-2-15,-1-5 6 16,1 6-14-16,-1 3 13 15,2 1-8-15,2 5 10 16,0 0-7-16,0 2 2 16,1 1-2-16,1 1 1 15,2 1 3-15,3-1-5 16,3 3 5-16,1 1-9 16,5 3 11-16,5-2-9 0,-3-1 8 15,-2 1-3-15,-4 1-1 16,-8 5 2-16,-1 0-4 15,-9-1 6-15,-1 2-10 16,-1-1 9-16,-1 1-6 16,3 0 8-16,-2 0-6 15,5 0 3-15,-1 0-1 16,6 0-1-16,1 4 3 16,3 4-6-16,6 6 7 15,-5 0-11-15,4 4 11 16,0 5-8-16,-2 0 9 15,0 1-6-15,-1-3-2 16,-3 0 2-16,-1-3-2 0,-3 3 8 16,-2-2-9-16,-2 1 6 15,0-1-5 1,0 2 9-16,-1 2-8 0,-4 3 5 16,-3 3 0-16,1 4-3 15,-5 2 3-15,1 3-5 16,-1-1 9-16,0-1-14 15,2 3 15-15,-2-1-12 16,1 0 9-16,-1 1-5 16,0-5 1-16,0-2 0 15,0-5-1-15,-14-2 5 16,-4 2-9-16,-6-2 10 0,-4 0-7 16,1 2 9-16,0-6-5 15,6-1 5-15,3-6-4 16,5-4 4-1,2-2 3-15,4-1-13 0,1-4 9 16,3-2-8-16,1-1 15 16,-1 1-9-16,-1 1 8 15,0-2-5-15,-1 1-1 16,-1-1 0-16,2 0-7 16,1 0 7-16,0 0-10 15,1 0 9-15,0 2-10 16,-2-1 10-16,1 0-5 15,-1-1 1-15,-1 2-2 0,1-1 0 16,-2-1 5 0,3 2-8-16,-3-1 10 15,5-1-15-15,-1 0 15 16,1 0-12-16,1 0 11 0,0 0-6 16,0 0 2-16,0 0-1 15,0 0-1-15,0 0 5 16,0 0-10-16,0 0 9 15,0 0-10-15,0 0 11 16,0 0-5-16,0 0 1 16,0 0-1-16,0 0 0 15,0 0 0-15,0 0-8 16,0 0-5-16,0 0-23 16,0 0-20-16,6 3-52 15,11-2-103-15</inkml:trace>
  <inkml:trace contextRef="#ctx0" brushRef="#br0" timeOffset="-24599.59">20618 15612 333 0,'-3'-8'0'15,"3"4"21"-15,-2 1 33 16,2 3-28-16,0 0 5 16,0 0 2-16,0 0 14 15,0 0 0-15,0 0 4 16,0 0-25-16,0 0-5 16,0 0-9-16,0 0-6 15,0 0-3-15,0 0-5 16,0 0 1-16,0 0-9 15,0 7 12-15,0 14-7 16,0 11 12-16,0 12 0 0,0 9-2 16,0 8 7-16,0 7-12 15,7-2 7-15,1-2-11 16,4-10 11-16,0-11-13 16,-3-6 12-16,-3-15-9 15,-3-10 6-15,-3-6-4 16,0-6 3-16,0 0-2 15,0 0-11-15,0 0 1 16,-5 0-21-16,-8-4-48 16,-5-12-42-16,-1-4-146 15</inkml:trace>
  <inkml:trace contextRef="#ctx0" brushRef="#br0" timeOffset="-24239.55">20485 16006 520 0,'-3'-1'26'0,"3"-2"22"16,0 3 6-16,0 0-35 16,0 10-10-16,8 15-12 15,6 11 39-15,3 4-32 16,1-4 7-16,-3-4-13 16,2-9 6-16,1-7-4 15,-3-2-2-15,-6-5 5 16,-2-5-8-16,-4-3 7 15,8-1-7-15,7-17 10 0,6-17-5 16,7-11 4-16,-3 0-4 16,-4 12 1-1,-6 8 1-15,-8 6-6 16,-5 7 8-16,0 7-9 0,-4-1 5 16,-1 5-3-16,0 1 7 15,0 0-4-15,0 0 1 16,0 0-8-16,0 0-12 15,0 0-17-15,0 11-33 16,0 2-44-16,0-1-59 16</inkml:trace>
  <inkml:trace contextRef="#ctx0" brushRef="#br0" timeOffset="-22935.46">20481 16452 308 0,'-14'0'101'15,"-2"0"-118"-15,2 0 19 16,4 2 1-16,4-1 3 16,2-1-6-16,4 0 1 15,0 0 2-15,0 0-5 16,0 0 8-16,0 0 4 15,0 0 21-15,0 0-7 16,-2 1 7-16,-1-1-15 16,2 0-1-16,-3 1-16 0,1 1-11 15,1 0 2-15,0-1-5 16,2 0-6-16,0-1-5 16,0 0 17-1,0 0-6-15,0 0 15 0,0 0 0 16,0 0 0-16,0 0 1 15,0 0 7-15,0 0 10 16,0 0-5-16,0 0 8 16,0 0-13-16,0 0 5 15,0 0-14-15,0 0 7 16,-1 0-6-16,1 0 1 16,0 0 5-16,0 0 5 0,0 0 19 15,0 0 4-15,0 0 7 16,0 0-18-16,-2 0 5 15,1 0-6-15,1 0-3 16,0 0-8-16,0 0-6 16,-2 0 0-16,2 0-12 15,0 0-12-15,0 0-32 16,0 0-37-16,10 0-72 16,4 0-53-16</inkml:trace>
  <inkml:trace contextRef="#ctx0" brushRef="#br0" timeOffset="-22679.15">20681 16155 302 0,'2'0'-120'0</inkml:trace>
  <inkml:trace contextRef="#ctx0" brushRef="#br0" timeOffset="-22516.58">20681 16155 479 0,'66'-17'0'0,"-70"17"-11"16,4 0 13-16,3 0-73 0,6 0-155 15</inkml:trace>
  <inkml:trace contextRef="#ctx0" brushRef="#br0" timeOffset="-22379.95">20731 16205 509 0,'-17'-3'2'16,"7"-4"-6"-16,10 7 0 15,0 0-39-15,15 0-150 16</inkml:trace>
  <inkml:trace contextRef="#ctx0" brushRef="#br0" timeOffset="-22244.31">20731 16205 555 0,'25'-7'2'0,"-32"7"-11"0,7 0 20 15,0 0-27-15,9 0-88 16,4 4-1-16</inkml:trace>
  <inkml:trace contextRef="#ctx0" brushRef="#br0" timeOffset="-20031.77">19709 16506 458 0,'-43'-1'20'0,"4"-3"-18"16,15 4 82-16,7-2-4 15,9 2-24-15,5 0-14 16,3-1-19-16,-2 1-1 16,2 0-19-16,0 0 10 15,0 0-20-15,0 0 16 16,0 0-13-16,0 0 7 16,0 0-3-16,22-5-3 15,13-7 6-15,16-2-5 16,10-6 9-16,5-3-17 0,5 1 17 15,3 4-13-15,0 2 14 16,-2 4-9-16,3 3 2 16,2 3-1-16,-5 5-1 15,-7 1 6-15,-8 0-12 16,-11 0 13-16,-3 0-17 16,-2 0 18-16,-3 0-12 15,2 0 10-15,1-2-5 16,-1-2-1-16,1 0 4 15,-3-1-6-15,-6 0 8 16,1 1-14-16,-1 0 13 16,-1 1-13-16,0-1 16 0,-4 4-13 15,-5 0 4-15,-7 0-5 16,1 0-1-16,-5 0 8 16,0 0-11-16,-1 8 14 15,-3 4-14-15,1 1 16 16,1-1-9-16,4 0 9 15,2-4-10-15,3 1-5 16,2-2-12-16,-1-5 6 16,0 1 9-16,-6-1-8 15,-1 0 17-15,-6 4-12 16,-4 6 15-16,-2 11-9 16,0 10 15-16,-2 5-1 15,-7 7-5-15,3 2 1 0,2 6-10 16,2 4 12-16,2 2-16 15,0 0 16-15,0 4-15 16,0-3 14 0,0 4-7-16,0-6 4 0,0-3-1 15,0-8-4-15,-1-5 7 16,-7-2-12-16,1-5 13 16,-6-6-14-16,-3-2 18 15,-3-7-8-15,-6 0 2 16,-5-8-1-16,-6-2 1 15,-7-3 2-15,-7-3-9 16,-10-2 12-16,-10-1-13 16,-6 1 18-16,-4-2-17 0,-2 2 17 15,-3 4-7-15,1 1 2 16,-2 1 1-16,7 2-3 16,14-3 8-16,11-2-23 15,12 0 18-15,8 1-14 16,3-3 11-16,1 3-8 15,3-4 1-15,3 4-2 16,5 0 2-16,1-4 3 16,5 3-9-16,1-4 9 15,6 0-21-15,3-1 11 16,3 0-25-16,0 0-2 16,0 0-25-16,0 0 1 0,3 0-50 15,9-14-38-15,3-10-250 16</inkml:trace>
  <inkml:trace contextRef="#ctx0" brushRef="#br0" timeOffset="-19455.75">20610 16593 570 0,'-12'-10'75'0,"-1"4"-68"15,9 5 22-15,-2 1 41 0,-5 0-45 16,-13 22-3-16,-9 20-20 16,-8 17 2-16,-10 17 1 15,1 7 4-15,-3 5 8 16,-2 2-11-16,3-6 16 16,6-6-23-16,3-12 19 15,9-10-16-15,10-14 7 16,9-13-7-16,7-12 0 15,6-10 2-15,2-6-12 16,0 0 4-16,0-1-27 16,0 0 4-16,-2 0-24 15,-4-16-16-15,-8-23-50 0,-6-15-269 16</inkml:trace>
  <inkml:trace contextRef="#ctx0" brushRef="#br0" timeOffset="-19047.84">19785 16743 650 0,'-12'-6'6'0,"5"-1"5"16,7 7 18-16,0 0 1 16,0 0-28-16,0 0-3 15,18 0 0-15,12 7-2 16,14 11 10-16,11 7-9 0,9 4 15 15,11 6-17-15,11 1 15 16,8 1-14-16,3-4 10 16,-2-1-9-16,-10-6 4 15,-13-5-1-15,-14-5-4 16,-9-7 10-16,-15 0-16 16,-10-4 15-16,-11-3-15 15,-7 0 18-15,-4 0-10 16,-2-2 23-16,0 0 7 15,0 0-10-15,0 0-1 16,0 0-14-16,0 0 5 16,0 0-19-16,0 0 17 15,0 0-13-15,0 0 10 0,0 0-21 16,1 1-22-16,1-1-36 16,-2 0-45-16,0 0-73 15</inkml:trace>
  <inkml:trace contextRef="#ctx0" brushRef="#br0" timeOffset="-11724.4">20700 15892 445 0,'-3'0'14'15,"-5"-3"8"-15,8 3 32 16,-1 0-4-16,1 0-20 15,0-1-22-15,0 1 5 16,0 0-9-16,-2 0 20 16,2 0-12-16,-1 0 8 15,1 0-12-15,-2 0 0 16,2 0-5-16,0 0-3 0,-2 0 1 16,2 0-17-16,0 0 9 15,0 0-11-15,0 0 19 16,0 0-9-1,0 0 7-15,0 0-1 0,-2 0 2 16,-4 0 3-16,-2-2-5 16,-1-1 2-16,3 3-9 15,2 0 12-15,1 0-12 16,3 0 14-16,0 0-4 16,0 0 6-16,-1 0 0 15,1 0 0-15,0 0 5 16,0 0-9-16,0 0 6 15,0 0-13-15,0 0 14 0,0 0-14 16,0 0 12 0,0-1-7-16,0 1 0 15,0 0 1-15,0 0-4 16,0 0 7-16,0 0-13 0,0 0 12 16,0 0-11-16,0 0 13 15,0 0-8-15,0 0 4 16,0 0-2-16,11-1-2 15,10-2 7-15,11-1-10 16,5 0 11-16,6-2-13 16,2-1 11-16,1 0-8 15,-1 0 8-15,-7 3-2 16,-5-1-2-16,-12 3 1 16,-9 1-2-16,-8-1 5 15,-2 2-12-15,-2 0 12 16,0 0-9-16,0 0 11 0,0 0-5 15,0 0 4-15,0 0-5 16,0 0-18-16,0 0-40 16,-3 0-82-16,-15 0-146 15</inkml:trace>
  <inkml:trace contextRef="#ctx0" brushRef="#br0" timeOffset="-11451">20911 15686 634 0,'-8'-4'6'0,"8"3"8"15,0 1 5-15,0 0-16 0,16 10-16 16,6 14 17-16,2 5-11 16,-6 5 13-16,-7-5-11 15,-8 0 10-15,-3 3-4 16,-3-4 0-16,-19 0 4 15,-3-3-3-15,-2-6 4 16,9-5-5-16,3-5 12 16,11-5-17-16,4-3 10 15,0-1-36-15,17 0-99 16,13-5-6-16</inkml:trace>
  <inkml:trace contextRef="#ctx0" brushRef="#br0" timeOffset="-10244.98">21306 15549 75 0,'-20'-20'389'15,"8"3"-386"-15,6 4 52 16,2 5 13-16,1 3-36 0,3 3 8 16,0 2-26-16,0 0 11 15,0 0-11-15,-1 0 7 16,1 0-12-16,-2 23-4 15,1 20 0-15,-1 16 8 16,1 11 8-16,1 0-21 16,0-8 8-16,0-3-11 15,6-4 10-15,10-7-9 0,2-11 6 16,3-10-4 0,-5-9-1-16,-3-9 4 15,-6-4-21-15,-3-1 4 16,-2-4-25-16,-2 1 11 0,0 1-21 15,0-2-11-15,-13 0-47 16,-7 0-233-16</inkml:trace>
  <inkml:trace contextRef="#ctx0" brushRef="#br0" timeOffset="-9868.08">21181 15980 504 0,'-4'-6'9'15,"3"5"46"-15,1 1-6 16,0 0-11-16,0 0-32 16,0 0 7-16,0 0-11 15,0 2 1-15,6 15 3 0,6 5 10 16,6 6 6-16,-3-3-25 16,0-4 11-16,-5-7-14 15,-5-3 15-15,-1-5-11 16,-2-3 6-16,-2-3-3 15,1 0-1-15,2 0 2 16,7 0-3-16,13-10 9 16,8-18-12-16,5-8 13 15,-5-2-14-15,-6 8 11 16,-10 9-5-16,-4 10-1 16,-6 4 1-16,0 0-3 15,-3 5 7-15,-1 1-11 0,-1 1 8 16,0 0-24-16,0 0-10 15,0 8-30-15,0 14-59 16,0 3-19-16</inkml:trace>
  <inkml:trace contextRef="#ctx0" brushRef="#br0" timeOffset="-7152.73">21294 15412 500 0,'-12'-10'5'0,"0"1"10"16,9 7 36-16,0 2-13 15,3 0-24 1,0 0-8-16,0 0-1 0,0 0-7 16,0 20 13-16,0 19-15 15,0 18 26-15,0 13-10 16,0 2 5-16,0-2-9 15,0-2 1-15,0-6-3 16,3-9-4-16,1-9 4 16,-1-9-11-16,0-14 10 15,-1-6-11-15,-2-9 11 16,0-6-8-16,0 0 8 0,0 0-6 16,0 1-9-16,0-1-25 15,0 0-30 1,-12 0-67-16,-7 0-322 15</inkml:trace>
  <inkml:trace contextRef="#ctx0" brushRef="#br0" timeOffset="-6776.55">21122 15895 469 0,'-6'-2'49'0,"2"-1"-6"16,4 3 35-16,-3 0-47 15,3 0-16-15,0 0-11 16,0 0-4-16,3 17 4 0,7 4 7 15,4 5 12-15,2-3-28 16,-4-5 11 0,1 0-10-16,-5-8 10 15,-3-2-8-15,-1-5 4 0,-2 0-2 16,-1-3-1-16,8 0 7 16,6-3-11-16,12-22 12 15,8-11-10-15,-3-5 13 16,-6 5-13-16,-10 15 8 15,-8 9-5-15,-5 6 1 16,-3 5 1-16,0-1-3 16,0 2 12-16,0 0-18 15,0 0 12-15,0 0-13 16,0 0 14-16,0 0-8 16,0 0-1-16,0 0-13 15,0 0-23-15,0 11-17 16,0 10-43-16,0 4-38 0</inkml:trace>
  <inkml:trace contextRef="#ctx0" brushRef="#br0" timeOffset="-4635.44">21806 15843 102 0,'8'14'26'16,"0"1"-33"-16,-2 5 3 15,-4 1-65-15</inkml:trace>
  <inkml:trace contextRef="#ctx0" brushRef="#br0" timeOffset="-1272.23">21622 14882 370 0,'0'-8'52'16,"0"0"-49"-16,0 1 57 15,0 4-30-15,0 1 16 0,0 0-27 16,0 2 0-16,0 0-7 16,0 0-3-16,0 0-2 15,0 8-2-15,0 14 10 16,0 9-4-16,3 2 6 15,0-1-16-15,0-1 9 16,2-3-10-16,-2 1 3 16,2 6 1-16,-4 3-3 15,-1 14 11-15,0 11-16 0,0 12 18 16,0 15-16 0,0 3 17-16,0 2-17 15,5-5 9-15,7-7-5 16,2-6-2-16,2-6 3 0,0-6-5 15,-4-1 10-15,1 1-19 16,-5 3 19-16,-2 3-15 16,-5 2 17-16,2 4-4 15,2-8 6-15,8-2-10 16,8-8-1-16,1-2 3 16,8 0-9-16,-3 0 11 15,-4 2-17-15,-2 1 17 16,-7 2-11-16,-7 2 11 15,-2 6-7-15,-5 1 2 16,0 6 1-16,0-4-6 16,0-5 11-16,0-4-14 0,0-4 12 15,0-2-13-15,0 3 18 16,7-8-13-16,-6 1 7 16,1-4-4-16,-2-1-1 15,0-3 5-15,0-2-9 16,0-2 11-16,-3 0-19 15,1 0 19-15,-2 2-12 16,4 6 12-16,0 6-9 16,0-2 4-16,0 2 0 15,0-6-6-15,4-3 10 16,-1-9-17-16,-1-12 14 16,-1-6-16-16,-1-9 21 15,0-8-10-15,0-3 2 0,0 0-6 16,0 0-2-16,0-6 8 15,0-16-9-15,0-14 15 16,0-13-16-16,0-1 14 16,0-14-13-16,0-6 6 15,-1-6 3-15,-6-11-1 16,-2-4 5-16,1-1-6 16,-4 3 10-16,-1 6-14 15,-1 6 9-15,-2 8-12 16,1 8 15-16,0 2-9 15,2 6 6-15,-3 3-2 16,2-1-1-16,1 4 3 0,4 2-6 16,3 2 11-16,-2 4-17 15,1-6 15-15,1 4-11 16,2 2 12-16,1 0-7 16,1 5 1-16,1 2 1 15,1 0-3-15,0 4 8 16,0 1-12-16,0 0 10 15,0 3-15-15,0-3 20 16,0 2-11-16,0-4 5 16,0-6-4-16,0-1 1 15,0-3 4-15,0-1-9 16,0-2 13-16,0 3-17 16,0-1 14-16,0-1-10 0,0 1 10 15,0-4-7-15,0-2 4 16,0 0-3-1,0-3-1-15,1-2 5 16,5-5-18-16,-1-7 10 0,-1-3-23 16,-1-3 20-16,-3-1-9 15,0 3 15-15,-9 4 0 16,-4 0 0-16,-1 6 5 16,4-8-6-16,7 1 9 15,3-1-15-15,0-6 15 16,0 6-17-16,0 1-2 15,4 4 6-15,-2 6 0 0,1 2-5 16,-2 2 5-16,-1 6 11 16,0 1-12-16,2 6 13 15,1 3-20 1,-2 3 9-16,3 5-6 0,-1 3 10 16,2 5-17-16,-2 4 6 15,-1 7-5-15,-2 6-6 16,0 1-7-16,0 0-72 15</inkml:trace>
  <inkml:trace contextRef="#ctx0" brushRef="#br0" timeOffset="2119.54">19560 16534 457 0,'0'-4'19'0,"-16"-3"-16"15,0 6 22-15,0 1 7 16,5 0-3-16,0 0 1 16,1 0-24-16,-5 0 4 15,-3 7-11-15,-6 4 7 0,-6 3-7 16,-1 2 5-16,-5 4-1 15,-1-2 6-15,-1-3 4 16,0-3-6-16,5-4 9 16,4-6-6-16,5 0-1 15,2-2-2-15,2 0 3 16,1-4-5-16,0-13-3 16,2-4 0-16,1-4-4 15,1-11 4-15,-4-3-5 16,2-5 4-16,-5-5-9 15,0 0 14-15,2 2-7 16,1-1 3-16,4 2-3 0,4 3 1 16,5-3 1-16,3 0-4 15,3-2 6-15,0 1-13 16,9-3 14 0,9 1-10-16,3 3 9 0,5-1-5 15,-1 7 2-15,0 3-1 16,3 7 1-16,0 2 0 15,1 7-6-15,2 4 8 16,-1 3-11-16,-3 8 14 16,5 0-11-16,0 6 6 15,5 0-3-15,2 0 3 16,-2 15 0-16,1 5-3 16,0 6 5-16,-1 5-8 0,-6 4 10 15,1 3-11-15,-7 4 11 16,-3 4-6-1,-4 6 0-15,-3 3 2 16,-7 4-2-16,-7 2 4 0,-1-4-4 16,0 0 6-16,-16 4-9 15,-4-2 10-15,-5-2-7 16,-2-5 8-16,-3-8-5 16,-4-10 4-16,-3-2 3 15,-9-7-1-15,-1-5 7 16,-3-8-10-16,1-6 5 15,3-4-2-15,2-2 11 0,4 0-13 16,8 0 1-16,3 0-5 16,10 0 0-16,-1 0 2 15,7 0-8 1,0 0 10-16,2 0-14 0,5-1 14 16,-1 0-7-16,4-1 2 15,-3 0-2-15,-6-3 0 16,-3-2 0-16,-3-4-2 15,-3-2 8-15,1-4-12 16,-2-5 12-16,-1-3-9 16,1-6 8-16,3 0-4 15,2-3-1-15,5-8-3 16,3-4 0-16,6-8 2 16,3-6-7-16,0-4 7 0,10-5-13 15,8-1 15 1,4 6-10-16,2 8 10 15,2 10-4-15,6 10 3 0,7 4 2 16,4 7-6-16,8 6 8 16,1 9-11-16,2 10 9 15,4 3-9-15,0 22 2 16,3 11-9-16,2 9 6 16,-2 5-19-16,-2 2-1 15,-2 3 0-15,-1-2-5 16,-9 0 8-16,-9-1-6 0,-12 1 19 15,-19 2-14 1,-7-1 24-16,-4 1 3 16,-23 1 7-16,-10-1 14 15,-4 0 1-15,1-9-4 0,-1-5-7 16,6-8 11-16,1-8-7 16,0-7-1-16,1-5-11 15,0-5 3-15,3-5-7 16,2-3-20-16,3 0-26 15,3 0-26-15,5-11-116 16</inkml:trace>
  <inkml:trace contextRef="#ctx0" brushRef="#br0" timeOffset="4495.62">21444 15884 276 0,'-6'-3'66'16,"2"1"-48"-16,4 1 41 16,0 1-8-16,0 0-18 15,0 0-14-15,0 0 3 16,0 0 9-16,-2 0-12 15,2 0-2-15,0 0-12 16,0 0 6-16,0 0-11 0,0-1 3 16,8-4-3-16,14 0-1 15,8-5 5-15,3 2-4 16,1 1 9-16,2 1-17 16,5 1 16-16,-1-2-13 15,4-2 11-15,2 1-8 16,-4 2 3-16,-3 2 1 15,-7 0-3-15,-8 3 3 16,-5 1-6-16,-7 0 6 16,0 0-7-16,-4 0 11 15,-4 0-10-15,1 0 7 16,-2 0 0-16,-2 0-2 16,1 0 1-16,-2 0-4 0,0 0 5 15,0 0-6-15,0 0 6 16,0 0-11-16,0 0-38 15,-9 0-47 1,-11 1-56-16</inkml:trace>
  <inkml:trace contextRef="#ctx0" brushRef="#br0" timeOffset="4728.19">21858 15704 464 0,'-3'-5'44'0,"2"0"-42"16,1 5 30-16,0 0 4 15,0 0-38-15,0 0 1 0,7 0-7 16,7 16 16-16,-1 7 1 16,-6 5 1-16,-3 4-6 15,-4 0-2-15,0 0 4 16,-13-3-11-16,-4-2 4 16,3-8-7-16,4-6-12 15,4-6-28-15,6-5-10 16,0-2-40-16,9 0-166 15</inkml:trace>
  <inkml:trace contextRef="#ctx0" brushRef="#br0" timeOffset="5283.7">22038 15291 371 0,'-8'-8'31'0,"2"1"-30"15,1 2 53-15,4 4-3 0,-1-1-7 16,2 2 12-16,0 0-16 16,-1 0-8-16,1 0-1 15,-2 0-5-15,-4 2-13 16,-1 33-7-16,-1 22 0 15,1 19 13-15,4 13-7 16,3-9-15-16,0-6 10 16,0-5-16-16,9-9 17 15,-2-9-12-15,2-8 8 16,-6-9-3-16,0-8-1 16,-1-1 2-16,-2-2-5 15,0-3 9-15,0 0-12 16,0 0 11-16,0-8-12 0,0-4 9 15,0 1-15-15,0-3-5 16,0 0-9-16,0 0-18 16,-8-3-4-16,-10-3-59 15,-2 0-41-15</inkml:trace>
  <inkml:trace contextRef="#ctx0" brushRef="#br0" timeOffset="5660.33">21902 15922 507 0,'-5'0'42'16,"5"0"15"-16,0 0-15 0,0 0-25 15,0 16-16-15,0 10 4 16,8 9 8-16,3 3-4 16,-2-6-13-16,0-7 10 15,-1-6-7-15,0-6 4 16,-1-9-2-16,-6-1-3 15,2-3 6-15,2 0-7 16,8 0 8-16,11-9-9 16,10-13 12-16,2 0-11 15,-5-2 10-15,-8 5-10 16,-7 6 4-16,-7 6-2 16,-5 2-2-16,-4 5 8 15,0 0-8-15,0 0 8 0,0 0-13 16,0 0 17-16,0 0-12 15,0 0 8-15,0 0-7 16,0 0-3-16,0 0-18 16,2 0-24-16,2 0-57 15,-1 0-65-15</inkml:trace>
  <inkml:trace contextRef="#ctx0" brushRef="#br0" timeOffset="7355.51">22031 15794 520 0,'-13'-8'32'0,"4"1"22"0,3 4-6 16,3 1-2-16,3 0-24 15,0 2-6-15,-2 0-6 16,2 0 1-16,0 0-4 16,0 0 0-16,0 0 4 15,0 0-8-15,0 0 4 16,0 0-11-16,0 0 9 16,0 0-8-16,3 0 7 15,21 0-6-15,7 0 5 16,8 2 1-16,4 0-4 15,-2 1 5-15,4-2-9 16,-1 1 7-16,2-2-7 0,-4 0 6 16,-10 0-1-16,-8 0 0 15,-10 0-2-15,-8 0 1 16,-5 0 0-16,1 0-10 16,-2 0-2-16,0 0-19 15,0 0-12-15,0 0-18 16,-2 0-45-16,-7 1-56 15</inkml:trace>
  <inkml:trace contextRef="#ctx0" brushRef="#br0" timeOffset="7595.87">22357 15705 389 0,'-4'-9'133'16,"1"4"-101"-16,3 1 48 16,0 4-34-16,0-1-31 0,0 1-11 15,13 0-12-15,11 0 12 16,0 18-8-1,-5 4 10-15,-6 6-8 16,-10 1 8-16,-3 2-5 0,-11 0 12 16,-22 1 16-16,-7-2-11 15,-4-3 0-15,7-5-14 16,16-6 7-16,10-8-16 16,11-4 9-16,1-4-44 15,29 0-35-15,17-16-3 16,5-18-123-16</inkml:trace>
  <inkml:trace contextRef="#ctx0" brushRef="#br0" timeOffset="7931.99">22714 15294 546 0,'0'-7'52'16,"0"3"-14"-16,0 4 15 16,0 0-14-16,0 0-35 15,0 22 3-15,0 23 4 16,0 21 27-16,0 18-25 0,0 4-5 16,0 0-1-16,0-7-6 15,0-9 4 1,0-12-7-16,0-11 7 15,3-10-13-15,0-10 16 0,0-7-12 16,-1-9 8-16,0-5-11 16,-2-5-7-16,0-3-16 15,0 4-24-15,-18-1-8 16,-6-3-106-16,-9 0-111 16</inkml:trace>
  <inkml:trace contextRef="#ctx0" brushRef="#br0" timeOffset="8247.13">22512 15957 476 0,'-3'0'78'16,"-1"0"-47"-16,4 3 9 16,0 19 7-16,3 12-13 15,13 2-8-15,2 3-20 0,3-6-2 16,-3-6 1-16,1-6-6 16,-6-9 5-16,-1-4-9 15,-6-5 8-15,-1-1-8 16,2-2 12-16,11-3-5 15,10-26 5-15,8-13 3 16,3-7-9-16,-6 5 2 16,-8 10-7-16,-9 12 7 15,-4 9-8-15,-6 6 8 16,-3 2-5-16,2 4 4 16,-4 1-3-16,-1 0 0 15,0 0-2-15,0 0-10 16,0 0-4-16,3 9-25 0,-3 11 5 15,0 8-54-15,-4-2-96 16</inkml:trace>
  <inkml:trace contextRef="#ctx0" brushRef="#br0" timeOffset="9955.65">22709 15804 493 0,'-15'-3'31'0,"-1"-5"-26"16,14 8 54-16,2-1-17 15,0 1-17-15,0 0-14 16,0 0-10-16,10 0 2 16,24 0-8-16,17 0 10 15,18 0-10-15,4 0 9 0,-2 0-8 16,-4 7 8 0,-3 1-4-16,-11 0-8 15,-14 1-8-15,-11-2-4 16,-17-4 15-16,-8 1-5 0,-3-4 11 15,0 0-6-15,0 0 10 16,0 1-25-16,0-1-31 16,-3 0-13-16,-8-1-15 15,-3-18 20-15,0-3 43 16,1-3 17-16,4 2 28 16,3 5 27-16,3 5 4 15,1 7 11-15,2 4-21 16,0 2-28-16,0 0-17 15,5 0-9-15,9 9 3 16,2 12 1-16,-6 7 6 16,-6 5-11-16,-4-1 6 0,-7 0-9 15,-12-4-5-15,-7-6 0 16,7-5-1-16,2-8-9 16,8-9-19-16,9 0-17 15,0-26-129-15</inkml:trace>
  <inkml:trace contextRef="#ctx0" brushRef="#br0" timeOffset="10665.02">23136 14721 26 0,'-1'-35'5'16</inkml:trace>
  <inkml:trace contextRef="#ctx0" brushRef="#br0" timeOffset="11539.68">23219 14329 347 0,'-6'-6'20'0,"2"1"-22"16,2 2 38-16,0 2-2 0,2 1-5 16,-2 0-14-16,1 0 3 15,1 0 1 1,0 0 3-16,0 0-5 15,0 0-10-15,-3 0 10 0,-2 11-9 16,-2 14 14-16,-6 8 0 16,3 6-5-16,3 0-8 15,2 2-3-15,-1 5 2 16,-1 10-2-16,3 5 4 16,-2 2-4-16,3 5 4 15,-2 5-10-15,1-1 11 16,-4 6-3-16,2-2-4 15,0 0 1-15,0 3-3 16,2-2 10-16,1 1-7 16,-1-2 4-16,1-8-11 15,-2-2 10-15,2-2-8 0,0 1 5 16,0 4-2-16,2 0-2 16,-2 3 3-16,-1-6-5 15,-1-3 8-15,5-2-14 16,0-4 14-16,0-3-10 15,0-4 9-15,0-4-4 16,0-3-1-16,0-3 1 16,0 1-5-16,0-1 6 15,0-6-7-15,0 1 6 0,-5-1-9 16,4-3 18 0,-1 7-10-16,1-2 6 15,-1 2-2-15,2 3-5 16,-1 0 3-16,1 3-4 0,-2-1 5 15,1-3-10-15,-2 0 10 16,0-1-7-16,-2 4 7 16,0-3-2-16,0 1-2 15,-1 2 3-15,3 0-5 16,-1 0 8-16,0 7-10 16,0-3 7-16,-3 9-6 15,2 1 8-15,-1 4-5 16,0 3 3-16,0-3 0 15,-4 0 0-15,1-3 5 16,0 1-9-16,-1-5 5 16,2 1-9-16,1-7 8 0,-1 1-7 15,1 1 9-15,-2-3-5 16,1 2 3-16,-1-6-5 16,1-11 2-16,3-4 5 15,1-11-12-15,2-9 12 16,2 0-13-16,0-5 11 15,0-3-13-15,0 0 2 16,0 0-13-16,0 0-18 16,0-11-33-16,12-19-24 15,0-11-43-15,-2-8-267 16</inkml:trace>
  <inkml:trace contextRef="#ctx0" brushRef="#br0" timeOffset="12320.47">21154 17773 220 0</inkml:trace>
  <inkml:trace contextRef="#ctx0" brushRef="#br0" timeOffset="12396.27">20636 17663 64 0</inkml:trace>
  <inkml:trace contextRef="#ctx0" brushRef="#br0" timeOffset="13716.54">22899 15004 146 0,'-2'25'-98'16,"2"5"86"-16,0 6 13 15,0 1-3-15,0-3-10 16</inkml:trace>
  <inkml:trace contextRef="#ctx0" brushRef="#br0" timeOffset="13904.03">22916 15269 289 0,'0'-4'74'15,"0"-2"-14"-15,0 4 4 16,-5-3-17-16,2 1-12 15,2 3-16-15,1 1 0 0,0 0-28 16,0 0 5-16,3 0-59 16,9-2-33-16,2 1-123 15</inkml:trace>
  <inkml:trace contextRef="#ctx0" brushRef="#br0" timeOffset="14036.67">22916 15269 523 0,'81'18'19'0,"-87"-25"-20"16,6 4 8-16,0 3-16 15,11 0-54-15,7 0-68 0</inkml:trace>
  <inkml:trace contextRef="#ctx0" brushRef="#br0" timeOffset="18172.6">18619 13543 625 0,'0'3'40'0,"-3"-3"-37"15,-7 0-2-15,2-1 12 16,1-2 20-16,1 1-16 15,6 2 0-15,0 0-20 16,0-1 6-16,0 1-15 16,10 0-17-16,18 0-9 15,17 6-2-15,13 13-56 0,-1 5-44 16</inkml:trace>
  <inkml:trace contextRef="#ctx0" brushRef="#br0" timeOffset="18928.8">21404 13705 693 0,'-18'0'7'0,"8"0"-21"16,8 0 19-16,1 0 16 15,1 0 11-15,-2 0-10 16,2 0-11-16,-1 0 6 15,1 0-15-15,0 0 6 16,0 0-9-16,0 0 6 16,0 0-3-16,0 0-2 15,0 0 1-15,0 0 0 16,0 0 0-16,0 0-3 16,0 0 5-16,0 0-9 15,0 0 11-15,-2 0-8 0,2 0 6 16,0 0-3-16,0 0 0 15,0 0 2-15,0 0-2 16,0 0 3-16,0 0-5 16,0 0 5-16,0 0-5 15,0 0 10-15,0 0-8 16,0 0 0-16,-1 0 0 16,1 0 2-16,0 0 1 15,0 0-7-15,0 0 8 16,0 0-9-16,-3 0 10 15,3 0-7-15,-2 0 6 16,2 0-3-16,0 0 2 0,0 0 0 16,0 1-3-16,0-1 5 15,0 0-11-15,0 0 12 16,-1 0-10-16,1 0 9 16,0 0-4-16,0 0 0 15,0 0 0-15,0 0-2 16,0 0 3-16,0 0-5 15,0 0 4-15,0 0-11 16,0 0 11-16,0 0-12 16,0 0-1-16,0 1-14 15,0-1-9-15,0 5-25 16,4 13-45-16,7 15-73 16</inkml:trace>
  <inkml:trace contextRef="#ctx0" brushRef="#br0" timeOffset="22875.97">20622 15431 546 0,'-10'-2'41'0,"2"-2"-43"15,8 2 8-15,0 2 45 16,0 0-7-16,-1 0-9 16,1 0-6-16,-2 0-4 15,-1 0 5-15,-1 9-12 16,-3 36-2-16,1 35-3 15,0 27-6-15,6 15 0 16,0-1-3-16,1-11 1 16,14-8-6-16,-2-17 4 0,-1-14-4 15,-2-19 4-15,-3-17-5 16,-3-13 0-16,-1-12-1 16,0-6-3-1,-1-4 0-15,-2 0-6 0,1 0-3 16,-1 0-11-16,6 0-16 15,0-14-30-15,-2-18-11 16,-2-5-90-16</inkml:trace>
  <inkml:trace contextRef="#ctx0" brushRef="#br0" timeOffset="23267.94">20363 15929 509 0,'-1'0'91'15,"-1"0"-64"-15,2 2 3 16,0 34 4-16,0 22-14 16,18 19-14-16,8 1-2 15,3-13-2-15,-1-13-1 16,-4-18-1-16,-2-9 3 15,-6-9-4-15,-5-9-3 16,3-6 5-16,6-1-3 0,9-5 8 16,5-19 9-1,6-9 2-15,-1-4-15 16,0 0 3-16,-11 6-5 16,-5 9 0-16,-7 8 0 0,-7 7-4 15,-5 6 3-15,-4-1 0 16,0 2 2-16,0 0-3 15,0 0 0-15,0 0-13 16,-1 0-37-16,-11 0-74 16,-6 0-239-16</inkml:trace>
  <inkml:trace contextRef="#ctx0" brushRef="#br0" timeOffset="24219.99">20116 15158 323 0,'3'-6'40'0,"0"6"-14"16,0 0 40-16,-3-1 20 16,0 1 4-16,0 0-35 15,-3 0-4-15,-12 0-8 16,-12 0-20-16,-3 7-14 16,-3 8-9-16,-4 1 7 15,3 4-5-15,-5 3 2 0,4 0-2 16,-1 4-3-16,2-1 3 15,5-3-2-15,9-5 2 16,10-9-2-16,4-4 4 16,5-3-7-16,1-1 5 15,0-1-2-15,0 0-2 16,0 0-2-16,0 0-13 16,0 0-3-16,-5 0-14 15,-5 0-24-15,-5-4-31 16,-1-11-113-16</inkml:trace>
  <inkml:trace contextRef="#ctx0" brushRef="#br0" timeOffset="24956.02">20481 15195 497 0,'-21'-6'36'0,"12"3"-26"16,4 3 53-16,5 0-9 16,0 0-30-16,0-2-8 15,0 2-9-15,0 0-2 16,0 0-6-16,15-1 6 0,21-3-7 16,13-5 14-16,15-2 8 15,7-1-12-15,6 1-5 16,-3 1-3-1,-4 4 2-15,-14 5-2 0,-15 1 0 16,-16 0-4-16,-13 0 3 16,-9 0-6-16,-3 0 6 15,0 0-1-15,0 0-4 16,-13 0-17-16,-11 0-34 16,0 2-51-16,0-2-24 15,3 0-109-15</inkml:trace>
  <inkml:trace contextRef="#ctx0" brushRef="#br0" timeOffset="25181.08">20892 14984 357 0,'0'0'61'15,"0"0"-31"-15,0 0 11 16,8 0 0-16,6 8-7 0,5 12-9 16,1 6-2-16,-4 5-15 15,-5-2-5-15,-8-1 1 16,-3-2 2-16,-3 2 11 15,-21 3 2-15,-2-1-6 16,-2-5-8-16,6-4-1 16,4-8-4-16,6-6-12 15,4-5-33-15,8-2-44 0,0 0-26 16,8-7-159 0</inkml:trace>
  <inkml:trace contextRef="#ctx0" brushRef="#br0" timeOffset="25704.46">21203 15044 553 0,'-15'3'91'0,"6"-3"-75"15,2 0 20-15,5 0 30 16,2 0-35-16,0 0-21 16,0 0-12-16,17 0-1 15,21 0-2-15,16 0 7 0,8 0 0 16,1 0-3-16,-3 0 1 15,-11 0-2-15,-11 0 3 16,-9 0-6-16,-16 1-2 16,-7-1-9-16,-6 0 10 15,0 0 5-15,0 0 0 16,-7 0-8-16,-11 0-32 16,-6 0-16-16,0 0-77 15,0 0-72-15</inkml:trace>
  <inkml:trace contextRef="#ctx0" brushRef="#br0" timeOffset="25936.07">21487 14909 478 0,'2'0'62'15,"-2"0"-52"-15,1 0 6 16,4 0 26-16,5 0-26 16,7 15-11-16,1 12 6 15,1 10-2-15,-7 5-3 16,-5 2-6-16,-7 2 2 15,0-5-2-15,-16-7 1 16,-9-4 2-16,-2-10 1 16,3-4-2-16,9-8 0 15,9-4 0-15,6-4-22 16,9 0-44-16,24-14-65 16,11-15-39-16</inkml:trace>
  <inkml:trace contextRef="#ctx0" brushRef="#br0" timeOffset="26304.09">21931 15038 617 0,'-6'0'23'0,"5"0"0"16,1 0 25-16,0 0-10 0,0 0-27 15,22 0-12-15,18 0-2 16,15-1 7-16,9-3-4 15,-4 2 2-15,-6 2-4 16,-7 0 5-16,-15 0-20 16,-10 0-26-16,-13 0 7 15,-9 0-25-15,0 0-8 16,-18-1 9-16,-13-8-106 0</inkml:trace>
  <inkml:trace contextRef="#ctx0" brushRef="#br0" timeOffset="26508.54">22129 14916 139 0,'0'-4'330'0,"3"-1"-309"16,20 2-19-16,5-3 31 16,10 6-10-16,0 0-10 15,-4 0-7-15,-3 8-1 16,-7 10-1-16,-7 6 4 16,-7 4 2-16,-10 0-5 15,0 2 8-15,-13-3-3 16,-8-4-2-16,6-3-7 15,4-9-5-15,4-1-25 0,3-6-64 16,-2-3-293 0</inkml:trace>
  <inkml:trace contextRef="#ctx0" brushRef="#br0" timeOffset="27244.21">20442 14919 518 0,'-9'-3'53'0,"-15"3"-15"16,-10 0 10-16,-9 5-18 15,-4 15-8-15,-2 9-2 16,5 5-4-16,-1 6-5 16,5 3-10-16,5 0 3 15,6-5-3-15,0-2 1 16,3-4-3-16,-3-3 1 16,4-6 0-16,6-7-8 15,2-7-8-15,4-7-15 16,1-2-9-16,2-13-33 15,0-20-52-15,5-4-100 16</inkml:trace>
  <inkml:trace contextRef="#ctx0" brushRef="#br0" timeOffset="27520.27">19842 15074 315 0,'-3'2'282'15,"-17"9"-270"-15,1 14-4 0,1 18 30 16,5 11-21-16,8 13-3 15,5-2-10-15,0-9-1 16,0-10-5-16,11-17 5 16,-4-11-4-16,2-9 1 15,-3-8 0-15,8-1-2 16,12-5 4-16,13-18 1 16,12-11 7-16,1-4-9 0,-1 4 1 15,-2 6-3-15,-8 10-3 16,-5 7-10-16,-8 4-8 15,-8 5-21 1,-10 2-21-16,-4 0-12 0,-6 8-29 16,0 9-98-16</inkml:trace>
  <inkml:trace contextRef="#ctx0" brushRef="#br0" timeOffset="37315.9">20640 15297 364 0,'-3'-2'44'0,"0"2"-34"15,2 0 24-15,1 0 14 16,-2 0 4-16,2 0-14 15,0 0-6-15,-5 0-8 16,-5 12-2-16,-2 24-8 16,-1 25-10-16,1 17 7 15,6 12 1-15,3 3 1 0,3 2-3 16,0 2-3 0,0-4 0-16,3-9-3 15,3-12 0-15,-1-21-3 16,2-11 1-16,-3-13-2 0,-1-8 2 15,-1-6-5-15,1-6 6 16,-3-4-5-16,0-3-8 16,1 0-11-16,1 0-12 15,1 0-4-15,0-4-32 16,-2-25-38-16,-1-13 2 16,-4-9-175-16</inkml:trace>
  <inkml:trace contextRef="#ctx0" brushRef="#br0" timeOffset="37687.9">20402 15787 444 0,'-2'0'44'0,"2"0"-20"16,-1 0 18-16,1 2 10 15,0 25-15-15,0 20-25 16,0 12-7-16,12 3 1 15,4-7-3-15,2-7 2 16,0-12-4-16,0-8 0 16,-1-9 1-16,-5-8-4 15,-2-8 4-15,3 1-2 16,3-4 2-16,10-1 1 16,12-23 21-16,7-11-10 15,1-9-6-15,-3-2-6 0,-4 4-3 16,-6 10 1-16,-10 10-2 15,-9 9 1-15,-6 8-6 16,-6 3 1-16,-2 2 1 16,0 0 8-16,0 0-2 15,0 0-4-15,0 0-17 16,2 0-28-16,1 0-89 16,3-7-234-16</inkml:trace>
  <inkml:trace contextRef="#ctx0" brushRef="#br0" timeOffset="38140.69">21263 15338 388 0,'0'0'86'0,"0"0"-36"16,0 0 21-16,0 0-1 15,-3 19-29 1,-9 31-13-16,1 31-21 0,4 22 1 16,7 2 3-16,0-9 0 15,13-20-8-15,1-12-3 16,-4-15 2-16,-3-12-3 16,-2-9 5-16,-4-11-6 15,2-6 5-15,-3-4-4 16,0-5 2-16,0-1-1 15,0-1-14-15,0 0-34 0,0 0-12 16,-15-11-41-16,-10-13-165 16</inkml:trace>
  <inkml:trace contextRef="#ctx0" brushRef="#br0" timeOffset="38423.63">21122 15819 210 0,'0'-1'352'0,"0"1"-316"15,2 0-26-15,1 0 14 16,8 21 2-16,6 14-8 16,5 9-8-16,1-1-7 15,-1-6 1-15,-1-11-6 16,-3-9 4-16,0-6-4 0,-3-4 2 16,4-7-1-16,8 0 5 15,6-15 6 1,6-19 4-16,2-8-4 15,-4-2-7-15,-5 4-1 0,-10 13-4 16,-7 9 4-16,-7 8-15 16,-5 7-12-16,1 1-14 15,0 2-15-15,2 0-72 16,2 0-269-16</inkml:trace>
  <inkml:trace contextRef="#ctx0" brushRef="#br0" timeOffset="38904.35">22122 15230 504 0,'0'-1'96'15,"0"1"-80"-15,0 0 11 16,0 5 8-16,0 40 0 16,-3 27-22-16,2 24-9 15,-1 7 7-15,0-12-6 16,2-13 3-16,0-13-8 16,0-9 3-16,0-8-4 15,0-14 4-15,0-10-3 0,0-11 1 16,0-8-1-1,0-1 1-15,0 0-2 16,0-2-16-16,0 1-37 16,0 0-13-16,-9-3-54 0,-7 0-54 15</inkml:trace>
  <inkml:trace contextRef="#ctx0" brushRef="#br0" timeOffset="39203.55">21916 15747 489 0,'-5'-1'44'16,"5"1"-24"-16,-2 0 36 16,2 1-7-16,0 28-29 15,0 21-5-15,13 10-9 16,2-3 14-16,3-12-13 16,0-11-3-16,3-10-5 15,-2-4 4-15,-2-8-2 0,0-6-2 16,6-6 0-16,1 0-1 15,4-7 6-15,6-14-2 16,0-7 5-16,-5-4-7 16,-1 2 1-16,-4-2 0 15,-5 11-8-15,-7 5-12 16,-3 5-13-16,1 3 1 16,-1 2-29-16,1-5-58 15,1 4-210-15</inkml:trace>
  <inkml:trace contextRef="#ctx0" brushRef="#br0" timeOffset="39723.73">22737 15129 516 0,'-17'-3'69'0,"4"3"-32"16,6 0 4-16,1 0 6 16,3 11-13-16,3 29-24 15,0 34-8-15,0 26 1 16,10 18 5-16,-1-1-4 15,-3-12 0-15,-5-12-2 0,-1-16-1 16,0-9 2-16,0-13-3 16,-5-12 2-16,-3-15-2 15,4-13 4 1,1-8-6-16,3-7 5 0,0 0-4 16,0 0-19-16,0 0-21 15,0-28-34-15,0-12-61 16,-5-12-136-16</inkml:trace>
  <inkml:trace contextRef="#ctx0" brushRef="#br0" timeOffset="40076">22584 15687 437 0,'-5'18'106'0,"5"19"-83"0,0 11-19 16,0 13 17-1,13 6 4-15,5-7-18 0,3-7-7 16,3-10-1-16,-4-11-5 16,-3-11 3-16,0-10-1 15,1-7 0-15,1-4 3 16,2-2 2-16,6-18 13 16,4-6-8-16,0-5 3 15,4-1-5-15,-4 3 0 16,-4 8-3-16,-4 7 0 0,-4 7 1 15,-5 3-1 1,-6 2 1-16,-5 2-2 16,-3 0 5-16,0 0-7 15,0 0 7-15,0 0-6 0,0 0 5 16,3 0-9-16,2 0-48 16,-2 0-57-16,-3 0-211 15</inkml:trace>
  <inkml:trace contextRef="#ctx0" brushRef="#br0" timeOffset="50427.51">17550 17519 409 0,'-39'0'108'16,"-16"0"-90"-16,20 0 1 16,4 10 38-16,3-1-28 15,7 2 6-15,8 1-14 16,2-4-18-16,7-2 5 16,1 0-9-16,3 3 6 15,0 4-6-15,0 8 5 16,6 9-5-16,13 1 3 15,5 0-1-15,7-2-3 16,2-5 4-16,0-7-10 0,1-5 6 16,-6-12-13-16,-4 0 17 15,-4 0-8-15,-9-12 6 16,-6-1-1-16,-5-7 2 16,-2-6 5-16,-21-6-5 15,-6-5 6-15,1-1-7 16,-5 5 6-16,4 7-9 15,0 7 9-15,3 8-1 16,9 9-5-16,4-3 1 16,7 5-7-16,6 0-13 15,0 0-25-15,7 0-68 16,19 0-60-16,6 0-168 16</inkml:trace>
  <inkml:trace contextRef="#ctx0" brushRef="#br0" timeOffset="50664.87">17745 17232 606 0,'-22'0'30'0,"2"0"-23"16,2 11 17-16,3 10 16 16,2 10-9-16,7 15-26 15,6 4 3-15,0 2-10 16,8-3 8-16,12-3-8 15,7-3 5-15,4 0-2 0,2-8-3 16,3-6-8-16,1-5-32 16,0-9-5-16,-4-11-48 15,-10-4-75 1</inkml:trace>
  <inkml:trace contextRef="#ctx0" brushRef="#br0" timeOffset="51087.53">18084 17595 399 0,'0'0'89'0,"0"0"-60"15,0 0 34-15,0 0 3 16,0-2-22-16,0 1-21 0,0-5-6 16,-9-13-5-16,-8-18-4 15,-3-9-8 1,2-8-1-16,6-1 2 15,2 7-5-15,7-1 8 0,3 9-11 16,0 14 10-16,0 10-7 16,0 15 3-16,0 1-3 15,0 0-2-15,12 5-3 16,14 27 3-16,12 14 16 16,8 13-10-16,0-3 3 15,-1-11-6-15,-4-9 4 16,-9-12-4-16,-13-10-1 0,-9-9-2 15,-6-5 1-15,-4 0 6 16,1-2-2 0,-1-30 9-16,0-26-7 15,0-15 10-15,-12-1-14 0,2 13 8 16,2 21-7-16,4 19 3 16,2 6-15-16,2 9-29 15,0 2-39-15,2 0-109 16</inkml:trace>
  <inkml:trace contextRef="#ctx0" brushRef="#br0" timeOffset="51315.43">18446 16808 601 0,'0'0'62'0,"2"0"-60"16,10 1-5-16,16 40 3 0,16 34 17 15,11 28 11-15,3 12-17 16,-14-3-14-16,-13-16 9 16,-10-17-7-16,-14-12 3 15,-4-21-3-15,-3-10-14 16,0-18-13-16,0-10-36 16,0-8-116-16</inkml:trace>
  <inkml:trace contextRef="#ctx0" brushRef="#br0" timeOffset="54292.29">17906 17994 524 0,'-17'-1'48'0,"-8"-1"-52"15,17 1 9-15,4 1 17 0,2 0 22 16,2 0-28-16,0 0-10 16,0 0-4-16,0 0 1 15,0 4 4-15,0 17-9 16,0 12 10-16,5 2-14 15,8-3 9-15,8-7-10 16,4-7 8-16,5-9-5 16,1-5-2-16,-1-4 3 15,0-7-3-15,-10-17 4 0,-6-1-3 16,-9 0 9 0,-5 3-11-16,-8 0 12 15,-18-1 0-15,-7 0 1 16,0 5-3-16,0 2 1 0,5 5 2 15,1 7-4-15,2 1 2 16,7 3-11-16,6 0 7 16,6 0-24-16,6 0-23 15,0 0-76-15,11 0-167 16</inkml:trace>
  <inkml:trace contextRef="#ctx0" brushRef="#br0" timeOffset="54532.78">18086 17697 567 0,'-33'19'22'15,"3"7"-5"-15,11 4 14 16,3 1 18-16,11 3-26 16,5-2-9-16,8-3-13 15,20 3-2-15,6-4 4 16,5-3-11-16,2-4 10 15,0-2-14-15,-1 4-12 16,3 0-9-16,-3 4-17 16,2 3-42-16,-6-7-39 15,-8-7-224-15</inkml:trace>
  <inkml:trace contextRef="#ctx0" brushRef="#br0" timeOffset="54951.19">18528 18064 564 0,'-10'-3'54'0,"2"0"-57"16,5 0 19-16,3 2 6 15,0-15-10-15,-3-11-11 16,0-15-1-16,-1-7 3 16,-3-1-5-16,2 7 8 15,-1 7-10-15,0 7 12 16,3 11-9-16,0 5 5 15,3 9-2-15,0 4-1 16,0 0-1-16,0 0-1 0,3 0-1 16,15 15-8-16,12 10 20 15,4 9-10-15,1 2 7 16,-2-4-11 0,-7-10 7-16,-8-7-2 0,-8-9-2 15,-7-5 1-15,-3-1-2 16,0 0 7-16,0 0-9 15,0-22 14-15,0-20 6 16,0-9 12-16,-12-6-19 16,-1 4-6-16,-1 10-2 15,4 9-3-15,4 8 5 16,4 8-13-16,2 0-19 16,0 2-46-16,0 0-57 0,2 8-194 15</inkml:trace>
  <inkml:trace contextRef="#ctx0" brushRef="#br0" timeOffset="55192.55">18857 17437 651 0,'0'0'32'0,"2"-1"-35"15,10 1 8-15,10 0-4 16,14 22 13-16,4 13 7 15,-1 15-6-15,-14 6-10 0,-6 1-1 16,-11-2 1-16,-7 0-4 16,-1-2 4-16,0 1-10 15,-7-5-4 1,2-9-27-16,5-8 0 0,0-8-45 16,5-9-104-16</inkml:trace>
  <inkml:trace contextRef="#ctx0" brushRef="#br0" timeOffset="60415.94">15263 14665 654 0,'-62'0'14'0,"17"0"-17"0,13 0-1 16,6 1 38-16,7 15 3 16,3 6-14-16,2 10-19 15,7 9 0-15,5 5-2 16,2 5-1-16,10-1 3 15,16 0-7-15,9-4 5 16,9-8-8-16,6-9 5 16,3-12-15-16,-6-12-1 15,-6-5 2-15,-10-8 10 0,-9-22 7 16,-10-10-2-16,-10-11 4 16,-2-6-5-16,-9 0 8 15,-18 7-7 1,-4 6 5-16,-2 11-2 0,2 7 3 15,4 6-5-15,7 6-1 16,9 7 0-16,4 4-16 16,7 3-7-16,0 0-43 15,10 2-88-15,12 5-26 16</inkml:trace>
  <inkml:trace contextRef="#ctx0" brushRef="#br0" timeOffset="60656.29">15600 14473 664 0,'-55'17'2'0,"7"2"-4"16,13 8 22-16,9 6 33 16,11 5-31-16,9 6-16 15,6 9-6-15,6 0 1 16,24-1 0-16,9-1-3 15,11-4 3-15,4-6-7 16,4-3-8-16,-3-9-37 16,-3-5-17-16,-11-9-67 15,-13-15-132-15</inkml:trace>
  <inkml:trace contextRef="#ctx0" brushRef="#br0" timeOffset="61083.82">15877 14919 613 0,'-9'-3'1'0,"6"0"5"15,3 0 16-15,0-5-2 16,0-13-19-16,13-8-1 16,0-12-2-16,-6 0 1 0,-4 7 2 15,-1 4-5 1,-2 7 8-16,0 6-10 15,0 8 11-15,0 3-5 16,0 3 8-16,0 3-2 0,0 0-3 16,0 0-3-16,7 3-10 15,8 11 4-15,10 9 3 16,5 4 9-16,4 5-7 16,-3 2 7-16,1-1-6 15,-4-5 1-15,-6-6 0 16,-4-6-2-16,-6-9 5 15,-7-3-9-15,-1-4 6 16,-1 0-4-16,3-22 11 16,0-19 0-16,-2-9-2 15,-4-1-4-15,0 2 5 16,0 7-7-16,-5 2 0 16,-1 5-4-16,-2 7-27 0,-1 4-52 15,-3 6-128-15</inkml:trace>
  <inkml:trace contextRef="#ctx0" brushRef="#br0" timeOffset="61308.22">16313 14218 608 0,'3'0'10'0,"5"26"-53"16,7 27 42-16,3 22 13 15,1 12-9-15,-2 4 2 0,-6-8-5 16,-3-10 2-16,-8-11-1 16,0-7-1-16,0-5 3 15,-15-7-20-15,-2-7-36 16,1-7-46-16,-2-12-118 16</inkml:trace>
  <inkml:trace contextRef="#ctx0" brushRef="#br0" timeOffset="62132.01">14824 15387 577 0,'-38'0'-5'0,"6"6"6"0,12 0 6 16,7-3 68-16,9-1-33 16,2-2-11-16,2 0-26 15,0 0-4-15,0 0-3 16,0 0 0-16,0 0 4 15,0 0-8-15,0 0 6 16,8 0-6-16,8 0 10 16,4 0-6-16,4-2 8 15,5-6 0-15,0-4 2 0,3-2-2 16,6 0-4-16,1-1 3 16,6 5-7-16,6-4 6 15,1-1-8 1,12-2 8-16,6-7-2 0,3 1-2 15,3-4 1-15,8 1-2 16,3-2 6-16,7 2-10 16,2 1 10-16,-4 2-13 15,-7 7 14-15,-7-1-7 16,-7 7 5-16,0-2-5 16,-4 2 1-16,1 2 2 15,-6-2-4-15,3-1 6 0,1-2-10 16,2-1 9-16,7-1-7 15,-2 0 8-15,-5 1-5 16,-4 5 1 0,-10 6 2-16,-12 1-3 0,-15 2 4 15,-17 0-10-15,-5 0 9 16,-5 0-10-16,0 0 18 16,0 0-5-16,0 0 25 15,-11 0-5-15,-7 0-19 16,-4 0-3-16,-2 0-7 15,-1 0-12-15,-2 0-59 16,-3 14-43-16,-3 3-179 16</inkml:trace>
  <inkml:trace contextRef="#ctx0" brushRef="#br0" timeOffset="64135.38">17393 12916 650 0,'-16'-19'-8'16,"13"12"11"-16,3 7 0 15,0-1 11-15,0 1-11 16,0-2-3-16,18-1 0 16,10-2-4-16,11-1 8 15,1-1-11-15,-1 2 12 16,1 1-6-16,-1-1 4 16,-5 1 0-16,-6 2 3 15,-4-1 0-15,-4 0-1 16,2 0 6-16,3-1-9 15,6-2 7-15,13-2-2 16,14-4 8-16,21-2-6 0,19-4 4 16,13-2-1-16,6 0-4 15,2 5-5-15,-1 3-3 16,5 6 3-16,4 2-9 16,0 3 10-16,-4-2-5 15,-10 1 4-15,-16 1-3 16,-14-2 0-16,-17 0 0 15,-16 2 1-15,-12 0 0 16,-15 0-4-16,-7 1 6 16,-9 0-6-16,-3 0 7 15,-4 0-5-15,0 0 5 16,0 0 9-16,0 0 0 16,0 0 6-16,0 0-11 0,0 0 6 15,0 0-14-15,0 0 4 16,0 0-6-16,0 0 4 15,0 0-24-15,0 0-48 16,12 2-92-16,3 4-299 16</inkml:trace>
  <inkml:trace contextRef="#ctx0" brushRef="#br0" timeOffset="64948.12">21047 12787 489 0,'-12'-15'13'0,"6"2"-10"16,0 6 45-16,3 2 18 15,-1 1-20-15,0-1-11 16,4 4 7-16,0 1-25 0,0-2-2 15,0 2-11-15,0 0 5 16,9-1-9-16,45-7 0 16,32-9 0-16,32-2 5 15,12-5 3-15,-10 8 0 16,2 6 2-16,8 2-16 16,2 2 17-16,4 3-9 15,1 3 5-15,-8 0-5 16,-12 4-2-16,-10 9 2 15,-18-3-2-15,-19-2 4 16,-16-6-9-16,-17 0 10 16,-18-2-11-16,-10 0 12 15,-6 0-4-15,-3 0 12 0,0 0-3 16,0 0-2-16,0 0-2 16,0 0-5-16,0 0 6 15,0 0-14-15,0 0 12 16,0 0-10-16,0 0 11 15,0 0-7-15,0 0 0 16,0 0 1-16,0 0-5 16,0 0 9-16,0 0-14 15,0 0-1-15,0 3-18 16,0-3-13-16,-4 0-31 16,-21 0-57-16,-7 0-276 15</inkml:trace>
  <inkml:trace contextRef="#ctx0" brushRef="#br0" timeOffset="77540.01">16269 11011 490 0,'-37'0'6'0,"13"1"1"15,3 11 31-15,2 1 18 16,-2 11-19-16,3 11-19 16,2 8-12-16,2 11 0 15,8 3 4-15,2 0-9 16,4 3 2-16,0-4-2 15,0-3-1-15,18-6 2 16,4-11-4-16,9-8 3 16,3-10-6-16,2-12 5 15,0-6-6-15,-3-9 5 16,-5-27-3-16,-9-16 2 0,-10-18 6 16,-9-4 0-16,0 0-2 15,-9 10-1-15,-10 11 2 16,-2 17-4-16,5 12 6 15,1 10-7-15,4 10 4 16,2 3-5-16,2 1-2 16,1 0-24-16,6 15-58 15,0 3-23-15,19-4-81 16</inkml:trace>
  <inkml:trace contextRef="#ctx0" brushRef="#br0" timeOffset="77787.35">16522 10881 466 0,'-16'-3'4'0,"1"3"23"15,-2 2 40-15,1 23-17 16,1 13-23-16,4 8-7 16,6 2-8-16,3-2-1 15,2-4-10-15,0-2 3 16,20 3-6-16,5 1 4 15,6-5-5-15,3-4 3 16,2-2-7-16,2-5-31 16,0-5-17-16,-1-7-46 15,-5-7-17-15,-7-7-84 0</inkml:trace>
  <inkml:trace contextRef="#ctx0" brushRef="#br0" timeOffset="78171.32">16760 11437 23 0,'0'0'269'0,"0"0"-118"15,0 0-73 1,0 0-25-16,-1 0-8 0,-2-2-14 15,1 1-12-15,1-1-8 16,-4-4-2-16,1-15-5 16,-5-16-4-16,2-20-2 15,-1-16-2-15,-1-8 7 16,0-11-6-16,2 3 5 16,1 18-6-16,1 24 9 15,2 25-6-15,2 19 5 0,1 3-1 16,0 2-8-16,4 21 4 15,11 15 1-15,5 8 9 16,0 4-9 0,1-5 2-16,3-3-4 0,0-6 3 15,-4-10-2-15,-4-10 1 16,-9-11-1-16,-4-2-2 16,-3-3 4-16,5 0-4 15,5-9 6-15,7-29 0 16,2-16 6-16,-3-13-10 15,-2 6 3-15,-8 10-16 16,-3 12-11-16,-2 8-25 16,-1 8-8-16,0 2-13 15,0 0-33-15,0 2-61 0,2-1-45 16</inkml:trace>
  <inkml:trace contextRef="#ctx0" brushRef="#br0" timeOffset="78371.79">16955 10618 165 0,'0'-5'79'16,"0"4"0"-16,3 1-23 15,2 7-23-15,1 23 34 16,1 15 8-16,3 15-31 16,1 3-8-16,-2 0-13 15,3-6-8-15,0-5-12 16,-5-4 2-16,1-6-4 16,-1-4 1-16,-4-9-2 0,2-6 1 15,-2-7-2 1,4-8 0-16,8-8-18 15,9 0-61-15,7-31-34 16,3-17-20-16</inkml:trace>
  <inkml:trace contextRef="#ctx0" brushRef="#br0" timeOffset="78651.65">17265 10908 543 0,'-31'23'26'0,"1"7"24"15,3 2 0-15,7-4-17 16,7 1-21-16,12-4-6 15,1 0-6-15,0-4-2 16,17-7 1-16,5-7-7 16,3-7-2-16,-4-3-5 15,-2-22 2-15,-10-9 10 16,-9 1 5-16,0 7 1 16,-18 5-3-16,-12 10 5 0,-2 7-4 15,-1 2 6-15,5 2-9 16,7 0 4-16,9 8-5 15,6 4 4-15,6 2-25 16,9-2-37-16,22-5-21 16,10-7-15-16,0 0-115 15</inkml:trace>
  <inkml:trace contextRef="#ctx0" brushRef="#br0" timeOffset="78936.83">17379 10886 444 0,'0'0'55'0,"0"0"-14"15,0 8-6-15,0 19 3 0,1 10-3 16,12 9-27-16,4 4-4 16,4 3-6-16,-2 7 5 15,-7 4-2-15,-6-2-3 16,-6-2 5-16,0-7-5 16,-8-8 4-16,-14-6 0 15,-11-9 23-15,-4-3 1 16,-6-9-1-16,-5-9-9 15,-2-4-5-15,-4-5-6 16,5-3-5-16,4-22 1 16,10-16-8-16,18-16-4 15,17-15-33-15,9-12 1 16,30 1-30-16,13 8-47 0,4 21-37 16</inkml:trace>
  <inkml:trace contextRef="#ctx0" brushRef="#br0" timeOffset="79311.34">17505 11019 363 0,'0'0'36'0,"0"0"-6"15,0 0 33-15,0 0 18 16,0 0-36-16,0-7-26 16,4-19-6-16,5-13-12 15,3-15 1-15,0-11-4 16,-1-6-1-16,-5-5-3 0,-2 8-5 15,1 13 10-15,0 25-5 16,0 15 9-16,1 15-5 16,3 13 4-16,6 24 7 15,4 22 13-15,5 11-8 16,-2 3-9-16,-1-7-1 16,0-11-4-16,0-16 2 15,-6-15-3-15,-2-11 3 16,-7-7-6-16,-4-6 4 15,2 0 0-15,4-18 3 16,3-25 7-16,6-21-9 16,1-14 2-16,-5 2-11 15,-1 6-35-15,-8 9-44 0,-4 11 2 16,0 8-55-16,0 7-189 16</inkml:trace>
  <inkml:trace contextRef="#ctx0" brushRef="#br0" timeOffset="79535.74">17852 10330 324 0,'0'-7'60'0,"9"4"-37"16,6 3 39-16,3 0-8 16,5 20 6-16,3 16-11 15,-2 12-20-15,1 12-10 16,-4 6-1-16,-6 3-4 16,-8 2-11-16,-7-1 2 15,0-6-4-15,-2-3-1 0,-15-9 3 16,-5-3-3-16,-1-5 3 15,-2-6-4 1,6-10 1-16,2-12-7 16,4-7-13-16,4-9-24 0,1 0-37 15,1-11-97-15</inkml:trace>
  <inkml:trace contextRef="#ctx0" brushRef="#br0" timeOffset="82199.98">15831 11758 611 0,'-28'-1'-40'15,"7"-8"26"-15,17 8-7 16,2 1 22-16,2 0 0 16,0 0 3-16,0 0-9 15,3 0 1-15,16 0-3 16,3 0 9-16,8 0-5 15,-3 0 3-15,4-7 1 16,4-4 1-16,-6-2-1 16,6 1-4-16,-1-1 7 15,0-2-6-15,2 4 8 16,-2-5-9-16,6 3 8 0,-5-3-4 16,5 1 3-16,3-2-3 15,5-2-1-15,8-6 8 16,13-2-7-16,13-2 4 15,13 0-5-15,12 0 8 16,13-1-5-16,8 3 0 16,11 0-1-16,2-1-2 15,-3 6 1-15,-8 4-2 16,-10 5 3-16,-7 2-3 16,1 4 3-16,2-1-7 15,3-5 8-15,8-2-5 16,-4-4 3-16,1-4-1 0,-5 1-2 15,-9 3 3-15,-12 2-7 16,-20 4 5-16,-22 6-11 16,-17 2-5-1,-15 2-1-15,-5 3 3 0,-5 0 2 16,0 0-13-16,3 0-8 16,-4 0-57-16,-2 0-231 15</inkml:trace>
  <inkml:trace contextRef="#ctx0" brushRef="#br0" timeOffset="107023.56">16650 7971 386 0,'-10'-19'11'0,"-2"1"-5"0,6 4 18 16,4 3 12-16,2 5 17 16,0 5-8-16,0 1-23 15,0-1-5-15,0 1-1 16,0 0 5-16,-1 0-2 16,-1 0-2-16,1 0 3 15,-5 1-11-15,-1 27-1 16,-4 27-6-16,-1 29 8 15,9 19 0-15,3 12 0 16,0 2-8-16,12-1 0 16,3-9-1-16,3-14-1 15,-5-24 4-15,-1-23-5 0,-5-23 4 16,-3-16-6-16,-4-7 3 16,0-16 2-16,0-25 0 15,0-14-37-15,0-13-8 16,0-6 4-16,3-1-26 15,3-5-18-15,-3-4 15 16,-2 1 7-16,-1 5 16 16,0 12 41-16,-3 16 4 15,-9 15 21-15,-3 13 26 16,5 6 3-16,1 6-23 16,3 2 7-16,3 5 12 15,3 1-27-15,0 2-3 16,0 0-8-16,0-1-2 0,0 1-4 15,0 0-1-15,0 0 0 16,0 0 0-16,0-4 3 16,9-5-4-16,10-2 2 15,10-3-2-15,5-2 5 16,9 0-2-16,8-2 0 16,5 0-4-16,10 0 3 15,10 1 0-15,8 3-3 16,12-4 3-16,5 3-3 15,-1 0 2-15,-6 1-3 16,-3 3 3-16,-5 1 1 16,-1 2-2-16,1-4 1 0,-1 4-4 15,8-2 6-15,8-1-4 16,6 1 4-16,8-5-2 16,2 1 10-16,5 0-5 15,5 3-2-15,1-1-2 16,-9 1 0-16,-14 1 2 15,-16 2-4-15,-19 1 1 16,-12 4-3-16,-15 0 5 16,-15 3-4-16,-11 0 3 15,-7 0-2-15,1 2 0 16,-4 2 2-16,2 1-2 16,1 2 4-16,5 3-3 15,6 2 2-15,4 1-4 0,4 2 4 16,-1-1-3-16,1-1 1 15,-3-2-1 1,1-3 0-16,-6 2 1 16,-5-3-2-16,-1 1 3 0,-9 0-4 15,0-2 3-15,-3 2-3 16,-1 3 2-16,-2 6 0 16,0 8 0-16,-3 10 5 15,-14 3 1-15,-2 2 0 16,2 0-3-16,3 1 4 15,1 5-7-15,2 2 6 16,-1 8-6-16,-1 2 2 0,2 2-3 16,0-2 2-16,5-3 1 15,-1-5-4-15,1-6 4 16,2-6-3 0,-4-6 3-16,1-7-4 0,-4-7 5 15,-4-1-3-15,-5-3 5 16,-7-1 4-16,-9 1-1 15,-6-1 3-15,-16-2-7 16,-7-1 4-16,-14 2-5 16,-12 1 4-16,-10 0-4 15,-12-1 0-15,-8-1-2 16,2 0 0-16,-5 0 4 16,1 0-5-16,1-3 2 0,-1-1-2 15,5-3 3 1,4-2-1-16,1-1 1 15,4-1-1-15,6 0 4 16,10 0 3-16,9-4-7 0,4-7 9 16,9 0-11-16,12 0 4 15,2 2-6-15,4 4 7 16,-2 1-6-16,-6 4 0 16,4 0 1-16,3 0-1 15,2 0 4-15,7 5-6 16,6-1 5-16,4 1-4 15,13-4 4-15,5-1-2 0,8 0 4 16,8 0-3 0,1 0-1-16,0 0 0 15,0 0-2-15,0 0 1 16,3 0-3-16,9 0 5 0,3 0-4 16,-3 1 3-16,-5 1-9 15,-2-1 5-15,-1 1-3 16,-4-2 1-16,0 0 5 15,0 0 0-15,0 0 3 16,0 0-5-16,0 0 6 16,0 0-5-16,0 0 5 15,0 0-5-15,1 0 4 16,-1 0-2-16,0 0-3 16,0 0 6-16,0 0-4 15,0 1 3-15,0 0-4 16,0-1 6-16,0 0-6 15,0 7 2-15,0 2-1 0,0 3 2 16,0-1 2-16,0-5-7 16,0-5 5-16,0-1-2 15,0 0 5-15,0 0-8 16,0 0 7-16,0 0-3 16,0 0 0-16,0 0 0 15,0 0-2-15,0 0 5 16,0 0-4-16,0 0 2 15,0 0-5-15,0 0 8 16,0 0-8-16,0 0 7 16,0 0-3-16,0 0 0 15,0 0 1-15,0 0-2 0,0 0 2 16,0 0-4-16,0 0 6 16,0 0-4-16,0 0 3 15,0 0-4-15,0 0 4 16,0 0-3-16,0 0-2 15,0 0-15-15,0 0-36 16,11 0-1-16,16 0-8 16,9-14-64-16,2-11-91 15</inkml:trace>
  <inkml:trace contextRef="#ctx0" brushRef="#br0" timeOffset="108460.33">19094 4894 156 0,'-21'-18'16'0,"14"-3"11"16,2 2 17 0,4 9 10-16,-1 2-6 0,2 1-14 15,0-1-1-15,0-1 0 16,-1 2 0-16,-4-2 1 15,-2 4 8-15,0 2-17 16,1-1-5-16,2 2-7 16,1 2-6-16,2 0-4 15,-1 0 0-15,2 0-4 16,-1 0 0-16,-1 0-3 16,-5 6 0-16,-6 11 0 15,-9 10 7-15,-10 8 6 16,-2 3-3-16,1 4-2 15,-3 6 0-15,5 6 3 16,3 6-1-16,6 3-1 0,3 11 1 16,5 5-4-16,2 9 2 15,0 8-4-15,3 8 2 16,0 10-3-16,-1 9 3 16,-1 12-1-16,4 0 3 15,2-6-1-15,4-11-3 16,1-17 2-16,0-12-1 15,0-18 3-15,0-14-4 0,1-17 4 16,-1-16-3 0,0-13-2-16,0-8 2 15,0-3 2-15,0 0 6 16,0 0-2-16,0-6 3 0,-3-12-3 16,-7-12-9-16,4-9 1 15,6-11 1-15,0-9-1 16,1-12-5-16,16-10 4 15,2-17-2-15,3-14-4 16,-2-16 2-16,-4-9 3 16,-3 0-3-16,-5 3 8 15,-2 16-1-15,-3 11 0 16,-3 16 1-16,0 12-5 16,0 10 4-16,0 5-5 15,0 7 7-15,0 6-6 16,0 6 5-16,0 13-5 15,0 5 6-15,0 4-2 0,0 5-4 16,0 1 3-16,0 2-1 16,0 6 4-16,0 3-5 15,0 3 2-15,0 1-1 16,0 2 4-16,0 0-5 16,0 0 4-16,0 0-4 15,0 0 2-15,0 0 3 16,0 0-4-16,0 0 3 15,0 0-3-15,0 0 4 16,0 0-6-16,0 0 3 16,0 0 1-16,0 0-2 15,0 0 4-15,0 0-7 0,0 0 6 16,0 0-6-16,0 0-19 16,0 0-56-16,-4 13-99 15,-6 2-83-15</inkml:trace>
  <inkml:trace contextRef="#ctx0" brushRef="#br0" timeOffset="110280.06">17099 7983 499 0,'-11'-13'5'0,"5"6"14"0,3 4 35 15,3 3 7-15,0 0-32 16,-3 0-18-16,3 0 1 16,-1 0-7-16,-8 14 8 15,-8 31-6-15,-7 26 14 16,-2 21 2-16,3 2-14 16,10-11-6-16,5-13 0 15,4-13-1-15,4-10-5 16,0-13 5-16,0-9-4 15,0-10 6-15,0-9-7 16,0-4-1-16,0-2-40 16,0-2-17-16,15-26-68 0,10-15-101 15</inkml:trace>
  <inkml:trace contextRef="#ctx0" brushRef="#br0" timeOffset="110647.07">17453 8115 588 0,'13'-18'1'0,"16"-2"0"15,12-1 6-15,13 7 20 16,-1 6-13-16,-5 8-12 16,-8 15-3-16,-17 19-5 15,-11 8 4-15,-12 7 4 0,-26 3-6 16,-17-2-2-16,-9-7 7 15,0-11-1-15,4-12 1 16,12-9 5 0,14-5 1-16,13-6 15 0,9 0 9 15,0 0-22-15,36-16-11 16,18-7 4-16,18-8-1 16,2 2 0-16,-4 8 1 15,-11 3-2-15,-8 4 3 16,-15 2-6-16,-14 2 5 15,-12 5-7-15,-7 5 0 16,-3 0-12-16,0 0-12 0,0-2-27 16,0-4-104-1</inkml:trace>
  <inkml:trace contextRef="#ctx0" brushRef="#br0" timeOffset="110923.33">18358 7921 650 0,'-6'-1'22'0,"-11"1"-24"16,-1 1 18-16,-5 20 7 15,-2 7-16-15,5 3-4 16,6-4-2-16,8-7 0 16,3-6-4-16,3-2 5 0,0-3-4 15,9 2 1 1,16-3-1-16,8-2 8 15,9-2-5-15,7-4 3 16,-4 0-2-16,0 0-3 0,-6-6 3 16,-7-3-28-16,-10 2-25 15,-12-2-52-15,-10-3-47 16,-1-3-191-16</inkml:trace>
  <inkml:trace contextRef="#ctx0" brushRef="#br0" timeOffset="111084.9">18423 7935 535 0,'-19'-8'38'15,"9"1"12"-15,6 7 6 16,4 0-15-16,0 0-33 16,0 14-13-16,0 18 5 15,0 15 14-15,0 7-9 16,0 1-4-16,4-3 1 0,1-2-25 16,2-6-50-16,0-12-89 15,4-20-163-15</inkml:trace>
  <inkml:trace contextRef="#ctx0" brushRef="#br0" timeOffset="111443.67">18784 7902 619 0,'0'0'30'0,"0"0"-26"16,0 0 6-16,0 1 11 15,-3 20-12-15,-8 6-7 16,-1 2 1-16,2-7-4 15,7-8 0-15,0-8-19 0,2-4 4 16,1-2 14-16,0-4 2 16,1-18 5-16,21-12-7 15,6-6 3-15,6-2-2 16,2 8 2-16,-1 7-2 16,-2 7 7-16,-6 4-3 15,-6 8 0-15,-3 8 1 16,-5 0-4-16,2 20 3 15,-6 14 7-15,-3 12 8 16,-6 9-6-16,0 9-4 16,-1 7-7-16,-9 2 2 15,1 2 2-15,2-4-8 0,4-1 1 16,3-11-54-16,6-15-59 16,24-27-192-16</inkml:trace>
  <inkml:trace contextRef="#ctx0" brushRef="#br0" timeOffset="111983.52">20162 7724 607 0,'-12'-20'-1'16,"11"9"3"-16,1 6 5 15,25-5 11-15,24-3-18 16,16 4 3-16,10 5-3 16,-11 4 0-16,-13 26-3 0,-20 11-14 15,-20 9-35-15,-11 2-19 16,-32-6 21-16,-13-8 26 16,-2-12 30-1,11-8 9-15,14-7 38 0,13-5-4 16,9-1-1-16,0 2-43 15,22 5-15-15,11 9 14 16,0 7 1-16,-10 1-1 16,-11 0-4-16,-12-2 1 15,-26-2 4-15,-24 1 30 16,-18-3 0-16,6-4-2 16,15-8 1-16,19-4-16 15,19-3-11-15,9 0-7 0,27 0-27 16,34-17-65-16,22-23-25 15</inkml:trace>
  <inkml:trace contextRef="#ctx0" brushRef="#br0" timeOffset="112231.86">20948 7624 691 0,'-28'3'58'0,"7"1"-69"16,6 17 8-16,11 10 2 15,4 14-3-15,6 8 5 16,21 1-5-16,4-4 4 0,-3-7 0 16,-10-8 0-1,-12-6 3-15,-6-4-5 16,-25 0 5-16,-16-2 0 16,-9-2 1-16,-1-5-1 0,5-6-1 15,6-9-10-15,4-1-36 16,10-18-53-16,10-23-111 15</inkml:trace>
  <inkml:trace contextRef="#ctx0" brushRef="#br0" timeOffset="112372.48">20938 7649 597 0,'22'-7'-2'16,"4"-2"1"-16,8 1 49 0,6 2-22 15,9 0-19 1,14 3-9-16,7 3 4 15,0 0-9-15,-12 0-103 16,-12 0-282-16</inkml:trace>
  <inkml:trace contextRef="#ctx0" brushRef="#br0" timeOffset="112731.52">21967 7440 745 0,'-42'-4'-28'0,"-5"4"35"16,-7 27 23-16,-6 19-13 15,4 20-12-15,8 12-1 16,19 5-5-16,20-2 7 0,9-9-7 16,23-5 4-16,22-14-8 15,12-15 7-15,4-15-31 16,-2-21-12-16,-7-5 6 15,-16-26 24-15,-15-13 12 16,-21-3-3-16,-4 1 19 16,-32 1 23-16,-14 6-7 15,-6 9-13-15,-1 6-3 16,7 13-13-16,11 6-1 16,14 3-5-16,11 0-4 15,14 19-7-15,0 11-32 16,25 5-11-16,14-8-89 15,6-13-239-15</inkml:trace>
  <inkml:trace contextRef="#ctx0" brushRef="#br0" timeOffset="115132.48">18610 8984 323 0,'3'-7'21'0,"-1"2"-23"15,-2 1 7-15,0 4 55 16,0-1-7-16,0 1-15 16,0 0 17-16,0 0-7 15,0 0-16-15,0 0-9 16,0 0-8-16,0 0-3 15,0 0-13-15,-14 3 4 16,-10 4-7-16,-10 1 9 16,-14 6-5-16,-8-2 0 15,-11 2 1-15,-12 0-2 0,-3-3 4 16,-6-1-6-16,6-1 10 16,0-6-9-16,6-1 6 15,2-2-1-15,1 0 7 16,1-3-4-16,-1-8-3 15,2-3 1-15,1-1-6 16,-1 0 4-16,2-5-4 16,-1 2 5-16,4-3-4 15,1 1 3-15,4-3-3 16,9 1 0-16,3-1 3 16,10-6-3-16,6-1 1 15,5-5-4-15,7-3 4 16,7-7 1-16,10 0 1 0,2 1-3 15,2 2 2-15,0 3-2 16,3 3 1-16,9-3 2 16,3 1-3-16,-1 0 3 15,0-4-5-15,2 3 7 16,3-1-8-16,0-1 6 16,4 2-1-16,-3-2 0 15,5-2 1-15,3-1-6 16,6 1 6-16,4 0-6 15,4 1 6-15,7 2-3 16,4-2 2-16,3 2-3 16,4 1 3-16,-2-1-2 0,3 2 1 15,0 2 0-15,1 0-3 16,7 0 5-16,2 2-5 16,1 3 6-16,-2-3-6 15,1 5 4-15,-1 1-3 16,3 2 3-16,9 4 0 15,1 4-2-15,3 1 1 16,0 6-2-16,2 3 3 16,1 6-4-16,3 2 4 15,4 0-3-15,-1 1 3 16,-4 11-2-16,-2 1 1 16,-2 6 0-16,-7 3-3 15,1 6 5-15,-11 2-5 0,-9 6 4 16,-9 3-6-16,-15 7 5 15,-9 5-4 1,-10 6 2-16,-12 11 4 16,-6 9-3-16,-6 5 1 0,-21 7-1 15,-7 0 6-15,-7-1-6 16,-4 1 4-16,-7-6-5 16,0-1 2-16,-1-7 1 15,1-2-2-15,3-8 2 16,3-7-4-16,0-6-6 15,3-7-26-15,-1-7-15 16,1-8-65-16,7-13-87 16</inkml:trace>
  <inkml:trace contextRef="#ctx0" brushRef="#br0" timeOffset="116236.07">21750 8633 318 0,'-27'14'237'16,"-4"-3"-247"-16,-7 5 5 15,2-1 10-15,-1-4 17 16,-4-1 9-16,-4-1-8 15,-7-4-4-15,-14-1-13 16,-10 0 0-16,-13 1-1 16,-10-2 7-16,-9-3-9 15,-5 0 7-15,2 0-2 16,3-14 1-16,11-5 12 0,6-9-3 16,10-2-1-16,3-8-11 15,8-6-1-15,10-1-1 16,11-3 2-16,16-2 1 15,10-6 5-15,12-8-7 16,11-4-6-16,0-3 4 16,18-2-3-16,6 5 1 15,4 3-6-15,0 9 6 16,-2 9-3-16,-1 7 2 16,3-1 2-16,-1 2-6 15,7 0 7-15,-1 0-8 16,6 5 8-16,8 1-5 15,3 5 0-15,8-2 0 0,6 4 4 16,6 4-2-16,6 2-4 16,0 6 4-16,1-1-3 15,-4 6 6-15,1 4-7 16,6 3 5-16,6 2-3 16,6 0 4-16,5 2-3 15,3 9 2-15,-2 1-3 16,-1 1 1-16,-5 3 2 15,-4 1-4-15,-6 6 5 16,-11 1-5-16,-2 5 4 16,-8-1-4-16,0 6 4 15,-1 6 0-15,-5 2-3 0,-1 5 3 16,-2 5-5-16,-6 4 7 16,-5 5-5-16,-6 4 4 15,-12 2-6-15,-12 3 2 16,-11-4-3-16,0 0 4 15,-11-5-2-15,-14-4 0 16,-6-7 4-16,-8-3-5 16,-11-3 10-16,-7-6-9 15,-9 1 6-15,-11-4-3 16,-8-4 3-16,-10-4-3 16,-15-2 0-16,-3-2 1 15,-4-3-3-15,-2-2 5 16,0-4-4-16,0-3 3 0,-6-5-3 15,4-6 6-15,5 0 0 16,4-4 1-16,10-11 0 16,11-2-7-1,18 0 10-15,18 1-10 0,13 0 4 16,10 4-3-16,9 2 3 16,3 2-4-16,8 1 0 15,3 3-10-15,-4-1-16 16,-3 3-19-16,-11 2-60 15,-9 0-128-15</inkml:trace>
  <inkml:trace contextRef="#ctx0" brushRef="#br0" timeOffset="120755.25">22904 9345 554 0,'-24'-9'1'16,"5"1"-3"-16,7 5 21 15,4 0 31-15,-1 3-17 16,-1 0-14-16,-12 0-8 16,-7 26-3-16,-8 13-10 15,-3 14 9-15,4 14-5 16,9-3 5-16,13 0-5 16,10-4-7-16,4-6 5 0,18-8-5 15,16-6 3-15,11-14-8 16,9-14-7-16,7-12-15 15,1-16-1-15,0-22 6 16,-12-8 10-16,-14-6 11 16,-14-2 3-16,-13-1 8 15,-9 4 6-15,-1 2 27 16,-29 6-2-16,-8 7 7 16,-4 6-21-16,-3 7-10 15,7 8-1-15,10 8-8 16,12 4-1-16,11 3-10 15,5 0-7-15,11 20-72 0,23 5 14 16,8-3-99-16</inkml:trace>
  <inkml:trace contextRef="#ctx0" brushRef="#br0" timeOffset="121056.45">23568 9328 634 0,'-28'-9'9'0,"4"3"-16"16,-2 6 22-16,-8 3 19 0,-12 28-12 16,-7 16-17-16,0 14 5 15,9 12-3-15,10 0 5 16,8 0-8-16,11-4 0 15,9-9-2-15,6-8 0 16,0-11-5-16,20-8 1 16,10-2 0-16,12-9-5 15,11-7-13-15,14-9-39 16,-2-6-31-16,-4-16-113 16</inkml:trace>
  <inkml:trace contextRef="#ctx0" brushRef="#br0" timeOffset="121595.31">23705 9842 615 0,'-10'0'-8'15,"5"-5"16"-15,5 1 32 16,-1-3-2-16,1-7-30 15,0-9-9-15,0-10-5 16,13-13 7-16,0-6-2 16,-2 2 3-16,-1 4-1 15,-5 12 2-15,-4 9 4 0,-1 5 3 16,0 6 2-16,0 6-4 16,0 5 6-16,0 3-6 15,0 0-3 1,0 0-10-16,0 0-1 0,5 10-4 15,5 11 11-15,5 12 3 16,2 12-2-16,0 0 4 16,1 1-7-16,-3-5 1 15,0-11-1-15,-6-9 4 16,-2-8-4-16,-2-7 2 16,-2-4-2-16,-2-2 1 15,-1 0 3-15,6 0-1 0,9-18-1 16,9-23 3-16,4-13 4 15,2-14-8 1,-9-4 4-16,-2 5-6 16,-5 5 2-16,-4 9 0 0,-7 17 1 15,-3 12 1-15,0 11-3 16,0 8 4-16,0 5-4 16,0 0-1-16,0 0-19 15,0 0-43-15,0 14-52 16,0 0-129-16</inkml:trace>
  <inkml:trace contextRef="#ctx0" brushRef="#br0" timeOffset="121895.86">24280 9089 570 0,'2'0'71'0,"-1"0"-69"15,11 3-5-15,6 21 12 16,4 18 33-16,5 17-15 16,-5 11-19-16,-7 5-6 15,-5 2 1-15,-10-4-3 16,0 1 5-16,-20-10-2 16,-7-4 1-16,-3-9-1 15,-1-7 7-15,-7-4 4 16,4 0-8-16,1-7-2 15,8-7-4-15,9-8 2 16,10-4-22-16,6-3-62 0,7-8-36 16,20-3-173-16</inkml:trace>
  <inkml:trace contextRef="#ctx0" brushRef="#br0" timeOffset="129404.53">22759 10603 308 0,'2'-28'16'0,"-2"10"56"16,0 1 7-16,-2 3-43 15,-1 1 3-15,-1 5-9 16,2 4-10-16,-1 3 10 16,-1 1-2-16,3 0 0 15,-4 0-2-15,-9 0-12 0,-11 16-11 16,-6 16 5-16,-2 11-3 16,11 5-5-1,13-4 2-15,9 1-9 0,4-2 8 16,19-2-6-16,6-6 7 15,4-4-10-15,3-12 1 16,1-9-20-16,1-10 9 16,-1-2 4-16,-2-28 2 15,-2-12 12-15,-8-10-2 16,-11-4 2-16,-12-1-1 16,-2 2 2-16,-11 7 1 0,-16 8 10 15,-4 8-3 1,-3 9-5-16,-2 14 4 15,3 4-10-15,3 5-1 16,6 2-3-16,15 16-15 0,9 8-45 16,14 0-63-16,28-10-124 15</inkml:trace>
  <inkml:trace contextRef="#ctx0" brushRef="#br0" timeOffset="129731.86">23532 10392 625 0,'-36'0'-17'15,"10"-4"15"-15,5 4 23 16,0 2-1-16,-7 26-11 15,-5 12-1-15,0 15 2 16,0 0 14-16,5 3-8 16,7-5-3-16,6-1 4 15,7 0-9-15,8-6-1 16,0-10-6-16,11-5-1 16,15-4-5-16,12-7 6 15,9-3-2-15,3-6-17 16,7-9-39-16,-6-2-37 15,-9-20-179-15</inkml:trace>
  <inkml:trace contextRef="#ctx0" brushRef="#br0" timeOffset="130206.95">23766 10750 624 0,'0'0'14'0,"0"0"-16"15,0 0 10-15,0 0-2 16,0-3-9-16,4-14 9 16,13-13-5-16,4-10 1 15,0-10-4-15,-9-2 4 16,-3 5-2-16,-4 2-1 0,-2 10 1 16,-1 10 1-16,-1 11 4 15,-1 9 8-15,0 5 8 16,0 0-20-16,5 0-3 15,2 12-9-15,8 17 11 16,3 11 7-16,1 8-4 16,2 2 4-16,0 2-5 15,0-3 2-15,3-8-3 16,-5-6 0-16,-3-15-3 16,-3-5 3-16,-7-12-2 15,-2-3 2-15,-3 0 2 16,11-6 5-16,7-29 2 0,4-12-6 15,1-6-2-15,-9 3-2 16,-8 10 4-16,-7 8-6 16,0 4 8-1,0 10-3-15,0 4-1 0,0 0-1 16,0 3-5-16,-3 1-30 16,0 3-28-16,0 2-88 15,2-1-195-15</inkml:trace>
  <inkml:trace contextRef="#ctx0" brushRef="#br0" timeOffset="130520.13">24375 10214 556 0,'0'-2'34'0,"8"2"-39"15,2 0 10 1,11 18 0-16,2 16 43 0,-1 12-16 15,-8 7-17-15,-8 0 5 16,-6 0-9-16,0 0-6 16,-7-2 6-16,-14-1 4 15,-4-1-7-15,-2-2 5 16,2-1-10-16,2-1 1 16,3-2-3-16,4-5 0 15,5-5-1-15,6-7 0 0,5-7-3 16,0-6-2-1,0-8-20-15,0-1-16 16,-1-4-1-16,-10 0-25 16,-10 1-54-16,-8-1-171 0</inkml:trace>
  <inkml:trace contextRef="#ctx0" brushRef="#br0" timeOffset="149600.17">22648 10050 355 0,'-3'3'29'0,"-3"-3"-32"15,3 0 18-15,3 0 25 16,0 0 7-16,0 0-18 16,0 0-4-16,0 0-5 15,0 0 2-15,0 0 5 16,0 0-10-16,0 0 1 0,0 0-13 16,-2 0 7-16,2 0-8 15,-1 0 0-15,-2 0-2 16,3 0 0-16,0 0 0 15,0 0-3-15,0 0 6 16,0 0-11-16,-3 2 11 16,-2-2-8-16,-4 1 5 15,0 1-2-15,0 0 4 16,5-1-5-16,1-1 1 16,2 0 5-16,1 0-7 15,0 0 13-15,0 0-3 16,0 0 11-16,0 0-13 15,0 0 3-15,0 0-5 0,0 0 2 16,0 0-2-16,0 0-5 16,0 0 7-16,0 0-10 15,0 0 9 1,0 0-10-16,0 0 12 0,0 0-3 16,-2 0-1-16,-5 0-1 15,-8 0-3-15,-3 0 3 16,0 0-12-16,6 0 10 15,5 0-3-15,2 0 10 16,3 0-10-16,2 0 4 16,0 0-2-16,0 0 5 15,0 0-4-15,0 0-1 0,0 0 5 16,0 0-10-16,0 0 10 16,0 0-6-16,0 0 5 15,0 0-2-15,0 0-2 16,0 0 3-16,0 0-4 15,0 0 5-15,0 0-9 16,0-1 7-16,2 1-7 16,-2-2 11-16,2 2-11 15,-2-1 9-15,0 0-3 16,1 1-1-16,7 0 2 16,8 0-4-16,5 0 5 15,12 0-6-15,5 1 9 16,1 3-10-16,1-1 10 0,-4 1-5 15,-8-2 0 1,-4 1 0-16,-9-3 1 16,-2 1 1-16,-2 3-5 15,-2-3 6-15,3 2-9 0,3 0 12 16,4-3-11-16,8 0 8 16,-1 0-4-16,6 0 2 15,1 0 1-15,-2 0-4 16,0 0 4-16,0 1-6 15,1-1 6-15,-1 0-6 16,0 2 8-16,-3-2-4 16,-1 0 0-16,-6 0 0 0,3 0 0 15,-2 0 3-15,2 0-6 16,0 1 5 0,6 0-8-16,1 1 10 15,6-1-6-15,2-1 4 0,1 0-2 16,2 0 2-16,-5 0-2 15,-1 0-2-15,-3 0 6 16,-2 0-11-16,-6 0 12 16,-3 0-9-16,-2 0 8 15,-1 0-4-15,1 0 0 16,1 0-2-16,1 0 4 16,2 0-2-16,0 0-2 15,2 0 4-15,3 0-6 16,2 0 8-16,3 0-7 15,2 0 6-15,4 0-6 16,2 0 6-16,5 0-3 16,3 0-2-16,2 0 4 0,-2 0-7 15,-3 0 10-15,-5 0-9 16,-6 0 6-16,-6 0-2 16,-6 0 0-16,-3 0 0 15,0 0 2-15,-3 0-2 16,3 0-3-16,-1 0 6 15,1 0-11-15,-1 0 13 16,-8-3-7-16,-2 3 3 16,-6-1-4-16,-4 0 2 15,0 1 3-15,0 0-3 16,0 0 5-16,0 0-9 16,0 0 5-16,0 0-23 0,0 0-6 15,-7 0-7-15,-15 5-56 16,-11 4-114-16</inkml:trace>
  <inkml:trace contextRef="#ctx0" brushRef="#br0" timeOffset="155479.33">22584 11083 270 0,'-2'0'11'15,"1"0"-27"-15,1 0 8 16,0 0 6-16,0 0 11 0,0-1-11 16,0-3 4-16,0-1-1 15,0 3 10-15,0 2 29 16,0 0 1-16,0 0 10 16,0 0-22-16,0 0 11 15,0 0-12-15,0 0 8 16,0 0-11-16,0 0-5 15,0 0-6-15,0 0-8 16,0 0 4-16,0 0-14 16,0 0 12-16,0 0-11 15,0 0 10-15,0 0-6 16,0 0 5-16,0 0 3 0,0 0-5 16,0 0 8-16,0 0-11 15,0 0 8-15,0 0-9 16,0 0 9-16,0 0-10 15,0 0 4-15,0 0-3 16,0 0 1-16,0 0 3 16,0 0-10-16,10-3 13 15,2 0-17-15,0-1 16 16,-2 0-11-16,-1 1 11 16,-4 0-8-16,-4 1 5 15,2 2-2-15,0-2-5 16,0 2 11-16,0 0-16 15,0-1 14-15,0 1-13 0,0-2 14 16,3 2-7-16,3-1 3 16,3 1-4-16,-2 0 3 15,1 0 2-15,-3-1-6 16,0-2 8-16,0 0-16 16,-2 0 18-16,-2 3-12 15,3-3 10-15,-1 2-5 16,2 1 0-16,5-3 1 15,4 2-2-15,3 0 7 16,3-4-15-16,1 4 13 16,-1-2-11-16,0 0 14 15,-8 2-11-15,-1-2 8 0,-3 3-6 16,-2-1 4-16,1-2 2 16,1 2-9-16,-1-2 11 15,2 3-16 1,2-1 16-16,0-1-12 0,1 1 12 15,3-2-8-15,-6 2 5 16,-3 1-2-16,-3 0-3 16,-3 0 7-16,0 0-13 15,0 0 11-15,0 0-11 16,1 0 17-16,1 0-13 16,2 0 6-16,-1 0-3 15,2 0 2-15,1 0 1 16,1 0-5-16,-3 0 10 0,6 0-18 15,1 0 17 1,1 0-12-16,4 0 13 0,4 0-10 16,-2 0 6-16,4 0-2 15,2 1-4-15,0 2 9 16,-1-2-15-16,3 2 14 16,0 0-12-16,1-1 14 15,1 0-11-15,1-1 8 16,-1 2-5-16,-1-2 1 15,-2 2 3-15,5-1-6 16,-4 0 8-16,4 0-14 16,-1 1 14-16,-3-2-11 0,4 2 11 15,-6-1-7 1,0 1 4-16,3 1 0 16,-3 0-5-16,-1-1 8 15,3 3-11-15,-4-3 8 0,3-1-9 16,2 1 15-16,-2 0-13 15,3-2 10-15,-1 2-7 16,0-1 3-16,3 2 2 16,-3-2-7-16,-3-2 8 15,3 3-13-15,-5-1 15 16,-1-1-12-16,-5 0 11 16,-7 1-6-16,-6-2 3 15,-5 0-2-15,1 0 0 16,-2 0 4-16,0 0-9 15,0 0 10-15,0 0-11 16,0 0 13-16,0 1-9 16,0-1 4-16,0 0-3 0,0 2 5 15,0-2-1-15,0 0-7 16,0 0 9-16,0 0-15 16,0 1 16-16,0-1-15 15,-3 3 3-15,-22 12-61 16,-16 7-41-16,-17 8-109 15</inkml:trace>
  <inkml:trace contextRef="#ctx0" brushRef="#br0" timeOffset="163024.03">23797 12262 526 0,'-19'-19'105'16,"4"5"-98"-16,5 6-1 15,4 3 27-15,3 5 16 0,1 0-26 16,-2 0-13-16,-9 19-15 16,-12 25 10-16,-3 24 1 15,0 14 0-15,7-1-2 16,14-14-3-16,4-9 2 16,3-5-5-16,3-4 4 15,22-4-7-15,8-8 6 16,7-10-4-16,7-9 5 15,0-15-5-15,3-3-3 16,0-17-6-16,-6-21-5 16,-10-12 3-16,-8-15 0 15,-16-11 12-15,-10-2-2 0,-9 1 8 16,-31 7-3-16,-6 13 3 16,-8 11 1-16,-1 15 11 15,11 16 8-15,8 8-16 16,13 6-1-16,11 1-13 15,11 0 3-15,1 12-32 16,7 19-13-16,25 6-10 16,10 0-67-16,11-15-168 15</inkml:trace>
  <inkml:trace contextRef="#ctx0" brushRef="#br0" timeOffset="163272.37">24292 12161 661 0,'-40'-4'2'0,"-1"4"2"16,1 0 33-16,1 22 11 15,-1 11-29-15,11 14-9 16,9 8 3-16,11 9-11 16,9 5 1-16,0 4-4 15,21-1 4-15,4-5-6 16,8-7 7-16,1-9-6 15,5-12 2-15,4-9-20 16,-4-12-23-16,1-16-18 16,-8-2-30-16,-10-27-74 0</inkml:trace>
  <inkml:trace contextRef="#ctx0" brushRef="#br0" timeOffset="163512.88">24437 12098 552 0,'0'-1'79'0,"0"1"-65"16,0 0 1-16,0 25 9 15,0 17 18-15,0 16-6 16,0 5-23-16,0 2-13 16,2-5 5-16,3-3-5 15,1-4 4-15,-3-7-5 0,0-6 3 16,-2-2-4-16,-1-6-8 15,0-3-24 1,0-8-33-16,0-10-30 16,5-11-89-16</inkml:trace>
  <inkml:trace contextRef="#ctx0" brushRef="#br0" timeOffset="163828.77">24634 12461 601 0,'0'0'30'0,"0"0"-18"15,0 9 24-15,-6 14 9 16,-5 11-23-16,5 8-16 0,6-1-4 16,0 0-3-16,6-5 1 15,11-11-3-15,4-4-2 16,2-13-27 0,5-8-6-16,-1-12 10 0,-4-23-3 15,-4-9 9-15,-9-5 14 16,-10-2 11-16,0 6-2 15,-18 7 26-15,-12 12 9 16,-3 10-10-16,-1 6 8 16,3 10-5-16,6 0-19 15,6 0-11-15,6 13 1 16,10 9-5-16,3 3-10 16,2 5-31-16,22-3-35 0,11-13-92 15</inkml:trace>
  <inkml:trace contextRef="#ctx0" brushRef="#br0" timeOffset="164280.56">24926 12372 667 0,'-43'0'-9'16,"6"0"6"-16,10 10 17 15,12 8-1-15,11 2-13 16,4 4-1-16,13 5-2 15,15-4-5-15,5-7-11 0,3-7-15 16,-2-6-16-16,-7-5-3 16,-5 0 20-1,-5-9 2-15,-3-9 26 16,-2-5 3-16,-2-6 7 0,-6 3 2 16,-4 5 8-16,0 7 24 15,0 10 28-15,0 4-22 16,0 0-28-16,0 4-9 15,7 25-11-15,-4 20 22 16,3 20 2-16,-1 15-14 16,-4 5-2-16,2 4-1 15,-1-9-2-15,-2-14-3 16,0-14 4-16,-8-13-3 16,-12-16 3-16,-13-7-3 15,-11-10 8-15,-8-9-5 16,-7-1 1-16,1-16 1 15,7-17-10-15,11-11 2 0,16-6-19 16,17-4-10-16,7-4-42 16,11 9-76-16,16 7-203 15</inkml:trace>
  <inkml:trace contextRef="#ctx0" brushRef="#br0" timeOffset="164736.33">25242 12700 691 0,'-13'-18'-27'16,"5"-5"26"-16,8-3 2 15,0-13 5-15,5-13-4 16,11-11-2-16,0-7-8 15,1 0-3-15,-7 9 5 16,-5 15 8-16,-2 18-2 16,-3 13 7-16,0 8 11 15,0 7-1-15,3 0-5 16,7 18-11-16,5 19 8 16,7 15 20-16,2 10-15 15,-3 4-13-15,0-4 2 16,1-7-4-16,-1-12 2 0,-3-11-1 15,-4-13-3-15,-9-12 5 16,-2-5-7-16,0-2 10 16,5-23-4-16,5-21 7 15,-3-20-8-15,-1-14 4 16,-4 0-1-16,-3 6-4 16,-2 10 2-16,0 15-7 15,0 18-11-15,-10 16-13 16,-2 8-3-16,-1 5-52 15,-3 7-133-15</inkml:trace>
  <inkml:trace contextRef="#ctx0" brushRef="#br0" timeOffset="164999.63">25750 11959 561 0,'31'45'5'16,"7"20"53"-16,-2 17 0 16,-10 8-17-16,-10 4-11 15,-14 3-10-15,-2 1-12 16,-16-5 1-16,-17-5-7 16,-11-11 5-16,-5-10-6 15,3-15 5-15,2-16-5 0,5-13 0 16,8-11-8-16,2-12-32 15,11 0-62-15,7-34-190 16</inkml:trace>
  <inkml:trace contextRef="#ctx0" brushRef="#br0" timeOffset="169675.56">6765 5524 621 0,'-19'-15'3'16,"-3"3"0"-16,11 3 15 16,2 7 28-16,1 2-9 0,-1 0-16 15,-11 0-15-15,-4 12 0 16,-3 8-3-16,-1 9 4 16,6 4-3-16,7 8-1 15,3 14 1-15,9 11-5 16,3 12 7-16,0 4-9 15,13 1 6-15,19-8-7 16,8-8 8-16,14-12-6 16,1-15 2-16,0-17-2 15,2-16-2-15,-9-7 1 16,-6-24-2-16,-6-18 2 16,-15-16-3-16,-11-15 7 15,-10-11-2-15,-9-5 3 0,-19 6-1 16,-12 13 2-16,-5 15-2 15,5 16 0-15,1 11 2 16,6 9-3-16,5 4 0 16,7 5-6-16,6 4-8 15,14 5-40-15,1 1-41 16,13 3-165-16</inkml:trace>
  <inkml:trace contextRef="#ctx0" brushRef="#br0" timeOffset="169935.88">7351 5282 693 0,'-52'11'0'16,"1"13"1"-16,8 11 11 16,9 12 35-16,11 15-29 15,7 16-11-15,9 10-3 16,7 5-3-16,3-2 3 15,20-5-6-15,12-5 5 16,8-15-7-16,4-13 8 16,7-14-8-16,-2-16-1 15,-7-14-24-15,-1-9-24 16,-6-15-22-16,-9-24-78 16,-12-17-293-16</inkml:trace>
  <inkml:trace contextRef="#ctx0" brushRef="#br0" timeOffset="170163.26">7607 5311 627 0,'-3'0'28'16,"-2"5"-25"-16,2 22 14 16,-4 23 29-16,4 23-6 15,2 13-30-15,1 3 2 16,0 1-11-16,0-3 3 15,7-5-4-15,-1-4 2 0,0-12-2 16,-5-10-14-16,1-13-33 16,3-14-28-1,-1-17-53-15,5-12-121 0</inkml:trace>
  <inkml:trace contextRef="#ctx0" brushRef="#br0" timeOffset="170456.5">7798 5795 347 0,'-5'13'294'16,"-10"-1"-289"-16,-3 13 10 16,5 10 25-16,6 11-10 15,7 4-23-15,0-3-6 16,25-7 1-16,3-13-4 0,5-10-5 16,-3-11-12-16,-2-6-7 15,-3-14 5 1,-7-22 5-16,-9-12 19 15,-9-6-5-15,-16 4 4 0,-15 9 2 16,-10 12 10-16,1 14 21 16,6 9-15-16,3 6-14 15,14 0-7-15,8 18 0 16,9 10-22-16,9 4-26 16,33-1-20-16,13-10-90 15,9-16-147-15</inkml:trace>
  <inkml:trace contextRef="#ctx0" brushRef="#br0" timeOffset="170824.52">8130 5799 542 0,'-42'-8'41'0,"3"5"-25"0,10 3 45 16,9 0-13-16,10 0-28 16,8 0-18-16,2 0-5 15,7 11-7-15,15 2-6 16,4 1 5-16,7-8-17 15,-3-6 5-15,-3 0 1 16,-5 0-6-16,-8-2 15 16,-3-1 11-16,-5 3 2 15,-1 0-2-15,1 11 0 16,0 24 11-16,-3 22 12 16,1 21 19-16,-4 14-24 15,0 4 1-15,0-11-8 16,0-13 2-16,-4-16 2 0,-10-18-1 15,-6-10 3-15,-13-13 2 16,-12-5 3-16,-13-10-13 16,-9 0 0-16,6-22-8 15,6-18-3-15,16-14-19 16,23-14-17-16,16-10-32 16,6 3-74-16,27 8-220 15</inkml:trace>
  <inkml:trace contextRef="#ctx0" brushRef="#br0" timeOffset="171264.33">8368 6172 661 0,'-5'0'24'15,"4"0"-24"-15,1 0 5 16,0-8 31-16,0-17-15 16,4-18-14-16,7-21-9 15,5-15 5-15,-4-10-2 16,-1-5-1-16,0 5 4 16,-3 11-7-16,0 25 6 15,-7 24-3-15,1 19 6 0,-2 10 3 16,7 0-9-16,9 24-13 15,8 21 12-15,6 17 12 16,1 12-10-16,0 1 1 16,-1-7-4-16,1-11 6 15,-5-16-6-15,-5-19 5 16,-10-11-4-16,-5-9 1 16,-4-2 3-16,-1-6 2 15,7-37 10-15,0-21-7 16,0-16-5-16,-3 1-6 15,-5 17-7-15,0 16-37 16,0 12-25-16,0 13-53 0,-6 5-157 16</inkml:trace>
  <inkml:trace contextRef="#ctx0" brushRef="#br0" timeOffset="171496.19">8937 5328 555 0,'5'0'86'0,"11"4"-86"16,12 32-2-16,8 27 75 16,0 26-26-16,-8 17-29 15,-9 6-13-15,-14-2 3 16,-5-5-2-16,-8-8-4 16,-26-7-1-16,-3-8-1 0,-8-12 3 15,1-15-3-15,6-13 0 16,5-13-21-16,7-8-27 15,2-14-54 1,3-7-108-16</inkml:trace>
  <inkml:trace contextRef="#ctx0" brushRef="#br0" timeOffset="183339.89">9935 5599 515 0,'9'-11'11'15,"-8"8"-8"-15,-1 3 29 16,0 0 25-16,0 0-22 16,0 0-11-16,0 0-11 15,0 0 4-15,-6 15-11 16,-5 20 3-16,-3 18-3 0,5 11-2 15,6 2-3-15,3-2-5 16,3-3 5-16,16-4-5 16,8-7 4-16,1-7-2 15,11-8 4-15,-3-10-6 16,2-8 1-16,-2-12 1 16,-4-5-4-16,-6-9-1 15,-6-18 5-15,-5-13 6 16,-11-12-3-16,-4-12 8 15,-10-12-8-15,-20-4 8 16,-4 8-4-16,-6 12 7 16,1 15-1-16,8 19-3 0,4 8-6 15,9 9-6-15,1 6 7 16,5 3-13-16,5 0-17 16,7 0-33-16,0 0-32 15,29 9-81-15,15-7 6 16</inkml:trace>
  <inkml:trace contextRef="#ctx0" brushRef="#br0" timeOffset="183572.81">10593 5418 622 0,'-47'0'12'0,"-3"2"-6"15,-3 16 25-15,9 10 17 0,7 12-20 16,9 16-20-16,12 9-4 15,13 10-3-15,3 3 2 16,9 0-4 0,19-4 1-16,2-2-3 0,7-5 6 15,1-7-6-15,-2-7 1 16,3-6-40-16,-5-7-25 16,-5-8-73-16,-10-18-291 15</inkml:trace>
  <inkml:trace contextRef="#ctx0" brushRef="#br0" timeOffset="184044.2">10807 6142 679 0,'-14'0'14'0,"8"0"-14"15,6 0 3-15,0 0-9 16,0 0 1-16,0-8-7 15,0-18-11-15,10-19 31 16,0-18-8-16,-3-21 7 16,-4 2-6-16,-3 2 1 15,0 8 3-15,0 24 2 16,0 20 9-16,0 19 3 16,0 9-10-16,0 0-11 0,1 0-5 15,17 3-12 1,7 20 21-16,8 12-1 15,1 6 2-15,2 5-1 16,3-1 0-16,-5-5 1 0,0-6-5 16,-5-9 2-16,-7-9-4 15,-9-6 7-15,-4-5-6 16,-6-5 4-16,-3 0-1 16,0 0 0-16,3 0 4 15,13-26-4-15,7-30 6 16,5-20-8-16,-3-9-1 15,-20 8-12-15,-5 18 1 0,0 17-11 16,-17 13 0 0,-5 13 9-16,-2 16-36 15,-1 0-67-15,10 11-48 16,12 1-72-16</inkml:trace>
  <inkml:trace contextRef="#ctx0" brushRef="#br0" timeOffset="184264.62">11363 5335 429 0,'3'-7'25'0,"8"4"-10"16,6 3 18-16,10 9 10 15,12 25 8-15,3 25-18 16,-7 21-11-16,-11 13-15 16,-12 12-1-16,-12 1 4 15,0-5-9-15,-10-6 3 16,-13-9-4-16,-5-7 1 15,-2-10 3-15,3-8-2 0,4-9-17 16,3-11-110-16,2-25-222 16</inkml:trace>
  <inkml:trace contextRef="#ctx0" brushRef="#br0" timeOffset="187280.64">7555 6552 335 0,'0'8'83'0,"0"-3"-51"16,0-5-5-16,0 0 26 15,0 0 12-15,0 0-20 16,0 0-18-16,0 0-7 15,0 0-3-15,0 0-4 16,0 0 1-16,0 0-6 16,0 0 1-16,0 0-6 15,0 0 1-15,0 0 0 16,0 0-1-16,0 0 1 16,-2 0 1-16,2 0-4 15,0 0-1-15,-1 0 1 16,1 0-3-16,0 0 4 15,0 0-3-15,0 0-1 0,0 2-2 16,0-1-33-16,0 9-37 16,12 4-64-16,12 0-31 15</inkml:trace>
  <inkml:trace contextRef="#ctx0" brushRef="#br0" timeOffset="188605.03">10934 6436 515 0,'0'2'69'16,"0"-2"-68"-16,0 0 15 15,0 0 33-15,0 0-5 16,0 0-23-16,0 0-10 16,0 0-4-16,0 0 3 0,0 0-4 15,0 0-5 1,0 0 2-16,0 0-2 15,0 0 1-15,0 0-2 16,0 0 3-16,0 0-3 0,0 0 2 16,0 0 0-16,0 0 2 15,0 0 2-15,0 0-5 16,0 0 6-16,0 0-5 16,0 0 3-16,0 0-5 15,0 0 4-15,0 0-4 16,0 0 0-16,0 0 1 15,0 0-1-15,0 0 1 0,0 0-3 16,0 0 3 0,0 0 0-16,0 0 0 15,0 0-2-15,0 0 4 16,0 0-4-16,0 0 1 0,0 0 2 16,0 0-5-16,0 0 3 15,3-3-12-15,27-12-57 16,3-20-86-16,-4-17-395 15</inkml:trace>
  <inkml:trace contextRef="#ctx0" brushRef="#br0" timeOffset="189333.08">9528 5920 676 0,'-18'0'4'0,"8"-2"-10"15,7 2 2-15,-6 0 5 16,-8 21 0-16,0 15 6 16,-5 6-7-16,6-4 2 0,-1-8-2 15,-1-2 3-15,-11 4-6 16,-2 2-6-16,0-2-36 16,2-4-32-16,10-11-44 15,9-14-55-15</inkml:trace>
  <inkml:trace contextRef="#ctx0" brushRef="#br0" timeOffset="189528.56">9274 5993 443 0,'0'-10'34'15,"0"3"-28"-15,0 6 27 16,0 1 12-16,1 0-26 16,8 0-11-16,7 0-8 15,13 10 10-15,3 4 15 0,1 2-14 16,1 2-5-16,-4 2-5 15,-2-2 3-15,-1-1-5 16,-2 0 2 0,-2 7-7-16,-4 2-58 0,-3 0-94 15</inkml:trace>
  <inkml:trace contextRef="#ctx0" brushRef="#br0" timeOffset="190068.06">8511 7286 389 0,'-34'-4'197'0,"0"4"-193"0,8 0 20 15,4 6 10-15,1 21 5 16,6 19-27-1,5 13-7-15,10 6-5 16,0 2 2-16,28-5-6 0,14-6 4 16,10-5-4-16,7-11 2 15,-1-16-11-15,0-13-9 16,-7-11-5-16,-8-17 2 16,-11-24 13-16,-13-16 12 15,-15-16 9-15,-4-7-5 16,-28-3 2-16,-15 8 14 15,-8 12 2-15,-1 19 6 0,-1 16-16 16,8 11 6 0,9 13-5-16,12 3-6 15,8 1-12-15,7 0 1 16,9 22-40-16,0 10-41 0,22-2-51 16,11-10-231-16</inkml:trace>
  <inkml:trace contextRef="#ctx0" brushRef="#br0" timeOffset="190324.8">9216 6926 642 0,'-32'-4'45'0,"-7"4"-64"16,-1 7 29-16,-3 23 11 15,3 18 4-15,1 19-22 16,9 6-1-16,8 8 5 15,13-1 0-15,9-5-3 0,0-5-3 16,18-8 2-16,15-8-3 16,5-10 0-16,4-10-1 15,1-9 2-15,0-7-14 16,-7-5-39-16,-2-8-2 16,-7-5-62-16,-13-1-130 15</inkml:trace>
  <inkml:trace contextRef="#ctx0" brushRef="#br0" timeOffset="190771.61">9449 7449 676 0,'-21'-4'17'16,"6"2"-30"-16,8 2 15 15,7 0 24-15,0 0-22 16,0-2-6-16,0 0-8 15,0-9 9-15,0-17-2 16,-1-16 13-16,-5-17-5 16,1-9-7-16,-2 10 5 15,4 13-4-15,0 19 4 16,3 16-2-16,0 8 3 16,0 4-5-16,0 0-4 15,1 0-2-15,19 5-4 16,10 20 12-16,5 17-3 0,4 15 7 15,1 12-2-15,-3 5 3 16,5-7-6-16,-3-13 3 16,-10-17-3-16,-3-14 1 15,-13-15-2-15,-10-7-3 16,-1-1 9-16,-2-15 13 16,1-28 16-16,1-18-29 15,-1-15-2-15,2 2-2 16,-1 10 1-16,0 12-3 15,0 19-1-15,-1 18-5 16,-1 9-25-16,3 6-28 16,0 0-72-16,-3 0-89 0</inkml:trace>
  <inkml:trace contextRef="#ctx0" brushRef="#br0" timeOffset="191011.96">10005 6810 677 0,'0'0'20'0,"0"0"-22"15,0 31 17-15,0 29-3 16,0 22 7-16,-3 15-11 16,3-5-5-16,0-13-2 15,0-5-1-15,0-10 3 0,0-6-6 16,0-6 5-16,0-11-6 15,0-3-3 1,0-9-51-16,0-8-57 16,0-16-122-16</inkml:trace>
  <inkml:trace contextRef="#ctx0" brushRef="#br0" timeOffset="191320.14">10318 7445 648 0,'-18'9'32'0,"3"1"-42"0,6 5 27 16,9 5-1-16,0 5-13 15,16-2-10-15,13-1 4 16,5-12 0 0,-4-10-22-16,4 0-14 0,-13-16-1 15,-6-14 22-15,-11-6 1 16,-4-4 24-16,-19 3-2 15,-14 0 21-15,-8 11 23 16,0 8 1-16,2 10-22 16,6 6-10-16,10 2-8 15,8 0-18-15,8 7 2 16,7 20-7-16,7 6-56 16,25-2-30-16,7-15-189 15</inkml:trace>
  <inkml:trace contextRef="#ctx0" brushRef="#br0" timeOffset="191780.56">10681 7246 629 0,'-33'0'13'16,"2"0"-15"-16,10 3 24 16,3 15 12-16,9 12-30 15,6 12-3-15,3 5-3 16,0 0 1-16,15-3-4 15,2-12 1-15,-1-6-5 0,-4-8-9 16,-5-10 0 0,-2-5 1-16,-1-3 1 15,2 0 5-15,6-7 11 16,6-15 10-16,0-6-4 0,0-1-2 16,-3 2-4-16,-2 3 1 15,-3 6-3-15,0 9 5 16,-2 4-4-16,0 5-4 15,4 0 0-15,4 20 5 16,-2 19 5-16,0 18 8 16,-6 13 7-16,-5 7 0 15,-3-2-5-15,0-5-4 16,-3-9 7-16,-15-9-9 16,-5-8 7-16,-9-9 5 15,-10-8 0-15,-10-11 6 16,-6-9-9-16,3-7-8 15,6 0-8-15,11-15 2 0,13-11-10 16,15-14-21-16,10-15-25 16,15-15-60-16,15-4-103 15</inkml:trace>
  <inkml:trace contextRef="#ctx0" brushRef="#br0" timeOffset="192203.88">11071 7610 491 0,'-31'-24'185'16,"7"-4"-211"-16,11 3 60 16,13-7-17-16,1-18-25 15,29-15 9-15,6-8-16 16,-2 9 7-16,-15 21 2 15,-11 20 9-15,-4 19 2 16,-4 4 6-16,0 0-2 16,3 0-9-16,5 2-3 15,11 13-7-15,5 10 16 16,9 8-2-16,-2 4 3 16,-3 1-7-16,-1-3 2 15,0-8 0-15,-4-5-1 16,-6-10-1-16,-2-8-3 0,-2-4 4 15,5-4 0-15,9-31 7 16,0-20 5-16,-5-19-2 16,-3-12-7-16,-8 5-2 15,-6 16 0-15,-5 20-5 16,0 23-3-16,0 14-13 16,-2 8-15-16,-10 2-45 15,-2 15-140-15</inkml:trace>
  <inkml:trace contextRef="#ctx0" brushRef="#br0" timeOffset="192451.2">11685 6806 555 0,'0'0'64'0,"7"0"-59"0,7 11 17 15,8 28-1-15,0 18 32 16,-4 18-25-16,-9 15-9 15,-9 3-11-15,0 1 2 16,0-5-2-16,-18-7-6 16,-1-11 2-16,-2-11-5 15,-1-13 5-15,4-12-8 16,3-10 6-16,0-10-28 16,3-7-55-16,-3-8-61 15,-1-27-326-15</inkml:trace>
  <inkml:trace contextRef="#ctx0" brushRef="#br0" timeOffset="193519.95">8280 8180 652 0,'-25'2'15'0,"13"-2"-14"15,9 0 5-15,3 0 19 0,0 0-8 16,0 0-11 0,0 0-10-16,0 0 5 15,0 0-4-15,6 0 4 16,9 0-1-16,7-5 4 0,5 0-1 16,-2 1 0-16,-1 1-1 15,6 1-3-15,0 2 4 16,4-1-5-16,9 0 10 15,2-3-8-15,11-2 4 16,13-3 2-16,13-3 11 16,13 0-11-16,8-4-5 15,10 0 2-15,2 2-5 16,5 0 7-16,5 3-2 16,2 0 0-16,-3 3-4 15,-10 2 3-15,-5 0-2 16,-9-1 0-16,-2 2 4 15,-7 0-9-15,-6 1 9 0,0 3-7 16,0-1 7-16,-1 2-7 16,-1 0 6-16,0 0-3 15,-3 0-1-15,-2 7 2 16,5 0-4-16,3-3 7 16,5-2-9-16,3-1 10 15,6-1-4-15,7 0 2 16,5 0-3-16,-1 0 6 15,-3 0-6-15,-11 0 0 16,-14 0 1-16,-14 0-4 16,-16 0 7-16,-17 0-9 15,-15 0 8-15,-11 0-3 0,-8 0 1 16,-2 0 1-16,0 0-2 16,0 0 4-16,0 0-3 15,0 0 4-15,0 0-2 16,0 0 4-16,0 0-8 15,0 0 5-15,0 0-13 16,0 0-32-16,-18 0-52 16,-22 6-146-16</inkml:trace>
  <inkml:trace contextRef="#ctx0" brushRef="#br0" timeOffset="202679.82">2947 11819 521 0,'-33'-15'17'0,"17"4"-16"0,5 4 19 15,7 3 37-15,4 4-11 16,0 0-22 0,0 0-14-16,0 0-9 15,0 0-5-15,0 11 0 0,1 26-5 16,8 23 22-16,2 25-6 16,-1 8 3-16,-1-1-5 15,2-8 1-15,0-13-4 16,1-12-1-16,-1-13-1 15,-1-12-1-15,-1-13 1 16,-3-8-3-16,-6-9 5 16,0-4-6-16,0 0-10 15,0 0-38-15,-3-14-20 16,-16-25-56-16,-7-18-263 16</inkml:trace>
  <inkml:trace contextRef="#ctx0" brushRef="#br0" timeOffset="204447.82">2789 11905 412 0,'-13'-30'40'0,"4"8"-36"16,4 10 3-16,4 8 32 16,1 4 8-16,0 0-20 15,0 0-8-15,0 0-9 16,0 0 3-16,0 0-1 16,0 0-1-16,0 0-8 15,0-2 0-15,4-3-2 16,17-3-4-16,15-3 9 15,4-3-5-15,5-1 3 16,8-2-3-16,1 1 3 16,7-4 2-16,6-1-5 0,16-5 2 15,17-8-3-15,6 2 2 16,7 0-2-16,0 3 4 16,-4 9-6-16,1 4 4 15,1-1-4-15,8 2 4 16,4-3-1-16,10-5-2 15,5-2 2-15,4-7-4 16,9 0 6-16,1-4-6 16,5 1 6-16,-2 5-3 15,-5 2 2-15,1 3-1 16,1 4 0-16,1-3 0 16,6 2-4-16,5 0 4 15,9-1-2-15,4 0 5 0,3 2-6 16,-9 3 5-16,-14 3-5 15,-12 5 5-15,-12 3-4 16,-9 3-6-16,-12 2-4 16,-8-2-5-16,-7 3 11 15,-3-2-1-15,-2 2 7 16,-7-1-4-16,-9 1 4 16,-16 0-2-16,-12 1 1 15,-10 0 3-15,-7 0-8 16,-1 0 7-16,4 0-4 15,4 0 4-15,3 0-3 16,2 0 3-16,-1-3-2 0,-5 3 1 16,-3 0-1-16,-14 0 0 15,-1 0 1-15,-11 0-8 16,-7 0 0-16,-1 0-11 16,0 0 16-16,0 12-1 15,-7 12 14-15,-7 15-3 16,-2 15-1-16,4 13 1 15,3 11-8-15,3 4 0 16,0 7 3-16,0-3 3 16,3-2-5-16,0-9 3 15,3-6-4-15,0-10 5 16,0-9-5-16,0-10 3 16,0-15-1-16,0-10-2 0,0-9 3 15,0-3-6-15,0-3 8 16,0 1-2-16,0-1 2 15,-4 0-2-15,-14 0 0 16,-15 0 1-16,-10 0-4 16,-12 0 1-16,-10 0-8 15,-12 0 12-15,-14 0-8 16,-10 0 5-16,-12 0-5 16,-3 0 6-16,-3 0-5 15,-5 0 2-15,-2 3 3 16,-10 5-6-16,-2 5 7 15,-4 3-6-15,-4 5 5 0,-3 1-5 16,-9 5 7-16,6 3-5 16,5 0 1-16,7 2 2 15,3 1-3 1,10-3 3-16,4 0-4 0,5-4 14 16,8 0-5-16,3 1 0 15,1-2-4-15,4 0 1 16,-2 0 0-16,-2-4 4 15,4 1-1-15,1-3-6 16,7 1 2-16,7 0 0 16,14-2 6-16,2-2-8 15,4 0 4-15,6 0-1 16,-5 3 0-16,2 3-4 0,3 3 0 16,-4 3-1-16,-1-3-6 15,-1 0 12 1,-5-2-9-16,1-3 5 15,3-5-2-15,5-5 3 0,0 0-1 16,4-5 5-16,-1 1-3 16,2-1-6-16,-1 0 4 15,6 0-2-15,1-2 3 16,3 0-2-16,6-3 1 16,6 0-3-16,2 0 4 15,9 0-1-15,0 0 0 16,4 0 1-16,0 0-3 0,-2 0 5 15,0-3-7 1,-3 0 6-16,1-1-6 16,-1 0 4-16,4-2-2 15,1 2 2-15,9-1-2 0,4 2-4 16,6-2 6-16,3 3-5 16,0-1 3-16,0 3-4 15,0 0 7-15,0 0-1 16,0 0 1-16,0 0-3 15,0 0-1-15,0 0 1 16,0 0-5-16,0-1 7 16,0-1-6-16,0 2 2 15,0 0-2-15,0 0 5 0,0 0-4 16,0 0 1 0,0 0-1-16,0-1-8 15,0 1 7-15,1 0-4 16,5-2 9-16,3 0-4 0,0-4 5 15,0 1-2-15,0-4 0 16,0 2 0-16,-2 0 0 16,-2 2 1-16,-2 1-8 15,0-3 9-15,-3-5-6 16,3-8 7-16,4-12-5 16,-7-12 4-16,3-14-5 15,3-7-1-15,3-6 3 16,3 8-5-16,-3 13 2 15,-3 16 1-15,-3 19 5 16,-3 7-4-16,0 8-1 16,0 0 0-16,0 0 1 0,0 0-4 15,0 0-12-15,0 0-15 16,0 0-10-16,0 0-12 16,0 0-32-16,6 0-42 15</inkml:trace>
  <inkml:trace contextRef="#ctx0" brushRef="#br0" timeOffset="207196.07">5579 10587 543 0,'0'0'14'15,"0"0"-12"-15,0 0-3 16,0 0 4-16,0 0-15 16,0 13 4-16,6 17 6 15,4 15 11-15,2 17-7 16,0 19 2-16,9 24 1 16,2 30 8-16,4 35 1 0,3 23 6 15,-2 15-4-15,2-5-1 16,-2-16 4-16,-2-16-6 15,1-22 0-15,-1-14-9 16,-2-18 1-16,1-21-3 16,-7-17-1-16,-3-16 1 15,-4-17-5-15,-5-14 5 16,-3-11-4-16,-2-12-9 16,-1-9-53-16,0-7-143 15</inkml:trace>
  <inkml:trace contextRef="#ctx0" brushRef="#br0" timeOffset="207947.14">2698 10099 294 0,'5'-26'229'0,"-4"6"-217"15,-1 10-3-15,0 10 1 0,0 0 30 16,0 0-5-16,0 0-28 16,2 24-16-16,5 22 3 15,4 23 16-15,2 23 2 16,2 7-1-16,1-3-8 15,-2-7 3-15,-1-12-5 16,-1-9 1-16,4-9 1 16,-1-11-2-16,-3-8 2 15,-3-14-6-15,-6-13 4 16,0-6-26-16,-3-7-26 16,0-10-40-16,-19-27-111 15</inkml:trace>
  <inkml:trace contextRef="#ctx0" brushRef="#br0" timeOffset="208739.53">2630 10313 385 0,'-12'0'82'16,"1"0"-70"-16,3 0-14 15,5 0 21-15,3 0 27 16,0 0-21-16,0 0-25 15,19-8-6-15,9-8 9 16,11-4-1-16,10-7-1 16,5-1-3-16,14-4 5 15,10-4-5-15,9-5 4 16,10-4 0-16,12-1-2 16,6 5 1-16,2 3-1 15,-1 8 3-15,-1 3-6 0,0 0 4 16,9 1-3-16,9-4 5 15,15 2-4-15,-1-2 3 16,2 1-2-16,-4 2 4 16,-13 0 6-16,-13 6-4 15,-16 9-2-15,-22 6-6 16,-25 6 7-16,-16 0-8 16,-16 0 7-16,-13 0-6 15,-4 0 0-15,-7 0 1 16,0 2 8-16,0 5 12 15,-13 11 6-15,-4 11-11 16,-5 13-7-16,3 12-1 16,5 7-2-16,2 8-2 0,8 9-2 15,2 8 4-15,2 5-2 16,0-1-4-16,14-4 4 16,-1-16-4-16,-2-12 7 15,2-13-8-15,-7-16 7 16,-3-8-4-16,-3-10 0 15,0-2 3-15,-18 1 1 16,-24 5 15-16,-20 1-13 16,-17 0-2-16,-12-2-4 15,-10-3 12-15,-2-2 0 16,-12 3-6-16,-17 6-3 16,-10 9 0-16,-4 7-1 0,-3 5-2 15,11-5 3-15,5-7-7 16,5-4 9-16,12-7-9 15,13-8 8-15,21-4-3 16,20-4 11-16,18 0 1 16,19 0-7-16,12 0 4 15,7-3-14-15,6 3 9 16,0-1-13-16,0 1 12 16,0 0-13-16,0 0 0 15,0 0-17-15,10 0-11 16,8 4-11-16,9 16-30 15,10-3-69-15,11-15-302 16</inkml:trace>
  <inkml:trace contextRef="#ctx0" brushRef="#br0" timeOffset="209578.82">5875 9451 524 0,'0'-7'15'16,"-6"3"-14"-16,2 4 33 0,1 0 15 15,1 0-8-15,2 0-29 16,0 0-8-16,0 0-4 16,0 0-4-16,0 21-2 15,0 26 1-15,0 26 16 16,0 20 3-16,-3 9-4 16,0 3-9-16,3-7 2 15,0-3 0-15,0-12 1 16,0-12-3-16,0-16-2 0,0-14 4 15,5-12-8-15,-5-9 8 16,1-10-4 0,-1-6 5-16,0-4-6 15,0 0 6-15,2 0-4 0,-2 0 3 16,0 0 1-16,0 0-35 16,-17-4-18-16,-7-19-110 15,-7-17-207-15</inkml:trace>
  <inkml:trace contextRef="#ctx0" brushRef="#br0" timeOffset="210239.7">5765 9537 539 0,'0'-5'4'15,"0"2"1"-15,0 2-4 0,0-2 25 16,0-1-9-16,4-6-9 15,11-7-8-15,9-2 2 16,1-2-3-16,2 3 1 16,1 4 1-16,1 2-2 15,-4 0 1-15,0 4-2 16,-5 4 4-16,-6 2-7 16,0 2 8-16,1 0-6 15,3 0 6-15,7 0-4 16,5 0 1-16,7 0 2 15,12 0-4-15,12 0 5 16,17-6-5-16,18-4 5 16,9-1-3-16,9-2 3 0,11 1-3 15,13-8-1-15,10-4 4 16,15-3-5-16,0-4 4 16,-3 6-5-16,-8 3 6 15,-2 4-8-15,-14 5 9 16,-11 6-4-16,-25 4 1 15,-24 3-4-15,-27 0 4 16,-15 2-1-16,-19 3-3 16,-4-3 5-16,-10-1-7 15,1 0 10-15,-2-1-3 16,0 0 10-16,0 2-5 16,4-1-2-16,2 5-5 0,4 1 0 15,3 7 6-15,1 11-10 16,-2 9 11-16,-2 19 4 15,-4 16-1-15,-3 14-6 16,-1 9 3-16,-2 0 5 16,0-8 1-16,0-12-3 15,-5-15-1-15,-1-18 9 16,2-16-9-16,1-14-1 16,2-7-2-16,1-2 0 15,0 0-3-15,-3 0 0 16,-14 0-2-16,-13 9-37 15,-16 5-83-15,-15-1-183 16</inkml:trace>
  <inkml:trace contextRef="#ctx0" brushRef="#br0" timeOffset="211120.06">5514 10463 104 0,'-10'-1'14'16,"0"1"-26"-16,7-1 100 15,1-2 60-15,2 3-63 16,0 0-31-16,0-2-21 16,0 2 5-16,0-1-10 15,0 1-2-15,0 0-9 16,0-1-4-16,5-3-6 15,20-8-12-15,11-3 11 0,17-4-3 16,10-1 8 0,14 1-8-16,17-4 1 0,12 0-1 15,8 0 1-15,7-2 0 16,7 6-3-16,2 4 3 16,5 1-8-16,-1 4 7 15,-1-1-5-15,1-5 9 16,-2 1-7-16,6-1 8 15,-2-1-5-15,-7 3 1 16,-3 0-2-16,-7 0-3 16,-6 1 1-16,-1 0-3 15,-9-1 9-15,-6 0-9 0,-15-5 8 16,-9-3-5-16,-14 2 2 16,-12-1 0-1,-7 4-2-15,-13 2 4 16,-10 8-8-16,-6 1 10 0,-10 6-9 15,-1 0 6-15,0 0-2 16,0 0 3-16,0 0 1 16,0 0-1-16,0 0 1 15,0 0-5-15,0 0 3 16,0 0-6-16,0 0 6 16,0 0-8-16,0 0 4 15,0 0-4-15,0 0 5 16,0 0-3-16,0 0 1 0,0 0 4 15,0 0-6-15,0 0 10 16,0 0-5 0,0 0 7-16,0 0-7 15,0 0 6-15,0 0-1 0,0 0 1 16,0 0 4-16,0 0-5 16,-6-3 1-16,-6-8-6 15,-5-1-2-15,0-3-8 16,8-2-13-16,5-1-28 15,-1 0-58-15,-5 4-213 16</inkml:trace>
  <inkml:trace contextRef="#ctx0" brushRef="#br0" timeOffset="-214436.02">2740 10399 280 0,'0'0'73'16,"0"0"-40"-16,0 0 6 16,0 0-10-16,0 0-4 15,0-1-4-15,0 0 9 16,-6 0-5-16,1 1-8 16,-3-2 10-16,-3 2-16 15,-8-2-2-15,-1 0-1 0,-8-3-3 16,-5-1 0-1,-1-3-6-15,-4-6 5 16,0-5-10-16,-2-9 12 16,1-10-7-16,-1-12 5 0,3-10-2 15,-1-13 0-15,9-10 0 16,5-3 1-16,6 1-1 16,11 9-4-16,4 15 4 15,3 8-5-15,0 8 10 16,0 6-10-16,0 7 5 15,3 13-3-15,0 7 1 16,1 8 1-16,-4 5-2 16,0 0 3-16,0 0-6 15,0 0 6-15,0 0-34 16,-16 16-66-16,-8 7-68 16,-13-1-188-16</inkml:trace>
  <inkml:trace contextRef="#ctx0" brushRef="#br0" timeOffset="-214216.59">1983 9478 528 0,'-13'-23'2'16,"7"4"3"-16,6 13-3 15,0 4-6-15,9 0-4 16,15 1-2-16,4 1 12 16,5 0-10-16,-1 3 8 15,0 14-4-15,-4 9 3 16,-8 2-1-16,-1 6 0 15,-5 5 2-15,-6 6-1 16,0 3 4-16,4-1-12 0,7-2-34 16,2-10-39-16,4-16-133 15</inkml:trace>
  <inkml:trace contextRef="#ctx0" brushRef="#br0" timeOffset="-212439.68">6499 9074 508 0,'-27'4'3'16,"11"-4"-25"-16,-4 0 18 16,-8 6 7-16,-6 6-5 15,-10 8 11-15,-3 3-6 0,-2 1 16 16,-2 0 3-16,-7-1 8 16,-6-4-1-16,-12 0-5 15,-6 2-3 1,-1-2-10-16,1 1 1 0,9-6-8 15,4-2 9-15,2-3-9 16,2-4 8-16,-2-2-7 16,-9 0 4-16,0 0-7 15,-16 1 0-15,-11 0 1 16,-10 3-7-16,-9 5 7 16,0 2-5-16,-1 4 4 15,4 1-3-15,4 0 5 16,2 1-6-16,7-2 4 0,2-3 2 15,6 0-7 1,-3-2 3-16,2-4-4 16,7-3 11-16,0-2-11 15,2-4 6-15,4 0 0 0,4-4-1 16,6-9 2-16,10-5-2 16,1-2 2-16,5-5-9 15,2-2 10-15,3-4-7 16,2-2 7-16,3-2-4 15,0-1 1-15,8-4-1 16,4 1 0-16,5-9 2 16,13-6-7-16,6-11 7 0,14-12-9 15,0-13 9 1,25-13-4-16,6-5 3 16,-4-1 0-16,-2 19-2 15,-4 18 3-15,0 13-2 0,0 13 3 16,7-2-6-16,8-4 5 15,4-3-6-15,12-8 9 16,3 5-8-16,-1 3 3 16,-2 4-1-16,0 6 1 15,-4 5 0-15,2 4-4 16,5 4 4-16,5 0-6 16,7-3 12-16,0 2-10 15,6-2 5-15,1-1-2 0,1-1 2 16,-1 0-3-1,4 0 1-15,-2-4 3 16,-8 4-5-16,2 1 4 16,-3 2-5-16,-1 8 7 0,7-2-4 15,-2 3 3-15,10 0-2 16,-4 0 0-16,-3 8 2 16,-3 2-4-16,2 1 4 15,1 0-8-15,1 2 10 16,5-4-6-16,-5 0 5 15,-8-1-5-15,4-1 2 16,-3-3 2-16,0 2-4 16,0-2 6-16,-5 5-9 15,-4 4 7-15,-4 3-6 16,-4 3 9-16,0 1-7 16,4 1 3-16,3 0-1 0,4 1 1 15,5 2-1-15,-1 1-1 16,2 0 4-16,-7 0-10 15,-4 1 11-15,1 10-7 16,-3 2 6-16,3 1-5 16,-6 1 4-16,-1-1-3 15,0 3 1-15,-1-1 1 16,4 3-7-16,1 3 7 16,6 4-4-16,2 1 6 15,-1 2-4-15,-2 3 2 16,-5 1-3-16,-10 6-3 15,-13 4-10-15,-6 3 8 0,-10 3 2 16,-9 1-1-16,3 0 9 16,-7-2-7-16,2 2 5 15,0 2-2-15,1 3 4 16,-3 6-4-16,-3 3 1 16,0 9 3-16,0 4-5 15,-18 5 5-15,-3 1-5 16,-7-2 6-16,-1-6-6 15,-6-5 4-15,-7-4-3 16,-3 2 1-16,-11 4 2 16,-10 6-4-16,-7 0 4 15,-9 2-7-15,-3-6 8 16,-1-3-4-16,5-7 4 0,1-5-2 16,6-8 1-16,-4-5-1 15,-4-4-1-15,-6-2 5 16,-4-5-9-1,-3-2 8-15,-2-5-9 0,2-5 13 16,3-1-8-16,1-7 2 16,8 2-3-16,11-3 3 15,15-5-1-15,8 4-18 16,7 1-40-16,-4-3-113 16</inkml:trace>
  <inkml:trace contextRef="#ctx0" brushRef="#br0" timeOffset="-211532.54">4502 7867 515 0,'-34'-7'54'15,"10"-10"-48"-15,6 16 5 16,-2 1 8-16,4 6 12 16,-9 30-17-16,-8 26-15 15,-6 28 6-15,1 25 1 16,-3 8-2-16,-2 9-1 15,6-3 1-15,1-7 1 16,0-12-3-16,8-21-1 16,1-24 0-16,7-19 3 0,3-15-3 15,-1-9 0-15,3-3 0 16,-5-3 2-16,-3-2-8 16,4-6-25-16,-2-7-42 15,-6-2-54-15,2-37-179 16</inkml:trace>
  <inkml:trace contextRef="#ctx0" brushRef="#br0" timeOffset="-211197.15">3560 8251 489 0,'-13'-9'12'15,"10"1"3"-15,3 7 3 16,0 1-2-16,12 0-18 15,21 6-3-15,14 20 7 16,13 9 9-16,9 16-1 16,6 18 0-16,11 12 1 15,1 17-3-15,9 0-2 16,8-2-2-16,0-8 2 16,2-15-3-16,-10-10 5 15,-12-16-8-15,-17-13 7 16,-19-12-2-16,-18-11 1 15,-14-4-1-15,-10-3-5 16,-6-4 3-16,0 2 1 0,0-2 9 16,0 0-11-16,0 0 4 15,-9 0-27-15,-7 0-89 16,-5-13-324-16</inkml:trace>
  <inkml:trace contextRef="#ctx0" brushRef="#br0" timeOffset="-210700.29">5729 7620 459 0,'-15'-6'27'0,"5"-5"-13"0,5 10 10 16,-2 1 28-16,-8 8-37 16,-8 40-16-16,-15 32 5 15,-4 33 4-15,-8 16 6 16,-3 6 0-16,-2-2 4 16,0-7-3-16,0-10-3 15,1-16-5-15,5-13 9 16,2-17-11-16,8-17 6 15,3-7-9-15,2-11 0 16,7-3 0-16,3-3-2 16,8-10-17-16,4-3-30 15,-2-9-36-15,-6-7-71 0,-7-30-241 16</inkml:trace>
  <inkml:trace contextRef="#ctx0" brushRef="#br0" timeOffset="-210325.28">4700 7756 520 0,'-4'-13'13'16,"4"5"-13"-16,0 8 1 15,14 0-11-15,24 8 6 16,20 16 7-16,20 16 11 0,18 19 0 15,13 14-1 1,10 18-2-16,9 10-1 16,4 8 3-16,1 1-5 15,-2-7-2-15,-9-9 1 0,-4-15-3 16,-20-15-2-16,-12-14 4 16,-14-14-1-16,-14-11-5 15,-14-7 2-15,-11-6-2 16,-13-6 3-16,-10-4-3 15,-7-1 2-15,-3 1-2 16,0 0 2-16,0 0 0 16,0 1 0-16,-2-2-2 0,-15 5-35 15,-11 10-59-15,-16 7-94 16</inkml:trace>
  <inkml:trace contextRef="#ctx0" brushRef="#br0" timeOffset="-201965.53">2755 12255 367 0,'-9'4'16'0,"6"-3"-8"0,3-1 12 16,0 0 5 0,0 0-3-16,0 0-5 15,0 0-1-15,0 0 8 0,0 0 9 16,0 1-8-16,0 2-3 16,0-3-11-16,-3 1 0 15,3-1 2-15,0 2 2 16,0-2 3-16,0 0-5 15,-3 0 13-15,0 0-7 16,-3 0 1-16,-4 0-9 16,-2 0-4-16,-3 0-5 15,-3 0-1-15,-3 0 1 16,-7 0-2-16,0-7 2 16,-5-3-7-16,-2-4 9 15,1-7-4-15,0-5 0 16,-2-6 1-16,2-7 1 0,4 0-1 15,5-3-5-15,2-1 5 16,7-4 0-16,0-6-1 16,4-6 1-16,1-3-2 15,4 4 0-15,1 4 2 16,0 9 1-16,-1 3-1 16,1 5-1-16,3 6-4 15,0 1 7-15,3 10-6 0,0 1 6 16,0-2-5-1,6-7 2-15,20-12-5 16,9-9 6-16,8-8 0 16,-3 6-2-16,-4 6 1 0,-2 10-2 15,-7 7 4-15,1 3-4 16,-7 8 5-16,-8 4-5 16,-3 3 4-16,-5 4-1 15,-2 2-3-15,-3 3 6 16,0 1-7-16,0 0 4 15,0 0-3-15,0 0 4 16,0 0-3-16,-8 0-9 16,-15 0-37-16,-8 0-84 15,-9-4-95-15</inkml:trace>
  <inkml:trace contextRef="#ctx0" brushRef="#br0" timeOffset="-201701.23">2254 10921 530 0,'-6'0'16'0,"5"0"-16"16,1 0 8-16,0 0 0 16,0 0 5-16,19 0-16 15,15 0 2-15,7 0 8 16,4 0 0-16,-4 10-4 16,-5 14 0-16,-6 14-2 15,-8 11-2-15,-9 5 6 16,-8 4-2-16,-5 2 2 15,0-9 6-15,-9 1 7 16,-7-7-4-16,1-7-8 0,0-6-1 16,6-9-6-16,6-11 1 15,3-12-70-15,0-16-165 16</inkml:trace>
  <inkml:trace contextRef="#ctx0" brushRef="#br0" timeOffset="-200264.6">8806 9850 566 0,'-8'5'20'16,"4"-5"-21"-16,4 0 1 15,0 0 13-15,6 3-10 16,16 12-4-16,17 4 3 0,4 7 4 16,3 7-3-16,1 8 0 15,-3 14 6-15,-5 16-1 16,-3 17 2-16,-5 12-3 15,-4 10 6-15,-9 0-9 16,-10 0 8-16,-8-3-3 16,0-3 4-16,-25-4 3 15,-8-1-2-15,-11-1-5 0,-10 1-6 16,1-7 3 0,5-17-9-16,11-21 7 15,15-24-5-15,3-10 2 16,-1-11-15-16,2-9-57 0,-3-6-77 15</inkml:trace>
  <inkml:trace contextRef="#ctx0" brushRef="#br0" timeOffset="-199932.48">8845 10925 429 0,'-15'19'245'0,"1"6"-251"15,-1 14 6-15,5 15 4 16,10 7 3-16,0 4-4 16,13-3-4-16,13-8 0 15,2-12-2-15,3-15 2 0,6-9-2 16,11-11 5-16,10-7-3 16,12-6 5-16,2-15-3 15,-4-4 5-15,-2 3-2 16,-19 7-4-16,-11 5 1 15,-17 7-5-15,-11 3 7 16,-8 0-5-16,0 0 9 16,0 0 0-16,0 0 5 15,0 0-6-15,0 0-7 16,0 0-15-16,10-7-69 16,14-8-257-16</inkml:trace>
  <inkml:trace contextRef="#ctx0" brushRef="#br0" timeOffset="-196329.07">2740 12346 267 0,'0'-10'21'16,"0"2"-15"-16,0 4 18 0,0-3 10 16,0 0-1-16,0 1 1 15,0 2 4-15,0 4 3 16,0 0 9-16,0 0-1 16,0-3-14-16,-6 2-10 15,-10-3-20-15,-4 2 0 16,-2-1 7-16,-5 1-5 15,-4-4-2-15,-2 2-2 16,-6-2 2-16,-2-3-3 16,-1-1 4-16,-6-5-6 15,3-8 3-15,-6-2-5 16,4-7 2-16,3-7 0 16,2-5-5-16,3-6 8 0,5-5-6 15,4-2 6-15,2-5-6 16,10-8 3-16,9-7-2 15,9-8 0 1,0-5 1-16,24-1 0 0,10 2 1 16,8 0-1-16,4 7 1 15,5 5-2-15,-5 15 3 16,-9 15-1-16,-10 16 2 16,-5 14-4-16,-10 5 0 15,-6 8 2-15,-3 3-2 16,-3 1 4-16,0 0-4 15,0 0 4-15,0 0-4 16,0 0 5-16,0 0-16 0,-12 0-27 16,-7 0-47-16,1 5-26 15,-6 1 5 1,-1-6-66-16</inkml:trace>
  <inkml:trace contextRef="#ctx0" brushRef="#br0" timeOffset="-196079.74">2174 10914 86 0,'-32'-9'113'0,"-1"4"-41"16,7 2-6-16,4 2-3 15,13 1-11-15,6-2 6 16,3 1-13-16,0-1-38 16,24-8-14-16,19 0 5 15,18-4 6-15,7-1 5 16,-2 8-7-16,-3 7-1 0,-7 0-1 16,-6 16-2-1,-9 9 5-15,-10 4-4 16,-10 5 2-16,-8 2-1 15,-10 4-2-15,-3-1 3 0,0 0 3 16,-13-3-6-16,0-4 1 16,4-2-5-16,4-3-44 15,5-2-37-15,0-12-168 16</inkml:trace>
  <inkml:trace contextRef="#ctx0" brushRef="#br0" timeOffset="-194599.7">8742 9824 392 0,'-5'-1'10'0,"-2"-5"-5"15,4 2 36-15,3 3 15 16,0 1-16-16,0 0-16 16,0 0-13-16,-3 0-1 15,3 0-5-15,0 0 1 16,0 0 1-16,0 0-5 15,0 0 0-15,0 0-3 16,0 0 0-16,0 0-2 16,0 0 4-16,0 0-2 15,0 0 3-15,0 0-2 16,0 0 1-16,0 0 3 16,0 0-3-16,0 0 3 0,0 0-3 15,0 0 4-15,0 0-6 16,0 0 2-16,0 0-2 15,0 0 1 1,0 0 0-16,0 0 2 0,0 0 0 16,0 0 1-16,0 0 6 15,0 0-1-15,0 0 1 16,0 0-4-16,0 0-3 16,0 0-1-16,0 0 0 15,0 0-4-15,0 0-4 16,0 0 3-16,15 0 1 15,-3 0 5-15,1 1-2 0,-1 4 2 16,0 1-6-16,10 5 7 16,5 3-4-16,7 5 1 15,5 5 0 1,4 2-1-16,1 5 0 0,-4 3-2 16,-3 8 4-16,-6 7-4 15,-1 5 4-15,-6 10-5 16,-2 8 6-16,-1 10 0 15,-6 10-3-15,-3 9 5 16,-9 7-7-16,-3 5 9 16,-2 2-5-16,-19-4 8 15,-10-1-9-15,-5-3 8 16,-13-1-7-16,-9-1 0 0,-6-7 0 16,-3-12 1-1,6-14 0-15,8-16-1 16,11-15 12-16,12-12-6 15,6-10 0-15,5-8-4 0,1-5-1 16,1-5-8-16,-3-1-39 16,-1-18-113-16</inkml:trace>
  <inkml:trace contextRef="#ctx0" brushRef="#br0" timeOffset="-194180.81">8538 11302 435 0,'-8'-3'148'16,"2"3"-142"-16,5 0 1 15,1 0 9-15,0 0 5 0,0 12-14 16,0 20-7-16,6 10 6 16,1 3-8-16,1-5 5 15,-4-7-4-15,-1-7 3 16,0-11-2-16,-3-3-1 15,0-9 2-15,5 0-4 16,1-3 1-16,11 0-2 16,13 0 8-16,12 0 4 15,14-10-1-15,7-7 0 16,1-2-2-16,2 2-3 16,-7 3-3-16,-4 3 4 15,-10 1-2-15,-9 4 1 16,-11 1-2-16,-6 1 0 0,-8 3 0 15,-6 1 1-15,-4-2-1 16,-1 2 2-16,0 0 1 16,0 0 9-16,0 0 0 15,0 0-8-15,0 0-3 16,0 0-30-16,0 2-40 16,-14 6-154-16</inkml:trace>
  <inkml:trace contextRef="#ctx0" brushRef="#br0" timeOffset="-185508.33">2785 10919 249 0,'0'0'39'16,"0"0"-37"-16,0 0-1 15,0 0-1-15,0 0 1 16,0 0 1-16,0 0-6 16,0 0-35-16,0 0-17 15,0 0 33-15,0 0 17 16,0 0 8-16,0 2-4 15,0 0 1-15,0-1-6 16,0 0-8-16,0-1-3 0,4 1-22 16,-1 2 3-16,-3-3 24 15,3 0 7 1,0 0 1-16,0 0 5 16,0 0 6-16,-3 0 7 0,3 0 6 15,-3 0 5-15,0 0-6 16,0 0-13-16,0 0 0 15,3-3-2-15,-3 0-2 16,0-2 0-16,0 1 0 16,5-2 0-16,-5 2-1 15,1 1 4-15,-1 2-1 16,0 1 2-16,0 0 2 0,0-4 6 16,0 1 3-16,0-3 1 15,0 0 1 1,0 3 11-16,0-1-1 15,0 1-14-15,0-3 0 0,0 2 1 16,-3 0 0-16,0 1-10 16,3 2 5-16,0 1 6 15,0 0-1-15,-3 0-4 16,3 0-4-16,0 0-2 16,0 0-5-16,0 0 4 15,0 0-5-15,0 0 1 16,0 0 0-16,0 0 2 15,0 1-2-15,-3 7 1 0,3 5 4 16,0 5-5 0,0 6 2-16,0 2-2 15,0 2 4-15,0-2-5 16,0-2 2-16,0-1 1 0,6-2-1 16,0-6-1-16,0-3 0 15,-3-7 0-15,0-4-5 16,0 1 7-16,-3-2-2 15,0 0 4-15,0 0 3 16,0 0-1-16,0 0 7 16,0 0-2-16,0 0-3 15,0 0-5-15,0 0 2 16,0 0-4-16,0 0 1 16,3 0-2-16,4-6 1 15,5-8-1-15,0-4 2 16,-1-1-2-16,0 2 0 0,0 3 0 15,2 1-2-15,5 0 4 16,1 1-3-16,4-2 2 16,1 0-1-16,1 3 0 15,-1 0-1-15,-5 4 1 16,2 1 0-16,-2 2-2 16,-2 2 2-16,2 2-2 15,3-2 3-15,-1 2-2 16,0-3 2-16,3 2 0 15,-5-2 0-15,-1-1-1 16,-4-2 0-16,-3 1-1 16,-6 3 0-16,-4 1 3 15,-1 1-2-15,0 0 2 0,0 0 3 16,0 0-1-16,2 0-2 16,-2 0 2-16,0 0-2 15,0 0-3-15,0 0 1 16,1 0-4-16,7 0-36 15,2 0-98-15</inkml:trace>
  <inkml:trace contextRef="#ctx0" brushRef="#br0" timeOffset="-180753.15">3167 10135 383 0,'-7'-17'28'16,"-5"1"-8"-16,9 0 24 0,3 5 3 16,0 4-3-16,0 4-9 15,0 3-16-15,-3 0-6 16,3 0-4-16,-3 31-13 16,-5 23 10-16,-3 24 2 15,-1 9-3-15,1-12-5 16,1-19 1-16,7-21-1 15,3-15 3-15,0-9-2 16,0-4-3-16,0-7 0 0,0 0-3 16,3 0 3-16,13 0 1 15,11 0 3 1,7-4 0-16,8-11 2 16,7-4-1-16,2 3-2 0,-5 1 0 15,-7 1-9-15,-13 1-45 16,-12 3-34-16,-10 1 6 15,-4-5-31-15,-13-2-32 16</inkml:trace>
  <inkml:trace contextRef="#ctx0" brushRef="#br0" timeOffset="-180584.6">3252 10246 181 0,'-30'-26'111'16,"8"6"-22"-16,7 9-20 0,9 7-11 16,5 4-12-16,1 0-27 15,0 11-27-15,0 30 4 16,9 20 11-1,4 13-2-15,4 1-2 0,3-10-1 16,4-12-2-16,7-6-1 16,-1-10-30-16,-5-15-89 15,-8-19-114-15</inkml:trace>
  <inkml:trace contextRef="#ctx0" brushRef="#br0" timeOffset="-180361.2">3534 10213 411 0,'16'-20'93'0,"5"7"-94"16,4 4 2-16,0 9 7 16,-2 0 2-16,-1 27-3 15,-3 9-7-15,-8 8 6 16,-5 4-1-16,-6-4-2 0,0-6-1 16,0-9-13-16,0-10 10 15,-1-7 1-15,-1-7 1 16,2-5 0-16,2 0-20 15,21 0-31-15,13-11 42 16,8-8-27-16,-2-6-98 16</inkml:trace>
  <inkml:trace contextRef="#ctx0" brushRef="#br0" timeOffset="-180017.12">4004 9987 607 0,'-19'0'-3'16,"6"10"-16"-16,5 18 22 16,6 7-5-16,2 7 3 15,0-2-1-15,0-7-8 16,8-12-22-16,-2-12 3 16,-3-8 3-16,-1-1-5 15,-2 0 14-15,3-26 24 16,2-18 24-16,4-9-20 15,3-2 8-15,8 10-3 16,2 15-8-16,-3 13-4 16,5 12-13-16,-2 5 3 15,1 13 2-15,-4 22 5 0,-7 14 4 16,-2 9-9-16,-4 2 12 16,-1 0-7-16,-2-4 0 15,0-8-6-15,-1-2-28 16,-1-15-90-16,-1-26-148 15</inkml:trace>
  <inkml:trace contextRef="#ctx0" brushRef="#br0" timeOffset="-179820.48">4416 9719 609 0,'0'37'-19'16,"0"19"23"-16,4 25 2 15,6 12 7-15,4 6-11 16,3-2 1-16,6-6-3 16,-2-9 0-16,0-9-3 15,1-11-53-15,-9-15-95 16,-7-23-253-16</inkml:trace>
  <inkml:trace contextRef="#ctx0" brushRef="#br0" timeOffset="-179296.08">6405 9425 658 0,'0'-7'9'0,"0"5"-27"16,0 2 25-16,-4 0 4 15,-1 16-11-15,5 17 7 16,0 9-1-16,8 7-5 16,21-4 1-16,6-1-5 15,5 0 6-15,0 2-4 16,-9 6 3-16,-10 1-2 15,-11 3 1-15,-10-3-1 16,-1-5 1-16,-23-5 2 0,-7-4 2 16,-8-5 2-1,-4-7-6-15,-2-9 1 16,2-13-11-16,5-5-25 16,6-40-60-16,13-27-50 0,8-24-83 15</inkml:trace>
  <inkml:trace contextRef="#ctx0" brushRef="#br0" timeOffset="-179176.27">6294 9636 316 0,'11'-28'47'16,"6"7"7"-16,5 2 4 16,9 1-22-16,8 3-5 15,12-1-12-15,5 5-18 16,8 0-1-16,3 4-4 0,0-4-54 16,-7-1-102-16</inkml:trace>
  <inkml:trace contextRef="#ctx0" brushRef="#br0" timeOffset="-178885.06">7083 9295 533 0,'-19'6'61'0,"-6"11"-67"16,0 16 10-16,1 21 9 16,8 17-2-16,12 14 0 15,4 4-2-15,17-3-6 16,16-5-3-16,4-9 0 15,8-12-3-15,-6-17-4 16,-2-20-14-16,-9-17-26 16,-9-6 6-16,-8-22 33 15,-11-12 20-15,0 1-3 16,-21 4 3-16,-10 9 16 0,-8 12-5 16,-3 8-14-16,4 4-8 15,5 16 1-15,15 4-8 16,17-4-23-16,1-6-68 15,31-14-55-15</inkml:trace>
  <inkml:trace contextRef="#ctx0" brushRef="#br0" timeOffset="-178465.18">7580 9397 694 0,'-7'-25'-1'15,"7"-4"-13"-15,29 2 14 16,16-2 0-16,13 3-2 16,2 16-2-16,-5 10-3 15,-9 21-14-15,-17 22-45 16,-18 11 12-16,-11 3 20 15,-19-3 20-15,-12-8 5 16,4-12 18-16,10-13 11 16,9-9 20-16,8-5-16 15,19 0-24-15,24 3 8 0,14 4 2 16,2 0 0-16,-8 8-7 16,-18-2-3-16,-26 3-3 15,-13 6 0-15,-44 3 18 16,-22 2 23-16,-17-2 2 15,8-7-13-15,13-5-2 16,13-8-19-16,16-5-4 16,9-2-9-16,5-5-76 15,-2-7-163-15</inkml:trace>
  <inkml:trace contextRef="#ctx0" brushRef="#br0" timeOffset="-177645.63">5175 10750 372 0,'1'0'13'16,"-1"0"-10"-16,0 0 30 0,-6 0 54 15,-25 4-9-15,-22 9-67 16,-22 6-11-16,-26 12 3 15,-9 7-6 1,-11 8 4-16,-4-1-2 0,0-5 5 16,-4-7 0-16,4-9 16 15,5-10-2-15,-2-10-1 16,1-4-10-16,-1-12-4 16,1-20 1-16,-1-17-5 15,8-12 1-15,11-15-1 16,18-12 3-16,24-16-4 15,24-15 2-15,19-11-5 16,18-7 3-16,21-3 3 0,26 2-3 16,20 6 4-16,21 6-5 15,24 6 6-15,16 12-3 16,15 12 1 0,4 15-1-16,4 20 0 0,4 23 0 15,-1 30-3-15,-5 16 2 16,-14 45-5-16,-22 26 2 15,-20 23-6-15,-24 19 7 16,-23 16-3-16,-20 9 9 16,-19 4-6-16,-7-1 5 15,-10-7-1-15,-20-12-4 16,-4-11 8-16,-8-10-7 0,0-10 3 16,6-15-15-1,7-16-15-15,11-16-30 16,10-25-55-16,8-27-176 15</inkml:trace>
  <inkml:trace contextRef="#ctx0" brushRef="#br0" timeOffset="-176492.74">8094 10462 399 0,'-30'35'6'0,"6"-7"-4"15,1-5 18-15,1-9 53 16,-4-5 3-16,-9-1-29 16,-9 3-26-16,-12 3-10 15,-9 4-5-15,-18 4 0 16,-20 5 0-16,-23 1-2 16,-13-2-1-16,-15-2-4 15,1-11 12-15,0-7 1 16,-1-6 6-16,7-14-7 15,14-16 4-15,20-14-5 16,24-11-9-16,17-15 1 16,14-16-10-16,9-20 12 15,13-19-11-15,11-16 10 0,15-7-12 16,8 2 12-16,2 10-11 16,5 16 3-16,12 21 0 15,6 23-4-15,8 16 7 16,11 13-4-16,16-1 3 15,16 0 2-15,23-5 1 16,16 3-2-16,12 2 4 16,5 8-1-16,1 5-4 15,1 3 5-15,4 9-6 16,1 4 5-16,6 7-4 16,2 11 5-16,-4 1-2 15,7 4-1-15,2 17 0 0,-4 4 1 16,-9 7 1-16,-15 7-1 15,-13 4-1-15,-17 7-2 16,-16 4 4-16,-15 5-3 16,-13 3 4-16,-15 6-1 15,-14 9 0-15,-13 8-1 16,-6 8 3-16,-24 10 2 16,-19 7-5-16,-9 5 0 15,-9 0 0-15,-8-5 2 16,-2-8-2-16,-2-8 5 15,-1-12-2-15,-3-6 1 16,4-11 2-16,-3-11 2 16,2-8 2-16,7-8-7 0,7-9 4 15,8-6-3-15,15-4 3 16,9-7 1-16,2-1-2 16,6-5 1-16,6-1-5 15,1-1 1-15,4-2-6 16,-3 1 9-16,-4-2-2 15,-6 3 4-15,-7 0-4 16,0 2 1-16,-5 2-2 16,0 1 5-16,10-3 8 15,3-1-7-15,11-5 2 16,3 0-5-16,4 2-1 16,0 0-6-16,3 0 3 0,0-1-2 15,0-1 0-15,0 0-2 16,0 0-1-16,0 0-21 15,-11 9-41 1,-13 11-55-16,-26-5-196 0</inkml:trace>
  <inkml:trace contextRef="#ctx0" brushRef="#br0" timeOffset="-175000.87">3234 10987 550 0,'-12'0'9'0,"5"-2"-7"15,4 2-4-15,3 0 8 16,0 0 8-16,0 0-6 16,0 0-10-16,0 0-6 15,0 8 9-15,31 6-1 16,21-2-2-16,30-8 1 15,27-4 13-15,28-18 3 16,12-13-2-16,10-4-6 16,2 3-5-16,-8 4 1 15,-8 9-5-15,-22 3 4 0,-27 7-4 16,-31 3 4-16,-27 2-4 16,-22 4 4-16,-16 0-2 15,-28 0 7-15,-36 4 21 16,-34 8-17-16,-31 4-5 15,-11 7-7-15,-12 8 6 16,2 7 3-16,7 6 17 16,10 0-9-16,11-1-3 15,21-5-5-15,21-12-2 16,28-8-1-16,25-12-2 16,18-5 5-16,9-1-6 15,13 0-9-15,32-4-3 0,25-17 11 16,25-6 4-16,18-11-5 15,10-6 2-15,6-6-3 16,3-5 4-16,-6 5-2 16,-14 5 2-16,-22 13-5 15,-25 8 3-15,-24 13-1 16,-24 8 0-16,-17 3-2 16,-17 4-7-16,-43 32 0 15,-34 16 9-15,-22 12-6 16,-13 2-6-16,-11-4 11 15,-6-8 1-15,9-6 1 16,13-7 8-16,29-12 0 16,32-9 0-16,32-12-1 0,21-8 5 15,10 0-14-15,13 0-2 16,35-18-6-16,26-13 11 16,26-12 3-16,19-10-5 15,9-1 3-15,7 0-4 16,4 0 4-16,4 1-4 15,-6 7 4-15,-8 7-4 16,-19 6 2-16,-18 9-3 16,-23 5 3-16,-11 2-1 15,-21 7-2-15,-16 2 5 16,-9 5-7-16,-9 3 8 16,-3-1-7-16,0 1 6 0,0 0-7 15,0 0-5-15,4 0-36 16,15 0-30-1,20 10-5-15,22-2-10 16,15-7-121-16</inkml:trace>
  <inkml:trace contextRef="#ctx0" brushRef="#br0" timeOffset="-173392.46">6125 10526 579 0,'-15'-14'12'0,"11"4"-7"16,4 8-4-16,31-11-6 15,35-13 5-15,39-13 17 16,35-13-4-16,30-2 7 15,19 4-9-15,6 4-4 16,8 8-3-16,-6 11-1 16,-1 4-4-16,-4 9-1 15,-10 4 5-15,-15 1-4 16,-17 3 3-16,-31 1-3 0,-28 2 2 16,-30 1-2-16,-27 2 2 15,-19 0 0-15,-15 0-4 16,-4 0 4-16,-38 10 13 15,-34 7 19-15,-42 8-30 16,-41 8-2-16,-30 5-4 16,-20 2 4-16,-18 3-1 15,3 5-4-15,-4 2 4 16,8 0 0-16,8 3 1 16,14-2-5-16,28-2 8 15,23-6-6-15,40-7 5 16,34-11-3-16,28-11 0 0,24-7 2 15,18-7 1-15,3 0-3 16,30 0-18-16,28-10 6 16,31-16 18-16,41-14-3 15,28-10-2-15,25-6 0 16,15-5 0-16,5 1-2 16,0 6 4-16,1 2-7 15,2 10 6-15,3 8-3 16,-8 6 3-16,-16 7-3 15,-21 7 2-15,-35 7-2 16,-29 4 3-16,-27 3-2 16,-21 0-2-16,-22 0 2 15,-15 4-2-15,-12-1 3 0,-3 0-4 16,-31 3 9-16,-32 3 0 16,-38 11-3-16,-44 6-16 15,-42 8-8-15,-32 3-6 16,-21-1-1-16,-6 1 15 15,8-5 5-15,5-3 13 16,10-4-6-16,7-2 6 16,18 3 0-16,19-2 8 15,24 3-5-15,26 0-4 16,26-4 1-16,33-5-1 16,33-8 4-16,19-4-2 15,18-6 3-15,33 0-14 0,37 0-9 16,37-17 22-16,37-11-5 15,37-12 0-15,24-6-2 16,20-4 1-16,9 1-5 16,2 4 6-16,-4 6-5 15,-3 9 5-15,-6 10-2 16,-22 5-1-16,-22 9 1 16,-30 5-2-16,-33 1 2 15,-31 0-4-15,-31 0 5 16,-26 4-3-16,-12 0 2 15,-16-2-2-15,-1 1 4 16,-32-1 5-16,-22 5 5 16,-25 3-10-16,-20 4-5 0,-21 5 4 15,-16 2-4-15,-12 6 4 16,-1 3-4-16,-4 5 3 16,4 4-6-1,3-1-11-15,2-1 1 0,7-2 3 16,6-5 10-16,9-4-4 15,8-5 9-15,4-5-3 16,12-3 2-16,13-3-2 16,17-6 4-16,24-2-1 15,20-2 13-15,19 0 10 16,6 0-6-16,0-2-22 16,39-4-12-16,27-5 9 0,23-3 7 15,24-1 1-15,15 2-4 16,12 4 3-16,24-4 1 15,4-1-3-15,3-4 2 16,-11-1-6-16,-11-2 8 16,-12 1-8-16,-16 3 6 15,-20 5-2-15,-21 5 0 16,-22 3-11-16,-19 4-5 16,-14 0-19-16,-4 0-2 15,-6 6 2-15,0 16-46 16,-6 11-37-16,-9 13-32 15</inkml:trace>
  <inkml:trace contextRef="#ctx0" brushRef="#br0" timeOffset="-169836.48">2661 11690 315 0,'-12'-33'27'16,"0"9"-23"-16,9 16 0 15,3 8 1-15,0 0 7 16,0 7-9-16,17 23 20 16,8 24 18-16,11 26 17 15,7 20-7-15,6 18-26 16,12 5-8-16,0 8-8 16,3-2-3-16,-9-6-6 15,-10-11 0-15,-5-21 1 16,-10-20 2-16,-9-22-2 0,-8-20 0 15,-7-14-1-15,-6-8 1 16,0-7-1-16,0 0-9 16,0-3-50-1,-11-27-60-15,-17-20-167 0</inkml:trace>
  <inkml:trace contextRef="#ctx0" brushRef="#br0" timeOffset="-168920.9">2901 11996 589 0,'-2'-6'-34'0,"-5"3"28"16,5 2-42-16,2 0 49 16,0-1-4-16,0 1 8 15,0-3-4 1,24-7-1-16,15-8 3 0,17-8 6 15,13-8 7-15,17-5-10 16,20-5 3-16,18-5-4 16,16-5 3-16,7-3-3 15,5-6-2-15,2 2-1 16,8 1 1-16,-1 1-1 16,3 8-2-16,10 6 2 15,7 5-4-15,5 3 5 0,4 0-2 16,-4 3 5-16,-3 1-6 15,0 0 1-15,-7 2 2 16,-8-8-5 0,-8 1 5-16,-13 1-5 0,-19-1 7 15,-18 4-7-15,-19 6 5 16,-16 4-3-16,-10 5 2 16,-4 4-2-16,3 2 3 15,-2 1 1-15,0 2-3 16,2 4 0-16,3 3-1 15,1 0 3-15,3 4-4 16,-4 0 6-16,-3 0-7 16,-5 1 4-16,-11 9-2 0,-8 3-1 15,-9 6 2 1,-10 5-6-16,-10 7 8 16,-1 10 2-16,-10 13 10 15,0 11-4-15,0 14-3 0,3 13-5 16,9 7-2-16,7 7 1 15,1 1-2-15,5-3-1 16,-1-8 1-16,-4-10 2 16,-1-9-2-16,-2-13 1 15,-6-11-1-15,-1-8 3 16,-6-9-3-16,-4-6 0 16,-4-7 3-16,-18 0-2 0,-18-1 6 15,-13 1-6-15,-19 7 4 16,-19-1-6-1,-23 0 5-15,-19 1-4 16,-14 4 2-16,-16 1-5 0,-10 4 4 16,-21-2-1-16,-13 2-3 15,-3-5 5-15,-1-2-3 16,14-2 4-16,20-3 10 16,9 2 3-16,22 1-6 15,9 7-7-15,13 3 1 16,10 3-8-16,8-1 6 15,15-6-7-15,15-1 7 16,11-9-2-16,20-5 3 16,10-6-5-16,9-8 4 15,13-2-4-15,10-5-4 16,1 0-18-16,2 0-28 16,0-9-12-16,15-14-45 0,0-12-41 15</inkml:trace>
  <inkml:trace contextRef="#ctx0" brushRef="#br0" timeOffset="-167885.17">5449 13503 29 0,'-28'30'540'16,"-14"-1"-539"-16,3 6-7 15,-2 3 4-15,-8-5 10 16,-2-5 7-16,-9 1 10 16,-7-3-1-16,-7-3 2 15,-15-3-5-15,-11-6-11 16,-6-4-1-16,-7-10 1 16,-9 0-1-16,2-26 1 15,0-15-1-15,6-17-6 16,7-19 4-16,6-18-7 0,7-21 2 15,9-17-6-15,12-9 5 16,15-4 0-16,9 8-1 16,12 7 1-16,7 16-5 15,8 7 9-15,11 6-6 16,8 5 3-16,3 2-3 16,17 2 2-16,26-2-5 15,9 0 1-15,18 2 4 16,2 3-7-16,2 7 6 15,5 10-3-15,-2 9 4 16,-4 8-2-16,6 7 0 16,8 6-3-16,4 11 5 15,10 7-2-15,1 10-2 0,11 9 3 16,9 6-4-16,8 0 7 16,9 17-6-1,1 8 5-15,-4 4-4 16,-13 5 4-16,-8 6-2 0,-17 5-2 15,-13 5 2-15,-12 10-3 16,-12 6 3-16,-6 7-3 16,-10 5 5-16,-10 2-3 15,-5 2 4-15,-10 6-3 16,-9 5 4-16,-5 12-2 16,-6 16 0-16,-3 16-1 15,-25 12-4-15,-15 4 6 0,-9-2-6 16,-19-9 5-16,-7-10-1 15,-7-11 2-15,-7-10 0 16,1-14 1 0,0-9 3-16,-1-11-7 0,4-6 3 15,-1-13-5-15,3-11 4 16,-1-10-4-16,8-14-2 16,12-12-5-16,15-11-10 15,18 0-8-15,20-26-14 16,14-20-31-16,27-17-69 15,31-13-48-15</inkml:trace>
  <inkml:trace contextRef="#ctx0" brushRef="#br0" timeOffset="-167076.33">7795 12447 598 0,'-5'13'39'16,"-20"6"-42"-16,-3 7-16 15,-1 1 16-15,-14 1 6 16,-10 3 0-16,-16-1 0 0,-14 2 5 16,-8-2 4-16,-12-5-1 15,-12-4-2-15,-10-6-5 16,-9-9 5-16,-18-6-3 16,-9 0 8-16,-4-12 2 15,7-11-5-15,18-14 11 16,21-6-1-16,18-7-7 15,23-10-8-15,14-5 0 16,15-12-4-16,12-10-4 16,15-8 7-16,10 1-6 15,12-4 1-15,0 0-2 16,31-3 2-16,27-15-8 16,25-2 12-16,20-3-7 0,10 5 7 15,5 18-9-15,14 17 8 16,9 15-5-16,11 11 0 15,7 9 2-15,7 6-1 16,1 12 3-16,8 11-5 16,-2 13 5-16,-2 4-5 15,-7 19 5-15,-9 15-4 16,-14 9 1-16,-16 6 1 16,-18 5-2-16,-16 8 3 15,-12 6-4-15,-7 13 3 16,-13 8-3-16,-10 9 5 15,-16 7-3-15,-12 4 4 0,-17 1-3 16,-4 4 3-16,-34 2 0 16,-21 2-3-16,-19-1 6 15,-13-7-7-15,-17-7 4 16,-12-5-3-16,-15-5 2 16,-7-2-4-16,-6-4 7 15,1-11-5-15,11-3 2 16,0-9-1-16,10-4-4 15,15-8 5-15,17-9-4 16,16-11 0-16,13-8-12 16,16-11-12-16,11-6-30 15,4-2-14-15,8-5-97 16,0-9-213-16</inkml:trace>
  <inkml:trace contextRef="#ctx0" brushRef="#br0" timeOffset="-163964.51">4916 10705 584 0,'0'7'24'0,"-15"-6"-34"15,1 7-4-15,-9 2 13 16,-4 8 3-16,-9 0 4 15,-8 7 1-15,5 1 6 0,-3-1 0 16,-6 5 9-16,-8 0-8 16,-14 8-5-16,-16 4-1 15,-5 11-7-15,-6 2 5 16,1 0-5-16,7-7 7 16,1-6-3-16,8-13 12 15,1-12-2-15,4-11-8 16,4-6 6-16,-1-4-13 15,1-16 6-15,-1-3-11 16,-1-3 9-16,6 0-8 16,2-2 5-16,7-1-1 15,6-5 1-15,5-2-1 16,6-2 0-16,7-7 1 0,4-5-1 16,9-1 5-16,3-4-4 15,0 3 1-15,5 5-4 16,1 2 2-16,0 6 0 15,6-1 1-15,3-3 0 16,3-6-4-16,0-5 3 16,0-3-4-16,16-5 6 15,1 5-6-15</inkml:trace>
  <inkml:trace contextRef="#ctx0" brushRef="#br0" timeOffset="-162724.14">4896 11029 545 0,'-87'50'1'0,"-7"8"-3"16,-6 19 1-16,-10 0-28 16,-12-11 8-16,-9-18 17 15,-17-21 2-15,-7-15 4 16,-3-12 2-16,-9-7 5 15,1-25 3-15,9-11 12 16,16-17-19-16,23-17 9 16,23-16-10-16,24-15 0 15,29-13 0-15,31-2-3 16,19 10 5-16,44 4-3 16,27 1 3-16,34-12-7 0,29-17 6 15,24-9-4-15,14 0 1 16,5 10-3-16,-7 18 2 15,-3 20 1-15,-4 24-2 16,-13 32-2-16,-14 35-3 16,-15 28-11-16,-31 56-35 15,-23 38 20-15,-26 31 22 16,-37 19 10-16,-12 6-2 16,-27-12 5-16,-22-17 0 15,-11-21-2-15,-6-24 10 16,-1-15-2-16,-5-14 8 15,-5-8-8-15,-6-2-4 0,-8 1-6 16,2-3 0-16,4-6-50 16,9-11-115-16</inkml:trace>
  <inkml:trace contextRef="#ctx0" brushRef="#br0" timeOffset="-161396.93">8597 10411 264 0,'8'0'11'0,"1"0"-25"15,-8 2 1-15,-1 3 27 16,0 0 26-16,-10 5 19 16,-13 5-1-16,-11 2-11 15,-1 5-10-15,-4-2-5 0,-3-2-2 16,-4 1 5-16,-8-2-8 15,-14 3-9-15,-13 7-5 16,-23 4-1 0,-11 2-5-16,-12 3-1 0,-6 0 7 15,-4-2-2-15,0-1 3 16,-3-5-6-16,7-6 6 16,4-8-5-16,-1-6 0 15,-10-6-8-15,-5-2 3 16,-6-9-1-16,0-13-3 15,5-7 0-15,6-4-3 16,15-6 9-16,9-7-6 16,21-7 4-16,16-8-4 15,21-16 1-15,13-19-1 0,18-18-1 16,15-14-1 0,11-12-1-16,1 5 4 15,3 10 0-15,16 15 0 0,8 14-2 16,9 9 2-16,7 2-5 15,6 1 1-15,9 4-2 16,8-1 2-16,8 0 1 16,8-1-1-16,6-2 6 15,9 2-5-15,8 2 3 16,16 1-3-16,16 2 4 16,14 7-2-16,8 6 1 0,3 9-1 15,10 15-2 1,2 11 4-16,0 18-5 15,-1 11 5-15,-6 5-6 16,-4 28 4-16,-14 14-2 0,-13 11 1 16,-20 14 0-16,-21 7-4 15,-14 10 4-15,-20 4-5 16,-18 5 8-16,-15 5-5 16,-19 9 6-16,-9 4 0 15,-12 10 1-15,-28 12-2 16,-12 7-1-16,-12 9 3 15,-10 4-7-15,-3-12 4 16,-4-8-4-16,-10-14 7 16,-12-18-5-16,-6-9 3 15,-1-16-1-15,6-15 3 16,10-8-2-16,5-10-2 16,10-10 0-16,4-9-5 0,8-11-22 15,11-7-45-15,3-11-32 16,7 0-175-16</inkml:trace>
  <inkml:trace contextRef="#ctx0" brushRef="#br0" timeOffset="-155488.89">2691 11416 431 0,'-12'-2'10'0,"3"-7"-4"15,9 6-4-15,0 3 7 16,0-2 10-16,0 2-8 16,0-2-9-16,1-4-1 15,16-4 0-15,14-8-2 16,7-4 6-16,12-6-2 15,5-4 2-15,6 2-1 0,8 0-1 16,-4 5-4-16,6 3 2 16,1 0 0-16,1 2 0 15,3-2-2 1,-3 0 1-16,1-3 1 0,1-2-1 16,-3 1 2-16,0 2-3 15,-2 1 2-15,-3 2 0 16,-1 2 0-16,-5 0-1 15,-3 5 0-15,0-4 1 16,2-4-2-16,5 2 2 16,8-3-1-16,9-2 2 15,7-1-4-15,8-1 5 0,5 1-2 16,8 3 1 0,1 2 3-16,0 0-5 0,-7 3 2 15,-12 0-3 1,-11 1 5-16,-6 0-5 0,-12 3 2 15,-12 0-2-15,-11 2 2 16,-12 2-1-16,-10 3 0 16,-10 3 0-16,-1 4-1 15,-7 0 4-15,0 0 1 16,0 0 14-16,0 0 9 16,0 0-8-16,-4 0-8 15,4 0-2-15,0 0-4 16,0 0-5-16,-3 0 1 0,0 0-1 15,-2 0-6 1,-5 0-80-16,-3 0-100 16</inkml:trace>
  <inkml:trace contextRef="#ctx0" brushRef="#br0" timeOffset="-154785.01">6165 10617 466 0,'-28'0'73'0,"13"0"-69"16,7 0-3-16,6 0 5 0,2 0 11 15,16-5-7-15,21-2-7 16,23-4 15-16,17-4 6 16,20-3-1-16,10-4-16 15,13-2-2-15,5-7-4 16,11-5 2-16,6-6 1 15,15-6-1-15,11 0 1 16,2 5-2-16,5 11 1 16,-4 11-1-16,-11 15 0 15,-11 6-4-15,-21 0 5 16,-18 5-4-16,-19 5 2 16,-15-2 0-16,-20-4-2 0,-20 0 2 15,-13-4-3-15,-13 0 4 16,-7 1-3-16,-3-1 4 15,0 0-3-15,0 2 8 16,0-2 12-16,0 0-1 16,0 2-10-16,0-2-6 15,0 0-1-15,0 2-6 16,0-2 5-16,0 2-14 16,0 0-30-16,0 8-28 15,0 10-41-15,0 3-14 16</inkml:trace>
  <inkml:trace contextRef="#ctx0" brushRef="#br0" timeOffset="-147979.46">9577 9485 546 0,'-31'-9'5'16,"4"-6"-3"-16,5 12 11 15,5 3 25-15,4 0 1 16,4 0-18-16,-1 0-10 16,-5 24-7-16,-8 20 0 15,-2 23 0-15,0 11 11 16,10 7-7-16,9-9-3 0,6-7-6 16,13-5-1-16,17-10 3 15,9-5-3 1,4-12 5-16,8-10-11 15,2-11 8-15,-2-12-8 16,0-4 3-16,-9-6-12 0,-11-23 6 16,-7-6 4-16,-17-15 0 15,-7-9 10-15,-3-8-2 16,-25-6 2-16,-13 3-1 16,-9 8 1-16,-6 14-1 15,-2 13 3-15,8 14-1 16,11 13 8-16,11 8-9 15,13 0-8-15,14 21-5 16,1 16-53-16,27 10-48 16,18-4-107-16</inkml:trace>
  <inkml:trace contextRef="#ctx0" brushRef="#br0" timeOffset="-147688.24">9992 9494 617 0,'-26'-12'3'0,"2"4"-6"15,6 6 37-15,6 2-11 16,-1 0 4-16,3 14-19 16,-2 13-7-16,0 11 0 15,7 12 2-15,5 5 0 16,0 1 0-16,9 5 3 0,12-1-4 15,6 1 1-15,3 1-4 16,1-4 3-16,3-5-4 16,1-6-2-16,-3-9-24 15,4-9-18-15,0-14-29 16,-2-15-110-16,-4-18-183 16</inkml:trace>
  <inkml:trace contextRef="#ctx0" brushRef="#br0" timeOffset="-147301.22">10313 9928 531 0,'-8'0'19'16,"4"0"-14"-16,3 0 15 15,1 0 32-15,0 0-24 16,0 0-18-16,0 0-9 15,0 0 1-15,0 0 1 16,0-16 1-16,0-10 7 16,0-10-11-16,0-7 3 15,-2-1-6-15,1-1 7 16,1-2-4-16,0-3-3 16,0 0 5-16,3 3-2 15,7 9-2-15,-4 14-1 0,-3 12 5 16,-3 9-4-16,3 3-2 15,5 0-5-15,9 16 4 16,4 14 5-16,2 10 6 16,5 9-2-16,-4 2-2 15,1-1-1-15,-3-4-1 16,-4-8 2-16,1-11-4 16,-3-8 3-16,-5-7-2 15</inkml:trace>
  <inkml:trace contextRef="#ctx0" brushRef="#br0" timeOffset="-146840.35">10762 9297 419 0,'5'-3'2'0,"0"3"-19"16,1 0 15-16,3 12-6 15,4 15 18 1,-2 12 7-16,-2 15 8 16,-6 12-4-16,-3 5 9 0,0 8-11 15,0-4-1-15,0-2-1 16,0-3-9-16,-9-4 0 16,-1-5-3-16,-1-6 6 15,3-9-2-15,-1-13 3 16,0-5 1-16,-1-10-9 15,2-7 0-15,4-7-4 16,2-2 4-16,2-2-6 0,0 0-13 16,0 0-71-1,6-6-93-15</inkml:trace>
  <inkml:trace contextRef="#ctx0" brushRef="#br0" timeOffset="-146331.72">10516 9407 446 0,'0'-3'18'0,"0"2"5"0,0 1 16 16,0 0 6-16,0 0-17 15,0 4-22-15,0 21-10 16,10 12 9-16,-1 13 2 15,0 3-5-15,1-1 0 16,-2 5-3-16,-2-5-10 16,-2 4-26-16,1 0-69 15,-4-2-16-15,3-7-77 16</inkml:trace>
  <inkml:trace contextRef="#ctx0" brushRef="#br0" timeOffset="-122492.91">18098 2390 298 0,'0'-8'5'0,"0"-1"19"16,0 4 32-16,0 0-22 0,0 4-7 16,0-1-3-16,0 1 8 15,0 0-3-15,0-2 3 16,-3 2-10 0,-6-1 3-16,0 1-13 0,-7 1 0 15,-1 0-6-15,-2 0-4 16,-1 0 4-16,3 4 0 15,-4 4 4-15,1 6-7 16,-4 7 3-16,-1 2-7 16,2 2 6-16,3 1-3 15,5-2-1-15,6-2 1 16,3 0-2-16,5 0 2 16,1 2-3-16,0 4 2 0,4 0-2 15,10 0 4 1,5-3-4-16,0-4-1 15,1-6 0-15,3-4-3 16,3-8 3-16,0-3-2 0,6-6 4 16,-1-12-4-16,-1-8 1 15,-3-5 3-15,-6-6-4 16,-7-4 0-16,-3 1-1 16,-8 2 3-16,-3 1 0 15,0 5 4-15,0 5-3 16,-3 9 3-16,-3 8 4 15,3 6 9-15,1 2-3 16,2 2-8-16,0 0-4 16,0 0-4-16,0 0-2 15,0 9 2-15,2 6 6 16,4 4-4-16,-2 0 3 0,1 5-1 16,-2 2 0-16,-3 2 1 15,0 2 1-15,0 0-1 16,2 0-2-16,3-5 5 15,4-2-5-15,-3-8 4 16,6-1-3-16,0-3 0 16,0-1-1-16,0 0 2 15,0-5-2-15,-3-1-1 16,-1-2 4-16,-2-2-4 16,-4 0 3-16,4 0-5 15,2 0 4-15,6-10-4 16,3-8 8-16,-1-6-6 15,-2-2 0-15,-7-1 4 0,-1 1-5 16,-3 2 5-16,-2 2-2 16,-1 0 2-16,0 1-3 15,0-1 4-15,0-1-4 16,-1 1 4-16,-4-2-4 16,0-1 0-16,0 0 2 15,1-3-2-15,-2 3 3 16,-3-2-5-16,-2 0 5 15,-1 1-4-15,-5 1 3 16,-2 1 0-16,-3 3 0 16,0 2 5-16,2 1-7 15,1 2 10-15,-1 2-6 0,0 3 2 16,-4 3-5-16,-1 2 3 16,-5 4-4-16,-3 2 2 15,2 0-3-15,0 0 1 16,1 0 3-16,5 2-3 15,-2 5 1-15,3 0-1 16,-1 2 4-16,-7 3-6 16,1 2 4-16,1 4-2 15,-4 6 2-15,1 5-1 16,-1 5-1-16,3 0 2 16,4 1-3-16,3-2 5 15,3 0-4-15,5 2 3 16,3 2-3-16,7 0 3 0,4 4-2 15,2 5 1-15,0 2 2 16,12-1-4-16,6 1 4 16,0-2-6-16,1-2 6 15,0-1-6-15,1-2 4 16,7-5-4-16,-2-4 1 16,0-6 3-16,3-5-4 15,-2-2 2-15,2-2-2 16,2-3 3-16,0-1-2 15,1-1 4-15,2-5-4 16,1 0 3-16,3-6-2 16,2-1-2-16,6-3 5 0,-4-13-8 15,1-5 9-15,-5-3-6 16,-6 3 7 0,-1-2-8-16,-4 1 7 0,-1-2-3 15,-1 0 1-15,-5-2-1 16,-2-2-1-16,-3-2 4 15,-2-5-3-15,-1-1 0 16,-2-2-2-16,-5 1 5 16,1 2-4-16,-4 6 2 15,-1 5-1-15,0 9 0 16,0 4 1-16,0 4 0 16,0 4 3-16,0 1-2 15,0 2 0-15,0 0-6 0,0 0 6 16,0 0-1-16,0 0-2 15,0-7-16 1,0-2-47-16,0-5-150 16</inkml:trace>
  <inkml:trace contextRef="#ctx0" brushRef="#br0" timeOffset="-121173.06">18831 2208 534 0,'-2'0'11'16,"-1"0"27"-16,-4 7 6 16,-4 18-29-16,-2 12-10 15,-2 12-1-15,2 7 0 16,1 6 8-16,-5 2 0 15,4 2-4-15,2-7-2 16,1-3 1-16,4-4-6 16,3-11 2-16,0-4 0 0,0-11-4 15,0-8 2-15,1-8-2 16,2-6 3-16,0-4-17 16,0-8-31-16,0-24-104 15</inkml:trace>
  <inkml:trace contextRef="#ctx0" brushRef="#br0" timeOffset="-120696.34">19045 2287 388 0,'0'0'25'15,"0"0"53"-15,0 0 0 16,0 0-33-16,0 3-28 16,0 8 2-16,-6 10-6 15,-9 9-8-15,-3 5 4 16,5 4-6-16,4-3-1 15,6-2-1-15,3-2 0 16,0-6-3-16,7-2 3 0,11-2-5 16,8-5 0-16,2-3 4 15,-1-3 0 1,-5-3 1-16,-4 1-1 16,-8-2 2-16,-2-2-3 0,-5-1 3 15,-3-4-3-15,0 6 6 16,-6 6 2-16,-18 5 4 15,-6 8 5-15,0-3-13 16,4-4 4-16,5-4-8 16,6-3 1-16,-3-2-2 15,4-8-29-15,3-1-46 16,3-12-135-16</inkml:trace>
  <inkml:trace contextRef="#ctx0" brushRef="#br0" timeOffset="-120503.85">18983 2383 509 0,'0'-1'4'0,"0"1"19"16,0 0-2-16,13 0-13 16,5 0 5-16,4 2 3 15,-1 4-12-15,2-2-4 16,-1 2 4-16,0-2-4 15,2-3-22-15,-5-1-114 16</inkml:trace>
  <inkml:trace contextRef="#ctx0" brushRef="#br0" timeOffset="-120324.6">19377 2284 265 0,'-12'0'384'15,"6"0"-384"-15,4 0 32 16,2 7-18-16,0 7-16 16,5 8-5-16,6 6 11 15,-1 3-45-15,-4-1-66 16,-6-5-175-16</inkml:trace>
  <inkml:trace contextRef="#ctx0" brushRef="#br0" timeOffset="-120156.59">19390 2667 493 0,'0'10'82'16,"0"-5"-78"-16,-1 5 28 15,-2 7 2-15,3 2-23 16,0 4-6-16,0 4-5 16,4-2 0-16,7-3-28 15,1-5-71-15,3-11-72 16</inkml:trace>
  <inkml:trace contextRef="#ctx0" brushRef="#br0" timeOffset="-119796.09">19620 2418 634 0,'-21'4'5'0,"5"10"4"0,2 8 22 15,7 12-15-15,7 6-13 16,0 6 2-16,3-2-6 16,19-6 5-16,3-2-11 15,4-11-8-15,-4-11-16 16,-4-8 5-16,-2-6 11 16,2-20-2-16,-5-15 27 15,-1-12-7-15,-6-6 4 16,-9-1-7-16,0 4 8 0,-6 9 14 15,-12 10 3-15,-5 10-5 16,0 7 2-16,-4 8-11 16,-1 6-8-16,3 0-1 15,3 14-4-15,8 7-8 16,14 2-26-16,2 0-32 16,26-1-44-16,12-11-33 15</inkml:trace>
  <inkml:trace contextRef="#ctx0" brushRef="#br0" timeOffset="-119503.86">19931 2433 498 0,'0'0'44'15,"0"7"2"-15,-3 13-16 16,0 12 5-16,3 2-22 16,0 2-6-16,11 1-2 15,11-8-3-15,-3-4-1 16,2-10 1-16,1-6-5 15,4-9-1-15,3-13 6 16,3-19 0-16,-5-12 2 16,-6-9-4-16,-11 3 2 15,-9 2-4-15,-1 9 4 16,-14 9 3-16,-18 7 2 16,-5 11 8-16,-9 7-11 15,-8 5-2-15,5 3-3 0,10 16-20 16,19-1-32-16,20-3-73 15,14-9-150 1</inkml:trace>
  <inkml:trace contextRef="#ctx0" brushRef="#br0" timeOffset="-119107.92">20578 2299 561 0,'-5'0'19'0,"-4"5"-7"16,0 19 28-16,-3 14 2 16,2 12-18-16,1 10-10 15,3 7 4-15,1 4-1 16,1 0-5-16,-1-1-7 16,1-5-6-16,1-7 3 15,0-6-3-15,2-12 3 16,-2-12-4-16,3-12 3 15,-2-9-27-15,1-7-13 16,-4-1-8-16,1-30-12 0,-1-17-171 16</inkml:trace>
  <inkml:trace contextRef="#ctx0" brushRef="#br0" timeOffset="-118869.26">20485 2453 432 0,'13'-37'22'15,"5"7"21"-15,8 12 31 16,-1 8-35-16,3 7-27 15,2 3 2-15,-2 5-12 16,-4 19 4-16,-3 10-3 16,-13 8 3-16,-8 5-2 15,-5 0 0-15,-23-1 3 16,-12-3-5-16,-4-8 5 0,-6-10-4 16,1-8 10-16,5-7 2 15,9-7-9-15,11-3-3 16,13 0-2-16,11-9-7 15,15-20-49-15,26-15-95 16,8-6-104-16</inkml:trace>
  <inkml:trace contextRef="#ctx0" brushRef="#br0" timeOffset="-118320.63">20775 2380 130 0,'2'-2'353'0,"-2"2"-334"16,3 0 40-16,1 5-30 15,2 16-1-15,1 9 17 0,0 8-15 16,-1 0-20-16,-2 2-4 16,2-2-4-16,-1-6-1 15,-2-9 1-15,0-9-4 16,-2-8 2-16,2-5-8 16,0-1 5-16,1-18 0 15,6-20 0-15,2-16-1 16,7-4-1-16,1 6 5 15,-4 15-2-15,-5 14 3 16,-6 15 1-16,-2 8 1 16,3 0-4-16,3 14 2 15,3 18 0-15,-5 8 3 0,-2 5 0 16,-1 1-2-16,-1-7 0 16,3-11-3-16,-5-12 5 15,1-7-8-15,-2-9 5 16,0 0 2-16,4-14 4 15,4-17-6-15,7-13-5 16,7-11 4-16,8 2-2 16,4 3 2-16,-2 14-2 15,-9 15 2-15,-2 11-4 16,-6 10 2-16,4 0 1 16,-1 20 1-16,-1 11 1 15,-7 10 14-15,-3 4-1 16,-7 1 3-16,0-4-3 0,0-5-10 15,0-5 3-15,0-8-6 16,0-7 1-16,0-9-3 16,0-4 0-1,0-4-8-15,-1 0-50 0,-14 0-71 16,-9-12-282-16</inkml:trace>
  <inkml:trace contextRef="#ctx0" brushRef="#br0" timeOffset="-117385.13">16120 1787 541 0,'-27'9'7'0,"-4"4"-6"16,1 2 37-16,0 9-2 15,0 6-26-15,2 7-6 16,6 5-3-16,8-3 1 16,7-3-3-16,7-2 1 15,3-4-2-15,21 0-2 16,7-5 0-16,3-1 2 15,-1-5 4-15,-9-3-2 16,-9-3 1-16,-9-6-1 16,-6-3 2-16,0-3 0 15,-3 4 11-15,-21 3 21 16,-9-1-20-16,-1 1-8 0,6-4-3 16,2-2 3-16,6 1-7 15,1 0-4-15,3 2-32 16,9 3-29-16,7-6-103 15,0-2-155-15</inkml:trace>
  <inkml:trace contextRef="#ctx0" brushRef="#br0" timeOffset="-117180.28">16171 1981 586 0,'0'-3'1'16,"0"0"26"-16,6-7 5 15,20-3-23-15,15-7-13 0,9-3 8 16,-1 3-5-16,-10 6 2 16,-9 2 0-16,-14 8-6 15,-5 1-10-15,-10 2-36 16,-1 1-54-16,-8 0 0 16,-14 0-218-16</inkml:trace>
  <inkml:trace contextRef="#ctx0" brushRef="#br0" timeOffset="-116983.79">16254 1730 269 0,'-8'-7'116'16,"1"5"-61"-16,7 2-2 15,0 17-33-15,0 18-3 0,0 15 47 16,0 5-46-16,0-1 1 16,0 2-7-16,3-6-8 15,3-4-4-15,1-5 3 16,1-7-3-16,1-6-13 15,6-6-47-15,0-11-43 16,5-11-7-16,6-10-152 16</inkml:trace>
  <inkml:trace contextRef="#ctx0" brushRef="#br0" timeOffset="-116304.81">16506 1914 488 0,'-9'0'37'16,"-8"0"-25"-16,2 0 45 0,-2 14-13 15,3 9-31-15,1 3-10 16,7 6 3-16,1-2-2 16,5 2-2-16,0 0 0 15,0-4-3-15,8-7 5 16,6-7-6-16,2-7 1 16,-2-7-1-16,1 0-4 15,-3-22 2-15,3-19 3 16,-6-7 4-16,-4-5-5 15,-5 8 6-15,0 16-4 16,0 13 6-16,0 10 13 16,0 6 15-16,0 0-18 0,0 0-9 15,0 0-8-15,4 13-8 16,9 3 10-16,3 4-2 16,3-2 2-16,1-4-3 15,2-1 4-15,0-1-4 16,-3 1 3-16,-4-1-30 15,-2-5-18-15,-4-2-25 16,-1-5-42-16,-4-10 36 16,2-19 26-16,-2-11 6 15,-2-4 36-15,0 6 16 16,-2 10 72-16,0 13 11 16,0 11 11-16,0 4-49 15,0 0-41-15,6 8-11 0,6 17 1 16,1 11 13-1,0 6 1-15,2 1-11 16,-4-3 0-16,-1-7-2 16,0-13 0-16,-7-9-2 0,-1-10-8 15,-2-1 1-15,0-22 10 16,-8-17-2-16,-5-13-9 16,0-1 12-16,1 13-4 15,6 10 8-15,3 17 20 16,3 10-8-16,0 0-8 15,7-3-13-15,19-1-3 16,8 1 4-16,2-1 3 0,-2 2-3 16,-7 4 4-16,0-2-5 15,-2 0 0 1,-1-2-29-16,-1-6-31 16,-3-6-84-16,-4-4-118 0</inkml:trace>
  <inkml:trace contextRef="#ctx0" brushRef="#br0" timeOffset="-116023.56">17182 1514 505 0,'-9'0'28'16,"-4"0"39"-16,-1 20-28 16,-4 14-25-16,2 16 2 0,-1 13-4 15,10 5 15 1,1 4-4-16,6-1-1 15,0-11-13-15,6-5-1 16,12-9-7-16,4-7 3 0,4-8-1 16,-1-10-2-16,-3-9 0 15,1-6-1-15,-1-6 1 16,0 0-4-16,2-10 5 16,3-21-23-16,-2-9-30 15,-7-9-18-15,-15-2-107 16,-6 2-200-16</inkml:trace>
  <inkml:trace contextRef="#ctx0" brushRef="#br0" timeOffset="-115776.22">16942 1783 525 0,'-3'0'45'0,"3"0"-36"15,0 0 32-15,2 0-25 16,21 0-16-16,13-5 5 15,12-9 14-15,3 1-8 16,-1 0-8-16,-8 2 1 16,-8 5-5-16,-13 4 3 15,-9 0-3-15,-7 2 2 16,-5 0-1-16,0 0 1 16,0 0 4-16,0 0-4 15,0 0-16-15,-4 3-29 16,-6 5-96-16</inkml:trace>
  <inkml:trace contextRef="#ctx0" brushRef="#br0" timeOffset="-214103.67">11542 8667 584 0,'-26'-14'4'16,"14"6"-1"-16,8 5 20 0,4 1 21 15,0 2-9-15,0 0-24 16,0 0-6-16,0 9-2 15,0 27-2-15,0 21 10 16,-7 18 8-16,-4 11-6 16,5 3-5-16,6-1-3 15,0-6 1-15,0-10-5 16,3-12 2-16,9-15-4 16,-1-13 4-16,-1-9-4 15,-6-13-1-15,-1-7-26 16,0-3-39-16,2-29-28 15,-2-21-64-15</inkml:trace>
  <inkml:trace contextRef="#ctx0" brushRef="#br0" timeOffset="-213371.63">11493 8683 503 0,'-11'-7'-3'16,"8"6"13"-16,3 0 26 15,0 1 12-15,0 0-36 16,0 0-11-16,0 0-2 0,0 0 0 16,0-2 3-16,8 0 2 15,7-4 0-15,5-2-1 16,9-3 6-16,2-3-4 15,6 0-3-15,8-2 0 16,-2 4 0-16,5 0 0 16,-1 3-4-16,15-1 5 15,13-3-5-15,18-5 5 16,16-3 3-16,10-4-4 16,12-2 0-16,9 0-1 15,-6 4-1-15,-6 4 0 16,-4 1 1-16,-1 2 3 15,6 1 20-15,9 1-13 0,1 4-10 16,6 2 0-16,7 1 0 16,8 0 0-16,11-3-2 15,1-1 3-15,3-4-1 16,-4 0 0-16,-12-2 0 16,-2-1 0-16,-13 7-1 15,-16 2-1-15,-23 1-1 16,-27 6-3-16,-24 2 1 15,-20 0-1-15,-13 0 7 16,-6 0-4-16,-6 0 3 16,0 3-4-16,1 3 3 15,-1 1 0-15,-3 1 1 0,-3 2-2 16,0 1 1-16,-3 2 4 16,0 9-4-16,0 11 4 15,0 13 0 1,0 13 2-16,0 10-3 0,0 10 2 15,4 8 2-15,-1 10 3 16,3-2 6-16,-3-7-7 16,1-8 3-16,-4-18-5 15,0-8 6-15,0-12-7 16,-4-10 2-16,-2-8-6 16,3-13-2-16,0-6 2 15,2-2-28-15,-5-3-50 16,-15-5-85-16</inkml:trace>
  <inkml:trace contextRef="#ctx0" brushRef="#br0" timeOffset="-211762.55">11582 9413 460 0,'3'-3'-2'0,"-3"1"3"15,0 2 2-15,0 0 38 16,0 0-9-16,0 0-16 0,0 0-10 16,0 0-4-16,0 0 4 15,0-1-6-15,0-1 11 16,0 2 4-16,0-1 0 16,0 1-5-16,0 0 4 15,0 0-4-15,0 0-6 16,0 0 0-16,0 0-5 15,0 0 2-15,0 0-3 16,6 0 1-16,9 0 0 16,0 0 1-16,6 0 0 15,2 0 1-15,6 0 1 16,2-7-3-16,0 0 4 0,5-3-2 16,-2 2 1-16,7 4-4 15,0-2 3-15,1 2-1 16,1-2 0-16,5 1 1 15,2-2-1-15,4-1 0 16,4 1 0-16,2-2 4 16,2 1-3-16,2-2 3 15,7-1-2-15,6 3 4 16,0 1-5-16,-6 0 3 16,-2 4-4-16,-8 1-1 15,-1-2 3-15,-1 3-4 16,2-3 4-16,3-2-4 15,0 1 4-15,2-2-3 0,-3-2 2 16,-4 2-1-16,2 2 0 16,-3-1 1-16,0 2-3 15,-1 1 3-15,-2 1-2 16,-1-3 3-16,2 0-2 16,2-4 0-16,5 1 1 15,4-4-2-15,6 2 2 16,0 0-2-16,1 2 3 15,1 2-3-15,-7 2 3 16,-4 1-4-16,-1 0 5 16,-4-1 0-16,3-4 5 15,3 1-2-15,6-3-4 0,4-3 5 16,4 1-3-16,3-6 5 16,3 3-2-1,-1-1 1-15,-7 4-3 16,-7-2 2-16,-5 0-3 0,-10 3 5 15,-1-4-3-15,-4 2-4 16,-2 1 2-16,0 2-3 16,-3 1 2-16,-3 4-4 15,-3 1 4-15,0 1-4 16,-6 1 8-16,-5 0-2 16,-4 0-3-16,-5 0 4 15,-5 0-7-15,-4 1 5 16,-3-1-3-16,-4 1 3 0,-3 1-4 15,2-1 2-15,-2 1 1 16,1-2-3 0,-1 2 2-16,0 0-4 15,0 0 4-15,0 0-4 0,0 0-2 16,0 0-18-16,0-3-15 16,-22 1-52-16,-34-8-330 15</inkml:trace>
  <inkml:trace contextRef="#ctx0" brushRef="#br0" timeOffset="-210938.51">13199 5663 693 0,'-24'-8'1'0,"14"8"4"15,7 0 13-15,-3 0 8 16,3 5-10-16,-4 26-14 0,-6 13-2 16,-1 9 6-16,3 3 0 15,10-10-6-15,1-4 1 16,0-4-2-16,0-9 4 16,0-7-5-16,0-5 3 15,0-5 0-15,0-2-1 16,0-6-1-16,0-3 0 15,0-1 1-15,0 0-23 16,0 0-27-16,0 0-30 16,0 0-67-16,0 0-92 15</inkml:trace>
  <inkml:trace contextRef="#ctx0" brushRef="#br0" timeOffset="-210563.07">12995 6422 576 0,'-7'0'3'0,"5"0"20"15,2 0 18-15,0-4-21 16,21-3-27-16,9-1 4 16,5 2 4-16,-6 6-3 15,-10 0-1-15,-8 14 0 16,-9 13-11-16,-2 2 2 15,-14 6 9-15,-11-2 1 0,-1-8-2 16,5-6 3-16,7-8 1 16,5-5 1-16,7-5 0 15,2-1 2-15,0 0-2 16,0 0 3-16,3 0-9 16,14 0 6-16,5 0 7 15,5-1 9-15,-1-5-6 16,3 0-7-16,3-1 2 15,1-2-6-15,0 2 2 16,-2 2-5-16,-5 2-41 16,-8 3-70-16,-7 0-51 15</inkml:trace>
  <inkml:trace contextRef="#ctx0" brushRef="#br0" timeOffset="-210422.44">13407 6653 610 0,'0'0'3'16,"0"0"24"-16,0 0 3 16,0 0-21-16,1 0-17 15,8 0-62-15,-2 0-121 16</inkml:trace>
  <inkml:trace contextRef="#ctx0" brushRef="#br0" timeOffset="-209644.18">13036 6962 465 0,'-12'-1'12'0,"6"-4"56"16,6-2-2-16,0 2-19 0,4-5-35 15,18-2-11-15,8-2 0 16,3 1 2-16,-3 9-3 16,-6 4 0-16,-5 0 1 15,-7 15-2-15,-6 10 4 16,-6 9-2-16,0 1 3 15,-17 1-4-15,-8-1 0 16,0-2-1-16,4-5 2 0,5-7 0 16,10-9-2-1,3-5 2-15,3-5-2 16,0 2-3-16,3 3-4 16,16 4 8-16,0 2-3 0,1 2 4 15,-5-4-3-15,-8-1 3 16,-7-2-5-16,0-2 1 15,-18 5 5-15,-9-3-3 16,-5-1 5-16,2-3-2 16,8-4 0-16,4 0-2 15,11 0 1-15,7-6-2 16,0-9-13-16,20-4-53 16,13-6-69-16,3 2-70 15</inkml:trace>
  <inkml:trace contextRef="#ctx0" brushRef="#br0" timeOffset="-209462.67">13520 7333 699 0,'-13'0'-26'0,"13"0"25"16,0 7 0-16,19-1-27 15,10-2-6-15,14-4-82 16,-2 0-53-16</inkml:trace>
  <inkml:trace contextRef="#ctx0" brushRef="#br0" timeOffset="-204827.51">13387 7809 344 0,'-10'-2'5'16,"2"-2"47"-16,5 3 14 16,3 0-18-16,0 1-25 15,0 0-4-15,0 0 1 16,0 0-6-16,0 0-1 0,0 0-4 16,0 0-4-1,0 0-2-15,0 0-1 16,0 0 2-16,0 0-1 15,0 0 0-15,0 0 3 0,-1 0-2 16,1 0 1-16,0 0-2 16,0 0 2-16,0 0-6 15,0 2 6-15,0 5-2 16,0 2-2-16,0 1 2 16,0 3 0-16,0-2 3 15,0 0-6-15,0 0 2 16,0 2-2-16,0-3 2 0,0 4-2 15,4-1 1-15,1 4 1 16,-2 3-1-16,-3 10 0 16,0 14 1-1,0 15 2-15,0 11-2 0,-3 8 0 16,3 4-3-16,0 6 0 16,0-1 2-16,6 1-1 15,4-4 0-15,-1-7-3 16,-1-4 5-16,-1-3-4 15,-3-5 4-15,1-2-2 16,-1-5 0-16,-1 1 1 16,2-6-1-16,-2-1 2 15,1-4-3-15,0-5 4 16,-1 0-5-16,2-3 4 16,-2-1-3-16,2-2 3 15,-2-4-2-15,0 2 3 16,0 0-3-16,-2 5 0 0,-1 1 1 15,4 4-3-15,-1-3 4 16,0 6-4-16,3-1 3 16,0-4-2-16,0 0 1 15,0-5 0-15,0-10 0 16,-3-5 2-16,0-9-5 16,-1-5 5-16,-2-5-3 15,0-3 1-15,0 1-1 16,0-2 3-16,0 0-1 15,0 0 3-15,0 0-3 16,0 0-1-16,0 0-2 16,0-13-1-16,0-13 4 0,0-12-3 15,0-9 3-15,-2-3-1 16,-7-3 0-16,-1 2 0 16,1 1 1-16,-2 1-1 15,0 6 0-15,-2-1 3 16,3 1-4-16,0-3 3 15,4-4-6-15,1 0 7 16,2-5-6-16,-1 4 3 16,2 1-3-16,2 2-1 15,0 4 0-15,0 6 0 16,0 2-2-16,0 5-2 16,0 5 6-16,0-2-4 15,0 4 6-15,0 1-1 0,0 2 2 16,-5 1 0-16,2 2-2 15,0 0 3-15,-4 0-3 16,3-3 2-16,-1 0-3 16,2-8 3-16,0-3-3 15,3-1 4-15,-2-2-4 16,-1 1 2-16,0 0 2 16,0 1-4-16,-3-2 4 15,0 2-3-15,0 1 3 16,0 1-2-16,1 2 1 15,2-5-1-15,2-3 0 16,1-3 0-16,0-4-1 0,0 0 3 16,0 0-3-16,0 5 2 15,0 4-2-15,0 6 2 16,0 0-3-16,0 6 3 16,0 0-1-16,0 0-1 15,0 4 2-15,0-1-2 16,0 4 0-16,0-4 1 15,0-1 1-15,0-4-2 16,0 0 1-16,0-1 0 16,0 5-1-16,-3 1 2 15,0 6-1-15,0 7 2 16,0-2-2-16,1 5 2 16,1-1-3-16,1 4 2 0,-4 1-1 15,4 0 1 1,0 0-3-16,0 0-4 15,0 0-21-15,-3 3-10 16,3 11-12-16,-2 6-41 0,-1 1-28 16</inkml:trace>
  <inkml:trace contextRef="#ctx0" brushRef="#br0" timeOffset="-202735.31">12528 9400 139 0,'0'0'65'0,"-6"0"15"16,-6 4-29-16,0 0-15 15,-1 0-11-15,2 0-3 16,0-1 5-16,-3 0-15 16,0 4-3-16,-5-3 14 15,2 0 9-15,0 2-17 16,-4 1 5-16,1 3-4 16,-5 1 6-16,-2 0-9 15,-2 2-3-15,-3-2-7 0,6-6 9 16,-6-1 1-16,6-2-4 15,-9-2 5-15,2 0-12 16,-5 0 5-16,-7-4-5 16,2-3 4-16,-5 0-4 15,3 0 4-15,4-2-6 16,1 1 2-16,7-2 0 16,0-1 0-16,5-3 1 15,1-1-4-15,-3-5 4 16,6-2-5-16,-1-1 2 15,0-1 1-15,4 0-2 16,0-1 2-16,0-2-3 0,3-2 2 16,6-4-3-16,5-5 3 15,2-6-2-15,4-3 5 16,1-4-5-16,0 0 2 16,0 2-1-16,1-2 0 15,10 1 3-15,-1 4-3 16,2 6 1-16,3 4-2 15,0 5 3-15,-2 5-2 16,2-4 1-16,5 1 0 16,3 0 0-16,3 1 0 15,2 1 0-15,0 2 0 16,0 1-1-16,1 2 2 16,-1 1-2-16,2 0 3 0,2 1-3 15,3 0 2-15,-1 0-2 16,7-1 2-1,-3 3 0-15,2 1-3 0,2-1 4 16,2 0-3-16,-3 2 2 16,2-3-1-16,-2 6 0 15,2-1 2-15,1 0-2 16,2 4-1-16,2-1 0 16,7 0 2-16,5 4-3 15,1 1 4-15,1 1-3 16,4 5 2-16,-9 0-2 15,-8 0 0-15,-6 5 2 0,-7 1-1 16,-8-1-1-16,0 2 0 16,-3 0 2-16,-1 3-3 15,3 3 4 1,2-2-3-16,0 4 2 0,6 2-1 16,0-2 0-16,-1 4-1 15,-2 1-3-15,-4 5-2 16,-4 3-4-16,-2 4 8 15,-2 4 0-15,-5 6 2 16,-2 5-1-16,-6 4 1 16,2 4-1-16,-1 1 0 15,-1 1 2-15,-2 3-2 16,-4 4 0-16,-1 4 1 0,0 0 1 16,-6 2-1-1,-10-3 1-15,-1-3 0 0,-5-6-3 16,-2-5 5-1,-4-7-4-15,0 0 3 0,-8-4-2 16,-1 1 3-16,-4-6-4 16,-5-2 4-16,0-3-3 15,-9-3 3-15,-3-1-3 16,-5-3 2-16,-7-6 2 16,-2 1 1-16,-6-3-1 15,-1-1 1-15,8-1 5 16,5-3-4-16,66-12-1 0,-110 15 4 15,62-11-1 1,2-3-7-16,6 1 2 16,4-2-1-16,3 0 0 15,6 0 1-15,5 0-5 0,9 0 4 16,2 0-2-16,7 0-2 16,2 0-6-16,2 0-10 15,0 0-12-15,0-2-40 16,11-10-125-16,5-5-109 15</inkml:trace>
  <inkml:trace contextRef="#ctx0" brushRef="#br0" timeOffset="-200334.42">14665 9651 447 0,'-46'14'5'16,"3"-1"-4"-16,4-5 21 15,-2-5 13-15,-5-3 9 16,-7 0-24-16,-7 0-8 15,-4 0-2-15,2-4 5 16,3-6-2-16,3-3-10 16,1 0 0-16,0-1 1 15,-2-4-5-15,5-5 6 0,-3 1-2 16,4-1 9 0,8 0-8-16,6-3 0 15,3 1-2-15,3-6-3 16,3-3 2-16,0-5-3 0,4-6 3 15,4-2-5-15,3-5 6 16,4 1-6-16,4-3 6 16,4 3-4-16,2 4 2 15,3 0 1-15,0 2-4 16,0-2 4-16,0-3-2 16,11-6 3-16,8-2-5 15,-4 0 6-15,1 1-5 0,-2 2 4 16,-4 5-1-1,5 0-1-15,-3 3 1 16,3 1-2-16,1 2 5 16,7-1-5-16,3 2 2 0,4 0-2 15,5 0 3-15,0 0-2 16,6 0 0-16,3-2 0 16,8 3-4-16,2 2 6 15,4 5-5-15,0 2 6 16,-3 6-6-16,0 2 4 15,-1 0-2-15,6 1 1 16,-1 1 0-16,1 3-1 16,-2 1 1-16,1 2-2 15,2 3 3-15,0 3-3 16,0 3 3-16,-1 1-3 16,1 3 4-16,5 2-3 15,4 2 1-15,-1 0 1 0,3 6-4 16,-5 12 5-16,-1 0-4 15,-4 6 3-15,-5 2-1 16,-4 1 1-16,-5 2-2 16,-2 1 2-16,-5 2-2 15,0 2 1-15,-2 2 1 16,-3 2-2-16,-4 5 3 16,-3 5-3-16,-9 2 3 15,-5 5-2-15,-4 0 2 16,-2 5-3-16,-8 4 2 15,-1 5 0-15,0 4-3 16,-7 1 4-16,-10-1-3 0,0-1 4 16,-6-5-5-16,-2-2 5 15,-5-3-3-15,-3-1 1 16,-4 3 0-16,-7 2-1 16,-6 0 4-16,-2 0-2 15,-4-9 0-15,-5-8 1 16,-7-8 2-16,-15-6-4 15,-3-6 6-15,-6-4-3 16,1-3 2-16,5-6 1 16,0-4-3-16,1-2 2 15,5-2-3-15,4-3 2 16,13-1-3-16,13-4 5 16,8 0-2-16,9 0 1 0,2 1-5 15,-5 0-3-15,-1 4-4 16,-3 3-17-16,-5 3-17 15,6 6-43-15,2-2-74 16,0-7-200-16</inkml:trace>
  <inkml:trace contextRef="#ctx0" brushRef="#br0" timeOffset="-197927.13">11561 10121 588 0,'-6'0'1'15,"2"0"20"-15,4 0 20 16,0 0-20-16,0 19-23 16,-2 15 5-16,2 12 14 15,-1 5 0-15,1-1-6 16,0 1 14-16,0-7-16 16,0-4 1-16,0-3-4 0,0-11-1 15,0-5-4-15,0-8-1 16,0-8 2-1,0-1-3-15,0-3 2 16,0-1-1-16,1 0-1 0,-1 0-39 16,3 0-40-16,3 0-77 15,6-6-98-15</inkml:trace>
  <inkml:trace contextRef="#ctx0" brushRef="#br0" timeOffset="-197651.11">11756 10611 483 0,'0'4'34'16,"0"-2"-33"-16,0-2 37 15,0 0-6-15,0 0-26 16,0 0-12-16,2 0-5 0,5-2-5 16,1-8 11-16,-4 2 4 15,0 0 2-15,-4 4 0 16,0 2 9-16,0 0 14 15,-4 2 12-15,-5 0-11 16,0 0-10-16,3 0-6 16,0 0-7-16,5 0-3 15,1 4-3-15,0 1-1 16,0 2-8-16,1-1-64 16,7-6-97-16</inkml:trace>
  <inkml:trace contextRef="#ctx0" brushRef="#br0" timeOffset="-195859.26">12358 9799 491 0,'-20'2'-1'0,"3"2"14"16,2-3 33-16,0 0-4 15,4-1-9-15,0 0-18 16,0 0 0-16,-1 0 1 16,-6 0-10-16,-1-2 12 15,-4-3-4-15,-3-1-7 16,-6 2-4-16,-2 0 10 0,-2-1-11 16,1-3 12-1,4-3-10-15,1-2-1 16,4-5 3-16,-1-3 1 15,-1-4-5-15,3-2-2 0,-2 0 2 16,2-1-3-16,0 1 3 16,-1 1-1-16,2 2 0 15,-2 1-1-15,2-1-1 16,4-1 1-16,0-1-1 16,0-2 1-16,5-4-1 15,1-2 1-15,3 1-1 16,5 2 1-16,3 3-3 15,3 1 3-15,0-1 0 16,0 1-2-16,0 0 2 16,0 4-1-16,0 0 2 15,0 3-3-15,0 3 3 0,0 4-2 16,6-2-1-16,3 0-12 16,4 0-12-16,1-6-1 15,-1 2-3-15,1 2-15 16,-1 7-34-16,2 3-69 15</inkml:trace>
  <inkml:trace contextRef="#ctx0" brushRef="#br0" timeOffset="-195182.5">12030 10369 539 0,'-9'-9'14'0,"5"7"32"0,4 2 20 15,0 0-30-15,0 0-26 16,0 0-10-16,0 16-1 16,0 7 17-16,0 2 12 15,0-1-16-15,0 0-5 16,0 3 1-16,0-1-2 15,0-5-3-15,0-7-3 16,0-6-1-16,0-3-9 0,0-5-60 16,0-5-60-16,0-27-109 15</inkml:trace>
  <inkml:trace contextRef="#ctx0" brushRef="#br0" timeOffset="-195037.88">11936 10205 530 0,'-7'-9'38'0,"6"2"-36"15,1 2 35-15,1-1-20 16,21-5-16-16,10 0-1 16,6 1 2-16,5 2-5 15,-5 5-60-15,-7 3-95 16,-10 0-181-16</inkml:trace>
  <inkml:trace contextRef="#ctx0" brushRef="#br0" timeOffset="-194754.64">12185 10276 360 0,'0'23'81'0,"3"-1"-56"15,0 5 50 1,5-3-42-16,1-2-2 0,-1-3-19 16,0-4-9-16,-4-7-2 15,1-6-1-15,-4-2 3 16,2-4 2-16,8-25 12 16,-1-13-11-16,8-11-4 15,-2 6-2-15,-2 14 1 16,-5 10 0-16,-5 14 0 15,-1 7 3-15,2 2-3 0,5 2 2 16,-1 18 11 0,-2 11 10-16,3 7-9 15,-3 3-6-15,2-2-9 16,0-5 2-16,-2-4-2 0,6-9-2 16,-5-5-31-16,4-9-62 15,-5-7-105-15</inkml:trace>
  <inkml:trace contextRef="#ctx0" brushRef="#br0" timeOffset="-194507.78">12474 10287 141 0,'0'-2'413'15,"0"2"-380"-15,0 0 1 16,2 21-33-16,7 7 26 16,2 7-12-16,3-3-12 15,2-5 0-15,-2-7-3 16,-3-10 2-16,-2-6-3 15,-4-4 2-15,6-15 5 0,2-24 22 16,-1-16-14-16,-1-6-10 16,-6 4-4-16,-5 14 2 15,0 14-2-15,0 14-2 16,3 13-7-16,1 2-24 16,6 3-40-16,0 21-28 15,-3 8-48-15</inkml:trace>
  <inkml:trace contextRef="#ctx0" brushRef="#br0" timeOffset="-193907.22">12727 10353 391 0,'0'0'17'0,"6"0"84"15,5-2-22-15,1-15-20 0,5-7-37 16,-2-3-18-16,-1 1-2 16,-5 1 0-16,-9 6-1 15,0 4 1-15,-9 5 5 16,-12 7 2-16,-6 3 16 15,5 0-10-15,1 13-6 16,3 9 1-16,10 6-4 16,8 2-1-16,0 2-4 15,5-2 1-15,17-1-4 16,3-4 3-16,5-4-2 16,-6-7 0-16,2-13-34 15,-3-1-13-15,-3-29-3 16,-7-12 11-16,-5-6 14 0,-5 1 21 15,-3 9 8-15,0 10 0 16,0 13 40-16,0 9 0 16,0 5-15-1,0 0-20-15,0 0-10 0,4 8 1 16,6 7 1-16,0 1 4 16,-1-4-4-16,2-3 1 15,4-7-5-15,11-2 4 16,5-21-1-16,2-11-11 15,-5-1-16-15,-7 7 13 16,-12 10 3-16,-8 9 9 16,-1 7 5-16,0 0 13 0,-12 17 21 15,-9 10-34-15,1 6-1 16,5 2 0-16,12-8 8 16,3-1-4-16,1-3-2 15,16-2-3-15,-1 1 3 16,-4-4-2-16,-5-2 0 15,-7 2 2-15,0 6-2 16,-24 1 15-16,-1-2-5 16,1-6-10-16,11-10 5 15,7-7-6-15,6 0-7 16,0-27-62-16,12-21-108 16</inkml:trace>
  <inkml:trace contextRef="#ctx0" brushRef="#br0" timeOffset="-193766.1">13111 10125 537 0,'0'0'55'0,"0"0"-3"16,0 14-28 0,0 17-15-16,0 11 13 0,0 6-19 15,0-5-2-15,0-9-2 16,5-11-6-16,2-14-65 16,-5-9-116-16,-2-17-185 15</inkml:trace>
  <inkml:trace contextRef="#ctx0" brushRef="#br0" timeOffset="-193239.5">13085 10088 475 0,'-6'-24'59'0,"4"10"-3"0,2 6 1 16,0 5-32-16,8 3-24 15,7 0 1 1,1 7-6-16,-1 17 5 16,0 14 0-16,-2 9 3 0,0 0-1 15,4-3-3-15,2-10 1 16,2-9-2-16,-3-11 1 15,-3-12-2-15,-6-2 0 16,-5-16 1-16,-2-13 2 16,-2-7-1-16,-6 1-1 15,-15 3 5-15,-3 7-6 16,5 6 11-16,3 10-5 16,8 6 4-16,5 3-3 15,3 0-9-15,0 6-14 0,15 7 12 16,10-1-42-1,5-10-36-15,-2-2-2 16,-4 0 37-16,-10 0 37 0,-4 0 12 16,-6 0 11-16,-4 0 29 15,2 3 9-15,-2 10 1 16,0 5-2-16,0-3-36 16,0-6-11-16,1-3 1 15,1-4-6-15,-2-2 3 16,3 0 5-16,6-10 13 15,4-7 16-15,1 1-1 16,0 3-13-16,0 11-10 16,1 2 2-16,3 8 5 15,-1 15-6-15,-3 6-6 16,-2 5 1-16,-6 1-4 0,-2-2-1 16,2-5 1-16,-1-6-51 15,3-9-14-15,-3-13-95 16,1-4-163-16</inkml:trace>
  <inkml:trace contextRef="#ctx0" brushRef="#br0" timeOffset="-192878.46">13692 10167 654 0,'0'-6'8'0,"0"-3"-6"16,21-3 0-16,8 6 8 15,-3 6-7-15,-7 0-4 16,-9 14-3-16,-10 8 4 16,0 6 1-16,-8 4 7 15,-11 0-5-15,2-4 4 0,4-5-6 16,7-10-1-16,6-11-4 16,0-2-59-16,21-23-73 15,8-18 2-15</inkml:trace>
  <inkml:trace contextRef="#ctx0" brushRef="#br0" timeOffset="-192587.18">13892 10060 499 0,'0'0'55'16,"0"0"-12"-16,0 19-23 15,0 9 26-15,0 7-29 16,0-3-14-16,0-8-4 16,0-9 1-16,0-7-4 15,4-6-1-15,1-2-2 16,7-16 4-16,1-13 7 0,5-11-4 15,-1 2 2-15,-3 11-2 16,-2 5 2-16,-6 11-2 16,3 7 5-16,-3 4-4 15,2 6-1-15,2 23 10 16,-1 14 18-16,-3 9 3 16,-2 3-24-16,1 2-1 15,2-7-9-15,2-6 6 16,5-8-5-16,-1-11-21 15,-1-12-53-15,1-13-71 16,1-15-70-16</inkml:trace>
  <inkml:trace contextRef="#ctx0" brushRef="#br0" timeOffset="-192369.76">14257 9942 570 0,'0'0'48'15,"0"0"7"-15,-15 14-38 16,-2 17 0-16,-6 10-17 15,2 1 4-15,9-10-5 16,6-11 1-16,6-10-1 16,0-6-4-16,12-5 3 15,13 0 3-15,8-3 8 16,0-8-5-16,-5 1-2 16,-9 6-3-16,-11 4-10 15,-8 12-52-15,-11 15-83 0,-20 8-29 16</inkml:trace>
  <inkml:trace contextRef="#ctx0" brushRef="#br0" timeOffset="-192175.01">14155 10340 381 0,'0'0'134'0,"23"-5"-120"15,20-11 48-15,0-2-26 16,-1 4-23-16,-8 7-12 16,-11 5 1-16,-9 2 18 15,-3 0 26-15,-3 7-3 16,0 13-5-16,-2 6-8 15,0 10-3-15,-1 5-16 16,-2-3-11-16,2-3 1 16,-2-5-1-16,-3-4-40 0,0-9-60 15,-13-13-174 1</inkml:trace>
  <inkml:trace contextRef="#ctx0" brushRef="#br0" timeOffset="-191410.42">11467 11353 599 0,'6'-18'-5'0,"25"0"5"16,2 5 12-16,6 11 16 15,-8 2-16-15,-6 15-10 0,-12 25 3 16,-13 15 7-16,0 7 4 16,-17 1-13-16,-10-9 6 15,2-9 0-15,1-12 9 16,9-11 6-16,5-8-8 16,5-8-5-16,5-5-1 15,0-1 3-15,0 0-12 16,0 0 1-16,0 0-2 15,3 0 0-15,14 0-2 16,6-4 2-16,6-2 2 16,9 1-3-16,4 1 2 15,-3 1-3-15,3 3-25 0,-4 0-54 16,-8-1-73-16</inkml:trace>
  <inkml:trace contextRef="#ctx0" brushRef="#br0" timeOffset="-191281.75">11896 11740 352 0,'0'4'357'16,"0"-4"-357"-16,3 0 1 15,12 4-4-15,7 1-8 16,8-4-5-16,1-1-131 16</inkml:trace>
  <inkml:trace contextRef="#ctx0" brushRef="#br0" timeOffset="-190503.09">12063 11260 612 0,'0'-11'-3'0,"23"1"-2"15,12 0 16-15,1 5 1 0,-2 5-9 16,-7 2-6-16,-12 22 6 15,-9 10-6 1,-6 8 8-16,-20 8-4 16,-11 0 3-16,-3-3-1 0,2-10-1 15,7-12 0-15,11-9 4 16,7-16-4-16,7-2 1 16,17-24-4-16,7-7-1 15,3 1 3-15,-4 11-3 16,-5 10 3-16,-4 11-4 15,-1 0 0-15,-1 11 5 16,0 8 2-16,0 5 5 0,-3-1-10 16,-2-3 3-16,3-8-3 15,-5-5 1 1,-1-7-1-16,2 0-2 16,2-22 2-16,10-20 2 0,0-10 2 15,4-3-3-15,0 7 2 16,-4 14-4-16,0 10 3 15,-6 13 1-15,-3 11 3 16,-3 0-1-16,-3 18 2 16,-2 19 19-16,1 9 8 15,-2 6-17-15,0 5-16 16,0-9 3-16,1-4-4 0,1-6-15 16,-1-10-56-1,-1-10-61-15,0-14-229 16</inkml:trace>
  <inkml:trace contextRef="#ctx0" brushRef="#br0" timeOffset="-190279.39">12370 11682 609 0,'-13'19'20'0,"8"5"-3"15,5 0 10-15,5-1-16 16,18-5-10-16,7-4 4 16,4-10-4-16,2-4 3 15,-9-12-6-15,-9-15 2 16,-17-6-3-16,-1-2 3 15,-24-1 1-15,-10 4-1 0,0 10 3 16,2 5-4-16,3 10 2 16,11 6-2-1,7 1-11-15,8 0-39 16,3-2-57-16,0-3-80 0,6-8-77 16</inkml:trace>
  <inkml:trace contextRef="#ctx0" brushRef="#br0" timeOffset="-189603.39">12408 11491 215 0,'32'-35'116'16,"11"-2"-25"-16,8 0-33 15,4 7 6-15,0 6-28 16,-14 10-5-16,-5 10-11 16,-17 4-7-16,-12 13 8 15,-7 23 14-15,-14 11 34 16,-8 9-39-16,-5-2-11 16,6-9-6-16,11-12 1 15,7-7-6-15,3-8-6 16,4-7-2-16,13-5-3 15,10-6 3-15,5-6-5 0,5-23-4 16,-2-12-32-16,-4-14-35 16,-8 1-31-16,-7 0-98 15,-6 8-54-15,-5 11 132 16,-4 10 313-16,-1 11-28 16,3 6-34-16,0 2-39 15,3 3-55-15,2 3-21 16,-2 0 0-16,-3 0-3 15,-3 7-4-15,0 16 10 16,-13 6 6-16,-4 7 1 16,3-8-4-16,7-6 2 15,7-7-10-15,0-5-6 0,13-4-8 16,11-6 6-16,4-11 2 16,2-23 1-16,-5-12-16 15,-2-4-17-15,-5 6-1 16,-9 15 17-16,-5 13 18 15,-4 13 7-15,0 3 26 16,0 0-14-16,0 21-16 16,0 17-3-16,0 12 8 15,0 7-9-15,-1-1-3 16,-2-6 2-16,0-6-19 16,0-15-15-16,3-12 22 15,0-10 6-15,0-7 2 16,0 0-3-16,0 0 3 0,0 0-1 15,0 3 6-15,4 9-5 16,-4 14 4-16,0 11 18 16,-10 8 15-16,-5-2-1 15,6-8 11-15,9-10-12 16,0-7-22-16,19-9-4 16,18-7-7-16,14-2 6 15,1-27-3-15,0-10-9 16,-10-8-44-16,-12-2-47 15,-17 4-109-15</inkml:trace>
  <inkml:trace contextRef="#ctx0" brushRef="#br0" timeOffset="-189199.47">13293 11299 615 0,'5'-18'14'16,"2"-3"-12"-16,2-1 3 16,0 4 3-16,-3 6-7 15,-6 4-4-15,0 5 0 16,-18 3 2-16,-15 7 6 16,-2 15-3-16,0 6 36 15,13-4 8-15,14-2-21 0,8 1-13 16,10-3-12-16,22 3 0 15,7-2-2 1,1-6 5-16,-3-1-8 0,-10-4-23 16,-13 1-10-16,-14 0-6 15,0 1 23-15,-30 2 20 16,-9-3 11-16,6-2 43 16,10-2 4-16,11-6-17 15,10-1-4-15,2 0-28 16,17 0-10-16,19-11-1 15,9-9 2-15,4 1-17 16,-7 1-39-16,-9-4-54 0,-11-5-129 16</inkml:trace>
  <inkml:trace contextRef="#ctx0" brushRef="#br0" timeOffset="-189027.38">13490 11085 653 0,'-2'-2'10'16,"2"2"18"-16,0 13-22 15,2 20 11-15,7 16 50 16,-1 8-48-16,0 5-14 16,1 0-4-16,-1-5-3 15,-1-4 4-15,-7-10-19 16,0-4-48-16,-6-14-55 0,-13-13-228 16</inkml:trace>
  <inkml:trace contextRef="#ctx0" brushRef="#br0" timeOffset="-188866.8">13384 11584 556 0,'-7'21'137'16,"7"3"-136"-16,13 2 26 15,18 2 12-15,11-6-22 16,7-6-13-16,0-7 0 16,2-9-5-16,-8 0-8 15,-4-15-56-15,-11-17-95 16,-8-11-327-16</inkml:trace>
  <inkml:trace contextRef="#ctx0" brushRef="#br0" timeOffset="-188375.19">13810 11325 318 0,'0'-11'446'16,"6"-14"-456"-16,18 4 12 15,1 3 9-15,-4 11-7 0,-7 7-8 16,-7 15 5 0,-7 23 0-16,-3 16 4 15,-18 10-2-15,-4 5-2 16,-2-4-2-16,8-8-1 0,5-11-13 15,11-17-27-15,3-19-39 16,0-16-94-16,12-37 70 16,4-18-30-16,1-13 103 15,-2 3 117-15,-2 9 20 16,5 7 26-16,0 16-53 16,4 10-26-16,5 7-29 15,3 11-15-15,-5 5-8 16,0 6 1-16,-13 9-33 15,-12 18-33-15,0 8-10 16,-10 3-27-16,-9-5 2 16,3-10 84-16,8-8 28 15,6-10 17-15,2-5 22 0,3-9-3 16,24-22-17-16,7-15-20 16,9-11-13-16,-1-3-40 15,-11 8-96-15,-7 16-84 16</inkml:trace>
  <inkml:trace contextRef="#ctx0" brushRef="#br0" timeOffset="-188094.96">14205 11087 218 0,'-5'28'127'16,"-8"15"-3"-16,-2 14-27 16,4 7-18-16,7 3-43 15,2-7-17-15,2-7-18 16,0-11-1-16,2-10-8 16,5-16-45-16,6-13-54 15,3-3-9-15,2-21 4 16,1-5-63-16,-3-1 111 0,-7 11 122 15,-3 9 74-15,-6 7-39 16,0 9 16-16,-12 21-15 16,-5 14-15-16,0 6-47 15,5-5-2-15,11-6-12 16,1-7-10-16,13-11-3 16,18-10-1-16,10-11 0 15,2-4 0-15,0-27 3 16,-6-9-33-16,-9-9-35 15,-11-4-69-15,-11-1-195 16</inkml:trace>
  <inkml:trace contextRef="#ctx0" brushRef="#br0" timeOffset="-187802.73">14421 11224 637 0,'0'-10'25'15,"16"0"-23"-15,11 0 7 16,-3 5 11-16,-7 4-22 15,-6 1 4-15,-9 4-4 16,-2 18-7-16,-6 7 7 16,-11 3-17-16,-1-3 5 15,6-7-2-15,4-2 5 16,5-9-4-16,3 0 15 16,0 3-4-16,0 3 28 15,0 5 12-15,0 6-1 0,1 4-9 16,11-3-20-1,3-2-3-15,7-10-2 0,9-12 1 16,4-5-2-16,-1-25-3 16,0-17-46-16,-9-13-60 15,-7-8-131-15</inkml:trace>
  <inkml:trace contextRef="#ctx0" brushRef="#br0" timeOffset="-187622.21">14692 10942 681 0,'0'23'-3'16,"0"16"22"-16,4 14 31 0,9 9-31 16,2 8-16-16,3-1-2 15,-6-3 0 1,3-10-2-16,-5-15 3 16,-3-10-4-16,-1-14-7 0,-2-10-31 15,-4-7-37-15,0-7-103 16</inkml:trace>
  <inkml:trace contextRef="#ctx0" brushRef="#br0" timeOffset="-187494.55">14759 11199 790 0,'0'-5'13'0,"4"0"14"16,33-6-5-16,10-3 1 16,6-4-16-16,2 4-9 0,-9 0-29 15,-8 0-74-15,-13-1-237 16</inkml:trace>
  <inkml:trace contextRef="#ctx0" brushRef="#br0" timeOffset="-185641.93">12240 9729 460 0,'0'0'3'16,"0"-4"-3"-16,-1 0 3 15,1 2 14-15,0 0-8 0,0-3-8 16,0 1-2-16,0-1 4 15,4 2 4 1,-3 0 19-16,-1 3 12 16,0-2 13-16,0 0 0 0,-16-2-11 15,-7-2-26-15,-12-1-15 16,3 2 6-16,-3-3 1 16,1-1-1-16,3-3 1 15,4-4 5-15,0-3-9 16,-3-2 1-16,-2-2 2 15,-9-1-4-15,0 0-1 16,-4-2 0-16,2-5-1 0,1 2-1 16,6-5 4-16,7 1-4 15,2-4 4-15,10-2-3 16,4 0 0 0,7-4 1-16,3 1-2 15,1-1 3-15,2-5-2 0,0-1 1 16,0-3-1-16,0-4 2 15,11-1-1-15,2-4-1 16,1 3 2-16,-4 1-2 16,2 5 2-16,-6 8 0 15,0 1 0-15,-3 5-2 16,7 2 3-16,-1 6-3 16,2 1 2-16,10 1-1 15,4-6-1-15,6-2 1 16,6 1-3-16,1 1 5 15,3 6-3-15,4 3 2 16,1-1-3-16,2 5 5 0,2-2-4 16,1 2 0-16,9 2 0 15,-1 3-1-15,7 2 2 16,8 1-2-16,5 1 3 16,3 1-3-16,-5 1 3 15,-11 5-2-15,-8 2 1 16,-10 3 0-16,-1 0-1 15,-3 0 1-15,2 8-1 0,3 5 1 16,3 1-3 0,2 7 6-16,-7 5-6 15,-2 10 0-15,-9 9 2 16,-7 13 0-16,-9 15 0 0,-8 9-4 16,-3 6 4-16,-5 3-2 15,1-6 4-15,-5-5-3 16,0-1 3-16,-5-1-3 15,-21 3 5-15,-10 1-3 16,-12 0 1-16,-9 3-1 16,-4 3 1-16,-3 1 1 15,3 0 0-15,6-4 1 16,3-9-8-16,6-6-34 16,-8-11-41-16,-7-12-88 15</inkml:trace>
  <inkml:trace contextRef="#ctx0" brushRef="#br0" timeOffset="-185326.78">11661 10446 548 0,'0'0'7'16,"0"0"-12"-16,0 1 1 15,12 4-8-15,7 6 7 16,-1 9-60-16,-5 5-166 16</inkml:trace>
  <inkml:trace contextRef="#ctx0" brushRef="#br0" timeOffset="-185126.31">11643 11492 474 0,'0'2'-9'15,"2"-2"-111"-15,1 0-120 16</inkml:trace>
  <inkml:trace contextRef="#ctx0" brushRef="#br0" timeOffset="-183526.29">14526 9586 426 0,'0'8'9'0,"0"-3"-10"15,0 0 26-15,-4 1 8 16,-3 2 0-16,-1 0-10 0,-1 1 9 16,0 0 6-16,-3 0-5 15,-3 0-12-15,-7 1-3 16,-8-1-4-16,0-1 4 16,-4-2-5-16,-6 0 1 15,-2 0 0-15,-1-2-7 16,-1-4 7-16,-4 0-6 15,-4 0-2-15,-3 0-5 16,2 0 2-16,4-5-5 16,6 0 6-16,6-3-4 15,4-2 2-15,5 1 1 16,7-8 1-16,0-3-3 0,2-7 0 16,2-12 0-16,-2-7-2 15,-2-8 3-15,-3-2-4 16,2 2 2-16,0 4-2 15,2 2 3-15,1 5-3 16,2 3 1-16,3-1 3 16,3 4-5-16,2-3 4 15,6 0-4-15,2-1 5 16,-1-2-4-16,1 0 3 16,1-6-1-16,-2-3 0 15,2-2 0-15,0 2-2 16,0 3 2-16,5-1-1 15,11 4 3-15,8-1-3 0,9-4 2 16,5-2-3-16,9-4 3 16,2-2-1-16,1-1 0 15,-3 5 2-15,-6 2-2 16,-4 4 0-16,-2 3-3 16,-1 4 3-16,0 7-1 15,5 6 2-15,4 8-1 16,6 4-2-16,9 0 0 15,4 4 2-15,2 3-2 16,-2 3 1-16,1 1 1 16,1 0-1-16,1 2 2 15,1 1-3-15,-1 3 4 0,1 0-3 16,-4 0 0-16,2 8 1 16,0 9 0-16,1 1 0 15,3 5-1-15,-3 0 2 16,-8-2-2-16,-3 1 2 15,-11 0-1-15,-6-1 0 16,-7 4 1-16,-9 0-3 16,0 7 2-16,-5 7-2 15,-3 6 5-15,-1 9-4 16,-3 7 2-16,-3 6-3 16,2 3 4-16,1 1-4 15,5-2 1-15,0-1 1 16,-1-3-2-16,-4-5 2 0,-4 0-2 15,-5 0 4-15,0-1-6 16,-6 3 8-16,-15-1-6 16,-6 3 2-1,0-1 0-15,-4-2 2 0,-1-4 0 16,-3-4 0-16,-1-6 0 16,-3-5 1-16,-12-2 3 15,-11-5 3-15,-11-4 3 16,-7-4-5-16,-4-3-1 15,-2-5 7-15,4-5-3 16,3-1-4-16,8-3-6 16,13-5 3-16,11-1-4 0,12-4 2 15,0 0-12-15,0 0-56 16,-7 0-76-16,-7 3-383 16</inkml:trace>
  <inkml:trace contextRef="#ctx0" brushRef="#br0" timeOffset="-182899.15">11642 10581 561 0,'-5'0'1'0,"3"0"-2"15,2 0-6-15,4 0-11 16,15 13 6-16,-3 6-75 16,-4 4-70-16</inkml:trace>
  <inkml:trace contextRef="#ctx0" brushRef="#br0" timeOffset="-182678.75">11667 11435 545 0,'-5'2'3'0,"2"-2"-2"16,3 1 5-16,0-1 1 16,0 0-14-16,8 0-58 15,2 0-62-15</inkml:trace>
  <inkml:trace contextRef="#ctx0" brushRef="#br0" timeOffset="-177062.72">12675 9817 136 0</inkml:trace>
  <inkml:trace contextRef="#ctx0" brushRef="#br0" timeOffset="-176154.42">11784 12840 475 0,'0'-1'91'16,"-1"1"-89"-16,-1 0 17 16,2 0 21-16,0 18-13 15,0 19-23-15,0 17 17 0,6 7-7 16,0-5-5-16,0-3-1 15,-3-6-5-15,2-5-1 16,-3-3-3-16,-2-10 3 16,0-8-2-16,0-10 2 15,1-9-17-15,2-2-27 16,-3 0-53-16,0-6-70 16</inkml:trace>
  <inkml:trace contextRef="#ctx0" brushRef="#br0" timeOffset="-175415.13">11781 12767 511 0,'0'-1'-1'16,"0"0"1"-16,0 1 13 15,0 0 34-15,0 0-25 16,0 0-19-16,2 0 0 15,-1 0 6-15,2 0-2 16,3-3-7-16,7 3 4 16,1 0 0-16,8-4 1 15,7 0-1-15,6-6 4 16,13-2-4-16,12-5 4 16,6 0 19-16,11 2-24 0,0-2-1 15,4 2-3-15,9-3 5 16,4-1-4-16,5 1 0 15,-1 0 3-15,-6 2-5 16,-4 0 2-16,0 2-1 16,-2-4 5-16,4 0-5 15,2-3 1-15,6-2-2 16,13-1 6-16,9-4-4 16,13 2 0-16,2-1 2 15,7 4-5-15,-2 6 6 16,-5 6-5-16,-7 4 4 15,-10 4-4-15,-14 2 5 16,-7 1-4-16,-11 0 1 0,-4 0 1 16,-4-3-2-1,-1-2 2-15,2-3-2 0,0 1 2 16,0-2-2-16,-3-1 3 16,-6-1-3-16,2 4 3 15,-7 5-2-15,0 2-1 16,-11 0 2-16,-11 4-3 15,-14 2 4-15,-11 1-5 16,-11-1 5-16,-3-4-4 16,-4 0 4-16,0-2 1 15,0 1 5-15,0 8-2 16,-1 13 0-16,-12 14 2 0,1 17 1 16,-2 10 3-1,5 5-5-15,6 10 3 16,0 1-7-16,2-4 6 15,1-11-5-15,0-16-3 0,0-15 3 16,-2-11-2-16,-1-9 3 16,2-8-5-16,-1-3 1 15,-3-2-34-15,-12 0-66 16,-20-20-285-16</inkml:trace>
  <inkml:trace contextRef="#ctx0" brushRef="#br0" timeOffset="-174191.42">11668 13432 245 0,'-3'-7'87'15,"-4"3"-93"-15,-3 1 8 16,-1 3 53-16,-4-3 7 15,2 2 7-15,4 1-5 16,0-3-11-16,5 3-6 16,4 0-15-16,0 0-23 15,0 0-6-15,0 0-4 0,0 0 2 16,0 0-2-16,0 0 2 16,0 0-2-16,0 0 3 15,4 0-2-15,6 0 0 16,2 0 3-16,4 0-2 15,3 0 5-15,0-4-5 16,3 0 0-16,-4 1-2 16,-3-1 3-16,-3 4-3 15,-6-3 2-15,-3 1-1 16,-2 1-1-16,-1 0 0 16,0 1 1-16,0 0 1 15,0 0-2-15,0 0 3 0,6 0-4 16,2 0 4-16,2-2-3 15,11-2 0-15,6-2 2 16,10 0-3-16,8-3 4 16,11 1-2-16,7-1 2 15,4-4-4-15,7 2 4 16,-4 1-2-16,-3 4 1 16,5 2 0-16,-2 3-2 15,3 1 5-15,6-2-3 16,4-1 2-16,2-6-4 15,6-5 4-15,4-5-4 16,2-4 3-16,6 1-2 16,-2 3 0-16,-1-1-1 0,7 2 0 15,-1 2 2-15,8 2-2 16,2-2 2-16,-2 0-3 16,8-6 4-1,7-2-3-15,-1-3 2 0,2 4-1 16,-9 5-1-16,-17 4 1 15,-7 10-1-15,-14 2 2 16,-10 2-4-16,-3 0 5 16,-4 0-3-16,-1 0 3 15,2-8-4-15,4-5 3 16,0-4 0-16,-3 0-4 16,-4 1 5-16,-1 5-3 0,-2 5 2 15,-1 5-2-15,-1 0 3 16,1 1-3-16,-2 0 1 15,-7-1 0-15,-4-1 0 16,-5 1 1-16,-6-2-3 16,-2 2 4-16,-6-1-4 15,-9-1 3-15,-5 3-1 16,-8 0 1-16,-5 0-1 16,-1 0 2-16,0 0 22 15,0 0-1-15,0 0-9 16,0 0-8-16,0 0 0 15,0 0-3-15,-1 0-3 16,-14 14-15-16,-9 9-59 0,-8 0-24 16,-13-6-170-16</inkml:trace>
  <inkml:trace contextRef="#ctx0" brushRef="#br0" timeOffset="-172781.79">11925 13906 492 0,'0'0'30'15,"0"0"31"-15,0 0-5 16,0 0-22-16,0 12-18 16,0 18-7-16,0 11 0 0,-2 3 15 15,-1-4-10-15,0-6-3 16,0-1-4-16,3-4-4 15,-2-3 0-15,1-5-3 16,1-7 1-16,0-5-2 16,0-3-1-16,0 0-23 15,0 0-21-15,9-2-31 16,-1-2-74-16,0-2-63 16</inkml:trace>
  <inkml:trace contextRef="#ctx0" brushRef="#br0" timeOffset="-172622.67">12160 14301 643 0,'-19'4'-2'0,"9"-1"3"16,10-2-2 0,0 4 2-16,7-1-46 0,9 0-56 15,0-1-11-15,-3-3-269 16</inkml:trace>
  <inkml:trace contextRef="#ctx0" brushRef="#br0" timeOffset="-171827.93">11831 14873 350 0,'-5'-4'20'0,"2"1"-13"0,3 3 28 15,0-3-18-15,3-4-21 16,15-1 8-16,0 1 1 16,4 4 5-16,-1 3-4 15,-1 0 10-15,-3 17 2 16,-5 5 2-16,-4 5-7 16,-8 2-1-16,0-2 1 15,0-1 4-15,-9-6 19 16,-5-3-16-16,1-3 3 15,3-4-7-15,2-5 9 16,2-1-20-16,5-2 2 16,1-1-5-16,0-1-2 15,0 0 0-15,0 3-8 0,5-2 2 16,11 4 3-16,7-2 7 16,3 0-2-16,3 0 0 15,6 1 0-15,2-1-1 16,-1 2-2-16,0 4 0 15,-1-1 3-15,-1 1-21 16,-3-1-54-16,-12-2-93 16</inkml:trace>
  <inkml:trace contextRef="#ctx0" brushRef="#br0" timeOffset="-171686.31">12376 15123 542 0,'0'4'44'15,"0"-2"-38"-15,0 1 8 16,9 2-18-16,10 1-13 16,5-2-39-16,-5-4-135 15</inkml:trace>
  <inkml:trace contextRef="#ctx0" brushRef="#br0" timeOffset="-165446.21">11738 9000 261 0,'-9'6'8'16,"0"-5"-1"-16,8-1 12 15,1 0-13-15,0 3-16 16,0-3-20-16,1 0 3 16,4 0-115-16</inkml:trace>
  <inkml:trace contextRef="#ctx0" brushRef="#br0" timeOffset="-164967.5">11814 8847 218 0,'0'0'39'0,"0"0"31"16,0 0 11-16,0 0-8 15,0 0-6-15,0 0-11 16,0 0-14-16,0 0-16 16,0 0-12-16,-13 0 2 15,-14 20-11-15,-9 8-5 16,-1 4-5-16,0-3 6 15,2-4-1-15,9-7 0 0,3-6 0 16,10-3 1-16,6-7 1 16,5-2-5-1,2 0 6-15,0 2-6 16,0-2 2-16,0 1-3 0,0-1 0 16,0 0 3-16,0 0 1 15,0 0 0-15,0 2-2 16,0 3 2-16,0 8-6 15,9 2 7-15,8 3-3 16,3 0 1-16,0-1-1 16,4 1 3-16,-4-4-3 15,4 1 3-15,-3-6-1 16,0-4-1-16,-3 1 2 0,-8-3-2 16,-4-2 1-16,-3-1 0 15,-3 1 1 1,0-1-3-16,0 0-11 15,0 2-26-15,-12-2-72 0,-7 0-131 16</inkml:trace>
  <inkml:trace contextRef="#ctx0" brushRef="#br0" timeOffset="-164395.46">11600 9074 503 0,'-10'0'14'0,"7"0"3"16,3 0 44-16,0 0-20 16,0 0-31-16,0 0-12 15,0-2-4-15,7-1 6 0,11-3 2 16,1-2 5-16,2-1-7 16,4 1 6-16,4 0-4 15,2 0-1-15,0 3 1 16,3-1 1-16,4 1 2 15,3 1-5-15,7 0 2 16,1-2-1-16,5 3-1 16,1-1 0-16,6-2 2 15,3 1-1-15,0-2-2 16,-2 1 2-16,-1 2-1 16,0 3 0-16,-4-2 0 15,-5 0 1-15,0 0-3 16,-5-1 3-16,-3-2 0 0,-3-3-2 15,-3-1 2-15,-3 0-1 16,-1-1 2-16,1 1-4 16,-2-2 3-16,2 4-2 15,-3 1 3-15,0 3-3 16,-3 1 1-16,3 0 0 16,-1 0 1-16,-1 2-2 15,-1 1 1-15,-3 0 1 16,-5 0-3-16,1 0 4 15,-7 0-3-15,0 0 3 16,-6 0-4-16,0 0 3 16,-6 0-1-16,0 0-1 0,-3 0 2 15,0 0-1-15,0 0-10 16,0 0-24-16,-10 0-41 16,-7-17-177-16</inkml:trace>
  <inkml:trace contextRef="#ctx0" brushRef="#br0" timeOffset="-164134.98">13153 8677 631 0,'-7'0'19'16,"7"2"-24"-16,0 6-7 15,16 9-2-15,10 12 17 0,-3 9 0 16,-4 4-1-16,-8-1 0 15,-11-2 0-15,0-1-1 16,-19-5 4-16,-15-2 1 16,-8-1-3-16,1-5 2 15,4-4 0-15,15-7-3 16,6-5-2-16,14-5 0 16,2 0-36-16,8-3-128 15,9-1 32-15</inkml:trace>
  <inkml:trace contextRef="#ctx0" brushRef="#br0" timeOffset="-152891.64">21830 3743 567 0,'-28'-19'-2'15,"17"5"12"-15,7 5 55 0,4 4-16 16,0 5-38-16,0 0-8 15,0 0-3-15,0 0 3 16,0 0-1-16,0 0 1 16,0 0 7-16,-15 18-2 15,-21 21 0-15,-10 12-4 16,-5 9 0-16,10-8-3 16,17-9 1-16,6-7-1 0,10-6-1 15,5-5 0 1,3-4-2-16,0-5 1 15,6-5-4-15,11-2 2 16,8-5 2-16,13-4 2 0,9 0 2 16,13-13 1-16,7-5-2 15,1-3-2-15,-2-1 2 16,-13 1-27-16,-15 1-19 16,-16 2-59-16,-21 3-65 15</inkml:trace>
  <inkml:trace contextRef="#ctx0" brushRef="#br0" timeOffset="-152711.46">21879 3801 513 0,'-6'-2'4'0,"6"2"40"16,0 1-15-16,0 27-19 16,0 13 17-16,0 17 20 0,0 0-27 15,3 0-13-15,10 1-7 16,4-6 1-16,4-8-3 15,2-7-37-15,-3-15-87 16,-1-23-213-16</inkml:trace>
  <inkml:trace contextRef="#ctx0" brushRef="#br0" timeOffset="-152437.88">22456 3766 568 0,'10'0'57'0,"6"0"-73"0,10 0 19 16,-1 16-2-16,-7 8 2 16,-9 8-1-16,-9 7-12 15,-5-2 0-15,-19-2-1 16,-7-7 12-16,1-9-1 16,5-5 6-16,10-7 21 15,9-6 22-15,6 0-12 16,0-1-33-16,6 5-13 15,24 1-6-15,15-1 21 16,11 2-9-16,7-4-18 16,-2-2-80-16,-7-1-112 15</inkml:trace>
  <inkml:trace contextRef="#ctx0" brushRef="#br0" timeOffset="-152127.71">22904 3785 679 0,'-13'-4'2'0,"13"4"17"16,0 0-16-16,0 11-5 16,0 11-1-16,0 6 2 15,0-6 2-15,0-9-15 16,0-8 4-16,0-3-4 16,0-2 15-16,0-5 8 15,17-18 2-15,10-11-11 16,9 0-3-16,7 4 5 0,-3 12-4 15,-7 10 3-15,-9 8-2 16,-6 0 4 0,-8 10-1-16,-4 19 5 15,-6 7 3-15,0 11 0 0,-12 5-5 16,-1-2-5-16,-1-1 3 16,10-9-5-16,4-5-21 15,0-16-52-15,9-19-111 16</inkml:trace>
  <inkml:trace contextRef="#ctx0" brushRef="#br0" timeOffset="-151967.14">23446 3722 672 0,'-3'14'3'0,"-3"13"1"16,-3 9 38-1,-1 11-4-15,4 3-32 16,6 4-5-16,0-1 0 0,0-3-9 15,7-1-71-15,5-17-124 16</inkml:trace>
  <inkml:trace contextRef="#ctx0" brushRef="#br0" timeOffset="-151646">24378 3786 699 0,'-22'10'11'0,"7"7"-23"16,15 12 7-16,0 11-2 15,24 8 7-15,9-1-7 16,6-3-22-16,-4-6 3 15,-11-6 11-15,-11-7 11 16,-11-6 0-16,-2-5 7 16,-18 1 4-16,-22 0 6 0,-11-3-13 15,-4-1 3 1,1-10-5-16,10-1-17 16,10-14-106-16,5-22-146 15</inkml:trace>
  <inkml:trace contextRef="#ctx0" brushRef="#br0" timeOffset="-151518.33">24301 3834 462 0,'25'-2'-5'0,"18"2"37"15,17 0 2-15,7 0-15 16,6 0-10-16,1 0-9 16,1 0-60-16,-10-5-160 0</inkml:trace>
  <inkml:trace contextRef="#ctx0" brushRef="#br0" timeOffset="-151238.54">25046 3591 650 0,'-19'2'5'16,"-6"31"-3"-16,0 15 16 16,1 16 21-16,6 8-27 15,9 0-7-15,9-2-4 16,18-12 1-16,9-9-1 15,4-19-10-15,-4-12-24 16,-6-13-22-16,-3-6 0 16,-8-26 49-16,-3-8 6 15,-7-1 3-15,-11 5 12 16,-27 11 4-16,-18 7 22 16,-10 12-31-16,7 1-6 0,10 1-7 15,22 19 5-15,27 6-30 16,9-4-95-16</inkml:trace>
  <inkml:trace contextRef="#ctx0" brushRef="#br0" timeOffset="-150819.22">25613 3753 646 0,'3'-29'-17'0,"30"4"8"16,20 4 16-16,6 11 5 16,9 9-9-16,-7 1-2 15,-15 17-4-15,-19 9 3 16,-23 3 1-16,-4 4-5 15,-34 2 3-15,-16 1 3 16,-1-5-2-16,9-10 3 16,18-9-1-16,12-9 12 15,12 0-5-15,0 3-14 16,24 9-12-16,9 6 23 0,3 5 1 16,-11-1-7-16,-17-4 5 15,-11 0-2-15,-45 2 18 16,-20 1 23-1,-9-2-24-15,7-5-11 0,21-9-8 16,23-5-2-16,16-3-62 16,10 0-187-16</inkml:trace>
  <inkml:trace contextRef="#ctx0" brushRef="#br0" timeOffset="-150062.73">21310 3596 417 0,'-9'-5'126'16,"-3"1"-128"-16,11 4 33 16,1 0 27-16,0 3-36 0,-3 39-22 15,-9 25 2-15,-1 19 25 16,-1 11-11 0,11-5-6-16,3-7-5 15,0-7 1-15,2-13-8 0,1-11 4 16,-2-12-3-16,1-15 1 15,-1-9 0-15,1-9-6 16,-2-9-30-16,1-2-24 16,1-31-60-16,-1-21-215 15</inkml:trace>
  <inkml:trace contextRef="#ctx0" brushRef="#br0" timeOffset="-148906.56">21249 3704 536 0,'0'-8'1'0,"0"4"-1"15,6-6 4-15,12 0 5 16,10 0-3-16,8 2-3 16,6 2 3-16,7-1-2 15,7 0 7-15,7-2 1 16,13-2-3-16,29-5-5 15,30-4 9-15,21-3 22 16,11 4-25-16,-3 2-12 16,-8 3 4-16,0 2-3 15,1-1 3-15,-1 5-1 16,5 2 0-16,0 2 1 16,4 0-4-16,2-2 4 0,1-1 0 15,-4-2 2-15,2 0-4 16,-1 1 3-16,-9 1-3 15,-1 4 1-15,-5-1 0 16,-1 1-2-16,-7 0 3 16,-2 2-4-16,-11-2 4 15,-9 2-3-15,-8 0 3 16,-8-1-3-16,-11 1 2 16,-9-1-1-16,-13 1 0 15,-10 1 0-15,-6-2-3 16,-5 1 5-16,-1 1-4 15,0-4 4-15,3 4-5 0,-7 0 6 16,-8 0-5-16,-13 0 3 16,-12 0-2-16,-8 1 0 15,-4 2 1-15,0 8-3 16,0 7 6-16,0 7-4 16,-3 9 3-16,3-1-3 15,0 2 3-15,16 2-4 16,3 4 3-16,0 2-1 15,-6 3-1-15,-1 5 3 16,-6 4-3-16,-6 5 4 16,0 2-3-16,-12-2 2 15,0 0 0-15,5-2 0 16,1-2-2-16,0 0 0 0,0 0 0 16,3-2-2-16,-2-5 7 15,1-8-8-15,2-7 5 16,-1-12-4-1,3-9 2-15,-1-8 2 0,-3-2 2 16,-2-3 4-16,-11 0 2 16,-13 0-1-16,-10 0-11 15,-7-5 2-15,-7-3-1 16,-2 3 3-16,-7 0-3 16,-7 3 2-16,-10 2-2 15,-6 0 0-15,-6 0 1 16,-3 0-2-16,-8 0 3 0,-6 0-2 15,-8 0 1-15,-8 0-1 16,-2 0 2-16,-4-3-1 16,6-1 1-1,4-2 0-15,2 2-4 0,-2 1 7 16,-2 2-6-16,2 1 3 16,2 0-3-16,3-1 5 15,-5-2-4-15,-7 0 4 16,-8-2 0-16,-5-1 2 15,4 0 5-15,3 3-2 16,9-2 3-16,8 2-9 16,1 2 3-16,8-1-5 15,8 2 5-15,5 0-4 0,5 3 2 16,1 11-1-16,0 4-3 16,0 0 4-16,1 0-5 15,4-2 4 1,5-7-2-16,12-2 2 0,18-5-1 15,10-2 2-15,14 0-1 16,10 0 0-16,3-3-1 16,8-1-1-16,4 1 0 15,0 2-25-15,0 1-45 16,4-3-79-16,9-1-131 16</inkml:trace>
  <inkml:trace contextRef="#ctx0" brushRef="#br0" timeOffset="-145690.65">23288 2828 264 0,'-1'0'13'16,"1"-1"-9"-16,0 1 24 15,0 0-3-15,0-2-26 16,0 2 1-16,0 0 0 16,0 0 13-16,0 0 4 0,0-1 12 15,0 1 6-15,0 0 2 16,0 0 9-1,0 0-12-15,0 0-10 16,0 0-8-16,0 0-6 0,0 0-6 16,0 0-4-16,0 0 2 15,0 0-2-15,0 0 1 16,0 0-3-16,0 0 4 16,-2 0-3-16,2 0 3 15,0 0 0-15,0 0 1 16,0 0 2-16,0 0 0 15,0 0 2-15,0 0-4 16,0 0 4-16,0 0-7 16,0 0 7-16,0 0-6 15,0 0 1-15,0 0-3 16,0 0 2-16,0 0 0 16,0 4-3-16,0 10 3 0,0 0-1 15,0 0 6-15,0-2-7 16,0 2 3-16,0 4-2 15,0 9 1-15,0 3 1 16,0 5 0-16,0 5 0 16,-3 3-3-16,0 6 4 15,-2-2-1-15,2 3 0 16,0-1-2-16,-1 2 1 16,1 1 0-16,3 1 3 15,-1-3 0-15,1 0-2 16,0 3 3-16,1-2-5 15,8 4 4-15,-5-1-4 0,0-1 8 16,-1 1-6-16,-2-1 0 16,-1 0 0-16,0-1 0 15,2-3 3-15,-2 0-8 16,1-4 8-16,-1-3-7 16,0-2 4-16,0 2-3 15,0-3 3-15,0 4-2 16,0-1-2-16,0-1 5 15,0 4-5-15,0-5 4 16,0 2-5-16,6 0 5 16,0-2-4-16,1-2 3 15,-1-1-1-15,0 0 1 16,-3 0-2-16,0-1 1 0,-3-2 1 16,0-2-3-16,0-6 6 15,0-1-7-15,0-4 6 16,0-6-5-16,0-1 4 15,0-7-3-15,0-2 1 16,0-4 2-16,0 0-4 16,0-1 5-16,0 0-3 15,0 0 4-15,0 0-3 16,0 0 4-16,0-7-1 16,0-12-2-16,-4-10-1 15,-2-6-4-15,0-7 5 16,0-1-4-16,-1 0 4 0,1-3-5 15,1-1 5-15,2 1-4 16,2-8 4-16,1 0-2 16,-2-3 0-16,2-5 0 15,0 3-2-15,-2 0 4 16,2 3-3-16,0 5 3 16,0 6-4-16,0 6 4 15,0 7-2-15,0 7 2 16,2-1-2-16,3 0-2 15,1 2 4-15,0-2-6 16,-3-4 7-16,2 3-5 16,-2-4 2-16,3-3-1 15,-3 5 1-15,-1 3 0 0,1-1-1 16,0 4 1-16,0 1-2 16,4-6 4-1,-1 4-5-15,-4 0 6 16,1-2-6-16,-2 0 6 0,-1 1-6 15,2-3 6-15,-2 1-5 16,3-2 1-16,0-2 2 16,1-2-3-16,5 0 3 15,-5-1-2-15,2-1 2 16,-1-2-2-16,-4-1 2 16,6-3-3-16,-2-1 3 15,-2 2 0-15,2-2-3 0,-1 4 4 16,4 2-5-16,2 0 5 15,2 3-2 1,-3 5 0-16,-1 3-1 16,-3 7 2-16,-5 6 0 0,2 1-2 15,-2 2 3-15,0 6-2 16,0-1 2-16,0 3-2 16,0-2 1-16,0 2-2 15,0 1 1-15,0-2 2 16,0 2-4-16,0 0 3 15,0 0-2-15,0 0-6 16,0 0-29-16,0 2-26 16,-9 14-34-16,-12 1-113 15</inkml:trace>
  <inkml:trace contextRef="#ctx0" brushRef="#br0" timeOffset="-144343.71">21227 4529 441 0,'-18'0'3'0,"5"0"7"16,11 0 77-16,2 0-18 16,0 0-48-1,0 0-20-15,3 0-2 0,13 0 1 16,11 0 9-16,6 0 2 15,10 0-4-15,11-2-2 16,11-2-5-16,13-5 5 16,4-2-5-16,7-1 2 15,-6 1-2-15,-11 2 1 16,-20 4-1-16,-24 2-1 16,-16 2 3-16,-10 1-5 0,-2 0 5 15,0 0 1-15,0 0 2 16,0-2-11-1,0 2-17-15,0-4-49 0,16-4-151 16</inkml:trace>
  <inkml:trace contextRef="#ctx0" brushRef="#br0" timeOffset="-143214.71">23066 4470 311 0,'2'9'-6'16,"-2"-1"7"-16,0-1-1 15,0 1 14-15,1-4 6 16,-1 0 4-16,0-1-2 0,0-3 24 16,0 3 20-16,-1 2 1 15,-19 8-12-15,-9 1-34 16,-7 4-8-1,-8 3-2-15,-4-3 1 0,-3 1 1 16,0 0-2-16,1-6-1 16,5 0-5-16,3-6 7 15,-1-6 1-15,0-1-4 16,-3 0-3-16,-4-2 2 16,-3-9-7-16,-4-1 0 15,1-3 0-15,-2-2-1 16,0-1 5-16,2-4-6 15,-3-3 5-15,-4-1-4 16,-5-4 3-16,-8 0-2 16,0-1 1-16,-2 0-2 15,8-1 0-15,8 2 2 16,5-4-1-16,8 0 2 0,6-5-5 16,7-7 7-16,5-4-3 15,4-7 0-15,6-1-2 16,3-2 2-16,6 3-3 15,0 3-1-15,5 4 1 16,-2 2-2-16,2 2 3 16,2 6-2-16,-1 3 3 15,5 2-2-15,1 3 2 0,3-6-4 16,25-4 1 0,12-2 1-16,11-7-4 15,1 2 5-15,3-1-2 16,-1 2 4-16,1 2-4 0,2 5 4 15,5 1-3-15,15 2 2 16,8 1-2-16,9 2 1 16,7 1-1-16,4 5 0 15,-1 3 2-15,-3 4-2 16,-8 6 3-16,-7 8-5 16,-10 8 5-16,-8 0-3 15,-5 0 1-15,-2 14 1 16,-3 3-4-16,0 2 5 15,0 3-5-15,-6 3 3 16,-7 3-1-16,-8 10 2 16,-7 7-2-16,-9 10-1 15,-5 10 2-15,-5 3-1 0,-5 5 2 16,-1-3-2-16,0 1 3 16,1-5-4-16,2 0 3 15,3-2-2-15,-2 2 4 16,0 10-3-16,-6 2 1 15,-3 4 1-15,-4 2-2 16,-31 2 4-16,-16 1-7 16,-23 4 7-16,-16-3-5 15,-7-4 6-15,-6-14-6 16,9-12 9-16,15-12 5 16,14-13-8-16,13-12-1 15,17-8-4-15,16-6 2 0,10-5-3 16,9-2-7-16,5 0-65 15,12-12-119-15,-3-14-347 16</inkml:trace>
  <inkml:trace contextRef="#ctx0" brushRef="#br0" timeOffset="-142639.5">22227 5645 559 0,'-13'7'7'15,"6"-3"-9"-15,5-2 61 16,2-2-22-16,0 0-31 16,0 0-6-16,0 0 0 0,3-11 6 15,10-16 2-15,4-19 1 16,5-12-8-16,2-11 3 15,0-8-4-15,3 0 1 16,-3 5-1-16,-2 11-2 16,-4 15 2-16,-6 14-3 15,-6 13 6-15,-3 10-5 16,-3 8 7-16,0 1-4 16,4 8-2-16,5 20-1 15,6 14 14-15,2 11 16 16,2 5-14-16,2 3 8 15,0-3-13-15,-1 1 9 16,-3-4-15-16,-5-3 3 0,-3-5-5 16,-5-6 0-16,0-9 0 15,-4-9-1-15,0-8 2 16,0-8-8 0,-1-4-21-16,-18-3-45 0,-11-10-120 15</inkml:trace>
  <inkml:trace contextRef="#ctx0" brushRef="#br0" timeOffset="-142474.93">22246 5465 595 0,'-12'-2'108'16,"5"-2"-107"-16,7 1 9 0,7 1 17 16,25-4-31-16,22-3 0 15,16-1 8-15,2-3-5 16,3-1-21-1,-5-6-94-15,-10-6-348 0</inkml:trace>
  <inkml:trace contextRef="#ctx0" brushRef="#br0" timeOffset="-141034.35">24786 4477 375 0,'9'0'14'0,"-9"0"42"16,0 0 22-16,0 0-11 15,-1 0-30-15,-13 0-11 16,-5 7-14-16,0 0-1 15,-2 0 0-15,-3-2 13 16,-1 1-19-16,-7 2 5 16,-10-2-5-16,-3 0 6 15,-6-1-7-15,-7-5 2 0,1 1-2 16,2-1 2-16,0 0 1 16,7 0-2-16,5-4 10 15,3-7-12-15,3-4 3 16,-1-2-4-16,-3 0 1 15,-1-2-2-15,-2-2-2 16,2-1 3-16,0-1-4 16,0 1 4-16,5-4-4 15,0-3 5-15,1-5-5 16,0-7 5-16,-1-2-3 16,3-2 1-16,1 4 1 15,-1-1-2-15,3 2 3 0,2 1-6 16,4 1 5-16,7 8-4 15,2-1 4-15,5 0-4 16,4-1 1-16,2-4 2 16,5-1-4-16,0-2 3 15,0-3-3-15,9-7 5 16,9-8-4-16,1-1 3 16,2-2-3-16,-6 7 2 15,-2 6 1-15,3 2-3 16,0 5 3-16,3 1-3 15,5 0 4-15,1 2-3 16,8-2 0-16,4-2-1 16,9 2 4-16,8 1-4 0,4 2 3 15,3 5-1-15,0 2-2 16,4 1 3-16,6-2-3 16,6 6 4-1,10-3-4-15,5 5 4 0,2 4-3 16,0 4 2-16,0 3 0 15,-4 4-1-15,3 7-1 16,-5 0 0-16,-4 0 2 16,-4 7-3-16,-3 9 3 15,0 7-2-15,2 2 1 16,2 1-1-16,-2 4 1 16,-6 2 0-16,-9 0-1 0,-8 6 2 15,-7 10-5-15,-5 3 6 16,-3 7-4-1,-5 3 3-15,-2-4-1 16,-3 0 1-16,2-4-2 0,-4-1 1 16,-6-2 0-16,-5-2-1 15,-4 4 2-15,-10 4-1 16,-4 1 2-16,0 3-3 16,-4 1 4-16,-11-2-4 15,3-1 4-15,-1-4-2 16,-1-4-2-16,-2 0 4 15,-5 0-4-15,-8 0 4 16,-6 1-4-16,-11 1 3 0,-5-4-4 16,-7-3 4-16,-6-1-1 15,-9-1 0-15,-9 2 0 16,-8-2-3 0,-12-4 5-16,-8 0-4 0,-10-3 4 15,-5 2-5-15,3-6 7 16,3-6-6-16,12-2 2 15,16-10-1-15,15-6-1 16,24-7 2-16,16-1-2 16,17 0 4-16,7 0-6 15,8-2-15-15,4-1-34 16,0-3-51-16,0-2-174 0</inkml:trace>
  <inkml:trace contextRef="#ctx0" brushRef="#br0" timeOffset="-140566.23">24207 5068 663 0,'-2'-5'7'16,"-2"1"-5"-16,4 4 11 15,0 0 3-15,0 11-9 16,9 17-8-16,2 10 27 16,-1 11-10-16,-7 3 12 15,-2 6-17-15,-1-5-1 0,0-3-5 16,0-3 1 0,0-10-5-16,-1-9 0 15,1-10 1-15,0-11-5 16,0-6 5-16,0-1-3 0,0 0-2 15,0-13-25-15,0-24-28 16,12-18-61-16,1-15-78 16,-4 1-99-16</inkml:trace>
  <inkml:trace contextRef="#ctx0" brushRef="#br0" timeOffset="-140128.4">24207 5068 357 0,'86'-44'101'0,"-86"23"-52"15,0 7 19-15,12-4-2 16,9 2-27-16,15-3-26 15,10 0 0-15,2 6 7 16,5 9-16-16,-3 4 2 16,-7 0-7-16,-8 21 3 15,-11 5-2-15,-15 9-2 0,-9 8-9 16,-10 2-6-16,-29-2 7 16,-10-2-1-16,-6-6 14 15,-5-8-6-15,2-8 7 16,9-9-1-16,10-6 0 15,18-4 16-15,13 0 4 16,8 0 6-16,0 0-21 16,22-1-14-16,21-12-1 15,12-1 10-15,12-2-5 16,-7 13 4-16,-7 3-5 16,-7 0 1-16,-13 9 2 15,-8 11-4-15,-10 4 4 0,-9 8-3 16,-6 5 6-16,-4 0-4 15,-23 1 6-15,-13-5-4 16,-11-4 2-16,0-8 1 16,-5-5-1-16,4-11 7 15,9-4 1-15,4-1-3 16,13-1-7-16,7-11 1 16,9-8-6-16,10-3-29 15,0-7-57-15,0 0-152 16</inkml:trace>
  <inkml:trace contextRef="#ctx0" brushRef="#br0" timeOffset="-134843.35">24707 6486 80 0,'-13'3'542'15,"0"-3"-537"-15,8 0 13 16,4 0 24-16,1 0-20 15,0 8-20-15,0 8-3 16,0 6 1-16,0 8 8 16,-5 5 8-16,4-1 2 15,-4-2-3-15,4-5-7 16,1-4-5-16,-2-5 0 16,2-4-3-16,0-3-1 0,0-4 2 15,0-2-2-15,0-3-6 16,0-2-37-16,2-2-15 15,8-26-97-15,-2-13-68 16</inkml:trace>
  <inkml:trace contextRef="#ctx0" brushRef="#br0" timeOffset="-134681.79">24640 6285 632 0,'-6'0'-2'0,"6"0"6"16,0 0-7-16,15 3-20 0,12 5-14 16,4 0-67-16,-4-5-91 15</inkml:trace>
  <inkml:trace contextRef="#ctx0" brushRef="#br0" timeOffset="-134426.47">24749 6177 678 0,'-6'-2'-4'16,"6"2"1"-16,10 3-11 15,17 26 11-15,10 14 13 16,5 17-1-16,3 11 5 0,-11 0-2 16,-14 2-3-16,-13-6-4 15,-7-7 1 1,-21-5-2-16,-16-9 10 15,-6-10 4-15,3-9-5 0,8-12-8 16,19-8-3-16,13-7 0 16,6 0-31-16,37-25-117 15,18-18-92-15</inkml:trace>
  <inkml:trace contextRef="#ctx0" brushRef="#br0" timeOffset="-133835.05">25324 6709 530 0,'-15'2'31'0,"7"1"13"15,1-1 45-15,4-2-38 16,0 1-23-16,3-1-22 0,0 0 2 15,0 0-10-15,0 0 5 16,0 0-7-16,0-15 7 16,0-12 0-16,6-10-5 15,3-15-1-15,-2-6-2 16,1-7-6-16,4-9-12 16,3 3 8-16,-5 12-2 15,-1 23 9-15,-5 20 8 16,-4 16-2-16,0 0 4 15,0 0-7-15,7 11 3 16,5 12 1-16,7 9 15 16,5 12 2-16,-2 6-3 15,2 1-3-15,-5 1-6 0,-7-7 3 16,-6-4-6-16,-3-5 2 16,-2-4-4-16,-1-2 4 15,0-1-4-15,3-3 4 16,-3-5-3-16,2-8-4 15,-1-4-44-15,-1-9-52 16,0-4-164-16</inkml:trace>
  <inkml:trace contextRef="#ctx0" brushRef="#br0" timeOffset="-133694.4">25324 6635 658 0,'-1'0'13'0,"1"0"-12"15,6 0 10-15,25-2-25 16,15-6 16-16,9 1-56 16,-9 0-110-16</inkml:trace>
  <inkml:trace contextRef="#ctx0" brushRef="#br0" timeOffset="-131595.39">26099 6607 587 0,'-13'0'12'0,"3"0"16"16,10 0 41-16,0 0-37 16,0 0-17-16,9 0-16 15,21 0 2-15,13 0 15 16,17 0 5-16,14-1-8 15,7 1-12-15,3 0 2 16,4 0-3-16,-12 7 5 0,-9 0-7 16,-16 0 4-16,-17-1-2 15,-12-3 0 1,-11-3 2-16,-7 0-4 16,-4 0 19-16,0 0 9 0,0 2-7 15,0-2-14-15,0 1 0 16,0 1-6-16,0 3-14 15,0 5-80-15,0 2-63 16</inkml:trace>
  <inkml:trace contextRef="#ctx0" brushRef="#br0" timeOffset="-130963.08">24658 7296 708 0,'-15'-3'8'16,"9"1"12"-16,6 2 36 16,0 9-28-16,-9 32-23 15,-4 8 4-15,1 4 11 16,3 0-12-16,9-18-7 16,0-2 2-16,0-1-4 15,0-6 1-15,-3-3-1 16,2-8-27-16,1-5-13 15,0-9-37-15,0-3-56 16,0-35-124-16</inkml:trace>
  <inkml:trace contextRef="#ctx0" brushRef="#br0" timeOffset="-130835.42">24563 7107 630 0,'-3'-1'7'15,"2"-1"-10"-15,1 2 8 16,13 0-8-16,13 5-6 15,12 15-10-15,5 4-103 16,-3 4-63-16</inkml:trace>
  <inkml:trace contextRef="#ctx0" brushRef="#br0" timeOffset="-130695.01">24865 7420 588 0,'-4'26'2'15,"-5"9"46"-15,4 3 3 0,5-1-19 16,0-5-22-16,3-3-11 15,9-4 3-15,0-6-6 16,-1-6-48-16,-4-13-33 16,-4-7-160-16</inkml:trace>
  <inkml:trace contextRef="#ctx0" brushRef="#br0" timeOffset="-130567.35">24792 7218 435 0,'-9'0'210'15,"3"-3"-213"-15,6 3 3 16,6 0-13-16,25 0-29 16,2 0-90-16,-6-1-281 0</inkml:trace>
  <inkml:trace contextRef="#ctx0" brushRef="#br0" timeOffset="-130363.52">24988 6952 634 0,'10'10'-26'0,"11"28"30"16,16 20 49-16,-2 20 10 16,-3 11-46-16,-10 0 3 15,-13-7-18-15,-9-7 0 16,0-8-1-16,-21-12 1 16,-7-5 0-16,-5-12-5 0,5-12-9 15,8-9-24-15,13-16-30 16,7-4-93-16</inkml:trace>
  <inkml:trace contextRef="#ctx0" brushRef="#br0" timeOffset="-130047.01">25415 7218 719 0,'-18'-12'-5'0,"9"3"9"16,9 9 40-16,0 0-18 15,0 2-18-15,3 21-10 16,9 20 6 0,3 14 21-16,1 9-13 0,-4-2-5 15,1-7-2-15,-2-3-1 16,-2-11-3-16,-4-10-1 15,-1-12 0-15,-3-10-14 16,-1-7-13-16,0-4-11 16,3-17-11-16,0-31-41 15,3-24-119-15,-3-17-141 16</inkml:trace>
  <inkml:trace contextRef="#ctx0" brushRef="#br0" timeOffset="-129711.9">25415 7218 536 0,'82'-107'25'16,"-82"96"46"-16,1 0-39 15,24 2-18-15,11 5 1 0,3 4-10 16,7 4-6-16,-4 25-3 16,-12 12-51-16,-11 5-47 15,-19 3-30-15,-9-4 43 16,-22-6 51-16,-5-10 46 16,0-9 78-16,13-10 20 15,9-7-6-15,11-3-21 16,3 0-49-16,15 2-41 15,19 7 11-15,9 4 6 0,4 5-2 16,-6 5-5 0,-17-1 4-16,-12 1-3 15,-12 0 6-15,-19 6 4 16,-20-1 21-16,-10-3 7 0,-1-6-14 16,6-9 1-16,10-6-17 15,12-4-2-15,9 0-5 16,9 0-3-16,4 0-21 15,10-10-50-15,20-11-65 16,6-9-125-16</inkml:trace>
  <inkml:trace contextRef="#ctx0" brushRef="#br0" timeOffset="-129313.71">26113 7270 619 0,'-19'-11'24'0,"10"8"6"16,9 1 47-16,0 2-38 15,22-5-29-15,16-6-12 0,16-2 25 16,18-1-7-16,10 3-5 16,10-3-9-16,4 3 2 15,-4 0-5-15,-16 1 3 16,-15 2-2-16,-19 5-4 15,-18 3-11-15,-14 0-5 16,-9 0-5-16,-1 0-19 16,0 7-29-16,-20 2-89 15</inkml:trace>
  <inkml:trace contextRef="#ctx0" brushRef="#br0" timeOffset="-127499.5">24642 8371 570 0,'-27'-13'0'15,"21"5"29"-15,6 7 22 16,0-1-10-16,0 2-30 15,0 0-4-15,0 0-2 16,0 24 12-16,-3 14 5 16,-3 10 0-16,0 2-19 0,6-8-3 15,0-10 2-15,0-9-4 16,0-6 2-16,3-7-25 16,5-8-16-16,1-2-28 15,1-27-84-15,-4-19-52 16</inkml:trace>
  <inkml:trace contextRef="#ctx0" brushRef="#br0" timeOffset="-127346.31">24621 8124 631 0,'-3'0'3'0,"3"0"-8"16,2 0 5-16,14 1-10 0,11 16 11 15,7 4-1-15,5 2-45 16,-5 0-61-16,-10-3-14 15,-8-2-204-15</inkml:trace>
  <inkml:trace contextRef="#ctx0" brushRef="#br0" timeOffset="-127214.67">24816 8353 435 0,'-10'23'79'0,"2"8"2"16,5 0-8-16,3 2-22 16,0 0-19-16,0-2-17 15,0-3-9-15,9-8-2 16,0-6-7-16,-5-5-1 15,0-9-53-15,0-6-42 16,-4-34-111-16</inkml:trace>
  <inkml:trace contextRef="#ctx0" brushRef="#br0" timeOffset="-127086.82">24747 8042 539 0,'0'9'11'16,"5"0"-47"-16,25 7 34 15,12 3 1-15,1 2-43 16,1-1-179-16</inkml:trace>
  <inkml:trace contextRef="#ctx0" brushRef="#br0" timeOffset="-126899.33">25041 8234 689 0,'-12'2'13'16,"2"1"-11"-16,10-2 50 15,0 13-25-15,5 15-22 0,7 12-1 16,6 10-3-16,2-1 1 16,-1-5-4-16,-5-7-2 15,-3-1-29-15,-5-8-15 16,-6-16-38-16,0-13-82 16,-3-13-55-16</inkml:trace>
  <inkml:trace contextRef="#ctx0" brushRef="#br0" timeOffset="-126754.71">24871 8054 700 0,'-16'0'2'0,"16"-6"10"15,0 6 19-15,13 0-22 16,13 0-27-16,9 0 17 0,7 0-39 16,-2 0-25-16,-10-6-96 15,-15-6-196-15</inkml:trace>
  <inkml:trace contextRef="#ctx0" brushRef="#br0" timeOffset="-126547.27">25078 7779 609 0,'3'0'12'0,"9"0"-35"16,13 31 15-16,10 26 26 16,3 27-6-16,-5 13-10 15,-5 5 3-15,-14-10-5 16,-14-13 0-16,0-8 0 0,-21-6 4 15,-12-8-1-15,-5-11 0 16,3-9 0-16,10-14-4 16,13-16 3-16,12-7-13 15,8-10-104-15,18-22-126 16</inkml:trace>
  <inkml:trace contextRef="#ctx0" brushRef="#br0" timeOffset="-126207.18">25471 8568 693 0,'-29'2'1'0,"13"0"6"16,16-2 64-16,0-5-47 16,0-30-28-16,14-16 2 15,5-16-5-15,-2-11-3 16,-1-4 0-16,-2-7 0 15,-3 4 10-15,-2 14-6 16,-1 22 6-16,-5 31-2 16,-3 18 9-16,0 0 0 15,10 20-9-15,10 19 10 16,7 14 15-16,2 15-12 16,-3 2-6-16,-3-12 2 15,3-5-7-15,-4-13 2 0,-3-8-6 16,-7-8-5-16,-7-8-23 15,-5-6-32-15,0-10-29 16,-24 0-157-16</inkml:trace>
  <inkml:trace contextRef="#ctx0" brushRef="#br0" timeOffset="-126082.48">25535 8234 717 0,'-9'0'2'15,"9"0"38"-15,3 0-19 16,27 0-25-16,18 0-3 15,22 0 5-15,9 0-63 16,-3 5-67-16,-14-2-259 16</inkml:trace>
  <inkml:trace contextRef="#ctx0" brushRef="#br0" timeOffset="-125954.06">25987 8329 724 0,'-39'29'7'0,"3"12"41"15,4 6-5-15,9 0-26 16,11 0-15-16,12 0-4 15,10-5-20-15,23-10-47 16,5-19-71-16,-4-13-170 16</inkml:trace>
  <inkml:trace contextRef="#ctx0" brushRef="#br0" timeOffset="-125758.58">26225 8112 610 0,'-15'-4'217'15,"4"4"-215"-15,11 0 23 16,4 26-21-16,14 14-6 16,4 11 6-16,3 7-6 15,-4-12-3-15,-11-6-22 16,-5-12-24-16,-5-11-17 16,0-16-19-16,-14-3-33 15,-6-28-138-15</inkml:trace>
  <inkml:trace contextRef="#ctx0" brushRef="#br0" timeOffset="-125459.77">26215 8204 270 0,'-3'-79'91'0,"3"2"39"16,16 12-31-16,18 18-35 0,14 23-31 16,13 14-26-16,-3 9-1 15,-4 1-7 1,-22 11-3-16,-23 16-28 16,-9 12 11-16,-25 3 12 0,-15 1 5 15,-8-5 5-15,5-8 0 16,12-9 2-16,16-10 19 15,15 0-3-15,15-3-27 16,32 4 11-16,17 3 4 16,6 1-5-16,-15 3-3 15,-20-2-4-15,-26-1-3 16,-12 7 5-16,-42 6 42 0,-21 4 22 16,-11 2-22-16,2-7-6 15,17-11-15-15,18-9-14 16,21-5 0-1,14-3-4-15,7 0-28 0,32-7-83 16,11-17-40-16</inkml:trace>
  <inkml:trace contextRef="#ctx0" brushRef="#br0" timeOffset="-124730.71">26904 8186 665 0,'-24'0'17'16,"11"0"20"-16,12 0 50 15,1 0-43-15,0 0-28 16,0 0-14-16,0 0 2 15,0 0-5-15,10 0 3 16,11 0-3-16,19-3 1 16,14-4 6-16,14-1-3 15,8-2 1-15,7 2-6 0,-1 2 3 16,-4 2-1-16,-14 2 0 16,-21 2 0-16,-16 0 0 15,-19 0 0-15,-8 0 0 16,0 0 1-16,0 0 2 15,0 0 11-15,0 0 8 16,0 0 1-16,-4 0-13 16,4 0-5-16,0 0-5 15,0 0 2-15,0 0-3 16,0 0-2-16,0 0 0 16,0 0-11-16,0 0-4 15,0 0-16-15,-7 0-6 0,-7-2-26 16,-11 0-70-16,-12-2-262 15</inkml:trace>
  <inkml:trace contextRef="#ctx0" brushRef="#br0" timeOffset="-119971.04">22435 4747 265 0,'-70'0'11'16,"12"0"2"-16,-6-11 48 15,-2 2-7-15,-4 2-29 16,-4 1-14-16,1 3-5 15,-2-3-6-15,5-2 2 16,6-2-4-16,6-8 5 0,7-8-2 16,-1-8 6-16,-3-9 5 15,3-9 9-15,-3-5-8 16,4 0 0-16,9-2 4 16,7 0-13-16,6 6-1 15,7-2-2-15,7 6 8 16,2 4-7-16,5 0 1 15,4 3-4-15,2 1 2 16,2 2-1-16,0 1 1 16,14-1-1-16,10-1-3 15,5 2 2-15,6-1-1 16,2 0 3-16,3 0-4 0,5-1 4 16,4-2-2-16,5-1 3 15,4-3 0-15,0 2-3 16,1 5 3-1,-2 1-4-15,-5 9 4 16,-1 5-4-16,1 5 4 0,3 1-3 16,3 0 1-16,10 0-1 15,-2-2 1-15,0 2 1 16,-2 0-2-16,-9 3 2 16,-6 4-2-16,-6 5 1 15,-7 5-1-15,-2 1 2 16,-1 0-2-16,7 9 1 15,14 3 0-15,5-3-1 0,11-2 2 16,0-3-1-16,-9-1 1 16,-5 1-2-1,-13 1 0-15,-11 1 3 0,-6 1-3 16,-10 4 1-16,0 3 0 16,-1 6-1-16,3 5 1 15,0 7 1-15,3 4-2 16,1 3 3-16,0 6-1 15,0-1 0-15,0 3-1 16,-2 2 1-16,3 5-1 16,-1 4-1-16,-4 3 5 15,-9 4-4-15,-9 6 2 16,0 8 0-16,-19 8 1 0,-11 8-2 16,-6 4 2-1,1 1-3-15,-3-1 0 0,5-6 1 16,-2-5-3-16,-1-11 4 15,-1-8-2-15,-3-8 2 16,-4-5-3-16,-9-8 6 16,-2-6-2-16,-6-4 19 15,0-8 3-15,3-3-3 16,4-4 6-16,6-5-16 16,2-2 7-16,10-4-2 15,10-4-6-15,9-1-7 16,7-2 1-16,7-4-3 0,1 0-1 15,2-1 0 1,0 0-2-16,0 0 2 16,0 0-1-16,0 0 4 15,0 0 1-15,0 0 5 0,0 0-4 16,0 0-2-16,0 0-3 16,0 0-1-16,0 0 1 15,0 0-3-15,0 0 4 16,0 0-4-16,0 0 4 15,0 0-4-15,0 0 4 16,0 0-3-16,0 0 1 16,0 0 0-16,0 0-1 0,0 0 5 15,0 0-6-15,0 0 6 16,-1 0-5 0,-2 0 5-16,1 0-5 15,1 0 0-15,1 0 2 0,-2 0-1 16,2 0 1-16,0 0-3 15,-1 0 3-15,1 0-3 16,-2 0 4-16,1 0-4 16,1 0 3-16,0 0-1 15,0 0 1-15,0 0-1 16,0 0-1-16,0 0 1 16,0 0-4-16,0 0 3 15,0 0-7-15,0 0-38 16,0 0-21-16,0 0-26 15,-6 2-42-15,-12 1-14 16</inkml:trace>
  <inkml:trace contextRef="#ctx0" brushRef="#br0" timeOffset="-117928.08">11413 10881 652 0,'-35'-3'-6'0,"8"3"6"15,12 0 0-15,14 0 29 16,1 0 2-16,0 0-23 0,0 0-8 16,17 0-10-16,19 0 10 15,21 0 15 1,17 0 2-16,19-2-8 16,23-16-1-16,26-4-5 15,29-6 2-15,25-2-2 0,23 5-4 16,3 3 4-16,-6 8-6 15,-19 4 6-15,-22 2-5 16,-11-1 2-16,-15-1 1 16,-13-1-1-16,-17-1-1 15,-19 2 0-15,-17 5 3 16,-19 0-3-16,-16 3 2 16,-20 2-2-16,-18 0 3 0,-8 0-3 15,-2 0 1-15,0 0 8 16,-11 0 1-1,-17 0 3-15,-22 7-13 16,-22 12 4-16,-22 7-6 0,-22 9 4 16,-18 3-6-16,-9-1-2 15,-13-4 1-15,-5-8 1 16,-6-6 5-16,-10-10-3 16,-4-3 6-16,1-2-6 15,-4 2 6-15,4 0-4 16,14 3 2-16,11 3-2 15,20 3 15-15,21 1-8 16,18 0 0-16,23-4-2 16,24-4-4-16,25-2 7 15,14-5-2-15,10-1 0 16,0 0-6-16,0 0 0 16,0 0-4-16,11 0 3 0,12 0 3 15,15-6-1-15,16-5 3 16,20-8-2-16,14-4 4 15,9-3-4-15,11 0 3 16,3 1-2-16,2 2-2 16,-2 1 1-16,-6 3-2 15,1 5 3-15,10-3-6 16,20-1 6-16,22-2-2 16,20-1 10-16,16-2-5 15,17 3 1-15,7 2-4 16,3 0-1-16,-6 5 0 15,-21 2-4-15,-23 2 6 0,-23 2-6 16,-28 3 7-16,-21 0-7 16,-22 1 6-16,-16 3-5 15,-18 0 2-15,-10 0 2 16,-8 0-4-16,-9 0 6 16,-4 0-3-16,-7 0 4 15,-3 0-2-15,-2 0 4 16,0 0-2-16,0 0 6 15,0 0-5-15,0 0 0 16,0 0-1-16,0 0-8 16,0 0 4-16,0 0-31 15,-8 0-46-15,-29 9-135 0</inkml:trace>
  <inkml:trace contextRef="#ctx0" brushRef="#br0" timeOffset="-113874.83">23677 4368 463 0,'-20'-13'2'16,"-2"-7"7"-16,15 9 38 16,1 5 24-16,4 5-33 15,2 1-22-15,0-1-13 16,0 1-4-16,0 0-2 16,2 0 3-16,10 0 1 15,4 0 3-15,1 0 2 0,5 0 6 16,1 0-3-16,6 0 8 15,-3 0-4-15,6 1-7 16,-1 3-3 0,5 0 1-16,9 1 2 0,13-3 0 15,16 2 13-15,4 2-6 16,3 1-10-16,-3 3-1 16,-2-1-2-16,5 0 2 15,8 3-2-15,10 5 7 16,13 2-5-16,9 5-1 15,5 1-1-15,8-1 0 16,-1 2 2-16,-3-3-3 16,-5-6 3-16,-5-2-3 0,-10-7 5 15,-11-4-7 1,-13-4 6-16,-17 0-3 16,-14 0 1-16,-12 0 0 15,-7 0-1-15,-6 0 1 0,-5 0-2 16,-6 0 2-16,-7 0-2 15,-4 0 5-15,-5 0-8 16,-3 0 7-16,0 0-1 16,0 0 0-16,0 0 1 15,0 0-1-15,0 0 2 16,0 0-5-16,0 0 4 16,0 0-4-16,0 0 3 15,0 0-2-15,0 0 1 0,0 0 1 16,0 0-1-1,0 0 3-15,0 0-2 16,0 0 1-16,0 0-2 0,0 0 2 16,0 0-7-16,0 0 8 15,0 0-7-15,0 0 2 16,0 0-1-16,0 0-21 16,0 1-35-16,0 9-56 15,1 2-74-15,-1 3-218 16</inkml:trace>
  <inkml:trace contextRef="#ctx0" brushRef="#br0" timeOffset="-109515.32">14986 9330 418 0,'-5'18'143'0,"-21"3"-179"0,5 0 12 15,-2 8 26-15,-6-3 9 16,0-6-1 0,-1 0 7-16,-6-5 13 15,0-5 19-15,-7-5-14 0,-12 1-9 16,-11-2-6-16,-12 3-12 15,-15 0-4-15,-10-2-2 16,-11-4 3-16,-4-1-3 16,8 0 0-16,1 0 9 15,8-10 2-15,4-8-1 16,3-7-1-16,6-7 3 16,10-7-4-16,9-6-6 15,8-6-3-15,12-9-1 16,9-8 1-16,11-12-2 15,16-13 1-15,13-9 0 16,0-5 0-16,16 0-1 0,11 6 2 16,4 5-1-16,4 7 2 15,6 6-2-15,10 2 1 16,13 5-1-16,16 0 0 16,11 4 2-16,4 5-5 15,7 4 2-15,6 7 0 16,11 3 1-16,8 5-2 15,4 8 1-15,-1 10 2 16,-5 6-3-16,-6 11 1 16,-1 8-1-16,-2 5 5 15,6 0-5-15,0 16 2 16,-3 11-1-16,-7 10 1 16,-9 8 0-16,-8 8-1 0,-8 8-1 15,-9 7 0-15,-14 7 3 16,-13 12-3-16,-15 7 4 15,-10 9-2-15,-12 4-1 16,-11 6 1-16,-3 4-3 16,-15-2 5-16,-18-5-5 15,-14-5 7-15,-10-9-5 16,-14-8 2-16,-13-10 1 16,-9-10 1-16,-20-11-2 15,-13-9 3-15,-14-8-1 16,-7-5 5-16,-4-5 5 15,7-6-3-15,8-3 6 0,8-7-11 16,15-3 1-16,15-4-4 16,14-7 1-16,20 0-2 15,23 0-2-15,18 0 2 16,19 0-5-16,4 0-32 16,19 0-76-16,23-2-153 15</inkml:trace>
  <inkml:trace contextRef="#ctx0" brushRef="#br0" timeOffset="-107806.68">11555 10933 605 0,'0'-3'-6'0,"0"3"-38"15,2 0 34-15,8-1 14 16,5-4 3-16,9-2 7 16,10-6 16-16,8 2-18 15,2-1 12-15,7 4-12 16,9-1 10-16,4-1-13 16,18 3 2-16,11-4-3 15,10-1 3-15,12-1-6 0,9-4 2 16,11 1-1-16,7-1-7 15,9 5 2 1,6-1 0-16,4 5 2 16,13 1-5-16,6-4 6 0,-6-2-2 15,-8-3-1-15,-16 0-1 16,-16 0 0-16,-10-3 6 16,-14 4 3-16,-18 1-6 15,-17 3-3-15,-10 2 2 16,-13 7-3-16,-10 2 2 15,-6 0-1-15,-17 0-2 16,-7 0 4-16,-11 2-4 16,-1 4-2-16,0 0 1 0,-17 4 9 15,-16 6-6-15,-18 7 1 16,-4 2-2 0,-13-3 0-16,-2-4-2 15,-9-4-4-15,-11 0-4 0,-9 0-6 16,-12-1 13-16,-3 1 0 15,-8-4 5-15,-8-3-1 16,-7-3 1-16,0-1 3 16,-1 4 13-16,4 1-3 15,2 3-6-15,-4 4-2 16,-2-2-3-16,3 1 2 16,2-2 0-16,11 4 0 15,5-2-2-15,8 2-2 16,7 2-1-16,10-2-1 15,12 2 3-15,11 0-1 16,10 1 0-16,5-1-3 0,-1-1 4 16,7-3-3-16,-1-3 2 15,6-3-2-15,10 0 0 16,8-5 10-16,10-1 5 16,6-1-9-16,0-1-5 15,1 0 3-15,0 0-3 16,2 0 1-16,3 0-2 15,0 0 1-15,1 0 1 16,2 0-4-16,0 0 5 16,0 0-3-16,0 0 1 15,0 0-1-15,0 0 4 16,0 0-4-16,-3 0-1 16,-1 0 3-16,-3 0-5 0,2 0 3 15,-1 0-1-15,6 0 5 16,0 0-5-16,0 0 3 15,0 0-5-15,0 0 1 16,0 0 0-16,0 0-2 16,0 0 0-16,0 0-1 15,3 0 2-15,15-1 0 16,7-3 6-16,12-2-4 0,14-7 3 16,12-3 0-1,16-5 2-15,5-7-4 16,13 0-1-16,19-1 5 15,14 4-5-15,9 4 4 0,6 7-2 16,6 2 2-16,-4 4-4 16,4 5 3-16,-1 2-1 15,-7 1 0-15,2 0 0 16,-1 0-1-16,-2-3 2 16,3-6-3-16,-4-2 4 15,2-2-4-15,-9 1 5 16,-14 4-5-16,-14 4 4 15,-24 4-2-15,-18 0 0 16,-15 0 0-16,-10 0-1 16,-9 0 3-16,-8 0-4 15,-9 0 4-15,-8 0-3 16,-4 0 3-16,-1 0-2 0,0 0 2 16,0 0 6-16,0 0-3 15,0 0 1-15,0 0-4 16,0 0 2-16,0 0-3 15,0 0 1-15,0 0-1 16,0 0-3-16,0 0-11 16,-9 0-18-16,-4 0-35 15,-11 10-122-15</inkml:trace>
  <inkml:trace contextRef="#ctx0" brushRef="#br0" timeOffset="-104655.23">24727 7898 235 0,'-27'-3'118'0,"6"0"-101"15,9-3 32-15,5 6 23 0,4-1-18 16,1 1-28-16,-2 0-11 16,-4-1-4-16,1 1-1 15,-5-2 4-15,2 2 18 16,2 0-9-16,4 0 14 16,0 0-8-16,4 0-3 15,0 0-16-15,0 0 0 16,0 0-4-16,0 0-5 15,0 0-2-15,0-1-8 16,7-2 3-16,18-1 2 16,17-4 7-16,16-1-5 15,18 1 6-15,15-2-3 16,11 3 2-16,6 0-2 0,5 1 3 16,1-3-1-16,3 1-5 15,5 3 4-15,4 3-5 16,8 2 7-16,-3 0-5 15,4 0 1-15,-3 0 0 16,-4 0 0-16,-3 0-2 16,-7 0 0-16,-14 0 4 15,-10 0-5-15,-18 2 5 16,-12 3-4-16,-15-1 3 16,-10-1-2-16,-10-1 1 15,-11 1 1-15,-4-1-2 16,-8 1 1-16,-5-2-3 0,-1-1 8 15,0 1 0-15,0 0 10 16,0 1-4-16,0-2-4 16,-4 0-5-16,1 0 1 15,-3 0-10-15,1 0-35 16,4 0-40-16,-10 0-116 16</inkml:trace>
  <inkml:trace contextRef="#ctx0" brushRef="#br0" timeOffset="-103566.71">24475 6934 529 0,'-19'-7'96'0,"11"-7"-96"16,8 13-1-16,0 1-8 0,8 0 9 15,8 0-6-15,12 0 8 16,12 0 1-16,10 4 3 15,11 2 1-15,9-2 2 16,15 0-1-16,19 0 5 16,13-2 0-16,19-2-7 15,11 0 1-15,11 0 16 16,15 0-11-16,6 4-11 16,10 8 0-16,6 4-1 15,-1 4 1-15,-20 1-2 16,-16-4-8-16,-29-3-9 15,-26-4-11-15,-12-6 12 0,-15-2 7 16,0-1 5-16,-5-1-40 16,-14 0-151-16</inkml:trace>
  <inkml:trace contextRef="#ctx0" brushRef="#br0" timeOffset="-101783.52">25765 8624 445 0,'0'5'12'16,"-6"-1"-1"-16,1-4 32 15,1 0 24-15,2 0-26 16,1 2-24-16,-2 0-5 0,0-2 0 16,-3 1 0-16,-10 1-7 15,-1 3-4-15,-8 0 5 16,-3 2-4-16,-4 1 10 15,-2-3 7-15,0-5 2 16,-3 0-4-16,-1-3-15 16,6-15 3-16,-3-7-4 15,3-11 1-15,2-7-4 16,0-5 3-16,5-2-2 16,1 2 3-16,4-2-2 15,3-2 0-15,5-1 0 16,6 2-2-16,6-4 4 0,0-2-4 15,3-5 2-15,10 3-4 16,6 8 4-16,0 9-2 16,1 17 0-16,5 4 1 15,2 1-3-15,7 1 5 16,10 2-3-16,2-1 1 16,-1 4 0-16,2 3 1 15,-3 4-2-15,3 3 3 16,4-1-2-16,-5 1 1 15,-3 1-1-15,-5 3 0 16,-12 0 2-16,-3 20-4 16,-11 14 4-16,-8 16 0 15,-4 17 3-15,-6 11-3 0,-11 1 3 16,0-2-2-16,0-1-3 16,3-8 4-16,0-8-4 15,-4-7 2-15,2-13-2 16,-2-9 5-16,-4-7-2 15,-1-5 2-15,-2-4-1 16,-2-5-2-16,5-4-4 16,1-6-18-16,6 0-8 15,9 0-13-15,6 0-40 16,11-3-153-16,18-4-111 16</inkml:trace>
  <inkml:trace contextRef="#ctx0" brushRef="#br0" timeOffset="-100974.54">26816 8796 559 0,'-24'3'2'15,"11"-3"-6"-15,6 1 11 16,-1 5 40-16,-4-2-31 15,-7 0 0-15,-9-4 5 16,-10 0-13-16,-11-1 9 16,-9-15-6-16,-7-5 4 15,-4-4 1-15,0-2-1 16,8-2-2-16,11-5-9 16,11 0 5-16,11-1-7 0,6-6 1 15,10-2-3-15,4-6-2 16,5-3 2-1,3 1-2-15,0 3 6 16,0 8-6-16,0 6 4 0,0 4-4 16,6 1 4-16,9-8-4 15,7-4 0-15,7-4 3 16,2 1-6-16,0 6 7 16,-1 10-6-16,-2 3 6 15,-3 7-5-15,4 7 4 16,-2 3-3-16,3 2 1 15,6 1 0-15,2-3 0 16,4 3 1-16,2 3-1 0,-4 1 2 16,-4 1-3-16,-4 0 3 15,-4 0-3 1,-1 0 3-16,1 6-2 16,-1 6-2-16,-5 6 6 0,2 2-6 15,-2 6 6-15,-1 6-5 16,-3 10 4-16,-5 5-2 15,-5 9 3-15,-8 7-3 16,0 2 2-16,-3-1-2 16,-18 0-1-16,-4-7 3 15,-8-6-2-15,-6-2 2 16,-4-2-2-16,-9-5 4 0,-2-7-3 16,-1-5 2-16,3-8-3 15,3-6-1 1,10-8 0-16,9-7-30 15,13 1-37-15,9-2-114 0</inkml:trace>
  <inkml:trace contextRef="#ctx0" brushRef="#br0" timeOffset="-80858.75">22875 4460 562 0,'-43'0'26'16,"18"0"-53"-16,1 6 20 15,2 1 12-15,1-1 9 0,0-1-12 16,-1 0 17-16,-2-2-11 15,-6 0 30-15,-3 1-29 16,-8 3 8-16,-10 1-12 16,-8 4-1-16,-9 2 2 15,-5-1-4-15,-7 1 8 16,2-2-7-16,-3-4 4 16,-3-5 12-16,0-3-5 0,0 0-6 15,1 0-1-15,6-11-6 16,0-4 2-1,4-5-2-15,3-3 2 16,3-1-2-16,12-6 1 0,15-5 9 16,9-6-8-16,14-14-1 15,8-14-3-15,9-11 2 16,0-9-1-16,17 0 1 16,-2 7 0-16,-4 9-4 15,0 9 3-15,1 5-3 16,3 3 4-16,4-1-3 15,5-2 3-15,4 0-2 16,7 0 2-16,6 2-4 16,4 3 5-16,8 2-2 15,5-1-2-15,5 5 4 16,4 1-4-16,2 5 4 16,-1 9-2-16,2 5 1 0,-1 6-3 15,4 2 3-15,8 4-1 16,9-2 0-16,5 5 0 15,4 0-1-15,2 5 3 16,3 3-3-16,-3 3 2 16,1 2-2-16,-11 0 1 15,-13 4 0-15,-11 12 0 16,-12 4 0-16,-10 5-3 16,-5 7 1-16,-7 4-2 15,-2 3 5-15,-2 7-4 16,-1 1 4-16,-1 5-2 15,1-1 1-15,-2-1 0 0,0 3 0 16,-5 3 1-16,-6 2-3 16,-3 5 3-16,-11 5-1 15,-1 5 1-15,-7 0-2 16,-14 5 3-16,-7 0-1 16,-4 0 1-16,-6-2 0 15,-10-1-3-15,-5-2 2 16,-14 0 0-16,-8 4 1 15,-14-1-2-15,-17-2 3 16,-6-5-2-16,-6-7 2 16,-1-11 0-16,2-8 8 15,8-12-5-15,5-12 5 16,15-6-5-16,15-8-3 0,18-5-2 16,23 0 0-16,15 0 1 15,18 0-8-15,0 0-57 16,21 0-97-1,1 0-82-15</inkml:trace>
  <inkml:trace contextRef="#ctx0" brushRef="#br0" timeOffset="-78530.35">22664 7156 445 0,'-19'6'-13'16,"11"0"11"-16,5 2 6 15,2 1-2-15,1-4-4 16,-2 2 2-16,-2-3 2 16,-5 1 38-16,-3 2 39 15,-3-2-28-15,-4 2 13 16,-5-4-32-16,-3 0-15 0,-3-1 0 15,-1-2-6-15,-3 0-5 16,-1 0 4-16,0-7-4 16,-6-10-4-1,3-3 2-15,1-7-4 0,-2-3 3 16,3-4-2-16,0-3 3 16,-1-2-5-16,1-4 2 15,2-3 3-15,-2-2-7 16,5 3 7-16,4-6-5 15,4 5 2-15,4-1-2 16,3-2 1-16,6 2-4 16,4-1 6-16,-1 2-5 15,5-1 2-15,-1 8 1 0,3 7-3 16,0 0 4-16,0-3-4 16,5-2 3-1,8-6-2-15,0-1 2 16,3 4-1-16,3 1 1 0,1-3 1 15,2 4-4-15,4-3 5 16,2-2-5-16,2 3 5 16,0 1-5-16,1 5 3 15,-1 6-2-15,3 3 2 16,2 0-1-16,4 2-1 16,3 0 2-16,7 1 0 15,6 1 0-15,0 2-1 0,3 2 3 16,0 0-3-16,2 11 2 15,-2 1-5 1,3 5 4-16,0 0 1 16,-3 0-3-16,-1 11 3 0,1 2-3 15,-6 5 2-15,2 4 0 16,-1 4 0-16,-5 5-3 16,-2 1 4-16,-4 5-2 15,-3 11 0-15,-4 4 3 16,-4 13-4-16,-1 9 3 15,-6 4-2-15,-3 9 2 16,-7 2-3-16,-6-3 4 16,-8-6-2-16,0-10 1 15,-14-7 1-15,-19-2-2 16,-14-3 4-16,-9 5-3 16,-8 3 6-16,-10 3-2 15,-3 1 12-15,-6-2-13 0,-6-4 1 16,-1-4-3-16,1-9-3 15,5-8 4-15,3-9-6 16,4-13 6-16,6-12-13 16,3-9-3-16,13 0-19 15,13-7-5-15,14-15-20 16,10-10-60-16,6-11-36 16</inkml:trace>
  <inkml:trace contextRef="#ctx0" brushRef="#br0" timeOffset="-78047.13">22440 5950 699 0,'-17'0'3'16,"9"0"-7"-16,1 7 6 15,-5 19-2-15,-2 11 0 16,-2 6-3-16,1 1 3 16,-1-4 0-16,2-6 1 15,-2-4-2-15,4-6 3 16,5-9 0-16,-1-5 1 16,8-3-1-16,0 1-5 15,3-1 3-15,15 3-2 16,9 0 3-16,4-5-1 15,5-2 4-15,3-3-2 0,-1 0 0 16,-3 0-5-16,-6-8-35 16,-6-5-36-16,-8-1-29 15,-12-5-39-15,-3-5-198 16</inkml:trace>
  <inkml:trace contextRef="#ctx0" brushRef="#br0" timeOffset="-77886.56">22454 6068 432 0,'-15'-10'102'0,"8"5"-11"15,4 5-10-15,3 0-43 16,0 22-27-16,0 18-7 16,0 16 33-16,0 11-30 15,10-2-4-15,1-1-1 16,2-3-2-16,5-10-21 0,-5-6-44 16,4-13-35-16,-4-18-93 15</inkml:trace>
  <inkml:trace contextRef="#ctx0" brushRef="#br0" timeOffset="-77730.92">22639 6439 578 0,'0'0'72'0,"0"-1"-39"15,0 1 30-15,0 3-35 16,0 21-24-16,0 6-3 16,-5 4-2-16,5 0 1 15,0-2-32-15,0-5-18 16,0-2-39-16,0-11-64 0,0-14-178 15</inkml:trace>
  <inkml:trace contextRef="#ctx0" brushRef="#br0" timeOffset="-77251.72">22692 6249 530 0,'-6'-10'112'16,"6"-2"-106"-16,28-4 1 15,13 4-1-15,4 2-2 0,-5 9-4 16,-15 1 0-16,-9 22-1 16,-16 10-1-1,-1 5-2-15,-26 5 9 0,-9-2-3 16,1-4 5-16,8-6 14 15,3-11 17-15,15-8-6 16,6-8-6-16,1-2-10 16,2-1-16-16,0 0-1 15,0 0-6-15,14 0 6 16,5 0-2-16,8 0-28 16,6 0-3-16,3 0-24 15,-1-8 0-15,-5-4-55 0,-9 4-1 16,-9-2-14-16,-9 7 122 15,-3 1 148-15,0 2-1 16,0 0-11 0,-1 0-65-16,-10 4-25 0,-2 12-30 15,1 3-6-15,4 7-5 16,7 0 0-16,1-2 0 16,0-1-17-16,0-2-46 15,7-10-35-15,4-11-114 16</inkml:trace>
  <inkml:trace contextRef="#ctx0" brushRef="#br0" timeOffset="-76851.79">22997 6275 727 0,'-13'-7'1'16,"12"2"59"-16,1 5-41 15,0 7-18-15,1 18-14 0,11 5 16 16,-4 1-4-16,-2-9-20 15,-3-7-14-15,-3-8-8 16,0-7 14-16,0 0 13 16,0-16 9-16,0-15-15 15,0-8 19-15,6-5 1 16,4 2 4-16,2 6 4 16,4 8 13-16,-2 10 1 0,2 7-10 15,-3 8 5 1,1 3-9-16,-2 0 4 15,-3 22-4-15,-5 13 8 16,-4 15 15-16,0 7-4 0,-3 4-7 16,-4-1-11-16,1-9 0 15,4-4-6-15,2-8 1 16,0-8-2-16,0-7 5 16,0-9-7-16,0-8 2 15,0-4-23-15,0-3-27 16,2 0-20-16,2-10-55 15,-2-19-185-15</inkml:trace>
  <inkml:trace contextRef="#ctx0" brushRef="#br0" timeOffset="-76078.84">22631 6963 468 0,'-65'-15'-38'15,"8"-24"37"-15,8-8-1 16,9-12-56-16,10-6-199 16</inkml:trace>
  <inkml:trace contextRef="#ctx0" brushRef="#br0" timeOffset="-73942.38">24326 7270 466 0,'-37'7'1'0,"2"-2"9"15,-1 3 67-15,1 1-30 0,2-4-30 16,1-1 7-16,-3-3-3 16,-5-1 0-16,-11-1-4 15,-5-18-8 1,-8-9 0-16,-5-8-1 0,1-7-2 15,2-4-4-15,8-8 6 16,11-5-2-16,11-8 2 16,14-3-9-16,14-2 4 15,8-4-3-15,9 0 0 16,19-2-3-16,8-4 2 16,10-5 1-16,6 1-4 15,1-3 4-15,6 3-3 0,4 10 4 16,-2 2-4-16,3 9 5 15,0 2-4-15,0 6 2 16,6 8 0 0,0 5-1-16,8 10 2 0,3 0-5 15,8 6 7-15,4 4-6 16,2 4 5-16,14 4-4 16,3 6 4-16,5 4-4 15,2 6 2-15,-7 1 0 16,-12 1-3-16,-8 16 6 15,-13 7-8-15,-11 2 6 16,-8 8-2-16,-11 3 1 16,-6 12-2-16,-2 9 3 0,-6 10-2 15,-2 15 2-15,-3 10 2 16,-3 8-3 0,-5 6 4-16,-4 4-5 15,-3-1 4-15,-8-4-3 0,-7-6 3 16,-7-6-4-16,-28-6 7 15,-18-8-4-15,-13-10-1 16,-12-7 4-16,-15-4-4 16,-13-9 3-16,-13-6-6 15,-12-8 7-15,-15-8-3 16,-6-10 4-16,2-8 6 16,1-8-4-16,10-2 0 0,7-6-9 15,13-15 4 1,12-5-4-16,17-5 3 15,19-1-6-15,11-4-13 16,18 3-24-16,13-5-12 0,5 6-70 16,-1 5-169-16</inkml:trace>
  <inkml:trace contextRef="#ctx0" brushRef="#br0" timeOffset="-73574.85">24046 6111 768 0,'-16'0'-2'0,"13"0"31"16,0 17-4-16,1 18-25 15,2 11 0-15,0 9-2 16,0-3 4-16,6-11-6 15,4-5-13-15,1-1-27 0,1-6-18 16,1-11-42-16,1-14-72 16</inkml:trace>
  <inkml:trace contextRef="#ctx0" brushRef="#br0" timeOffset="-73430.25">24257 6341 596 0,'-11'9'76'16,"-6"2"-65"-16,1 14 45 15,5 6-41-15,7 4-12 16,4 5-7-16,0-4-22 16,4-4-35-16,10-7-70 15,-2-21-119-15</inkml:trace>
  <inkml:trace contextRef="#ctx0" brushRef="#br0" timeOffset="-73177.92">24435 6092 724 0,'-24'8'-16'15,"8"12"18"-15,16 17-2 16,0 6 1-16,19 3-3 16,14-4-7-16,4-8-17 15,-4-3 3-15,-8-6 1 16,-10-3-1-16,-13-4 21 0,-2 2 0 15,-25-1 20-15,-14 2 9 16,-8-2-19-16,3-5-1 16,3-5-6-16,4-9-3 15,4-5-128-15</inkml:trace>
  <inkml:trace contextRef="#ctx0" brushRef="#br0" timeOffset="-73034.3">24479 6065 439 0,'11'0'-5'0,"8"7"2"15,8 9 3-15,4 7 0 0,-4 6-55 16,-6 1-148-16</inkml:trace>
  <inkml:trace contextRef="#ctx0" brushRef="#br0" timeOffset="-72931.58">24643 6285 438 0,'0'7'47'0,"0"-2"21"15,-1 7 0-15,-1 1-43 16,1 10-25-16,1 0 3 16,0 4-15-16,0-4-95 15,7-12-37-15</inkml:trace>
  <inkml:trace contextRef="#ctx0" brushRef="#br0" timeOffset="-72630.46">25010 5795 792 0,'-35'16'-12'15,"7"18"12"-15,9 32 12 16,7 11-3-16,9 11-10 16,3-1 3-16,10-11-4 15,16-16 0-15,0-20-30 16,-3-19-13-16,-10-14 17 15,-5-7 4-15,-5-21 25 16,-3-21 2-16,0-9 3 16,-12 0 9-16,-15 12-1 0,0 12 7 15,3 13-4 1,3 12-16-16,1 2-6 16,4 26-16-16,3 17-44 15,1 6-79-15,-1-5-368 0</inkml:trace>
  <inkml:trace contextRef="#ctx0" brushRef="#br0" timeOffset="-72375.14">24083 6972 728 0,'-17'0'-9'0,"11"0"18"16,6 0 44-16,0 0-32 15,0 0-27-15,0 14-8 16,0 8-2-16,0 6-5 16,0 4-33-16,0 1-8 15,0-6-90-15,0-12-124 16</inkml:trace>
  <inkml:trace contextRef="#ctx0" brushRef="#br0" timeOffset="-71991.38">24454 6778 738 0,'0'-10'-14'15,"3"-2"16"-15,22 2-6 16,8 2 0-16,3 0-4 15,-5 8-9-15,-11 5-45 16,-16 19 3-16,-4 6 24 16,-21 4 31-16,-16 1 8 15,-6-2 20-15,-6-8 31 16,11-5-10-16,13-9-13 16,13-6 1-16,12-5-11 15,12 4-28-15,28 1-10 16,17 2 19-16,3 8-4 15,-5 4 2-15,-14 5-19 0,-15 1-9 16,-19 0-4-16,-7 0 26 16,-28-2 8-16,-18-1 14 15,-14-6 21-15,0-6-12 16,8-6-9-16,15-4-7 16,13 0-6-16,14 0-10 15,10-11-34-15,12-13-88 16,10-3-208-16</inkml:trace>
  <inkml:trace contextRef="#ctx0" brushRef="#br0" timeOffset="-70418.21">22920 6988 636 0,'-18'-12'1'0,"11"-1"5"16,6 13 16-16,1 0-5 15,0 0-8-15,0 0-13 16,0 0 3-16,0 21-1 16,0 29 7-16,0 30 5 15,0 24 17-15,0 23-17 16,0 5-1-16,7 2-1 15,3-3-7-15,2-13 2 16,3-8-4-16,2-6 2 16,2-6-35-16,3-1 1 15,-1-5-36-15,1-4-53 16,-7-11-25-16</inkml:trace>
  <inkml:trace contextRef="#ctx0" brushRef="#br0" timeOffset="-69838.76">24606 6912 697 0,'-12'-15'-13'0,"8"9"27"0,4 6-3 15,0 20-10-15,0 42-14 16,0 43 19-16,0 31 30 16,0 15-22-16,0-7-2 15,-11-11-3-15,-2-15-2 16,0-17-3-16,2-11 1 16,3-11-5-16,3-8 2 15,5 2-1-15,0-3-13 0,0 1-33 16,4 0-14-1,2-6-34-15,-6-12-41 16,0-18-170-16</inkml:trace>
  <inkml:trace contextRef="#ctx0" brushRef="#br0" timeOffset="-59278.02">22232 7297 531 0,'0'0'-26'0,"-1"-2"23"16,1-5 24-16,-2 5 13 15,2 2-1-15,0 0-12 16,0 0-14-16,0 0-1 16,0 0-3-16,0 0 6 15,0 0-2-15,0 0 8 16,0 0-4-16,0 0 0 15,0 0 0-15,-2 0 4 16,1 0 2-16,-6 0-5 0,-4-3-1 16,-2-5-13-16,-5-4 4 15,-3-4-3-15,-1-3 2 16,-4-8 0-16,-5 0-1 16,0-8 0-16,-5-1-1 15,-5-5 3-15,0-3-4 16,-5-2 4-16,1-3-1 15,1-2 0-15,4-4-2 16,7-3 3-16,3-3-3 16,3-1 0-16,6 3 1 15,-3 3-3-15,4 5 4 16,5 10-3-16,0 8 6 0,7 9 8 16,7 5-8-16,1-1-2 15,0-3 0-15,11-8-2 16,15-6-3-16,6-5 5 15,3-4-5-15,1-4 6 16,-4 0-5-16,1 1 5 16,-4 4-3-16,-5 6 1 15,-1 8 0-15,3 5-2 16,5 0 0-16,8 3 1 16,7-2-1-16,3-3 1 15,5 4 1-15,-2-2-2 16,-4-1 2-16,1 4-1 15,-5 0 0-15,1 4 0 0,-2 4-2 16,0 2 5-16,8 3-6 16,4 1 4-16,6-1-2 15,6 3 2 1,-1 3-1-16,0 4 0 0,-7 0 0 16,-7 1-2-16,-8 13 2 15,-9 4-2-15,-6 0 2 16,1 5-3-16,0 1 4 15,3 4-3-15,3 3 3 16,2 1-2-16,4 1 1 16,1-1 1-16,1-2-3 15,-6-7 3-15,-1-2-2 0,-5-3 1 16,-7 4-2-16,-5-2 4 16,-3 10-2-1,-5 8 0-15,-6 12 0 0,-1 10-2 16,-3 8 4-16,3 6-4 15,2 1 4-15,1-3-4 16,-2-7 4-16,0-6-2 16,-6-9 1-16,0-4 0 15,-12 0-1-15,-16 1 2 16,-13 6-1-16,-17 9 2 16,-13 9-3-16,-11 6 2 15,-6 2-4-15,6-1 5 16,0-9-5-16,2-7 4 15,5-12-1-15,0-10 0 0,1-5 0 16,3-10-1 0,-5-8 0-16,5-8-19 15,0-7-17-15,12-2-24 0,16-4-28 16,23-17-7-16,20-10-113 16</inkml:trace>
  <inkml:trace contextRef="#ctx0" brushRef="#br0" timeOffset="-58110.94">24465 7324 384 0,'-12'0'18'0,"3"0"5"16,6 0 48-16,1 0 16 15,-2 0-31-15,-4 0-20 16,-2 0-10-16,-9 0-6 16,-10 0-7-16,-3 0-5 15,-12 0-4-15,-9-2-5 16,-4-6 2-16,-7-7 0 16,0-6 0-16,0-6-1 0,1-7 1 15,4-5 1-15,8-3 1 16,8-8 2-16,7-6-2 15,9-8 1-15,7-5-4 16,9-7 3-16,8-3-3 16,2-2-1-16,1 5-1 15,0 6 1-15,0 7 1 16,0 2-2-16,3 4 3 16,12 0-4-16,9 0 5 15,7-2-4-15,12 0 1 16,9-5 0-16,11 2 1 15,9 1 0-15,5 1-3 16,6 4 4-16,5 6-4 0,-1 4 4 16,0 13-1-16,-4 2-1 15,-5 8 1-15,-4 10 0 16,5 5-1-16,0 7 1 16,9 1-1-16,3 0-1 15,1 8 3-15,-2 5-4 16,-3 0 5-16,-7 0-4 15,-3-1 4-15,-7 2-4 16,-6 0 3-16,-3 0-3 16,-7 1 2-16,-4-1 1 15,-2 2-2-15,-3-1 2 16,-1 6-4-16,-3 2 3 0,0 3-1 16,-1 3 2-16,-1 1-2 15,0 6 0-15,-4 1 1 16,-2 3-1-16,-2 2 2 15,-6 4-3-15,-2 1 2 16,-3 6-3-16,-7 4 7 16,-1 0-4-16,-11 10 1 15,-1 0-1-15,-4 4 2 16,-18 8-2-16,-7-2 1 16,-4 6 1-16,-2 7-2 15,-4-1 1-15,2 0-2 16,3-9-1-16,-2-7-6 15,3-12 5-15,-7-9 0 0,-8-11 0 16,-8-7 3-16,-17-7 0 16,-12-3 2-1,-18-10-2-15,-15-4 2 16,-10-8-3-16,-15-2 4 0,1 0-3 16,6-12-2-16,15-6 0 15,23-6-19-15,19-5-14 16,17-10-99-16,8-14-211 15</inkml:trace>
  <inkml:trace contextRef="#ctx0" brushRef="#br0" timeOffset="-57351.23">23509 5205 517 0,'0'-3'63'0,"-9"-4"-56"15,-12-6 47-15,-10 5-10 16,-14 0-27-16,-13-1-13 16,-8 2-4-16,0 2 7 0,8-3 3 15,2 3-4-15,1 2-2 16,-2 2-1-16,-4 1-3 16,3 0-3-16,1 4 2 15,13 3-28-15,19 0-27 16,16-5-35-16,9-2-42 15,19-3-262-15</inkml:trace>
  <inkml:trace contextRef="#ctx0" brushRef="#br0" timeOffset="-57076.07">23084 4986 367 0,'-7'-2'135'0,"-23"2"-124"15,-12 0 16-15,-16 11-6 16,-5 15-3-16,4 7-10 15,7-2-5-15,18-5-2 16,9-5 0-16,17-4-2 16,8-3 1-16,0 0-6 15,19 0 1-15,11-1 4 16,9 3 2-16,4 1 2 16,-2 1-2-16,-5 4 0 15,-1 0-2-15,-9-3 3 16,-5-1-1-16,-4-2-1 15,-7-5 1-15,-4-1-2 16,-3 1-42-16,-3 0-51 0,4-6-151 16</inkml:trace>
  <inkml:trace contextRef="#ctx0" brushRef="#br0" timeOffset="-56783.86">23887 5506 689 0,'-36'0'14'16,"0"-4"-20"-16,-13 0 7 0,-8-1 3 16,-8 3 4-16,-9 0-8 15,-6 2 2-15,-4-1-1 16,0-1-2-16,5-3 7 15,4 2-4-15,4 2-1 16,4 1-2-16,9 0 2 16,2 0-5-16,12 4-12 15,12 1-22-15,8 2-15 16,16-1-71-16,8-6-91 16</inkml:trace>
  <inkml:trace contextRef="#ctx0" brushRef="#br0" timeOffset="-56439.26">23066 5347 612 0,'-37'-4'4'0,"-6"4"-5"0,-1 4 13 16,-1 12 0-16,9 3-10 15,6 2-2-15,9-1 1 16,11-7-3-16,7 0 1 15,3-3-5-15,0-1 2 16,13 1 2-16,9 3-1 16,11 0 1-16,4 4 0 15,0 4 3-15,-4 3-2 0,-1-1 2 16,-6 3-3-16,-2-3 3 16,-7-6 1-1,-4-2 8-15,-7-8 1 16,-3-4-3-16,-3-2 1 0,0 0-4 15,0-1 7-15,0 0-4 16,0 2 0-16,0-2-32 16,0 0-100-16,0 0-405 15</inkml:trace>
  <inkml:trace contextRef="#ctx0" brushRef="#br0" timeOffset="-41915.33">22198 8631 676 0,'-26'-20'1'0,"16"13"0"15,3 7 17-15,7 0 15 16,0 0-26-16,0 11-12 0,0 31-2 16,0 16 16-1,-3 16 2-15,0 1-6 16,-2-7-2-16,1-5-4 15,-1-10 3-15,2-14-2 0,0-7 2 16,3-13-4-16,0-8 5 16,0-4-6-16,0-7-22 15,0-3-34-15,11-38-92 16,2-29-43-16</inkml:trace>
  <inkml:trace contextRef="#ctx0" brushRef="#br0" timeOffset="-41411.13">22198 8551 637 0,'-13'-2'-6'16,"7"-5"4"-16,6 5 18 15,0 2 8-15,6 0-20 16,30 0-12-16,21 0 7 0,21 0 3 16,8-11-2-16,6-5 3 15,1 2-4-15,-4 4 2 16,-5 4-3-16,-12 6 2 15,-9 0-3-15,-14 0 0 16,-9 0-2-16,-10 12 3 16,-7 6-1-16,-3 7 0 15,-2 7 1-15,-1 6 0 0,-1 8 3 16,-3 7-2-16,-2 3 7 16,-1 5 8-1,-4 2-3-15,-1-7 0 16,-2-3 0-16,-3-6-4 0,0-5-2 15,0-3 0-15,-8-8-4 16,-6-8 7-16,-8-6 10 16,-10-6 14-16,-20-2-3 15,-22-4-19-15,-18-5-2 16,-15 0-3-16,-9-3 0 16,3-12-2-16,-3-2-1 15,7-1 1-15,15 3 14 16,18 2-14-16,24 4 3 0,24 3 8 15,14 2-11 1,11 3-3-16,3 1-3 16,0 0 2-16,2 0-10 15,23 0-23-15,17 0-19 0,16 2-36 16,7-2-66-16</inkml:trace>
  <inkml:trace contextRef="#ctx0" brushRef="#br0" timeOffset="-40975.28">23903 8593 696 0,'-10'-5'1'15,"8"4"13"-15,-2 1 17 16,-4 40-20-16,-2 33-8 16,-4 20 29-16,4 7-19 0,1-6-14 15,5-15 5-15,2-7-6 16,1-8 5-16,1-12-4 16,0-19 2-16,0-14-1 15,0-10-24-15,6-9-50 16,7-21-27-16,6-35-13 15,-2-26-124-15</inkml:trace>
  <inkml:trace contextRef="#ctx0" brushRef="#br0" timeOffset="-40466.64">23885 8670 505 0,'-12'-12'79'0,"8"7"-78"16,4 3 41-16,0 2-31 0,16 0-16 15,30 0-5-15,28 3 24 16,30-1 3-16,18-2-15 15,12 0 3-15,7-11-8 16,2-1 7-16,0 0-6 16,-1-3 4-16,-13 4-4 15,-17 3-2-15,-17 3-6 16,-28 5 6-16,-16 0 3 16,-13 8-1-16,-15 8 1 15,-5 3-3-15,-6 7 7 16,-5 11 5-16,-5 10 12 15,-2 14 0-15,0 7-5 16,0 0-2-16,-4-2-5 0,4-11-2 16,0-3-2-16,0-6 8 15,0-9-7 1,-2-6 1-16,-7-12-1 16,-8-2 8-16,-20-4 15 0,-15 0-3 15,-18-1-15-15,-16-5-5 16,-15-7 7-16,-14 0-3 15,-12-12 0-15,-7-8-6 16,2-8 2-16,5 4 1 16,14-2 1-16,24 6 0 15,27 3-2-15,27 8 4 16,17 3-11-16,10 3 5 0,8 2-5 16,0 1 2-16,0 0-3 15,0-1-3-15,0 1-22 16,0 0-35-1,0 6-13-15,0 15-32 0,0-3-88 16</inkml:trace>
  <inkml:trace contextRef="#ctx0" brushRef="#br0" timeOffset="-39507.63">22770 9248 353 0,'-40'4'212'16,"1"-4"-211"-16,4 0 19 16,6 0 41-16,6 0-46 15,1-3-9-15,7-8 0 16,-3-5-5-16,-1-11 0 16,1-8-2-16,-1-12 3 15,-1-9-5-15,4-5 5 0,1-7-2 16,5-6 0-16,7 1 1 15,3-1-3-15,0 9 4 16,16 12-3-16,4 13 2 16,6 11-2-16,4 9 4 15,3 9-2-15,7 8 2 16,0 3 0-16,2 6 0 16,1 20 1-16,-6 12-4 15,-5 12 3-15,-7 8 1 16,-16 11-1-16,-9 5 1 15,-3 0 3-15,-28-6-4 16,-7-7 2-16,-6-11 0 16,2-12 1-16,3-9 7 0,9-10-5 15,8-9-3-15,13-6-5 16,5-2 0-16,4-2-14 16,15 0-62-1,25-11-110-15,13-12 14 0</inkml:trace>
  <inkml:trace contextRef="#ctx0" brushRef="#br0" timeOffset="-38695.42">25062 9300 43 0,'0'0'480'16,"-3"0"-437"-16,-15 0 18 0,-12 0-10 16,-4 0-20-1,-8 0-12-15,-4 0-2 16,3 0-3-16,-2-3-3 15,2-8-1-15,-1-6-6 0,-3-7 5 16,-6-11-10-16,2-10 3 16,2-6-4-16,11-3 2 15,15 0-2-15,14-9 4 16,9-4-7-16,7-3 1 16,23 3 3-16,12 4-2 15,7 11 1-15,9 7-1 16,10 11 4-16,9 11-4 15,7 11 2-15,1 12 0 0,-7 0-1 16,-12 19-1 0,-18 12-2-16,-13 12 0 15,-19 12-1-15,-16 15 5 16,0 8 0-16,-28 3 3 0,-13-7 1 16,-5-5 0-16,-4-7-1 15,-1-12 0-15,3-8 2 16,5-10-2-16,6-8 1 15,7-3-2-15,9-4 0 16,9-5-17-16,5-1-60 16,4-10-124-16</inkml:trace>
  <inkml:trace contextRef="#ctx0" brushRef="#br0" timeOffset="-38043.8">22783 9007 598 0,'-6'-5'-1'0,"4"2"4"16,2 3-1-16,0 0 5 16,0 26-10-16,0 38 5 15,11 28 35-15,4 29-2 16,9 12-18-16,4 1 8 16,5 3-14-16,-2-10-10 15,-2-14 7-15,-1-17-7 16,-3-24 5-16,-7-20-5 15,-2-19 3-15,-8-12-4 16,-2-10 5-16,1-4-7 16,1-1 1-16,8-2-1 0,15-4-41 15,17-9-41-15,11-32-74 16</inkml:trace>
  <inkml:trace contextRef="#ctx0" brushRef="#br0" timeOffset="-37555.1">24947 8987 697 0,'-24'0'-3'0,"-1"16"8"15,-11 26 14-15,-13 26-7 16,-9 27 8-16,-6 19-3 0,-2 8-8 16,-5 6 2-1,-7 1 4-15,-3-6-9 0,-7-5 6 16,0-11-5 0,-3-10 4-16,6-13-3 0,5-18-2 15,8-11-3-15,14-12 0 16,14-11-3-16,18-11-2 15,13-12-3-15,10-7-20 16,3-2-25-16,0 0-36 16,20-7-19-16,10-21-27 15,3-12-33-15</inkml:trace>
  <inkml:trace contextRef="#ctx0" brushRef="#br0" timeOffset="-35615.25">23230 7602 447 0,'0'-12'3'15,"0"7"36"-15,0 5 10 16,0 0 2-16,0 0-30 15,0 0-14-15,0 0-6 16,0 0 1-16,0 0-4 16,0 0 0-16,0 0-3 15,0 11 1-15,0 21 7 16,-4 18 18-16,-13 21 4 0,-5 22-15 16,-5 14 5-16,3 11-1 15,9 12-3-15,8-1-4 16,7 2-1-16,0-3-4 15,4-10-2-15,11-14 3 16,3-18-4-16,-3-19 2 16,-5-17-1-16,-2-21 2 15,-5-12-2-15,-2-10 0 0,1-4 0 16,-2-3 3 0,0 0 1-16,0 0-5 15,0-2-24-15,6-20-37 16,8-24-87-16,9-22-172 0</inkml:trace>
  <inkml:trace contextRef="#ctx0" brushRef="#br0" timeOffset="-35049.55">22324 8467 19 0,'2'18'3'16,"10"4"-1"-16,6-2 0 0,-3 0-2 15,2 0-12-15</inkml:trace>
  <inkml:trace contextRef="#ctx0" brushRef="#br0" timeOffset="-34662.59">22681 9004 511 0,'-33'12'3'0,"9"-7"-2"16,4-1 33-16,8-1 16 16,8-1-32-16,3-2-15 15,1 0-4-15,0 0 0 16,0 0-3-16,0 0-2 15,0 0-2-15,0 0 7 16,0 0-4-16,0 0 5 0,0 0-3 16,0 0-9-16,5 0-18 15,9 0-43-15,-2 0-51 16,0 0-95 0</inkml:trace>
  <inkml:trace contextRef="#ctx0" brushRef="#br0" timeOffset="-34149.96">22600 8695 145 0,'-3'0'24'0,"3"-5"-16"16,0 0-10 0,-2 1-30-16</inkml:trace>
  <inkml:trace contextRef="#ctx0" brushRef="#br0" timeOffset="-33370.42">22630 8740 104 0,'0'-1'40'0,"0"0"31"15,0 1-3-15,0-1-20 16,0 1-26-16,0 0-15 16,0 0-7-16,0 0-11 0,0 0 1 15,9 0-14-15,0 0-119 16</inkml:trace>
  <inkml:trace contextRef="#ctx0" brushRef="#br0" timeOffset="-32453.88">24998 9318 554 0,'-20'0'4'16,"4"0"49"-16,-6-2-1 15,-5-2-37-15,-6 0-8 16,-4-2-1-16,-9 1 3 0,-2-2 2 16,0-2 5-16,4-2 10 15,1-3 1-15,4-5-15 16,-3-5-5-16,2-8-7 15,1-9 2-15,6-4-1 16,5-5-4-16,10-3 3 16,12-4-2-16,6-2 2 15,2 0-3-15,28-4 2 16,16-1-3-16,15 1 3 16,12 3 0-16,4 8-2 15,4 13 2-15,-3 13-1 16,-1 14 2-16,-2 12-3 0,-8 0 2 15,-7 26-3-15,-8 16 1 16,-9 12 1-16,-5 10 0 16,-7 8 1-16,-7 1 0 15,-11-2 0-15,-7-1 1 16,-6-9 0-16,0-8 1 16,-21-10 1-16,-10-5-2 15,-8-8 5-15,-10 1-2 16,-4-3-3-16,-3-5 1 15,-7 0-2-15,1 2-31 16,0-7-91-16,5-11-256 16</inkml:trace>
  <inkml:trace contextRef="#ctx0" brushRef="#br0" timeOffset="-30498.08">22780 8882 561 0,'-7'-4'3'0,"7"2"1"16,0 2-1-16,0 7-5 15,18 25-11-15,8 20 22 16,3 23-4-16,3 9 2 16,-2 17 10-16,-3 15 3 15,-7 13 13-15,-3 16-2 16,-2 6-8-16,2 0-3 15,-1-7 0-15,5-17-6 16,1-16-7-16,3-20-3 16,2-20 5-16,-7-15-8 0,0-20 0 15,-3-11 0-15,2-9-2 16,-3-7 3-16,3-3-5 16,6-6 1-1,14 0-40-15,7-20-26 0,-3-21-112 16</inkml:trace>
  <inkml:trace contextRef="#ctx0" brushRef="#br0" timeOffset="-29898.52">24891 8968 610 0,'0'0'-2'16,"-5"0"2"-16,-7 4 19 15,-15 24 20-15,-16 27-37 16,-12 27 3-16,-9 28 2 0,-10 27 7 16,-11 18 8-16,-2 19 7 15,-8 6-13 1,8-9-11-16,12-15 12 15,8-25-7-15,10-28 5 0,12-26-2 16,7-21 3-16,15-18-9 16,7-16-3-16,10-12-3 15,6-7-2-15,0-3 0 16,0 0-38-16,7-3-85 16,8-31-124-16</inkml:trace>
  <inkml:trace contextRef="#ctx0" brushRef="#br0" timeOffset="-28923.33">22681 8521 216 0,'-14'0'-7'0,"8"0"36"16,6 0 20-16,0 0-46 15,0 1-11-15,0 1 8 16,0-1 1-16,0 0 4 15,0-1 12-15,0 0 19 16,0 0 22-16,0 1-9 16,0 1 2-16,0-2-1 0,0 0-12 15,0 0-19-15,0 0-7 16,0 0-1-16,0 0-1 16,0 0-3-1,0 0-5-15,0 0 3 0,0 0-5 16,0 0 8-16,0 0-3 15,0 0 5-15,0 0-1 16,0 0-1-16,0 0-8 16,9 0-2-16,18 0-7 15,16 0-48-15,15-11-122 16</inkml:trace>
  <inkml:trace contextRef="#ctx0" brushRef="#br0" timeOffset="-27702.96">24862 8807 605 0,'-18'0'8'16,"15"0"47"-16,3 0-11 16,0 0-1-16,0 0-24 15,0 0-18-15,0 0 0 0,0 0-5 16,0 0 6-16,0 0-4 16,0 0 3-1,0 0-1-15,0 0 0 16,0 0 2-16,0 0-1 0,0 0 5 15,0 0-4-15,0 0 6 16,0 0-4-16,0 0 1 16,0 0-7-16,0 0 3 15,0 0-1-15,0 0 1 16,0 0-1-16,0 0-2 16,0 0 4-16,0 0-2 15,0 0 4-15,0 0-5 16,0 0 2-16,0 0 0 15,0 0-2-15,0 0 2 16,0 0-3-16,0 0 4 16,0 0-3-16,0 0 3 15,0 0-3-15,0 0 2 0,0 0-1 16,0 0 0-16,0 0-1 16,0 0 1-16,0 0 1 15,0 0-4-15,0 0 4 16,0 0-3-16,0 0 4 15,0 0-2-15,0 0 1 16,0 0-2-16,0 0 1 16,0 0 2-16,0 0-4 15,0 0 3-15,0 0-2 16,0 0 5-16,0 0-7 16,0 0 5-16,0 0-3 15,0 0 1-15,0 0 1 0,0 0-2 16,0 0 1-16,0 4-3 15,0 14 1-15,0 13-23 16,0 5-69-16,0-8-201 16</inkml:trace>
  <inkml:trace contextRef="#ctx0" brushRef="#br0" timeOffset="-26675.63">22622 8837 514 0,'-15'0'4'16,"11"0"3"-16,1 0 46 16,3 0 5-16,-2 0-32 15,2 0-20-15,0 0 4 16,-3-2 3-16,-4-8 9 15,-3-8-19-15,-4-7-2 0,-7-8-1 16,-1-9-1 0,-5-4 4-16,2-7-2 15,-1 1 2-15,3 3 0 16,-1 7 1-16,4 4 8 0,3 11 2 16,2 3-9-16,4 5-4 15,5 9 3-15,3 3-3 16,3 6 2-16,0 1-3 15,0 0 0-15,0 0-5 16,0 0-6-16,0 0-4 16,0 0-21-16,5 10-3 15,11 5-50-15,-2 2-75 0</inkml:trace>
  <inkml:trace contextRef="#ctx0" brushRef="#br0" timeOffset="-26366.46">22648 8975 565 0,'-20'18'11'0,"7"-13"-11"16,5 0 54-16,7-4 12 16,-1-1-30-16,2 0-24 15,-1 0-3-15,-2-12-3 16,1-20-5-16,-1-13-8 15,2-14 5-15,1-10 1 16,-2 1 0-16,2 3 3 16,-1 10-3-16,-2 12 3 15,2 12-3-15,-1 12 3 0,2 9-3 16,-1 9 1-16,1 1-7 16,0 0-35-16,10 4-24 15,6 17 16-15,-2 10-78 16,-4 8-67-16</inkml:trace>
  <inkml:trace contextRef="#ctx0" brushRef="#br0" timeOffset="-26119.11">22762 8927 580 0,'-16'-17'3'0,"7"-1"60"0,3 0-19 16,6-6-8-16,2-12-31 15,26-11-6-15,14-10 0 16,5 4 2-16,-3 10-4 16,-6 12 2-16,-8 11-1 15,-8 4 1-15,-5 8-1 16,-7 5-2-16,-4 3-12 16,-4 0-12-16,-1 0-6 15,-1 7-29-15,0 8-43 16,-4 2-9-16</inkml:trace>
  <inkml:trace contextRef="#ctx0" brushRef="#br0" timeOffset="-20539.02">22536 4579 0 0,'1'1'16'16,"2"1"-1"-16,-3-2-2 15,2 0 9-15,-2 2 8 16,0-2 11-16,0 0 10 16,0 0 17-16,0 0-6 15,0 0-8-15,0 0-13 16,0 0-7-16,0 0-8 16,0 1-11-16,0-1-5 15,0 2-4-15,0-2 3 16,-5 0-4-16,-8 0 1 15,-2 0-4-15,-4 0 9 16,-1 0-6-16,-2 0 6 16,-2 0 3-16,-1 0-7 0,1-3-1 15,-1-1-1-15,-4-2 6 16,1-2-8-16,-5 1-1 16,-3-4-2-16,-2-2 1 15,-2-1 1-15,-2-4-1 16,-3-1 2-16,1-1-2 15,-4 0 5-15,3-1-3 16,-1-2 2-16,1 2-4 16,-5-1 0-16,0 1 1 15,2 2-2-15,1 1 0 16,1-1 0-16,4-2 0 16,2-2 0-16,5 0 3 0,2-5-1 15,3-1 13-15,6-3-9 16,2-3 1-16,1-1-1 15,3 0-2 1,0-4-2-16,2 1-3 0,2 1 1 16,-3 2-1-16,0 6 1 15,1-1-1-15,1 6 1 16,3 1-1-16,5-1 1 16,4-1 0-16,3-2-1 15,0-6 0-15,1 0-1 16,18-4 2-16,4-3-1 15,4 4 0-15,2-2 0 16,1 4 1-16,2 5-1 0,-3-1 1 16,4 5 0-16,3-2-2 15,8-3 1-15,8 3-1 16,2-3 3 0,7 0-2-16,2 3 1 0,5 2 0 15,-2 4-1-15,-1 0 2 16,2 5-2-16,-1-3 1 15,3 2-1-15,2 3 2 16,2 3-1-16,4 4 0 16,-1-2-1-16,-3 5 1 15,-3 1-1-15,-3 0 2 16,-6 1-2-16,-4 0-2 0,-9 1 2 16,-5-1 1-1,-8 0-3-15,-3 2 2 16,-4 1 1-16,3 0 0 15,-1 0-3-15,1 4 3 0,4 8-2 16,-6 6 2-16,3 5-5 16,-1 2 4-16,0-3-3 15,-1 0 2-15,-3-5 0 16,-6-4 2-16,0-4-1 16,-4 2 0-16,0 2 1 15,-2 4-2-15,-2 6 0 16,-2 7 0-16,-3 6 3 15,0 7-3-15,-1-2 3 0,0-1-1 16,0-2 0 0,-4-1-2-16,0 1 2 15,-2 1 1-15,-1 1-1 16,0-2 1-16,0 1-1 0,-4 3 1 16,-10 2 0-16,-2 6-1 15,-3 2 0-15,-2 1 0 16,0 2 4-16,-1-1-5 15,-2 2 4-15,-1 1-5 16,0-6 6-16,2-5-7 16,-3-7 6-16,0-6-3 15,-6-1 2-15,-8-1 0 16,-7-2 1-16,-7-1 2 16,-6-5-4-16,1-3 4 15,-6-3-3-15,3-8 5 16,5-2 3-16,5-4-6 0,11-3 0 15,6 0-1-15,7 0 3 16,3 0-6-16,7 0 1 16,4 0-3-16,7 0-4 15,7 3-37-15,0 4-75 16,7-3-38-16</inkml:trace>
  <inkml:trace contextRef="#ctx0" brushRef="#br0" timeOffset="-18507.29">24226 4736 118 0,'0'-4'224'16,"-7"-2"-216"-16,-1 2 52 16,2 2-4-1,3-2-29-15,0 2-10 0,0-1 4 16,0 1 3-16,-2 0-8 15,-3-1 4-15,-2 1-12 16,-5-5 1-16,0 0-3 16,-1-1 0-16,-2 0-1 15,-2-2 1-15,-3 0-1 16,-2-4 0-16,-1 0 3 16,-6 2-7-16,-2-1 5 0,-3 2-5 15,0 0 4-15,0-2-3 16,-1 1 0-16,4-6 7 15,-1-2-3-15,0-3-1 16,4-2 2-16,-3-3 0 16,1 0-5-16,-1-1 4 15,-2 0-5-15,3 1 3 16,-1 2-1-16,1-1-1 16,-1 1 2-16,0-2 4 15,1 0-6-15,5 0 1 16,3-3 0-16,3 1 0 15,3-3 0-15,4-2 0 16,-1 1-2-16,4-4-2 0,-1 2 1 16,3 1-1-16,3 2 0 15,4 1 2-15,3-2-1 16,0-3 0-16,12-5-2 16,10-5 2-16,5-1-1 15,3-6 0-15,-1 3 1 16,0 1-1-16,-5 8-1 15,-3 4 2-15,-4 3 3 16,1 5-6-16,8-5 5 16,7-3-4-16,11-5 1 15,8-2 0-15,3-3 0 16,3 3 1-16,-4 3-1 0,-3 4 1 16,-2 6-1-16,-3 7 2 15,-1 5-1 1,-5 2-1-16,3 4 2 15,2 1-3-15,8-1 1 0,11 3 1 16,10-1 1-16,9-1-2 16,0 3 0-16,-4 4 1 15,-5 0 1-15,-10 3-2 16,-4 1 1-16,-6 2 1 16,1 0-1-16,3 0-1 15,2 0 1-15,4 0 0 16,3 9-2-16,-3 0 4 15,-5 3-3-15,-4 0 1 16,-4 2-1-16,-3 2 0 16,-2 0 1-16,-3 2-1 15,1 2 1-15,-3-1-1 16,-1 3 1-16,3 2 0 0,-4-2-2 16,-2 5 4-16,-1-1-4 15,-2 2 1-15,3 0-1 16,-4-1 3-16,0 3-2 15,-2 1 1-15,-4 1-1 16,3 4 1-16,-3-2-2 16,0 1 2-16,-1 1-1 15,0-3 1-15,-6-1-3 16,-3 3 1-16,-1-3 0 16,-5 4-4-16,-4 1 4 15,-4 3-2-15,-3 4 4 16,0 4-1-16,-6 0 1 0,-1 0 0 15,1-5 1-15,-2-1-1 16,-4-3 0-16,2 1 2 16,-6 0-3-16,-5 2 2 15,-2 0 0-15,-6 2-1 16,-4 2-1-16,1 0 2 16,1-1-1-16,0-2-1 15,1-4 2-15,-1 2-2 16,0-2 2-16,-1-2-1 15,1 1 1-15,0-3-2 16,-5-2 2-16,-4-1-1 16,-8 0 1-16,-4 0 3 15,-3-3-2-15,0-4 2 0,9-5 0 16,2-4 1-16,6-3-1 16,2-3-2-16,-3-2-1 15,-8-1 1-15,-9 0-1 16,-13 0-2-16,-4 2 4 15,-5-1-3-15,2-1 0 16,11 2 0-16,4 0 4 16,12-2-4-16,10 0 5 15,7-6-5-15,7-1 2 16,3 0 0-16,5 0 3 16,1 0-1-16,4-1-1 15,-4-6 12-15,-1-1-4 0,-3-2-6 16,-6 0-6-16,5 0 1 15,-3 2 0-15,2 2 1 16,6 0 1-16,-1 0-2 16,8 1 1-16,3 3-4 15,3-1 7-15,2 3-5 16,-2 0 0-16,2 0 2 16,-1-1-2-16,1 1 1 15,-2-3 0-15,1 3 0 16,1 0 0-16,1 0 0 15,-2-2 0-15,2 2 1 16,0 0-1-16,0 0-1 16,0 0-2-16,0 0-8 0,0 0-7 15,0 0-14-15,0 0 8 16,0 0-3-16,-1 0-20 16,-5 13-80-16,-3 4 26 15,-6-9-260-15</inkml:trace>
  <inkml:trace contextRef="#ctx0" brushRef="#br0" timeOffset="-17650.07">23565 2773 209 0,'-15'-24'45'0,"-7"-1"-46"16,-3-1 50-16,9 10-4 15,2 0-23-15,3 1 25 16,0 4-32-16,2-1 7 0,-1 5 1 16,3-1 18-16,0 2-3 15,2 0-16-15,2 3 1 16,-1 0-4-16,1-2-4 15,-2 1-4-15,1-4-5 16,-2 4 0-16,1-3-2 16,1 2 1-16,2 1-1 15,-1 3-3-15,0 1 1 16,-11 0-6-16,-15 0-75 16,-9 11-118-16</inkml:trace>
  <inkml:trace contextRef="#ctx0" brushRef="#br0" timeOffset="-16667.03">23224 2341 124 0,'-14'-18'278'0,"3"4"-279"16,3 4 4-16,4 5 10 16,1 1 28-16,3 2-13 15,0 2-27-15,0 0 0 0,0 0-2 16,0 0 2-16,0 0-2 16,0 0 3-16,4 5-1 15,2 3 6-15,-1 0 1 16,-1 3 7-16,0 0-6 15,-2 6 1-15,-2 0 23 16,0 2-20-16,0 5 0 16,0 4 2-16,0 2-4 15,-2 5 1-15,-2 1-6 16,3 2-5-16,1 3 2 16,0-1 0-16,0 3 1 15,8 0 0-15,-3 2-4 0,-1 1 5 16,-2 3-5-16,-2 2 1 15,0 7 4-15,0 1-2 16,0 3 1-16,0 0 4 16,-5-1-5-16,2-2 1 15,0-2 2-15,3 0-1 16,0-6 1-16,0 2-2 16,5-4-3-16,1-5 1 15,-1 2-2-15,-2-4 3 16,0 1-4-16,-3 5 5 15,0-1-1-15,0 4 2 16,0 5-3-16,0-3 0 16,1 4-1-16,3 1 2 0,1 0-2 15,-2 1-2-15,0-5 3 16,-3-4-3-16,0-3 5 16,0 0-7-16,0-1 4 15,0 0 2-15,0-1-6 16,4-4 5-16,2 1-2 15,4-1 1-15,-2-1-1 16,0-1 2-16,-2 4-3 16,-6 3 3-16,0 3 0 15,0-1-1-15,0 4 2 16,0-5-2-16,-3-1 1 16,3-4-2-16,0-6 3 0,0-3-3 15,0-2 2-15,0-6-2 16,1-2 3-16,2-1-2 15,-1-3 0 1,1-1 2-16,-2-3-4 0,2-4 7 16,-2-1-4-16,1-5 3 15,-1-2-5-15,-1-2 4 16,0-1-4-16,0 2 4 16,0-2 1-16,0 0-4 15,0 1 4-15,0-1-1 16,0 0 2-16,0 0-4 15,0 0 3-15,0 0-5 16,0 0 3-16,0 0-3 0,0 0 1 16,0 0 1-1,5 0-13-15,5-21-47 16,-4-19-86-16</inkml:trace>
  <inkml:trace contextRef="#ctx0" brushRef="#br0" timeOffset="-14862.21">22310 4521 388 0,'0'8'15'0,"0"-8"-15"15,0 0-1-15,0 0 22 16,0 0-3-16,0 0-9 16,0 0 5-16,0 0 19 15,0 0 8-15,0 0 0 16,-5 0-10-16,-13 5-11 16,-6 3-13-16,-8 3-8 15,0 0 1-15,4-2 1 0,1-5 2 16,2-2 5-16,1-2 1 15,-3 0-4-15,-1-2-2 16,-8-8-2-16,-2-2-1 16,-6-2 0-16,-9 0 0 15,-2-1 1-15,-3-2-2 16,1-2 2-16,3-5-1 16,8-1-1-16,7-2 1 15,5 0 0-15,6-5 0 16,4-3 0-16,8-4 1 15,2-9-2-15,5-3 2 16,2-4-3-16,-3-2 0 16,-2 4-5-16,1 5 2 0,-4 4 1 15,5 7 0-15,1-2 3 16,-1 4 0-16,5 2 1 16,2-3-3-16,3 1 3 15,0 1-1-15,3-2-2 16,13 4 2-16,2 0-3 15,9 0 2-15,3 0 2 16,0 2-2-16,2-1 0 16,3 2 2-16,-1 1-1 15,4 0-5-15,0 2-8 16,1-1 1-16,8-2-5 16,1 0 1-16,5-1 9 0,2-3 4 15,1 4-1-15,-1 3-6 16,-3-1 5-16,-3 4 2 15,-1 3-3 1,-1 2 3-16,1 3-1 0,0 2 3 16,-1 2-1-16,1 3-5 15,-2 1 5-15,3 1-2 16,-5 2 2-16,2 2-3 16,3-1 5-16,0 0 0 15,1 3 0-15,0 0 0 16,-7 0 2-16,-3 1-2 15,-7 13 1-15,-2 2-2 16,-6 2 2-16,-2 2-1 0,-2 1 0 16,-2 4 2-16,2 2-6 15,0 2 5-15,3 1-3 16,1 2 1 0,0 4-6-16,-4 3-5 0,0 3 3 15,-3 1 8-15,-3 3-5 16,-5-3 1-16,0 0-1 15,-4 1 1-15,-4-4-5 16,0 4 4-16,-2-2 6 16,0 3-1-16,-4 3 2 15,-13 4 0-15,-1 4 2 16,-8 6-1-16,0 4-2 0,-6-1 3 16,-3-1-1-1,-1-6-1-15,-7-7-1 16,4-3 5-16,-3-7 1 0,-7 1 1 15,1-3-2-15,-8-3-1 16,-2 0-2-16,0-4 1 16,0-4 0-16,3-2-1 15,5-2 1-15,0-4-2 16,6-5 2-16,1-5-2 16,8-5 1-16,3-1 0 15,4-1-3-15,8-3-20 16,6 0-34-16,8-4-226 15</inkml:trace>
  <inkml:trace contextRef="#ctx0" brushRef="#br0" timeOffset="-12107.22">22736 4548 444 0,'0'0'86'16,"0"0"-74"-16,0-1-11 0,0 1-2 16,0 0 5-16,0 0 1 15,0 0-2 1,0 0-5-16,0 0 2 16,0 0-1-16,0 0 1 0,0 0 0 15,0 0-5-15,6 0-29 16,14-5-57-16,10-7-38 15</inkml:trace>
  <inkml:trace contextRef="#ctx0" brushRef="#br0" timeOffset="-11795.05">25060 4900 657 0,'-16'0'-5'0,"10"0"6"16,3 0-10-16,1 0 11 16,2 0-3-16,0 0-1 15,0 8-7-15,-1 16-99 16,-11 7-18-16</inkml:trace>
  <inkml:trace contextRef="#ctx0" brushRef="#br0" timeOffset="-6775.21">10751 15144 606 0,'0'-7'4'0,"-3"7"-3"15,1 0 6-15,2 0 23 16,0 0 2-16,0 0-12 0,0 0-13 16,0 13-5-16,0 31-2 15,0 24 26-15,8 22-4 16,-2 9-14-16,0-10-3 15,-3-7-2-15,0-13-1 16,0-11-3-16,1-14 3 16,-1-12-4-16,-1-11 3 15,-2-7-3-15,0-4-5 16,0-3-50-16,0-7-53 16,-3 0-126-16</inkml:trace>
  <inkml:trace contextRef="#ctx0" brushRef="#br0" timeOffset="-5987.71">10818 15282 546 0,'-15'-6'-36'16,"5"1"36"-16,7 4 31 15,3 1 16-15,0 0-33 16,0 0-14-16,0 0-6 15,17 0-5-15,15-1 12 16,17-6-1-16,13 0 4 16,16-3 1-16,16-3-1 15,13-4-4-15,8-1 1 0,5-6 0 16,4-4-1-16,-2-1 1 16,6-8-1-1,8-3 4-15,-1-4-4 16,4-5 1-16,-1 4-1 0,-1 1 0 15,-9 11 0-15,-9 9 0 16,-20 13 0-16,-23 10-2 16,-18 1 3-16,-19 5-5 15,-16 13 1-15,-9 2-5 16,-10 1 11-16,-2 1 1 16,-2 2-2-16,0 2 6 15,0 5-3-15,0 3 3 0,0 10-2 16,1 4 1-16,4 5-4 15,-2 10 1-15,1 5-4 16,3 1 4 0,1 4 0-16,-1-7-3 0,-1-10 1 15,-1-8-3-15,-5-12 4 16,0-9 5-16,-3-6 19 16,-15-4 0-16,-10-2-9 15,-12-1-13-15,-14-9 6 16,-20-3 4-16,-19-2-13 15,-22 0-3-15,-19 0 2 16,-16 4 7-16,-9 11 1 16,-7 10-3-16,5 6 3 15,8 4 1-15,9 2-3 0,11-2-1 16,5-6 4 0,10 0-4-16,8-5 2 15,19-4-6-15,20-5 8 0,19-6-3 16,16-4 4-16,12-2-10 15,7 1 0-15,6-4-1 16,8 3-1-16,3-3 2 16,0 0-5-16,0 0 5 15,0 0-5-15,0 0-1 16,0 0-6-16,0 0-17 16,0 0-4-16,0 0-28 0,0 0-12 15,14 0-12-15,2 1-25 16,0-1-105-1</inkml:trace>
  <inkml:trace contextRef="#ctx0" brushRef="#br0" timeOffset="-4547.25">12520 16062 449 0,'0'4'27'15,"-6"2"-23"-15,-10-2 28 16,-3 3 32-16,-8 1-29 15,-3 3-25-15,-7 3 22 0,-10 1-18 16,-2 3 4-16,-12 0 1 16,-3-1 4-16,-7 4 7 15,-5-3-12-15,-2-1-3 16,0-3-10-16,1-5 0 16,0-3-3-16,5-3 4 15,-3-3-4-15,2 0 2 16,-1-2 2-16,-3-12-1 15,0-4-3-15,-4-2-3 16,0-1 4-16,6 3-5 16,6-1 6-16,11-3-5 15,11 1 1-15,14-4-2 16,5-4 1-16,10-10 1 0,3-13-7 16,4-14 9-16,4-11-4 15,7-8 3-15,0-1-5 16,0 0 6-16,0 9-3 15,0 11 1-15,0 9 1 16,0 10-2-16,0 2 1 16,0 3 0-16,0 4 0 15,10-3-1-15,1 1 2 16,-1 0-2-16,2 0 2 16,2-2 0-16,2 3-1 15,3 0-1-15,4 2 0 16,1 5 2-16,10-2-5 0,7 4 3 15,10-4-3-15,10 0 5 16,8-1-3-16,4 0 2 16,1 0-1-1,0-2 0-15,-2 4 1 0,-2 5-2 16,-3 4 4-16,0 2-5 16,-3 4 5-16,3 1-3 15,3 3 1-15,6 5-1 16,5 2 0-16,5 3 0 15,3-1 1-15,-1 3 1 16,1-1-3-16,5-1 4 16,-1 2-4-16,-1 0 4 15,-8 2-3-15,-12 0 2 0,-9 0-2 16,-8 7-3-16,-9 11 5 16,2 4-3-16,-5 4 4 15,3 3-4 1,-1 3 3-16,0 2-1 0,2 6 0 15,-5 2 1-15,-4 5-1 16,-6 3 1-16,-6-4-1 16,-6-1 1-16,-5-6-1 15,-3-6 3-15,-6-2-4 16,0-2 2-16,0 5-1 16,-3 6 2-16,-3 7-2 15,0 7-1-15,0 7 2 0,0-2-2 16,-7 19 0-1,-12 9-4-15,-4 6 9 0,-9 9-6 16,-3-16 4 0,-7-7-2-16,-7-9 0 0,-2-3 2 15,0-4-2-15,-1-11 1 16,-3-3-1-16,0-5 3 16,1-4-2-16,-4-5 2 15,2-3-3-15,-5-2 3 16,-3-4-1-16,-3-1-2 15,-5-3 1-15,7-4-1 16,-1-2 4-16,-1-2-5 16,-1-1 5-16,-5 1-7 0,0 1 6 15,1-5-2 1,4 0 2-16,4-3 5 16,6-2-7-16,5-2 5 15,3 1-5-15,8-1 6 0,-1 0-5 16,7-2 3-16,7 3-6 15,5-2 2-15,12 1-1 16,4-1-1-16,7-1 1 16,1 1-9-16,0 0-26 15,19 0-80-15,11-2-109 16</inkml:trace>
  <inkml:trace contextRef="#ctx0" brushRef="#br0" timeOffset="-1390.25">11944 16518 675 0,'-39'0'-43'16,"8"0"45"-16,10 0 6 16,8 0 0-16,4 0 6 15,7 0 3-15,2 0-14 16,0 0-3-16,0 0-2 16,0 0 1-16,0 0-2 15,0 0 1-15,0 0-1 0,0 0 0 16,0 0 4-16,0 0-3 15,0 0 3 1,-3 0-2-16,3 0 3 16,0 0-2-16,0 0 0 0,0 0 0 15,0 0-2-15,0 0 4 16,0 0-3-16,0 0 1 16,0 0-1-16,0 0 1 15,0 0-1-15,0 0 2 16,0 0-1-16,0 0 0 15,0 0 1-15,0 0-2 16,0 0 4-16,0 0-5 0,0 0 4 16,0 0-2-16,0 0 2 15,0 0-2-15,0 0 0 16,0 0 1 0,0 0-3-16,0 0 4 0,0 0-4 15,0 0 3-15,0 0-3 16,0 0 4-16,0 0-3 15,0 0 2-15,0 0-2 16,0 0 2-16,0 0 0 16,0 0 0-16,0 0 1 15,0 0-2-15,0 0 3 16,0 0-5-16,-3 0 4 16,3 0-2-16,0 0-1 15,0 0 1-15,0 0-1 16,0 0 2-16,0 0-3 15,0 0 4-15,0 0-3 16,0 0 2-16,0 0-1 0,0 0 1 16,0 0-4-16,0 0-10 15,0 0-10-15,0 0-9 16,0 0-14-16,0 0-25 16,0 0-38-16,0-1-27 15</inkml:trace>
  <inkml:trace contextRef="#ctx0" brushRef="#br0" timeOffset="304.39">12173 16316 126 0,'0'2'299'16,"0"-1"-295"-16,0-1 4 16,0 1 21-16,0 4-4 15,0-1-20-15,0 3-3 16,0-2-1-16,-3-2 24 15,-6 3 26-15,-13-4-26 16,-11 7-8-16,-9-1-3 0,-5 0 4 16,-7 2-16-16,-1-4 7 15,-2-2-2-15,1-3-4 16,1-1 7 0,4 0-5-16,-7-7 3 0,-5-18-8 15,-5-11 5-15,-8-19-9 16,-6-16 3-16,-16-21-18 15,-20-22-12-15,-7-9-23 16,-1 2-21-16,7 8 41 16,14 15 32-16,16 2 4 15,14 3 6-15,20-7 17 16,24 0-7-16,18 0-9 16,13 4 0-16,22 4-3 15,28 7-7-15,22 4 0 16,20 5-2-16,13 6 1 15,14 9 0-15,13 13 0 16,2 17 3-16,2 14-2 0,-1 13 3 16,-7 4-3-16,-6 4 0 15,-1 12 1-15,-9-2-5 16,-2 0 4-16,-5-3-2 16,-12-2 4-16,-5-2-2 15,-6 0 1-15,-4 7 1 16,-1 11-2-16,-1 14-1 15,-5 13 0-15,-7 11 5 0,-10 7-3 16,-12 12 2 0,-13 5-2-16,-10 4 3 15,-3 8 0-15,-10-5-1 16,-6 2 0-16,0 0 3 0,-5-4 6 16,-12 5 2-16,-6-3-2 15,-8 2-8-15,-8-4 2 16,-3-8-4-16,2-10 1 15,3-10-2-15,5-13 0 16,7-13-5-16,7-12-50 16,5-18-55-16</inkml:trace>
  <inkml:trace contextRef="#ctx0" brushRef="#br0" timeOffset="1565.74">15305 15920 280 0,'-59'22'178'0,"-1"-3"-161"16,-2 1 12-16,-4-5 63 15,-4-6-34-15,-7-5-34 16,0-1 12-16,-6-3-22 16,-8 0 20-16,-5-10-16 15,-7-8-6-15,-9 0-11 16,-1-6 2-16,-2-4 1 15,5-2-4-15,2-4 1 16,9-8-3-16,8-6 7 16,4-8-5-16,9-7 3 0,8-2-3 15,12-3 3-15,10 1-2 16,17 1-2-16,13-4 2 16,8-2-3-1,10-6 4-15,0 0-6 0,16 2 7 16,5 5-5-16,1 5 0 15,0 4 2-15,4 3-2 16,-1 2 3-16,5 3-4 16,7-5 4-16,5-1-4 15,10-2 5-15,12 0-5 16,6-1 4-16,6 2-4 16,9 3 3-16,7 2-1 15,9 5 0-15,5 6 2 0,1 6-3 16,-5 6 3-16,-4 3-2 15,-6 7 2 1,1 6-3-16,-4 1 3 16,0 2-2-16,-1 0 1 0,0 0-1 15,2 0-1-15,2 1 4 16,-3 3-5-16,1 4 7 16,4 6-8-16,-1 0 3 15,3 12-18-15,-1 12 4 16,-15 5-4-16,-10 7 6 15,-10 6 5-15,-10 1 5 16,-6 9 3-16,-6 5-2 16,-3 4 3-16,-3 10-3 15,-3 5 3-15,2 3-2 0,-3 2 3 16,-1-2-2 0,-4-2-2-16,-4-4 4 0,-7 0-2 15,-5-2 3-15,-7 0-3 16,0 2 4-16,-24 5 0 15,-6 2-3-15,-12 2-2 16,-8-1 2-16,-11 1 1 16,-15 2-4-16,-9-1 4 15,-22-1-3-15,-13-7 4 16,-13-7-2-16,-10-4 5 16,0-8-2-16,-2-9 5 15,7-12-1-15,8-10 7 16,10-8-8-16,9-7-7 15,10-6 3-15,9-4-4 16,11 0-1-16,11 0-15 0,4 0-49 16,9 0-31-16,-1 7-251 15</inkml:trace>
  <inkml:trace contextRef="#ctx0" brushRef="#br0" timeOffset="7572.5">5510 10434 619 0,'-19'0'0'0,"10"0"11"15,7 0 19-15,2 0-10 16,0 0-7-16,0 3-11 0,0 38-3 16,18 31-2-1,9 32 10-15,10 27 5 16,-3 14-5-16,4 12-1 15,-1 20 1-15,2 10 0 0,-1 6-3 16,-2 4-1-16,0-5 1 16,-5-4 2-16,0-2 2 15,-4-1-4-15,4 6 4 16,-1 5 1-16,-5-11 4 16,2-16-9-16,-6-28 1 15,0-29-3-15,-2-18 4 16,-5-21-7-16,-2-13 2 15,-4-18-3-15,-3-14 2 16,-2-14 0-16,-3-10-9 16,3-4-37-16,0-3-38 15,-3-30-119-15,-25-17-127 16</inkml:trace>
  <inkml:trace contextRef="#ctx0" brushRef="#br0" timeOffset="8616.69">5601 12809 480 0,'0'0'28'0,"-9"7"-29"16,-10 7 33-16,-5 2 35 15,-4-4-26-15,-1 5-4 0,-4-1-18 16,-2 2-3-16,-10 5 19 16,-7 0-24-16,-12 6-7 15,-13 1 3-15,-19-4-2 16,-14-7-3-16,-9-13 5 15,-5-6-3-15,0-1-3 16,1-20-1-16,-1-6 3 16,-3 0-2-16,8 3-1 15,0 2 1-15,0 1-2 16,-3 0 4-16,-8-4-5 16,-4-3 5-16,2-5-7 15,10-6 7-15,14-7-5 0,16-7 3 16,15-3-3-16,10-3 1 15,12-3 2 1,10-4-3-16,11-3 3 16,10-4-3-16,15-4 5 0,9-2-6 15,6-4 3-15,25-5-2 16,16-8 1-16,12-6 1 16,11-4-3-16,1 7 3 15,4 6-2-15,10 12 1 16,4 7-2-16,9 9 4 15,4 7-2-15,3 4 2 16,1 6 1-16,4 2-5 0,9 3 6 16,8 3-5-16,12 4 5 15,7 6-4-15,-4 14 4 16,-1 12-5 0,-2 4 2-16,-4 7 0 15,0 23 0-15,-8 9 1 0,-15 10-3 16,-8 10 2-16,-12 7-3 15,-8 6 4-15,-10 7-2 16,-15 8 1-16,-11 7-1 16,-9 8 3-16,-15 9 1 15,-11 6-1-15,-13-2 1 16,0 0-2-16,-18-4 3 16,-13-6 0-16,-8-2 4 15,-13-3-6-15,-13-1 2 16,-16 0 0-16,-16 2 1 15,-12 0-4-15,-11-2 3 16,-2-5 3-16,3-13-5 0,14-10 1 16,17-14-1-16,21-11 0 15,20-15-3-15,16-12 1 16,12-9-13-16,8-8-25 16,6-2-38-16,-2-22-99 15,-8-15-362-15</inkml:trace>
  <inkml:trace contextRef="#ctx0" brushRef="#br0" timeOffset="14058.14">11438 10857 258 0,'-8'-6'3'16,"-1"-1"-4"-16,9 4 2 16,0-3-1-16,-3-1 0 15,3 2-1-15,0-3 1 16,-2 3-2-16,1-2 4 15,1 0-4-15,0 3 6 16,0-1 16-16,0 3-3 0,-2-2-3 16,1 3 7-1,1 0-5-15,-3 0-2 16,3 1-2-16,0 0-7 0,-1 0-2 16,1 0-3-16,0-2 1 15,0 2-2-15,0 0 1 16,0 0 1-16,0 0-3 15,0 0 3-15,0 0-2 16,0 0 2-16,0 0-2 16,0 0 2-16,0 0-2 15,0 0-2-15,0 0 1 16,0-1 2-16,0 1 1 0,0 0-2 16,0-1 2-16,0 1-2 15,0 0 2-15,0 0-2 16,0-2-1-1,0 2-15-15,0 0-27 0,0 0-6 16,0 0-6-16,0 0 12 16,0 0 7-16</inkml:trace>
  <inkml:trace contextRef="#ctx0" brushRef="#br0" timeOffset="19268.73">13183 10705 462 0,'-19'-11'-7'0,"1"7"-1"16,3 0 8-16,1 3 28 16,2-1-23-16,-2 0 8 15,-1 0 5-15,-5-1-14 16,-3 2 7-16,-4-2-3 16,-4 2 4-16,-4 1 6 0,-4 0-15 15,-6 0-1-15,-6 0 6 16,-6 4-8-16,-6 2 9 15,-7 2-6 1,-1-1 4-16,-2 1 2 0,1-1-6 16,1 0 7-16,3-1-8 15,-2-4 3-15,1 1-1 16,2-3 8-16,3 0-7 16,2 0 0-16,-1-1-1 15,2-5-2-15,0-1 1 16,-3 2-2-16,1-1 1 15,-1-1-2-15,6 3 4 0,6-4-2 16,3-2 3 0,10-3-3-16,6-3-1 15,2-4 2-15,3-3-4 0,2-9 3 16,1-6-2-16,3-5-1 16,10 1 0-16,3 6 2 15,7 2-3-15,2-2 2 16,5 2-3-16,13-1 2 15,9 0 1-15,-2 3-2 16,0 4 2-16,3-2-2 16,-2 3 2-16,2 2 0 15,8-1 0-15,1 2 0 16,8-3-1-16,5 1-1 0,10 0 2 16,9-8 0-16,8 2-1 15,8-2 2-15,7 0-2 16,6 9 2-1,-2 3-2-15,-6 5 2 0,-7 5-2 16,-11 2 0-16,3 2 1 16,1 1-2-16,1 1 4 15,8-1-4-15,1 1 4 16,1 1-3-16,3 3 2 16,-3-1-1-16,3 1-1 15,-7 2 1-15,-8 0-1 16,-5 0 1-16,-2 0-1 0,-4 0 3 15,0 2-5 1,2 2 4-16,-5 1-3 16,0 2-1-16,0-1 0 15,-2 2 2-15,10 3 0 0,11 1-2 16,9 1 3-16,10 1-1 16,-2 3-8-16,-9 2-11 15,-12 4 0-15,-14 0 4 16,-10 2 8-16,-13-1 0 15,-11-2 3-15,-4-2 4 16,-3-2-3-16,-3-2 4 16,-2 2-1-16,-2-1 3 15,-5 5-4-15,-5 4 2 16,-4 8 0-16,0 8-1 16,-3 5 2-16,-10 6-1 15,-5-3 2-15,0-1-3 16,-3-5 3-16,0-5-2 0,-6-2 2 15,2-5 1-15,-5-4-2 16,2-1 1-16,-2-1-2 16,-4 0 2-16,-6 2-3 15,-9-2 4-15,-9 0-4 16,-11-3 4-16,-8-3-4 16,-9-1 4-16,-4-1 1 15,-6-5 3-15,-3 0-1 0,-6-1 6 16,1-3-6-1,2 0 3-15,5-1 4 16,4-2-8-16,3 0 2 16,0-2 7-16,1-1-7 0,0 0 6 15,6-1-9-15,0 3 4 16,1-3-5-16,3 1 3 16,6 1-3-16,9 1 2 15,6-1-4-15,10 1 3 16,-1 1-1-16,2 1-4 15,-4 1 3-15,3 0-5 16,2-1 5-16,7-2-4 16,8-1 3-16,7-4-1 15,9 0 2-15,7 0-1 16,5 0-2-16,3 0 1 16,0 0-3-16,0 0-3 15,0 0-20-15,0 0-17 0,7 2-25 16,11 3-53-16,-8 1-104 15</inkml:trace>
  <inkml:trace contextRef="#ctx0" brushRef="#br0" timeOffset="21025.42">12685 9445 493 0,'-23'0'18'0,"12"0"-3"0,7 0 14 16,2 0 2-16,2 0-22 15,0 0-6-15,0 0-3 16,0 0 0-16,0 0-1 16,0 0 1-16,0 0-1 15,0 0-1-15,17 0-1 16,16 0-13-16,12-5-70 15,3-20-72-15</inkml:trace>
  <inkml:trace contextRef="#ctx0" brushRef="#br0" timeOffset="21413.39">14745 9510 657 0,'0'0'-41'0,"0"0"41"15,0 0-4-15,0 0 5 0,0 0-2 16,0 0 4-16,0 0-3 16,0 0 2-16,0 0 1 15,0 0 4-15,0 0 13 16,0 0 3-16,0 0 2 16,0 0-7-16,0 0-8 15,0 0-7-15,0 0-2 16,0 0-1-16,0 0-7 15,3 0-49-15,8 0-64 16,-5-10-92-16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00:14.4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16549 2528 85 0,'-20'-16'-12'0,"0"2"14"16,12 2 23-16,2 2 33 15,5 0-18-15,1 2-10 16,0-2-13-16,0-1-6 16,0 2-6-16,0 4 4 15,0 4 8-15,0 1 5 16,0 0 8-16,0 0 14 0,0 0-11 16,0 6-24-16,0 26 3 15,0 13 35-15,1 19-9 16,1 7-21-1,-1 3-6-15,4-5-4 0,4-3-3 16,0-6-1-16,4-8-2 16,-3-7 3-16,-2-12-4 15,-1-9 1-15,-4-9-4 16,2-8-39-16,-1-5-30 16,1-2-34-16,-2-24-78 15</inkml:trace>
  <inkml:trace contextRef="#ctx0" brushRef="#br0" timeOffset="824.61">16571 2432 402 0,'-6'-6'6'15,"3"5"-9"-15,3 1 6 0,0 0 0 16,0-2 3-16,0 1-12 16,0-3 0-16,15-4 4 15,6 0 3 1,1-1 0-16,-2-1 2 0,1 0-3 15,1 2-1-15,0 2 3 16,7 2-6-16,3 3 6 16,10-2-4-16,7 2 5 15,18-1-4-15,23-5 1 16,27-9 1-16,28-8 0 16,17-7 10-16,9-1-8 15,-1 2-1-15,4 5-5 16,5 1 6-16,1 3-3 15,-1 2 0-15,3-1-2 16,-7-3 2-16,-4-1 0 16,-5-1 0-16,-11-3 3 15,-2 2-2-15,1-3 2 0,-3-1-3 16,3 5 2-16,5 0-3 16,2 5 4-16,-4 0-5 15,-7 2 4-15,-19 1-2 16,-12 4-2-16,-13 2 4 15,-9 4-4-15,-7 1 5 16,-3 5-6-16,-7 1 5 16,-5 0-2-16,-10 0-2 0,-8 7 0 15,-12 0 1 1,-9-1 1-16,-13 0-2 16,-7-2 2-16,-7-2-1 15,-2 0 2-15,-3 0-2 0,-2-1 2 16,-1 0-1-16,-1 1-4 15,0 1-2-15,0 5-4 16,0 5 11-16,0 16 3 16,0 12 20-16,-7 13-6 15,-7 12-6-15,2 7 1 16,2 9 3-16,-1 10 0 16,6-1-2-16,-2-1-2 15,1-9-5-15,3-19 1 16,2-13-7-16,1-17 2 15,0-12-3-15,0-8 3 16,-3-2-3-16,-9 1-15 16,-13-1-74-16,-21-10-264 0</inkml:trace>
  <inkml:trace contextRef="#ctx0" brushRef="#br0" timeOffset="1860.33">16620 3048 447 0,'0'-2'26'0,"0"0"-86"0,0 2-26 16,2 0 67-16,5-1 15 15,8-4 3-15,17-5 4 16,11-4 9-16,13-1 1 16,5-2-2-16,0 5-3 15,5 3 2-15,2 4-7 16,10 5-2-16,4 0 2 16,12 0-2-16,4 5-1 15,1-2 1-15,7-3 5 16,3 0 15-16,3 0 2 15,9-3-13-15,4-5 1 0,8-1-7 16,2 3-1-16,-1 0-1 16,-2 2-2-16,-1-1 4 15,-6-1-7 1,-4 1 6-16,-7-4-4 0,-6 2 3 16,2-2-3-16,2-4 2 15,4-4 0-15,11-5-1 16,2 0 2-16,10-4-4 15,1 1 4-15,6 5-4 16,-4 3 5-16,-6 5-4 16,-11 3 3-16,-15 5-2 15,-13 0 0-15,-9 3 4 0,-6-2 11 16,-5 3-7-16,0-1-4 16,-5-1 8-1,-2 2-3-15,-10-1 1 16,-8 1-7-16,-12 0 9 0,-10 0-11 15,-8 0 2-15,-10 0-1 16,-7 0-4-16,-4 0 4 16,-1 0-1-16,0 0 10 15,0 0-3-15,-18 0 1 16,-23 3-94-16,-29-1-226 16</inkml:trace>
  <inkml:trace contextRef="#ctx0" brushRef="#br0" timeOffset="5357.82">18747 4457 552 0,'-86'27'-13'0,"-7"2"-12"16,-4 5 20-16,-5-7 8 16,-1-7 10-16,-3-6-1 15,4-6 1 1,6-5-5-16,1-3 12 0,1 0-8 15,-9-14-7-15,-8-7-1 16,-8-4-4-16,-2-7 2 16,3-4-2-16,9-6 8 15,14-4-4-15,15-2 5 16,14 2-9-16,17 3 17 16,10 2-7-16,20 5-1 15,14-1 0-15,5-4-9 16,35-11 4-16,19-11-3 0,20-6 1 15,15-7-4 1,14 0 2-16,11 2-2 16,7 1 2-16,-4 4-1 15,-3 6 1-15,1 7-1 0,-4 6-2 16,3 6 6-16,0 7-5 16,4 2 1-16,5 5 0 15,1 3 1-15,7 3 0 16,8 1 0-16,4 6 0 15,10 5 0-15,2 2 1 16,-3 7-3-16,-3 2 3 16,-3 1-1-16,-9 0 0 0,-4 11-1 15,-14 7 0 1,-14 7 2-16,-14 7-6 16,-15 7 4-16,-9 4-1 15,-12 7 2-15,-10 9-3 0,-9 5 5 16,-11 8-4-16,-7 6 5 15,-9 7-2-15,-9 1 1 16,0 6 0-16,-24-2-2 16,-15 1 5-16,-13-1-4 15,-12-3 1-15,-13-2-2 16,-10 1 2-16,-11-1-3 16,-15-1 3-16,-17-5-2 15,-15-5 0-15,-12-12 2 0,-7-12-3 16,-4-12 3-1,-7-10-3-15,10-10 6 16,21-11-6-16,25-6 4 16,31-1-3-16,28-1-2 0,18-10 2 15,14-2-26-15,6 1-51 16,-6-5-153-16</inkml:trace>
  <inkml:trace contextRef="#ctx0" brushRef="#br0" timeOffset="5829.11">17492 5336 579 0,'-17'-7'22'0,"8"3"-46"16,6 4 12-16,3 0 14 15,0 12-10-15,0 22 6 16,0 15 13-16,0 5-4 16,6-3-4-16,7-3-6 15,0-6 6-15,-3-7-4 16,-3-1 1-16,-4-6-3 15,-3-2-20-15,0-6-29 16,-14-6-22-16,-5-13 20 16,0-4-19-16,6-36-75 15</inkml:trace>
  <inkml:trace contextRef="#ctx0" brushRef="#br0" timeOffset="6652.14">17402 5379 495 0,'-4'-2'0'0,"4"-1"-5"0,0 2 3 16,0-1-3-16,3-1-4 16,19-6 3-16,17-3 7 15,14-7 14-15,11-6-9 16,13 0 4-16,4 0-6 16,7 0-1-16,9 2 2 15,9 2-3-15,16-2 0 16,12 1-1-16,9-1 12 15,17-6-8-15,8 1 1 0,9-4-3 16,-1-2 2-16,-8 4-8 16,-1-1 5-16,-1 3-1 15,-3 3-2 1,-1 3 3-16,3 2-4 0,-7 8 3 16,-6 4-2-16,-15 3 1 15,-22 5-2-15,-21 0 2 16,-20 2-2-16,-17 10 1 15,-17-2 1-15,-16-2-3 16,-9 2 2-16,-8-2-5 16,-4 4 8-16,0 4 1 15,-1 12 16-15,-1 14-1 0,1 8-1 16,-1 4-10-16,5 2-7 16,-2-3 5-16,2 1-4 15,2 3 2 1,-2-2-4-16,3 1 4 0,-3-1-3 15,1-2 1-15,1-1-1 16,-1-7 0-16,-1-4 2 16,-3-11-5-16,-2-7 5 15,-1-8-4-15,0-8 5 16,0-1-4-16,-17-1 8 16,-15 0-1-16,-14-2-4 15,-18-3 2-15,-22 0-8 16,-16 0 4-16,-23 0-5 0,-22 0 3 15,-8 0-1 1,-9 0 4-16,2 5-2 16,6 4 2-16,4 3-1 15,1-1 1-15,6 3 2 0,0-1-4 16,-9 4 5-16,-5 3-5 16,1-1 6-16,4 1-1 15,12-2 9-15,17 0-6 16,10-3 0-16,14-3-3 15,19-4-1-15,16-4 0 16,17 0-3-16,12-4 5 16,12 0-3-16,11 0 3 0,7 0-3 15,5 0 7-15,2 0-8 16,0 0-5 0,0 0 0-16,0 0-12 15,0 0-8-15,0 0-31 0,0 0-45 16,-1 0-134-16</inkml:trace>
  <inkml:trace contextRef="#ctx0" brushRef="#br0" timeOffset="20905.71">21557 2671 546 0,'-12'0'18'0,"8"0"-20"15,4 0 11 1,0 0 14-16,0 0 10 16,0 0-17-16,0 0-3 0,-1 0 16 15,-1 0 12-15,-1 0 2 16,-1 0-12-16,2 0-3 15,-1 1-12-15,2 1-5 16,1-1-5-16,0-1-2 16,0 0-5-16,0 0 4 15,0 0-2-15,0 0-1 16,0 0 1-16,0 0-3 0,0 0 4 16,0 0-4-16,0 0 3 15,0 0-2-15,0 0 1 16,0 0-9-1,0 0-9-15,0 0 5 0,0 0-4 16,0 0 8-16,0 0-2 16,0 0 2-16,0 0 1 15,0 0 5-15,0 0-2 16,0 0-1-16,0 0-7 16,0 0-16-16,0 0-17 15,0 0-18-15,0 0-14 16,-2 0-57-16,1 0 10 15</inkml:trace>
  <inkml:trace contextRef="#ctx0" brushRef="#br0" timeOffset="33580.83">17319 4388 7 0,'-2'-6'0'16,"-10"3"19"-16,-1-3 16 16,10 4 3-16,3 1-9 15,-1-1-13-15,1 2-11 0,0 0-8 16,-2-1 2-16,-4 1 2 15,-3-1-3-15,-6 1-57 16,0 0 10-16,2 0 42 16,3 0 4-16,2-2 1 15</inkml:trace>
  <inkml:trace contextRef="#ctx0" brushRef="#br0" timeOffset="34137.35">17267 3919 435 0,'-12'-2'9'16,"6"-1"-4"-16,4 2 6 0,2 1 22 15,-1 0 2-15,1 0-23 16,0-2-9-1,0 2-3-15,0 0 2 16,0 0-1-16,-2 0 7 0,2 0 5 16,-1 0 12-16,-1 0-2 15,2 0-1-15,-1 0-6 16,-1 13-7-16,-2 22-2 16,-3 15-2-16,-1 9 10 15,2-2-9-15,3-9-4 16,3-5-2-16,0 2 3 15,0 0-4-15,0 6 1 16,0-2 0-16,0-8 0 0,0-12 2 16,0-14-4-16,2-9 2 15,-1-5-4 1,1-1 5-16,-2 0-7 16,0 0-17-16,0-34-24 0,0-21-49 15,-18-18-115-15</inkml:trace>
  <inkml:trace contextRef="#ctx0" brushRef="#br0" timeOffset="34684.89">17140 3867 430 0,'0'0'27'16,"0"-1"-32"-16,1 1 1 0,-1 0 3 15,6-2 12-15,11-1-6 16,11-2-3-1,18-10 18-15,12-4 0 0,8-7-10 16,4-4-4-16,0-4-3 16,-7 3-3-16,-11 6 1 15,-15 7 0-15,-12 8-1 16,-13 6-2-16,-8 3 1 16,-2 1 0-16,-2 0 2 15,0 0 4-15,0 0 1 16,1 32 5-16,1 21 9 15,-1 23 17-15,2 13-17 16,1 2-11-16,2-2-2 16,1-5-5-16,2-7 2 15,0-11-6-15,-2-11 3 16,-1-17-2-16,-6-14 3 0,0-10-1 16,-1-6 8-16,-23 2 24 15,-16 3-16-15,-8-1-9 16,-13-2-1-16,-3-6 12 15,-2-4-7-15,-2 0-3 16,7 0 0-16,5 0-4 16,8-4-2-16,9-1 0 15,6 0 0-15,9 4 0 16,10-1 1-16,6 2 0 16,6 0-2-16,2 0-2 15,0 0 2-15,0-1-9 16,0 0-5-16,7-2-35 0,21-7-24 15,16-9 0-15,3-5-51 16,-5-4-114-16</inkml:trace>
  <inkml:trace contextRef="#ctx0" brushRef="#br0" timeOffset="36304.82">17648 4192 377 0,'-12'-17'35'0,"-4"8"-34"16,13 2 7-16,1 7 34 0,2 0 10 15,0 0-29-15,0 0-20 16,0 8-2-16,11 30-2 16,14 20 21-16,2 21 11 15,6 13-16-15,-2-5-10 16,-1-3-2-16,-2-14-3 16,-3-13 2-16,-7-11-2 15,-2-16 0-15,-5-10 1 16,-5-11-4-16,0-4 1 15,-5-5-66-15,-1 0-59 16,-3-20-180-16</inkml:trace>
  <inkml:trace contextRef="#ctx0" brushRef="#br0" timeOffset="36573.85">17952 4499 602 0,'0'20'-1'15,"0"5"-10"-15,-6 10 10 16,3-1 19-16,-3 5-2 16,0-4-7-16,-3 3-7 15,-7-4 11-15,-2-6 9 16,-6-4-6-16,-1-6-2 16,-2-4-9-16,-4-4 2 15,4-5-4-15,4-2 1 0,6-3-4 16,11 0 1-16,2 0-2 15,4 0-6-15,0 0-23 16,2-7-36-16,19-7-64 16,1 2-73-16</inkml:trace>
  <inkml:trace contextRef="#ctx0" brushRef="#br0" timeOffset="36957.12">18025 4520 615 0,'-5'-4'1'0,"4"4"2"15,1 0-5-15,0 4 0 16,7 28 6-16,20 20 4 16,10 10 3-16,8 1-7 0,3-10-2 15,2-12-4-15,-4-6 3 16,-2-7-1-16,-10-7-3 15,-9-10-13-15,-8-4-17 16,-10-6-21-16,-7-1-27 16,0 0 25-16,-15-15-76 15</inkml:trace>
  <inkml:trace contextRef="#ctx0" brushRef="#br0" timeOffset="37204.44">18338 4702 82 0,'0'-2'317'16,"7"2"-317"-16,5 5-2 15,7 20 32-15,5 15 20 16,3 10-13-16,-2 2-27 0,2-2-8 16,-8-8-2-1,-5-13 3-15,-7-11-3 16,-7-6 5-16,0-6 33 16,-12 6 28-16,-19 0-37 0,-11 2-22 15,1-4 6-15,-1-8-1 16,12 0 0-16,12-2-10 15,9 0 1-15,9 0-10 16,0 0-33-16,20 0-81 16,14 0-11-16,9-2-80 15</inkml:trace>
  <inkml:trace contextRef="#ctx0" brushRef="#br0" timeOffset="37533.57">18822 4846 737 0,'-11'0'-10'0,"11"3"-20"15,11 5 6-15,24 9 16 16,17 11 9-16,14 5-2 15,4 4 3-15,-6 0-5 16,-9-5-15-16,-12-7-3 16,-16-9 4-16,-12-7 7 15,-12-5 7-15,-3-3 3 16,-11 2 6-16,-20 1 2 0,-13 0-10 16,-7-1 1-16,2-3-3 15,1 0-2-15,5-19-40 16,9-18-84-16,2-14-102 15</inkml:trace>
  <inkml:trace contextRef="#ctx0" brushRef="#br0" timeOffset="37760.96">19009 4775 304 0,'18'0'63'16,"2"14"-47"-16,8 5 26 16,2 5 8-16,1 6-2 15,3 5-17-15,-1 3-7 16,-5-1-13-16,1 2-9 0,-12-5 2 15,-9-5-2-15,-8-3 3 16,-2-3 2-16,-27 3 5 16,-10-2 4-16,-7-4-9 15,-1-4-1-15,8-12 5 16,8-4-6-16,11 0-4 16,12-10-11-16,8-18-49 15,15-12-110-15</inkml:trace>
  <inkml:trace contextRef="#ctx0" brushRef="#br0" timeOffset="38104.61">19371 4743 654 0,'-7'-3'-18'16,"7"3"7"-16,0 0 3 16,25 30 7-16,12 14 23 15,14 20-4-15,7 7-12 0,3-4-4 16,2-6 0-16,-4-9-3 15,-4-10 4-15,-7-10-3 16,-12-7-1-16,-14-8-1 16,-9-7-19-16,-10-2-11 15,-3-6-27-15,-9-2-15 16,-22-10-182-16</inkml:trace>
  <inkml:trace contextRef="#ctx0" brushRef="#br0" timeOffset="38364.14">19894 5034 594 0,'10'23'-27'0,"4"7"26"15,-2 7 12-15,-2-4 14 16,3 1-8-16,-2 0-9 16,-5-6-3-1,-6-2-4-15,0-6 7 0,-3-3 0 16,-20-2 13-16,-14-3-4 15,-4-2-10-15,-8-2-6 16,7-6 2-16,7-2 0 16,12 0-5-16,9 0 1 15,8 0-14-15,6-7-20 16,17-10-70-16,23-9-18 16,11-8-108-16</inkml:trace>
  <inkml:trace contextRef="#ctx0" brushRef="#br0" timeOffset="38800.98">20038 4754 642 0,'-11'-1'-1'0,"6"0"0"0,5 1 2 15,0 3 0 1,21 32 1-16,19 15 4 16,21 17 11-16,12 1-14 0,6-2-2 15,-2-2 1-15,-8-5-1 16,-13-5-4-16,-12-7-6 15,-13-9-3-15,-12-7 3 16,-8-12 9-16,-8-7-1 16,-3-9 3-16,0-3 4 15,0 0 16-15,0 2 1 16,-14-1-1-16,-2-1-11 0,2 0-11 16,3 0 3-16,6 0-4 15,4 0-1-15,1 0-8 16,0 0-13-1,0 0-28-15,0 0-96 0,-2-10-119 16</inkml:trace>
  <inkml:trace contextRef="#ctx0" brushRef="#br0" timeOffset="39101.17">20787 5171 683 0,'-12'10'3'0,"2"5"-5"16,6 10 4-16,1 9 16 15,3 10 6-15,0 0-18 16,0 1-4-16,4-5 0 0,-4-5-2 16,0-3 8-16,-22 1 3 15,-20-1 13-15,-14 0-5 16,-15-1-1-16,-7-10-8 15,5-9 0-15,7-9-3 16,11-3-7-16,19-10-1 16,17-11-26-16,19-10-17 15,9-9-45-15,26 1-44 0,6 5-162 16</inkml:trace>
  <inkml:trace contextRef="#ctx0" brushRef="#br0" timeOffset="54524.73">8483 4302 499 0,'-6'-9'15'16,"-5"2"-11"-16,10 5 33 15,1 2 9-15,0 0-14 16,0 0-19-16,0 0-12 16,0 0-1-16,0 0-2 0,3 27 4 15,10 19 0-15,2 27 10 16,2 16-2-1,-1 4-4-15,-4 0-3 16,6-9-4-16,-3-9 4 0,-1-10-5 16,-3-13 4-16,2-10-4 15,-7-16 4-15,-3-9-4 16,-3-9 4-16,0-7-1 16,0-1-7-16,0 0-15 15,0-15-23-15,0-27-87 16,-1-16-141-16</inkml:trace>
  <inkml:trace contextRef="#ctx0" brushRef="#br0" timeOffset="55256.72">8536 4460 412 0,'-3'-3'15'0,"0"2"-6"16,3 1 24-16,0 0 18 15,0 0-10-15,0-1-28 16,0 1-9-16,0-2-5 16,6-1-1-16,12-5-1 15,12-2 5-15,3-4 0 16,2-2-1-16,9-1 1 0,8-1-2 16,9-1 5-16,6-2-4 15,7 0 8 1,7 0-3-16,5-1 4 15,13-3-4-15,20-2 3 0,23-2 15 16,19-4-20-16,20 1 0 16,-1-1-6-16,3-3 8 15,11 1-7-15,-1 0 3 16,11 2-3-16,-1 4 2 16,-7 2-1-16,-2 1 0 15,0 1 2-15,5-6-3 16,17-4 7-16,22-8 1 0,25-1-2 15,11-4-2 1,-6 7 0-16,-11 6-1 16,-26 10 0-16,-28 8 0 15,-23 9-4-15,-34 6 4 0,-27 2-4 16,-24 0 5-16,-23 0-6 16,-16 0 5-16,-14 4-2 15,-12-1 0-15,-8-3 0 16,-11 2 0-16,-7-2 1 15,-4 0-1-15,0 0 5 16,0 0 7-16,0 0-4 16,0 1-5-16,0 0 1 15,0 1-4-15,0 1 0 0,0 2 1 16,0 15-4 0,0 19 2-16,0 23 4 15,0 25 1-15,0 9 4 16,-4 2 2-16,2-2-10 0,2-8 5 15,0-9-4-15,15-7 0 16,-1-10-2-16,-1-10 2 16,-6-13-1-16,-2-14-1 15,-5-13 0-15,0-7 0 16,0-4 5-16,0 2-4 16,-33 4-18-16,-24-1-69 15,-30-6-168-15</inkml:trace>
  <inkml:trace contextRef="#ctx0" brushRef="#br0" timeOffset="56804.2">8463 5146 410 0,'6'3'67'15,"-6"-3"-61"-15,2 0-5 16,-2 0-2-16,0 0 28 15,1 0 2-15,-1 0-15 0,0 0-12 16,2 0-2-16,2 0 1 16,11 0-3-16,5 0 4 15,5-7-2-15,6-3 5 16,2-2-4-16,5-3-1 16,3 1 2-16,-1 0 0 15,9-2 0-15,-1 3-1 16,7-1 1-16,4 1-2 15,4 1 3-15,4-1-5 16,4-1 3-16,2-1-2 16,4-3 3-16,7 1-1 15,4-1 0-15,0 6 0 16,-3-1-8-16,-14-1-10 0,-5 3-7 16,-11 4 16-1,-10 0 2-15,-1 1 7 16,-3 1-3-16,-2-2 2 15,3 0-1-15,-7 0 2 0,1 1 0 16,2-1-3-16,2-1 4 16,5-2-4-16,6-1 6 15,0-1 2-15,7 1-3 16,0 1 0-16,6-1 2 16,-2-1-1-16,1-3-1 15,-1 0 0-15,-2 0-2 16,6-2 5-16,3 2-7 0,9-4 3 15,7 4-2 1,1 0 0-16,3 1 1 16,-5 1-1-16,2-2 1 15,-4 0-2-15,6-2 3 0,0 0-5 16,3 1 6-16,7 2-4 16,6-4 2-16,8 2-1 15,-2 1 0-15,3 0 0 16,3 2 0-16,2 1 2 15,9 1-10-15,2-2 7 16,-1-4-3-16,4-1 5 16,-4-4-2-16,4-4 0 15,4-2-1-15,-5 0-4 0,0-1 4 16,-12 4-8 0,-9-1 11-16,-8 2-3 15,-3 5 4-15,-8 2-4 16,-9 4 8-16,-5 4 0 0,-13 5-2 15,-6-1-1-15,-5 3-4 16,-6 2 3-16,-3-2-4 16,-4 1 4-16,-5 1-3 15,3 0 12-15,-2 0-5 16,-2 0 3-16,-1 0-3 16,-7 0-1-16,-6 0-3 15,-8 0-2-15,-5 0 4 16,-5 0-9-16,-2 0 12 15,-6 0-9-15,-29 0-34 16,-20 0-131-16</inkml:trace>
  <inkml:trace contextRef="#ctx0" brushRef="#br0" timeOffset="58108.65">11329 3463 450 0,'-12'-2'7'0,"3"-3"-1"15,9 5-4-15,0 0 12 16,0 0 0-16,0 0-17 15,0 5-8 1,5 12 8-16,5 13 11 0,-3 10-1 16,-2 20 16-16,-4 16 9 15,-1 15-6-15,0 11-9 16,0 5-10-16,3 5 3 16,3 1-2-16,6-8 3 15,0-5-6-15,3-11 5 16,1-10-3-16,-1-7 0 15,-1-8-5-15,-1-9 3 0,-3-6-3 16,-1-7-1 0,-1-10 1-16,-2-10-1 0,-5-8 0 15,2-7-3-15,-3-4 4 16,0-3-3-16,0 0 3 16,0 0 0-16,0 0 2 15,0 0-1-15,0 0-1 16,0 0-1-16,0 0-3 15,0 1 5-15,0-1-7 16,0 0 7-16,0 0-6 16,0 0 5-16,0 0-3 15,0 0 3-15,0 0 1 16,0 0 9-16,0-14 2 0,-13-15-10 16,-5-14-6-1,-3-14 0-15,3-14 1 16,0-11-2-16,2-6-3 15,4 2 4-15,0 5 1 0,-1 13 3 16,2 7-3-16,0 7 3 16,-3 4-3-16,0 4 3 15,-3 0-3-15,-1 3 2 16,1-1-1-16,3 1-1 16,2 2 2-16,-2-1-4 15,4 1 5-15,1-1-5 16,1 0 4-16,5 6-3 0,-1 1 3 15,3 5-4 1,-1 5 4-16,1-2-2 16,-1 5 2-16,-2 2 0 15,2-2-3-15,-1 5 3 0,3 3-2 16,-1 3 2-16,1 3-2 16,0 4 1-16,0 1-1 15,0 3 2-15,0 0 0 16,0 0-3-16,0 0 4 15,0 0-4-15,0 0 3 16,0 0-2-16,-2 0 1 16,2 0-7-16,0 0-15 15,0 0-21-15,6 3-50 16,12 9 4-16,-5 4-82 16</inkml:trace>
  <inkml:trace contextRef="#ctx0" brushRef="#br0" timeOffset="62084.05">9935 5261 542 0,'-18'6'3'16,"-6"-6"-3"-16,8 3-3 15,-5 1 22-15,-1 0 17 16,0 3-21-16,0 0-9 15,0 1 3-15,-3 1 5 16,-5 0-11-16,-6 2 5 0,-3 2-7 16,-1-1 1-16,-4 2-1 15,0-4 4-15,1-2-2 16,4-2 5-16,-1-5 3 16,1 3-3-16,2-4-4 15,3 0-3-15,-2 0 2 16,7 0-4-16,-6 0 3 15,4 0-5-15,-5 0 5 16,-3 0-2-16,-1-2-1 16,-1-1-1-16,0-1 3 15,3-5 0-15,2 1-3 16,3-2 4-16,3-1 1 16,2 3 3-16,3-5-2 0,4 2 3 15,-3 0-6-15,8-1-1 16,1 2 0-1,1-2 2-15,-1-4 3 16,3-2-4-16,-1-6 2 0,-2-4-4 16,-1 1 1-16,2 1-1 15,-3 1 2-15,-3 2-1 16,1 1-1-16,-2 1 3 16,0 1-3-16,6-1 3 15,0-3-5-15,1-1 5 16,0-2-4-16,2-2 5 15,3 0-6-15,3-2 5 0,2-1-3 16,1 3 1-16,3 5 1 16,0-3-3-16,0 4 4 15,0-4-5 1,0-3 4-16,7-1-3 0,5-4 2 16,3-2 0-16,0 0-2 15,0-4 2-15,-2 2-3 16,2 0 3-16,0 2-5 15,-3 5 4-15,1 3-3 16,-4 2-1-16,3 0 0 16,0-1 3-16,0 4-2 15,4-1-2-15,-2 3 7 16,2 4-2-16,-2-1 3 0,2 1-7 16,-1 2 8-1,4 0-5-15,2-4 2 16,0 1 0-16,4 2-1 15,2-2 1-15,7 1-2 0,4-2 4 16,2-1-6-16,1 0 6 16,4 1-4-16,1 0 2 15,2-1-1-15,0 0 1 16,-3 0 0-16,0 2 0 16,-1-1 1-16,-3 3-3 15,1-1 4-15,0 1-5 16,-1 3 3-16,-3 0-1 0,-2 1 1 15,-7 5 1-15,1-1-1 16,-6 2 0 0,-1-1-2-16,0 1 5 15,-1 2-6-15,1-2 5 0,0-2-4 16,-3 4 3-16,1-2-2 16,-3 1-3-16,1 2-7 15,-1 1 0-15,1 1 7 16,4-1-3-16,0-1 7 15,3-1-4-15,2 1 6 16,5 0-4-16,-1-1 3 16,7 0-1-16,-1 1 0 15,-3-1 1-15,1 0-3 0,-2 3 4 16,-3 0-4 0,-1-1 3-16,1 2-2 15,4 0 2-15,5-1-1 16,3-3-1-16,8 0 2 0,4 1-2 15,1 0 4-15,0 0-6 16,3 0 5-16,-1 0-4 16,0 2 5-16,5 2-4 15,0-3 1-15,2 3 0 16,3 0 0-16,-9 0 2 16,-3 0-4-16,-10 0 4 15,-7 0-4-15,-6 6 4 16,-9 1-3-16,-2 0 5 15,-4-2 2-15,1 5-5 16,2-3 1-16,2 4 1 16,0-1 2-16,1 3-4 0,-3 1 1 15,3-1-1-15,-2 1 2 16,0-1-3-16,-4-1 1 16,0 1 2-16,-3 1-2 15,1-2 2-15,0 1-4 16,-2 1 2-16,-2-2 0 15,-4 3 0-15,0 3-1 16,0 1 3-16,-5 6 1 16,2 6 2-16,-4-1-3 15,-1 5-2-15,3 2 1 16,0 1-2-16,0 2 2 16,0-1-3-16,-2 0 3 15,2-4-2-15,-3 0 1 0,0-3-1 16,0 2 0-16,0 4 1 15,-3 1-1-15,-7 4 1 16,-2 1-2-16,-6 3 1 16,2 1-1-16,-2-1 3 15,0-1-4-15,-1-3 2 16,-3 2 0-16,-3-6 0 16,0-1 2-16,0-1-4 15,1-7 5-15,-1 4-5 16,-3-2 3-16,-1 1-1 15,-2 2 1-15,-2-2-2 16,-4 3 3-16,-3-2-3 0,-5-4 2 16,-1-2-4-16,0-6 2 15,-5-2 4-15,-1 1-5 16,-3 0 3-16,-3 0-1 16,-6 3 0-16,-2-1 0 15,-2-3-2-15,0 0 2 16,6-7 0-16,-1 0 1 15,7-4-2-15,1-5 2 16,4-1 1-16,3-3-2 16,0 0 0-16,0 0 3 15,-1 0-1-15,1-1-2 16,-4-5 2-16,1 2-2 16,3 1 4-16,1-1-2 0,7 3 1 15,-1-4-3-15,4 0 2 16,2 2 0-16,-1-4 1 15,4 1 2-15,4 2 0 16,-2 0 9-16,8 1-5 16,-2 2 0-16,-1-3-5 15,3 3 4-15,-1 1-5 16,7-1 1-16,1 1 6 16,4-1-7-16,4-1-2 15,2 2-2-15,-2 0 2 16,7 0-1-16,0 0 2 15,0 0-4-15,0 0-10 0,0-1-15 16,0 0-27-16,13-4-23 16,10-3-81-1,2-2-68-15</inkml:trace>
  <inkml:trace contextRef="#ctx0" brushRef="#br0" timeOffset="64109.14">10353 5266 299 0,'0'0'-59'16</inkml:trace>
  <inkml:trace contextRef="#ctx0" brushRef="#br0" timeOffset="66404.87">13185 4931 488 0,'0'4'35'0,"0"-4"-34"16,0 1 4-16,0 0 20 16,-2 1 15-16,-1-1-26 0,1-1 2 15,2 0-4-15,-1 2 0 16,-4-1-2-16,-6 3-1 15,-6 3-4 1,-7 3-2-16,-8 4 0 0,0 0 1 16,-2-1 1-16,-5 3 1 15,-2-2-2-15,-4 0 1 16,-10 1-1-16,-3-2-3 16,-5-3-1-16,1 1 1 15,4-4-2-15,4-1 2 16,9-4-5-16,3-2 7 15,6 0-4-15,1-2 1 0,-1-6 3 16,1-3-2-16,-6 0 0 16,-5 0 1-1,-6-2-1-15,-2 4-2 16,-2 0 1-16,2 2 0 0,1 2 2 16,3-1-2-16,6-1 1 15,2-2 9-15,5 0-2 16,4-2 0-16,0-2-6 15,2-2 1-15,3-2-4 16,1-1 3-16,3 1-4 16,2-1 3-16,2-1 2 15,4-5-3-15,1-6 3 16,-1-2-6-16,2-9 5 0,1 0-1 16,3-1 1-16,2-2-3 15,-1 2 1 1,2-4 2-16,2-6-2 15,1-2 3-15,1-6-3 0,3-1 2 16,0 0-4-16,-2 3 5 16,2 2-2-16,0 5 2 15,0 3-2-15,0 0 1 16,2-1-1-16,8 0-2 16,5 1 2-16,2 2-3 15,0 4 4-15,-2 2-4 16,0 4 5-16,-3-1-4 15,6 1 0-15,-3 3 2 16,4-1 0-16,-2 1 1 16,1 1-5-16,2-3 6 15,3 4-5-15,5 1 3 0,2 1-2 16,3 1 2-16,4 1-3 16,1 4 2-16,4 2 1 15,4 3-2-15,-1 1 0 16,7 1 0-16,2 0 3 15,6 1-4-15,6 0 3 16,1-1-1-16,10 2-1 16,4 1 2-16,4 0-2 15,-1 5 3-15,-1 2-2 16,-7 2 0-16,-6 3-1 16,-5 1 2-16,-2 0-2 15,-2 0 1-15,-1 0-1 16,-1 3 2-16,-4 3 0 0,-2 1-2 15,-1 4 2-15,-6 1-3 16,1 2 3-16,-2 2-3 16,0 2 4-16,-3 2-4 15,2-2 3-15,-4 0-2 16,1 0 3-16,0 0-2 16,-5 0-2-16,-3 0 4 15,0 0-3-15,-4 0 2 16,0-1-1-16,-1 1 1 15,0 0-1-15,2 2 1 16,0 1 1-16,1 2-2 16,3 1 1-16,2-2-2 0,-2 0 2 15,2-2-3-15,-3-2 3 16,0 1-2-16,0 0 3 16,-1 1-2-16,5-2 0 15,-5 0 1-15,-3-2-2 16,-4 0 2-16,-6-2-2 15,-2 0 2-15,-5-1-2 16,1 2 3-16,-3 2-5 16,-4 7 5-16,-3 2 0 15,-2 4-1-15,-1 0 1 16,0-1-1-16,0 0 0 16,0-1 0-16,0 3 0 15,0 3-1-15,-10 3 4 0,-5 3-3 16,-2 2 0-16,-2 5-2 15,-5 5 2-15,-4 4 1 16,-5 0-6 0,-1-1 5-16,-2 1-1 0,0-2 1 15,4-4-2-15,-1-4 2 16,3-7-2-16,3-5 1 16,-1-1 0-16,-2-1-1 15,-4 3 2-15,-5-1-1 16,-2 0 1-16,-7-2-2 15,-7 0 2-15,-8-2-2 16,-10-1 2-16,-6 0 3 0,2-3-6 16,-2-1 4-16,7 0-4 15,6-3 7-15,9-1-7 16,-1-3 4-16,4-3-3 16,-4-1 5-16,-1-4-3 15,-2 1 3-15,-5 0 7 16,-1-2-8-16,-2 2 3 15,8-4 0-15,5 0 0 16,10-2-2-16,8 1 0 16,12-2-5-16,5 0 2 15,4-3 0-15,7 0-2 16,1 1 4-16,5-2-5 16,2 0 2-16,2 0-15 0,0 0-10 15,0-4-28-15,9-18-58 16,9-4-71-1</inkml:trace>
  <inkml:trace contextRef="#ctx0" brushRef="#br0" timeOffset="69433.31">9848 7374 505 0,'2'-4'9'15,"-2"4"-10"-15,0 0 5 16,0 0 5-16,4 0 10 16,8 0-10-16,11 20-9 15,9 26 7-15,6 22 7 16,0 13 3-16,-5 1-15 16,-6-9 1-16,-8-11-2 0,-4-11-1 15,-7-12 1-15,-8-11-4 16,3-10-10-16,-3-11-15 15,0-7-10-15,0-7-23 16,-8-29-110-16</inkml:trace>
  <inkml:trace contextRef="#ctx0" brushRef="#br0" timeOffset="69964.03">9942 7382 130 0,'-11'-1'373'0,"4"-2"-385"0,7 0 13 16,0 2-4-16,0-3 10 16,18-8-13-16,18-10 9 15,14-12 7 1,13-12 1-16,0-6-7 0,5 1-1 16,1-1-2-16,-1 3-2 15,5 8 3-15,-4 0-3 16,-4 7 2-16,-2 9-6 15,-8 2-2-15,-12 11-3 16,-1 3 6-16,-11 8-3 16,-7 1 6-16,0 0 2 15,-3 10-3-15,-1 12 3 16,1 10 0-16,2 17 8 16,-3 15 4-16,3 14 12 0,2 12-11 15,2 8-3-15,4 2-1 16,-2-3-5-1,-3-4 1-15,-2-11-2 0,-6-11-2 16,-3-10 0-16,-11-14 1 16,-4-8 1-16,-4-4 11 15,-24-7 1-15,-18 0 9 16,-17-2 3-16,-13-4-16 16,-17-1 8-16,-9-4-8 15,-7-3-2-15,1-2 0 16,11-2-1-16,18-4-4 0,24-5 0 15,23-1-4 1,18 0-3-16,14 0-6 16,0 0-38-16,11-22-34 15,16-13-34-15,0-7-61 0</inkml:trace>
  <inkml:trace contextRef="#ctx0" brushRef="#br0" timeOffset="70356.98">10203 7238 584 0,'-15'0'24'16,"0"13"-28"-16,2 21 2 16,4 21 2-16,-2 25 21 15,5 19-3-15,6 4-9 16,0-8-7-16,0-15 2 15,5-14-4-15,1-15 1 16,1-9 2-16,-2-13-5 16,-2-11 2-16,0-8-18 0,4-10-38 15,3-5-61-15,2-34 23 16,2-24-94-16</inkml:trace>
  <inkml:trace contextRef="#ctx0" brushRef="#br0" timeOffset="70565.42">10366 7086 453 0,'0'0'52'16,"0"23"-43"-16,0 30 7 15,0 32 53-15,-1 26-16 16,-12 12-34-16,2 0-9 16,0-10-5-16,3-16 3 15,1-19-5-15,3-16 0 0,4-14-2 16,0-15 0-16,0-14-9 15,7-13-38-15,13-12-71 16,4-39 13-16,2-29-59 16</inkml:trace>
  <inkml:trace contextRef="#ctx0" brushRef="#br0" timeOffset="70768.88">10648 7100 535 0,'0'58'20'0,"0"24"-20"15,-13 30 34-15,-2 4 13 16,-4-2-22-16,2-4-14 0,1-12-8 16,4-14 2-16,7-19-5 15,5-19 3-15,0-16-5 16,0-12-4-16,15-18-33 16,9-11-61-16,12-47 27 15,4-31-26-15,0-28-76 16</inkml:trace>
  <inkml:trace contextRef="#ctx0" brushRef="#br0" timeOffset="70925.46">10865 7267 363 0,'0'26'103'0,"-10"45"-82"15,-11 23 23-15,-2 22 23 16,2-5-31-16,3-15-22 16,6-13 5-16,8-11-15 0,4-12 0 15,0-12-4-15,13-13 0 16,8-16-30-16,13-19-77 15,1-24-32-15,1-35-130 16</inkml:trace>
  <inkml:trace contextRef="#ctx0" brushRef="#br0" timeOffset="71086.03">11135 7640 610 0,'-16'77'5'15,"-2"3"-5"-15,0 9 21 16,3-11 14-16,5-16-20 15,7-9-8-15,3-16-5 0,0-10-1 16,3-12-13-16,16-14-45 16,1-1-103-1,-1-29-164-15</inkml:trace>
  <inkml:trace contextRef="#ctx0" brushRef="#br0" timeOffset="71602.42">12108 6684 661 0,'-8'0'13'0,"4"0"-22"15,4 0-8-15,3 22 20 0,7 32 28 16,12 32 15-16,1 26-14 16,5 12-22-16,-2 2-1 15,0-6 0-15,1-7 1 16,-5-13-9-16,2-14 2 15,-3-23-5-15,-8-18 4 16,-1-19-2-16,-5-13 0 16,-4-13-21-16,-2-5-24 15,5-51-40-15,-5-40 2 16,-1-32-188-16</inkml:trace>
  <inkml:trace contextRef="#ctx0" brushRef="#br0" timeOffset="72113.39">12191 6599 627 0,'-5'0'0'0,"5"-2"-3"16,0 0-6-16,22-9 9 15,25-8-1-15,20-11 8 16,18-8-7-16,10 0 2 15,7 2-2-15,0 6 0 16,-6 7-5-16,-6 3-12 16,-7 5-14-16,-6 2-9 0,-13 8 14 15,-11 5 17-15,-9 0 9 16,-11 21-2-16,-2 11 5 16,-4 13 16-16,-4 18 17 15,-5 18 19-15,0 13-24 16,-7 12-3-16,3 3-15 15,-2 0 2-15,-5-3-8 16,0-8-4-16,-3-9-4 16,-2-13 2-16,-2-11 2 15,0-12-5-15,0-11 5 16,-5-12-6-16,-19-2 9 16,-13-4-3-16,-21-4 1 15,-22 1-5-15,-28-5 3 0,-25-1-1 16,-24 2-1-16,-7-2-1 15,14 3 1-15,23-3 2 16,39-4-3-16,36-2 3 16,30-7-3-16,19 0 2 15,4-2-27-15,35 0-65 16,13-17-39-16,11-19-67 16</inkml:trace>
  <inkml:trace contextRef="#ctx0" brushRef="#br0" timeOffset="72412.6">12404 6610 672 0,'-15'0'3'0,"12"0"-1"16,3 23-5-16,0 40 9 15,0 42 10-15,-1 32 8 16,1 14-20-16,0-4 0 16,-2-8-3-16,-2-15 1 15,-2-16 0-15,-3-22-3 16,3-22 3-16,1-22-3 16,4-21 3-16,1-13-3 0,0-8-22 15,0-15-39-15,18-47-70 16,11-38 64-16,6-44-105 15</inkml:trace>
  <inkml:trace contextRef="#ctx0" brushRef="#br0" timeOffset="72613.07">12863 6456 523 0,'-3'48'31'0,"-20"36"7"15,-12 35 33-15,-4 26-10 16,-6 15-31-16,5-1-11 15,3-2-10-15,13-10-3 0,8-18-1 16,10-22-6-16,6-28 4 16,0-23-3-1,22-22-7-15,12-25-44 16,13-14-25-16,11-52-60 0,-2-42-30 16</inkml:trace>
  <inkml:trace contextRef="#ctx0" brushRef="#br0" timeOffset="72809.53">13146 6716 645 0,'-39'96'4'0,"-3"14"13"16,7 12 25-16,-1 6 3 0,8-10-29 16,5-6-11-1,8-12-3-15,11-17-2 16,4-22 2-16,0-19-5 0,24-24-35 15,14-21-34-15,10-55-36 16,6-41-62-16</inkml:trace>
  <inkml:trace contextRef="#ctx0" brushRef="#br0" timeOffset="72965.71">13339 6906 619 0,'-35'87'2'16,"3"14"24"-16,1 9 20 15,9-5-11-15,7-14-25 16,6-6-10-16,9-11 1 16,0-8-17-16,13-13-30 15,8-20-69-15,-3-20-128 0</inkml:trace>
  <inkml:trace contextRef="#ctx0" brushRef="#br0" timeOffset="73912.23">11122 8024 513 0,'1'-4'25'16,"-1"4"1"-16,0 0-11 15,2 0 23-15,-1 0 2 16,4 0-17-16,14 8-17 16,17 18 1-16,16 14 29 15,12 8-17-15,5 3-12 16,-2 0-7-16,5 2 2 15,-2 0-4-15,-4-3 3 16,-9-4-3-16,-13-7 4 16,-10-9-3-16,-14-9 1 15,-5-7 1-15,-11-7-2 16,-1-6 1-16,-3 1 0 16,0-2 1-16,0 0-3 0,12 0-7 15,12-6-34-15,12-23-11 16,8-15-77-16,3-10-125 15</inkml:trace>
  <inkml:trace contextRef="#ctx0" brushRef="#br0" timeOffset="74232.37">12845 7493 575 0,'-2'0'11'0,"-2"13"-12"16,-1 30 10-16,1 32 29 0,0 22-12 16,-1 11-9-16,4-1-10 15,-7-13 1-15,-5-6 5 16,-2-11 1-16,-7-4-9 15,-1-12 3-15,4-15-6 16,5-15 2-16,6-16-2 16,8-9-2-16,0-6 1 15,0 0-30-15,0-5-37 16,16-25-83-16,-3-15 43 0</inkml:trace>
  <inkml:trace contextRef="#ctx0" brushRef="#br0" timeOffset="74637.3">10974 9000 592 0,'-18'14'5'16,"4"2"-18"-16,9 2-10 15,5 3 29-15,0 13 11 16,8 14-7-16,15 7 10 15,9 5 3-15,11-1-2 16,0-4-2-16,6-2-10 16,-6-8-1-16,-4-11-5 15,-9-4-1-15,-8-12-4 0,-8-3 4 16,-9-8-10 0,-5-6-12-16,0-1-11 15,-10-11-33-15,-18-19-113 0</inkml:trace>
  <inkml:trace contextRef="#ctx0" brushRef="#br0" timeOffset="75260.64">10894 9140 541 0,'1'-10'23'0,"4"-3"-59"15,15-8 11-15,10-6 33 16,11 0 11-16,11-5-14 15,13-1-2-15,7-5-2 16,8-1 2-16,8-4 1 16,13-4 0-16,10-6-4 0,15-5 4 15,23-4-3-15,13-3 2 16,11 6-4-16,1 3 2 16,-13 8 0-16,-19 11-2 15,-27 8 4-15,-28 11-5 16,-25 10 4-16,-24 8 10 15,-9 0 24-15,-7 4-21 16,-3 15 6-16,-10 18 0 16,-9 25 0-16,-7-4-2 15,-11-6-9-15,9-22 16 16,9-10-18-16,15 10-9 16,9 16 1-16,2 16 0 0,-5 8-1 15,-7 11 2-15,0 1 1 16,0 0-1-16,2-3-1 15,-5-6-1-15,-11-3 3 16,0-7-3 0,-21-10 6-16,-4-8-5 0,-8-12 4 15,-10-4-1-15,-18-7 0 16,-21-6-2-16,-21-8-1 16,-27-2 3-16,-14-2-3 15,-19 1 2-15,-6 11-4 16,5 7 3-16,7 9-2 15,23 1 5-15,27-2 9 16,27-5 0-16,29-6 4 0,24-6-15 16,18-7 4-16,9-7-7 15,0 0-1-15,0 0-15 16,14 0-14-16,14 0-17 16,11-4-13-16,1-19-79 15,-16-7-211-15</inkml:trace>
  <inkml:trace contextRef="#ctx0" brushRef="#br0" timeOffset="75689.5">11390 8984 658 0,'-27'53'4'0,"11"11"-3"16,13 7 1-1,3 5 20-15,0-5-12 16,7 0-7-16,-1-6-2 0,-3-7 1 16,0-8 2-16,-3-12-4 15,0-8 0-15,0-14-1 16,0-9-1-16,0-7-9 15,0 0-29-15,6-12-52 16,7-24-37-16,5-21 38 16</inkml:trace>
  <inkml:trace contextRef="#ctx0" brushRef="#br0" timeOffset="75936.59">11870 8663 333 0,'0'48'332'0,"-6"26"-327"16,4 17-9-16,-4 25 8 16,-3-5 29-16,-6-4-7 15,-3 1-10-15,-3-14-6 16,1-9 2-16,3-17-10 16,1-15 3-16,7-14-7 15,4-17 1-15,2-12-15 16,3-10-21-16,14-15-43 15,22-35-7-15,14-34 29 16,8-27-41-16,5-28-190 16</inkml:trace>
  <inkml:trace contextRef="#ctx0" brushRef="#br0" timeOffset="76137.67">12486 8475 505 0,'0'29'83'0,"-9"35"-50"16,-8 25-33-16,-9 24 31 15,-9 5 1-15,-3 0-16 16,-2-3 1-16,5-12-7 16,9-15 0-16,14-21-9 15,12-16 2-15,0-14-8 16,21-19-10-16,19-18-33 16,18-16-18-16,19-38-43 15,10-27 11-15,-3-20-136 0</inkml:trace>
  <inkml:trace contextRef="#ctx0" brushRef="#br0" timeOffset="76324.81">12972 8669 668 0,'-42'76'19'0,"7"16"-13"16,0 14-4-16,8 1 41 16,-1-13-28-16,-2-12-6 15,3-13-6-15,8-16 0 16,8-17-1-16,10-13-3 15,1-9-8-15,23-14-37 16,21-6-15-16,12-41-22 16,15-31-13-16,-3-22-69 0</inkml:trace>
  <inkml:trace contextRef="#ctx0" brushRef="#br0" timeOffset="76470.02">13286 8939 624 0,'-40'72'44'16,"5"6"-26"-16,10-2-18 15,3-1 15-15,10-14 6 16,0-14-15-16,9-6-6 16,3-5 0-16,0-8-34 15,13-10-40-15,1-11-115 16</inkml:trace>
  <inkml:trace contextRef="#ctx0" brushRef="#br0" timeOffset="80281">15113 6897 68 0,'-12'0'565'0,"-3"0"-562"0,6 20-5 16,1 24 1-16,3 22 10 16,5 16 5-16,0 5-10 15,5-8-3-15,11-11-2 16,-3-16 3-16,-1-16-2 16,-6-13-1-16,-1-12 2 15,-4-5-25-15,-1-6-24 16,0 0-49-16,-18-26-156 15</inkml:trace>
  <inkml:trace contextRef="#ctx0" brushRef="#br0" timeOffset="81052.17">14973 6926 393 0,'3'0'-18'0,"7"0"16"0,1 0 21 16,1 0 24-16,-2-8-10 16,-2 5 6-16,-4-1-3 15,-2 4-6-15,-2 0-1 16,0-2-12-16,3 1-3 16,1-5-5-16,8 1-1 15,3-6-5-15,3-1 5 16,5-3-4-16,5-3 0 0,6-2-4 15,3 2 3-15,5 0-3 16,4 1 1-16,0 1-1 16,6 2-1-16,6-1 0 15,9 3 1-15,12-1 1 16,14-2-3-16,11-4 3 16,6-4-1-16,18-4 1 15,9-4 6-15,13 0 28 16,14-1-23-16,9 5-12 15,13 2 5-15,24 0-4 16,14 2 5-16,7-2-3 16,4-3 2-16,-13 0-3 15,-14-1-3-15,-11 1 3 0,-2-1-4 16,-9 3 3-16,-3 3-2 16,-10 1 4-1,-14 3-4-15,-11-1 0 0,-7 0 3 16,-2-1-4-16,1-3 5 15,-4-4-3-15,0-2 4 16,-5 0-6-16,-7 5 4 16,-17 4-2-16,-19 6 0 15,-18 4-1-15,-14 2 0 16,-15 7 2-16,-16 0-4 16,-10 2 3-16,-10 0-2 15,-4 0 2-15,-1 0-4 0,0 7 4 16,2 13-2-16,-2 10 4 15,0 13 0-15,-2 15-3 16,-14 15 4 0,-5 19-3-16,3 15 6 0,3 10-2 15,2 8 2-15,2-3-4 16,5-8 1-16,2-12-2 16,2-22-1-16,2-19 1 15,-1-24-3-15,-1-14 5 16,1-9-6-16,-7-4 4 15,-14 4-10-15,-11-3-50 16,-19-9-154-16</inkml:trace>
  <inkml:trace contextRef="#ctx0" brushRef="#br0" timeOffset="82189.17">15122 7501 640 0,'0'1'4'0,"0"-1"-21"0,0 0-2 16,0 1 16-16,9 0 6 16,13 1 3-16,13-2 7 15,11 0 6-15,8 0 0 16,5-4-6-16,9-7 0 16,2 1-4-16,8 0-1 15,11 0-4-15,5 1 1 16,7-2-4-16,-4 2 1 15,0 1-3-15,-3-1 2 16,-2 1-2-16,-3-2 3 16,1 1-1-16,2-4-2 15,6-3 1-15,14-3-1 0,3-1 3 16,7 2-3-16,5 2 3 16,-2 7-2-16,-3 2 1 15,-3 4-1-15,-7 1 0 16,2 2 2-16,0 0-4 15,8-4 4-15,11 0-4 16,8-6 4-16,8-5-4 16,4-6 4-16,2-7-6 15,0 1 3-15,-2-4-3 16,-2 2 2-16,-7 1 3 16,-7 1-4-16,3 1 6 15,-3 2-4-15,-1 3 2 16,-4 5-1-16,-7 5 1 0,-6 4-2 15,-5 4 1-15,-4 3 2 16,-10 0-4-16,-13 0 2 16,-16 0-1-16,-10 7 2 15,-15 1-2-15,-14 5 0 16,-6-4 0-16,-10 2 2 16,0 1-1-16,-5-3-1 15,-5 1 3-15,-1 2-5 16,0-3 5-16,-5 1-4 15,0 5-10-15,-11 6-25 16,-24 8-47-16,-14-7-240 16</inkml:trace>
  <inkml:trace contextRef="#ctx0" brushRef="#br0" timeOffset="83757.56">17489 6099 238 0,'0'-10'251'0,"-5"3"-249"0,3 3 16 15,2 4 42 1,0 0-7-16,0 0-30 16,0 0-14-16,0 33-9 15,0 38 2-15,0 35 13 0,4 28 0 16,5 14-7-16,1 3-3 15,5 5-1-15,0 3-4 16,4-6 3-16,3-14-6 16,0-20 3-16,-2-20-1 15,-4-21 3-15,-2-16-4 16,-5-12-3-16,-2-9-13 16,-1-8-31-16,-6-7-85 0,0-11-178 15</inkml:trace>
  <inkml:trace contextRef="#ctx0" brushRef="#br0" timeOffset="84657.15">17463 5788 615 0,'-31'7'-1'0,"6"23"3"15,-8 6 6-15,-1 8 14 16,1 8-11-16,3-1-6 16,6-2-4-16,5-2-1 15,-2 1-10-15,-3-1-29 16,-7 1-72-16,-2-10-74 15</inkml:trace>
  <inkml:trace contextRef="#ctx0" brushRef="#br0" timeOffset="84857.62">17060 5999 439 0,'0'0'27'15,"6"0"-34"-15,11 0-6 16,15 8 17-16,11 13 33 15,9 1-16-15,3 6-5 16,-6-2-7-16,0-3 1 16,-8-1-9-16,-8-4 3 15,-5-1-8-15,-7-6-23 16,-5-2-42-16,-4-4-64 0</inkml:trace>
  <inkml:trace contextRef="#ctx0" brushRef="#br0" timeOffset="85928.18">19944 5550 377 0,'0'0'6'15,"0"0"4"-15,0 0 32 16,0 0 6-16,0 0-24 16,0 0-8-16,0 0-1 15,0 3-1-15,0 6-5 16,0 6 15-16,0 13 1 16,2 15-13-16,-2 19 15 15,0 26-11-15,-2 23-2 16,-9 19-4-16,2 13 3 15,0 3-4-15,1-4 0 16,4-12-5-16,4-10 1 16,0-10-1-16,0-11 1 0,0-10-4 15,8-7-3-15,2-14 6 16,-1-7-6-16,0-12 5 16,-1-14-4-16,-2-12 2 15,-3-9-1-15,-3-10-3 16,0-2 3-16,0-2-9 15,0 0-17-15,0-16-29 16,-6-22-83-16</inkml:trace>
  <inkml:trace contextRef="#ctx0" brushRef="#br0" timeOffset="86456.76">19408 5836 456 0,'-10'-4'145'0,"1"1"-142"16,2 3 35-16,4 0 10 15,0 0-14-15,1 0-21 16,-4 14-11-16,-12 40-2 15,-3 37 0-15,-2 29 12 16,5 17-7-16,12 1 1 16,1-6-3-16,5 2 3 15,0-2-3-15,0 0 1 16,0-4-4-16,5-5-3 0,2-13 6 16,3-17-5-16,-3-13 3 15,-3-16-2-15,1-14 4 16,-4-9-5-1,2-12 5-15,-1-9-4 0,-1-10-1 16,-1-6-20-16,0-4-47 16,0-16-71-16,-20-29-348 15</inkml:trace>
  <inkml:trace contextRef="#ctx0" brushRef="#br0" timeOffset="86988.35">18587 5875 534 0,'-7'-2'8'0,"4"1"-7"0,2 1 0 15,-1 0 23-15,2 5 2 16,0 30-23-16,0 26 6 16,0 34 16-16,0 22 6 15,6 23-8-15,5 10 1 16,-4 3-6-16,2-1-7 16,0-12 1-16,4-12-3 15,-1-15-2-15,2-18-5 16,-4-19 1-16,-4-19 0 0,-1-19 1 15,-4-14-5 1,2-16 3-16,-3-3-2 16,0-5 1-16,0 0 0 15,0 0-7-15,1-1-20 0,7-31-44 16,-1-22-15-16,-7-24-203 16</inkml:trace>
  <inkml:trace contextRef="#ctx0" brushRef="#br0" timeOffset="87468.06">17995 5934 557 0,'-3'0'2'0,"3"0"-4"15,0 4 6-15,0 26 29 16,0 22 6-16,0 24-9 15,0 20-23-15,0 19 9 16,0 19 10-16,0 10-4 16,8 10-2-16,6 6-8 0,3-1 0 15,2-6-9-15,2-17 5 16,-2-19-7-16,1-25 5 16,-8-20-5-16,-1-17 3 15,-5-17-3-15,-3-10 3 16,-3-13-2-16,0-8-3 15,0-3 3-15,0-4-2 16,0 0 0-16,0 0-15 16,0-12-17-16,0-26-37 15,-3-20-73-15,-7-19-159 16</inkml:trace>
  <inkml:trace contextRef="#ctx0" brushRef="#br0" timeOffset="88025.59">17167 6147 526 0,'-10'-1'2'0,"8"1"1"16,2 0 5-16,0 13 11 16,21 31 3-16,10 28 30 15,2 28-14-15,-6 25-15 16,-5 13-6-16,-3 12-6 0,1-2-2 16,-1-10-5-16,2-18 0 15,-2-19-5-15,-5-24 2 16,-2-16-1-1,-1-15 3-15,-6-14 1 0,-3-11-1 16,-1-7 4-16,-1-7-3 16,0-3-1-16,0-4-3 15,0 1 2-15,0-1-1 16,0 0 1-16,0 0-5 16,-1 0-11-16,-19-7-25 15,-8-22-45-15,-3-15-58 16,-4-16-86-16</inkml:trace>
  <inkml:trace contextRef="#ctx0" brushRef="#br0" timeOffset="88480.36">16681 6155 523 0,'-7'-10'10'15,"6"7"-10"-15,-1 3 8 16,2 0 35-16,0 0-13 0,0 17-26 15,0 27 0-15,10 35 30 16,-5 32 1-16,-2 23-12 16,1 13-9-16,2 0 5 15,7 0-10-15,0-9-1 16,-1-12-7-16,4-15 4 16,-4-16-1-16,0-20-2 15,-3-19 1-15,-5-19-4 16,-1-15 5-16,-1-14-2 0,-2-4-1 15,0-4-1 1,0 0 5-16,0 0-3 16,0 0-1-16,0-2-10 15,0-26-21-15,-2-24-37 0,-5-21-40 16,-11-17-90-16</inkml:trace>
  <inkml:trace contextRef="#ctx0" brushRef="#br0" timeOffset="88960.97">16136 6279 515 0,'-10'-4'10'0,"8"2"-6"15,2 2 1-15,0 0 31 16,0 2-2-16,0 29-20 15,8 23 13-15,2 24 0 16,-1 26-6-16,3 22 4 16,-1 20-1-16,0 15-5 0,1 0-12 15,3-4-1-15,2-18 3 16,-2-22-9-16,-2-28 6 16,-3-21-6-16,2-18 4 15,-6-20-4-15,0-9 1 16,-3-12 1-16,-1-6-3 15,-2-3 2-15,0 0-19 16,0 0-14-16,3-27-30 16,1-23-2-16,2-21-71 15,-6-10-61-15</inkml:trace>
  <inkml:trace contextRef="#ctx0" brushRef="#br0" timeOffset="89484.57">15569 6384 634 0,'-10'-1'5'16,"7"-1"-3"-16,3 2 2 16,0 0 27-16,0 0-9 15,0 22-13-15,0 36-9 16,0 30 19-16,0 29 4 15,0 9-15-15,14 18 1 16,3 14-4-16,7 11 2 16,1-7-7-16,3-17 5 15,0-27-6-15,-4-29 3 16,-3-21 1-16,-6-18 2 0,-5-18-1 16,-5-10-4-16,-4-11 3 15,1-8-2-15,-2-2-1 16,0-1 1-16,1 0 2 15,-1 0-1-15,0 0-2 16,0 0-2-16,0 0-3 16,0-1-5-16,5-17-13 15,7-14-14-15,4-12-17 16,6-12-27-16,2 1-92 16</inkml:trace>
  <inkml:trace contextRef="#ctx0" brushRef="#br0" timeOffset="96108.6">19663 7243 450 0,'-19'0'9'15,"5"4"6"-15,4 3 40 16,-2-2 23-16,-1 0-42 16,5 1-16-16,0-1-1 15,0 1-5-15,2 2-9 0,-3 0 0 16,-2 2-3-16,0 3 4 16,0 2-1-1,2-3 2-15,-1 0 1 16,2-1 2-16,-1-4 1 0,-1 2-4 15,-2 0 1-15,-3 0-3 16,-3 4 1-16,2-2-3 16,-2 1-2-16,2-1 3 15,-2-3-1-15,-6 3 2 16,-3 0-6-16,-3-1 8 16,-6 3-6-16,-1 3 3 15,-3-1-2-15,-6 1-1 16,-3 2 1-16,-2-1-3 0,-6 1 2 15,-2 2-1-15,-7-4 3 16,-14 7-3 0,-14 3 3-16,-7 4-3 15,-12 3 0-15,4-3 2 0,-1-2-3 16,2-3 2-16,4 1-4 16,4 1 6-16,7-3-5 15,0 0 6-15,-1-3-5 16,5-1 2-16,1-3-1 15,2-7 2-15,5 2-2 16,0-6-3-16,6-4 6 16,2 1-5-16,5-3 5 0,-3 1-4 15,0 1 2 1,-3 3-2-16,-4 2 1 16,-1-1 1-16,2 0-2 15,10-1 4-15,1-4-6 0,7 1 5 16,-4-2-4-16,-8 0 5 15,-8 0-5-15,-9 0 3 16,-13-6 0-16,-8-5-4 16,-4-6 5-16,4-2-4 15,21-6 4-15,14-6-2 16,16-2 7-16,5-6-6 16,3-4 2-16,1-2-5 15,2 1 4-15,3 1 4 16,2 4-8-16,3 3 5 15,9 4-4-15,4 3 2 16,5 0-5-16,4 5 7 16,3 0-5-16,3 2 2 0,1 0 0 15,-4-5-1-15,2-4 2 16,-2 1-3-16,0-2 3 16,5-2-1-16,-1-2 0 15,4-9-2-15,1-7 4 16,5-6-4-16,0-6 0 15,9 3 2-15,8 5 0 16,-2 5 1-16,-1 9-3 16,-2 1 4-16,2 0-2 15,2 0-1-15,2 0 0 16,-2-3 1-16,5 3 0 16,3-5 0-16,6 0-1 0,7 0-1 15,6-2 1-15,2 0-3 16,1 3 6-16,0-1-4 15,-1 0 3-15,10 0-4 16,8-5 4-16,7-1-1 16,10 3 0-16,1 2 0 15,-1 5-2-15,-8 3 4 16,-5 5-4-16,-6 0 4 16,-3 8-4-16,1 2 2 15,4 5 0-15,4 3 0 16,6 2 0-16,1-1-2 15,5 1 2-15,3-3-1 16,2 1 4-16,-4 0-5 0,-3 1 4 16,-4 4-2-16,-7 0-2 15,2 1 4-15,2 0-4 16,14-2 5-16,8 1-6 16,11-1 6-16,2-4-4 15,-3 1 2-15,-7 1-2 16,-10 1 1-16,-10 6 2 15,-7 2-3-15,-4 2 2 16,1 0-3-16,3 3 4 16,6 0-4-16,10 0 3 15,9 0-2-15,9 0 1 16,6 0 0-16,7 0 0 0,-2 0 1 16,-1 0-2-16,-12 0 2 15,-14 3-2-15,-7 7-1 16,-11 3-3-16,-2 1 0 15,0 0 3-15,-1 2 2 16,5-1 0-16,4-1-1 16,3 4 0-16,-3-3-1 15,-4 3 2-15,-10 0-6 16,-16 2 2-16,-7-3 0 16,-13-2 3-16,-4 0-1 15,-3-1 2-15,-2-2 2 16,0 4-5-16,0-2 4 15,1 4-4-15,-4 1 5 0,2 4-3 16,-4 5 2-16,-4 2-3 16,-4 10 4-1,-2 2-2-15,0 6 0 16,0-1 1-16,0 0-2 0,0-4 4 16,0-2-7-16,4 2 6 15,5-3-3-15,-2 2 4 16,-2 4-5-16,0 1 2 15,-5 1 2-15,0 2-2 16,0-2 2-16,-7 0-3 16,-4 2 2-16,2 0 0 15,1-2 2-15,4-5-5 0,1-6 6 16,-1-2-6-16,-1 4 3 16,-1-1 0-16,-3 5-5 15,-4 1 6 1,-2 5-4-16,-6 3 4 0,1-1-4 15,0-4 5-15,2-3-5 16,4-7 3-16,4-3 1 16,0-4-4-16,1-4 3 15,-1-2-2-15,-1-2 3 16,0-1-4-16,-5 1 7 16,-1 0-5-16,-5 2 4 15,-6 1-2-15,-5 0 0 16,-3-1-2-16,-2-2 1 0,-4 2 2 15,-3 1-4-15,-4-3 4 16,-9 1-4 0,-10 0 3-16,-12-3-1 15,-1-1-1-15,-4-2 9 0,3-7-2 16,-8 0-4-16,-9 0-3 16,1 1 3-16,2 0 4 15,11-4 0-15,20-1-4 16,18-5 2-16,16-1-3 15,12 0 2-15,13 0-2 16,1 2-3-16,5-2 3 16,0 0-7-16,0 0-7 0,0 0-30 15,14 0-43 1,10 0-60-16,7-5-230 16</inkml:trace>
  <inkml:trace contextRef="#ctx0" brushRef="#br0" timeOffset="97569.49">15395 8400 620 0,'-15'4'3'0,"7"-2"-3"15,8-2 30-15,0 0-1 16,0 0-18-16,9 0-15 16,20 0-1-16,14 0 5 15,15 0 6-15,10-6-3 0,5-4-2 16,-4-1 2-16,-8-1-5 16,-14-1 4-16,-17 3-2 15,-15 5 1-15,-9 3-3 16,-6 2 7-16,-3 0 7 15,-19 0-8-15,-10 0-27 16,-9 5-40-16,1 11-101 16,-2 7-115-16</inkml:trace>
  <inkml:trace contextRef="#ctx0" brushRef="#br0" timeOffset="98116.68">15474 8672 538 0,'-14'-1'3'15,"8"1"1"-15,5 0 55 16,1-1-14-16,0-5-31 16,22-5-10-16,30-10-2 15,24-8 13-15,16-10 10 16,14 0-14-16,-3 2-3 16,-3 6-3-16,-17 10-2 0,-12 7-3 15,-15 6-1-15,-13 3-2 16,-15 4-1-16,-13 1 2 15,-6 0 3-15,-9 0-4 16,0 0 6-16,0 0-1 16,0 0 2-16,0 0-1 15,0 0-2-15,0 0-8 16,0 0-30-16,0 1-35 16,-4 7-118-16</inkml:trace>
  <inkml:trace contextRef="#ctx0" brushRef="#br0" timeOffset="98740.93">15649 8882 436 0,'-28'7'-42'16,"4"0"-40"-16,8 0 80 16,5-4 67-16,3-2-35 15,5 2-4-15,1-3 18 16,2 0-18-16,0 0-11 16,0 0 7-16,2 0 19 15,12 0-3-15,3 0-15 16,10-6-6-16,11-5-5 15,17-4 1-15,23-9 6 0,17-6-3 16,15-7 2-16,16-5-5 16,7-2-6-16,11 3-2 15,4 1-3-15,-5 2 0 16,-10 3-2-16,-22 6 1 16,-20 7-2-16,-25 7-1 15,-24 5-7-15,-22 4 4 16,-13 5 1-16,-7 1 5 15,0 0 7-15,-20 0-2 16,-1 0-5-16,-3 0-2 16,4 0-4-16,6 1-14 15,7 5-6-15,1-1-27 0,1 5-30 16,1 0-63-16,-7 0-140 16</inkml:trace>
  <inkml:trace contextRef="#ctx0" brushRef="#br0" timeOffset="99304.43">15520 9358 638 0,'20'-21'-30'15,"19"-5"-58"-15,18 1 79 16,13-3 38-16,10 0-8 16,17-4-6-16,15-8 8 0,16-6 0 15,7-4 3-15,11-1-14 16,8 0-2 0,2 1-1-16,2 4-1 15,1 3-2-15,-10 7-8 0,-12 4 6 16,-16 5-6-16,-30 9 4 15,-25 6-3-15,-21 5 1 16,-21 5-1-16,-13 0 2 16,-8 2 0-16,-3 0 7 15,0 0 9-15,-6 0-9 16,-6 0-5-16,3 3-4 16,4-2 2-16,4 0-8 15,1 4-8-15,0-3-8 16,0 1 4-16,0 5-10 15,0 3-44-15,-19 3-57 16,-14 3-147-16</inkml:trace>
  <inkml:trace contextRef="#ctx0" brushRef="#br0" timeOffset="99716.56">17039 9112 685 0,'0'-2'25'16,"0"2"-23"-16,0 0-3 15,1 0 5-15,3 0-4 16,6 0 1-16,5 0-19 0,10 0-16 16,9 0-54-16,5 3-59 15,7-3-18-15</inkml:trace>
  <inkml:trace contextRef="#ctx0" brushRef="#br0" timeOffset="99848.84">17553 9082 440 0,'1'0'5'16,"1"0"-6"-16,7 0 12 16,4 0 14-16,-1 5-20 15,6 6-23-15,-3 1-44 16,-2 0-200-16</inkml:trace>
  <inkml:trace contextRef="#ctx0" brushRef="#br0" timeOffset="100008.43">17834 9336 496 0,'-12'4'181'0,"2"-4"-224"16,10 5-24-16,0 4 53 16,10 2 14-16,8 6-101 15,4-2-94-15</inkml:trace>
  <inkml:trace contextRef="#ctx0" brushRef="#br0" timeOffset="100149.6">17910 9517 687 0,'-40'11'27'16,"10"0"-25"-16,18-3-5 0,12-1 5 16,0 0-2-16,12 3-6 15,18 0-42-15,11-1-51 16,0-4-189-16</inkml:trace>
  <inkml:trace contextRef="#ctx0" brushRef="#br0" timeOffset="100316.94">18226 9842 737 0,'-30'13'-3'15,"11"-4"-33"-15,16-5 7 16,1 1 30-16,2-3 6 0,0 2-12 15,0-1-23-15,9 0-22 16,9-3-68-16,-3 0-70 16</inkml:trace>
  <inkml:trace contextRef="#ctx0" brushRef="#br0" timeOffset="101665.37">19754 7050 500 0,'0'8'46'15,"-11"2"-42"-15,-2 4 15 16,-5 1 51-16,-1 2-24 16,-1-1-24-16,1 2-9 15,1-1 2-15,-3-1 4 16,2-3-9-16,-1-1 4 16,0-3-2-16,-5 1 4 15,-7-3-6-15,-4-1-1 16,-4-5-1-16,-9-1-2 15,-3 0 2-15,-5-6-5 16,4-10 2-16,1-10-6 0,4-1 5 16,6-4-6-16,11-5 2 15,10-2 2-15,6-9-2 16,8-9 0-16,4-9 0 16,3-10 1-16,0-6-2 15,0-2 1-15,0 1-4 16,7 4 5-16,2 4-5 15,3 6 5-15,2 2-2 16,3 4 0-16,1 10 1 16,6 3-2-16,0 6 3 15,1 7-4-15,5 4 3 16,-3 2-2-16,7 8 4 0,2 3-4 16,-2 5-1-16,3 4 2 15,7 6-2-15,0 4 4 16,7 0-4-16,4 10 4 15,0 9-3-15,3 6 4 16,0 3-3-16,-7 2 0 16,-10 0 1-16,-6 2-1 15,-10 3 2-15,-8 5-3 16,-4 7 4-16,-7 10-4 16,-6 12 6-16,0 9-3 15,0 10 1-15,-9 6-1 16,-7 4 0-16,-3-1 3 15,-6-5-3-15,-2-7-1 0,-2-9-2 16,-6-9 4-16,1-8-4 16,-6-9 4-1,1-8-1-15,-1-6 0 16,3-7 0-16,5-7 0 0,4-5 0 16,6-2-3-16,1-3 1 15,5 2-28-15,-5 3-20 16,3 1-37-16,3 1-56 15,-6-5-153-15</inkml:trace>
  <inkml:trace contextRef="#ctx0" brushRef="#br0" timeOffset="112084.78">17784 5976 508 0,'-21'-12'-1'16,"1"5"9"-16,20 5 38 16,0 2 3-16,0 0-26 0,0 0-16 15,0 0-1-15,3 0-5 16,14 7 2-16,8 19 9 15,2 15 2-15,8 20-6 16,3 26-3-16,-4 25 0 16,3 21-4-16,-7 20 4 15,-6 21-3-15,-11 13 2 16,-8 13-6-16,-5 0 4 16,-2-19-5-16,-16-24 4 15,-5-34 1-15,-3-27-1 16,1-19 1-16,1-23-1 15,2-11 4-15,6-12-5 16,6-14 3-16,7-7-4 0,0-9 2 16,3-1-1-16,0-4 2 15,0-26-13-15,9-24 10 16,11-18-1-16,2-10-3 16,-1-3 4-16,-5-3-1 15,-5-2 2-15,-7-7-1 16,-2-9 1-16,-2-10 0 15,0-11 1-15,0-12-5 16,0-2 3-16,-6 8 1 16,-5 6 0-16,-5 13-3 15,-2 10-1-15,-6 8 5 16,0 10-3-16,-1 14 3 0,6 13-1 16,2 16 5-16,7 18 1 15,5 11-4-15,4 9 2 16,1 5-5-16,0 0-2 15,1 1-5-15,17 20 7 16,9 13 0-16,3 18 2 16,0 16-2-16,-2 23 2 15,-1 18 2-15,-1 20-2 16,-1 16 4-16,-5 12-4 16,-3 12 7-16,-11 0-10 15,-6-6 4-15,0-11 0 16,-21-21-1-16,-9-17 3 15,-7-14-1-15,-2-18 2 0,2-19-5 16,8-17 3-16,6-19-28 16,-3-20-71-1,-2-12-300-15</inkml:trace>
  <inkml:trace contextRef="#ctx0" brushRef="#br0" timeOffset="113313.61">16482 7517 137 0,'22'-3'132'16,"-4"3"-102"-16,-2 0-24 16,-3 0 29-16,-6 5 24 0,-6 5-12 15,-1 6 3 1,0 2-5-16,-8 5-1 16,-17 5-11-16,-10 1-5 15,-5-3-5-15,-4-2-5 0,-6-4 1 16,-7-4-10-16,-4-3-4 15,-3-8-2-15,-1-1 6 16,0-4-3-16,-3 0 1 16,-3-12-3-16,-6-8 1 15,-9-6 0-15,-3-4-5 16,-3-4 3-16,4 1-3 16,4-2 5-16,7 1-2 15,11-2 2-15,11-2 1 16,15-6-2-16,12-6 1 15,11-10-5-15,8-8 2 16,9-9-4-16,0-5 4 16,23-4-2-16,8 4 1 0,9-2-1 15,12 2 0-15,2 4 0 16,8 4-5-16,7 6 4 16,4 6-1-16,10 2 2 15,4 7-2-15,3 7 1 16,-2 9-1-16,1 8 4 15,0 11-6-15,3 8 4 16,9 6-1-16,3 4-1 16,3 4 1-16,4 18-2 15,-7 13 5-15,-7 7-4 16,-15 9 2-16,-19 9 0 16,-17 4 0-16,-17 13 1 0,-18 8-3 15,-11 14-3-15,-15 8-4 16,-30 4-1-16,-11-2 1 15,-11-7 8-15,-9-8-2 16,-9-1 4-16,-9-4-1 16,-4-1-1-16,-6-8 3 15,-2-8-3-15,-6-10 1 16,0-15 0-16,-7-12 2 16,0-17-3-16,1-18 3 15,11-6-1-15,12-31 0 16,13-20 1-16,10-16-6 15,7-14 3-15,13-12-1 16,7-10 2-16,12-7-3 0,15-1 4 16,15 0-2-16,3 7 4 15,9 9-3-15,21 12-2 16,9 11 3-16,14 10-5 16,14 9 2-16,14 4-2 15,11 5 4-15,12 11-5 16,8 10 4-16,2 15-21 15,2 14-18-15,-2 0-31 16,1 22-72-16,-5 4-102 16</inkml:trace>
  <inkml:trace contextRef="#ctx0" brushRef="#br0" timeOffset="114204.23">18282 5738 463 0,'17'0'-7'0,"13"12"-1"16,14 36 9-16,4 29 33 15,9 33 16-15,-3 27-11 0,-4 19 3 16,-1 12-14 0,-9 10-7-16,-13 8-9 0,-18 10-5 15,-9-3-5 1,-23-10-2-16,-20-22 2 0,-1-27-2 15,1-33 3-15,10-31 1 16,15-32 7-16,8-21-5 16,8-11-1-16,2-6 1 15,0 0-4-15,0-20 1 16,22-27-16-16,8-25-5 16,9-24-7-16,1-14 5 15,-3-3-5-15,-12-7-1 16,-9-3 2-16,-15-1 16 15,-1 3 6-15,-18 4 3 16,-12 5 2-16,-8 5 6 16,-6-2 7-16,1 6 0 15,-3-3-3-15,3 7-4 0,7 10 8 16,8 14 3-16,8 15-14 16,11 17-1-16,8 11-5 15,1 10 6-15,0 6-8 16,9 2 2-16,9 5-2 15,3 4 1-15,4 5 2 16,0 13 0-16,6 29 5 16,4 30-2-16,5 37 3 0,11 31 4 15,4 24-1 1,3 19-5-16,-6 8-1 16,-9 4-1-16,-15-6-2 15,-16-14 0-15,-12-23-2 0,0-27 4 16,-23-25-3-16,-12-23 4 15,-5-18-4-15,-3-16 2 16,4-13-3-16,8-10-28 16,4-16-47-16,2-5-109 15</inkml:trace>
  <inkml:trace contextRef="#ctx0" brushRef="#br0" timeOffset="114849.11">16606 7625 303 0,'-55'27'246'15,"-14"2"-247"-15,-12 3-6 16,-11 0 6-16,-12-8 10 16,-14-7 12-16,-14-1 6 15,-13-9-13-15,4-7 4 16,1-12 9-16,18-20-3 16,20-13 0-16,19-14-17 15,22-14-4-15,27-26-3 16,26-22-1-16,14-19-3 15,43-9 4-15,21 6-1 16,20 13 2-16,17 12-1 0,21 18 0 16,16 12-5-16,14 17 7 15,7 20-1-15,-2 23-1 16,-5 28 0 0,-8 20 0-16,-16 46 2 0,-19 26-2 15,-29 29 5-15,-29 13-2 16,-25 5 4-16,-22 3-7 15,-10-10 2-15,-32-11 0 16,-13-11-2-16,-10-17 3 16,-6-12-4-16,0-18-12 15,8-17-30-15,11-23-58 16,21-23-187-16</inkml:trace>
  <inkml:trace contextRef="#ctx0" brushRef="#br0" timeOffset="115848.44">19825 5692 450 0,'28'0'-4'0,"17"31"49"16,10 22 30-16,2 26-17 15,-2 21-21-15,-6 18-12 16,-4 18-1-16,-18 5-15 0,-15 8-1 15,-12 2-7 1,-20-2 4-16,-12-4-1 16,-9-14-3-16,1-20-4 15,-3-20 4-15,4-29-2 0,2-19 1 16,6-19 1-16,2-16 0 16,6-8 0-16,3-8-12 15,10-24-10-15,8-17 1 16,2-17 8-16,12-11 3 15,9-9 7-15,1-9 2 16,-1 0 0-16,0-13 1 16,-3-7 0-16,-6-11-2 15,-9-11 0-15,-3 1 1 0,-11 2-1 16,-24 19 1 0,-14 18 5-16,-8 18 12 15,-2 18-4-15,12 15 2 0,16 14-6 16,13 14-4-16,14 10-4 15,4 4-1-15,0 4-1 16,0 0-9-16,17 7-2 16,16 19 8-16,4 16 4 15,5 23 2-15,0 27-3 16,-3 26 2-16,1 26-1 16,-1 17 4-16,-2 7-4 15,-8 4 4-15,-10-6-1 16,-12-8-1-16,-7-11-1 15,0-21 0-15,-14-17 1 16,-12-17-1-16,-4-16 3 16,-1-11-2-16,-1-10-2 0,-2-6-22 15,-8-12-81-15,-14-20-325 16</inkml:trace>
  <inkml:trace contextRef="#ctx0" brushRef="#br0" timeOffset="116493.29">17234 7372 549 0,'-94'53'-23'16,"-12"0"-17"-16,-10 2 22 15,-6-13 17-15,2-13 43 16,-7-11-2-16,0-11-12 16,-2-7-3-16,1-4-9 15,-4-24 0-15,-4-12-6 16,0-9-1-16,4-7-8 15,12-8 0-15,18-6 0 16,24-3-1-16,21-7 5 16,25-5-5-16,30-7 1 15,16-6-2-15,44-9 2 16,31-5 0-16,30 4-1 0,21 5-2 16,14 13-2-16,1 15 4 15,-8 21-3-15,-13 22 3 16,-11 30-3-16,-17 17 4 15,-19 47-4-15,-26 31 5 16,-28 23-3-16,-27 24 2 16,-11 12 2-16,-28 4-4 15,-7-8-5-15,-2-16-16 16,17-21-17-16,18-22-33 16,10-31-71-16</inkml:trace>
  <inkml:trace contextRef="#ctx0" brushRef="#br0" timeOffset="117204.38">19936 5317 460 0,'11'96'4'0,"6"44"8"16,10 38 34-16,2 23-17 15,9 5-3-15,-4-2 4 16,1-6-23-16,-7-8-2 16,-8-16-2-16,-9-17 2 15,-11-21-9-15,-6-26 4 16,-27-27 4-16,-10-26 1 15,-9-23 18-15,-3-25 2 0,5-9-11 16,7-19 3 0,14-31-9-16,14-26-5 15,15-36-8-15,7-32-5 0,35-30-1 16,14-25 1-16,12-24-3 16,4-11-3-16,6 0 3 15,-7 35 7-15,-18 53 14 16,-22 57 8-16,-21 54-3 15,-10 28 3-15,1 7-14 16,13 29-10-16,16 25 9 16,16 38 8-16,6 36 0 15,6 24-4-15,-4 19 2 16,-5 4-5-16,-3 2 1 16,-10-2 0-16,-6-11 1 15,-10-14-3-15,-7-15-4 0,-5-19 5 16,-3-22-6-16,-5-16 6 15,0-16-11-15,-3-17-8 16,-15-10-1-16,-9-8-15 16,-10-11-111-16,-11-16-290 15</inkml:trace>
  <inkml:trace contextRef="#ctx0" brushRef="#br0" timeOffset="117957.65">16571 7845 556 0,'-80'11'16'16,"-8"-1"-14"-16,-10-1 1 15,1-4 14-15,-8-5 12 16,-5-6-9-16,-2-16-9 15,-1-16 2-15,2-18-1 16,5-17-5-16,8-26-6 0,13-24-1 16,13-16 2-16,17-7-4 15,25 0 1-15,24 13 4 16,11 15-2-16,38 12-2 16,23 16-1-16,17 8-3 15,20 10 5-15,9 9-5 16,7 16 5-16,-3 15-2 15,-6 20 2-15,-1 12 0 16,-3 14-1-16,1 28 3 16,0 14 4-16,2 14 1 15,3 6-1-15,4 0 0 16,-5 1 1-16,-9-1 0 0,-15 4 4 16,-13 7 1-16,-19 12-4 15,-23 15-6-15,-26 14 1 16,-10 13-3-16,-35 5 3 15,-14 5-3-15,-7-4-4 16,-3-2-27-16,-1-3-25 16,-4-7-73-16,-14-11-247 15</inkml:trace>
  <inkml:trace contextRef="#ctx0" brushRef="#br0" timeOffset="119536.51">15529 7842 529 0,'-36'0'20'0,"12"0"-2"15,15 0 19-15,8 0 6 16,1 0-11-16,0 0-21 16,37-3-15-16,39-5-1 15,36-10 11-15,27-11 3 0,16-8-4 16,-3 0 2-16,-19 8-6 16,-20 11 0-1,-29 11-1-15,-31 7 1 16,-22 0-2-16,-17 2 1 0,-14 5-2 15,-23 9 7-15,-27 7 5 16,-23 8-7-16,-20 6-1 16,-3-6 0-16,-8-6 5 15,1-5 5-15,4-8 11 16,5-2-13-16,14-3-2 16,19-3-6-16,28 1 0 15,24-5-1-15,11 0-1 16,51 0-15-16,30 0 9 15,31-6 8-15,23-13-2 0,3-3 1 16,0 2-2 0,-14 0 2-16,-23 5-2 15,-25 6 0-15,-33 4-5 0,-26 5 1 16,-19 0-4-16,-46 0 7 16,-33 18 5-16,-36 10-8 15,-28 9 4-15,-13 2 0 16,-16 3 2-16,-2-2 0 15,15-6 0-15,28-8 4 16,46-8 0-16,37-10 4 16,35-5-1-16,13-3 1 15,40 0-19-15,36-12-1 16,42-13 10-16,28-9 2 16,16-1 0-16,5-1-3 15,-11 4 4-15,-9 4-5 0,-18 9 5 16,-25 4-3-16,-27 7 1 15,-33 6-11-15,-35 2-12 16,-31 0 4-16,-59 21 14 16,-41 15 1-16,-41 7-7 15,-21 7 4-15,-23 0 4 16,-9-1 7-16,10-6 0 16,23-10 6-16,44-14 3 15,43-14 8-15,39-5-1 16,35 0-4-16,22 0-6 15,27-12-16-15,43-13-13 16,32-12 19-16,34-11 3 16,19-4-5-16,16-1 2 0,6 6-2 15,-4 7 1-15,-20 5 2 16,-26 11-3-16,-29 10-8 16,-32 10-22-16,-28 4 7 15,-30 0 4-15,-17 9 0 16,-43 13 15-16,-18 7 7 15,-18 7 1-15,2-4 1 16,11-8 6-16,14-7 7 16,23-10 1-16,21-5-7 15,15-1 0-15,7-1-14 16,31 0-11-16,22-5 12 16,16-16 3-16,10-5 1 0,2-5-4 15,-4 2-22-15,-11 0-27 16,-14 5-62-16,-26 5-124 15</inkml:trace>
  <inkml:trace contextRef="#ctx0" brushRef="#br0" timeOffset="121348.57">16775 7886 478 0,'-19'18'6'16,"-29"9"-5"-16,-17 8-3 15,-11 1 5-15,-9 0 22 16,-6-5 15-16,-12-3 3 15,-8-5-10-15,-8-7-2 16,-13-9-6-16,-2-5-1 16,-3-2-12-16,8-9-1 15,10-14-7-15,13-13 8 16,12-11-11-16,9-13 5 0,16-15-4 16,16-16 2-16,14-17-1 15,15-11-4-15,14-11 5 16,10 3-4-16,0 4 4 15,18 6-5-15,18 5 2 16,11 6-1-16,19 4 1 16,13 6 0-16,6 9-5 15,4 10 4-15,5 13-3 16,4 17 2-16,5 10-2 16,4 13 2-16,0 14-1 15,-7 10 1-15,-3 9-2 16,-2 24-2-16,-2 10 3 15,-1 10 1-15,-3 8 2 0,-2 14-3 16,-3 12 4-16,-6 18-6 16,-7 15-4-16,-11 8 0 15,-12 4-3 1,-9-3-2-16,-10-2 8 0,-9-11 1 16,-17-10-2-16,-3-8 1 15,-27-10-1-15,-27-4 5 16,-22-8-4-16,-25-5 3 15,-17-8 1-15,-19-8 0 16,-7-8 1-16,-11-12-2 16,-12-11 4-16,0-13-3 15,6-11 3-15,9-9-2 0,19-25 0 16,21-16 1 0,13-15 0-16,17-17 2 15,15-10-5-15,15-16 1 16,14-7 0-16,6-5 5 0,10-6-5 15,8-2 4-15,7 2-2 16,7-4 1-16,9 2-1 16,24 3 0-16,15 3 1 15,19 6-4-15,21 7 3 16,14 11-3-16,7 9 4 16,6 13 1-16,2 12-1 15,7 13-1-15,1 13-2 16,-3 18 2-16,-7 18-2 0,-11 3 1 15,-9 34-1 1,-5 15 1-16,-10 13-1 16,-4 9 3-16,-6 6-3 15,-7 4 3-15,-7 4-1 0,-7 7 1 16,-10 9 2-16,-9 9-4 16,-9 10 3-16,-9 11-5 15,-8 10 3-15,-4 7-2 16,0 3 1-16,0-2 1 15,-13-2 0-15,-11-6 0 16,-9-10 0-16,-11-11 2 16,-16-14-5-16,-15-9 2 0,-17-12-2 15,-21-11 2 1,-14-11-1-16,-13-20-2 16,-13-20-3-16,-9-24 4 15,7-11 1-15,7-38 1 0,10-19 0 16,17-18-1-16,11-14 3 15,13-10-1-15,15-14 3 16,9-7-1-16,16-8-1 16,5-9 3-16,18-2-3 15,12-4 4-15,16 2-4 16,6 8 2-16,21 4-1 16,20 9 4-16,16 8-5 15,12 9 1-15,17 16 2 16,8 10-4-16,9 14 2 15,4 13 0-15,2 11 0 16,4 13-2-16,9 10 1 16,6 10-2-16,3 11 1 0,-3 6-2 15,-6 1 2-15,-10 22-1 16,-12 11-1-16,-5 9 3 16,-7 13-5-16,-9 11 5 15,-8 13-1-15,-16 16 0 16,-10 11-1-16,-12 10 0 15,-15 9 1-15,-11 3-6 16,-7 1 3-16,-4 1-3 16,-25 0 5-16,-11 1-8 15,-12-2-2-15,-9-3-9 16,-6-3 6-16,-8-9 2 16,-7-9 4-16,-8-10 6 0,-13-14-1 15,-9-13 2-15,-10-14-2 16,-9-14 4-16,-7-14-5 15,-3-18 5-15,-3-9-3 16,3-25-5-16,1-25-9 16,4-19 10-16,17-19 2 15,10-15 0-15,23-15 8 16,17-16-6-16,20-14 0 16,24-17-3-16,18-11 2 15,7 0 2-15,23 4 2 16,26 17 6-16,18 18 0 15,20 15-1-15,19 13-6 16,20 11 3-16,16 12-3 0,6 15 2 16,6 17-2-16,-4 22 0 15,-4 22-1-15,-4 13-1 16,-13 38 2-16,-14 26-2 16,-14 23 2-16,-14 28-2 15,-17 30 4-15,-14 26-1 16,-12 22 0-16,-7 6-2 15,-8-7-2-15,-4-15 1 16,-6-16-3-16,-10-8 4 16,-9 0-8-16,0 5-9 15,-18 10-18-15,-15 1-64 16,-6-7-45-16</inkml:trace>
  <inkml:trace contextRef="#ctx0" brushRef="#br0" timeOffset="126901.26">15505 9919 558 0,'-33'-7'-13'16,"18"-2"19"-16,11 2 4 15,4 7 24-15,-2 0 20 16,2 0-18-16,0 10-15 16,0 21-16-16,2 19 11 15,16 21 9-15,7 10-12 16,6 0-10-16,5 0 2 16,4-9-4-16,-3-7 0 15,-2-13 1-15,-7-17-2 16,-13-16 2-16,-5-12-4 15,-8-7 3-15,-2 0-12 16,-3 0-3-16,-18-8-30 16,-6-19-12-16,0-20-28 0,6-20-5 15,1-9 5-15,2-6-29 16,6 9-38 0,-3 16 88-16,3 14 89 15,0 14 48-15,-4 8 7 0,2 5-6 16,-1 1-8-16,5 6-16 15,4 3-10-15,0 2-4 16,5 1-9-16,-1 0-13 16,2-4-7-16,0 0 4 15,2-2-4-15,14-5-1 16,6-4 0-16,11-5 1 16,12-3 3-16,17-2 3 0,14-2-4 15,8-4-6-15,7-2 0 16,1-3-4-16,3 3 3 15,0 0-1 1,-2 1-1-16,-5 5 1 0,3 2-2 16,1 5 1-16,3 2-4 15,8-1 5-15,-5 3-3 16,-2 1 1-16,-6 3-10 16,-5 2-1-16,-4 5 4 15,-10 0 1-15,-10 2 7 16,-11 1-5-16,-12 0 4 15,-11 3 0-15,-5 0 0 16,-7 2 0-16,-1 0 0 16,-4 0-2-16,0 13 4 15,-4 12 0-15,-3 14 1 16,-1 7 3-16,-2 9-2 16,1 6 4-16,2 5-3 0,2 6 5 15,2 1-6-15,-1 4 2 16,2-6-3-16,2-5-4 15,0-7 3-15,-2-12-2 16,-8-5 0-16,0-4 1 16,-15-6 1-16,-13-3-2 15,-17-3 2-15,-13-2-2 16,-15-3 1-16,-16-2 1 0,-14-3-3 16,-10-3 8-1,-11 3-2-15,-9 0 3 16,-9 3-4-16,-6-1 3 15,5-3 0-15,6 2 1 0,14-5 5 16,18-2-1-16,20-2-1 16,20-2-7-16,17-4 0 15,14 0-5-15,10-1 2 16,12-1-1-16,5 0-3 16,4 2-16-16,3-2-25 15,0 1-12-15,12 2-73 16,13-3-58-16</inkml:trace>
  <inkml:trace contextRef="#ctx0" brushRef="#br0" timeOffset="128593.32">16412 9835 507 0,'9'-17'1'0,"13"-4"-4"16,12 5 3-16,5 11 20 16,0 5 3-16,-7 14-18 15,-12 20-4-15,-11 13 3 16,-9 7-4-16,-21 4 3 0,-16-1-2 16,-8-7 20-16,5-6 20 15,9-14 0-15,10-10-13 16,13-11-2-16,8-4-12 15,9-4-15-15,24-1 2 16,12 0-1-16,7-9 0 16,0-7-30-16,-2-1-21 15,-11 6-63-15,-12 11-45 16</inkml:trace>
  <inkml:trace contextRef="#ctx0" brushRef="#br0" timeOffset="128714">16686 10353 156 0,'-10'14'349'15,"7"-9"-347"-15,3-5-4 16,23 0 4-16,12-3 7 16,11-14-5-16,2-5-16 15,-6-6-77-15</inkml:trace>
  <inkml:trace contextRef="#ctx0" brushRef="#br0" timeOffset="128993.93">16796 9708 670 0,'0'-13'-41'0,"2"-4"29"0,28 11 19 16,8 5 11-16,1 1-8 16,-2 16-8-16,-9 19-1 15,-16 5-4-15,-12 6 1 16,0 1 3-16,-15-5 1 15,-7-7 13-15,4-9 11 16,6-11 6-16,11-7-12 16,1-3-13-16,16-5-8 15,18 0 3-15,11 0-10 16,9 0-38-16,-1-4-31 16,-14 4-97-16</inkml:trace>
  <inkml:trace contextRef="#ctx0" brushRef="#br0" timeOffset="129072.71">17146 10110 627 0,'3'0'-35'0,"36"-7"-79"16,10-18-161-16</inkml:trace>
  <inkml:trace contextRef="#ctx0" brushRef="#br0" timeOffset="134193.12">17947 8216 515 0,'-4'0'3'16,"2"0"-5"-16,2 0-1 15,0 0-2-15,15 0 2 16,14 2 1-16,8-2-45 16,9 0-84-16</inkml:trace>
  <inkml:trace contextRef="#ctx0" brushRef="#br0" timeOffset="134373.66">18845 8200 633 0,'-7'0'-68'0,"7"0"-50"16,3 0-24-16,16 0-31 0</inkml:trace>
  <inkml:trace contextRef="#ctx0" brushRef="#br0" timeOffset="134553.16">19909 8158 711 0,'0'0'-67'16,"12"0"-68"-16,7 0 73 15,6 0 55-15,2 1-13 16,3 6-116-16</inkml:trace>
  <inkml:trace contextRef="#ctx0" brushRef="#br0" timeOffset="134725.71">20808 8182 542 0,'0'0'-6'16,"0"0"7"-16,2 0 4 16,5 0 3-16,11 0-9 15,11 0-23-15,9 0-39 16,-2 0-177-16</inkml:trace>
  <inkml:trace contextRef="#ctx0" brushRef="#br0" timeOffset="134877.29">21245 8253 531 0,'-21'0'-63'0,"3"0"-72"16,-3 1 23-16,0 9-86 15</inkml:trace>
  <inkml:trace contextRef="#ctx0" brushRef="#br0" timeOffset="172956.55">9859 5402 101 0,'-22'0'-16'16,"-3"0"-13"-16,12 0 40 16,6 2 30-16,2 0 28 15,5-2-15-15,0 0-25 16,-1 0-11-16,-1 0-1 16,-2 0 21-16,-6 0-16 15,0 0 6-15,1 0-11 0,1 0 19 16,3 0 8-16,2 0-7 15,3 0-5-15,0 0-14 16,0 0-1-16,0 0-13 16,0 0 2-16,0 0-6 15,0 0 0-15,0 0 1 16,0 0 0-16,0 0 3 16,0 0-5-16,0 0 7 15,-1 0-6-15,1 0 5 16,0 0-8-16,0 0 4 15,0 0-8-15,0 0-29 16,0 0-64-16,0 0-37 0,4 0 18 16,9 0 42-16,3 0 26 15,-2-13 56-15,0-2 21 16,-5 4 12-16,-5 5 24 16,-4 4 3-16,0 2-10 15,0 0-7-15,0 0-6 16,0 0-5-16,0 0-6 15,0 0 0-15,0 0-4 16,0 0-1-16,0 0-8 16,0 0 1-16,0 0-5 15,-1 0 0-15,-11 0 1 16,-3 4-11-16,-11 3 0 16,1 2-4-16,-8 3 2 0,-1-1-1 15,-3 0 0-15,-8 0 1 16,3-1 3-16,-5-2-1 15,1 0 0-15,-2-1 8 16,3-3-7-16,2 0 6 16,-2-4-8-16,-3 0 3 15,1 0-6-15,-2 0 2 16,-3-8 0-16,7 3 0 16,-5-5 0-16,3 0-4 15,0 1 5-15,2-3-4 16,5 4 2-16,1 0-2 15,8-2 1-15,8 0 0 0,0-4-5 16,0 0 3-16,4-4-6 16,1-2 7-1,-1-4-3-15,5-2 9 16,-5-5-6-16,1 1 0 0,-4-1 1 16,0-1 0-16,1 1 1 15,1 2-1-15,1 3 0 16,1 1-1-16,0 1 2 15,3 2-2-15,2-3 1 16,7 1 0-16,-2-2 0 16,1-2-1-16,0 2-1 15,2-2-1-15,1 4 4 16,4 3 1-16,0-1-4 0,0 2 5 16,0-3-4-1,0-6 2-15,0-1-5 16,4-8 7-16,4 1-3 15,0 0-3-15,3 2 4 0,-2 1-2 16,3 8 5-16,-2 1-7 16,4 0 5-16,-1 1-4 15,1-2 2-15,-1-1-1 16,0 1 2-16,5 0 1 16,6-1-6-16,3-3 6 15,4 1-7-15,-1-3 7 16,3 3-3-16,-5 3 3 0,0 4-3 15,-4 3 2 1,0-1 0-16,-2 2-5 16,5 0 5-16,1 0-2 15,1-3 3-15,3 3-4 0,3-3 3 16,6 1-3-16,7 0 1 16,1 1 0-16,5-2 0 15,1-3 2-15,0 6-3 16,3-3 4-16,-6 6-5 15,-1 1 5-15,4 2-6 16,1-3 2-16,9-1-6 16,5-2 3-16,-1-3 2 15,-2 1-2-15,-1 2 5 16,-2 0-3-16,-4 1 5 16,-1 6-5-16,-4 3 3 15,-4 2-1-15,0 4 1 16,-8-1-1-16,1 0 1 0,1-3 1 15,1-2-2-15,4-4 0 16,2-4 1-16,6-4 0 16,0-2 0-16,3-1 2 15,-3-1-2-15,-7 5-1 16,-1 4 3-16,-5 3-4 16,-2 7 3-16,-4-1-2 15,5 3 1-15,-5 2-1 16,-2 1 3-16,-2 0-3 15,-2 0 2-15,-1 0-3 16,1 0 2-16,0-3 1 16,2 3-2-16,0 0 3 0,-4 0-4 15,2 0 5-15,-1 0-7 16,3 7 5-16,2 3-2 16,2 0 1-16,4 2 1 15,2 2-2-15,-2-3 3 16,-6 0-6-16,-4 3 8 15,-6 3-9-15,-4 2 5 16,-5 5-2-16,-1 3 2 16,-7 2-3-16,-1 3 4 15,-2 2 1-15,-5-1-4 16,-2 4 4-16,0-1-2 16,0 3 3-16,0 0-4 15,0-1 4-15,0-1-3 0,-4 1 2 16,-1-1-2-16,-1 1 0 15,0 1 3-15,-1 5-5 16,-7 4 5-16,1 7-5 16,-8 1 4-16,4-1-3 15,0-3 0-15,2-7 1 16,5-6 1-16,1-1-1 16,1-3-2-16,-1 1 4 15,-3 1-3-15,-4 1 2 16,-1 2-3-16,-9 2 3 15,-6 0-1-15,-5-3-1 16,-6-2-2-16,-5 0-1 0,-5-5 6 16,-7 0-3-16,-2-2 5 15,-4 0-8-15,-7 3 8 16,2 0-5-16,-2-1 4 16,1 0-5-16,-4 2 3 15,0-1 0-15,-7 3-3 16,-3 1 5-16,-1-5-4 15,4-2 4-15,1-4-4 16,4-5 3-16,1 1-1 16,1-8 0-16,-2-2 0 15,4 2-1-15,-2-4 1 16,4 5-2-16,4-5 4 16,5 0-1-16,7-2 2 0,5-1-3 15,17-3 2-15,9 0-2 16,8 0-1-16,10-4 1 15,7 0-3 1,0 1-1-16,6-1-33 0,16 0-47 16,20 0-38-16,6-17-90 15</inkml:trace>
  <inkml:trace contextRef="#ctx0" brushRef="#br0" timeOffset="175040.67">12460 5142 580 0,'-32'3'7'0,"11"-3"-7"15,5 0 21-15,2 0 42 16,5 0-35-16,-2-2-12 0,0-2 3 15,2 0-7-15,-4 0 10 16,-4 0-8-16,-7 0 0 16,-5-1-6-16,-10 4-4 15,-6 0-3-15,-3 1 0 16,1 0 2-16,2 0-4 16,5 0 4-16,7 0-6 15,5 0 8-15,4-3-7 16,-3-5 5-16,0 2-4 15,-1-2 5-15,-2-5-5 16,-1-1 1-16,-3-4 0 16,-2 1 0-16,-1-2 0 0,3-1-3 15,3-3 6-15,-2-4-6 16,0 1 3-16,3-3 1 16,0-1 1-16,4 3-1 15,0 1 0-15,-2 0 5 16,1 5-2-16,2 0 6 15,-2 1-6-15,6 0 6 16,5 2-7-16,3 3 14 16,5 6-7-16,5 1-7 15,1 2 4-15,1-5-8 16,1-7 3-16,0-9-2 16,0-10 5-16,0-3-6 15,0-3 3-15,0-3-3 0,0 4 2 16,0-3 3-16,0 2-6 15,4 5 5-15,4 1-6 16,2 7 6-16,-2 2-5 16,-1 4 4-16,-1 0-2 15,4-1 0-15,1-3 2 16,4 0-6-16,1-4 7 16,5-1-6-16,4-2 3 15,6 0-5-15,4 0 5 16,-1 0-3-16,2 4 2 15,-2 3-1-15,-4 6-2 16,-3 2 1-16,-2 3 0 0,0 2 3 16,1-2-4-16,4 3 5 15,1 2-3-15,6-1 2 16,0-1 0-16,10-2 0 16,5-2-2-16,-4 0 1 15,2 0 3-15,-4 6-5 16,-6-2 5-16,1 5-6 15,-12 2 6-15,-2-1-4 16,-5 6 4-16,-5 1-5 16,-2 1 2-16,-2 0-1 15,-1 0 1-15,0 0 2 16,-1 1-3-16,-1 1 4 16,0 3-4-16,3-2 3 0,5-1-2 15,5 0 2-15,3-2-2 16,7 0 1-16,0 0 3 15,7 0-4-15,6-4 2 16,4-5-4-16,12-5 6 16,8-1-4-16,2-3 3 15,1 0-2-15,-1 5 0 16,-4 5-1-16,-3 4 1 16,4 3 1-16,-2 1-3 15,1 0 4-15,-2 0-5 16,-7 0 4-16,1 0-1 15,-3 0 1-15,-2 0-2 0,1 0 1 16,-1 0 3-16,0-5-7 16,-4 2 7-1,1 3-5-15,2 0 4 16,1 0-4-16,6 8 3 0,6 4-3 16,-2 0 3-16,-2 4-1 15,-2-4-3-15,-6 4 6 16,-4 0-5-16,-8 1 3 15,-6 3-5-15,-6 1 0 16,-4 5-2-16,0 2 2 16,-6 2 0-16,1 2-1 15,-1 2 7-15,-3 4-6 16,1-3 9-16,-4 2-9 0,3 2 7 16,-6 4-6-16,-3 4 4 15,-5 5-1 1,-4 7 0-16,0 7 4 15,0 3-9-15,-10 2 8 0,-6 2-8 16,-4-6 7-16,4-3-5 16,-8-4 4-16,-4-4-3 15,-6 1 2-15,-8-4 1 16,-6 2-2-16,-8-5 4 16,-14-1-6-16,-14-7 7 15,-13-3-6-15,-13-10 5 16,-12-4-1-16,-12-6-1 15,-10-5 1-15,2-4-2 16,7-6 3-16,14-4-5 16,14 0 8-16,10 0-9 15,11 0 4-15,9-2-2 0,15-1 3 16,7 0-3-16,6 0 0 16,5 3-5-16,-4 0-23 15,3 0-10-15,0 0-30 16,9 6-14-16,11 1-65 15,12-7-114-15</inkml:trace>
  <inkml:trace contextRef="#ctx0" brushRef="#br0" timeOffset="177056.88">9720 4821 361 0,'0'0'40'0,"-3"0"-5"16,-2 0 17-16,2 0 32 15,-1 0-17-15,3 0-31 16,-1 0-15-16,-1 0-5 16,3 0 0-16,0 0-9 15,0 0-6-15,0 0-5 16,0 4 1-16,0 13-6 16,0 9 10-16,0 6 0 15,8-3 3-15,-2-8-4 0,1-7-2 16,-1-3 4-16,0 1-4 15,5 3-11-15,-3 3-71 16,-8-7-105-16</inkml:trace>
  <inkml:trace contextRef="#ctx0" brushRef="#br0" timeOffset="178461.17">10169 5367 630 0,'-54'8'1'0,"2"6"-24"15,-3 3 16-15,1 0 10 16,5-2 3-16,-3 3 3 15,-2-3-6-15,-7-1 2 16,-10-2 2-16,-16-3 4 16,-7-2 4-16,-5-2-11 15,-8-3 3-15,-1-2-4 16,1 0 7-16,-2 0 1 0,5-5 1 16,9-11-4-1,10-6 7-15,4-5-1 16,8-2-3-16,7-4-4 15,10-1-3-15,9-3 1 0,11 1-6 16,14-2 9-16,10-3-12 16,12-9 5-16,0-17 5 15,26-13-7-15,9-12 1 16,-1-1-1-16,0 7 2 16,-10 10-4-16,-3 10 6 15,-6 8-4-15,-5 3 1 16,2-1-1-16,5 4 3 0,5-2-3 15,8 0 1 1,7-7-1-16,7-2 0 16,7-2 1-16,0 3-1 15,1 7-2-15,2 4 0 0,4 6 2 16,4 3-1-16,4 5 3 16,4 1-2-16,0 2-1 15,9 6 2-15,12 1-4 16,14 5 6-16,10 1-8 15,1 3 3-15,-1-1 1 16,-5 0-1-16,-9 1 2 16,-5 0 0-16,-9 4 3 15,-9 6-4-15,-7 6 2 0,-5 2-15 16,-2 7 2 0,-3 11-2-16,-2 4 9 15,1 2 2-15,-3 0 1 16,-3 1 5-16,1 0-6 0,-5 3 6 15,-8 4-4-15,-8 7 2 16,-13 5-5-16,-9 9 2 16,-11 8 3-16,-1 8 1 15,-1 8-1-15,-14 8 2 16,6 5-2-16,0 9-2 16,6 2 2-16,3-1-3 15,0-3 1-15,0-7-1 16,3-5 1-16,-3-3 0 15,0-2-2-15,-1-3-6 16,-19-5-3-16,-7-8 3 16,-7-5 0-16,-7-5 14 0,-4-4-6 15,-7-4 4-15,-5-6-2 16,-4-5 4-16,2-9-2 16,1-2 1-16,4-8 1 15,8-5-2-15,5-1 1 16,7-7-4-16,12 0 3 15,7-3-1-15,8 0 4 16,5 0-4-16,2-4-12 16,0-14-34-16,5-13-75 15,12-11-191-15</inkml:trace>
  <inkml:trace contextRef="#ctx0" brushRef="#br0" timeOffset="178605.79">10659 5168 163 0</inkml:trace>
  <inkml:trace contextRef="#ctx0" brushRef="#br0" timeOffset="179813.19">12543 5091 385 0,'-29'5'-20'16,"-3"2"20"-16,-4-1 36 16,-5-2 25-16,0-3-40 15,-4-1 3-15,-4 0 6 16,-3 0-1-16,-6 0-11 0,-5-10-4 15,1-7-2-15,-2-3 1 16,-1-6-6 0,9-6 5-16,2-7-5 15,11-7-2-15,3-10-4 0,3-8 2 16,-2-8-5-16,5-10 8 16,1-5-6-16,0-6-1 15,12-2 3-15,7-3-4 16,14 0 1-16,0 4-20 15,19 11 6-15,14 16 8 16,1 10 6-16,12 8-2 16,10 4-6-16,9-3 6 15,12 2 0-15,11-1 5 16,9 0-4-16,10 8 3 16,0 1-4-16,8 5 4 15,7 3-2-15,8 4 1 16,1 7 0-16,4 3-2 0,-8 8-3 15,-2 6-11-15,-5 2 8 16,3 0 0-16,0 5-8 16,-2 7-2-16,-8-1 0 15,-9 3-14-15,-13 4 9 16,-9 3 14-16,-9 8 0 16,-7 10 6-16,-8 5-8 15,-12 13-5-15,0 4-18 16,-10 9-3-16,-8 5 4 15,-8 2-15-15,-10 3-11 16,-10 2-8-16,0 0-27 16</inkml:trace>
  <inkml:trace contextRef="#ctx0" brushRef="#br0" timeOffset="179892.97">13776 4862 7 0,'-103'87'26'15,"-13"-5"-16"-15,-9-2-20 16</inkml:trace>
  <inkml:trace contextRef="#ctx0" brushRef="#br0" timeOffset="180133.34">12157 5381 345 0,'-143'-38'15'0,"10"-7"-14"16,8-6 16-16,11-3-3 16,9-2 10-16,4-2-13 15,9-3-4-15,8-4-9 0,8-6 0 16,14 0 1-16,14-8-7 15,23-6-13-15,16-7-25 16,9-3 27-16,13-2 22 16,22 0 4-16,8 8-4 15,10 3-3-15,4 8 4 16,7 8-1-16,9 4-1 16,7 3-47-16,11 5-46 15,6-4-112-15</inkml:trace>
  <inkml:trace contextRef="#ctx0" brushRef="#br0" timeOffset="187457.04">10334 5348 553 0,'0'-1'0'0,"0"-5"2"0,0 4-1 16,0 2 9-16,0 0 0 16,0 0 0-16,0 0-7 15,0 0-3-15,0 0 5 16,0 0 5-16,0 0 9 16,0 0-3-16,0 0 2 15,-9 0-2-15,-8 0-3 16,-8-2-10-16,-3 1-6 0,-3 0 6 15,-1-2-5-15,0 2 12 16,-1-1-9 0,-3 1 3-16,-2-2 0 15,-9 3-1-15,-5 0-3 0,-4 0 0 16,-1 0 3-16,-4 0-3 16,-6 0 2-16,-5 3-3 15,-14 0 4-15,-5 3-4 16,4 2 3-16,1-3-3 15,12 2 1-15,8-3 2 16,5 0-2-16,8-2 1 16,13-2-3-16,5 0 5 15,7 0-2-15,7 0 1 16,3-7-1-16,0-1 1 16,-1-3-2-16,-2-7-4 15,-3-3 5-15,-4-7-7 16,0-3 6-16,-2-1-4 0,-3 2 5 15,2 1-2-15,0 0 0 16,-2-3 1-16,8 1 0 16,-1 0 1-16,5-2-5 15,4-2 4-15,3-5-5 16,5-10 8-16,5-9-6 16,4-9 3-16,0-12-1 15,4 1 0-15,10 0 1 16,2 7 0-16,-1 8 0 15,1 3 0-15,7 0 1 16,2 0-3-16,8 1 4 16,1-1-2-16,10 1 0 0,6 2-1 15,8-4-1-15,6 5 1 16,7 3 0-16,4 5 0 16,5 9-1-16,-1 9 2 15,9 10-2-15,7 5 0 16,12 5 1-16,8 0 0 15,5 2 2-15,-7-5-2 16,-11-2 2-16,-11-1-5 16,-14 2 8-16,-12 1-7 15,-12 7 5-15,-3 4-5 16,1 3 4-16,9 0-1 16,15 12 0-16,19 0 0 15,13-1-1-15,6-3 4 0,3-2-6 16,-4 1 4-16,-11 2-1 15,-12 1-1-15,-20 1 2 16,-17 5-1-16,-13-1-5 16,-11 3-4-16,-3 3 2 15,-1 0 3-15,-1 2 3 16,5 1-2-16,2-3 5 16,1 4-2-16,3-3 0 15,-4-1 0-15,3 3 0 16,-5-1 0-16,-3 2 0 15,-4 3 1-15,-4 0-2 16,-4 4 2-16,-4 1-5 0,-5 3 5 16,-1 5-3-16,-3 5 1 15,0 1 2-15,0 1-2 16,0 2 1-16,0 0-2 16,-9 2 3-16,-3 0-3 15,-4-1 2-15,3-1-2 16,-7-1 3-16,-2 2-3 15,-5 1 3-15,0 6-1 16,-6 2 1-16,-2 1 0 16,2 0-3-16,-1-2 4 15,3-8-3-15,-1-5 3 16,3-6-2-16,-1-6 1 16,-6-8-1-16,6-5 1 0,-7-3 2 15,3-6-1-15,-2 1 1 16,-4-2-3-1,7-1 1-15,5-2-2 0,10-2 3 16,8-1-9-16,10-2-42 16,0 4-85-16,5-4-121 15</inkml:trace>
  <inkml:trace contextRef="#ctx0" brushRef="#br0" timeOffset="188761.75">12272 5498 417 0,'-44'19'-4'0,"-1"3"2"16,0-1 2-16,-2-3 26 15,-6-1 7-15,-5-3 8 16,-5 5-9-16,-7 5-9 16,-12 5-6-16,-12 10-6 15,-16 3-11-15,-15 7 2 16,-15-1 0-16,-10-5-3 0,-7-5 4 15,-4-8 2 1,-2-8 11-16,2-3 3 16,6-7-7-16,3 0-3 15,2-9 0-15,1-3-2 0,-9 0-2 16,-5-15 2-16,4-11-5 16,2-6 5-16,7-7-5 15,17-3 7-15,13-4-6 16,16-1 3-16,20-2-3 15,8-1 6-15,12-1-4 16,5-6-3-16,8-4 3 16,11-9-5-16,7-6 6 15,8-8-7-15,10-6 1 16,6 0-2-16,6 0 3 16,3-1 0-16,0 5-2 15,7-3 2-15,7 0-4 16,4 0 6-16,4-3-6 0,8 3 4 15,4 2 0-15,12-5-2 16,6 3 2-16,4 0-1 16,6 3-1-16,8 5-3 15,6 6 4-15,13 4-5 16,10 3 6-16,9-1-4 16,8-2 3-16,14-3-1 15,20-2 1-15,10-6 0 16,7-1-1-16,-1-5 2 15,-9 2-4-15,-1 6 6 16,-4 4-5-16,-3 10 3 16,-1 8 0-16,4 11 0 0,3 3-1 15,1 11-2-15,10 2 2 16,-5 3-2-16,-1 9 3 16,6 3-2-16,-2 8 1 15,3 8 0-15,7 0-1 16,2 17 2-16,-3 12-2 15,-5 7 2-15,-13 6-2 16,-18 2 3-16,-6 6-7 16,-4 3 3-16,-5 8-4 15,0 6 1-15,0 7 0 16,-9 2-3-16,-6 3-5 16,-11 0 7-16,-11 0 1 15,-15-6-2-15,-18-2 4 0,-18-1-2 16,-17 3 4-16,-17 7-2 15,0 8 2-15,-24 10 1 16,-3 4 0-16,0 1 2 16,6 2 0-16,4 0-2 15,4-2-3-15,-4 2 6 16,-6 0-8-16,-8 1 7 16,-15 3-3-16,-11 2 2 15,-13 5-1-15,-16-2 1 16,-15-5 1-16,-15-7-4 15,-17-9 5-15,-8-16-7 16,-10-7 7-16,-7-7-3 0,-16-1 4 16,-20 2-2-16,-8 3-2 15,-17 0-1-15,4-3 0 16,8-8-2-16,18-12-9 16,28-20-25-16,32-24-23 15,29-28-63-15</inkml:trace>
  <inkml:trace contextRef="#ctx0" brushRef="#br0" timeOffset="189773.78">10269 5399 515 0,'-30'8'5'15,"-4"1"-15"-15,-5 3 11 16,-9-1 11-16,-10 2 9 15,-9 2 1-15,-9-1-14 16,-9 2 8-16,-15-3-6 16,-19 4 0-16,-9 3-8 15,-2 0 2-15,4 1-3 16,8-6 7-16,5-5 8 0,7-3-3 16,14-7 7-16,7 0-12 15,16-10 11 1,4-15-8-16,7-10 3 15,3-11-3-15,6-11-3 0,10-13-5 16,8-16 1-16,7-13-5 16,10-6 2-16,8 2-2 15,5 4-2-15,1 11 5 16,0 11-1-16,0 9 0 16,9 3-2-16,8-1 4 15,9 0-4-15,13-7 1 16,9-6 1-16,10-1-3 0,9 0 4 15,5 4-2 1,6 4 2-16,5 7-6 16,5 2 5-16,9 9-4 15,1 5 2-15,5 1 1 0,10 3-2 16,9-1 2-16,13-2-3 16,4-1 6-16,2 1-6 15,-6 2 4-15,-11 7-2 16,-8 10 1-16,-9 4 0 15,-3 8-1-15,3 5 2 16,-1 6-3-16,3 6 2 16,5 1-4-16,3 19 4 15,7 9-2-15,-4 8 0 16,-10 1 1-16,-11 4-2 16,-13 1 0-16,-10-1 0 15,-12 0 1-15,-12 2-4 16,-15 4 3-16,-13 6-3 0,-16 14 5 15,-8 16 1-15,-14 14 1 16,-19 12 0-16,-6 2-1 16,-3-1 1-16,3-6-3 15,3-9 3-15,0-4-3 16,5-6 2-16,0-7-5 16,-2-2-18-16,-6-4-2 15,-4 0-14-15,-20-2-45 16,-15-10-81-16</inkml:trace>
  <inkml:trace contextRef="#ctx0" brushRef="#br0" timeOffset="190733.21">8922 5202 153 0,'6'8'54'0,"-6"0"-44"15,0 2 49-15,0 1 15 16,-19 4 23-16,-11 4-28 16,-12 3-19-16,-4-2 11 15,-2-4-23-15,1-4-1 16,2-5-2-16,-1 0-17 16,7-7-6-16,3 0-7 0,8-1 4 15,1-21-3-15,5-14-3 16,4-13-6-16,9-18 3 15,9-13 0 1,0-8 2-16,9-4-4 0,15 7-2 16,4 3 6-16,6 6-4 15,5 2 1-15,6 4 0 16,5 6 2-16,8 5-4 16,11 4 4-16,8 5-4 15,10 10 3-15,2 7 2 16,-4 10-3-16,-3 14 2 15,-9 9-4-15,-4 4 3 0,-3 28-4 16,-9 18 1-16,-9 21-3 16,-14 19 2-16,-15 13 2 15,-11 7 2 1,-8-6 2-16,-8-9-4 0,-19-13 6 16,-8-14-6-16,-10-11 4 15,-3-11-2-15,-4-6 3 16,2-5-3-16,2-7 4 15,-2-6-3-15,2-7-2 16,-1-6 4-16,8-7-7 16,4-2-6-16,6-2-18 15,11-14 2-15,9-10-37 16,11-3-43-16,5-8-116 16</inkml:trace>
  <inkml:trace contextRef="#ctx0" brushRef="#br0" timeOffset="191273.72">10088 5017 493 0,'-27'8'8'0,"-6"2"-2"16,-3 0 45 0,-3-6 9-16,-6-4-38 15,-6 0-7-15,-2-7 3 0,-8-14-6 16,0-8 0-16,0-8-9 16,4-8 3-16,6-11-6 15,9-7 0-15,17-5 0 16,17-3-4-16,8 0 4 15,26-1 6-15,25-2-4 16,14 3-2-16,11 5 5 16,3 6-5-16,-2 14 3 15,0 16-4-15,-7 16 2 16,-4 14-2-16,-2 4-1 16,-2 26 1-16,-8 17-1 15,1 10 2-15,-8 17-1 16,-10 10 1-16,-8 6 0 0,-14 0 1 15,-12 0-2-15,-3-10 3 16,0-10-1-16,0-6 2 16,-12-13 0-16,-5-6-2 15,-1-8 9-15,-2-6-5 16,-4-6 3-16,0-1-7 16,-8 1 1-16,-2 1-1 15,-7 0-35-15,0-2-35 16,4-14-110-16</inkml:trace>
  <inkml:trace contextRef="#ctx0" brushRef="#br0" timeOffset="191985.59">9808 4164 276 0,'-16'-12'179'0,"0"5"-161"0,7 4 42 15,2 0-20-15,4 1 5 16,3 2-29-16,0 0-9 15,0 0-5 1,0 0-1-16,0 0-2 0,0 0-4 16,0 0-1-16,0 0-9 15,7 5-30-15,6 5-42 16,5 1-27-16,-1-7-99 16</inkml:trace>
  <inkml:trace contextRef="#ctx0" brushRef="#br0" timeOffset="192480.94">10067 4182 446 0,'-9'0'43'0,"-2"0"-27"16,5 0-1-16,-2 18 4 15,-7 24-9-15,-6 29-5 16,-4 25 11-16,-3 19 13 16,-4 11-3-16,6-3-8 15,-1-7-6-15,-1-16-6 16,2-12-1-16,2-15-3 0,0-14 5 15,8-16-6-15,3-14 2 16,4-12-1 0,2-10 2-16,4-3-2 15,1-4-2-15,-1 0-8 0,-2-30-82 16,-1-25-159-16</inkml:trace>
  <inkml:trace contextRef="#ctx0" brushRef="#br0" timeOffset="192752.21">9522 4164 528 0,'-13'-18'6'0,"3"9"0"15,10 7 48-15,0 2-28 16,20 2-28-16,25 28-6 16,17 17 12-16,8 18 0 15,8 15 5-15,4 9-7 16,-7 8 3-16,2-1-5 0,-12-3 4 15,-8-10-4-15,-11-14 1 16,-10-10 0-16,-14-17-2 16,-7-9 4-16,-8-12-4 15,-3-12 3-15,-4-4-2 16,0-3 2-16,0-2-2 16,-11 0-33-16,-20 0-124 15</inkml:trace>
  <inkml:trace contextRef="#ctx0" brushRef="#br0" timeOffset="193208.6">9028 4081 394 0,'-12'-12'11'0,"-3"6"33"15,8 5-3-15,2 1 20 16,2 0-47-16,1 27-21 16,1 29 2-16,1 29 13 15,0 24-1-15,-3 15-3 16,-3 11-3-16,-3 4 10 16,-6-2 5-16,-6-11-11 15,1-17 1-15,3-22-4 16,6-23 3-16,3-20-6 15,5-16 3-15,1-13-2 16,2-12 1-16,0-3-3 0,0 0-22 16,-6-14-47-16,-5-24-80 15</inkml:trace>
  <inkml:trace contextRef="#ctx0" brushRef="#br0" timeOffset="193532.73">8767 4298 524 0,'0'-10'5'0,"0"8"-4"16,0 2 2-16,12 0-1 16,18 13 1-16,13 15 2 0,15 20 11 15,10 19-3-15,10 20 1 16,7 16-8-16,6 9-2 15,10 1 2-15,4-3-3 16,0-11 1-16,-10-20-4 16,-20-14 5-16,-18-16-3 15,-19-15 4-15,-14-7-1 16,-11-11 0-16,-8-3-1 16,-5-2-3-16,0 6 5 15,-15 6-3-15,-8 11 1 16,-5 3-48-16,-5-6-161 15</inkml:trace>
  <inkml:trace contextRef="#ctx0" brushRef="#br0" timeOffset="201953.04">15046 10660 132 0,'-43'73'2'15,"15"17"2"-15,13 13-17 16,13 18 11-16,2 14-9 16,8 9-6-16,11 3-75 15</inkml:trace>
  <inkml:trace contextRef="#ctx0" brushRef="#br0" timeOffset="204909.31">13539 12040 146 0,'0'11'193'0,"-6"-5"-198"0,-10-1 5 15,-2 1 11-15,-5-1 27 16,-4 2 2 0,-4 3-26-16,0 1 18 15,0 2-21-15,-1 1 8 0,1 1-2 16,-6-1 2-16,0 1-12 15,-5 0 12-15,-4-2-4 16,-3-2 4-16,-9-4-5 16,-5-4-7-16,-6-3 1 15,-5 0-3-15,-4 0 0 16,-2 0-5-16,-1-10 5 16,3-5-4-16,9-6 4 0,8-1-2 15,6-2 7 1,8-5-3-16,3 0-4 15,10-1-1-15,3 0-2 16,4 1 3-16,3 1-7 0,6-4 9 16,2-1-7-16,8-5 3 15,5-5-4-15,3-5 4 16,0-10-2-16,9-1-1 16,11-4 3-16,-1 3-4 15,0 6 5-15,1 2-5 16,-1 6 5-16,1 7-5 15,2 6 4-15,3 4-4 16,4 0-6-16,3 5 6 16,7-5 1-16,3 1 2 15,8-1-3-15,7-3 5 16,11-2-4-16,2 0 4 16,2 0-3-16,-5 0 2 0,0 4-1 15,-5 3 0-15,-1 0 2 16,4 4-4-16,-1-1 4 15,3 3-5-15,0 3 2 16,1 4 1-16,4 5-1 16,-2 2 2-16,1 2-2 15,2 4 2-15,-4 1-4 16,-1 0 5-16,1 1-5 16,-7 11 5-16,1 0-3 15,-2 3 3-15,0 5-4 16,0 2 3-16,-4 4-1 15,-8 6-2-15,-11 4 4 0,-9 9-5 16,-9 9 3-16,-7 8-3 16,-9 4 3-16,-1 2-1 15,-3-1-1-15,0-4 0 16,0-4 2-16,0-2 0 16,-6-2-3-16,-13 6 4 15,-12 0-4-15,-11 2 5 16,-16-1-2-16,-12 4 1 15,-8-1-2-15,-11 3-1 16,-5 1 2-16,-9-5-3 16,-4-3 4-16,0-9-3 15,4-15 6-15,9-6-7 16,2-10 6-16,1-6-3 0,8-5 3 16,8-6-4-16,15-2 2 15,16-2-1-15,19 0-24 16,14 0-120-16,8-14-205 15</inkml:trace>
  <inkml:trace contextRef="#ctx0" brushRef="#br0" timeOffset="206108.75">15442 11916 271 0,'2'-4'3'0,"1"4"-5"15,-3 0 17-15,0 0 21 16,0 0 13-16,0 0-8 16,0 0 4-16,0 0-6 15,0 0-1-15,0 0-8 0,0 0-4 16,-11 0-10-1,-5 0-8-15,-14 0-1 16,-11 0-7-16,-12 0 3 16,-16 0-5-16,-12 0 3 0,-12-2-2 15,-2-3 2-15,4-3-1 16,8-3 5-16,13-6 13 16,9-3 5-16,12-4-11 15,13-5-1-15,5-7 2 16,7-3-13-16,7-6 2 15,-2 3-1-15,6-1-1 16,-1-4 3-16,4 2-3 16,4-8 3-16,6-1-5 15,0-6 4-15,0-1-4 16,15 4 3-16,4 5-2 16,1 7 1-16,-3 7 1 15,0 3 0-15,-4 8 0 0,2-1-1 16,3 0 0-16,0 4-2 15,-2 2 5-15,-1 4-3 16,-1 2 1-16,3 0-3 16,3 0 2-16,7-3 1 15,2-1-4-15,6 0 4 16,5 1-3-16,6-1 4 16,5 4-6-16,3-1 5 15,7 3-3-15,7 3 3 16,2 3-3-16,1 2 3 15,2 3 0-15,-4 3-5 16,-2 0 7-16,0 3-6 0,2 11 6 16,-1 3-4-16,-3 3 3 15,-4 4-3-15,-3 2 1 16,-7 5 1-16,0 2-1 16,-9 8 2-16,-2 3-3 15,-6 6 2-15,-6 7-4 16,-8 3 5-16,-4 1-4 15,-7 2 1-15,-9-1 0 16,0-3 1-16,-9-4 2 16,-15-2-4-16,-6-4 5 15,-5-3-5-15,-8-2 8 16,-7 0-7-16,-9-6 4 16,-8 0-4-16,-12-3 4 0,-9 0-3 15,-3-1 1-15,-7 0 0 16,1 0-1-16,0 0 3 15,5-7-5-15,9-4 2 16,14-9 1-16,17-9 2 16,18-3-5-16,16-2-2 15,10 0-12-15,8-13-37 16,9-16-88-16,15-10-242 16</inkml:trace>
  <inkml:trace contextRef="#ctx0" brushRef="#br0" timeOffset="207288.36">17396 11670 421 0,'-27'9'-9'0,"2"2"9"0,0-2 5 15,-5 1 16-15,-1-2 14 16,-8 3-6-16,-6-5-16 16,-1 0 12-16,-6-2-16 15,0-4 1-15,-2 0 7 16,-5 0 3-16,1-5-8 15,-3-11-4-15,1 1 9 16,4-4-13-16,5-4 12 16,0 0-4-16,6-4-5 15,2-3-1-15,6-2-1 0,3 0-4 16,3-2 5 0,2-1-3-16,3 1 1 15,2-3 3-15,6 3-3 16,1-7 6-16,7 1-7 0,4-5 2 15,6-5-5-15,0 2 0 16,0-5 0-16,13 0 1 16,1 4 0-16,-1 5-3 15,-1 5 6-15,1 3-7 16,1 3 5-16,5-1-5 16,0 2 4-16,0 5-2 15,4 0 1-15,3 4-2 0,8-1 2 16,5-1 0-16,8 1-2 15,6-1 4 1,2-1-7-16,1 2 7 16,-1 5-3-16,-4 2 2 0,-5 5-2 15,0 3 1-15,3 2 1 16,5 3-3-16,8 2 2 16,9 2-1-16,2 0 2 15,5 0-3-15,-4 13 4 16,-3 5-2-16,-6 3-1 15,-4 5 1-15,-4 3 0 16,-6 4 1-16,-5 2-3 0,-10 8 3 16,-2 4-3-1,-7 3 4-15,-4 2-4 16,-3 3 3-16,-7 0-1 16,-5 1 1-16,-8 4-3 0,0-2 0 15,-18 3 4-15,-6 2-6 16,-6-3 8-16,-4-1-7 15,-2-4 4-15,-7-5-2 16,-3-3 4-16,-8-5-4 16,-10-3 2-16,-10-2 1 15,-7-3-5-15,-2-6 5 16,4-11-4-16,17-7 4 16,15-7-5-16,16-3 5 0,12 0-8 15,10-5-9 1,9-15-33-16,6-9-94 15,30-9-55-15</inkml:trace>
  <inkml:trace contextRef="#ctx0" brushRef="#br0" timeOffset="208308.97">19180 11451 621 0,'-23'-2'4'16,"3"-3"22"-16,-2 2 27 16,-10 0-23-16,0 3-21 15,-10 0 4-15,3 0-8 16,2 0-2-16,-3 0 3 16,3 0-6-16,-8 0 4 15,-5 0-6-15,-10 0 4 16,-3-8-2-16,-1-6 1 15,2-3-1-15,-1-7 0 16,7-1 2-16,1-5-5 16,5-2 6-16,7-6-7 15,6-2 9-15,6-3-7 16,10-6 5-16,4-1-5 0,10-3 3 16,5 0 0-16,2-1-1 15,0 3 2-15,6 2-7 16,10 1 7-16,0 7-8 15,6 1 7-15,2 7-4 16,10 0 2-16,0 5-1 16,7-3-1-16,0 2 4 15,2 0-5-15,1-1 6 16,-4 4-6-16,1 4 4 16,-3 2-4-16,2 5 2 15,9 4 1-15,6-1 1 16,5 5 0-16,1 3-2 0,0 3 4 15,-4 1-6-15,-1 1 6 16,-2 15-5-16,-5 4 5 16,-3 7-5-16,-1 1 4 15,-5 10-1-15,-3 0-1 16,-7 7 4-16,-2 2-5 16,-7 5 5-16,-4 0-6 15,-7 7 7-15,-4-2-4 16,-6-2 2-16,-2 3 0 15,-20-5-3-15,-9 0 3 16,-4-3-2-16,-6-4 3 16,-4-4-7-16,-4-2 8 0,-6-1-8 15,-6-4 8-15,-2-5-4 16,4-7 1 0,1-8-2-16,10-7 1 15,8-3 1-15,8-3-1 0,7-2 2 16,10 0-8-16,5 0-9 15,10 2-27-15,10-2-79 16,23 0-176-16</inkml:trace>
  <inkml:trace contextRef="#ctx0" brushRef="#br0" timeOffset="210231.42">19116 11840 338 0,'-34'8'3'16,"-4"1"15"-16,-1 1 45 0,-8-2 13 16,-8 2-30-16,-15-2-4 15,-10 0-24 1,-3 2 8-16,-5 2-6 16,-4 0-9-16,-5 1 1 0,-9 3-1 15,-12 0 5-15,-2 3-9 16,-9 4 8-16,-5-1-10 15,-10 2 6-15,-14 1-1 16,-15 1 1-16,2 2 0 16,-8 2-2-16,5-3 0 15,10-1-7-15,1 1 7 16,3-2-9-16,2 0 6 16,-9 0-7-16,-5-6 4 15,2 0 0-15,2-7-1 16,7-2 1-16,7 0-3 15,7-3 6-15,5-1-9 16,5 3 7-16,3-4-7 0,-4 2 5 16,4 0-2-16,1-4 2 15,8-3-2-15,10 0 0 16,11-11 0-16,8-7-1 16,3-3 4-16,5 0-6 15,5 3 7-15,7 1-7 16,10 2 6-16,4 0-3 15,2-1-1-15,1-3 4 0,-4-6-6 16,1-4 4 0,-2-5-5-16,-5-5 3 15,-1 1-6-15,-4-6 4 16,2 1-1-16,0 2 1 0,6-2 2 16,6 1 0-16,9-2 2 15,8-4-4-15,9 3 3 16,9-7-4-16,10-2 4 15,9-7-6-15,4-8 6 16,2-3-2-16,6-6-1 16,11 0 3-16,5 3-3 15,2 7 6-15,1 7-5 16,2 5 6-16,4 3-7 16,2 5 4-16,6-2-9 15,6 2 2-15,7-3 2 16,6-6-2-16,6 2 6 15,1-4-4-15,2 1 6 0,4 2-7 16,3 5 7-16,1 5-4 16,3 2 2-16,1 10-1 15,4 0 1-15,4 4 0 16,11 3-3-16,8-3 4 16,6-1-5-16,7 3 7 15,9-7-7-15,10 7 5 16,5 1-1-16,0 3 0 15,-3 6-1-15,-10 1 1 16,-1 7 3-16,-1 2-7 16,2 2 7-16,2-2-6 15,3 0 4-15,9-3-3 16,3-3 2-16,1 0 0 0,-1 1-1 16,-10-2 3-16,-10 3-3 15,-7 1 3-15,-8 2-5 16,-2 1 6-16,-5 2-5 15,-3-1 4-15,-8 1-3 16,-9 0 1-16,-4-1 0 16,-1-1-1-16,1-2 3 15,6-3-4-15,1 0 5 16,-2-1-6-16,-5-1 6 16,-2 1-4-16,-4 2 2 15,-6 4-1-15,-2 2-1 16,-4 1 2-16,-1 2-2 0,6 3 4 15,5 0-7-15,8 0 7 16,9 2-5-16,2 9 3 16,3 5-3-1,-2 3 4-15,4 1-2 0,-2 0-2 16,-3 0 4-16,-2-4-6 16,-10-1 7-16,-7 0-5 15,-6 1 3-15,-4 3-1 16,-5 3 0-16,-8 3 0 15,-8 4-1-15,-6 2 2 16,-6 4-2-16,-7 4 3 16,-3-1-5-16,-7 0 5 0,-1 1-2 15,-3-1 4-15,0 2-2 16,0-1 2 0,-3 2 2-16,0 4-4 15,1-2 3-15,1 5-7 0,2 1 6 16,-1-1-3-16,-1 5 3 15,-2-1-3-15,-1-2 3 16,-3 2-3-16,-2-3-1 16,0 0 2-16,0-3-1 15,-3-2 2-15,-10-2-6 16,3-5 7-16,0 2-8 16,0-6 7-16,-4 1-2 15,-4 2 0-15,-4 0-1 0,-9 9-2 16,-5 6 7-16,-6 2-9 15,-5-1 8 1,-1-2-8-16,1-9 8 16,2-3-6-16,-1-5 6 0,7-2-4 15,1-3 1-15,-3-2 1 16,-2 0-4-16,-4 1 5 16,-8 1-6-16,-6-3 7 15,-9 1-5-15,-16 2 5 16,-17 1-1-16,-16 3 0 15,-13-1 0-15,0-3 1 16,15-9 3-16,20-4 6 0,21-8 10 16,13 0-13-1,4-3 0-15,1 0-10 16,-3-1 3-16,-3 0 0 16,-2 1 4-16,-2 0-7 0,-2 2 4 15,0 1 1-15,2 0-6 16,9-2 4-16,11 2-6 15,16-2 6-15,13-3-5 16,11 1-6-16,8-2-8 16,0 2-29-16,24 1-22 15,18 1 4-15,17-3-2 16,7-2-68-16,-4-8-102 16</inkml:trace>
  <inkml:trace contextRef="#ctx0" brushRef="#br0" timeOffset="212184.55">19125 8554 318 0,'0'-9'158'15,"-3"2"-156"-15,0 4 11 16,0 1 21-16,2 2 11 15,-1 0-5-15,2 0-25 16,0 0-13-16,0 13-2 16,-4 26 0-16,3 16 2 15,-1 13 8-15,2 0-8 16,0-6 1-16,0-3-5 16,0-7 5-16,3-5-4 15,4-9 3-15,-1-12-2 16,0-9 1-16,-4-9-1 15,-1-5-26-15,1-3-24 0,-1-17-28 16,-1-26-48-16</inkml:trace>
  <inkml:trace contextRef="#ctx0" brushRef="#br0" timeOffset="213280.15">19015 8492 541 0,'-13'-20'42'16,"5"7"-39"-16,8 10 2 15,0 1-6-15,9-3-11 16,27-4 8-16,16-5 3 16,14-3 2-16,5 1-1 15,5-3 0-15,3 2-1 0,4 2 2 16,7-3-2-16,10 1 2 16,13-5 0-16,12-4-2 15,8 1 4-15,14 2-4 16,6 4 4-16,5 3-3 15,0 5 1-15,-4 4-2 16,-1 0 5-16,10 0-7 16,4-1 2-16,11-3 5 15,9-2-8-15,2-2 9 16,-2-1-10-16,-13 0 6 16,-21 3-2-16,-23 3 2 15,-20 1-2-15,-10 7 1 16,-10 2 0-16,-6 0-3 0,-5 0 4 15,-12 11-6-15,-7-1 2 16,-13 3-5-16,-8-1 1 16,-9 1-1-16,-12-2 5 15,-4-1 3-15,-7-5-1 16,-4 4 1-16,-2-1-3 16,1 4 13-16,-2 8-1 15,0 5 2-15,0 10-3 16,0 6 3-16,0 10 1 15,-10 4-1-15,1 6-3 16,-2 6-7-16,2 4 6 16,0 0-4-16,2-3 4 0,1-7-5 15,2-10 2-15,3-12-2 16,-2-12 2-16,0-9 1 16,-2-7 2-1,-5-3 11-15,1 1-3 0,-7 0-2 16,-8 2-10-16,-4-2 1 15,-8 0-3-15,-10-2 2 16,-7 1-3-16,-9-2 0 16,-9-1 1-16,-6-1-1 15,-4-2 1-15,-6 1-2 16,-11 3 2-16,-6 1-4 16,-17 1 3-16,-9 3-2 15,-9-2 2-15,-3-2-1 0,10-2 1 16,2-2 1-16,6-2-3 15,4 1 4 1,-1 1-4-16,4-1 4 16,5 1-3-16,0-3 2 0,1 0-2 15,3 0 2-15,-5 0-1 16,1 0-1-16,-4-3 3 16,0 2-3-16,3 1 1 15,4 0 0-15,2 0 2 16,1 5-3-16,9 0 5 15,6-3-2-15,9 1-1 16,8-3 2-16,7 0 1 0,6 0 7 16,7 0-6-1,5-1 2-15,6-5-6 16,4 0 2-16,4 3-3 16,9 0 2-16,5 0-1 0,4 0-1 15,3 3 4-15,2 0-6 16,2 0 6-16,5-3-5 15,1 3 1-15,4 0 0 16,0 0 0-16,0 0-1 16,0 0 1-16,0 0 1 15,0 0-3-15,0 0 4 16,0 0-3-16,0-1 2 16,0 1-3-16,0-1-13 0,0 1-20 15,13 5-51-15,9 2-29 16,10-7-135-1</inkml:trace>
  <inkml:trace contextRef="#ctx0" brushRef="#br0" timeOffset="-214227.37">22417 7579 144 0,'-5'-8'19'16,"1"1"-11"-16,2 2 69 16,-2 2-20-16,3 0-7 15,-1 1 0-15,1 0-9 16,1 2 4-16,-2 0-15 15,2 0-8-15,0 0-1 16,0 0-7-16,0 0-2 16,-1 0-12-16,-3 0 0 15,-2 20-3-15,-4 12 6 16,-3 14 2-16,2 9 0 0,1 3-1 16,1 3-3-16,1-1 6 15,1 1-5-15,-2-1 5 16,3 0-6-16,-3 3 6 15,2 2-5-15,-2 6 7 16,3 3-3-16,3 5-1 16,3 6 2-16,0 4-8 15,0 6 6-15,0 3-6 16,0-4 4-16,0-1-5 16,0-4 6-16,0-7-5 15,0-1 2-15,0-1-1 16,0-4 2-16,0-1-1 15,0-4-2-15,0-3 5 0,0-7-5 16,1-5 2-16,2-12-3 16,-3-14 3-16,2-14-2 15,-1-10 2-15,1-4-1 16,-2-2-4-16,1 0-7 16,-1 0-16-16,2 0-28 15,-2-13-76-15,-5-10-307 16</inkml:trace>
  <inkml:trace contextRef="#ctx0" brushRef="#br0" timeOffset="-211424.38">21703 9306 456 0,'-25'12'-3'0,"-2"-1"0"16,1 0 11-16,-4 1 21 15,-5 2 13-15,-8 6-17 16,-4 2-2-16,-10 5-1 16,-2-2-8-16,-6 0-7 15,-5 0 0-15,-3-6 2 0,-6-4-5 16,-7-1 4-16,-6-7-8 15,-7-4 12 1,-3-3-4-16,-8 0 3 16,2-11-3-16,-5-4-2 0,2-2-4 15,9-4-2-15,4 0 3 16,4 0-2-16,0 2 4 16,-3 4-2-16,2 3 0 15,4 6-3-15,5 0 4 16,10 2-4-16,12-2 0 15,10-2 1-15,11-2-3 16,9-6 8-16,7-4-7 16,3-7 6-16,6-7-6 15,-1-8 1-15,5-10 1 0,1-3-1 16,3-3 1 0,-1 2-3-16,1 3 6 0,1 5-4 15,1 5 8-15,4 2-5 16,4-2 4-16,0-2-8 15,1-5 2-15,14 2-1 16,9 0-1-16,1 0 2 16,5 0-6-16,4 3 10 15,1 2-8-15,2 4 5 16,-1 5-3-16,-2 3 2 16,1 2-1-16,1 0-1 0,2 2 2 15,2-2-3-15,6 0 6 16,2-1-6-1,8 0 4-15,8-2-4 16,5 0 2-16,4 2 1 0,-2 4 0 16,1 6-1-16,4 2-1 15,5 2 2-15,6 3-3 16,7 3 4-16,5 0-5 16,0 3 6-16,-1 1-4 15,-2 0 2-15,-1 1-1 16,-1 0-2-16,-2-2 4 15,5 1-4-15,7 2 6 16,0 3-8-16,5 0 8 16,0 1-7-16,7 0 5 15,3 0-3-15,6 0 2 16,2 9 0-16,-5 2-2 0,-8 3 3 16,-14 3-5-16,-12 1 5 15,-15 4-5-15,-13-1 2 16,-8 2-4-16,-10 4 4 15,-6-2-4-15,-7 4 1 16,-5-1 3-16,-5 1 0 16,-2-2 1-16,-2 2-3 15,-3 3 6-15,-5 6-5 16,0 5 2-16,-4 1-1 16,0 8 2-16,-3 4-1 15,0 3-2-15,0 5 4 16,-4 0-7-16,-5-3 8 15,-1-1-6-15,1-6 5 0,-5-5-3 16,-1-4 2-16,1-3-1 16,-3-4 0-16,-5-2 2 15,0-3-5-15,-8-1 7 16,-1 0-6-16,-1 0 4 16,-4 0-3-16,-1 0 4 15,0-2-3-15,-6 0 0 16,2-3-2-16,6-5 0 15,-3-5 3-15,7-3-5 16,-2-4 7-16,-4-4-7 16,-1 3 7-16,-7-1-6 15,-10-1 4-15,-6 6-3 0,-8-3 1 16,-7 6 4-16,-3 2-7 16,-1 2 7-16,4 0-5 15,-3 3 5-15,3-4-5 16,-4 2 3-16,-1-4-1 15,4-5 2-15,-2-2-3 16,6-5 0-16,-4-2 4 16,-6-3-7-16,-5 0 8 15,-10 3-6-15,-7 3 4 16,-6 1-4-16,-9 4 5 16,0 1-2-16,6 1 0 15,11-4 4-15,14-4-6 16,8-5 8-16,7 0-7 0,2-3 6 15,2-14-5-15,5-5 3 16,2-6-3 0,4-4 2-16,4-7 2 15,2-1-6-15,0-2 3 0,4-1-6 16,1 1 7-16,8-1-5 16,1 1 3-16,8-4-3 15,6-4 0-15,2-5 3 16,1-4-4-16,0 2 5 15,2 4-6-15,1 7 7 16,-2 5-6-16,4 4 6 16,4 4-4-16,6 3 2 0,7-1-3 15,0 2-1-15,9-4 0 16,15-4-4-16,8-3 9 16,8-6-6-16,4 0 8 15,6-4-7-15,-4 3 4 16,2 5-1-16,-6 2 2 15,-5 5-3-15,4 1 2 16,0-3 1-16,1 4-6 16,4-2 7-16,5 2-6 15,2-1 4-15,8 1-4 16,3 2 5-16,5 2-5 16,5 3 1-16,1 2 3 15,5 0-4-15,6 3 5 0,7 3-5 16,6 2 5-1,4 2-4-15,6 0 2 0,0 3-3 16,2-2 4 0,5-1 1-16,-2 2-5 0,-3 1 6 15,-3 1-8-15,-9 4 8 16,-6 3-6-16,-13 1 6 16,-8 2-5-16,-7 0 3 15,-2 0-1-15,1 0-2 16,3 0 4-16,0 7-4 15,2 6 5-15,-3 2-8 16,-2 3 8-16,-6 4-5 0,-5 3 4 16,-6 3-5-16,-5 4 4 15,-5 1-3 1,-4 2 0-16,-3 7 1 16,-5 5-6-16,-3 6 5 0,-2 7-7 15,-7 8 10-15,1 7-6 16,1 10-2-16,-2 3 1 15,-1-4 0-15,-8 0 3 16,-2-8-1-16,-2-7 6 16,0-6-6-16,-15-10 7 15,-3-9-6-15,-6-2 5 16,-2-3-3-16,-3-7 2 16,-5 0 0-16,-2-1-1 0,-1 1 4 15,-6 2-8 1,0-2 8-16,1 2-6 15,-7 2 6-15,-5 3-5 16,-4 0 3-16,-4 4-2 0,-1-7 0 16,-3-1 4-16,-1-3-6 15,0-5 6-15,-3 0-7 16,-3-4 8-16,-3 0-5 16,-5-2 4-16,1-4-1 15,2-4 1-15,7-1 1 16,7-6-4-16,2-1 7 15,1-2-2-15,-3 1 3 16,-6-2-4-16,-2 1 6 16,-1 0 0-16,-7 1 4 15,-6 3-11-15,-5 1 3 16,-1 4-3-16,1 0-3 0,16-1 5 16,11-1-11-16,17-4 12 15,11 0-11-15,9-2 9 16,10-3-6-16,4 0 2 15,4-1-2-15,3 0-13 16,5 0-25-16,1 0-33 16,0-8-91-16</inkml:trace>
  <inkml:trace contextRef="#ctx0" brushRef="#br0" timeOffset="-208963.79">22942 9195 364 0,'0'31'6'0,"-7"-13"16"15,-8 0 44-15,0-2-1 16,-4-1-2-16,-5 2-22 15,0 1-18-15,-7-2 1 16,-3 4 0-16,-9 0-4 16,-11 0-7-16,-7-3 2 15,-9-5-4-15,-5-8 3 16,-5-4 0-16,4 0 1 16,6-19-8-16,12-9 2 15,15 0-4-15,8-8-7 16,7-6 4-16,4-11-5 0,8-12 3 15,1-9-2-15,9-8 3 16,6 4-4-16,0 0 3 16,0 3 0-16,9-4 1 15,13-6-1-15,5 1-3 16,4 0 6-16,2 4-5 16,3 3 2-16,0 6 1 15,0 6 2-15,-4 9-4 16,-2 10 0-16,4 4 1 15,-1 6-4-15,4-3 4 16,7 5-3-16,0 3 3 16,-2 3-2-16,-3 6 2 0,-5 5-2 15,4 4 1-15,4 4-1 16,3 5 1-16,3 4 1 16,-1 0-2-1,-1 7 2-15,0 11-3 0,-4 2 3 16,-1 6-5-16,-4 1 8 15,-2 1-7-15,-2 4 5 16,-2 4-1-16,-1 6 0 16,-6 8 2-16,-3 6-5 15,-5 5 8-15,-5 9-6 16,-7 5 2-16,-4 11-3 16,0 7 0-16,-13 2 4 15,-8-4-5-15,-3-6 4 0,-4-13-4 16,-3-6 6-16,-8-7-5 15,-13-1 6-15,-14 0-4 16,-14-1 2 0,-10-7-1-16,2-5 1 0,10-6 0 15,8-10-1-15,15-9 3 16,14-8-5-16,12-8 5 16,9-3-4-16,13 1 1 15,4-2-4-15,1 0-26 16,1 0-52-16,-12 0-105 15</inkml:trace>
  <inkml:trace contextRef="#ctx0" brushRef="#br0" timeOffset="-207232.18">19446 9490 571 0,'-18'-15'3'0,"10"7"27"16,4 4 5-16,4 4 10 15,0 0-28-15,0 16-14 0,0 27-5 16,7 24 9-16,-2 13 2 16,2 7-6-16,4-10 0 15,3-9-5-15,2-11 3 16,0-14-3-16,-1-11 4 16,-1-10-4-16,-1-10 2 15,-5-4-1-15,-3-2 0 16,-4-4 2-16,1 0-2 15,2-2 2-15,5 0-3 16,12 0 7-16,7-4-5 16,14-13 3-16,13-8-3 15,9-3 1-15,6-1-1 0,-2 7 1 16,-6 6-1-16,-15 7 0 16,1 3 1-16,-5 3-3 15,5 3 3-15,3 0-3 16,-5 0 4-16,-6 2-2 15,-7 9 1-15,-8 0-2 16,-1 0 0-16,-6 1 2 16,-2-3-2-16,-5-1 2 15,-5-2-3-15,-5-2 4 16,2 1-4-16,1 3 4 16,1 4-1-16,1 5-1 15,0 2 3-15,1 1-5 16,5 1 5-16,0 0-7 0,3 2 7 15,1-3-4-15,1-2 0 16,-2-3 1-16,4-6 0 16,-2-1-10-1,-1-8-1-15,-3 0 6 0,5-16 2 16,3-16 5-16,-5-2-2 16,-1 5 1-16,-6 9-2 15,-1 10 4-15,-1 5-5 16,6 0 4-16,2 1-2 15,3 3-2-15,0 1 5 16,1 0-6-16,4 0 5 16,-4 0-4-16,4-4 5 0,-6-3-4 15,1-9 3-15,2-6-1 16,0-4-2 0,3-3 4-16,-1 5-4 15,0 4 2-15,1 7-2 0,2 0 0 16,5 8 0-16,8 3 3 15,3 2-2-15,2 0-1 16,8 2 3-16,2 6 0 16,-2-3 2-16,0 0-3 15,-8-5 0-15,0 0-1 16,0 0 2-16,-4-9-3 16,2 0 3-16,-5 1-1 15,6-1-2-15,6 1 2 0,1-4-2 16,8 3 2-16,-4 0-2 15,-6 2 3 1,-6 3-4-16,-5 1 3 16,-10-1 0-16,-5 4-2 0,-9-2 1 15,-4 1 0-15,-5 1 1 16,-2-2-3-16,2 0 3 16,0 1-2-16,0 0 2 15,1-1 0-15,-1-2 1 16,3-4 5-16,1-10-1 15,1-13 3-15,-2-10-4 16,2-9-1-16,-2-3-6 0,1-8 6 16,5-8-6-1,2-7 2-15,5-9-1 16,3 0 0-16,-2 7-1 16,-4 17 1-16,-7 19 2 0,-5 21-4 15,-4 13 5-15,0 6 0 16,0 2-1-16,0 0-2 15,0 0 2-15,0 0-4 16,0 0 1-16,0 0 1 16,0 0-3-16,2 0 7 15,-2 0-5-15,0 0 2 16,0 0-2-16,0 0-14 16,1 0-9-16,2 10-21 0,-1 7-35 15,-2-3-101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04:23.4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10931 6979 644 0,'-9'-9'-2'0,"2"4"6"15,2 2 30-15,1 2 16 0,4 1-24 16,0 0-15-16,-3 0 1 15,3 0 8-15,-3 0-7 16,-2 0 0-16,-2 1-9 16,-6 20 1-16,-4 14-1 15,-4 19-9-15,2 10 8 16,1 15-6-16,-4 14 5 16,-2 8-3-16,-4 5 1 0,1-4 1 15,6-9 0-15,2-17 0 16,5-10-3-16,4-19 5 15,5-15-4-15,4-12 2 16,1-14-11-16,0-6-26 16,0-1-25-16,7-36-38 15,13-28-4-15,2-19-157 16</inkml:trace>
  <inkml:trace contextRef="#ctx0" brushRef="#br0" timeOffset="276.26">10869 6980 413 0,'0'-12'18'0,"0"5"34"16,1 5 22-1,1 2-25-15,7 0-34 16,8 21-14-16,9 24 18 16,3 23 22-16,4 22-14 0,0 16-9 15,4 9-7-15,-1 5 5 16,-3-8-11-16,0-10 0 15,-2-16-4-15,-1-18 1 16,-2-18 0-16,-9-15-1 16,-7-14-1-16,-6-10-2 15,-4-8-2-15,-2-3-15 16,-9-3 1-16,-23-23-48 0,-11-18-85 16,-13-10-79-16</inkml:trace>
  <inkml:trace contextRef="#ctx0" brushRef="#br0" timeOffset="465.76">10718 7617 639 0,'0'0'3'16,"0"0"-8"-16,2-2 14 16,20-5-4-16,6 1 2 15,9-3 3-15,1 2-7 16,1 6-4-16,1 1 1 15,0 0-20-15,-3 0-41 0,-4 0-81 16,-6 0-87-16</inkml:trace>
  <inkml:trace contextRef="#ctx0" brushRef="#br0" timeOffset="1432.41">11080 6817 549 0,'-6'-3'7'16,"6"3"26"-16,-3 0 26 15,3 0-17-15,0 0-18 16,0 0-16-16,0 10 5 16,0 22 0-16,0 11 32 15,0 9-22-15,0-2-13 0,0-3-2 16,3-2-6-16,0-3 2 16,4-9-4-16,-2-5 1 15,1-7-3-15,-3-9 4 16,-1-5-5-16,-1-3 4 15,-1-4-10-15,0 0-3 16,0 0-6-16,0-11-8 16,-1-22-11-16,-10-15-23 15,2-10 4-15,-1-5 2 16,-1 9 11-16,-1 8 33 16,-1 11 14-16,1 8 19 15,3 10 9-15,0 2 10 0,5 6-2 16,2 5-9-16,2-3-14 15,0 2 4-15,2-9-15 16,20-10-1-16,11-1-4 16,6-4 4-16,2 4-8 15,-2 8 4-15,-6 7 2 16,-2 9-7-16,-7 1 4 16,-9 0-5-16,-4 10-5 15,-9 5-3-15,-2 4 10 16,0 4-1-16,-16-1 7 15,-8-1-2-15,-6-3 2 16,2-3 2-16,5-5-2 16,6-2 11-16,8-4-5 0,4-4 4 15,5 2-10-15,0-2-8 16,18 3-4 0,15 4 4-16,8 2 8 15,6 9-5-15,-4 3 2 0,-8 8-13 16,-8 6-5-16,-10 1 1 15,-13-2 11-15,-4-5 3 16,-13-1 5-16,-19-3 9 16,-9-3 7-16,-5-2 10 15,0-8-8-15,5-8 0 16,12-4-14-16,9 0 0 16,11-3-6-16,9-9-4 0,0-7-24 15,23-2-30-15,3 0-8 16,-9 11-109-16</inkml:trace>
  <inkml:trace contextRef="#ctx0" brushRef="#br0" timeOffset="5592.12">12021 7253 409 0,'-6'-14'31'0,"-4"7"10"15,-2 4 20-15,9 2 6 16,3-1-29-16,0 2-18 15,0-1-10-15,0 1-4 16,0-1 4-16,0-2-8 16,18-1 2-16,12-4 8 15,7 2 16-15,6-1-16 0,9-3-4 16,3 2-7-16,6-3-1 16,2-2 2-16,-4 3-3 15,-5 1 4-15,-8 3-5 16,-16 5-16-16,-12 1-24 15,-15 0-17-15,-5 19-46 16,-30 17 1-16,-17 7-135 16</inkml:trace>
  <inkml:trace contextRef="#ctx0" brushRef="#br0" timeOffset="5817.08">12051 7464 617 0,'-18'1'-2'0,"8"-1"7"15,10 0 17-15,0 0 26 16,0 0-18-16,4 0-22 16,20 0-9-16,12 0 7 15,8 0 14-15,3-2-10 16,-1-2-6-16,-6 3-4 16,-4 1 0-16,-5 0 0 15,-4 0-10-15,-6 0-25 16,-8 1-32-16,-11 15-30 15,-2 4-76-15</inkml:trace>
  <inkml:trace contextRef="#ctx0" brushRef="#br0" timeOffset="6025.52">12117 7675 553 0,'0'0'14'0,"0"0"-20"16,27 0 6-16,17 0 35 15,16 0 7-15,4-3-29 16,3 1-1-16,-2 1-3 16,-1 1-5-16,-4 0-3 15,-10 0-1-15,-11 0-9 16,-11 0-18-16,-4 0-20 16,-10 0-54-16,-5-11-21 15</inkml:trace>
  <inkml:trace contextRef="#ctx0" brushRef="#br0" timeOffset="6400.52">13156 6940 730 0,'0'-7'-4'0,"0"5"-21"16,21 2 7-16,10 2 18 15,5 23 0-15,-8 17-2 16,-9 16-4-16,-14 10 3 16,-5 6 2-16,-10 1 1 15,-11-5 7-15,-4-11 12 16,5-11 5-16,8-17-4 15,5-11 0-15,7-9-11 16,0-1-6-16,0 1-2 16,16 3-2-16,8 0 4 15,6-2-5-15,4-2 4 16,5-5-23-16,-3-2-40 16,-6-1-79-16,-17-2-200 0</inkml:trace>
  <inkml:trace contextRef="#ctx0" brushRef="#br0" timeOffset="6522.2">13327 7819 693 0,'-4'0'-15'0,"4"3"13"16,9 2-13-16,25-4-40 16,14-1-128-16</inkml:trace>
  <inkml:trace contextRef="#ctx0" brushRef="#br0" timeOffset="7016.87">14914 7009 653 0,'-29'-7'4'16,"8"7"-6"-16,-2 11 30 15,-1 28 1-15,-3 17-13 16,6 14 5-16,5 8-3 0,8-1-6 15,8-3 2-15,0-6-7 16,9-5-5 0,18-11-2-16,4-4 2 15,5-11-1-15,9-9-19 0,2-16-50 16,2-12-31-16,-7-16-110 16</inkml:trace>
  <inkml:trace contextRef="#ctx0" brushRef="#br0" timeOffset="7503.48">15061 7229 669 0,'-18'0'1'15,"9"11"4"-15,2 28 16 16,2 20 3-16,5 12-2 16,0 1-16-16,3-12-4 15,14-10-1-15,1-14-1 16,-6-16 0-16,-2-9-3 0,-9-11-12 15,-1 0 6-15,2-27 13 16,-1-23-1-16,7-18-3 16,1-5-1-16,1 12 3 15,-2 20-1-15,-2 18-3 16,-5 16 3-16,1 7-2 16,4 0 1-16,2 10-5 15,1 15 6-15,0 7 0 16,0 0 1-16,-4-8-2 15,-4-10 0-15,1-10 0 16,-1-4-1-16,4 0 1 16,9-13-1-16,14-23 1 0,8-17 0 15,8-1-2-15,-5 10-6 16,-11 13 1-16,-9 19 4 16,-10 7-1-16,-3 5 0 15,-3 5 3-15,-3 21 3 16,0 14 13-16,0 10 1 15,0 0-9-15,0-5-1 16,0-10-5-16,4-6-2 16,7-8-2-16,7-9-32 15,7-12-41-15,0-7-107 16,1-29-223-16</inkml:trace>
  <inkml:trace contextRef="#ctx0" brushRef="#br0" timeOffset="7780.74">15652 7250 552 0,'-19'20'48'16,"-3"12"-36"-16,-1 11 34 16,10 3 2-16,4 8-28 15,9-6-13-15,0-3 1 16,9-9-7-16,13-14 1 16,4-8-4-16,2-13-9 15,2-4-10-15,-4-31 9 16,-5-13 0-16,-10-9 0 15,-11 0 11-15,-9 8 1 16,-26 10 1-16,-9 13 14 0,-4 14 3 16,-3 11-6-16,10 0-5 15,12 7-4-15,13 11-2 16,16 3-10-16,9 1-33 16,27-1-50-16,12-14-138 15</inkml:trace>
  <inkml:trace contextRef="#ctx0" brushRef="#br0" timeOffset="8240.17">16103 6806 638 0,'2'0'33'16,"6"32"-37"-16,2 21 21 15,0 26 50 1,-1 16-41-16,4 4-18 0,-2-2 5 16,1-8-8-16,1-10-4 15,-4-12 2-15,-1-16-5 16,-4-16 4-16,-2-14-4 16,-2-13 4-16,0-8-15 15,-2 0-1-15,-19-20-10 16,-15-13-51-16,-8-11 33 15,-5 0 12-15,-3 7 23 0,4 15 11 16,8 15 33-16,9 7 2 16,4 3-3-1,6 17-18-15,7 6-2 0,5 6-4 16,2 3-1-16,7 2-1 16,0-1-1-16,0-5 0 15,7-4-5-15,6-7 0 16,3-5-3-16,2-2 3 15,3-5-4-15,4-2 1 16,5-6 2-16,5 0-16 16,9-14-23-16,5-20-64 15,-9-16-177-15</inkml:trace>
  <inkml:trace contextRef="#ctx0" brushRef="#br0" timeOffset="8780.35">16924 7186 258 0,'-7'-28'369'15,"2"-6"-383"-15,5-4 32 16,0-2-1-16,-3 0 4 15,-4 2-14-15,-6 10 0 16,-9 5 6-16,-4 12 22 16,-12 9-17-16,-6 2-4 15,1 19-7-15,-5 14 3 0,9 12-2 16,9 11 9 0,10 8-7-16,8 8 2 15,9 6-4-15,3-3 1 16,7-7-5-16,20-7-2 0,12-9 2 15,7-12-4-15,3-10 4 16,3-10-4-16,2-13 1 16,-8-7-1-16,-3 0-1 15,-7-16-7-15,-6-6-10 16,-4-5-9-16,-5 1-6 16,0 0-32-16,-3-3-75 15</inkml:trace>
  <inkml:trace contextRef="#ctx0" brushRef="#br0" timeOffset="9160.34">17368 6721 615 0,'19'13'6'0,"12"13"-8"15,8 20 19-15,6 20 40 0,-2 18-35 16,-7 21 7-16,-11 8-17 15,-14 4 1-15,-11-4-5 16,-3-11 5-16,-27-15-5 16,-9-17 2-16,-2-19 5 15,-1-13-7-15,4-15 3 16,10-9-13-16,9-7 1 16,13-7-37-16,6-4-44 15,0-28-193-15</inkml:trace>
  <inkml:trace contextRef="#ctx0" brushRef="#br0" timeOffset="11003.61">14236 7954 450 0,'3'8'2'0,"-1"4"0"16,-1-3 28-16,-1 0 21 15,0-2-2-15,-1 4 1 16,-12 3-24-16,-7 0-1 16,-3 0-14-16,-5 0 4 15,-8-1-7-15,-2 0 3 16,-7 1-4-16,-7-1-3 15,0-1 2-15,-2-3-7 16,-3-4 6-16,1 0-7 16,-4-5 7-16,4 0-3 15,-1-2 2-15,0-13-1 16,4-3-2-16,-2-5 1 0,6 1-3 16,-1-3 5-1,3 0-7-15,2 0 8 16,-2 4-7-16,5 0 5 15,0 0-4-15,-1 2 2 0,3 1-3 16,-5 1 4-16,3 3-2 16,2 1-5-16,6-4 6 15,1-6-6-15,5-6 7 16,4-11-4-16,-1-14 2 16,8-13-3-16,4-13 2 15,5-4-1-15,8-5 1 16,0 0 4-16,8 3-5 0,8 2 5 15,4 8-6 1,0 5 7-16,3 6-4 16,-5 8 2-16,1 6 1 15,-2 8-4-15,0 6 2 0,4 2-4 16,2 0 6-16,6-2-7 16,11-4 6-16,4-3-5 15,6-2 5-15,3 4-5 16,-1 4 4-16,-1 1-2 15,-7 10 0-15,0 3 3 16,-8 5-6-16,0 7 6 16,3 6-4-16,4 3 1 15,15 3 0-15,7 0 2 16,11 0-1-16,9 0-1 16,0 7 3-16,-1 4-5 15,-4 4 6-15,-2 3-6 16,-7 4 6-16,-6 5-5 0,-7 1 4 15,-8 2-4-15,-6 1 3 16,-3-2-1-16,-5 1 1 16,-2 5 1-16,0 0-4 15,-2 5 5-15,-6 3-4 16,-1 2 4-16,-1 2-4 16,-3 5 5-16,-3 5-4 15,0 8 0-15,-8 6 0 16,2 4-2-16,-5-1 4 15,-2-2-5-15,-2 2 4 16,-3 0-1-16,0-1 1 16,-3 1-2-16,-18-1 3 0,-7-3-2 15,-12-1 1-15,-11-2 4 16,-4 1-7-16,-9 0 7 16,-5 1-5-16,-2-4 5 15,1-6-4-15,-3-8 3 16,12-9-3-16,10-7-1 15,5-9 2-15,12-8-5 16,7-7 4-16,7-7-7 16,6-4-9-16,3 0-18 15,7-1-20-15,2-16-45 16,2-3-107-16</inkml:trace>
  <inkml:trace contextRef="#ctx0" brushRef="#br0" timeOffset="15584.45">15217 7903 120 0,'-22'0'135'0,"6"0"-132"15,1 0 11-15,12 0 32 16,-2 0 1-16,4 0-1 16,-1 0-11-16,-1 0 4 15,-1 0 6-15,-2-1-10 16,-6 0-11-16,2-1-14 0,-1 1-1 15,-2-1-3 1,4 2 0-16,0-1-4 16,2 1-1-16,4-2 3 15,3 2 11-15,0-1-2 0,0 1 0 16,0 0-2-16,0 0-5 16,-2 0 7-16,2 0-1 15,-1 0-2-15,-1 0-4 16,2 0-3-16,0 0-2 15,0 0-1-15,0 0 1 16,0 0-4-16,0 0 4 16,0 0-4-16,0 0 3 15,0 0-3-15,9 0 6 16,12 0-3-16,12-3 0 16,13-5 3-16,11-3-2 15,14 0 3-15,5-3-4 16,10 1 1-16,8 1-1 0,7 1 3 15,0 1 2-15,-4-1-3 16,-7 0-1-16,-8-1-1 16,0-1 4-16,-1 0 1 15,0-2 1-15,-1-1-3 16,2 1 3-16,-3 5-3 16,0 4-1-16,-4 3-2 15,-8 1 0-15,-6 2 2 16,-6 0-4-16,-6 0 4 15,-4 0-3-15,-2 0 3 16,0 0-3-16,2 0 2 16,5 0 1-16,4 0-1 0,-3-5 0 15,-1 1 0-15,-8-1 1 16,-11 3-5-16,-4 2 5 16,-8-2-3-16,-8 2 2 15,-4 0-2-15,-1 0 1 16,-5 0 2-16,-1 0-4 15,0 0 6-15,0 0-6 16,0 0 5-16,0 0-4 16,0 0 4-16,0 0 0 15,0 0-2-15,0 0 4 16,0 0-1-16,0 0 4 16,0 0-6-16,0 0 3 15,0 0-4-15,0 0 3 0,0 0-4 16,0 0-1-16,0 0-16 15,0 0-32-15,0 0-39 16,0 0-135-16</inkml:trace>
  <inkml:trace contextRef="#ctx0" brushRef="#br0" timeOffset="24304.42">17486 2106 576 0,'-2'-4'8'0,"-8"-2"17"16,5 2 28-16,5 4-13 15,0 0-30-15,0 0-7 16,0 0 1-16,0 0 7 0,-1 0-4 15,1 0 2-15,-8 27-6 16,-6 21 2-16,-6 16 0 16,1 3-4-16,5-10 1 15,11-12-2-15,3-12 0 16,0-8-1-16,17-5 2 16,7-4-3-16,7-5 2 15,3-2-1-15,3-1 1 16,2-2 0-16,-8 3 0 15,-7 3 0-15,-6-5-2 16,-10-1 4-16,-5 0-4 16,-3-2 4-16,-5 10 3 15,-16 4 6-15,-4 6 7 0,-5-2-14 16,0-2 1 0,5-8-5-16,1-5 0 15,6-1-19-15,3-6-31 16,6-6-33-16,3-29-93 0</inkml:trace>
  <inkml:trace contextRef="#ctx0" brushRef="#br0" timeOffset="24537.08">17424 2171 604 0,'-7'0'17'0,"3"0"3"0,4 0 32 16,0 0-22-16,11 0-20 15,15 0-12 1,10 0 3-16,2-4 0 16,3 0-1-16,-4 1 4 0,-6 0-5 15,-8 1 1-15,-4 2-15 16,-6-2-12-16,-1 2-28 16,-4 0-25-16,-2 0-68 15,-2 0-234-15</inkml:trace>
  <inkml:trace contextRef="#ctx0" brushRef="#br0" timeOffset="25108.95">17892 2454 641 0,'-6'0'2'16,"6"0"40"-16,0 0 1 16,6-3-23-16,21-8-19 15,12-3 2-15,11-3 11 16,1 3-11-16,3 3 1 16,-4 2-6-16,-6 0 3 0,-9 3-1 15,-8 3 1-15,-9 1-2 16,-9 1 0-16,-8-1-4 15,-1 2 0-15,0 0-1 16,0 0-22-16,-9 0-22 16,-16-1-71-16,-8 0-125 15</inkml:trace>
  <inkml:trace contextRef="#ctx0" brushRef="#br0" timeOffset="25357.28">18029 2255 554 0,'-4'-7'44'15,"2"3"-43"-15,2 3 52 0,0 1-7 16,0 0-26-16,0 0-19 16,0 1-1-16,0 21 1 15,10 13 16-15,1 9 10 16,-2 6-18-16,-1-4-5 16,2-9-3-16,-3-5 1 15,-1-7-3-15,-3-9 2 16,-1-5-1-16,-1-5 1 15,-1-3-8-15,0-3-11 16,6 0-22-16,3-4-36 16,3-24-64-16,1-10-191 15</inkml:trace>
  <inkml:trace contextRef="#ctx0" brushRef="#br0" timeOffset="25596.64">18567 2052 717 0,'-5'0'13'16,"5"1"3"-16,0-1 20 16,0 0-17-16,0 9-17 15,0 10-6-15,0 12 4 16,0 9 0-16,0 3 2 0,0-1-9 15,2-2-23-15,1-5-30 16,0-9-34-16,0-14-79 16</inkml:trace>
  <inkml:trace contextRef="#ctx0" brushRef="#br0" timeOffset="26036.06">18620 1978 629 0,'-4'0'7'16,"4"0"5"-16,0 0 1 15,12 0-11-15,16 0-2 0,8 0 0 16,0 0 3-16,-5-1-5 16,-9-3 2-16,-7 0-6 15,-5 2 4-15,-5 2 1 16,-3 0 0-16,-2 0 2 15,0 0-2-15,0 0 7 16,0 0-1-16,0 0-2 16,0 2-3-16,1 10 1 15,2 8 4-15,2 10 10 16,1 10-9-16,1 10 0 16,-1 10 5-16,3 8-5 15,-3 9 7-15,4 1-3 0,-1-2 12 16,-1-7-12-16,-1-14-3 15,-4-13-2 1,1-14 6-16,-2-11 3 16,-2-10-6-16,0-4 5 0,0-3-8 15,0 0 4-15,0 0-8 16,0 0 1-16,1 0-3 16,-1 0-39-16,0 0-70 15,0-6-227-15</inkml:trace>
  <inkml:trace contextRef="#ctx0" brushRef="#br0" timeOffset="26936.4">19347 2209 517 0,'-12'4'29'0,"8"-4"-14"16,2 0 72-16,2 0-15 16,-1 0-22-16,-1 0-19 15,0 0-2-15,2 0 2 16,0 0-16-16,0 0-6 15,0 0-8-15,0 0 1 16,14 0-6-16,22 0 1 16,10 0 6-16,8-5-2 15,-7-2 0-15,-3 1-3 16,-8 4 3-16,-13-1-9 0,-6 3-7 16,-16 0-28-16,-1 0-5 15,-6 0-4-15,-22 15-10 16,-11 5-83-16,-2 0-42 15</inkml:trace>
  <inkml:trace contextRef="#ctx0" brushRef="#br0" timeOffset="27176.75">19315 2334 198 0,'-9'3'320'0,"7"-3"-285"16,2 0 6-16,0 0 13 16,0 0-16-16,11 0-28 15,14 0-4-15,5-4 39 16,1-4-19-16,-1-1-15 0,-5 2-1 15,-7 2-7-15,-2 0 0 16,-5 4-3-16,-5 1 2 16,-5 0-4-16,-1 0 4 15,0 0-1-15,0 0 2 16,0 0-2-16,0 0 2 16,0 0-4-16,9 1-36 15,6 12-42-15,13-2-17 16,5-11-178-16</inkml:trace>
  <inkml:trace contextRef="#ctx0" brushRef="#br0" timeOffset="27603.59">20044 1965 632 0,'-11'-2'4'0,"9"2"9"16,2 0 20-16,0 4-15 15,0 23-15-15,2 7 12 0,5 11 26 16,-3 1-27-16,1-1 13 15,-5 3-15-15,3-4 2 16,-3-5-4 0,0-7-7-16,1-4 2 0,-1-7-8 15,2-4 8-15,-1-5-6 16,1-7 3-16,-1 1-2 16,-1-6 2-16,0 0-2 15,0 0-1-15,0 0 3 16,0 5-4-16,0 2-5 15,0 5-24-15,-1 3-11 16,-5 2-28-16,3-4-8 16,3-9-92-16,0-4-150 15</inkml:trace>
  <inkml:trace contextRef="#ctx0" brushRef="#br0" timeOffset="28092.41">20284 2082 436 0,'-13'-4'262'0,"7"-3"-270"16,6 5 17-16,0-1 10 16,13-4-18-16,19-3-2 0,6-1-1 15,4 1 4 1,1 7-4-16,-1 3 3 15,-2 2-1-15,-4 19-2 16,-6 11 2-16,-7 7-2 0,-9 6 2 16,-9 3-1-16,-5 2 6 15,-14-6-4-15,-14-2 5 16,-10-8 4-16,-2-7 9 16,0-2 2-16,9-6-1 15,11-8 1-15,10-7-5 16,8-3 3-16,2-1-11 15,0 0-5-15,0 0-4 16,12 0 0-16,16 0-2 16,8 0 7-16,8 0-1 15,0 0-1-15,-4 0 0 16,1 0-2-16,-3 0 1 16,-4 0-2-16,-5 2 3 0,-8 3-4 15,-4-1 4-15,-8 1-5 16,-2 0-9-16,-2-1-17 15,-2 2-18-15,-3 4-22 16,-7-1-55-16,-32-3-206 16</inkml:trace>
  <inkml:trace contextRef="#ctx0" brushRef="#br0" timeOffset="28700.77">17666 3270 609 0,'-23'0'-5'0,"-2"21"9"16,6 11 30-16,5 8 3 16,5 3-23-16,9 2-7 15,0-1 0-15,9-3-2 16,15-2-3-16,4-5-1 0,2 0-1 15,-3-5 0-15,-7-2 1 16,-7-4-2-16,-6-3 3 16,-5-5-2-16,-2-3 19 15,0 4 4-15,-9-1-6 16,-7 2-6-16,-5-2-5 16,0-2-3-16,-5-4-4 15,-3-2-10-15,-4-2-29 16,-4-5-30-16,-3-3-18 15,1-25-68-15,8-18-24 16</inkml:trace>
  <inkml:trace contextRef="#ctx0" brushRef="#br0" timeOffset="28873.2">17481 3496 288 0,'20'-15'34'16,"-1"2"37"-16,2 1 19 16,-2 4 0-1,3-2-25-15,10-2-18 16,5-2-2-16,13-4-16 0,8-3-17 15,4-1-8-15,0 2-3 16,-5 5-2-16,-8 8-8 16,-5 7-31-16,-11 4-42 15,-15 18-67-15,-15 6-48 16</inkml:trace>
  <inkml:trace contextRef="#ctx0" brushRef="#br0" timeOffset="29044.42">18026 3528 578 0,'0'0'12'0,"7"0"-13"16,10 0 20-16,11 0 7 0,14-8-5 15,9 0-13-15,-2 1-8 16,-4 3 0-16,-11 4-30 16,-10 0-33-16,-11 0-33 15,-7 0 2-15,-6 0-43 16</inkml:trace>
  <inkml:trace contextRef="#ctx0" brushRef="#br0" timeOffset="29248.49">18153 3225 518 0,'-1'0'8'16,"1"21"-4"-16,-2 18 24 0,2 14 52 15,0 5-60-15,0 0-3 16,3-6-2-16,4-1-5 15,-4-4-8-15,0-5-2 16,-3-4-2-16,3-6-22 16,2-12-19-16,2-10-59 15,6-10-53-15,4-6-208 16</inkml:trace>
  <inkml:trace contextRef="#ctx0" brushRef="#br0" timeOffset="29756.69">18756 3478 585 0,'-25'2'36'0,"-5"2"-26"15,-1 3 15-15,-1 0 2 16,1-3-25-16,6-4 0 16,2 0 0-16,1-9-8 15,6-18 5-15,5-11-2 16,11-6 0-16,0-2-1 15,18 4 3-15,12 8-3 16,4 7 3-16,2 9-1 16,0 10-1-16,-4 6 2 15,-5 2-6-15,-6 0-1 16,-9 20-1-16,-7 5 5 0,-5 10-1 16,0 6 7-16,-17 4 0 15,-5 2 1-15,1-1 8 16,3 4 0-16,8-5 3 15,8-1-8-15,2-1-3 16,9-6-3-16,14-5 1 16,5-9-2-16,3-7 0 15,0-8-1-15,-1-8-23 16,-3-3 13-16,-8-19 0 16,-7-10 7-16,-10-4 0 15,-2 4 6-15,-11 4 2 16,-16 7 26-16,-4 4 2 15,-3 5-12-15,-8 5-10 0,10 3 5 16,3 4-4-16,11 0-14 16,12 0-1-16,6 0-22 15,9 7-49-15,22-3-100 16,8-4-193-16</inkml:trace>
  <inkml:trace contextRef="#ctx0" brushRef="#br0" timeOffset="30200.51">19434 3356 587 0,'-18'0'51'16,"6"0"-47"-16,7 0 66 0,5 0-4 15,0 0-37-15,0 0-22 16,0 0-6-16,3 0 0 16,18 0-3-16,9-1 3 15,7-2 0-15,2-3 3 16,-2 3-3-16,-4-2-1 16,-8 2 1-16,-5 2-2 15,-11 1-4-15,-3 0-21 16,-3 0-23-16,-3 14-29 15,-6 9-31-15,-21 2-57 16</inkml:trace>
  <inkml:trace contextRef="#ctx0" brushRef="#br0" timeOffset="30456.82">19450 3501 441 0,'-7'0'176'0,"4"0"-170"15,3 0 41-15,0 0-11 0,0 0-21 16,17-5-17-16,12-3 4 15,5-2 0-15,3 4 5 16,-1 3-5-16,-8 2 1 16,-4 1-5-16,-10 0 4 15,-7 0-3-15,-4 0 2 16,-3 0 0-16,0 0 2 16,0 0 3-16,0 0-3 15,0 0 0-15,0 0-3 16,0 0-1-16,0 0-18 0,4 0-28 15,5 0-63-15,-6-9-68 16</inkml:trace>
  <inkml:trace contextRef="#ctx0" brushRef="#br0" timeOffset="31356.93">20452 3113 599 0,'-13'-4'13'16,"3"2"22"-16,7 2 24 15,1 0-26-15,2 0-26 16,0 21-8-16,0 25 3 0,0 15 22 16,0 16 1-16,-3-1-17 15,2-6-2-15,-1-1 4 16,1-6-7-16,-1-7 1 15,2-6-4-15,0-15 2 16,0-12-4-16,0-9 4 16,0-8-2-16,0-5 0 15,0 0 1-15,0-1-4 16,0 0 1-16,0 0-9 16,0-16 9-16,-3-20-6 15,-2-21 1-15,-2-14-1 16,1-12 4-16,-1 1 1 15,1 9 4-15,1 11-1 0,2 14-1 16,1 13 3-16,0 11-3 16,2 10 1-16,0 9 0 15,0 4 2-15,0 1-3 16,0 0 1-16,0 0 0 16,0 0-1-16,0 0 1 15,0 0-1-15,0 0 2 16,0 0-1-16,0 0 1 15,0 0-2-15,0 0 1 16,0 0-15-16,0 0-53 16,6 0-73-16,3 6-27 15</inkml:trace>
  <inkml:trace contextRef="#ctx0" brushRef="#br0" timeOffset="33063.74">20302 4063 642 0,'-46'0'4'16,"11"0"13"-16,16 0 39 0,13 0 6 16,6 0-42-16,0 0-17 15,18 0-10-15,30 0 2 16,20 0 3-16,13 0 6 15,-2-3-8-15,-10-1-1 16,-12 1-7-16,-15 2-2 16,-17 1 1-16,-13 0-2 15,-12 0 10-15,-1-3 5 16,-28 0 17-16,-13-2-11 16,-16 1-3-16,-7-1 1 15,-5 1 8-15,2 0-4 16,7-1 0-16,14 3 1 15,17 2 3-15,14-3-3 0,15 3-2 16,1-1-5-16,0 1-8 16,23 0-3-16,22 0 0 15,19 0 9-15,11 0-2 16,-5 0-2-16,-8 0-5 16,-10 0 2-16,-11 0-17 15,-15 0-5-15,-14 1-2 16,-12 1-9-16,-12-1 36 15,-27 0 16-15,-20-1-9 16,-14 0 0-16,-4 0 9 16,-4 0 15-16,11 0-17 15,15 0 12-15,22 0-3 0,18 0-2 16,15 0-6-16,8 0-11 16,35 0-11-16,28-11 10 15,19-4 2-15,1-2-2 16,-9 2 1-16,-18 4-1 15,-12 4 1-15,-15 4-1 16,-13 1 3-16,-12 2-3 16,-9 0 1-16,-3 0 0 15,0 0 18-15,0 0 7 16,0 0-13-16,0 0-4 16,0 0-7-16,0 0-4 15,0 0-24-15,0 0-27 16,4 1-49-16,11 7-129 0,1-5-98 15</inkml:trace>
  <inkml:trace contextRef="#ctx0" brushRef="#br0" timeOffset="46421.07">12914 8145 315 0,'-44'-9'-38'16,"5"-9"25"-16,5 2 14 16,0 0-18-16,1 0-163 15,2 2 161-15,1 0 26 16</inkml:trace>
  <inkml:trace contextRef="#ctx0" brushRef="#br0" timeOffset="47148.88">12864 7857 267 0,'0'6'103'0,"0"2"-106"15,0 6 4-15,-4 8 25 16,-14 6 36-16,-10 6-15 16,-13 0-13-16,-14 8-14 0,-16-1 2 15,-14-1 8-15,-10 2-3 16,-12-3-10-16,-7-3-9 16,-4-2 0-1,-2-8-7-15,8-15 2 0,9-11-2 16,4-25 2-16,3-25-2 15,-2-23 2-15,7-19-1 16,12-20-2-16,17-22-2 16,21-13 1-16,24-6-1 15,17 3 1-15,15 7 1 16,28 14-1-16,15 9 2 16,15 14-2-16,10 10 1 15,9 11 1-15,10 10-4 0,8 16 2 16,10 14-1-16,4 25 1 15,0 20-3 1,-9 29 0-16,-13 34 0 16,-10 19 7-16,-6 18-3 0,-11 12 3 15,-10 13-5-15,-7 8 2 16,-15 8-1-16,-10 6 1 16,-10 2 3-16,-9-5-3 15,-10-8 4-15,-4-13 0 16,-8-15 2-16,-20-8-4 15,-18-17 4-15,-16-14 3 16,-14-10 4-16,-11-19-6 0,0-16-5 16,2-15 1-16,10-9-4 15,14-18-6-15,21-20-25 16,22-13-23 0,18-10-61-16,18-5-216 0</inkml:trace>
  <inkml:trace contextRef="#ctx0" brushRef="#br0" timeOffset="51152.07">22231 2801 392 0,'0'-13'4'15,"0"8"76"-15,0 4 0 16,0 1-20-16,0 0-26 0,0 0-1 16,0 0 3-16,0 0-4 15,-4 0-8-15,-6 17-9 16,-11 33-6-16,-7 22 3 15,-3 20 4-15,4-4-14 16,11-12-2-16,10-16 1 16,3-10-3-16,1-9 3 15,2-11-9-15,0-12-17 16,0-9-25-16,0-9-40 16,2-11-61-16,11-33-12 15</inkml:trace>
  <inkml:trace contextRef="#ctx0" brushRef="#br0" timeOffset="51393.42">22260 2678 425 0,'0'0'130'15,"0"0"-114"-15,2 0 33 16,5 11-27-16,4 24-17 16,5 21 41-16,2 17-7 15,3 11-8-15,6 2-15 16,1-3-3-16,5-5-10 15,-6-10-2-15,-4-13 0 16,-6-11-3-16,-6-14 4 16,-4-13-3-16,-6-9 0 15,-1-5-21-15,0-3-4 0,-3 0-6 16,-18-21-38-16,-7-16-174 16</inkml:trace>
  <inkml:trace contextRef="#ctx0" brushRef="#br0" timeOffset="51572.58">22140 3093 599 0,'-3'0'16'0,"3"0"-16"16,0 0 26-16,0 0-3 16,12 0-19-16,11 0-4 15,7 0 0-15,2 0 1 16,0 1-2-16,0 8-46 0,-6 2-67 15,-2-4-103-15</inkml:trace>
  <inkml:trace contextRef="#ctx0" brushRef="#br0" timeOffset="52017.03">22813 2850 611 0,'-24'0'47'16,"12"-5"-49"-16,6 1 54 15,6 1 0-15,9-2-41 0,22 0-11 16,11-3 0-16,7-3 10 15,2 1-3 1,0 3 0-16,-10 0-7 16,-1 7 2-16,-10-2-2 0,-12 2-13 15,-6 0-34-15,-12 16-42 16,-7 8-60-16,-26-1-237 16</inkml:trace>
  <inkml:trace contextRef="#ctx0" brushRef="#br0" timeOffset="52209.18">22871 2991 620 0,'-9'0'52'16,"6"0"-29"-1,3 0 32-15,0 0-24 16,3 0-20-16,22 0-15 16,11-4 4-16,9-5 2 0,0 1 2 15,-7 2-6-15,-9 4-3 16,-10 2-38-16,-13 0-30 15,-6 4-56-15,-9 13-43 16,-24 5-61-16</inkml:trace>
  <inkml:trace contextRef="#ctx0" brushRef="#br0" timeOffset="52404.35">22899 3111 477 0,'0'0'57'0,"-2"0"1"15,2 0 3-15,0 0-15 16,0 0-31-16,10 0-13 15,8 0 5-15,9-2 13 16,4-1-8-16,-1 2-8 0,2-1-3 16,-2 2 0-16,-5 0 0 15,-2 0-2-15,-5 0-5 16,1-5-27-16,3-5-19 16,1-7-54-16,5-5-147 15</inkml:trace>
  <inkml:trace contextRef="#ctx0" brushRef="#br0" timeOffset="52995.77">23728 2864 601 0,'-26'-15'16'0,"1"4"37"15,-1 4 1-15,4 4-5 0,-2 3-24 16,0 0-19-16,-4 18 2 16,0 13-6-16,4 9-3 15,5 5 2-15,11-1-2 16,8 0 2-16,0 1-2 16,22-6 3-16,14-4-5 15,6-11 2-15,3-14-9 16,0-10-4-16,-7-7 0 15,-5-25 4-15,-11-15 7 16,-5-9 2-16,-13-2 3 16,-4 1-4-16,0 12 6 15,-11 14 2-15,1 10 12 0,6 11 4 16,1 8 0-16,3 2-9 16,0 0-13-16,0 5-5 15,11 17-2-15,5 12 8 16,6 3-2-16,3 1 3 15,-1 2-4-15,4-2 2 16,-1-1 2-16,-2-4-4 16,-1-4-5-16,-1-6-40 15,-1-7-37-15,0-11-90 16</inkml:trace>
  <inkml:trace contextRef="#ctx0" brushRef="#br0" timeOffset="53457.53">24775 2698 653 0,'-23'-10'37'15,"5"4"-33"-15,11 6 58 16,5 0-21-16,-2 3-27 16,-11 33-17-16,-2 14 5 15,-2 16-1-15,6 2 4 16,5-3 2-16,7-4 1 16,1-3-5-16,4-6-2 15,20-8-1-15,7-4-1 0,4-10-17 16,3-10-35-1,3-14-24-15,-6-7-56 16,-6-31-108-16</inkml:trace>
  <inkml:trace contextRef="#ctx0" brushRef="#br0" timeOffset="53903.24">24886 2898 609 0,'-15'-6'43'0,"5"3"-9"15,8 3 23-15,2 2-37 16,0 27-18-16,0 15-1 15,0 13 1-15,0 3 0 16,12-7-5-16,-1-10 5 0,-2-11-8 16,-5-13-12-1,-2-12-6-15,-2-7 12 16,0-1 13-16,0-26 6 16,0-18-7-16,5-18-2 0,19-11 2 15,3 8-2-15,-3 17 3 16,-5 21 0-16,-7 19 3 15,2 9-3-15,2 0-2 16,2 21 8-16,-5 15-4 16,-2 5 7-16,-1 5-6 15,-4-7-2-15,0-13-5 16,-3-10 5-16,0-11-9 16,0-5 6-16,7-9 1 15,10-23 5-15,5-10-3 16,5 2-2-16,-6 11 1 15,-11 17-2-15,-3 10 2 16,-5 2-2-16,-1 8 2 0,-1 21 4 16,-3 10 10-16,0 7-8 15,0 4-5-15,0-6-1 16,0-4-14-16,3-10-30 16,12-16-48-16,3-14-127 15</inkml:trace>
  <inkml:trace contextRef="#ctx0" brushRef="#br0" timeOffset="54167.53">25416 2946 645 0,'-21'0'27'15,"1"3"-4"-15,5 15 19 16,6 8-11-16,9 5-23 0,0 4-8 16,20-3 2-16,13-4-3 15,0-10 2-15,-3-9-9 16,-5-9-2-16,-10-1-9 15,-6-24 15-15,-9-10 8 16,0-5-6-16,-13 0 7 16,-17 2-2-16,-9 10-1 15,-4 10-2-15,6 9 1 16,10 7-4-16,12 2 0 16,12 0-15-16,3 4-53 15,17 3-100-15,17-7-122 16</inkml:trace>
  <inkml:trace contextRef="#ctx0" brushRef="#br0" timeOffset="54548.52">25789 2554 694 0,'-9'-3'43'0,"7"3"-44"15,2 11 9-15,0 33-7 16,2 18 31-16,5 18-8 15,2 0-25-15,0-3 3 16,-2-7-4-16,-2-7 3 16,-2-13-2-16,-3-14-2 15,0-16-13-15,0-12 4 0,0-8-1 16,-17-4 8-16,-9-21-30 16,-7-11 12-16,0-6 20 15,2 2 2-15,1 9 5 16,6 13 26-16,2 11 11 15,5 7-16-15,3 8-11 16,3 20-6-16,8 11-2 16,3 3 7-16,0-2-10 15,15-3 4-15,11-9-3 16,3-5-1-16,9-10-1 16,5-9-1-16,4-4-14 15,8-23-26-15,-1-13-52 16,-9-15-261-16</inkml:trace>
  <inkml:trace contextRef="#ctx0" brushRef="#br0" timeOffset="54917.18">26276 2627 661 0,'-11'0'16'0,"7"19"-4"15,1 18 12-15,3 21 55 16,0 10-55-16,0 5-13 16,4 0-6-16,7-5-2 15,-1-6-5-15,0-8 5 16,-5-9-6-16,-2-9-17 16,-3-8-17-16,3-12-32 15,12-16-32-15,10-18-172 0</inkml:trace>
  <inkml:trace contextRef="#ctx0" brushRef="#br0" timeOffset="55180.3">26605 2809 655 0,'-36'0'20'0,"-13"7"15"16,-6 18 2-16,-5 11-11 16,6 4-15-16,8-2-8 15,18-8 6-15,12-6-6 16,13-3 0-16,3-2-3 15,15 1-1-15,19-1 2 16,10-4-2-16,4-2 1 0,1-2 0 16,-7-1 0-1,-12-1-1-15,-11 0 1 16,-10-5-1-16,-7-1-3 16,-2-2 2-16,0-1-11 0,0 0-12 15,0 0-34-15,3-2-59 16,0-24-282-16</inkml:trace>
  <inkml:trace contextRef="#ctx0" brushRef="#br0" timeOffset="55427.64">26782 2482 620 0,'10'0'50'16,"10"8"-63"-16,7 28 35 15,10 23 36-15,-5 23-14 16,-3 14-24-16,-14 5-8 0,-11 1-10 16,-4-6-2-16,0-10 3 15,-21-9-3-15,-6-15 3 16,-1-14-4-16,1-12 3 16,10-13-2-16,8-11-8 15,9-12-34-15,0-1-68 16,10-38-227-16</inkml:trace>
  <inkml:trace contextRef="#ctx0" brushRef="#br0" timeOffset="56876.62">23442 3477 408 0,'-14'1'54'0,"5"-1"-47"15,6 0 67-15,3 0 2 16,0 0-38-16,0 0-21 16,0 0-11-16,0 0 3 15,0 0-5-15,15 0-3 16,15 0 0-16,16 0 2 16,11 0 12-16,10 0-10 15,7 0-1-15,-1-2-6 0,0-1 5 16,-5 2-3-16,-12 1 3 15,-9 0-6-15,-15 0 1 16,-13 0-4 0,-10 1-1-16,-6 0 3 0,-3-1 3 15,0 0 12-15,-21 0 2 16,-12 0-7-16,-10 0-8 16,-14 0 3-16,-10 3 0 15,-10 1-1-15,-5 2 1 16,-3-2-2-16,2-1 13 15,11-2-3-15,17-1 4 16,18 1-3-16,16-1 6 0,14 0-4 16,5 0 0-1,2 0-9-15,0 0-4 16,0 0 2-16,0 0-3 16,0 0 5-16,0 0-4 0,0 0 6 15,0 0-2-15,0 0 0 16,0 0 0-16,0 0-5 15,21 0 2-15,18 0-5 16,22 0 6-16,12-5-3 16,7-2 5-16,2 0-5 15,-7 2 3-15,-2 1-7 16,-14-2-4-16,-10 2-1 16,-16 2 5-16,-18 0 1 15,-5 2 3-15,-10 0 6 16,0 0-4-16,0 0 16 15,0 0 2-15,0 0-5 16,0 0-4-16,-8 0-6 0,-1 0-8 16,-4 0-19-16,-12 12-41 15,-9 9-73-15,-18 3-270 16</inkml:trace>
  <inkml:trace contextRef="#ctx0" brushRef="#br0" timeOffset="57436.87">22229 3975 657 0,'-19'-6'1'15,"7"6"34"-15,10 0 16 16,2 0-28-16,0 18-23 15,9 22-8-15,5 20 17 16,-2 17-3-16,-3 4 2 16,1 3 4-16,-1-1-10 15,-5-4 1-15,1-8-4 0,-4-13 1 16,1-14-2-16,-1-14-12 16,1-15-20-16,-1-12-14 15,-1-6-15-15,0-31-2 16,0-22-77-16,-4-19-148 15</inkml:trace>
  <inkml:trace contextRef="#ctx0" brushRef="#br0" timeOffset="57872.7">22237 4066 552 0,'-6'-17'19'0,"4"6"18"16,2-2 36-16,3-3-34 15,25-5-32-15,13-4-3 16,8 1-2-16,-1 10 1 0,-1 10-3 15,-5 4 1-15,-9 7-2 16,-11 21-15-16,-10 5-3 16,-11 5 1-1,-1 4 9-15,-10-4 6 0,-12-3 2 16,-7-4 1-16,1-11 2 16,2-4 4-16,3-7 7 15,5-4 4-15,9-4 7 16,7-1-6-16,2 0-9 15,2 0-9-15,23 1-13 16,13 5 13-16,5 4 0 16,4 5-1-16,-3 11 1 0,-7 8-1 15,-8 7-7-15,-12 5 0 16,-11-1 7-16,-6-4 0 16,-11-4-1-16,-15-8 4 15,-7-3 3-15,-6-8 11 16,-2-8 4-16,-1-6-3 15,1-4-5-15,2 0-5 16,6-1-8-16,9-6 0 16,7 1-25-16,14 2-37 15,3 0-58-15,11-8-192 16</inkml:trace>
  <inkml:trace contextRef="#ctx0" brushRef="#br0" timeOffset="58164.92">22908 4098 749 0,'-9'-6'-14'15,"9"5"32"-15,9 1-9 16,24-4-10-16,15 1 2 0,10-2 9 16,1-1-1-16,-5 1-7 15,-9 4-2 1,-8 1 1-16,-16 0-17 16,-10 0-23-16,-11 20-41 0,-19 5-55 15,-23 4-94-15</inkml:trace>
  <inkml:trace contextRef="#ctx0" brushRef="#br0" timeOffset="58328.48">22977 4293 622 0,'0'0'46'15,"0"0"-36"-15,0 0 16 16,24 0-11-16,13-9-4 16,10-7 12-16,4 0-15 0,-3 5-6 15,-5 2-2 1,-7 6-3-16,-14 3-29 15,-13 0-50-15,-9 3-76 16,-26 18-40-16</inkml:trace>
  <inkml:trace contextRef="#ctx0" brushRef="#br0" timeOffset="58497.03">23039 4402 280 0,'-3'1'340'16,"2"-1"-333"-16,1 0 33 15,4 0-17-15,20-3-16 16,10-6 10-16,10-3 2 15,2 0-7-15,4 5-10 16,1 3 1-16,-6 4-4 16,-7 0-5-16,-5 4-39 15,-11 11-36-15,-5-4-126 16</inkml:trace>
  <inkml:trace contextRef="#ctx0" brushRef="#br0" timeOffset="59027.88">23774 3829 576 0,'-10'-5'69'0,"10"3"-74"0,0 2 9 16,3 10 5-16,14 19 28 16,4 13 4-16,-2 14-15 15,-5 8-3-15,-4 6-10 16,-3 1-7-16,-4-3-7 16,-1-8 3-16,-1-16-3 15,-1-13-5-15,2-14-6 16,-2-13-1-16,0-4 7 15,0 0 3-15,3-24 1 16,7-13-3-16,10-11-1 16,3 3 4-16,4 7 1 15,-1 13-1-15,2 11-2 0,2 9 3 16,0 5-2-16,-5 1 2 16,-6 20-1-16,-7 5 3 15,-4 3-2-15,-8 1 2 16,0-1 1-16,-9-3 8 15,-18-1 1-15,-7-5 0 16,-5-4 3-16,-6-5-3 16,6-4-3-16,7-2-7 15,8-5-1-15,13 0 0 16,10 0-20-16,1-17-30 16,22-8-62-16,5-7-144 15</inkml:trace>
  <inkml:trace contextRef="#ctx0" brushRef="#br0" timeOffset="59380.93">25114 3718 416 0,'-26'-12'248'15,"1"7"-257"-15,5 5 54 16,1 9-7-16,-3 23-21 16,-2 18-10-16,1 14 23 15,8 8-2-15,7-1-10 16,8-2-1-16,0-5-10 15,23-11-5-15,8-6 0 16,9-9-4-16,2-10 3 16,1-8-7-16,0-7-21 15,-4-13-30-15,-8-2-40 16,-10-28-119-16</inkml:trace>
  <inkml:trace contextRef="#ctx0" brushRef="#br0" timeOffset="59868.15">25282 3978 654 0,'0'-1'3'16,"0"1"30"-16,0 0-3 0,2 15-17 15,5 14-3-15,1 12 36 16,0 4-24-16,-2 0-19 16,1-6-1-16,-1-7-1 15,-3-16-3-15,-2-9 1 16,-1-5-6-16,0-2 7 15,0-16-1-15,9-23 1 16,3-17-4-16,7-6 6 0,2 3-3 16,-2 12 1-16,-1 19-1 15,-4 14-1 1,-1 10 4-16,0 4-6 16,-1 8 5-16,2 16-1 0,-5 9 3 15,-3-3 0-15,-3 0 0 16,-2-10-2-16,2-9-2 15,-3-6 2-15,0-5-2 16,6 0 4-16,9-20-5 16,12-14 1-16,4-7 1 15,0 2-1-15,-8 16 0 16,-8 10 1-16,-7 9-1 16,0 4-2-16,-1 7 6 0,-1 21 1 15,-3 11 16 1,-3 5-7-16,0 2-7 15,0-3-6-15,0-5 2 16,0-9-4-16,0-4-23 0,8-9-9 16,4-6-45-16,4-10-37 15,3-10-98-15</inkml:trace>
  <inkml:trace contextRef="#ctx0" brushRef="#br0" timeOffset="60127.92">25887 3937 682 0,'0'0'18'0,"-3"0"29"16,-4 19-10-16,-1 14-23 16,6 10-3-16,2 4-8 15,0-12-2-15,23-6 0 16,1-8-3-16,7-14-14 0,-1-7-6 16,-3-15 4-16,-10-16 5 15,-9-5 13-15,-8 0 0 16,-9-1 3-16,-22 1 5 15,-8 5-2-15,-6 6 1 16,5 10-1-16,10 7 0 16,13 6-6-16,10 2 1 15,7 0-22-15,10 7-67 16,19-3-85-16</inkml:trace>
  <inkml:trace contextRef="#ctx0" brushRef="#br0" timeOffset="60511.59">26207 3609 772 0,'-9'19'-8'0,"2"22"11"16,7 19 38-16,0 11-5 16,0 2-31-16,12-4-4 15,4-9 1-15,-1-7 0 16,-6-10-3-16,-3-14-6 15,-3-11-21-15,-3-10 14 16,0-8-13-16,-8 0 15 16,-15-12-30-16,-12-17-28 15,-3-6 41-15,-1-3 1 0,-3 8 20 16,8 8 37-16,10 12 31 16,5 8-2-16,10 2-17 15,1 28-28-15,7 12-3 16,1 8 8-16,3-5-10 15,18-6-3-15,4-5 5 16,3-8-5-16,6-8-5 16,5-7 3-16,6-9-7 15,1-7-13-15,3-22-34 16,-4-10-81-16,-2-7-250 16</inkml:trace>
  <inkml:trace contextRef="#ctx0" brushRef="#br0" timeOffset="60812.79">26535 3612 606 0,'-4'-3'31'0,"4"3"-10"16,0 12 3-16,7 29 6 16,6 22 40-16,3 18-40 0,-4 5-13 15,3-1-9-15,-4-5-5 16,-1-12 3-16,0-13-10 16,-2-16 6-16,0-12-19 15,1-14-27-15,7-13-52 16,7-24-51-16,6-24-76 15</inkml:trace>
  <inkml:trace contextRef="#ctx0" brushRef="#br0" timeOffset="61037.19">26879 3879 637 0,'-40'0'-4'16,"-2"14"32"-16,-1 9 20 15,0 3-18-15,7 3-19 0,9-4 6 16,9-3-3-16,9-1 4 15,9-5-9 1,2 3-7-16,22 0 0 16,8-1 0-16,10-6 3 0,-2-3-4 15,-1 0 0-15,-6-2-14 16,-7 0-2-16,-5-3-23 16,-6-2-18-16,-2-2-33 15,-10-11-92-15</inkml:trace>
  <inkml:trace contextRef="#ctx0" brushRef="#br0" timeOffset="61268.56">27031 3569 602 0,'13'15'-3'0,"9"22"58"15,4 18 28-15,-4 15-17 16,-3 15-37-16,-6 1-9 15,-12 3-7-15,-1-6-8 16,-4-4-2-16,-21-9-5 16,-1-13 5-16,-3-11-5 15,6-13 3-15,6-12-23 16,11-11-40-16,6-10-62 16,9-24-352-16</inkml:trace>
  <inkml:trace contextRef="#ctx0" brushRef="#br0" timeOffset="69808.21">21496 6759 641 0,'-19'-13'5'0,"9"5"25"15,2 5 29-15,3 2-9 0,2 1-28 16,-5 5-17-16,-9 30-3 15,-8 21 2-15,-5 9-2 16,0 6 1-16,4-3-3 16,-3 4 2-16,0 5-2 15,0 3 0-15,4-4 0 16,7-11 0-16,5-17-3 16,8-18-16-16,5-17-25 15,0-13-40-15,10-21-32 16,19-40-24-16,8-30-248 15</inkml:trace>
  <inkml:trace contextRef="#ctx0" brushRef="#br0" timeOffset="70057.47">21544 6688 638 0,'0'-7'10'0,"0"4"6"16,0 2 40-16,0 1-37 15,7 4-19-15,10 25-9 16,5 17 28-16,0 15 3 15,2 7 4-15,-4 3-13 16,-1-2-3-16,-2-5-5 16,-3-5-3-16,-2-4 0 15,1-12-2-15,-5-11 1 16,-3-11-4-16,-2-11 4 16,-3-4-17-16,0-6-23 0,0 0 1 15,-21-4-14-15,-10-18-151 16,-8-8-169-16</inkml:trace>
  <inkml:trace contextRef="#ctx0" brushRef="#br0" timeOffset="70248.63">21385 7147 573 0,'-8'0'13'0,"7"0"6"16,1 0 42-16,0 0-24 15,0 0-17-15,16 0-21 16,15-11 10-16,10-3 22 15,-1 0-22-15,1 3-7 0,-3 5-1 16,-9 6-4-16,3 0-32 16,-7 0-17-16,-7 9-34 15,-2-1-81-15,-5-4-202 16</inkml:trace>
  <inkml:trace contextRef="#ctx0" brushRef="#br0" timeOffset="70527.88">21977 6821 684 0,'-22'-12'10'16,"9"4"-7"-16,10 3 45 0,3 5-16 16,0 3-28-16,0 29-7 15,0 18 6-15,0 16 23 16,0 5-16-16,0 2 0 15,3 1-5-15,1-1-5 16,2-5 2-16,0-9-6 16,2-10 6-16,-2-12-3 15,-2-13-2-15,-1-11-20 16,-2-8-20-16,-1-5-20 16,3-4-5-16,-1-26-99 15</inkml:trace>
  <inkml:trace contextRef="#ctx0" brushRef="#br0" timeOffset="71180.86">21797 7172 518 0,'-6'0'51'15,"2"0"1"-15,4 0 18 16,0-1-34-16,4-6-20 15,22-9-17-15,11-3 4 16,8-4 5-16,-2 3-2 16,-6 8-9-16,-4 6 4 0,-11 3 1 15,-3 2-5 1,-5 1 6-16,-5 0-7 16,0 0 4-16,4 0-8 15,0 2-18-15,5 4-32 0,-1-3-44 16,-1-3-188-16</inkml:trace>
  <inkml:trace contextRef="#ctx0" brushRef="#br0" timeOffset="71443.16">22253 6813 371 0,'-19'-11'284'15,"9"4"-278"-15,7 7 67 16,3 0-42-16,0 0-23 15,0 23-16-15,5 22 12 16,3 15 22-16,-1 8-10 0,-1 3-2 16,1-3-11-16,-2-2 1 15,-5-5-4-15,0-9 2 16,0-4-4-16,0-12 5 16,0-9-5-16,0-14 2 15,0-7-17-15,0-6-18 16,-2 0-14-16,-2-28-28 15,-2-12-148-15</inkml:trace>
  <inkml:trace contextRef="#ctx0" brushRef="#br0" timeOffset="71968.8">22247 6845 408 0,'0'-12'35'15,"0"5"39"-15,2 2 18 16,-1 2-31-16,8-3-20 15,4-5-16-15,8-5 6 16,7-3-16-16,4 1-3 16,-1 3-10-16,2 3-1 15,0 8-1-15,-4 4 0 16,-2 0-1-16,-7 21-15 16,-9 4-10-16,-9 11-8 15,-2 3 18-15,-15 1 6 16,-11 0 7-16,-2-7 5 15,0-9-2-15,-2-8 2 0,5-6 7 16,3-4 14-16,8-5 9 16,8-1-13-16,5 0 5 15,1 0-7-15,0 0-16 16,0 0 1-16,15 0-9 16,10-1 7-16,9 0 0 15,2 1-1-15,-2 1-3 16,-1 17-11-16,-6 8 0 15,-6 6-6-15,-9 3 12 16,-8 0 4-16,-4-2 3 16,0 2-2-16,-19-5 9 15,-10-2-1-15,-7-1 0 16,-3-6 16-16,-5-5-10 0,1-3 6 16,-2-6-8-16,4-6-4 15,5-1-1 1,6 0-2-16,11 0-2 15,5-7-4-15,7 0-24 0,7 3-27 16,0 4-22-16,9-1-171 16</inkml:trace>
  <inkml:trace contextRef="#ctx0" brushRef="#br0" timeOffset="72345.38">22822 6945 648 0,'-14'-7'18'0,"7"5"32"15,7 0 18-15,0 2-39 0,19-4-28 16,23-3 0-16,16-3-1 16,5-1 2-1,-4 4-2-15,-10 4 2 16,-8 2-3-16,-15 1-8 0,-8 0-24 15,-13 0-29-15,-5 18-28 16,-18 4-55-16,-19 5-124 16</inkml:trace>
  <inkml:trace contextRef="#ctx0" brushRef="#br0" timeOffset="72516.81">22831 7116 681 0,'-2'0'5'0,"2"0"20"0,14 0-1 15,23-13-16-15,13-4 0 16,7 3 1 0,-5 4-9-16,-6 6 3 0,-8 3-5 15,-10 1-11-15,-13 0-48 16,-15 9-40-16,-9 14-88 16</inkml:trace>
  <inkml:trace contextRef="#ctx0" brushRef="#br0" timeOffset="72697.33">22841 7289 37 0,'-3'1'577'16,"3"-1"-564"-16,0 0 28 15,8 0-10-15,20-7-22 16,12-9 2-16,12-2 7 16,-2 1-9-16,-3 7-9 15,-7 5 1-15,-2 5-5 0,-8 0-27 16,-2 0-20-16,-4 5-36 15,-4-2-83-15</inkml:trace>
  <inkml:trace contextRef="#ctx0" brushRef="#br0" timeOffset="73211.94">23610 6881 620 0,'-23'-3'-3'0,"6"3"54"15,-6 5-13-15,-2 23-29 16,-4 13-3-16,3 9 9 15,4 6 8-15,9-3-15 16,9-3 0-16,4-4-7 16,6-8 0-16,19-12 0 15,6-8-3-15,7-16-4 16,2-2-9-16,-3-26-3 16,-3-17 3-16,-9-11-12 0,-11 0 2 15,-12-3 11-15,-2 4 10 16,-11 1 4-16,-10 8 5 15,1 10 16-15,5 12 11 16,4 11 15-16,8 8-12 16,3 3-23-16,0 0-10 15,2 14-9-15,14 17 6 16,8 6 2-16,4 2-1 16,3 0 2-16,4-1-3 15,2-3 6-15,-1 0-8 16,-3-5 5-16,-1 2-4 15,-8-6-8-15,-5-6-51 0,-7-10-36 16,-9-10-117-16</inkml:trace>
  <inkml:trace contextRef="#ctx0" brushRef="#br0" timeOffset="73409.41">23944 6965 523 0,'-8'-4'128'0,"3"2"-101"15,5 2 15-15,18-1-28 16,19-1-11-16,13-3 20 16,6-1-17-16,-2 4-1 15,-7 0-5-15,-6 2-5 16,-15 0-23-16,-12 0-23 0,-14 0-15 16,-1 0-57-16,-29 0 16 15</inkml:trace>
  <inkml:trace contextRef="#ctx0" brushRef="#br0" timeOffset="73604.42">23975 6821 598 0,'-5'-3'18'15,"5"3"38"-15,0 0-32 16,0 12-6-16,0 18-15 16,10 16 34-16,1 4-22 15,1 1 0-15,3-4 4 16,-3-1-17-16,2-7-1 0,-1-4-2 15,-3-8 3-15,2-7-12 16,-3-8-43-16,1-10-49 16,1-4-144-1</inkml:trace>
  <inkml:trace contextRef="#ctx0" brushRef="#br0" timeOffset="74036.92">24450 6624 714 0,'0'0'2'15,"0"11"1"-15,7 27 0 0,8 19 40 16,-5 15-24-16,0 3-15 16,-4 4-2-1,-4-6-3-15,-2-6 2 16,0-12-3-16,0-16-4 0,0-16 0 15,0-14-1-15,0-9 6 16,-7 0 2-16,-2-5 5 16,4-21-9-16,5-12 4 15,0-7-7-15,23-2 4 16,4 6 1-16,3 11 0 16,1 12 0-16,-4 8-2 15,-1 10 5-15,-2 0-4 0,-5 13 2 16,-4 14-2-16,-7 5 4 15,-5 5-1 1,-3 3-1-16,0-5 3 16,-18-3-1-16,-4-9 4 0,-7-7 3 15,0-8 3-15,-1-7-9 16,0-1 0-16,7-1-7 16,6-16-35-16,12-9-46 15,5-3-86-15</inkml:trace>
  <inkml:trace contextRef="#ctx0" brushRef="#br0" timeOffset="75252.82">21620 8006 574 0,'0'-10'20'16,"0"4"8"-16,0 4 36 15,0 2-14-15,0 0-23 16,0 0-20-16,0 0-2 16,-2 4-2-16,-14 31-1 15,-8 18 2-15,-7 15 2 16,-6 8 9-16,4-8-12 15,7-3 2-15,6-8-6 16,7-10 3-16,8-12-5 16,5-13 1-16,0-11-39 15,15-11-48-15,1-25-65 0,1-30-250 16</inkml:trace>
  <inkml:trace contextRef="#ctx0" brushRef="#br0" timeOffset="75492.52">21596 7969 541 0,'0'-5'111'0,"0"5"-118"16,2 0 10-16,5 0 25 15,6 10-10-15,10 18 6 16,3 14 18-16,3 9-12 16,6 5-10-16,1 2-9 15,0-3-6-15,-2-2-5 0,-4-5-1 16,-8-4 1-16,-5-4 1 15,-4-7-2-15,-7-5 1 16,-1-9-24 0,-2-9-31-16,-2-10-24 0,-1-8-87 15,0-27-91-15</inkml:trace>
  <inkml:trace contextRef="#ctx0" brushRef="#br0" timeOffset="75696.99">21590 8275 661 0,'-15'0'4'0,"7"-1"10"15,8-1 55 1,0-1-17-16,0 2-44 16,14-5-11-16,17 1 0 15,14-4 6-15,10 3-7 0,3 3-36 16,5 0-38-16,-2 3-44 15,-8-4-124-15</inkml:trace>
  <inkml:trace contextRef="#ctx0" brushRef="#br0" timeOffset="76107.87">22174 7964 539 0,'-14'-10'0'0,"4"7"58"16,6 0 13-16,2 3-19 15,2 0-27-15,0 0-11 16,0 0 5-16,0 1-9 16,0 24-2-16,0 11 3 15,0 14 12-15,0 12-13 16,5 2-6-16,11 4 10 16,1 0-14-16,-1-9 1 0,-1-11-2 15,-5-9 2-15,-4-10 0 16,-3-9-2-16,-1-11 3 15,-1-8-5-15,-1-1-14 16,0-2-25-16,3-23-9 16,-3-17-64-16,0-12-127 15</inkml:trace>
  <inkml:trace contextRef="#ctx0" brushRef="#br0" timeOffset="76667.37">22171 7992 550 0,'-16'-8'8'16,"5"2"33"-16,5 2 13 16,3-1 6-16,2 2-31 15,1 0-11-15,0 3-6 16,0-6-8-16,7-7-1 16,18-7-3-16,11-5 3 15,9 0-6-15,10 4 4 16,0 6-2-16,2 6 3 15,-8 9-3-15,-7 2 1 16,-11 19-6-16,-10 8-11 16,-15 6-11-16,-6 6 10 15,-9 1 0-15,-18-1-2 16,-7-7 13-16,-3-6 2 0,-4-4 7 16,4-6-2-16,6-8 3 15,5-3-2-15,13-7 15 16,9 0 1-1,4 0 0-15,0 0-11 0,0 0-10 16,7-3-1-16,17-4-1 16,3 1 8-16,-1 1-4 15,1 5 2-15,0 0-1 16,-3 0 1-16,3 11 1 16,-2 6-3-16,-4 4 3 15,-5 8-4-15,-4 0 6 16,-7 0-3-16,-5-1 2 0,0-3 0 15,-23 0 7-15,-12-2 0 16,-9 0-7-16,-8-5 5 16,-1-7 6-1,3-5 6-15,7-5-14 0,15-1 1 16,15 0-6-16,9 0 3 16,4 0-12-16,19-14-59 15,12-4-40-15,2-3-149 16</inkml:trace>
  <inkml:trace contextRef="#ctx0" brushRef="#br0" timeOffset="77241.08">22956 7983 683 0,'-17'-9'3'0,"13"6"48"16,4 2 4-16,0 1-39 16,15-1-15-16,16-2-5 15,14 0 7-15,1 0 1 0,3-1-2 16,-1 1 0-16,-5 3-4 15,-4-1 4-15,-9 1-5 16,-8 0-14-16,-10 0-33 16,-12 15-35-16,-5 4-58 15,-27 4-107-15</inkml:trace>
  <inkml:trace contextRef="#ctx0" brushRef="#br0" timeOffset="77429.37">22965 8147 667 0,'-5'0'8'0,"5"0"10"16,0 0 17-16,15 0-16 0,21 0-18 16,13-11 6-16,9 1 10 15,-2-3-12-15,-1 6-2 16,-2 3-4-16,-11 3 1 16,-12 1-30-16,-16 0-42 15,-14 11-34-15,-19 8-44 16,-20 1-145-16</inkml:trace>
  <inkml:trace contextRef="#ctx0" brushRef="#br0" timeOffset="77684.69">23010 8309 619 0,'0'0'14'16,"0"0"25"-16,0 0 13 0,23-5-35 15,13-6-3-15,13-6 18 16,4 6-25-16,3 3-2 15,2 5-4-15,-3 3 2 16,-8 0-5-16,-12 0 4 16,-15 0-5-16,-11 0 6 15,-7 0-7-15,-2 0 6 16,0 0 3-16,0 0 0 16,-7 0 0-16,-4 0-18 15,4 0-10-15,5 0-26 16,2 0-44-16,11 0-198 15</inkml:trace>
  <inkml:trace contextRef="#ctx0" brushRef="#br0" timeOffset="78464.52">24030 8009 601 0,'-34'-10'15'16,"1"3"62"-16,0 7-2 16,2 0-35-1,-4 0-10-15,3 7-15 0,-3 18-5 16,2 5-2-16,8 6 2 16,6 4-5-16,11 2-2 15,7 1-1-15,1 0-5 16,6-3 6-16,15-6-8 15,8-2 7-15,10-7-4 16,5-7 1-16,5-5-13 16,-6-13-6-16,-5-2 3 15,-8-23-4-15,-10-14 13 0,-10-11 4 16,-10 0 5-16,0-4 0 16,-10 1 2-16,-8 8-4 15,-2 8 4 1,7 12 9-16,6 11 0 0,4 8 8 15,3 6-11-15,0 0-4 16,0 4-9-16,10 14 0 16,11 10 5-16,7 6 3 15,4 0-3-15,-3 4 1 16,3-6 0-16,-4-4-3 16,-4-2 1-16,-2-8-3 15,-6-4 5-15,-1-1-3 0,-4-6 2 16,-1-2-8-1,0 0-32-15,1-4-27 16,-3-1-68-16,-5-3-255 16</inkml:trace>
  <inkml:trace contextRef="#ctx0" brushRef="#br0" timeOffset="79324.89">24381 7663 326 0,'-10'-17'174'0,"4"4"-166"15,1 8 99-15,4 4-47 16,1 1-17-16,0 0-26 0,0 0-7 16,0 5-9-16,0 24 2 15,1 17 16-15,7 16 10 16,-1 4-15-16,4 1-6 16,-1-3-2-16,2-4-3 15,-3-6 1-15,-2-8-5 16,-2-11 4-16,-4-10-4 15,1-11 3-15,-1-6-4 16,-1-7 4-16,0-1-3 16,0 0 1-16,0 0 0 15,0 0-7-15,2 0 5 16,-2-2-8-16,0-11 7 16,0-9-1-16,0-10 5 0,0-2-3 15,0 2 3-15,0 0-1 16,0 12-1-16,0 1 1 15,0 4-2-15,15-2 3 16,10-3-7-16,6 1 4 16,8 4-2-16,1 2 3 15,5 7-5-15,-2 1-1 16,2 5 2-16,-5 0-11 16,-3 2 6-16,-1 17-4 15,-8 6 11-15,-4 10-2 16,-10 6 4-16,-10 0 2 15,-4 4 1-15,-7-3-1 0,-16-3 2 16,-11-7 1-16,-6-6 5 16,1-9 4-16,-1-9-4 15,0-7 3 1,1-1-9-16,0-8 10 0,2-14-11 16,3 0 1-16,10 0 1 15,6 6-5-15,10 6 3 16,5 7-9-16,3 3-44 15,0 0-84-15,5 0-206 16</inkml:trace>
  <inkml:trace contextRef="#ctx0" brushRef="#br0" timeOffset="80788.67">21980 9002 587 0,'-26'-7'2'16,"16"4"16"-16,6 3 45 16,1 0 4-16,2 0-30 15,-2 0-21-15,-5 4-6 16,-8 27 4-16,-2 19-11 0,-6 13 6 15,2 10-3-15,2 2-5 16,0-1 2-16,0-6-4 16,4-9 6-16,7-12-5 15,3-16 1-15,6-12-12 16,0-10-16-16,0-9-33 16,12-6-31-16,13-36-31 15,1-20-53-15</inkml:trace>
  <inkml:trace contextRef="#ctx0" brushRef="#br0" timeOffset="81022.03">21969 8846 604 0,'0'0'16'16,"3"0"-19"-16,10 18 4 16,9 21 24-16,4 18 18 15,5 8-21-15,4 9-2 16,0-2 6-16,-1-1-17 15,-1-3-4-15,-5-12-6 16,-3-6 4-16,-8-12-4 16,-4-10 4-16,-7-11-3 15,-4-10 0-15,-2-7-11 16,0 0-15-16,-20-7-15 16,-8-16-178-16</inkml:trace>
  <inkml:trace contextRef="#ctx0" brushRef="#br0" timeOffset="81212.53">21899 9283 651 0,'-5'0'3'0,"5"0"-1"16,0 0 8-16,19 0 3 16,17 0-10-16,12-9 15 15,5 1-2-15,-5 2-16 16,-3 1 3-16,-8 5-5 15,-3 0-33-15,-1 0-43 16,-6 0-79-16,-6 0-220 16</inkml:trace>
  <inkml:trace contextRef="#ctx0" brushRef="#br0" timeOffset="81468.85">22506 9192 762 0,'-5'0'-1'15,"5"0"0"-15,26-11-2 16,20-7 7-16,14 0-6 16,2 4 5-16,-2 7-5 0,-12 5 1 15,-11 2-11-15,-13 0-21 16,-11 0-2-16,-9 2 13 15,-2 2-1-15,-1 2-23 16,-1-6-82-16,0 0-240 16</inkml:trace>
  <inkml:trace contextRef="#ctx0" brushRef="#br0" timeOffset="81725.16">22936 8829 675 0,'-10'-1'-3'0,"10"1"40"16,0 15-24-1,3 25-9-15,7 16 35 16,-2 15-25-16,1-3-13 16,4 0 8-16,-2-4-5 0,0-4-1 15,2-8-2-15,-6-9-2 16,-2-11 4-16,-2-10-14 15,-3-9-14-15,0-10-18 16,0-3-22-16,-6-9-74 16,-10-22-334-16</inkml:trace>
  <inkml:trace contextRef="#ctx0" brushRef="#br0" timeOffset="82195.67">22935 8925 510 0,'-10'-32'34'0,"7"4"19"15,3 5 19-15,3 0-34 0,22 1-12 16,11 0-14-16,8 3 10 16,4 6-20-16,4 10-1 15,-4 3 0-15,-7 13-1 16,-8 15-5-16,-17 12-26 16,-16 6-2-16,-2 1-1 15,-25-1 12-15,-10-7 13 16,1-4 11-16,-1-9 0 15,5-6 13-15,7-8 16 16,10-6 8-16,8-3 0 16,7-3-16-16,0 0-17 15,18 0-13-15,10 0 5 16,11-5 1-16,2 5 2 0,-1 0-4 16,-1 14 1-16,-4 16-2 15,-12 7-3-15,-14 8-2 16,-9-4 5-16,-10 1 7 15,-24-3-2-15,-9-5 5 16,-7-5 8-16,0-7 6 16,2-3 2-16,0-6 4 15,6-3-8-15,7-6-8 0,8-4 1 16,11 0-6 0,10 0 0-16,4 0-7 15,2 0-7-15,0 0-33 16,8 0-29-16,17-1-29 0,8-8-34 15,-2-2-292-15</inkml:trace>
  <inkml:trace contextRef="#ctx0" brushRef="#br0" timeOffset="82468.95">23465 9052 750 0,'0'0'-16'0,"8"0"15"16,32 0-3-16,17 0 21 16,14 0-4-16,-1-2-8 15,-7 0-3-15,-8 2-1 16,-14 0-2-16,-12 0-16 15,-13 1-28-15,-16 12-28 16,-10 6-32-16,-26 5-69 16</inkml:trace>
  <inkml:trace contextRef="#ctx0" brushRef="#br0" timeOffset="82617.55">23611 9244 555 0,'-6'0'63'15,"6"0"-20"-15,0 0-14 0,3 0-8 16,18 0-16-16,10 0 13 15,8 0-5-15,-2 0-8 16,-1 0-6-16,-5 0 0 16,-9 0-49-16,-14 7-36 15,-8 8-109-15</inkml:trace>
  <inkml:trace contextRef="#ctx0" brushRef="#br0" timeOffset="82768.17">23592 9365 407 0,'-9'0'264'15,"6"0"-258"-15,3 0 25 16,13 0-21-16,20 0-10 16,13 0 3-16,10-4-1 0,2 0-3 15,1 2-1-15,-5 1-56 16,-12-2-101-16,-11 0-332 16</inkml:trace>
  <inkml:trace contextRef="#ctx0" brushRef="#br0" timeOffset="83311.7">24368 8981 629 0,'-43'-14'61'16,"0"11"-64"-16,5 3 32 15,7 14-7-15,1 19-3 16,11 11-15-16,2 6 2 16,10 3 1-16,7-1 1 15,0-10-7-15,16-4 3 16,11-8-6-16,5-7 6 15,2-6-8-15,6-12 2 16,0-5-10-16,-1-1 0 0,-5-20-6 16,-10-9 3-1,-13-4 9-15,-9-8 2 16,-2-7 6-16,0-2 2 16,-10 6 11-16,-1 10 10 0,1 17 28 15,1 11-5-15,6 5-24 16,3 2-6-16,0 0-18 15,0 7-2-15,16 16-2 16,4 9 6-16,4 3-3 16,-2 0 3-16,3-3 0 15,-1-4-3-15,0-3 3 16,-2-4-3-16,-5-6 4 0,-1-3-7 16,-4-3 8-16,3-3-18 15,0-4-23 1,7-2-38-16,5-7-67 15,-2-20-328-15</inkml:trace>
  <inkml:trace contextRef="#ctx0" brushRef="#br0" timeOffset="83552.84">24847 9057 684 0,'-16'0'94'15,"13"0"-90"-15,3 0 16 0,27 0-11 16,28 0-7 0,21-2 1-16,10-7 4 15,-7 0-7-15,-19 3 2 16,-20 2-14-16,-13 1-3 0,-14 1-8 16,-8 2-5-16,-5 0-18 15,0 0-13-15,0 0-70 16,0 0-349-16</inkml:trace>
  <inkml:trace contextRef="#ctx0" brushRef="#br0" timeOffset="83973.71">25520 8724 303 0,'-25'0'425'0,"9"11"-430"15,8 24 18-15,8 14 14 16,0 19 5-16,3 6-29 16,15-4 1-16,2-6-5 15,-1-11 2-15,-3-14-15 16,-7-13-3-16,-4-13-2 16,-5-9-4-16,0-4 23 15,0-8 8-15,0-17-4 16,0-12-10-16,0-3 7 15,22 2-5-15,6 9 3 16,8 11-4-16,1 11 5 16,2 7-4-16,1 3 4 15,-11 16-1-15,-5 6-1 0,-18 6 3 16,-6 0-3-16,-16-1 7 16,-22 0 4-16,-11-5 18 15,-8-7-5-15,2-3-6 16,7-10 0-16,9-5-11 15,11 0-2-15,15-2-9 16,13-20-33-16,7-16-95 16,19-14-501-16</inkml:trace>
  <inkml:trace contextRef="#ctx0" brushRef="#br0" timeOffset="84784.94">25864 7747 624 0,'-1'27'16'15,"1"12"-19"-15,0 11 39 16,4 6-1-16,7 1-17 15,2-2-10 1,-1-7-6-16,-3-12 0 0,-3-15-3 16,-5-10 6-16,-1-7-8 15,0-4 10-15,0-1 6 16,0-24 4-16,0-21-18 16,10-13 0-16,10-8 0 15,1 10-1-15,0 18 1 16,-7 18-3-16,-1 17 6 15,-3 4-7-15,5 0 6 16,-1 19-2-16,0 7 4 0,-3 3-1 16,-3-1-2-16,-4-6 2 15,1-9-11 1,-1-8 1-16,-1-5 0 16,9-12 8-16,8-20 2 0,9-9-1 15,0 3-1-15,-4 9-1 16,-8 17 2-16,-3 9-3 15,-1 3 4-15,-2 15-1 16,-4 19 18-16,-3 11-3 16,-4 6 3-16,0 1-12 15,0-4-5-15,0-6 1 16,0-9-7-16,6-8-26 0,9-12-56 16,6-13-92-16,3-14-320 15</inkml:trace>
  <inkml:trace contextRef="#ctx0" brushRef="#br0" timeOffset="85032.14">26503 7820 646 0,'-22'16'5'0,"3"15"-2"16,8 9 27-16,11 7 4 16,0 1-24-16,24-3-10 15,12-11 1-15,4-11-2 16,-1-11-1-16,-6-12-15 15,-11-12-6-15,-10-18 15 16,-12-8 8-16,-7 1 0 16,-28-2-1-16,-10 4 2 15,-5 9-4-15,-4 7-1 16,11 10-11-16,15 5-3 0,17 3-47 16,11-4-48-16,30-8-273 15</inkml:trace>
  <inkml:trace contextRef="#ctx0" brushRef="#br0" timeOffset="85393.6">26871 7515 734 0,'-12'31'3'0,"5"20"16"16,2 16 41-16,5 7-38 15,0 2-10-15,0-9-9 16,11-9 2-16,4-13-5 0,-2-13 0 15,-4-12-18-15,-4-8-23 16,-5-9 3-16,-2-3 23 16,-17-7 16-16,-10-13-15 15,-3-8 12-15,-4 2 0 16,-1 4 8-16,6 6 13 16,1 11 12-16,7 5-3 15,6 4-6-15,6 19-17 16,11 11-4-16,0 5 7 15,18-1-4-15,10-5 2 16,5-7-1-16,-2-8 0 16,6-8-1-16,1-8-5 15,3-2 4-15,-2-9-20 0,3-21-25 16,-8-11-41-16,-12-11-101 16</inkml:trace>
  <inkml:trace contextRef="#ctx0" brushRef="#br0" timeOffset="85589.08">27171 7474 601 0,'4'29'12'15,"3"19"23"-15,1 21 40 16,-2 12-10-16,-3 3-25 16,2-3-20-16,-1-5-1 15,2-12-17-15,0-10 2 0,0-12-5 16,-2-15-5-16,1-16-33 15,3-11-39-15,8-15-21 16,6-30-89-16</inkml:trace>
  <inkml:trace contextRef="#ctx0" brushRef="#br0" timeOffset="85769.6">27397 7702 521 0,'-19'0'71'0,"-14"4"-21"15,-7 29-34-15,-3 12 16 16,7 3-8-16,14-2-8 15,17-8 2-15,5-8 5 16,12-2 12-16,22-7-20 16,8-7-1-16,7-8-7 0,-6-6-7 15,-7 0-15-15,-12 0-31 16,-20 0-58-16,-7-2-137 16</inkml:trace>
  <inkml:trace contextRef="#ctx0" brushRef="#br0" timeOffset="86036.89">25851 7664 704 0,'-25'11'2'0,"1"31"-5"16,9 20 27-16,8 26 12 16,7 14-23-16,7 1-7 15,26-9-3-15,13-13-1 16,12-16-2-16,12-16-2 16,16-21-11-16,14-24-37 15,10-12-105-15</inkml:trace>
  <inkml:trace contextRef="#ctx0" brushRef="#br0" timeOffset="86261.28">27700 7389 644 0,'10'26'29'15,"2"16"-6"-15,-3 21 31 16,-9 14-26-16,0 15-22 16,-12 9 4-16,-13 7-8 15,-4-3 0-15,7-4-15 16,2-10-63-16,4-20-80 0</inkml:trace>
  <inkml:trace contextRef="#ctx0" brushRef="#br0" timeOffset="87031.37">21906 10721 666 0,'-17'1'0'15,"6"-1"1"-15,5 0 45 16,4 0 5-16,1 0-32 15,1-26-18-15,0-31-1 16,14-24-4-16,8-21 2 16,4-14 1-16,-5 0-12 15,-7 5-5-15,-3 23-1 0,-8 32 18 16,-3 30-3-16,0 19 8 16,0 7-6-16,3 7 4 15,6 35-5-15,11 22 4 16,6 22 11-16,7 3-10 15,6-5 4-15,0-11-6 16,0-11 3-16,-4-11-4 16,-9-11 3-16,-7-9-2 15,-7-11-2-15,-11-5-1 16,-1 0-23-16,-10 1-6 16,-18-1-46-16,-7-7-104 15,-7-8-156-15</inkml:trace>
  <inkml:trace contextRef="#ctx0" brushRef="#br0" timeOffset="87192.93">21906 10607 465 0,'-11'0'147'16,"8"0"-146"-16,3 0-1 15,0 0 12-15,26-2 14 16,13-9-8-16,13-5 6 16,6-4-17-16,-3 6-8 15,2 4 1-15,-1 5-24 16,1 4-37-16,-11-4-79 15,-9-3-87-15</inkml:trace>
  <inkml:trace contextRef="#ctx0" brushRef="#br0" timeOffset="87440.27">22636 10056 682 0,'-15'0'-16'16,"-3"27"19"-16,-1 24 14 16,-1 20 9-16,1 12-10 15,1 2-6-15,6-2 1 16,2-11-4-16,3-10-9 16,5-9 5-16,2-13-5 0,0-5-7 15,0-6-24-15,0-7-26 16,0-11-77-16,0-11-105 15</inkml:trace>
  <inkml:trace contextRef="#ctx0" brushRef="#br0" timeOffset="88016.73">22804 10196 531 0,'0'0'176'0,"0"11"-177"15,-3 24 1-15,3 17 26 16,0 10 5-16,0 1-24 0,12-6-5 16,1-10-4-16,2-9 5 15,-3-8-4-15,-3-10-2 16,-2-10-32 0,-7-6-16-16,0-4-11 0,0-18 0 15,-8-24-125-15,-4-16-127 16,1-16 297-16,-2-6 109 15,2 3-29-15,7 4 89 16,4 16-30-16,0 14-52 16,24 11-22-16,11 17-14 15,6 15-29-15,1 0-3 16,-3 30-2-16,-13 16-7 0,-10 11-31 16,-16 6-17-1,-6-5-24-15,-27-10 61 16,-9-10 21-16,-5-15 58 15,1-11 5-15,10-6 8 0,14-6-21 16,15 0-19-16,7 0-7 16,14 0-26-16,22 0-4 15,14 3 2-15,5 11 2 16,-2 15-3-16,-14 8 2 16,-11 9 0-16,-12 0-2 15,-16-4 2-15,-5-4-1 16,-28-5 7-16,-7-5 2 15,-7-9 12-15,-3-6-9 0,4-9-4 16,4-4-4 0,8 0-3-16,10 0 0 15,12-3-25-15,10-7-13 0,4-6-36 16,32-8-82-16,11-8-41 16</inkml:trace>
  <inkml:trace contextRef="#ctx0" brushRef="#br0" timeOffset="88281.03">23358 10276 773 0,'-19'-12'4'16,"14"5"4"-16,5 5 27 0,18-7-15 15,30-5-19-15,19-8 0 16,17-4 10-16,-1 2-11 16,-11 6 1-16,-11 11-2 15,-14 4-8-15,-16 3-31 16,-16 3-12-16,-15 19-34 16,-15 9-21-16,-27 4-98 15</inkml:trace>
  <inkml:trace contextRef="#ctx0" brushRef="#br0" timeOffset="88429.33">23476 10370 639 0,'-9'0'30'16,"9"0"4"-16,0 0 2 15,33 0-27-15,14-10-10 0,16-4 10 16,1-2-6-16,-6 3-2 16,-7 6-4-16,-14 7-43 15,-16 0-31-15,-21 18-94 16,-12 7-143-16</inkml:trace>
  <inkml:trace contextRef="#ctx0" brushRef="#br0" timeOffset="88565.62">23543 10490 594 0,'-23'0'36'0,"12"0"-9"16,11 0 36-16,1 0-33 16,29 0-42-16,22 0 4 15,12-3 7-15,13-9-8 0,1-7-16 16,-11 0-41-16,-12-3-120 15</inkml:trace>
  <inkml:trace contextRef="#ctx0" brushRef="#br0" timeOffset="88952.59">24235 10111 722 0,'-36'13'12'15,"4"12"-10"-15,6 8 18 16,4 13 14-16,10 0-23 0,3 6-9 16,6-2-2-16,3-7-1 15,0-7 3-15,0-11-2 16,7-11 1-16,0-11-7 16,2-3-6-16,7-10 3 15,3-29 9-15,7-12 2 16,-3-13-4-16,-6 5 3 15,-5 17-1-15,-6 16 1 16,-6 16 0-16,0 7 18 16,0 3-1-16,0 0 3 15,1 0-9-15,7 0-12 16,6 13 0-16,9 5-1 16,7 4 5-16,1-1-6 0,5 0 5 15,-4-4-4-15,1-1-24 16,-3-2-27-1,3-5-38-15,-7-7-72 16,-3-2-179-16</inkml:trace>
  <inkml:trace contextRef="#ctx0" brushRef="#br0" timeOffset="89164.02">24783 9897 774 0,'-24'0'19'0,"1"21"-1"15,-4 32 12-15,-3 25-3 16,0 12-19-16,5 6-5 0,-1-7-4 16,3-12 0-16,2-12 4 15,7-16-4 1,7-20 2-16,1-12-11 16,6-12-23-16,9-5-50 0,18-18-42 15,1-29-91-15</inkml:trace>
  <inkml:trace contextRef="#ctx0" brushRef="#br0" timeOffset="89600.39">25091 9839 777 0,'-16'37'0'15,"16"18"-2"-15,0 14 16 0,8 13 5 16,14 6-20-16,-3-3 5 16,-1-10-6-16,-4-13 2 15,-11-16-13-15,-3-14-3 16,0-16 6-16,-2-12 6 16,-14-4 4-16,-1 0-6 15,3-18-4-15,12-16 6 16,2-7 1-16,21-5-6 15,12 0 8-15,4 8-2 16,3 11 1-16,0 10 2 16,-1 10-4-16,-5 7 4 15,-7 0-2-15,-9 23 6 0,-9 12-1 16,-9 6 12-16,0 2-9 16,-27 1 4-16,-12-6 1 15,-7-5 5-15,0-10-5 16,3-8-5-16,4-10 0 15,8-5-7-15,10 0-4 16,11-1-26-16,10-20-27 16,14-15-111-16</inkml:trace>
  <inkml:trace contextRef="#ctx0" brushRef="#br0" timeOffset="89972.82">25909 9795 598 0,'-45'16'113'0,"-5"29"-120"0,7 20 33 16,7 15 36-16,11 5-31 16,19-3-17-16,6-4-3 15,7-14-6-15,21-7-3 16,8-8 1-16,13-11-6 15,10-11-4-15,7-14-43 16,3-13-28-16,-8-16-101 16,-18-28-314-16</inkml:trace>
  <inkml:trace contextRef="#ctx0" brushRef="#br0" timeOffset="90149.35">26359 9825 751 0,'-9'0'17'0,"-6"4"12"15,-10 46 1-15,-9 27-10 16,-5 20-9-16,1 8-7 16,10-10-5-16,3-6 1 15,7-12 0-15,8-18-5 16,8-21-30-16,2-21-57 16,0-20-134-16</inkml:trace>
  <inkml:trace contextRef="#ctx0" brushRef="#br0" timeOffset="90320.9">26104 9894 700 0,'3'13'42'15,"12"9"-58"-15,8 16 27 16,11 9 36-16,9 7-29 16,8 2-7-16,5-5-10 15,-4-1-1-15,-5-8-19 16,-12-8-42-16,-12-15-41 15,-23-18-125-15</inkml:trace>
  <inkml:trace contextRef="#ctx0" brushRef="#br0" timeOffset="90552.27">26432 9707 421 0,'37'0'196'0,"6"1"-208"16,14 26 47-1,-5 17 41-15,-7 20-18 16,-8 14-16-16,-10 8-9 0,-14 3-11 16,-11-3-5-16,-2-4-6 15,-11-9-7-15,-9-12-1 16,1-15-2-16,5-11 0 16,5-13-8-16,6-7-28 15,3-6-55-15,0-9-70 16,1-17-275-16</inkml:trace>
  <inkml:trace contextRef="#ctx0" brushRef="#br0" timeOffset="91624.77">21122 10642 465 0,'-14'0'-97'16</inkml:trace>
  <inkml:trace contextRef="#ctx0" brushRef="#br0" timeOffset="92404.68">21309 10043 670 0,'0'0'20'15,"0"0"-48"-15,7 0-17 16,25 0 42-16,18 7 13 16,19-1 9-16,32-4 1 0,31 0-2 15,29-2-6-15,27 0-6 16,17 0 6-16,13 0-10 15,11 0 3-15,9 0-4 16,11 0 0-16,-2 0-1 16,-5 0 0-16,-4 10-1 15,-10 2-4-15,-8 2 4 16,-5 3-9-16,-5 1 11 0,-20 1-3 16,-12 4 4-16,-25 2-5 15,-26 0 6 1,-24 2 1-16,-19 1-2 15,-15-4 3-15,-19-3-3 0,-15-9 3 16,-16-3-4-16,-13-6 10 16,-6-3 11-16,0 0 14 15,-3 0-21-15,-19-7-15 16,-11-2-34-16,-16 4-41 16,-21 5-59-16,-35 0-348 15</inkml:trace>
  <inkml:trace contextRef="#ctx0" brushRef="#br0" timeOffset="92960.85">21213 11021 656 0,'6'0'78'0,"17"-13"-92"16,23-20-25-16,23-9 43 0,21-10 25 15,23-3 1-15,29 0-22 16,26-9 1-16,23-6-4 16,16-1 8-16,9-1-10 15,16 2 7-15,15-1-7 16,22 5 1-16,9 2-2 16,-4 2-5-16,-6 8 4 15,-21 3-3-15,-26 5 5 16,-16 7-5-16,-22 0 4 15,-17 3-4-15,-19 1 3 16,-19 2 0-16,-16 2-1 16,-17 5 3-16,-7 0-6 0,-10 5 6 15,-8 4-6-15,-9 2 9 16,-12 5-5-16,-16 2 2 16,-13 5-1-16,-11 1-1 15,-6 2 1-15,-1 0-5 16,-2 0 6-16,0 0-8 15,-2 9-28-15,-29 13-101 16,-14-4-376-16</inkml:trace>
  <inkml:trace contextRef="#ctx0" brushRef="#br0" timeOffset="93124.79">25881 9910 822 0,'0'0'14'0,"0"0"-65"15,0 0 31-15,0 0 29 16,0 0-7-16,0 0-2 16,0 0-32-16,0 0-59 15,-3 19-118-15,-12 5-51 16</inkml:trace>
  <inkml:trace contextRef="#ctx0" brushRef="#br0" timeOffset="94503.8">21029 6748 361 0,'-36'-17'143'15,"11"6"-133"-15,1 9 26 16,3 2-1-16,1 13 7 16,-5 29-24-16,-3 25-7 15,-3 27 8-15,2 19-5 16,9 4-6-16,9-7-4 16,8-20-1-16,3-19-5 15,0-20 6-15,2-20-7 16,2-13 8-16,2-8-7 15,6-6 2-15,9-2 1 16,10-2 2-16,11 0 2 0,1-13-4 16,-4 0 3-16,-4 3-7 15,-9 9 6-15,-7 1-7 16,-7 14 2 0,-5 11 1-16,-5 8 1 0,-2 9 0 15,0 5-2-15,0 10 7 16,-5 6-5-16,4-1 8 15,1 5-2-15,0 1 1 16,0 3-1-16,7 4 5 16,6 12-6-16,3 9 0 15,-4 15 3-15,-3 17-1 16,-4 8 3-16,-5 1-2 16,0-4 8-16,0-12-4 0,-5-13-3 15,-1-15 3-15,4-16 0 16,2-12-7-16,0-10-2 15,6-14 0-15,15-5-4 16,4-11 3-16,10-6-6 16,3-7-17-16,8-9-37 15,4-3-31-15,-9-9-57 16,-11-18-227-16</inkml:trace>
  <inkml:trace contextRef="#ctx0" brushRef="#br0" timeOffset="107668.42">12972 12123 617 0,'-19'-4'1'16,"15"-3"33"-16,3 5 15 15,-1 1 6-15,2-1-24 16,0 2-18-16,0 0 0 16,-1 0-4-16,1 0 4 15,0 0-9-15,0 0 8 0,0 0-12 16,0 15 8-16,-3 31-9 15,-2 19 7-15,4 17 5 16,-2 7-9-16,3-20-2 16,3-10-1-16,7-17 2 15,3-16-5-15,-5-12 7 16,-5-5-14-16,-3-8-16 16,0-1-13-16,0-15-14 15,-6-25-47-15,-13-19-258 16</inkml:trace>
  <inkml:trace contextRef="#ctx0" brushRef="#br0" timeOffset="107840.99">12856 11933 708 0,'-10'0'1'16,"7"0"3"-16,3 0 18 15,0 0 7-15,0 3-23 16,5 9-11-16,19 7 0 15,7 8-20-15,3 1-52 16,-4-1-83-16,-11 2-84 16</inkml:trace>
  <inkml:trace contextRef="#ctx0" brushRef="#br0" timeOffset="108180.09">13047 12289 575 0,'0'21'71'15,"0"1"-79"-15,0 5 17 16,5 0 17-1,4-1 3-15,4 0-22 16,-1-3-4-16,-1-2-1 0,-3-11-4 16,-5-4 5-16,-3-6-10 15,0 0 10-15,0 0-2 16,0-14 15-16,-7-18-10 16,3-13-5-16,4-9 1 15,0 5-2-15,8 9 1 16,12 11-4-16,1 13 5 15,2 7-7-15,0 8 8 16,2 1-5-16,-1 5 5 0,1 17 3 16,-5 9 5-16,-7 2 2 15,-2 3-7 1,-5-1 0-16,-3-4-11 16,2-5 9-16,-3-4-8 0,-2-5-12 15,0-2-25-15,0-5-27 16,0-9-111-16</inkml:trace>
  <inkml:trace contextRef="#ctx0" brushRef="#br0" timeOffset="108381.55">13332 12244 716 0,'-13'-5'10'0,"8"3"-8"15,5 1 50-15,0-2-47 16,16-3-2-1,19-9-10-15,8 1 8 0,1 3-1 16,-6 3-14-16,-8 7-13 16,-10 1-21-16,-12 0-15 15,-8 0-43-15,0 1-13 16,-25 0-41-16</inkml:trace>
  <inkml:trace contextRef="#ctx0" brushRef="#br0" timeOffset="108591.99">13366 11985 502 0,'-3'0'46'0,"3"0"-20"16,0 12 10-16,0 26-8 15,0 17 27-15,6 17-26 16,10 3-10-16,1 0 6 0,4-4-17 16,-5-8 0-16,0-9-7 15,-3-11 0-15,-6-9-1 16,-6-10 3-16,1-8-3 15,-2-7-19-15,0-5-20 16,0-4-28-16,0-10-77 16</inkml:trace>
  <inkml:trace contextRef="#ctx0" brushRef="#br0" timeOffset="110205.43">14161 12182 399 0,'-19'-11'118'0,"7"2"-120"16,6 6 63-16,6 1 20 15,0 2-32-15,0 0-27 16,0 4-13-16,0 28-3 0,12 14 7 16,2 12 20-16,0 5-27 15,3-11-1-15,1-7-5 16,-5-14 0-16,-3-13-1 15,-5-12 0-15,-5-4-7 16,0-2-5-16,0-9 12 16,0-30-5-16,0-17 9 15,0-10-4-15,0 2 2 16,0 12-1-16,12 11 0 16,9 8 0-16,6 11-4 15,5 5 4-15,0 6-6 16,0 7 4-16,0 4-41 0,-6 18-32 15,-6 17-60-15,-13 5-33 16</inkml:trace>
  <inkml:trace contextRef="#ctx0" brushRef="#br0" timeOffset="110489.34">14489 12309 515 0,'0'0'129'0,"0"0"-108"16,7 0 4-16,9-6-6 15,10-14-10-15,6-2 3 16,0-3-12-16,-6 4 3 15,-9 4-8-15,-11 5 8 16,-6-2-6-16,0-1 10 16,-20-5-5-16,-10 2-2 15,-4 6 2-15,-1 10 4 0,2 2 10 16,5 10-5-16,3 18 9 16,8 8-18-16,9 4 6 15,8 1-6-15,1-4 3 16,26-2-8-16,9-5 3 15,10-4 2-15,0-10-8 16,5-10-20-16,-2-6-28 16,-8-6-24-16,-5-20-92 15,-9-9-106-15</inkml:trace>
  <inkml:trace contextRef="#ctx0" brushRef="#br0" timeOffset="110712.44">14778 12071 632 0,'-18'-2'10'0,"11"2"22"15,7 0 6-15,0 25-34 16,16 18-6-16,8 10 5 16,4 3-3-16,4-10 2 15,-7-9-8-15,-7-4 8 16,-11-7-5-16,-7-3 7 16,0 0 7-16,-22-4 19 15,-8-1-9-15,-1-3-15 16,1-7-2-16,10-4-5 15,9-4-3-15,11-13-47 16,0-22-64-16,7-15-221 16</inkml:trace>
  <inkml:trace contextRef="#ctx0" brushRef="#br0" timeOffset="110848.85">14927 12189 625 0,'0'-2'86'15,"1"2"-91"-15,4 0 15 0,12-2 0 16,8-4-7-16,12 0 3 15,6 2-6-15,-6 4 0 16,-5 0-57-16,-20 14-78 16,-12 10-133-16</inkml:trace>
  <inkml:trace contextRef="#ctx0" brushRef="#br0" timeOffset="110984.19">14918 12346 677 0,'-24'4'12'0,"12"-4"62"15,11 1-35-15,1-1-19 16,16 0-27-16,21 2 6 15,20-2 0 1,12 0-8-16,-1 0-27 0,-2 0-46 16,-11 0-79-16,-19-3-159 15</inkml:trace>
  <inkml:trace contextRef="#ctx0" brushRef="#br0" timeOffset="111217.3">15307 11821 630 0,'-5'0'9'0,"5"0"32"16,0 33-13-1,5 23 18-15,7 17 6 16,3 10-28-16,4-3-5 16,0-5-2-16,2-6-9 0,-4-3-1 15,-1-15-10-15,-1-6 5 16,-2-11-4-16,-2-9-7 15,-2-4-27-15,4-11-36 16,-6-10-56-16,-7 0-195 16</inkml:trace>
  <inkml:trace contextRef="#ctx0" brushRef="#br0" timeOffset="111921.42">15590 12089 784 0,'-27'-14'0'15,"13"7"-1"-15,14 5 32 0,0 2-3 16,0 0-23-16,21 7-7 16,12 20-9-16,10 12-6 15,1 8-65-15,-14 2-84 16</inkml:trace>
  <inkml:trace contextRef="#ctx0" brushRef="#br0" timeOffset="112048.08">15756 12498 792 0,'-11'4'-30'0,"8"8"27"16,3 11 4-16,0 13-1 15,6 12-38-15,4 9-93 0,-9-6-209 16</inkml:trace>
  <inkml:trace contextRef="#ctx0" brushRef="#br0" timeOffset="113077.34">14232 14216 448 0,'-11'-3'233'0,"2"3"-229"16,9 0-2-16,0 2 20 15,4 33-8-15,10 9 10 16,4 7-1-16,-3-3-25 15,2-16 6-15,-4-13-10 0,-7-6-5 16,-3-9-18 0,-3-4 15-16,0 0 8 15,0-28 8-15,0-12 1 16,0-14-5-16,14-1 4 0,10 5-5 16,7 11 7-16,7 10-5 15,0 13 3-15,1 10-3 16,4 6 2-16,-5 8-34 15,-7 22-77-15,-7 8-84 16</inkml:trace>
  <inkml:trace contextRef="#ctx0" brushRef="#br0" timeOffset="113348.63">14654 14411 386 0,'2'2'258'16,"-1"-2"-261"-16,2 0 3 15,8 0 13-15,7-23-6 16,4-9 9-16,1-7-12 0,-4 0 0 15,-9 4-6-15,-8 4 3 16,-2 3-12-16,-8 4 4 16,-14 6 5-16,-4 10 1 15,-2 8 18-15,0 1 13 16,3 27 1-16,5 15-18 16,11 10 2-16,9 4-7 15,0 1-1-15,26-7-7 16,11-3 1-16,5-9 2 15,8-13-9-15,2-15-26 16,3-11-29-16,-5-32-50 16,-7-22-129-16</inkml:trace>
  <inkml:trace contextRef="#ctx0" brushRef="#br0" timeOffset="113573.03">14955 14055 685 0,'-28'3'-1'16,"15"15"25"-16,13 11-2 15,3 11-19-15,25 12-2 16,6 3 1-16,-1-2-6 16,-2-7 6-16,-14-8-5 15,-13-8 6-15,-4-4 6 16,-27 1 42-16,-9-3-13 16,-4-4-18-16,6-8-3 15,13-9-10-15,11-3-3 0,10-15-19 16,10-20-37-16,29-13-71 15,11-4-109-15</inkml:trace>
  <inkml:trace contextRef="#ctx0" brushRef="#br0" timeOffset="113796.43">15243 14244 779 0,'-6'0'-19'16,"6"0"21"-16,25-5-11 0,18-13 5 15,15-2 8-15,9-2-4 16,-7 7 2-16,-11 4-35 16,-15 9-14-1,-14 2-48-15,-19 0-49 0,-2 0-70 16</inkml:trace>
  <inkml:trace contextRef="#ctx0" brushRef="#br0" timeOffset="113976.95">15275 14034 260 0,'-9'-4'419'16,"8"3"-421"-16,1 1 2 16,23 5-2-16,13 23 27 0,8 8 14 15,5 9-23-15,-1 2-4 16,1-3-13-16,-6-2 4 15,0-3-2-15,-10-9-25 16,-9-5-40-16,-9-11-87 16,-15-14-122-16</inkml:trace>
  <inkml:trace contextRef="#ctx0" brushRef="#br0" timeOffset="114149.49">15499 13980 271 0,'-18'-18'343'16,"2"14"-326"-16,11 4 71 15,4 0-42-15,-4 11-23 16,-8 35-23-16,-1 14 4 0,-5 16-3 16,3-2 1-1,4-12-2-15,9-6 1 16,3-9-5-16,8-10-47 16,25-16-33-16,2-21-156 0</inkml:trace>
  <inkml:trace contextRef="#ctx0" brushRef="#br0" timeOffset="114320.75">15758 14021 770 0,'-10'-2'10'0,"8"1"-6"0,2 1 11 16,19 0-14-16,20-3-5 15,10-1 7 1,1 0-19-16,-9 2-40 15,-18 2-52-15,-18 4-120 0</inkml:trace>
  <inkml:trace contextRef="#ctx0" brushRef="#br0" timeOffset="114472.35">15669 14183 733 0,'-21'0'22'0,"10"1"-11"15,11-1 27-15,12 0-29 16,31 0-15-16,23 0 4 15,12 0 4-15,6-14-22 16,-7-1-44-16,-16 0-61 16,-19-4-288-16</inkml:trace>
  <inkml:trace contextRef="#ctx0" brushRef="#br0" timeOffset="114943.96">16238 14340 745 0,'-20'1'32'16,"10"-1"-29"-16,10 0 42 16,0 0-16-16,0 0-22 15,0 0-4-15,0 0-6 16,0 0 4-16,4-1-5 0,4-7 9 15,-2-2-6-15,1-5 6 16,-2-9-4-16,-1-8 1 16,2-6 0-16,-2-14-3 15,2-6 5-15,-1-5-7 16,-2-4-1-16,3-1-10 16,6 5 11-16,3 11-20 15,8 10 15-15,1 13 4 16,-3 13 4-16,2 11 0 15,-4 5-3-15,4 4 3 16,2 26-6-16,6 18 12 16,0 13 2-16,1 6 8 15,4-2-12-15,-1-4 1 0,2-8-4 16,-3-7-2-16,-5-10 3 16,-6-8-5-16,-8-9-4 15,-4-9-15-15,-5-6-6 16,-6-4-26-16,0 0-22 15,-15-9-39-15</inkml:trace>
  <inkml:trace contextRef="#ctx0" brushRef="#br0" timeOffset="115125.47">16272 14132 779 0,'-9'-6'-12'16,"9"3"40"-16,0 0-18 15,18-5-6-15,20-1-9 16,17-1 6-16,8 1-2 16,-2 8-7-16,-3 1-59 15,-13 0-47-15,-11 7-183 16</inkml:trace>
  <inkml:trace contextRef="#ctx0" brushRef="#br0" timeOffset="116361.12">17030 13659 360 0,'-12'-6'355'0,"2"6"-354"16,10 0 11-16,0 0 28 15,0 0-29-15,0 13-6 16,14 21-14-16,13 14 13 16,7 12-36-16,1 2-62 15,-13-2-129-15</inkml:trace>
  <inkml:trace contextRef="#ctx0" brushRef="#br0" timeOffset="116504.74">17185 14283 795 0,'-19'1'-29'16,"10"4"28"-16,9-3 8 16,0 5-2-16,0 11-16 15,0 7-37-15,0 3-41 16,10-6-105-16</inkml:trace>
  <inkml:trace contextRef="#ctx0" brushRef="#br0" timeOffset="117104.13">17940 13458 698 0,'0'-1'-3'16,"4"1"3"-16,10 8 0 0,13 27 16 16,8 21 46-16,4 17-37 15,-2 12-7-15,-7 11-9 16,-14 3-3-16,-11 0-3 16,-5-4 9-16,-5-7-11 15,-11-13 10-15,0-15-4 16,5-20-4-16,4-17-1 15,7-15-4-15,0-8-10 16,24-3-60-16,26-39 12 0,8-24-58 16,0-22-294-16</inkml:trace>
  <inkml:trace contextRef="#ctx0" brushRef="#br0" timeOffset="117373.79">18661 13462 767 0,'-18'-1'-8'16,"18"1"23"-16,0 14 1 0,12 36-10 16,7 18 31-1,8 19-12-15,1-1-24 16,4-11-2-16,-6-4 1 15,-5-13-6-15,-4-12 8 0,-6-14-22 16,-5-14-8-16,-4-11-14 16,-2-7-22-16,0-29 0 15,0-25-104-15,0-20-167 16</inkml:trace>
  <inkml:trace contextRef="#ctx0" brushRef="#br0" timeOffset="117688.54">18816 13520 325 0,'0'-42'170'16,"0"17"-116"-16,26 8-6 15,19 9-26-15,3 7-11 16,5 1 3-16,-5 12-16 16,-12 17 4-16,-14 9-28 15,-19 6-36-15,-4 2 10 16,-31-6 35-16,-5-6 19 0,1-11 43 16,11-10 34-16,12-5-35 15,13-3 10-15,0 1-52 16,34 10 1-16,11 5 7 15,5 7-3-15,-5 5-7 16,-15 3 0-16,-24 3 2 16,-8 6-2-16,-41 1 11 15,-23 1 19-15,-9-7 15 16,1-11-18-16,19-11 4 16,20-11-26-16,17-7-3 15,18 0-2-15,13-34-23 16,35-23-52-16,7-19-93 0,-2-11-328 15</inkml:trace>
  <inkml:trace contextRef="#ctx0" brushRef="#br0" timeOffset="118207.81">19199 13501 787 0,'-16'35'-2'16,"12"11"19"-16,4 8 34 15,6 5-27-15,24-6-14 16,12-3-12-16,11-15 5 16,8-23-9-16,0-12 0 15,0-30-11-15,-6-28-4 0,-14-11-3 16,-19-10 10-16,-22 0 4 16,-8 3-7-16,-30 9-8 15,-9 16 12-15,-3 19 17 16,2 19-7-16,4 13 5 15,3 6-5-15,5 22-17 16,10 9-33-16,7 9-26 16,14 1-55-16,5-1-14 15,0-8 91-15,12-9 63 16,1-13 112-16,1-8-6 16,4-7-8-16,7-1-24 15,14-7-20-15,13-21-28 0,13-10-29 16,7-6 1-16,-1 1-11 15,-9 11 8-15,-14 11-24 16,-18 13 17-16,-12 8 4 16,-12 0 0-16,-6 7 11 15,0 18 36-15,0 8 19 16,-10 6-28-16,1 0-13 16,6-2-16-16,3-3 2 15,0 1-8-15,0-1 2 16,7 2-19-16,3-2-21 15,-2 3-36-15,-2-5-54 16,-6-6-106-16</inkml:trace>
  <inkml:trace contextRef="#ctx0" brushRef="#br0" timeOffset="118409.27">19563 13865 712 0,'-28'15'18'0,"13"10"0"16,12 6 37-16,3 6-26 15,6 8-9-15,21 2-13 16,10-9-3-16,6-2 0 16,6-14-4-16,0-12 6 15,2-10-12-15,-5-2 9 16,-1-24-12-16,3-10-13 16,-7-9-29-16,1-3-60 0,-3-1-198 15</inkml:trace>
  <inkml:trace contextRef="#ctx0" brushRef="#br0" timeOffset="118896.97">20673 13650 745 0,'-11'-9'-1'0,"11"7"-5"16,0 2 4-16,29 0-5 15,14 0 4-15,12 4-10 16,8-2-60-16,-4-2-86 16,-7 0-291-16</inkml:trace>
  <inkml:trace contextRef="#ctx0" brushRef="#br0" timeOffset="119024.63">21267 13692 462 0,'0'4'303'0,"0"-4"-289"15,0 0 20-15,0 0-21 16,22 0-14-16,27-1-39 0,17-9 1 16,6-1-159-16</inkml:trace>
  <inkml:trace contextRef="#ctx0" brushRef="#br0" timeOffset="119152.64">21894 13692 793 0,'-9'0'46'0,"2"0"-17"15,7 0-11-15,0 0-8 16,4 8-15-16,17 8-26 16,3 5-48-16,-12-3-187 15</inkml:trace>
  <inkml:trace contextRef="#ctx0" brushRef="#br0" timeOffset="124688.34">14352 15650 416 0,'-24'-13'18'16,"14"3"7"-16,5 5 55 15,4 3-5-15,-1 1-33 0,2 1-13 16,0 0-11-16,0 0 0 15,0 6-11-15,15 21 2 16,8 20 21 0,3 14 11-16,-6 8-30 0,-4-2-5 15,-2-9-5-15,-4-14 1 16,-3-14 1-16,-2-14-6 16,-4-8 3-16,-1-8-9 15,0 0 10-15,0 0-4 16,-3-25 0-16,-9-21 0 15,-1-20-2-15,4-3 4 16,5 6 0-16,4 13 2 0,0 13-6 16,7 2 9-1,17 3-6-15,6 2 4 16,2 1-1-16,3 9 1 16,-4 6-2-16,-1 7-1 0,-5 4-2 15,-4 3-37-15,-2 1-21 16,-6 22-54-16,-12 4-96 15</inkml:trace>
  <inkml:trace contextRef="#ctx0" brushRef="#br0" timeOffset="125049.37">14709 15776 728 0,'-13'0'5'0,"9"0"-3"16,4-4 27-16,0-3-17 15,19-8-21-15,12-9 9 16,10-5-2-16,-4-2 5 0,-10 6-4 16,-11 9 2-16,-12 3-1 15,-4-4 0-15,-3-5 3 16,-19-4-5-16,-5-3 0 16,-2 10-1-16,0 8 6 15,4 10 1-15,-2 1 7 16,5 20 7-16,-2 22-12 15,6 16-2-15,9 8 7 16,9 0 2-16,0-6-9 16,18-8 3-16,10-7-7 15,6-7 7-15,5-5-5 16,0-12 0-16,4-10-2 0,3-11-14 16,6-3-18-16,5-32-21 15,-6-19-43-15,-7-14-112 16</inkml:trace>
  <inkml:trace contextRef="#ctx0" brushRef="#br0" timeOffset="125300.7">15095 15383 624 0,'-28'0'57'0,"4"0"-56"16,8 12 26-16,5 20-7 16,10 14-15-16,1 15-2 15,16 6-2-15,20 1 0 16,8-4 3-16,7-4-4 15,-6-3 1-15,-12-7-3 0,-15-5 4 16,-18-4-1-16,-3-4 14 16,-30-4 23-16,-12-6-5 15,-10-11-6-15,-3-9-7 16,6-7-12-16,9 0-8 16,14-1 2-16,19-10-16 15,10-9-27-15,21-10-54 16,26-9-81-16</inkml:trace>
  <inkml:trace contextRef="#ctx0" brushRef="#br0" timeOffset="125896.51">15475 15495 613 0,'-27'-5'27'0,"6"5"45"16,9 0-3-16,7 0-31 16,5 0-16-16,0 22-22 0,0 11 3 15,5 9-1-15,24-4-3 16,12-19-5-16,4-9-10 16,-3-10 0-16,-17-2 1 15,-8-14 12-15,-17-11-2 16,0-7 17-16,-18-5-3 15,-12-3 2-15,-6 7 11 16,2 10-14-16,3 7-3 16,7 7-4-16,12 7 3 15,6 3-12-15,6 1-11 16,0 0-43-16,3 7-57 16,15 2-126-16</inkml:trace>
  <inkml:trace contextRef="#ctx0" brushRef="#br0" timeOffset="126103.96">15897 15177 646 0,'-11'9'58'0,"-17"28"-43"16,-7 23 53-16,1 19-29 16,0 9-14-16,6 2-13 15,1-5-3-15,6-6-10 16,8-9 4-16,2-8-4 15,10-12 1-15,1-14-15 16,1-12-36-16,19-16-34 0,5-8-21 16,-1-37-79-16</inkml:trace>
  <inkml:trace contextRef="#ctx0" brushRef="#br0" timeOffset="126360.27">15895 15655 644 0,'-12'9'32'16,"-10"16"11"-16,-2 8 16 15,9 5-25-15,12-2-19 16,3-4-11-16,17-4-4 16,17-7 2-16,4-14-6 15,1-7-14-15,-8-5-1 16,-7-24 6-16,-16-6 7 16,-8-4 3-16,-17 5 4 15,-21 4 1-15,-13 9 6 16,-3 9 3-16,-1 5 1 15,12 7-3-15,18 0-4 16,11 0-7-16,14 0 0 0,12 0-53 16,27 0-65-16,13 0-50 15</inkml:trace>
  <inkml:trace contextRef="#ctx0" brushRef="#br0" timeOffset="126548.77">16110 15500 694 0,'-17'-7'85'16,"10"1"-59"-16,7 2 24 16,1-3-39-16,31-7-18 15,17-3 6-15,10-1 1 16,-2 3 1-16,-12 7-22 0,-14 6-21 16,-11 2-17-16,-16 6-36 15,-4 19-43-15,-20 7-25 16</inkml:trace>
  <inkml:trace contextRef="#ctx0" brushRef="#br0" timeOffset="126713.35">16165 15665 743 0,'-2'0'6'16,"2"0"25"-16,0 0-16 16,25 0-16-16,14-6 1 15,8-6 0-15,0-1 2 16,-8 2-1-16,-6 4-5 15,-10 3-22-15,-4 3-30 0,-8-1-33 16,-8 1-113-16</inkml:trace>
  <inkml:trace contextRef="#ctx0" brushRef="#br0" timeOffset="127176.66">17000 15279 602 0,'-9'-17'-5'15,"8"0"18"-15,-3 1 18 16,0-4-8-16,-5 2-12 15,-4-2 8-15,-11 4-12 16,-12 6-1-16,-8 9 4 16,-6 1 2-16,-2 17-12 15,9 10 15-15,3 10 4 16,12 6-2-16,13 8-7 16,12 9 2-16,3 2-6 15,12 2 6-15,21-4-7 16,8-10-5-16,10-8 4 0,4-8-7 15,3-9 6-15,-2-9-6 16,-5-8 8-16,-5-8-6 16,-10 0 0-1,-14-7-5-15,-11 0 5 0,-11 6 1 16,0 1-3-16,0 0 7 16,0 0-6-16,8-6-1 15,11-5-46-15,9-4-63 16,6-6-141-16</inkml:trace>
  <inkml:trace contextRef="#ctx0" brushRef="#br0" timeOffset="127537.26">17478 15108 754 0,'-10'-6'27'16,"8"5"-23"-16,2 1 18 0,6 0-17 15,18 4-3-15,7 16-5 16,4 9 6-16,-6 6-25 16,-5 13-40-16,-15 8-49 15,-9 0-145-15</inkml:trace>
  <inkml:trace contextRef="#ctx0" brushRef="#br0" timeOffset="127656.94">17623 15591 554 0,'0'4'142'0,"-6"2"-128"15,0 1 27 1,0 7-24-16,0 7-15 16,5 5-35-16,-1 4-52 0,-4-7-154 15</inkml:trace>
  <inkml:trace contextRef="#ctx0" brushRef="#br0" timeOffset="135328.59">14745 9351 478 0,'-10'0'-82'0,"-1"0"65"16,4 0 18-16,2 0 10 16,2 0-6-16,3 0 0 15,0 0 6-15,0 0 23 16,0 0 5-16,-1 0 12 15,-2 0 12-15,2 0-12 16,-2 0-3-16,-2 0-14 0,1 0-5 16,-5 0-16-16,-3 0 2 15,0 0-11-15,3 0-3 16,2 3 2-16,2 0-6 16,4 0 6-16,1-3-7 15,0 0 8-15,0 0-7 16,0 0 5-16,0 0-3 15,0 0 3-15,0 0 1 16,0 1 0-16,0-1 1 16,0 0-5-16,0 0 2 15,0 0-3-15,0 0 5 16,0 0-5-16,0 0 5 16,0 0-2-16,0 0 1 0,0 0 1 15,0 0-3-15,0 0 2 16,17 0-5-16,9 1 6 15,5-1-3 1,0 0 3-16,2 0-5 0,-2 0 5 16,2 0-3-16,4 0 0 15,9 0 4-15,10 0-8 16,13-7 6-16,5-3-3 16,0-2 2-16,-1 1-2 15,-12 4 4-15,-9 3-3 16,-7 4 0-16,-8 0 0 15,-3 0-2-15,-2 0 4 0,1 4-4 16,1 3 4-16,12 0-2 16,9-2 0-1,13-5 0-15,6 0 0 16,4 0 2-16,3-1-2 0,-1-4-2 16,5-1 2-16,1 2 1 15,-3-2-4-15,3 0 5 16,-3 2-2-16,-7 2 0 15,1 2 0-15,-9 0-2 16,-9 0 0-16,-2 0-1 16,-12 4 3-16,0 3-2 15,-1 0 4-15,2-3-5 16,5 3 5-16,5-6-1 0,2 1-1 16,3-2-1-16,0 0 1 15,-1 0 2 1,-1 0-4-16,-5 0 4 15,-5-2-5-15,-10 1 5 0,-10-2-4 16,-7 2 4-16,-12-2-4 16,-4 3 4-16,-5 0-1 15,-1-2-2-15,0 2 5 16,0 0-4-16,0 0 6 16,0 0-5-16,0-1 1 15,0 1-3-15,0 0 3 16,0 0-1-16,2 0-2 0,-2 0 1 15,1 0-2 1,-1 0 5-16,0-1-3 16,0 1 2-16,0-3 4 15,0-1 3-15,-4-6-7 0,-5-3-1 16,5-3 0-16,1-5-2 16,3-8 3-16,0-6-6 15,0-7 5-15,0-7-3 16,-5-2 2-16,-5 1-5 15,-4 4 4-15,2 7 1 16,-1 8 0-16,4 6 1 16,2 4-5-16,1 1 8 15,-2 0-8-15,8 1 7 16,-1 1-5-16,1-1 5 16,-2-1-4-16,1 2 1 15,-1-2 1-15,-1 5-4 16,0 2 6-16,0 4-6 0,-1 0 6 15,1 2-3-15,1 3 2 16,0 2-4-16,2 2 4 16,0 0-2-16,0 0-1 15,0 0 3-15,0 0-5 16,0 0 5-16,0 0-5 16,-2 0 5-16,2 0-3 15,-1 0 4-15,-2 0-1 16,-6 1 0-16,-2 7 0 15,-7 3-4-15,-1 2 4 16,1-2-4-16,-6-3 5 16,-4 2-5-16,-3-2 5 0,-5 1-5 15,0-1 4-15,-1-2 0 16,0-4-4-16,-2-2 4 16,-4 0-4-16,-9 0 6 15,-9 0-6-15,-8 0 3 16,-5 0-2-16,1-2 3 15,-1 0-3-15,-3 1 1 16,1 1 2-16,5 0-5 16,2 0 6-16,7 0-5 15,-1-2 5-15,-1 2-5 16,-1 0 4-16,-4 0-2 16,1 0 1-16,1 2 0 15,-2 7-1-15,0-2 1 0,2-1-3 16,-2 1 5-16,5-1-4 15,0-2 3-15,2-2-3 16,7 3 2-16,1-3 0 16,3 1-2-16,2 0 3 15,2-2-4-15,5 1 4 16,-1-2-3-16,6 0 3 16,0 0-2-16,-6 2 2 15,1 0-5-15,3-1 5 16,-2-1-1-16,8 0-3 15,5 0 5-15,2 0-5 16,2 0 4-16,-1 0-4 0,3 0 4 16,4-2-3-16,0-3 3 15,6 3-3-15,-3 0 2 16,8 1 0-16,1-1-3 16,3 2 3-16,1 0-4 15,1 0 6-15,-5-1-4 16,0 0 3-16,-2-2-4 15,1 1 3-15,-5 0-1 16,5 0 0-16,-2 0-1 16,2-1 1-16,3 1 0 15,3 2 1-15,1 0-1 16,0 0-2-16,0 0 3 16,0 0-3-16,0 0 1 0,0 0 1 15,0 0 0-15,0 0-1 16,0 0-1-16,0 0 3 15,0 0-3-15,0 0 2 16,0 0-2-16,0 0 1 16,0 0-1-16,0 0 0 15,0 0 1-15,0 14-2 16,0 8 6-16,0 2-3 16,0 2 0-16,0 2 0 15,0 1 0-15,0 2 0 16,0 0 0-16,0-1 1 15,0 2-2-15,0-1 1 0,0 1-2 16,0-6 4-16,0-2-2 16,0-2 0-1,0-4 0-15,0 2 2 16,0-5-2-16,0 0-1 0,0-3 3 16,0-1-4-16,0-2 4 15,0 4-3-15,0 2 2 16,0 5-3-16,0 9 3 15,0 4 1-15,0 4-2 16,-3 2 2-16,1-2-4 16,-1-8 6-16,2-4-6 15,1-5 4-15,0-9-3 16,0-4 4-16,0-2-5 16,0-4 4-16,0-1-2 15,0 0 0-15,0 0 2 16,0 0-5-16,0 0-5 15,0 0-47-15,0 0-59 0,1 0-139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06:46.2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9335 3774 678 0,'-41'-6'2'0,"25"2"-3"16,12 1 7-16,-1 2 22 16,4 1-5-16,-1 0-13 15,-4 0-8-15,-12 19 14 16,-7 23-16-16,-11 16 12 0,0 15-4 16,5 5 6-16,4 6-3 15,8 4-7-15,13-5 3 16,6-2-5-16,12-10 1 15,22-9-8-15,9-3 6 16,9-9-5-16,5-6 6 16,2-12-4-16,4-12 1 15,-3-16-5-15,-3-4-9 16,-4-31 2-16,-7-16-1 16,-9-17 7-16,-5-13 0 15,-14-5 12-15,-13-4-7 16,-5-3 5-16,-13 2-1 15,-15 2 0-15,-8 9 2 0,-3 13-3 16,-1 13 13-16,-3 17-7 16,4 12 2-16,3 8-6 15,4 9 4-15,-3 4-8 16,9 0 1-16,0 14-11 16,10 7-30-16,10 3-20 15,6-2-38-15,0-2-74 16,9-7-84-16</inkml:trace>
  <inkml:trace contextRef="#ctx0" brushRef="#br0" timeOffset="658.85">10324 3672 288 0,'-29'-8'278'0,"10"1"-272"0,6 4 59 15,5 2-8-15,2 1-25 16,0 0-11-16,-4 4-11 16,-8 29-2-16,-8 23-7 15,-3 23 9-15,-1 13 4 16,5 8 2-16,8 1 3 15,7-2-16-15,8-2 13 16,2-8-13-16,8-8 4 16,16-13-5-16,4-8 1 15,3-10-3-15,2-10 1 16,-5-10 2-16,-1-7-7 16,-3-6 6-16,-5-3-5 15,1-4 4-15,-8-3-2 0,2-2-7 16,-3 1-13-16,2 0-15 15,4-6-19 1,3 0-45-16,1-12-115 16</inkml:trace>
  <inkml:trace contextRef="#ctx0" brushRef="#br0" timeOffset="1462.74">10626 4548 474 0,'-12'4'55'15,"6"-3"-38"-15,2-1 61 16,2 0-7-16,1 0-38 0,1 0-10 16,0 0-5-16,0 0 10 15,0 0-11-15,0 0-4 16,0 0-5-16,0 0 1 16,0-4-3-16,-3-11-8 15,0-11 4-15,-2-15-8 16,3-9 4-16,1-7 1 15,-1-5-2-15,1-4-1 0,1-2 0 16,0-3 3 0,0 5-2-16,0 10 2 15,6 13-5-15,0 16 6 16,-3 15-3-16,-1 7 4 0,-1 5-4 16,1 0-1-16,6 0 2 15,4 22 0-15,11 17 11 16,5 12 2-16,3 16 9 15,-1 5-13-15,4 0-4 16,-1-4-5-16,3-12 6 16,0-14-4-16,-8-13-2 15,-7-11 4-15,-9-9-7 16,-6-8 7-16,-5-1-8 16,-1-3 9-16,7-29 3 15,1-20 8-15,-5-14-9 16,0-18-3-16,-3 5 2 15,0 6-3-15,0 5 1 0,-9 22-6 16,-1 14 7-16,-2 14-8 16,3 9 5-16,7 4-10 15,2 3-11-15,0 2-32 16,0 0-58-16,5-1-157 16</inkml:trace>
  <inkml:trace contextRef="#ctx0" brushRef="#br0" timeOffset="1754.97">11174 3643 694 0,'0'0'14'16,"4"0"-24"-16,20 8 13 15,13 26 30-15,15 20-2 16,5 20-7-16,0 9-16 15,-7 3 2-15,-14-1-3 16,-12-7-1-16,-14-5-7 16,-10-2 7-16,-9-3-1 15,-20-1 7-15,-6-7-2 16,1-9-8-16,9-12 2 16,9-15-9-16,10-10 10 15,4-3-14-15,2-4-31 16,0-5-48-16,6-2-87 0</inkml:trace>
  <inkml:trace contextRef="#ctx0" brushRef="#br0" timeOffset="2498.98">9107 5153 643 0,'-15'0'24'0,"9"0"-26"16,6 0 0-16,0 0 5 16,1 1 1-16,23-1-3 15,15 0 9-15,14 0 33 16,18 0-21-16,16-12 4 15,16-7-13-15,22-4 6 16,14-3-14-16,2 1 5 16,11 0-4-16,7 1-6 0,8 6 5 15,4 4-8-15,5 4 5 16,5 6-2 0,-4 0 2-16,-6 0-3 0,-3 0 2 15,-19-6-1-15,-19-1-2 16,-21 0 5-16,-23 0-7 15,-22 2 5-15,-21 5-3 16,-18 0 5-16,-11 4-3 16,-11 0 5-16,-3 0 8 15,0 0 1-15,0 0 1 16,0 0-14-16,0 0 4 16,0 0-9-16,0 0-4 15,0 0-46-15,-3 7-54 16,-8-6-188-16</inkml:trace>
  <inkml:trace contextRef="#ctx0" brushRef="#br0" timeOffset="3443.84">12486 2948 680 0,'-10'-4'11'16,"2"4"17"-16,8 0 4 16,-3 26-10-16,-12 36-20 15,-1 19 11-15,-3 17-7 16,3-10-3-16,-4-7-2 15,-4 1 0-15,-13 2 0 16,-9-5-1-16,7-15-10 16,6-14-21-16,21-23-34 0,12-21-49 15,0-14-150-15</inkml:trace>
  <inkml:trace contextRef="#ctx0" brushRef="#br0" timeOffset="3691.18">12511 2899 693 0,'-7'0'8'0,"7"0"3"15,0 4 9-15,4 26-9 16,25 26 11-16,11 24 10 16,9 12-16-16,4-3-7 15,-3-5-2-15,-6-12-1 0,-3-9-5 16,-9-10 0-16,-8-13-1 15,-9-8 1 1,-5-10-14-16,-7-13-10 0,-3-2-20 16,0-4-19-16,-25-3-28 15,-18 0-273-15</inkml:trace>
  <inkml:trace contextRef="#ctx0" brushRef="#br0" timeOffset="3847.76">12347 3449 666 0,'-1'0'13'16,"-4"0"-10"-16,5 0 10 0,22 0 9 16,23 0-18-16,21 0 22 15,13 0-23 1,-1-5 2-16,-1 1-40 16,-15-5-51-16,-20 2-109 0</inkml:trace>
  <inkml:trace contextRef="#ctx0" brushRef="#br0" timeOffset="4120.03">12903 2588 680 0,'-12'-7'11'0,"6"2"11"15,6 5 28-15,0 0-30 16,0 10-14-16,3 24-12 0,10 14 19 16,0 15-7-16,-2 5-3 15,-6-8-6-15,1-6 4 16,-3-10-24-16,0-10-15 16,-3-16-32-16,0-14-56 15,0-4-29-15,-5-26-64 16</inkml:trace>
  <inkml:trace contextRef="#ctx0" brushRef="#br0" timeOffset="4447.27">12870 2732 242 0,'-10'-50'188'16,"4"8"-163"-16,6 3 64 15,0 6-25-15,22 7-26 16,11 1-29-16,6 9 1 0,7 7-8 16,-3 9-4-16,-6 0-2 15,-10 13-36-15,-12 14-15 16,-15 1-7-16,0 4 23 15,-21-4 24-15,-10-5 22 16,3-6 5-16,6-7 39 16,8-5 12-16,12-3-16 15,2 3-39-15,16 13-28 16,16 7 24-16,7 9-4 16,-1 1 3-16,-12-8-5 15,-16-2 2-15,-10-4-2 16,-25-6 6-16,-24-3 11 15,-18-7-2-15,-2-5 28 0,8 0-5 16,16-11-14-16,17-4-15 16,24-8-5-16,5-8-27 15,33-1-88-15,5-4-187 16</inkml:trace>
  <inkml:trace contextRef="#ctx0" brushRef="#br0" timeOffset="5422.61">15329 2800 677 0,'-21'23'6'0,"-2"13"-6"16,10 11 44-16,6 8-14 15,0 0-16-15,5-4-14 0,2-6 1 16,0-14-1-16,0-13-1 15,0-10-1-15,0-8-13 16,0 0 10 0,0-17-7-16,0-26 14 0,10-16 0 15,6-8-1-15,4 9 0 16,8 20 1-16,-8 20 3 16,-4 15-7-16,-5 3 1 15,-3 5-3-15,5 13 7 16,4 7 0-16,0 5 2 15,-5-3-5-15,0-9 0 16,-8-7-1-16,-2-6-9 0,-1-5 6 16,7-2 1-16,8-23 4 15,12-11 5 1,5-1 4-16,-5 14-6 16,-8 15 0-16,-5 8-3 0,-3 0 0 15,-1 8 1-15,1 9-3 16,-3 8 4-16,-3 7-2 15,-3 5 3-15,2-5-21 16,1-6-36-16,9-13-40 16,5-13-103-16</inkml:trace>
  <inkml:trace contextRef="#ctx0" brushRef="#br0" timeOffset="5654.99">15831 2887 507 0,'0'0'118'0,"0"0"-60"16,-5 0-15-16,-5 20-19 15,3 15-12-15,7 6-7 16,0 6-2-16,25-14-7 0,11-9 6 16,4-12-7-16,-1-12-2 15,-8-4-11-15,-9-24 9 16,-13-6 6-16,-9-5 1 16,-13 2 8-16,-20 4-5 15,-12 4 4-15,-10 8-4 16,2 4 0-16,3 6-10 15,15 6-14-15,20 2-36 16,15 2-129-16</inkml:trace>
  <inkml:trace contextRef="#ctx0" brushRef="#br0" timeOffset="6016.02">16370 2542 726 0,'-7'34'22'0,"1"18"2"16,6 18 30-16,0 9-32 16,1-5-22-16,20 0 1 15,-3-5 0-15,-3-14-18 16,-6-15-21-16,-6-15-21 16,-3-12 23-16,0-12-15 15,-17-1 38-15,-13-7-3 16,-8-20 4-16,-11-6 13 15,-3-3 5-15,1 11 28 0,5 18 13 16,12 7-5-16,4 8-11 16,11 24-8-16,9 13-8 15,10 7-2-15,0 0-2 16,24-3-4-16,9-10 3 16,9-8-9-16,7-13 2 15,-1-13-4-15,2-5 1 16,-4-13-26-16,-4-24-31 15,-11-12-92-15</inkml:trace>
  <inkml:trace contextRef="#ctx0" brushRef="#br0" timeOffset="6392.22">17432 2695 783 0,'-18'-32'-36'15,"2"1"71"-15,4 0-10 16,-8-4-15-16,-2 4-7 16,0 6-4-16,-4 9 4 15,-5 9 3-15,-9 7 1 16,-9 11-5-16,-9 31-1 0,0 22 5 15,7 21 1-15,15 13 8 16,21 2-7-16,14-6 1 16,1-11-3-16,27-15 1 15,23-9-5-15,19-15-1 16,16-12 3-16,6-15-3 16,-5-17-1-16,-10 0-13 15,-12-27-10-15,-16-6-28 16,-14-4-5-16,-18 3-47 15,-16 6-121-15</inkml:trace>
  <inkml:trace contextRef="#ctx0" brushRef="#br0" timeOffset="7094.9">10982 3982 709 0,'0'-7'25'16,"0"7"-21"-16,0 0 39 0,0 0 1 15,-14 12-27 1,-9 40-15-16,-6 28-5 15,-6 20 8-15,2 5-12 16,5-12 9-16,-5-11-6 0,5-12 7 16,-2-9-4-16,7-16 2 15,7-18-4-15,7-11-29 16,3-16-32-16,3-27-70 16,-1-35-367-16</inkml:trace>
  <inkml:trace contextRef="#ctx0" brushRef="#br0" timeOffset="7316.31">10544 3949 636 0,'-9'-1'7'15,"9"1"-8"-15,15 2 15 16,30 26 23-16,19 8 29 0,13 16-41 16,15 5-10-16,-1 1-8 15,-7 0-10-15,-10-8 6 16,-16-8-6-16,-19-12 6 15,-17-10-5-15,-10-6 3 16,-9-9-3-16,-3 0-9 16,0-5-17-16,-12 0-29 15,-21-17-80-15</inkml:trace>
  <inkml:trace contextRef="#ctx0" brushRef="#br0" timeOffset="7675.36">10429 2962 617 0,'0'0'20'0,"0"0"6"16,0 8 22-16,0 46-27 15,0 34 3-15,2 25-4 0,7 8-15 16,3-16-4-16,5-20 1 16,3-18-1-16,-5-17-3 15,-5-17 6-15,-1-13-8 16,-8-12 6-16,1-5-12 15,-2-3-6-15,0 0-15 16,0-21-20-16,0-15-102 16,0-19-109-16</inkml:trace>
  <inkml:trace contextRef="#ctx0" brushRef="#br0" timeOffset="8131.14">10457 3016 551 0,'-14'-22'1'0,"9"2"31"16,5-3 30-16,0-4-12 16,22-8-35-1,14-8-13-15,8 3 0 0,3 4 0 16,2 11 0-16,-1 13-6 16,-5 12 6-16,-3 17-5 15,-10 29 4-15,-13 17-23 16,-11 10-9-16,-6 6-12 15,-8-10 2-15,-19-10 34 16,-6-18 4-16,-2-14 7 16,-4-11 16-16,4-11 34 0,9-5-25 15,8 0 5-15,11 0-7 16,5 0-9-16,2 0-11 16,15-5-14-16,18-4 2 15,13 4 1-15,2 5 7 16,2 3-6-16,-5 30 4 15,-10 15-4-15,-12 10 2 16,-10 2-2-16,-13-5 2 16,-10-5 5-16,-24-11-3 15,-11-5 5-15,-7-11 0 16,-2-7 23-16,2-7-15 16,8-7-4-16,11-2-9 15,10 0 1-15,10-5-11 16,13-20-60-16,0-7-107 15</inkml:trace>
  <inkml:trace contextRef="#ctx0" brushRef="#br0" timeOffset="23171.13">13272 5321 385 0,'0'-22'2'0,"-10"-2"2"15,10 3 50-15,-3 3 13 16,3 6-1-16,0 4-30 15,0 5-6-15,0 3-4 16,-3 0-9-16,3 0-7 16,-3 2-6-16,-9 25 3 0,-9 24 6 15,-11 23 4-15,-6 19-3 16,4 6-9-16,-3 1-1 16,8-5-1-16,4-11-4 15,6-11 2-15,10-17-2 16,7-16 1-16,2-11-9 15,0-12-23-15,0-15-43 16,6-4-20-16,11-34-12 16,-2-24-61-16</inkml:trace>
  <inkml:trace contextRef="#ctx0" brushRef="#br0" timeOffset="23427.13">13277 5271 467 0,'0'-12'2'0,"0"6"10"15,0 2 50-15,0 3-9 16,9 1-36-16,12 0-15 16,8 15 32-16,9 19-16 15,-2 14 8-15,-5 14-1 16,-4 9-12-16,-5 1-7 16,3-2-4-16,0-6 1 15,-5-4-2-15,-1-11 0 16,-2-15-1-16,-4-11 2 15,-4-11-15-15,-5-8-21 16,-4-4-8-16,-3-7 4 0,-22-22-96 16,-12-11-247-16</inkml:trace>
  <inkml:trace contextRef="#ctx0" brushRef="#br0" timeOffset="23614.63">13204 5616 503 0,'-13'0'11'15,"10"1"28"-15,3-1 38 16,0 0-21-16,0 0-27 16,3 0-21-16,16 0-7 15,15 0 1-15,6-8 3 16,6-1 0-16,-4 6-7 0,-4 1-34 16,-2 2-37-16,-10 0-64 15,-8 0-163-15</inkml:trace>
  <inkml:trace contextRef="#ctx0" brushRef="#br0" timeOffset="26151.17">12828 7295 459 0,'0'0'6'15,"0"0"-82"-15,0 0-97 16</inkml:trace>
  <inkml:trace contextRef="#ctx0" brushRef="#br0" timeOffset="30255.83">13969 6127 347 0,'-27'0'-132'15,"-5"-2"-35"-15,11-6 139 16,3-5 90-16,2-2 27 16,1-1-48-16,4 6-38 15,1-3 11-15,3 6-15 16,1 0 0-16,0-6-101 0</inkml:trace>
  <inkml:trace contextRef="#ctx0" brushRef="#br0" timeOffset="30555.67">13853 5523 510 0,'-12'-5'16'0,"3"3"-5"0,3 2-7 16,5 0 12-16,1 0-8 15,3 9-15-15,15 9 7 16,6 4-1-16,4-2-28 16,2 1-32-16,0-3-78 15</inkml:trace>
  <inkml:trace contextRef="#ctx0" brushRef="#br0" timeOffset="31007.06">14184 6136 616 0,'-34'0'-3'0,"17"0"2"16,5 0 8-16,8-7 24 15,4-14-6-15,0-15-26 16,16-16 2-16,5-18 0 15,-3-4-1-15,0-4 1 16,-2-4-2-16,-1-2 2 0,0 4-1 16,6 7 1-16,-5 11 0 15,-1 15 1 1,-4 13-5-16,-4 14 4 16,-4 11-2-16,-2 6 1 0,7 3-2 15,4 0-7-15,10 3 3 16,5 15 1-16,3 10 6 15,1 8-2-15,2 9 2 16,-4 3 0-16,-2 5 2 16,0 3-3-16,-4-2 0 15,-4 1 2-15,-2-5-3 16,-6-3 3-16,-2-12-3 16,-3-5 3-16,0-10-3 15,-3-4-10-15,-3-5-56 16,0-4-5-16,-13-7-50 15</inkml:trace>
  <inkml:trace contextRef="#ctx0" brushRef="#br0" timeOffset="31156.65">14248 5816 566 0,'-13'-5'9'16,"11"0"7"-16,2 5-8 15,9 0-7-15,21-2-9 16,13 2 8-16,10-2 2 15,3-1-2-15,-4 1-58 0,-10-9-106 16</inkml:trace>
  <inkml:trace contextRef="#ctx0" brushRef="#br0" timeOffset="31300.26">14765 5642 463 0,'0'0'115'15,"0"0"-114"-15,0 0-6 16,21 0-51-16,10 3 26 16,5-3-146-16</inkml:trace>
  <inkml:trace contextRef="#ctx0" brushRef="#br0" timeOffset="31695.13">14986 5950 660 0,'-31'0'-5'16,"12"0"4"-16,8-2 5 15,4-14 7-15,7-12-2 16,0-17-10-16,9-15 2 16,7-15 1-16,-1-7-4 15,-4-1 3-15,-1-1-1 16,-3 12 2-16,-2 16-1 15,-2 12-1-15,-2 18-1 16,1 12-1-16,2 6 2 16,10 8-3-16,7 0-2 15,7 0 3-15,6 6 1 0,4 14-2 16,-7 6 3-16,1 12 0 16,-11 8 0-16,-3 6 4 15,-4 8-1-15,-3 2 0 16,3-3-2-16,1-6 0 15,-2-10-2-15,-1-11 2 16,-3-12-2-16,-5-11 1 16,-4-4 1-16,0-5-23 15,-10 0-44-15,-18-7-199 16</inkml:trace>
  <inkml:trace contextRef="#ctx0" brushRef="#br0" timeOffset="31839.74">15066 5645 650 0,'-10'-1'-3'0,"10"-4"3"16,0 5 4-16,11-1-7 15,20-7-9-15,17-2 10 16,3 0-74-16,-7-2-72 16</inkml:trace>
  <inkml:trace contextRef="#ctx0" brushRef="#br0" timeOffset="32011.9">15566 5520 644 0,'-1'0'-27'0,"2"0"-49"0,29 0-3 16,7 4 39-16,-4-3-334 15</inkml:trace>
  <inkml:trace contextRef="#ctx0" brushRef="#br0" timeOffset="32446.99">15958 5804 650 0,'-15'0'-3'16,"7"0"5"-16,7-2 3 0,1-9 16 15,0-10-19-15,5-17-2 16,9-12 0-16,0-8 0 16,-1-4 1-16,-3-1-1 15,-2-2 0-15,1 4 0 16,-2 9-1-16,2 13-1 15,1 12 1-15,1 13-2 16,1 4-2-16,3 4 0 16,4 6 2-16,2 0 0 15,1 0 0-15,0 11 0 16,0 10-1-16,0 6 4 16,0 6 1-16,-1 0 4 0,-5 2 0 15,0 1-1-15,0-1 0 16,-1 6-1-16,1-2-2 15,-1-1-1-15,0-3 2 16,-5-9-2-16,-4-6 0 16,-3-9 1-16,-3-1-59 15,-6-8-60-15,-18-2-119 16</inkml:trace>
  <inkml:trace contextRef="#ctx0" brushRef="#br0" timeOffset="32611.55">16074 5504 655 0,'-29'-12'0'16,"17"4"2"-16,8 8 19 15,4-2 7-15,18 2-37 16,18 0-3-16,14 0 14 16,4 3-19-16,-3 4-91 15,-11 0-97-15</inkml:trace>
  <inkml:trace contextRef="#ctx0" brushRef="#br0" timeOffset="32842.93">16981 5521 720 0,'-9'-4'-16'0,"9"4"15"15,12 0-22-15,25 0 5 16,14 0-25-16,4 0-90 16,-9 0-195-16</inkml:trace>
  <inkml:trace contextRef="#ctx0" brushRef="#br0" timeOffset="32986.54">17392 5524 634 0,'0'0'-5'0,"9"0"-17"0,17 0-7 16,15 0 31-16,6 3-46 15,-3-3-183-15</inkml:trace>
  <inkml:trace contextRef="#ctx0" brushRef="#br0" timeOffset="33127.17">17827 5507 675 0,'-5'0'-12'16,"5"0"11"-16,11 0-20 15,20 0 3-15,5 0-18 16,-3 0-158-16</inkml:trace>
  <inkml:trace contextRef="#ctx0" brushRef="#br0" timeOffset="33270.78">18163 5441 632 0,'0'0'5'15,"0"0"-3"-15,0 0-5 16,3 0-4-16,24 7-11 0,4 5 11 15,2-7-167-15</inkml:trace>
  <inkml:trace contextRef="#ctx0" brushRef="#br0" timeOffset="33906.94">19343 5627 557 0,'-33'11'12'0,"9"-2"-5"16,9 0 60-16,12-6 16 15,3-3-35-15,0 0-37 0,0 0-3 16,0 0-7-16,12-11 4 15,12-14-2-15,7-10 4 16,-1-4-5 0,-2-7 0-16,1-1-2 0,-1-9 1 15,3-9 0-15,0-5-7 16,1 0-10-16,-7 10-9 16,-4 20 16-16,-8 18 5 15,-8 13 4-15,-2 9-3 16,3 0-3-16,4 0-4 15,8 20 10-15,4 9 2 16,4 6-1-16,1 4 4 0,3 2-3 16,-1 2 1-16,0 4-1 15,-3 0 2 1,-3-2 0-16,-5-5-3 16,-2-6-1-16,-9-11 0 0,1-7 0 15,-7-8-1-15,-1-5 1 16,0-3 0-16,0 0 0 15,0 0-50-15,-18 0-48 16,-16-2-208-16</inkml:trace>
  <inkml:trace contextRef="#ctx0" brushRef="#br0" timeOffset="34059.35">19565 5373 658 0,'-12'0'2'0,"7"-7"-2"15,5 7 13-15,3 0 1 16,29 0-24-16,17 0 8 0,21 0 2 16,1 1-32-16,-10 0-161 15</inkml:trace>
  <inkml:trace contextRef="#ctx0" brushRef="#br0" timeOffset="35095.58">13704 6384 508 0,'0'0'-3'15,"0"0"8"-15,0 4-1 0,0 15-5 16,3 15 6-16,18 13 34 15,6 4-12-15,9-5-20 16,7-11 0-16,4-9 9 16,4-8-6-16,3-8-2 15,-1-5-4-15,2-5 1 16,1 0-5-16,-4 0-89 16,-5 0-159-16</inkml:trace>
  <inkml:trace contextRef="#ctx0" brushRef="#br0" timeOffset="36286.44">16119 6254 595 0,'-11'-12'0'0,"8"6"2"16,3 6 13-16,0 0 0 16,-3 11-13-16,0 27-11 0,-2 13 31 15,0 9 2 1,2-3-17-16,1-13 5 15,2-6 6-15,-1-6-9 16,1-3-6-16,0-3 0 0,0-5-2 16,0-3 1-16,0-5-3 15,0-6 2-15,0-3 2 16,0-3-3-16,0-1 3 16,0 2-1-16,0-2 0 15,0 0-13-15,0 0-12 16,0 0-4-16,0 0-13 15,4-9-13-15,6-9 24 16,1-4 15-16,-3-3 4 16,-5 0 4-16,-3-3 3 15,0 2-8-15,0-3-18 16,0 2-28-16,1 1 14 0,3 0-34 16,-1 5-5-16,-3 1 67 15,0 5 16-15,0 4 8 16,-1 1 28-16,-8 2 17 15,3 0-18-15,0 1-4 16,4-2 5-16,1 2-21 16,1-2 5-16,0-1-8 15,0-1-3-15,0 0 19 16,0 2-15-16,0 1-1 16,3 2 3-16,6-2-6 15,6-2-7-15,4-3-3 16,11-4 2-16,3-1-1 15,7 0 1-15,-1 2-2 0,-4 5 1 16,-3 11-2-16,-7 0 0 16,-6 14-3-16,-8 8 2 15,-8 9 2-15,-3 2 1 16,-3 2 1-16,-18 1-1 16,-6-5 0-16,-4-6 1 15,0-4 3-15,-1-5-2 16,4-3 1-16,7-6 1 15,2-5 8-15,7-2 5 16,5 0-5-16,4 0-2 16,1 0 5-16,2 0-8 15,0 0-8-15,0-2-3 0,7-7-2 16,14 1 5-16,3-4-1 16,7 4 1-16,2-2 0 15,3 4-1-15,1 2 1 16,2 4 0-16,-3 0-1 15,-5 4-1-15,-1 14-1 16,-8 3 0-16,-9 6 2 16,-7 1-2-16,-6 1 4 15,-13 2 4-15,-18 0 3 16,-7-4 3-16,-3-2 8 16,-4-8 5-16,1-5-12 15,-1-6 5-15,2-3-12 16,8-3-2-16,11 0-1 0,10 0-4 15,12 0-16-15,2 0-63 16,11-18-231 0</inkml:trace>
  <inkml:trace contextRef="#ctx0" brushRef="#br0" timeOffset="36982.66">17904 6359 496 0,'0'0'7'16,"-3"0"15"-16,3 0 59 15,0 0-29-15,0 0-41 0,0 0-12 16,0 0-4-16,12-2 7 15,6-1 0-15,10-1 2 16,5 0-2 0,6-1 1-16,4-1-2 0,2 2 0 15,5 1 0-15,4-2-1 16,2 0 2-16,3 0-4 16,-1-4 4-16,3 0-3 15,8-1 3-15,9 0-3 16,8-1 3-16,8-4-3 15,0 1 2-15,-5-3-1 16,-2 1-1-16,-7 0 3 0,-2 0-3 16,-5-1 1-1,-5 0 0-15,-5-1 1 16,1-7 0-16,0-5-1 16,4-8 1-16,2-7-1 0,-4-1 0 15,-8 2 1-15,-7 4 2 16,-13 3-6-16,-6 10 6 15,-7 3-2-15,-8 9-1 16,-7 6 2-16,-6 6-2 16,-2 2 0-16,-2 1 1 15,0 0 2-15,0 0 7 16,0 0 15-16,-6 0-16 16,-11 0-11-16,-14 8-55 0,-12 4-97 15</inkml:trace>
  <inkml:trace contextRef="#ctx0" brushRef="#br0" timeOffset="46375.21">14157 7481 245 0,'3'-10'175'0,"-3"3"-165"16,0 2 49-16,0 4 3 16,0 1-25-16,0 0-25 15,0 0-3-15,0 0 1 16,0 0-6-16,0 0 2 0,-8 17-8 15,-12 23 2-15,-9 22 10 16,-5 14 2-16,0 4-9 16,2-3 0-1,3-5 5-15,8-8-7 0,7-12 2 16,6-12-4-16,5-8 5 16,0-10-6-16,0-5 3 15,1-6-32-15,1-9-67 16,1-2-70-16</inkml:trace>
  <inkml:trace contextRef="#ctx0" brushRef="#br0" timeOffset="46682.39">14114 7496 588 0,'-6'0'7'0,"4"0"0"15,2 0 25-15,0 3-21 16,9 20-20-16,12 14 9 16,6 17 5-16,3 7 3 15,2 1-5-15,0 3 6 16,-2-5-5-16,-1-2-3 16,-7-8 2-16,-3-7-2 15,-5-11 2-15,-6-10-5 0,-4-11 5 16,-2-4-5-1,-2-5 3-15,0-2 2 0,0 0 1 16,0 0-8 0,-2 0-35-16,-10 0-76 0,-7-2-77 15</inkml:trace>
  <inkml:trace contextRef="#ctx0" brushRef="#br0" timeOffset="46887.85">13993 7822 595 0,'-13'0'5'0,"10"0"8"16,3 0 19-16,13-2-36 15,26-5-6-15,15-3 10 0,7-1-16 16,-6 0-112-16,-9 0-282 15</inkml:trace>
  <inkml:trace contextRef="#ctx0" brushRef="#br0" timeOffset="47375.34">14526 7861 667 0,'-21'2'-1'0,"9"-2"2"16,8 0 5-16,4 0-1 15,15 0-17-15,19 0-129 16,4-7-113-16</inkml:trace>
  <inkml:trace contextRef="#ctx0" brushRef="#br0" timeOffset="47839.1">14806 8063 664 0,'-11'0'8'0,"3"0"-6"0,5 0 31 16,0 0 5-16,1-9-16 15,2-7-22-15,0-12 0 16,0-11-6-16,8-8 6 15,5-11-1-15,-2-4-4 16,-2-4-2-16,-2-2-2 16,0 2 11-16,0 9-13 15,-1 14 5-15,0 17 5 16,0 12 0-16,1 11-8 16,5 3 2-16,4 10 2 15,2 22 0-15,4 16 4 16,2 8 1-16,0 2 3 0,3-3-5 15,3-8 4-15,-5-7-4 16,-3-5 4-16,-7-7-2 16,-5-5 0-1,-8-2 2-15,-2 0-32 0,-15 3-13 16,-11 0-58-16,-12-3-109 16</inkml:trace>
  <inkml:trace contextRef="#ctx0" brushRef="#br0" timeOffset="47995.69">14812 7921 544 0,'-9'-11'4'15,"5"4"47"-15,1 3 4 0,3 3-20 16,0-5-20-16,24-2-21 16,13-2 6-1,12 2-7-15,-1 1-57 16,-5 1-127-16</inkml:trace>
  <inkml:trace contextRef="#ctx0" brushRef="#br0" timeOffset="48154.26">15205 7733 646 0,'-6'0'-2'0,"6"0"1"16,8 0-18-16,23 0 1 15,5-1 1-15,-2-4-239 16</inkml:trace>
  <inkml:trace contextRef="#ctx0" brushRef="#br0" timeOffset="48586.99">15471 8111 677 0,'-18'-2'-8'15,"7"-6"14"-15,7 1 14 0,4-6 3 16,0-10-21-16,3-13-3 15,19-12 0-15,2-9 0 16,0-3 2-16,-2-4-4 16,-1-7 4-16,1-2-3 15,-1-1 2-15,-1 10-7 16,-6 17 7-16,-3 21-4 16,-7 19 3-16,7 7-2 15,7 16-11-15,8 27 12 16,7 19 3-16,4 13 4 15,2 5-3-15,0-5 2 16,-5-5-4-16,-4-12 1 0,-11-6 0 16,-4-12-1-16,-7-12 3 15,-8-6-32-15,0-8-48 16,-26-8-74-16,-9-6-292 16</inkml:trace>
  <inkml:trace contextRef="#ctx0" brushRef="#br0" timeOffset="48756.21">15488 7854 660 0,'-19'-9'3'0,"13"2"33"15,5 4 20-15,1 2-34 16,7-2-26-16,26-3-2 16,17-2 3-16,15-3 6 0,0 4-11 15,1 3-67-15,-10-1-80 16,-10-1-250-16</inkml:trace>
  <inkml:trace contextRef="#ctx0" brushRef="#br0" timeOffset="48919.36">15980 7749 455 0,'-13'0'177'0,"8"0"-178"16,5 0 45-16,0 0-34 15,13 0-17-15,16 2-2 0,5 1-4 16,-1-1-144-16,-5-2-248 16</inkml:trace>
  <inkml:trace contextRef="#ctx0" brushRef="#br0" timeOffset="49399.19">16272 7870 426 0,'0'4'-3'0,"0"-1"-3"16,3 4 6-16,6 1 3 15,0 2-2-15,-3-3 1 16,-3-2 4-16,-3-3 15 15,0-2 46-15,0 0 25 16,0 0-11-16,0 0-14 16,-11-9-28-16,1-9-31 15,-1-4-5-15,7-3-3 16,4-10 0-16,0-8-3 16,9-8 3-16,10-13-2 15,6-7 1-15,1 0 0 16,-7 10-5-16,-4 18 4 0,-7 19-1 15,-7 17 3-15,1 7-5 16,1 0 1 0,7 19-8-16,3 17 9 0,8 11 4 15,-3 8-2-15,3 4 5 16,-2-2-5-16,-2-6 3 16,-1-8-4-16,-3-5 2 15,-2-8-22-15,-5-2-4 16,-3-4-26-16,-3-3-29 15,0-8-57-15,-5-13-240 16</inkml:trace>
  <inkml:trace contextRef="#ctx0" brushRef="#br0" timeOffset="49563.75">16211 7719 529 0,'-12'0'94'0,"9"0"-94"0,3 0 11 15,22-2-11-15,23-4 0 16,14-3 3-16,6-3 1 16,-3 4-6-16,-13 0-115 15,-16-3-324-15</inkml:trace>
  <inkml:trace contextRef="#ctx0" brushRef="#br0" timeOffset="49743.27">16708 7669 697 0,'0'0'-4'16,"8"0"-14"-16,18 2 11 15,9 6-30-15,-3-8-209 16</inkml:trace>
  <inkml:trace contextRef="#ctx0" brushRef="#br0" timeOffset="50195.06">16963 7930 202 0,'-8'2'405'0,"4"-2"-403"15,4 0 57-15,0 0-14 16,0 0-13-16,0-13-26 16,16-14-1-16,3-11 0 0,4-12-9 15,-1-5 6 1,-5-4-2-16,-7-2 0 15,-1-4-3-15,-3 0 2 16,1 4-7-16,-1 11 8 0,-3 16 0 16,0 19 0-16,0 11 1 15,7 4-7-15,10 8-6 16,10 19 6-16,6 14 14 16,3 12-6-16,-2 7 3 15,-5-2-3-15,0 0 0 16,-7-6 0-16,-7-9-3 15,-3-7 3-15,-9-8-3 16,-5-7 2-16,-1-5-1 16,0-1 1-16,-9-2-44 15,-12-3-31-15,-5-10-134 16</inkml:trace>
  <inkml:trace contextRef="#ctx0" brushRef="#br0" timeOffset="50352.28">17069 7695 671 0,'-12'-12'3'16,"6"8"29"-16,6 2 15 15,0 2-31-15,25 0-25 16,21 0 2-16,18 2 7 16,5 4-95-16,-8-6-167 15</inkml:trace>
  <inkml:trace contextRef="#ctx0" brushRef="#br0" timeOffset="50547.41">17621 7631 624 0,'-9'0'3'0,"8"0"14"15,1 0-7-15,1 0-9 16,23 0-25-16,6 2 3 16,4 3-142-16</inkml:trace>
  <inkml:trace contextRef="#ctx0" brushRef="#br0" timeOffset="51035.78">17723 7966 642 0,'-14'0'1'0,"6"-2"43"15,5-2 13-15,2 1-20 16,1 0-7-16,0-2-16 16,0-13-14-16,18-12 5 15,9-11-8-15,1-10 2 16,-4-2 0-16,-5-4-5 16,-2-4-7-16,-5-2-4 15,-2 2 10-15,-6 8-2 16,2 13 9-16,-1 14-2 15,0 14 3-15,5 10-6 16,3 2-3-16,8 4 2 16,6 20 5-16,2 13-2 15,3 12 6-15,-1 7 0 0,0-1-1 16,-1-1 1-16,0-8-4 16,-7-7 6-1,0-7-5-15,-7-7 2 16,-5-3-3-16,-6-7 0 0,-5-2-3 15,-10-2-61-15,-21-3-24 16,-13-8-154-16</inkml:trace>
  <inkml:trace contextRef="#ctx0" brushRef="#br0" timeOffset="51191.31">17840 7697 458 0,'-7'-9'120'0,"4"2"-84"0,3 7 23 16,0 0-33-16,1 0-17 15,24 0-19-15,10 0 9 16,14 0 3 0,6 0-2-16,5 2-18 0,-2 1-113 15,-8-3-261-15</inkml:trace>
  <inkml:trace contextRef="#ctx0" brushRef="#br0" timeOffset="51347.89">18346 7654 609 0,'-1'0'27'0,"1"0"-31"16,1 0-1-16,29 3-15 16,6 3 19-16,3-4-202 15</inkml:trace>
  <inkml:trace contextRef="#ctx0" brushRef="#br0" timeOffset="51886.26">18515 7934 580 0,'-15'0'10'15,"8"-2"76"-15,5 0-26 16,2-1-22-16,0 0-24 15,0 3-4-15,0-12-12 16,18-11 2-16,9-14-1 16,4-9 0-16,-1-6 0 15,-1 0 2-15,0-1-6 16,-1-7-10-16,-5 6-2 16,-7 2-5-16,-6 14 10 0,-5 14 8 15,-4 10 6-15,-1 11-3 16,6 3-2-16,6 0-4 15,13 20-4-15,11 10 14 16,6 12-2-16,4 3 5 16,-4 4-6-16,-5 0 3 15,-2-5-6-15,-9-6 6 16,-5-5-3-16,-9-8 1 16,-3-3 0-16,-9-9-2 15,0-2-1-15,-11 0-30 16,-13-2-14-16,-13-6-106 15,-3-3-319-15</inkml:trace>
  <inkml:trace contextRef="#ctx0" brushRef="#br0" timeOffset="52047.56">18667 7710 585 0,'-9'-7'10'0,"6"3"60"15,3 2-27-15,0 1-17 16,6 1-31-16,22 0-10 15,14 0 12-15,14 3 5 16,1 4-71-16,-2-2-89 16,-12-5-208-16</inkml:trace>
  <inkml:trace contextRef="#ctx0" brushRef="#br0" timeOffset="52219.75">19158 7636 654 0,'-1'0'8'0,"1"0"10"15,0 0-8-15,17 0-16 16,13 0 0-16,6 0-52 16,-3 0-168-16</inkml:trace>
  <inkml:trace contextRef="#ctx0" brushRef="#br0" timeOffset="52698.63">19432 7874 552 0,'-6'0'87'0,"3"0"-56"16,2 0 29-16,1-3-21 16,0-5-23-16,0-9-14 15,3-8-2-15,12-8-2 0,1-9-1 16,-1-3 5 0,0-7-4-16,-2-8 4 15,-1-4-4-15,1-4 3 16,0-1-2-16,-2 8 2 0,-2 12-1 15,-3 18 1-15,-3 17 0 16,-3 13-3-16,3 1 3 16,7 0-9-16,7 6 0 15,7 17 9-15,3 13 3 16,-2 10-2-16,-1 6 3 16,-3-1-2-16,1-2-3 15,-1-4 6-15,-3-4-7 0,1-9 5 16,-4-6-6-16,-2-7 7 15,-4-3-8 1,-3-5 5-16,0-3-2 16,-4-4-1-16,2 1-13 0,-4-4-63 15,-2-1-55-15,-24-2-224 16</inkml:trace>
  <inkml:trace contextRef="#ctx0" brushRef="#br0" timeOffset="52856.21">19484 7582 540 0,'2'0'49'0,"2"3"-27"0,14 2 5 16,14 6-29 0,11 2 6-16,1 1-29 15,-8-6-170-15</inkml:trace>
  <inkml:trace contextRef="#ctx0" brushRef="#br0" timeOffset="53524.1">14516 8689 595 0,'0'-6'11'0,"0"6"-16"0,0 0 16 16,0 0 14-16,0 17-10 16,3 18-10-16,7 13 23 15,8 11-7-15,9-1-19 16,10-4 4-16,6-2-5 16,2-8 2-16,1-10-1 15,-4-8-2-15,-3-9 1 16,-1-5-4-16,-3-2-21 15,-10-7-81-15,-12-3-169 16</inkml:trace>
  <inkml:trace contextRef="#ctx0" brushRef="#br0" timeOffset="54198.87">16217 8937 379 0,'-5'1'6'16,"-32"-1"22"-16,7 0 19 15,-1 0 4-15,0-10-24 0,3-4 2 16,8-3-16-16,4-4 16 16,10-1-21-16,6-7 4 15,1-3-4-15,24-3-8 16,10-1-1-16,5 9-1 15,1 4 5-15,0 12-7 16,-8 11 7-16,-2 0-8 16,-9 20 5-16,-8 12-1 15,-7 9 2-15,-7 9 0 0,0 6-1 16,-12 1 4-16,-5-2-3 16,1-6 7-16,2-6 9 15,3-2-2 1,8-6-5-16,3 1-2 0,0-8-5 15,9-6-3-15,15-8 1 16,6-7-4-16,4-7 6 16,0-2-7-16,-5-19 0 15,-12-4-10-15,-9-4 11 16,-8-1 3-16,0 4 0 16,-24 4 4-16,-10 5 9 15,-7 5 5-15,-8 2-1 0,3 3 2 16,2 4-4-1,6 3-2-15,16 0-9 16,10 0-2-16,12 0-2 16,0 0-9-16,19 2-15 0,19 3-31 15,11-5-51-15,6-4-175 16</inkml:trace>
  <inkml:trace contextRef="#ctx0" brushRef="#br0" timeOffset="54978.79">18576 9028 464 0,'1'0'-14'15,"2"0"16"-15,4 0 5 16,3 0 3-16,6 0-2 15,8 0 4-15,6-3-8 16,4-4 20-16,2-1 2 16,2-4-8-16,1-7-2 15,3-3-3-15,5-4-4 16,3-6-2-16,3-2-1 16,1-2-6-16,1 0 1 0,-1-1-1 15,1 0 2-15,-3-6-4 16,-4 2 3-16,1-2 0 15,-7 0-1-15,-3 1 1 16,-4 0-2-16,-4 2 3 16,3-2-2-16,1-2 3 15,2-2-3-15,0 0 1 16,-3 3-1-16,-3 5 1 16,-5 5 1-16,-4 6-4 15,-7 9 5-15,-4 4-5 16,-7 5 18-16,-4 6-3 15,2 0 3-15,-2 3-9 0,0-1 1 16,0 1 2-16,0 0-5 16,0 0-3-16,0 0-5 15,0 0 6-15,0 0-7 16,0 0 1-16,0 0-54 16,0 0-101-16,-8-4-320 15</inkml:trace>
  <inkml:trace contextRef="#ctx0" brushRef="#br0" timeOffset="61066.02">16705 6788 443 0,'-3'0'2'15,"3"0"7"-15,0 0 0 16,0 0-8-16,9-5-24 16,2-7-22-1,-4 1-12-15,-1 7-6 0,-4-4 36 16,-2 2 26-16,0 2 24 15,0 0 34-15,0 3 14 16,0-1-10-16,0 2-24 16,0-1-1-16,0 1 3 15,0-2-15-15,0 2-11 16,0 0-4-16,0 0-7 16,0 0 2-16,0 0-5 15,0 0 3-15,0 2-3 0,0 13 4 16,0 8 11-16,0 10 13 15,0 0-18 1,0 6-7-16,0 5 6 16,0 5-5-16,0 7 4 0,0 2-9 15,0 2 7-15,2 4-7 16,4 2 5-16,0 0-1 16,-1 0-3-16,-2-3 3 15,-3 1-3-15,0 0 4 16,0 0-5-16,0 1 4 15,0-1-2-15,0-4 4 16,0-3-1-16,0-3 4 0,4-2-1 16,4-3-8-1,-2 4 7-15,-2-2-5 16,-1 8 5-16,-3 2 4 16,0 3 0-16,0 1-5 0,0-4 0 15,0-2-1-15,0-9-3 16,0-11 1-16,0-10-4 15,3-9 5-15,2-10-4 16,-2-6 4-16,-3-4-4 16,1 0 3-16,-1 0 0 15,2 0 1-15,2 0 1 16,0-12-3-16,2-5 2 16,3-4-4-16,-1-1 4 0,1-4-2 15,-6-5 1 1,-3-1-3-16,0-4 0 15,0-7-2-15,0-7 0 16,0-10 4-16,-2-5-8 0,-1-5 10 16,0 3-5-16,2 1 2 15,-3 2 0-15,2 5 0 16,-1-2 0-16,-3 5 1 16,0 6 1-16,0 3-3 15,-6 4 3-15,2 4-3 16,-1 4 6-16,1 7-3 15,2 6 2-15,4 6-3 16,1 3 2-16,0 6 3 16,3-1-3-16,0 0 2 15,0 0-4-15,0-4 4 16,0 0-5-16,0-2 3 0,0-6 0 16,3 1 0-16,1-2 1 15,-1-1 1-15,3-1 0 16,-3 0-5-16,2-4 4 15,1 0-6-15,-5-3 6 16,2-3-5-16,-1 1 5 16,-2-4-3-16,0-2 2 15,0 0 0-15,0-2-2 16,0 4 1-16,0 1-4 16,0 3 7-16,0 2-3 15,0-3 0-15,0 3-2 16,0 1 2-16,-3-2 0 15,-2-1-1-15,5-4 2 0,0-1-5 16,0-1 4-16,0 7-5 16,0 8 6-16,0 7-3 15,0 4 1-15,0 5 0 16,0 4-1-16,0 3 4 16,0 0-6-16,0 0 6 15,0 0-5-15,0 0 2 16,0 0-5-16,-1 0 6 15,1 0-2-15,0 0 0 16,-3 0-3-16,3 0 0 16,0 2-15-16,-5 18-64 15,-2 11-82-15,-4 7-138 0</inkml:trace>
  <inkml:trace contextRef="#ctx0" brushRef="#br0" timeOffset="62918.56">16071 8422 16 0,'1'-2'513'16,"-1"0"-516"-1,0 2 13-15,0 0 9 16,0 0 37-16,0 0-13 16,-7 0-24-16,-8 0-6 0,0 0-1 15,-6 0 1-15,-4-1-9 16,-5-3 22-16,-9 0-14 15,-8 3-5-15,-6 1-4 16,-6 0 4-16,-2 0-7 16,3 6 1-16,0-2 4 15,4 0-4-15,5-1 6 16,-2-3-9-16,-2 0 9 16,-4 0-4-16,-13-8 2 15,-10-5-4-15,-10-1 1 16,-4-1 0-16,1 1-3 15,0 0 4-15,5-3-7 16,5-2 9-16,4-2-8 0,9-3 7 16,0 1-4-16,-2-4 2 15,1 4-2-15,-2-5 3 16,3 3 3-16,10-2-8 16,4-5 6-16,13 2-5 15,7-4 9-15,7 0-9 16,4 0 5-16,2-2-6 15,3 4 5-15,0 3-4 0,0 1 2 16,1 0 2 0,2-3-7-16,4-3 7 15,4 2-8-15,6 2 8 16,1 0-7-16,2 2 7 0,0 0-6 16,0-6 3-16,10-1 2 15,10-7-5-15,10-1 5 16,9-5-4-16,4-4 3 15,12 0-5-15,9-4 7 16,10 3-5-16,7 9 2 16,6 0 2-16,-9 10-6 15,1 1 6-15,-4 6-4 16,-4 4 3-16,5 3-3 16,5 0 4-16,2 3-5 15,8 2 5-15,1 2-2 16,5 8-1-16,4 4 2 15,-7 1-3-15,-4 0 3 0,-7 0-6 16,-9 1 5-16,1 7-7 16,-4 1 6-16,-5 0-3 15,-4 3 3-15,-8 1 0 16,-6 1-1-16,-4 4 2 16,-3-1-5-16,2 1 8 15,-2 2-7-15,4-2 7 16,-2 0-6-16,-1-3 4 15,-2-1 0-15,-6-1-3 16,-5-1 4-16,-8-1-5 16,-4 2 5-16,-3 5-7 15,1 3 6-15,1 4-4 0,2 4 4 16,0 3-2-16,0-1 1 16,-5 1 1-16,4-5-4 15,-7 4 6-15,2 1-8 16,-6 0 10-16,-2 4-9 15,-2-1 5-15,1 4-2 16,0 1 4-16,0 0-3 16,1-2 0-16,4-2 2 15,-1-3-4-15,-1-2 4 16,0-2-6-16,-3 0 9 16,-3 1-8-16,0 0 5 15,0 2-2-15,-9 0 3 16,-3-1 0-16,-4-1-4 0,-2 2 5 15,-4 4-6-15,-5-1 6 16,-1 6-6-16,-7-2 5 16,-4 1-3-16,-11 0 3 15,-11 0-2-15,-9 1 0 16,-12-2 1-16,-6-2-5 16,-7-2 7-16,1-7-9 15,3-4 9-15,12-6-6 16,12-6 4-16,19-2-3 15,17-6 0-15,21-3-15 16,10 1-8-16,27-2-89 16,25 0-71-16</inkml:trace>
  <inkml:trace contextRef="#ctx0" brushRef="#br0" timeOffset="64658.84">18306 8343 491 0,'-38'15'-10'16,"-4"3"14"-16,0 1 15 16,-1-10 56-16,0 1-32 15,-6-4-12-15,4-5 0 16,-1-1-12-16,-2 0 4 16,0-1-5-16,-7-11-5 0,-1-1-4 15,0-3-1-15,-3 1 0 16,-1-2-5-1,5-3 5-15,0 0-7 16,2-2 3-16,3-5-3 0,0-2 4 16,2 1-6-16,1-4 5 15,0-1-2-15,4 1 1 16,3-2 1-16,6 2-8 16,4 0 10-16,3 0-8 15,5 0 7-15,0 0-7 16,2 3 6-16,2-1-6 15,3 0 1-15,2 1 1 0,6-2-2 16,0 1 3 0,4-4-5-16,3-3 7 15,0-2-7-15,0 1 6 16,3 1-4-16,8-1 2 0,2 1 1 16,-2-1-3-16,2 4 5 15,1 0-7-15,1 7 7 16,2-2-9-16,2 3 9 15,3 6-6-15,-2 0 3 16,6 6-2-16,2 0 3 16,2 2-1-16,4-5-3 15,5 2 6-15,3 0-7 16,4-5 6-16,-2 5-4 16,5 0 5-16,-1-2-6 15,3 0 6-15,5 1-4 16,7-1 1-16,7 0 2 15,7-3-5-15,1-1 6 0,-2 3-7 16,-5 3 8-16,-1 3-7 16,2 2 5-16,1 4-3 15,0 2 3-15,1 4-2 16,-5 0-2-16,-2 0 4 16,1 6-6-16,7 6 6 15,4-1-4-15,1 2 2 16,-3 1-1-16,-8 0 1 15,-17 2 0-15,-4-2-2 16,-9 3 5-16,-5-2-8 16,3 3 9-16,2 2-10 15,-1 1 10-15,3 1-6 0,5 3 2 16,-1-1 0-16,4-3 0 16,-3-2 1-16,-5 2-3 15,-2-3 3-15,-7 0-3 16,-6-2 5-16,1 2-7 15,-5 5 5-15,-2 2-2 16,1 6 1-16,-5 3 0 16,2 5-1-16,-3 4 3 15,-2 0-5-15,-4 1 6 16,-1 1-8-16,-4-2 10 16,-4-1-8-16,0-3 7 15,0-7-7-15,0 0 5 16,-10-5 1-16,-5-1-6 0,-8 3 9 15,-6-1-10-15,-4 4 11 16,-8 3-11-16,0-2 8 16,-2 0-4-16,-3-3 4 15,4-3-3-15,-5-6 0 16,0 0 3-16,-2-1-7 16,-3-2 7-16,0-3-6 15,-3-1 7-15,-2-3 0 16,-7-1 1-16,-8 4-6 15,-8-5 2-15,-1 1-1 16,4 1-2-16,7-5 6 16,12 1-5-16,3-3 10 0,4-2-8 15,-4-2 4-15,-6 1-3 16,0 0 1 0,0 1-1-16,0-1 1 0,3 1 1 15,1 1-7-15,8 0 6 16,3 3-9-16,3 0 8 15,1-1-4-15,2-1 3 16,6 1-4-16,4-4 3 16,3-1 2-16,2 0-6 15,1 0 7-15,-3 0-8 16,-1 0 9-16,-1 0-8 16,0-3 5-16,0 2-3 15,6-1 2-15,4 2 0 0,6 0-4 16,6 0 6-16,4 0-13 15,3 0-35 1,0 0-78-16,0 3-120 16</inkml:trace>
  <inkml:trace contextRef="#ctx0" brushRef="#br0" timeOffset="67247.87">15444 8507 695 0,'-45'0'-9'16,"15"0"13"-16,14 0 6 16,7 3 37-16,6-3-12 15,3 0-21-15,0 0-16 16,0 0 4-16,0 0-9 16,5 3 7-16,6-1-1 15,-2 3 2-15,-3-3-2 16,-4 0 2-16,-2-2 0 15,0 0-2-15,0 0 5 0,0 0-3 16,0 0 3-16,0 0-2 16,0 2 2-16,0-2-3 15,0 0-1-15,0 0 1 16,0 0-4-16,0 0 6 16,0 0-6-16,0 0 6 15,0 0-6-15,0 0 5 16,0 0-3-16,0 0 1 15,0 0 2-15,0 0-4 16,0 0 5-16,0 0-5 16,0 0 5-16,0 0-6 15,0 0 5-15,0 0-3 0,0 0 3 16,0 0-3-16,0 0 3 16,0 0-1-16,0 0-2 15,0 0 3-15,0 0-5 16,0 0 7-16,0 0-6 15,0 0 5-15,0 0-4 16,0 0 2-16,0 0-1 16,0 0 0-16,0 1 1 15,0 1-3-15,0-2 3 16,0 0-4-16,0 0 4 16,0 2-18-16,1 0-57 15,4 8-28-15,-5 4-48 16,0 1-129-16</inkml:trace>
  <inkml:trace contextRef="#ctx0" brushRef="#br0" timeOffset="69226.89">15111 10039 652 0,'-16'-13'1'0,"12"10"1"16,4 1 14-16,0 2 3 15,7 0-15-15,22 3-9 16,11 9 10-16,10 7-6 16,8 5 10-16,-3 12 7 15,0 10-5-15,-2 9 10 0,-6 5-14 16,-3 2-2-1,-3-1-6-15,-5-6 7 16,-3-11-9-16,-6-11 7 16,-8-7-6-16,-3-11 3 0,-5-6-2 15,-7-3 1-15,1-6 1 16,-5 0-24-16,0-11-32 16,-1-19-60-16,-22-11-236 15</inkml:trace>
  <inkml:trace contextRef="#ctx0" brushRef="#br0" timeOffset="69476.23">15565 9971 529 0,'-11'-3'5'0,"5"3"19"0,-6 8 10 15,-4 29-5-15,-7 13-14 16,1 12 18-16,1-1-19 15,0-1 5-15,-4-7 6 16,-3-3-10-16,2-7-8 16,-4-4-4-16,5-2 0 15,1-4-6-15,11-9 5 16,6-10-18-16,7-7-29 16,0-7-78-16,24-7-97 0</inkml:trace>
  <inkml:trace contextRef="#ctx0" brushRef="#br0" timeOffset="70802.23">17219 8321 265 0,'-1'-4'48'15,"1"2"-1"-15,0 1 22 16,-2 1-5-16,2 0-14 16,-3 0-15-16,3 0-1 15,-1 0-7-15,1 0-10 16,0 0-4-16,0 0-9 16,0 0-1-16,0 0-5 15,0 0 3-15,0 0-4 16,6 0 5-16,11 0-1 15,-2 0 5-15,3 0-2 16,0 0 0-16,4 0 0 16,4 0-4-16,6 0 1 0,1 0-1 15,2 3 0-15,3-2 0 16,5 0 0-16,7-1 1 16,5 0-3-1,4 0 5-15,1-5-6 0,5-5-1 16,14-1-4-16,6-3 9 15,13 1-2-15,2 4 2 16,0 6-2-16,-5 3 1 16,2 0 1-16,3 0-3 15,1 0 3-15,5-1-3 16,-3-5 5-16,-8-1-4 16,-4-4 2-16,-11 0-1 15,-1-3 0-15,-9 3 1 0,-7 0-2 16,-8 1 2-16,-6 3-2 15,-3 1 3-15,2 1-1 16,-5-1-1 0,4 2 1-16,-5-2 2 0,-7 4-1 15,-6 0-3-15,-6 1 2 16,-7 1-2-16,-4-2 2 16,-6 2-3-16,-3 0 6 15,-3-2-7-15,2 2 6 16,-2 0-1-16,0 0 0 15,0 0 0-15,0 0-2 16,0 0 1-16,-8 2-34 0,-20 17-86 16,-20 1-118-1</inkml:trace>
  <inkml:trace contextRef="#ctx0" brushRef="#br0" timeOffset="71427.56">17922 9721 597 0,'-15'-6'0'16,"9"4"40"-16,6 2 20 16,0 0-28-16,0 16-25 15,12 11 24-15,8 10-2 16,6 6-9-16,3 0-11 16,3 1-4-16,1-2-3 15,-3-6-2-15,-5-4 2 16,-1-5-4-16,-4-8 3 15,-4-2-12-15,-1-10-16 0,1-5-23 16,8-2-48-16,5-27-27 16,3-16-88-16</inkml:trace>
  <inkml:trace contextRef="#ctx0" brushRef="#br0" timeOffset="71798.73">18579 9706 544 0,'-21'9'28'15,"-5"9"-13"-15,-2 9 6 16,-3 2 2-16,-2 5-23 16,-1 1 3-16,-3 1-6 15,4 1 3-15,0-4-7 0,7-5 10 16,6-6-5-16,4-8 1 16,10-6 2-16,3-6-3 15,3-1 6-15,0 2-11 16,0 4 2-16,6 7 3 15,5 11 8-15,-3 11-1 16,-3 8 10-16,-1 11 15 16,-1 5-16-16,2 4 15 15,-2-3-11-15,2-4 11 16,0-4-19-16,-1-9 3 16,1-6 1-16,1-8-8 15,-3-7 0-15,4-4-5 16,-4-8 2-16,0-4-5 0,-1-1 4 15,-1-6-7-15,4 3-12 16,7-3-50-16,5 0-27 16,0-12-99-16</inkml:trace>
  <inkml:trace contextRef="#ctx0" brushRef="#br0" timeOffset="73127.47">15410 8482 352 0,'10'0'-11'15,"-7"0"-122"-15,0 31 123 16,0 3-185-16</inkml:trace>
  <inkml:trace contextRef="#ctx0" brushRef="#br0" timeOffset="73954.87">15953 10915 438 0,'-10'14'1'16,"1"-4"-1"-16,4 2 45 15,1-1 16-15,-1 0-21 16,-1 1-18-16,-2-1-7 15,-6-3 0-15,-11 3 10 16,-14-3-13-16,-18-2-12 16,-16-6 4-16,-16 0-4 15,-8-10 9-15,-7-12-2 16,-2-8 10-16,-1-6 7 16,4-3-3-16,9-7-5 15,14-6-4-15,10-6 4 0,12-7-13 16,15-12 3-1,10-9-10-15,15-14 7 16,18-10-6-16,0-4 5 16,22-3-4-16,14 11 1 0,5 13 2 15,5 15-5-15,4 12 9 16,9 9-11-16,13 1 12 16,10 2-8-16,16 4 4 15,5 0-5-15,9 8 4 16,10 11-1-16,3 18-3 15,2 13 5-15,-8 8-7 16,-13 25 8-16,-9 10-6 0,-14 12 7 16,-12 7-6-16,-13 8 5 15,-16 6-4 1,-12 5 0-16,-12 2 3 16,-11 4-5-16,-7 2 5 0,0-1-6 15,-16-3 7-15,-17-3-4 16,-11-5 4-16,-10 1-4 15,-4-12 1-15,-4-4 3 16,3-9-5-16,7-15-2 16,10-8-18-16,15-16-2 15,13-8-20-15,14-6-20 16,8-18-124-16</inkml:trace>
  <inkml:trace contextRef="#ctx0" brushRef="#br0" timeOffset="75431.05">19012 10805 507 0,'-25'16'-9'16,"-1"-1"12"-16,3 0 20 15,-1-6 43-15,3 0-38 16,2-2 3-16,-1 0-10 15,1 1 4-15,-3-2-4 16,-7 2-15-16,-7 5 20 16,-6 0-19-16,-12 2 7 15,-4 0-12-15,-4-5 6 16,-6-2-4-16,-2-5 8 16,-1-3-4-16,-1 0 3 15,5-11 12-15,3-7-18 16,3-5 6-16,4 0-11 0,-1-6 7 15,2-3-7-15,-4-4 5 16,1-3-7-16,-1-2 3 16,2-3 0-16,9-2-4 15,4-4 5-15,12-4-7 16,8-4 10-16,8-5-13 16,7-1 11-16,6-2-4 15,2-3 1-15,2-1 0 16,0 2-3-16,3-3 6 15,9 6-9-15,0 4 8 16,6 4-8-16,-2 6 8 16,5 4-10-16,3 3 8 0,2 4-4 15,6 2 3-15,2 3 2 16,0 5-5-16,1 1 6 16,-2 2-9-1,1 4 13-15,5-1-12 0,4 1 8 16,5 4-5-16,2 0 4 15,-1 4-2-15,5 2-1 16,-1 3 5-16,2 2-7 16,-2 4 7-16,0-1-9 15,-2 4 9-15,-3 1-5 16,-1 0 5-16,-3 0-6 16,0 9 5-16,-1 6 0 15,3 3-4-15,4 3 5 16,0 7-6-16,0-1 8 0,-3 4-6 15,-5 1 5 1,-5 1-6-16,-4 9 5 16,-8 5-2-16,-2 9 0 0,-4 1 3 15,-9 3-9-15,-1 3 11 16,-3 3-10-16,-3-1 12 16,-3-4-7-16,0-1 1 15,-5-3 0-15,-9 0 2 16,-3-1 1-16,-5-5-6 15,-6 2 6-15,-7-1-8 16,-9 2 8-16,-10 2-6 0,-9-5 5 16,-8 1-5-1,1-4 7-15,3-3-1 16,-3-2 1-16,2-5 3 16,1-7-10-16,7-6 17 0,14-10-17 15,7-5 13-15,15-6-9 16,8-2 1-16,7-2-5 15,6 0 3-15,3 0-2 16,0 0-20-16,9 0-29 16,22 0-79-16,7 0-72 15</inkml:trace>
  <inkml:trace contextRef="#ctx0" brushRef="#br0" timeOffset="77439.81">14232 8079 165 0,'4'1'21'0,"-4"-1"-18"15,0 0 7-15,0 0 49 16,0 0 2-16,3 0-13 15,-3 0-11-15,0 0-6 16,0 0-1-16,0 0-9 16,0 0 0-16,0 0-6 15,0 0 1-15,0 0-3 16,0 1 1-16,0-1-4 16,0 2-1-16,0-2-4 15,0 0-6-15,0 1 5 16,0-1-6-16,0 0 6 15,0 0-7-15,0 0 4 0,0 0-7 16,13 0-7-16,7 0-26 16,11 0-18-16,0 4-45 15,-5 2-127-15</inkml:trace>
  <inkml:trace contextRef="#ctx0" brushRef="#br0" timeOffset="78406.91">13989 7519 309 0,'0'0'28'16,"0"0"-25"-1,0 0 11-15,0 0 16 0,0 0-10 16,0 0-11-16,0 0-1 15,0 0-2-15,0 0-2 16,0 0 4-16,0 0-3 16,0 0 4-16,0 0 2 15,0 0 10-15,0 0-1 16,0 0 4-16,0 0-9 16,0 0-7-16,0-2-8 15,0-2 0-15,10-3 1 0,8-3-5 16,3-1 4-16,2 0-8 15,-4 2 5-15,-6 2 0 16,-3 3 3-16,-7 3-1 16,-3 0 1-16,2 1 0 15,-2 0 1-15,0 0 3 16,0 0 3-16,0 0 19 16,0 0 9-16,-2 0-19 15,-11 15-3-15,-11 22-6 16,-10 26-1-16,-2 19 8 15,-1 8-7-15,9-1-2 16,4-3 3-16,3 1 4 0,2-4 1 16,2-8-7-1,2-8 0-15,3-11-2 16,3-13 0-16,2-11-1 16,3-10-3-16,4-11 3 0,0-6-2 15,0-5 0-15,0 0-3 16,0 0-11-16,0-18-35 15,11-19-25-15,0-18-48 16,-5-16-224-16</inkml:trace>
  <inkml:trace contextRef="#ctx0" brushRef="#br0" timeOffset="78754.25">14019 7406 526 0,'-16'-10'-28'16,"8"2"53"-16,6 8 0 16,2 0 7-16,0 0-23 15,0 15-13-15,15 21-1 16,13 20 14-16,5 14 2 16,10 5 5-16,5 4 5 15,3-5-10-15,-1-6-5 16,-4-5-2-16,-7-11 2 15,-9-9-4-15,-12-10 7 16,-5-8 0-16,-5-10 1 16,-5-6-5-16,-3-6 0 15,0-3-3-15,0 0 4 16,0 0 0-16,0 0 2 0,0 0-6 16,0 0-2-16,0 0 1 15,1 9-51-15,2 4-116 16,0-6-152-16</inkml:trace>
  <inkml:trace contextRef="#ctx0" brushRef="#br0" timeOffset="84138.99">16059 10768 458 0,'-24'1'11'15,"11"-1"-44"-15,7 0 33 16,4 0 11-16,2 0 6 15,0 0-17-15,0 0 0 16,5 0-2-16,4 0 3 16,1 0-1-16,-3 0-1 0,1 0-5 15,-3 0-4-15,0 0 5 16,-2 0 3-16,-1-2 4 16,-1 2-2-1,-1-2 12-15,0 2 20 0,0 0 4 16,0 0 12-16,-10 4-10 15,-11 13-27-15,-6 7 2 16,-7 5-2-16,0 3-5 16,-8-3 4-16,-1 1-3 15,-3-2-3-15,2-4-1 16,6-5 4-16,8-5-3 16,6-6-3-16,14-7 2 0,5-1-4 15,5-3-7-15,20-24-54 16,17-10-61-16,9-8-146 15</inkml:trace>
  <inkml:trace contextRef="#ctx0" brushRef="#br0" timeOffset="85150.8">16687 10362 341 0,'0'-18'115'16,"-11"9"-104"-16,-1 5 31 16,-1 3 14-16,3 1-7 15,4 0-21-15,2 0-19 16,1 0-7-16,3 0 2 15,0 0-5-15,0 1 3 16,6 6-3-16,7-1 4 16,4-4-2-16,3-2 1 15,4 0-2-15,-1-8-1 16,-1-6 0-16,-3-4-12 0,-5 2 2 16,-5 2-3-16,-6 2 9 15,-3 6 3-15,0 3 4 16,-9 3 0-16,-9 0-2 15,-8 12 3-15,3 8-1 16,0 1 3-16,8-3-2 16,5-4 3-16,6-5-4 15,4-2 3-15,0-3-6 16,0-1 2-16,10-1 0 16,3-2 0-16,2 0 1 15,-1 0-3-15,-7-3 3 16,-2-1-3-16,-5-1 4 0,0 1-1 15,0-1 0-15,-2 1-1 16,-7-1 7-16,0 4-1 16,0 1-4-16,3 0 2 15,2 0-7-15,4 8 4 16,0 1-3-16,0 0 3 16,6-3-3-16,4-2 0 15,-1-4 0-15,0 0 1 16,-3 0 0-16,3-1 1 15,-3-10 0-15,0 0-2 16,-5 4 3-16,1 2-4 16,-2 5 4-16,0-1-2 15,-3 1 2-15,-12 0-3 0,-4 0 0 16,-2 0 3-16,0 0-3 16,6 0 13-16,6 0-3 15,7 0 2-15,2 6-11 16,14 1-4-16,19-1-1 15,5-1-77-15,3-5-150 16</inkml:trace>
  <inkml:trace contextRef="#ctx0" brushRef="#br0" timeOffset="89335.04">12946 6622 11 0,'-6'-37'62'0,"5"12"-27"15,1 1-2-15,0 5-14 16,0 4 10-16,0 3 27 16,0 6-10-16,0 3 26 15,0 0-25-15,-2 3-26 16,2-1-14-16,0 1-5 0,0 0-4 15,0 0-1-15,0 0 2 16,0 0-2-16,5 0 1 16,9 0 2-16,5 0 5 15,4-4 10-15,6-1-8 16,3-2 0-16,6 0-1 16,-1 0 4-16,3-1-8 15,-3 2 2-15,-4-4-4 16,0 3 1-16,-2-3 0 15,3 1 0-15,4 1 1 16,3 2 1-16,6 1-1 16,-1 2 0-16,1 3-2 15,2 0 2-15,-5 0-1 0,2 0-1 16,-7 0 0-16,-2 0 0 16,1 0 1-16,-2 0-1 15,1 0 1-15,4 0 0 16,8-5 0-16,6 0 5 15,-1-1-5-15,-2 4 2 16,-5 1-2-16,-8 1-2 16,-3 0 2-16,-3 0-1 15,-1 0 0-15,-2 0-1 16,4 0 3-16,1 0 4 16,5-6-2-16,3-2 1 15,0 0 5-15,-1-3-6 0,-2 4-1 16,-4 4-2-16,-2 1 1 15,2 2-2-15,1 0 0 16,3 0 0-16,9-7 1 16,12-4 2-16,11-4-3 15,14-6 3-15,10 0-2 16,0 3 1-16,3 4-2 16,2 6 0-16,8 3 0 15,7 2 0-15,3 1 0 16,-1 0 0-16,0-4 0 15,-2-5 0-15,-6-3 1 16,0 0 2-16,-6 2 1 16,-1 2-3-16,-2 3-1 0,-10 1 2 15,-8 2-2-15,-9 3 1 16,-3-1-2-16,-1 2 4 16,3-2-4-16,4-5 2 15,2-3-1-15,2-4 3 16,0-3-3-16,2 2 1 15,1 1-1-15,0 4 4 16,-4 2-3-16,-4 7-1 16,-4-1 1-16,-2 2-1 15,3-1 1-15,4-5-2 16,7-2 4-16,2-3-2 16,6-3-1-16,7 0 3 0,11 0-4 15,6 0 4-15,0 6-5 16,-9 5 4-16,-19 3-2 15,-10 1 0 1,-13 15-2-16,-7-1 4 0,2-1-2 16,-2 3 0-16,1-6 1 15,10-3-2-15,3-4 2 16,8-2 0-16,2-1 0 16,-3 2-1-16,-6-2 0 15,-12 5 3-15,-9-2-5 16,-12 1 2-16,-4 1 0 15,-5-3 2-15,-5-1-4 16,-3 0 3-16,-2-2 1 0,-3 0-1 16,-2 1 1-1,-3-1-4-15,-3 0 4 16,-6 2-4-16,-2-2 2 16,-2 1-2-16,0 1 2 0,0-1-2 15,0-1 5-15,0 0-3 16,0 0 3-16,0 0-1 15,0 0 0-15,0 0 1 16,0 0-1-16,0 0 1 16,0 0-2-16,0 0 3 15,0 0-1-15,0-4 4 16,-9-13-4-16,-8-8-3 16,1-13 2-16,1-8-4 0,3-13 4 15,3-18-2 1,5-11 1-16,-1-12-2 15,1-4 3-15,-7 4-2 0,-8 10-1 16,-8 10 1-16,-7 15-3 16,-6 8 7-16,4 6-2 15,-3 5 5-15,7 6-3 16,5 8 0-16,4 5-1 16,6 5 4-16,3 8-3 15,4 3 0-15,5 4 1 16,2 4 0-16,2 3-1 15,1 0-2-15,0 0 0 16,0 0-3-16,0 0 1 16,-2-1 0-16,1 1 0 15,-2 0 1-15,-3-2 1 16,-7 1 0-16,-4-1-4 0,-5 2 3 16,-5 0-2-16,-1 0 3 15,-5 0-4-15,-7 6 2 16,-2 4 1-16,2 0-2 15,1-1 1-15,8 1 1 16,7-3 0-16,5-3-3 16,10-1 3-16,6 0-4 15,3-1-18-15,0 8-40 16,0 0-50-16,-8-10-92 16</inkml:trace>
  <inkml:trace contextRef="#ctx0" brushRef="#br0" timeOffset="92262.31">13816 7281 270 0,'-45'-4'-6'0,"17"1"-81"15,1 3 29-15,8 9 62 16,3 1 35-16,5 0 0 16,5 4-9-16,6 4-13 15,0 4-4-15,0 2 14 16,9 2-6-16,2-1-10 15,-1 1 6-15,-1 7 6 16,-2 8-11-16,-4 15 18 16,-3 16 0-16,0 17-9 15,0 15 5-15,0 10-16 16,0 2-2-16,9-5-2 0,5-11-1 16,-1-19 0-16,2-17-4 15,-5-18 6 1,-1-14-2-16,-5-14-2 0,0-10 3 15,-4-5-2-15,1-3 0 16,-1 0 5-16,2 0 0 16,-2 0-1-16,0 0-1 15,0 0-5-15,0 0-1 16,1 0-2-16,-1 0 3 16,0 0 2-16,3 0-3 15,5 0 1-15,8-10-3 16,11-6 4-16,14-4-4 15,16-4 8-15,16-6-5 0,16-2 2 16,10-3-3-16,5 2 3 16,-3 1-2-1,-7 7 0-15,-3 5 0 16,-3 5-3-16,-4 8 3 0,7 2-4 16,2 3 3-16,8 2-2 15,8 0 2-15,2 7-1 16,9 10 1-16,6 1 1 15,4 0-3-15,0-3 4 16,-5 0-4-16,-8-5 4 16,-1-3-2-16,-4-3 1 15,1-4 0-15,3 0 1 0,7 0-3 16,5 0 0 0,4 0 3-16,4 7-4 15,5 3 3-15,-2-2-2 0,-1-1 1 16,-8-4-1-16,-13-3 2 15,-9 0-3-15,-12 0 4 16,-5 0-3-16,-3 0-2 16,1 0 5-16,4 0-4 15,-1 0 2-15,-1 0-1 16,-2 2 1-16,2-1-2 16,0-1 1-16,1 0 1 15,1 0 0-15,-7 0-1 16,-4 0-1-16,0-6 3 0,-1-1-3 15,-3 0 2 1,2-1-2-16,-5 3 2 16,-3 2 0-16,-3 3-1 15,-1 0 1-15,-3 0-3 0,2 0 4 16,2 1-3-16,5 1 2 16,4-1-2-16,7-1 2 15,5 1-2-15,1 3 2 16,-3-1 0-16,-12 4-3 15,-16-2 3-15,-14 3-2 16,-15-1 2-16,-13 0-4 16,-5-3 5-16,-8-3-3 0,-4 1 1 15,-1-2 0 1,0 0 2-16,0 0 3 16,0 0-4-16,0 0 5 15,0-5-3-15,-1-15 2 0,-11-14-6 16,-2-10 3-16,-5-9-2 15,-3-7 0-15,-7-10 0 16,0-10-9-16,-1-9-3 16,3-8-3-16,-3 4 7 15,1 10 2-15,-4 12 6 16,-3 15-2-16,5 8 4 16,2 6 1-16,9 5-2 15,6 3 1-15,5 3-4 0,3 8 4 16,3 5-4-1,0 4 4-15,-1 5-3 16,1 2 2-16,-2 1-1 16,4 3 2-16,-3 1-1 0,-1-1-1 15,-1 0 1-15,-3 0-2 16,-1 2 4-16,-1-1-3 16,-2 1 2-16,-6 1-4 15,-7 0 4-15,-5 0-2 16,-6 3-2-16,-4 5 4 15,-6 5 0-15,-8-1-2 16,-1 1 1-16,-5 1 1 16,-1-2-2-16,-1-1 0 15,-2 0 1-15,-2-2 3 16,-2-2-2-16,1-3 0 16,-8-4 1-16,-2 0-2 0,-6 0 4 15,-9 0-4-15,-7-4 6 16,-8-6-7-16,-3 2 9 15,1 2-7-15,6 2 2 16,2 2-1-16,0 0-1 16,4 0 2-16,4 0-3 15,5-3 1-15,2 1-1 16,-2-1 6-16,-5-1-5 16,-7 5 0-16,-9 1-1 15,-5 0-1-15,-7 0 1 16,-5 0-2-16,5 0 3 15,4 2-4-15,8 3 4 16,6-4-1-16,4-1-1 0,3 0 1 16,5 0 1-16,-2 0 0 15,-4 3-5-15,-4-3 6 16,0 0-5-16,-1 0 5 16,5 0-3-16,-1-7 0 15,4-4 1-15,7 0 0 16,5-3-1-16,4-2-1 15,0 3 2-15,1 3-2 16,3 0 3-16,3 4-5 16,5 1 5-16,4-1-3 15,5 2 2-15,2 1-2 16,1 3 1-16,-2 0 2 0,-1 0-4 16,0 0 2-16,4 0 0 15,-4-1 1-15,6-6-1 16,2 0 1-1,0 0-2-15,1 0 2 0,4 0 2 16,1 3-5-16,4 0 3 16,1 4-2-16,4 0 3 15,4 0-3-15,6 0 2 16,9 1-2-16,7-1 4 16,4 2-3-16,5-2-1 15,0 0-16-15,24 4-41 16,16 4-37-16,5 6-41 15,1-3-247-15</inkml:trace>
  <inkml:trace contextRef="#ctx0" brushRef="#br0" timeOffset="94946.83">15144 10943 567 0,'-19'0'-8'0,"13"-13"10"16,5 12-1-16,1 0 24 15,-2-2 15-15,2 3-18 16,0 0-16-16,0 0-6 16,0 0 2-16,0 0-4 15,3-2 5-15,18-6-1 16,10-2 12-16,8-1 3 16,6 0-12-16,4 2 1 0,1 0-7 15,3 2 4-15,5 3-4 16,0 4 4-16,3 0-6 15,0 0 4-15,-2 3-1 16,-2 4 3-16,-2-3-2 16,-9-3 0-16,-4 1 1 15,-9-2-5-15,-12 0 6 16,-8 0-3-16,-10 0 0 16,-3 0 0-16,-28 0 15 15,-24 4-6-15,-23 2-10 16,-17 7 3-16,-6-2-5 15,5 3 6-15,11-2-2 16,9 0 5-16,11 0-1 0,11-3 2 16,11-2-1-1,16-5 5-15,12-2 4 16,9 0-2-16,3 0-6 16,0 0-10-16,0 0 5 0,6 0-8 15,18 0 7-15,15-2-3 16,14-12 3-16,14-1-1 15,20-2 1-15,14-3 0 16,11 0-3-16,2-3 6 16,-3 2-6-16,-12-1 3 15,-17 6-2-15,-16-1 2 16,-17 5-1-16,-22 5-2 0,-17 3 4 16,-10 4-5-16,-10 0 10 15,-29 0-9 1,-18 18 5-16,-11 6-4 15,-14 4 3-15,-4-1-4 0,-11-6 6 16,-5-2-4-16,0-4 0 16,2-2 0-16,6-2-3 15,5-4 6-15,4-3-5 16,12 0 4-16,12-3-4 16,16 2 5-16,17-1-3 15,13-1 1-15,10-1-1 16,5 0-1-16,0 0-1 15,14 0-3-15,14 0 6 16,15 0-3-16,10 0 2 16,10-1 0-16,7-10 0 15,2-3 1-15,5 2-1 16,9 0 2-16,10 0-3 0,4-1 3 16,-2 5-5-16,-10-1 5 15,-15 8-2-15,-12 1 0 16,-10 0 0-16,-14 0-1 15,-10 0 2-15,-12 0-1 16,-8 0 1-16,-7 0-3 16,0 0 6-16,0 0-3 15,0 0 3-15,0 0-4 16,0-1 1-16,-2 1-1 16,-2 0 1-16,3 0 0 15,1 0-2-15,0 0 2 16,0 0-4-16,0 0 5 0,0 0-3 15,0 0 0-15,0 0-1 16,0 0-2-16,0 0-20 16,0 9-13-16,0 8-29 15,1 2-48-15,-1-2-75 16</inkml:trace>
  <inkml:trace contextRef="#ctx0" brushRef="#br0" timeOffset="97159.04">17983 10905 439 0,'0'-4'-7'0,"0"3"5"15,0 0 3-15,0 1 20 16,0 0 0-16,0 0 3 15,0 0-12-15,0-3-3 16,12-2 10-16,6-1 3 16,7-3-11-16,11 2-2 15,12-2-1-15,17-4-1 16,10-3 22-16,6 3-25 0,2 2 3 16,-5 5-5-16,-6 5 1 15,-2 1-4-15,-3 0 3 16,-10 0-2-16,-11 0 0 15,-11 1 0-15,-12 1 0 16,-11 0 1-16,-5-2-3 16,-7 2 5-16,0-2-3 15,0 0 22-15,0 0 5 16,-6 0-6-16,-12 0-11 16,-16 0-6-16,-18 0-2 15,-17 0-4-15,-14 0 4 16,-9 0-4-16,-7 0 3 0,-9 1-2 15,-1 1 3-15,-1 2-3 16,10 1 2-16,12 1-1 16,15 0 0-16,16 0 16 15,18-1-6-15,16-4 18 16,11-1-13-16,11 0-8 16,1 0-5-16,0 3-2 15,20 0 0-15,9 3-2 16,11 1 4-16,12 0-5 15,12 2 7-15,16-4-7 16,17-3 7-16,14-2-7 16,6 0 5-16,4 0-2 15,-5-2-1-15,-9-2 2 0,-13 1-3 16,-14 2 4-16,-23 0-5 16,-23 1 6-16,-15-1-4 15,-11-3 2-15,-8 4-3 16,0 0 7-16,0 0 0 15,-12 0 1-15,-15 0-2 16,-16-2-6-16,-12-1 4 16,-13 1-6-16,-10 2 5 15,-2 0-3-15,-4 0 4 16,2 0-3-16,0 0 0 16,-1 0 3-16,10 0-6 15,7 0 5-15,14 5-4 0,12-1 6 16,7-1-4-16,13-1 2 15,7 0-3-15,9 0 3 16,4-1-2-16,1 3-3 16,22-3 0-16,17-1 1 15,17 0 6-15,16 0-8 16,13 0 8-16,2 0-5 16,2 0 4-16,-6 0-3 15,0 0 1-15,-7 0 2 16,-3 0-4-16,-8 0 4 15,-14 0-8-15,-15 0 10 16,-14 0-6-16,-14 0 2 16,-6 0-2-16,-3 0 4 0,0 0-1 15,0 0 1-15,0 0 2 16,0 0-7-16,0 0 7 16,0 0-6-16,0 0 3 15,0 0-3-15,0 0 1 16,0 0 1-16,0 0 0 15,0 0-1-15,0 0 1 16,0 0 2-16,0 0-5 16,0 0 7-16,0 0-6 15,0 0 4-15,0 0-4 16,0 0 5-16,0 0-3 16,0 0 0-16,0 0 1 0,0 0-2 15,0 0 2-15,0 0-4 16,0 0 2-1,0 0-32-15,0 7-26 16,0 14-49-16,-24 7-57 0</inkml:trace>
  <inkml:trace contextRef="#ctx0" brushRef="#br0" timeOffset="98538.84">16261 12187 368 0,'0'-5'286'0,"0"1"-291"16,0 4 16-16,0 0 8 15,0 0 2-15,0 0-19 16,18 7-11-16,12 15 12 15,9 11-1-15,7 9 23 16,9 12-21-16,0 12-1 16,5 5-3-16,1 4 6 0,-6-7-7 15,-6-8 5-15,-7-12-4 16,-15-13-3-16,-7-11 8 16,-10-13-10-1,-5-5 10-15,-5-5-4 0,0-1 12 16,0 0-4-16,-1 0-4 15,-14 0-26-15,-4 0-45 16,-5-7-44-16,-6-7-128 16</inkml:trace>
  <inkml:trace contextRef="#ctx0" brushRef="#br0" timeOffset="98827.05">16648 12273 43 0,'0'-12'416'0,"0"10"-418"15,0-2 18-15,0 4 49 16,0 0 15-16,0 0-31 16,-10 10-27-16,-8 24 8 15,-9 17-16-15,-5 14 18 16,0 6-8-16,1 0-6 16,1 2-7-16,5-6 0 15,4-8-6-15,9-10-2 16,5-15 0-16,4-7-6 15,0-10 5-15,3-7-7 16,0-6-4-16,0-4-40 0,0 0-11 16,7-25-10-1,11-17 26-15,3-11-65 16,-6-1-334-16</inkml:trace>
  <inkml:trace contextRef="#ctx0" brushRef="#br0" timeOffset="99020.53">16961 12500 772 0,'-22'3'-23'0,"11"-1"25"15,10 0 2 1,1-2-2-16,8 0-61 15,18 0-45-15,12 0-33 0</inkml:trace>
  <inkml:trace contextRef="#ctx0" brushRef="#br0" timeOffset="99371.59">17112 12196 741 0,'-7'0'-15'0,"7"0"12"15,8 7-4-15,20 15 2 16,13 10 11-16,9 5-3 16,3 1-1-16,-4-5-2 15,-6-2 0-15,-6-2 0 16,-7-7 0-16,-8-3-3 16,-4-3-4-16,-4-7-21 15,0-4-8-15,0-5-82 16,-5-5-93-16</inkml:trace>
  <inkml:trace contextRef="#ctx0" brushRef="#br0" timeOffset="99727.5">17800 12173 250 0,'-14'0'465'16,"-16"2"-479"-16,-6 19 22 15,-3 10 6-15,-5 9-8 16,-2 8-5-16,6 1-3 15,3-4 3-15,7-11-4 16,8-11 4-16,10-10-2 16,6-7 2-16,6-5-1 15,0-1-1-15,0 0-6 0,0 0 3 16,0 3 0-16,4 6-3 16,5 4 10-16,2 8 0 15,-1 9 13-15,-1 16 11 16,-1 5 10-16,1 2-13 15,-2 0-12-15,0-11-7 16,-1-8 3-16,-1-2-2 16,-1-9-9-16,-2-5 7 15,1-9-5-15,-3-4 1 16,4-5-20-16,7 0-34 16,4-11-46-16,4-26-102 15</inkml:trace>
  <inkml:trace contextRef="#ctx0" brushRef="#br0" timeOffset="100271.12">17988 12300 708 0,'-26'-8'5'16,"10"1"0"-16,7 4 50 15,8 3-3-15,1 0-36 16,0 0-18-16,10 15-10 16,12 10 11-16,8 3 3 0,7-3-4 15,-4-6 3-15,-5-9-3 16,-8-7 2-16,-9-3-7 15,-5 0 2-15,-4-24 1 16,-2-6 10-16,0-6-4 16,-21 4 1-16,-6 2 2 15,-5 7-4-15,-3 7 2 16,3 9-1-16,2 3-2 16,6 4-3-16,9 0 3 15,7 7-6-15,8 8-9 16,0-1-58-16,22 6 5 15,7-6-62-15,0-9-138 16</inkml:trace>
  <inkml:trace contextRef="#ctx0" brushRef="#br0" timeOffset="100519.45">18382 12077 617 0,'0'0'68'16,"-9"0"-35"-16,-10 20 26 15,-5 22-37-15,-3 12-9 16,-1 10-4-16,2 6 0 16,3-3-9-16,2 0 4 15,7-7-5-15,4-7 3 16,3-8-3-16,2-11 0 0,2-5-1 16,3-14-23-16,0-8-15 15,5-7-40 1,21-12-10-16,12-24 3 15,4-11-50-15,2-5-192 0</inkml:trace>
  <inkml:trace contextRef="#ctx0" brushRef="#br0" timeOffset="100774.77">18419 12454 361 0,'0'0'123'0,"0"2"-13"16,-13 16-28-16,-5 4-48 16,6 5 8-16,4 0-22 15,8 0-10-15,0-2-9 16,8-3-3-16,13-4 0 15,6-5-1-15,0-9 3 16,0-4-5-16,-2-11-3 16,-7-14-11-16,-7-2 11 15,-11 1 5-15,0 6 4 16,-11 2 3-16,-12 6 2 0,-7 4 3 16,1 7-3-16,0 1-5 15,10 0-2-15,7 0-2 16,12 5-14-16,0-3-44 15,24-2-93-15,7 0-53 16</inkml:trace>
  <inkml:trace contextRef="#ctx0" brushRef="#br0" timeOffset="101390.8">19134 12205 644 0,'-13'-12'-4'0,"-2"-3"6"15,-1 1 26-15,-2-2-9 16,-2 0-12-16,0 0-1 15,-6 5 10-15,0 4 10 16,-6 6 7-16,-1 1-22 16,-2 0-7-16,0 18 10 15,3 11-11-15,3 12 2 16,9 11-2-16,7 14 6 16,9 2-4-16,4 2-1 15,9-9-1-15,22-11-4 0,17-8 0 16,7-12 0-16,6-10 4 15,2-12-4-15,-4-8 5 16,-5-8-4-16,-11-10-1 16,-10 1 1-16,-17 6-3 15,-10 7 4-15,-6 2-3 16,0 2 10-16,0 0-4 16,0 0 1-16,0 0-3 15,0 0-2-15,0 0-21 16,10 0-70-16,-1 0-134 15,-4 0-293-15</inkml:trace>
  <inkml:trace contextRef="#ctx0" brushRef="#br0" timeOffset="103903.7">16065 13201 559 0,'-29'-6'-55'0,"9"0"43"16,11 6 43-16,7-2 65 15,2 2-66-15,0 0-30 16,2-2-4-16,13 0 1 15,7-3 7-15,6-2 8 16,5 0-1-16,3 0-2 16,8 0 6-16,4-2-4 15,10 1 1-15,11-4 1 16,5-2 1-16,8 0-7 16,11-1-2-16,7 1-5 15,9-2 5-15,11 2-6 0,11-4 4 16,12 0-4-16,8-2 8 15,1-1-1-15,-4 1 2 16,-10 0-2-16,-2 6-4 16,-2 2 0-16,-5 4-4 15,-2 4 7-15,-6 0-10 16,1-2 9-16,-2 1-5 16,1-4 2-16,-2 2-1 15,-5-1 0-15,-12 0 2 16,-10 2-3-16,-12 2 3 15,-13 4-5-15,-8 0 6 16,-4 0-6-16,-1 0 5 16,-4 5-3-16,0-3 2 0,-1 2-2 15,-8-3 1-15,-6 0 2 16,-10 1-5 0,-9-2 6-16,-10 0-5 15,-4 0 3-15,-2 0-1 0,0 0 5 16,0 0 11-16,0 0 3 15,0 0-5-15,0 0-6 16,0 0-3-16,0 0-7 16,0 0 6-16,0 0-2 15,0 0 4-15,0-7-1 16,-13-29 4-16,-4-14-9 16,-4-24-4-16,-1-11 5 0,-1-7-6 15,-3-7-6-15,-6-5-2 16,-7 3 0-16,-5 6 4 15,-4 16 8 1,-4 13-4-16,5 21 7 0,8 13-3 16,9 13 2-16,13 9-1 15,6 4-2-15,8 4 6 16,1 0-6-16,2 2 3 16,0 0-6-16,0 0 2 15,0 0-6-15,0 0 4 16,-1 0 2-16,-2 0-1 15,-5 6 5-15,-6 8-1 16,-5 0 5-16,-3 4-2 0,2-5 2 16,-4-3-1-1,-2-3 3-15,-5 1-5 16,-8-1-2-16,-1 0 4 16,-2 2-7-16,-8-2 8 0,-5-1-7 15,-8-3 4-15,-8-3-4 16,-5 0 4-16,0 0-2 15,-3-1 0-15,-2-7 3 16,-5-1-5-16,-5 1 4 16,-7 2-5-16,-6 4 6 15,-1 2-5-15,-6 0 4 16,0 0-2-16,-3 0 1 0,-2 1 3 16,-3 5 0-1,-2-2 0-15,-2 1-6 16,3 5 8-16,5 0-8 15,5 5 4-15,3 4-4 0,0 4 3 16,5 2-2-16,9 0 1 16,5-2 2-16,9-2-5 15,6-6 7-15,9-4-6 16,10-4 4-16,11-2-3 16,9-3 2-16,8 2-2 15,10-4 2-15,6 0-1 16,5 1-1-16,4-1 3 15,1 0-4-15,0 0 6 16,0 0-9-16,0 0 8 16,0 0-7-16,0 0 4 15,0 0-3-15,0 0-1 16,0 4 1-16,0 9-3 0,0 7 7 16,3 11-4-16,8 10 8 15,0 12-7-15,4 14 4 16,6 10-5-16,-2 5 4 15,1-2-1-15,0-3-1 16,1-6 3-16,-1-6-4 16,-3-9 5-16,-5-12-6 15,-3-10 6-15,-5-13-4 16,-2-9 4-16,0-6-4 16,-2-5 3-16,0 0 0 15,0 0-4-15,0-1 4 16,1 0-5-16,5 0-11 0,10 4-50 15,4-4-51-15,-1-2-136 16</inkml:trace>
  <inkml:trace contextRef="#ctx0" brushRef="#br0" timeOffset="105071.63">13895 8344 525 0,'-12'-8'-26'0,"2"-10"32"15,2 4 24-15,5 11 1 16,3 0 9-16,0 3-16 16,0 0-25-16,3 0-9 15,19 0 3-15,10 5 8 16,7 13 0-16,6 8 2 0,3 4-3 16,1 4-1-1,1-2 2-15,-6-3 0 16,-5-5 2-16,-6-5-3 15,-2-3 1-15,-4-5 2 0,-3-3-4 16,-2-1 4-16,0 4-1 16,7 6-8-16,4 9-76 15,5 6-46-15,2-8-274 16</inkml:trace>
  <inkml:trace contextRef="#ctx0" brushRef="#br0" timeOffset="105798.93">19693 8592 234 0,'-8'4'204'15,"7"-4"-192"-15,1 0 38 16,0 0 2-16,0 0-14 15,0 0-26-15,21 0-12 16,16 0 6-16,15 0 27 16,14-13-16-16,10-5-9 15,7-5-7-15,3-5 2 16,-1 0-3-16,-10 1 4 16,-14 6-3-16,-21 4 1 15,-18 5-1-15,-13 7 0 0,-9 5 4 16,0 0 1-16,0 0 3 15,0 0-8-15,0 0 0 16,0 0-23-16,0 0-56 16,0 0-136-16</inkml:trace>
  <inkml:trace contextRef="#ctx0" brushRef="#br0" timeOffset="115063.52">21557 5957 317 0,'-1'4'27'0,"-1"-1"-16"16,1-3-3 0,1 0 12-16,0 0 2 0,0 0-6 15,0 0-8 1,0 0 0-16,0 0 3 0,0 0 7 15,0 0-6-15,0 0-2 16,0 0-3-16,0 0 0 16,0 0 2-16,0 0-2 15,0 0-1-15,0 0-2 16,0 1 2-16,0 2-5 16,0 1 5-16,0 2-3 15,0 2 5-15,6-1-2 0,-3 0 6 16,3 4-8-16,3-1-3 15,-2 2 0 1,4 4-2-16,0-2 5 16,-2 2-5-16,2-2 6 0,1-2-5 15,-2 5 0-15,2 0 2 16,0 1-1-16,-3 2-1 16,0-1 2-16,0 2 4 15,1 3-6-15,2-1 4 16,2 1-2-16,-1 2 3 15,2-1-2-15,0 6-1 16,3 1 0-16,-2 4-1 16,-1 1 3-16,-2 3-4 15,1-3 1-15,-1 4 2 16,-1 0 1-16,1 0-4 16,-3 1 2-16,-1-2 0 15,1 6 2-15,-3 7-3 0,-1 0 2 16,2 4 0-16,0-3-4 15,3 0 3-15,-3 0-2 16,-1 1 1-16,-1-2 0 16,-2-3 1-16,1-1-2 15,-1-2 2-15,-1 2-1 16,0-2 0-16,0 2 1 16,0-2-1-16,0-1 2 0,-1 1-2 15,-2-1 1 1,1-1 0-16,-1-1 1 15,0-3-2-15,0-2 1 16,0 0 1-16,0 0-4 0,2-1 5 16,1 0-3-16,-2 2 3 15,1-4-5-15,-2 2 5 16,0 2-3-16,0 6-1 16,0 5 2-16,-6-1-5 15,1 2 5-15,-1-2-3 16,3 1 3-16,2 1-2 15,-1 1 2-15,-1-3-3 16,-1 1 2-16,-2-1 0 16,-3 3-2-16,-3-3 5 15,2-3-4-15,0-1 4 16,0-4-6-16,1-1 4 16,-1-2-2-16,0 0 2 0,-1-2-1 15,2 0 0-15,0-4 2 16,3-1-5-16,3-2 5 15,0 0-5-15,-1 0 6 16,1-1-7-16,-2-1 7 16,-2 2-5-16,-1 1 5 15,-2-1-1-15,-3 3-3 16,-2-1 4-16,-2 4-4 16,2 0 4-16,-1 4-5 15,1 2 5-15,-3 1-3 16,0 0 0-16,-1-2 0 15,0 1 2-15,1-3 1 0,-3 0-3 16,4-3 5-16,-2-3-3 16,-1 1 4-16,0-2 0 15,-1 1 0-15,-1-1-3 16,1 0-2-16,2-5 3 16,2-4-4-16,5-5 3 15,5-7-4-15,2-2 5 16,2-4-7-16,1-2 4 15,2-1-3-15,0 0 2 16,0-2-4-16,0 0-32 16,5 0-32-16,15-7-111 15,1-29-123-15</inkml:trace>
  <inkml:trace contextRef="#ctx0" brushRef="#br0" timeOffset="120364.26">22636 7561 645 0,'-24'3'-3'16,"13"-3"4"-16,5 0 27 15,2 0 1-15,-5 14-20 16,0 10-10-16,-3 10 0 16,-4 7 3-16,5 2-2 15,-3 4 2-15,0 3 8 16,4 4 6-16,1 0-3 0,7 1-4 15,2-2-6 1,0-3-1-16,18-6 1 16,6-5-2-16,6-8 2 15,7-9-5-15,0-11 2 0,2-9-2 16,0-2 3-16,-2-28 0 16,-10-14 4-16,-6-14-2 15,-12-8-4-15,-9-2 7 16,-5-3-6-16,-18 4 8 15,-3 2 1-15,-3 11 3 16,4 11 0-16,3 12-1 16,1 8 2-16,3 9-6 15,1 3-9-15,0 5-2 16,2 4 1-16,3 0-30 16,3 11-29-16,6 14-30 15,3 2-36-15,5-9-142 0</inkml:trace>
  <inkml:trace contextRef="#ctx0" brushRef="#br0" timeOffset="120643.54">23102 7388 227 0,'-39'0'502'0,"3"0"-521"15,3 19 31-15,1 25 16 16,5 18-11-16,5 14-9 16,8 12 2-16,7-7-2 0,7-3 2 15,0-7-9-15,15-7 2 16,4-5-2-16,10-8 2 16,0-5-2-16,3-8 0 15,-3-6-1-15,0-4-14 16,-3-5-34-16,-3-9-72 15,-4-14-119-15</inkml:trace>
  <inkml:trace contextRef="#ctx0" brushRef="#br0" timeOffset="121142.38">23296 8042 693 0,'-17'0'23'16,"8"0"-31"-16,9 0 34 16,0 0-6-16,0 0-19 15,0 0-5-15,0-9 5 16,4-11 1-16,6-10 3 16,-4-14-5-16,-5-7 0 15,-1-5 1-15,0-1-1 16,0 1 1-16,0 4-3 15,-1 6 3-15,1 11 0 16,0 13-3-16,0 12 3 0,0 8-2 16,0 2-2-16,10 6-8 15,11 19 8-15,7 14 8 16,3 10 3-16,-2 8-6 16,0 3 4-16,6-2 1 15,-2-2-7-15,1-10 4 16,-3-11-4-16,-10-12 2 15,-8-12-1-15,-5-6-3 16,-7-5 3-16,1 0 8 16,-1-5 21-16,7-28 4 15,-1-16-18-15,2-16-18 16,-2-3 3-16,-4 9-3 0,-3 8 3 16,0 8-1-16,0 8 1 15,0 6-4 1,0 3-17-16,-1 8-27 0,-14 6-58 15,0 2-132-15</inkml:trace>
  <inkml:trace contextRef="#ctx0" brushRef="#br0" timeOffset="121431.61">23925 7165 703 0,'9'17'-12'0,"8"25"8"16,5 20 10-1,8 17 8-15,0 9-14 16,-5 0 2-16,-9-4-2 0,-10-5 3 16,-6-11-3-16,0-9 2 15,-10-9 0-15,-11-10 10 16,-1-4 10-16,-2-3-15 15,6-6-2-15,0-2-4 16,6-1-2-16,1 0-47 16,-3-10-80-16,-1-9-445 15</inkml:trace>
  <inkml:trace contextRef="#ctx0" brushRef="#br0" timeOffset="122742.34">22569 8353 464 0,'-6'0'19'0,"-3"0"3"15,6 0 51-15,0 0-11 16,3 0-28-16,-2 0-25 15,2 0-6-15,0 0 0 16,0 0-5-16,0 0 6 0,3 0-10 16,29 0 6-16,20 0 9 15,19 0 16-15,20-3-15 16,8-8 0-16,8-3-3 16,6 1-4-16,6 2 0 15,2 3-4-15,-2 1 3 16,-9 3-4-16,-18-2 4 15,-16 2-3-15,-15 0 1 16,-12 0 0-16,-11 1 1 16,-13 0-2-16,-5-1 1 15,-7 4 2-15,-6 0-3 16,-1-1 2-16,-3 1-3 0,-1 0 3 16,-2 0-2-16,0 0 2 15,0 0-1-15,0 0 2 16,0 0 0-16,0 0 4 15,0 0 3-15,0 0-7 16,0 0 2-16,0 0-3 16,0 0 3-16,0 0-4 15,0 0 0-15,0 0 0 16,0 0-2-16,0 0-1 16,0 0-27-16,0 0-21 15,-11 5-25-15,-17 11-100 16</inkml:trace>
  <inkml:trace contextRef="#ctx0" brushRef="#br0" timeOffset="124734.93">16647 4456 543 0,'0'6'-6'0,"0"-6"6"16,0 0 2-16,0 0 20 15,0 0 0-15,0 15-19 0,0 20-9 16,0 27 17-16,3 28 20 16,5 24-14-16,1 13-4 15,8 11 0-15,4 6-3 16,6 12-3-16,0 11-2 15,0 11-1-15,-2-2-4 16,-1-8 2-16,-5-15-2 16,-4-18 2-16,-6-24-1 15,-4-22 1-15,-1-24 0 16,2-25-2-16,-5-18 1 16,1-12-1-16,-2-7 1 15,0-3 5-15,0 0 2 16,0-1-1-16,-2-25-1 0,-12-19-7 15,-2-25-5-15,2-19 2 16,2-19-1-16,0-17 4 16,1-13-4-1,-2-9 2-15,-3-5 1 0,-2 3 3 16,-2 14-2-16,-2 16 1 16,1 16 1-16,0 13-5 15,5 6 3-15,4 4 0 16,4-1 1-16,1-1-2 15,3-4 2-15,1-2 0 16,-3 2 2-16,-2 8 2 16,-2 17-4-16,3 15 5 0,2 15 2 15,0 13-2 1,4 7-3-16,-1 5 0 0,1 4-2 16,-1 2 0-16,2 0 2 15,-1 0-2-15,1 0 0 16,0 0-3-16,0-2 6 15,0 2-5-15,0 0 3 16,0 0-1-16,0 0 1 16,0 0-1-16,-3 0-1 15,3 0 4-15,-1 0-6 16,1 0 3-16,-2 0-1 16,2 0 2-16,-1 0-2 15,1 0 2-15,0 0-1 0,0 0 1 16,0 0-2-1,-2 0 1-15,1 0-3 16,1 0 0-16,-2 0 2 16,2 0-2-16,0 0 2 0,-1 0-1 15,1 2 1-15,-2 2-7 16,2 1-9-16,-1 6-21 16,1 12-66-16,0 6-9 15,0-1-111-15</inkml:trace>
  <inkml:trace contextRef="#ctx0" brushRef="#br0" timeOffset="128427.52">14036 11654 609 0,'-17'-13'-2'0,"11"2"8"15,4 10 30-15,2 1 1 16,0 0-5-16,0 0-16 15,0 0-13-15,0 0-2 16,0 20-6-16,11 29 5 16,11 22 24-16,5 14 0 15,-4 0-13-15,-3-14-7 16,-2-10 1-16,-2-10-3 16,-1-2 1-16,-3-9 0 15,-2-8-1-15,-5-11-1 16,-2-10 0-16,-3-7-1 15,0-3-11-15,1-1-24 0,-1 0-20 16,0-3-15-16,0-26-86 16,0-8-141-16</inkml:trace>
  <inkml:trace contextRef="#ctx0" brushRef="#br0" timeOffset="128839.42">14103 11864 429 0,'-9'-24'12'16,"2"6"13"-16,7 3 17 15,0 5 1-15,0-2-9 16,12-2-24-16,19-6-7 16,8-5 5-16,8-2-6 15,1 4 3-15,-3 2-6 0,-3 4 3 16,-5 5-2-16,-6 4 1 16,-1 6-1-16,-2 2 0 15,-4 3-2-15,-3 19 0 16,0 12 12-16,1 10 0 15,0 10 14-15,-2 13-9 16,-2 3-1-16,-2 2 0 16,2-1-3-16,-4-8-6 15,0-4-2-15,-6-7 2 16,-2-8-4-16,-6-8 2 16,0-10-3-16,0-6 6 15,-17-6 17-15,-10-2 1 16,-11-3-6-16,-11-7-11 0,-6-2-5 15,-3 0-1-15,4-2 0 16,3-8-3-16,15 2 3 16,8 0-16-16,16 6-18 15,12-2-20-15,7-9-24 16,29-9-89-16,16-12-208 16</inkml:trace>
  <inkml:trace contextRef="#ctx0" brushRef="#br0" timeOffset="129167.24">15064 11569 5 0,'-22'-3'732'16,"7"-1"-762"-16,13 4 29 16,2 5 5-16,3 40 1 15,19 26 8-15,8 15 13 16,6 3-21-16,-3-11-3 16,-3-9 2-16,-2-5-3 15,-7-10 3-15,-3-9-3 0,-6-16 2 16,-5-14-2-16,-6-8-2 15,-1-7-25-15,0 0-20 16,-1-30-40 0,-20-23-169-16</inkml:trace>
  <inkml:trace contextRef="#ctx0" brushRef="#br0" timeOffset="129594.09">15089 11555 533 0,'-7'-7'6'15,"4"-4"-7"-15,3-3 25 16,12-6 3-16,22-5-7 0,11-7-8 16,7 2-1-16,6-2-9 15,-4 4-2 1,-3 6 2-16,-6 4-2 16,-9 6 1-16,-9 8-2 0,-6 3-2 15,-11 1 0-15,1 8-5 16,0 23 9-16,0 15 9 15,2 14 26-15,1 13-20 16,5 4 1-16,1 5-4 16,2 3 1-16,0-5-2 15,-4-5-6-15,-3-9-3 16,-5-12 0-16,-7-11 1 16,-3-11 5-16,0-8 13 0,-29-4 9 15,-13 0-3 1,-15-2-15-16,-7-2-2 15,0-6-4-15,5-2-2 16,4-3-1-16,8-4-5 0,13 1 3 16,12-2-3-16,10 0 5 15,9 0-11-15,3 0-18 16,0 0-32-16,7 0-50 16,8-10-90-16</inkml:trace>
  <inkml:trace contextRef="#ctx0" brushRef="#br0" timeOffset="134151">14480 11744 665 0,'-31'5'6'15,"16"0"-8"-15,5 1 5 16,4-4 31-16,3 0 7 0,3-1-22 16,0-1-12-16,0 0-6 15,0 0 4-15,0 0-1 16,0 0 5-16,0 0-4 16,0 0 1-16,0 0 4 15,-2-22-2-15,-1-38 4 16,2-32-11-16,-1-33 0 15,2-17-1-15,0 12 1 16,0 18-1-16,0 27 2 16,0 30 0-16,0 21-2 15,0 18 4-15,0 7-6 16,0 5 4-16,0 4-4 0,0 0 5 16,0 0-4-16,0 0 2 15,0 0-6-15,0 0-14 16,0 0-29-1,0 0-36-15,8 4-63 0,6 4-32 16</inkml:trace>
  <inkml:trace contextRef="#ctx0" brushRef="#br0" timeOffset="134534.97">15115 11494 412 0,'0'7'220'0,"0"-7"-222"15,0 0 15-15,0 0 35 16,0-2 15-16,-2-12-22 16,-14-9-36-16,-5-13 1 15,-6-2 13-15,-6-14-18 16,-5-6 5-16,-4-12-5 15,-3-12 1-15,-7-5-4 16,0 2 6-16,-1 9-3 16,5 16 1-16,3 14-1 15,5 10 6-15,9 8 4 0,7 9-8 16,10 5 1 0,10 7-5-16,4 2 2 15,-2 5-2-15,2 0-1 16,0 0-6-16,0 0-34 0,11 2-18 15,9 12-16-15,-1 8-46 16,-3 8-37-16</inkml:trace>
  <inkml:trace contextRef="#ctx0" brushRef="#br0" timeOffset="134886.69">14665 11239 469 0,'0'11'64'16,"0"-11"-56"-16,0 0 68 0,0 0 6 15,0 0-19 1,-5-8-30-16,-4-16-22 16,-1-19-11-16,0-18 3 15,-1-14-3-15,-4-14 3 0,0-6-4 16,-4-3 4-16,4-4-5 16,2 12-2-16,5 22 2 15,5 29 2-15,2 24 0 16,1 12-1-16,0 3-3 15,22 4-7-15,15 18 8 16,11 12 18-16,6 3-8 16,1-1-2-16,-2-1-3 0,-3-6 3 15,-6-5-4 1,-10-6 2-16,-8-5-3 16,-13-6 1-16,-8-3-2 15,-5-3 1-15,0 0-27 0,-11-1-18 16,-20 0-47-16,-15-18-183 15</inkml:trace>
  <inkml:trace contextRef="#ctx0" brushRef="#br0" timeOffset="135510.75">13852 10021 653 0,'-3'-2'4'0,"3"2"4"16,0 0 13-16,0 14 2 16,15 31-8-16,8 17 44 15,4 18-42-15,1-2-13 16,-6-6 1-16,-2-11-5 15,-5-12 2-15,-6-14-1 16,-3-14 0-16,-3-11 0 16,-1-8 0-16,-2-2 3 15,0 0 5-15,0 0 8 16,-5-17-7-16,-14-24-5 16,-2-20-7-16,-3-19 2 0,0-13 0 15,5-2-2-15,1 5 1 16,2 16-1-16,5 27 4 15,7 22-4-15,2 21 5 16,2 4-4-16,0 0-3 16,3 36-10-16,15 26 9 15,6 29 8-15,6 11-2 16,-2-6 0-16,-1-12-2 16,0-15 3-16,-8-19-2 15,-7-21 2-15,-5-12-2 16,-4-13 1-16,-3-4-2 15,0 0 9-15,0-6-1 16,-13-33-1-16,-12-23-4 0,-8-25-5 16,3-14 5-16,0-2-3 15,7 3 2-15,4 5-3 16,5 20 3-16,6 27-1 16,5 22 0-16,3 20 2 15,0 6-6-15,0 0-17 16,0 20-72-16,0 16-103 15</inkml:trace>
  <inkml:trace contextRef="#ctx0" brushRef="#br0" timeOffset="139943.51">14476 12112 591 0,'-9'0'3'0,"-3"0"-5"0,12 0-2 16,0 0 0-16,25 0-31 16,20-8-2-16,10-13-52 15,3-13-249-15</inkml:trace>
  <inkml:trace contextRef="#ctx0" brushRef="#br0" timeOffset="140143.2">15399 11736 654 0,'0'0'-1'0,"-1"0"1"16,1 0 4-16,0 0 10 0,0 0-6 16,0 0-8-16,0 0-1 15,0 0 0-15,-2 0-10 16,-2-6-49-1,-7-5-35-15,-8-10-97 0</inkml:trace>
  <inkml:trace contextRef="#ctx0" brushRef="#br0" timeOffset="140578.57">13703 10640 470 0,'-15'-5'45'0,"8"3"-8"15,3 2 9-15,3 0-2 0,1 0-29 16,0 0-11-16,8 16-7 16,14 20 5-16,6 9 9 15,0 6-1 1,-1-6-6-16,-2-4-3 0,-5 2 3 15,-4 1-7-15,-4 7 7 16,-4 4-8-16,2-4-10 16,-1-9-23-16,0-17-27 15,4-22-31-15,-4-16-9 16,-1-44-26-16</inkml:trace>
  <inkml:trace contextRef="#ctx0" brushRef="#br0" timeOffset="141058.7">13809 10631 480 0,'-14'-6'30'0,"8"2"-14"16,6 4 33 0,0 0-26-16,2-3-17 0,21-4-12 15,16-6 5-15,16-7 4 16,17-10 1-16,14-3-2 16,15-7-2-16,4-4 2 15,-3 3-2-15,-5 2-1 16,-12 7 0-16,-15 9 0 15,-18 10-9-15,-18 8 1 16,-12 5 3-16,-8 0 2 16,-3 18 0-16,3 14 8 0,0 20 14 15,4 11 5 1,1 10 0-16,4 5-15 16,0-1 2-16,1-2-2 15,0-6-4-15,0-4-2 0,-5-3 0 16,-7-4 0-16,-7-5-1 15,-5-6 2-15,0-6-3 16,-20-7 5-16,-10-2 1 16,-10-6 18-16,-9-3-2 15,-17-9 9-15,-15-5-2 16,-12-3-22-16,-5-2 6 16,-2 3-2-16,8-6-1 15,15 1-3-15,17-2 4 16,21 0-9-16,20 0-1 15,11 0-1-15,8 0-4 16,0 0-23-16,11-17-48 0,17-11-18 16,5-8-45-16,-6-4-176 15</inkml:trace>
  <inkml:trace contextRef="#ctx0" brushRef="#br0" timeOffset="141548.39">14525 10825 429 0,'16'0'45'16,"36"-10"-257"-16</inkml:trace>
  <inkml:trace contextRef="#ctx0" brushRef="#br0" timeOffset="141703.98">15881 10563 388 0</inkml:trace>
  <inkml:trace contextRef="#ctx0" brushRef="#br0" timeOffset="142362.75">13568 9216 317 0,'-20'-10'282'0,"11"3"-262"15,2 3 10-15,7 4-6 16,-2 0-10-16,2 0-3 15,0 11-10-15,2 20-3 16,11 15 4-16,2 10 0 16,0 0 0-16,0 0-1 0,1 3 3 15,-1-2-4 1,-2 2 1-16,-4 0-17 16,-1-7-24-16,-1-6-24 15,-1-17-28-15,1-24-41 0</inkml:trace>
  <inkml:trace contextRef="#ctx0" brushRef="#br0" timeOffset="142971.04">13572 9293 481 0,'-5'-7'15'16,"5"0"-13"-16,21-9-1 0,24-10-1 15,20-12 12-15,16-8 10 16,17-2-16-1,15-2-1-15,18-2-5 16,6-2 2-16,1 2-3 0,-8 2 2 16,-11 4-1-16,-13 9-1 15,-10 6 2-15,-15 8-1 16,-11 6 0-16,-12 6-3 16,-6 6 4-16,-10 5-2 15,-4 0 0-15,-6 22 1 16,1 10 0-16,2 9 6 15,-3 9 22-15,4 6-12 16,-7 5-9-16,-3 4 4 16,-7 5-2-16,-5 1 4 15,-7-1-2-15,-5-4 3 16,-2-4-3-16,0-5-1 16,-18-7-2-16,-10-6 6 0,-16 1 3 15,-14-2-5-15,-22 0-5 16,-20 4-2-16,-16 2 3 15,-15-1-7-15,-12 1 2 16,-2-6-3-16,-8-8 7 16,-2-8 11-16,11-10-3 15,17-7-2-15,26-4 0 16,25-4 1-16,28-2-6 16,17 2-2-16,13-2-5 15,15 0 1-15,3 0-3 16,0 0 1-16,0 0-3 15,0 0-4-15,0 0 2 0,5 0-4 16,4 2-12-16,2 3-10 16,-3 2-11-16,-2-2-7 15,-3-1 6-15,4-1-34 16,-1-3-7-16,2 0-10 16,-4-19-141-16</inkml:trace>
  <inkml:trace contextRef="#ctx0" brushRef="#br0" timeOffset="148186.9">22704 9043 726 0,'-25'0'-10'0,"11"0"11"0,7 5 25 15,2 3 4-15,-2 13-21 16,0 12-4-16,-2 12-7 16,3 6 12-16,4 4-5 15,2-3-2-15,0 6 1 16,6-3-3-16,6-2 4 16,7-4-5-16,1-9 2 15,7-8-3-15,4-7 2 16,-1-8-4-16,1-10 2 15,0-7-1-15,1-9-2 16,-1-25-2-16,-4-12 2 16,-8-13 6-16,-10-7-4 15,-9 0 3-15,0 2-4 0,-9 7 7 16,-12 11-4-16,-5 9 3 16,-4 9 3-16,-2 8-2 15,0 8 0-15,3 3-2 16,4 7-1-16,1 2-1 15,2 0 0-15,6 0-4 16,5 1-5-16,9 0-21 16,2 5-42-16,20 2-56 15,15-8-35-15</inkml:trace>
  <inkml:trace contextRef="#ctx0" brushRef="#br0" timeOffset="148436.23">23166 8850 729 0,'-34'13'4'15,"-1"7"-11"-15,6 17 40 16,-1 13 9-16,3 12-20 16,10 5-8-16,7 0-7 15,10-4 0-15,10-6-4 16,20-4 2-16,3-2-6 15,6-6 2-15,3-9-7 16,4-4-29-16,3-9-30 16,3-10-32-16,-9-13-66 0,-4 0-200 15</inkml:trace>
  <inkml:trace contextRef="#ctx0" brushRef="#br0" timeOffset="148871.42">23509 9397 667 0,'-6'0'1'16,"3"0"24"-16,3 0 41 16,0 0-29-16,0 0-29 15,0-11-4-15,0-21 1 16,0-12-6-16,1-14 0 16,-1-6-1-16,0-2 1 0,-5-1 2 15,-1-4-2-15,3 5 2 16,3 17-1-16,0 19-1 15,0 19 3 1,0 11 2-16,0 0-5 0,3 18-7 16,16 23 9-16,4 18 8 15,3 12 2-15,-3 1-5 16,1-6-3-16,2-9 3 16,-1-9-5-16,-1-14 3 15,-2-6-3-15,-7-11 2 16,-6-8-2-16,-3-5 0 15,-5-4 0-15,1 0 1 16,4 0 4-16,7-37-3 0,5-27 6 16,-3-17-9-16,-5-7 2 15,-10 19-3 1,0 19 1-16,-10 12-4 16,-2 12-4-16,1 9-18 0,1 6-15 15,1 7-35-15,-1 0-105 16</inkml:trace>
  <inkml:trace contextRef="#ctx0" brushRef="#br0" timeOffset="149146.95">23963 8526 728 0,'4'0'-1'0,"12"0"-9"16,13 28 9-1,6 22 48-15,3 25-18 0,-7 17-10 16,-9 11-10-16,-10 4 7 16,-7-1-10-16,-5-10 1 15,-2-13-3-15,-11-15 4 16,-3-12 4-16,4-10-2 16,2-15-2-16,5-13-8 15,2-11 5-15,3-6-6 16,0-1-8-16,4-4-43 15,23-34-60-15,1-24-131 16</inkml:trace>
  <inkml:trace contextRef="#ctx0" brushRef="#br0" timeOffset="151967.29">6124 7486 731 0,'-14'5'18'0,"7"0"-23"16,4 7 14-16,-5 9 30 16,-1 20-20-16,-1 20-9 15,7 10 4-15,3-2-3 16,0-6-7-16,13-12 0 16,7-5-3-16,2-3 2 15,3-8-2-15,7-2 1 0,0-6-1 16,7-6-1-16,0-7 0 15,4-10-3-15,-4-4 4 16,-5-4-3-16,-1-21-1 16,-6-16-7-16,-10-12 11 15,-3-8-3-15,-13-7 3 16,-1-4-4-16,-15 2 3 16,-11-1 0-16,-9 6-1 15,0 11 4-15,-2 8-5 16,-7 15 7-16,7 13-5 15,-9 10 3-15,-5 8-1 16,2 1-2-16,0 16-4 16,15 3-4-16,10 0-2 0,15 3-18 15,9 3-23-15,6 2-49 16,25-5-30 0,11-11-124-16</inkml:trace>
  <inkml:trace contextRef="#ctx0" brushRef="#br0" timeOffset="152227.78">6752 7209 657 0,'-42'9'79'0,"5"5"-78"0,3 10 45 15,2 9-2-15,4 18-16 16,9 13-20-16,8 11 3 15,11 0-1-15,5-1-8 16,22-6 4-16,7-6-5 16,3-6 3-16,5-10-5 15,1-11 1-15,-1-11-11 16,2-12-16-16,0-11-29 16,-4-1-52-16,-9-25-72 15</inkml:trace>
  <inkml:trace contextRef="#ctx0" brushRef="#br0" timeOffset="152663.17">7042 7710 680 0,'0'0'2'16,"0"0"50"-16,0 0 9 0,0 0-31 15,0-8-27-15,-1-15-3 16,-1-11-1-16,1-18-1 15,-2-8 3-15,2-6-4 16,-2-8 2-16,1 1-4 16,1 6 5-16,1 18-1 15,0 21 1-15,0 20 1 16,0 8-3-16,0 0 2 0,1 10-8 16,21 21 1-16,10 18 11 15,4 20 11 1,2 7-9-16,2-2-1 15,2-4-5-15,-2-15 1 0,-1-12 4 16,-13-17-6-16,-10-14 3 16,-9-7-3-16,-5-5 3 15,-1 0 2-15,4-21 6 16,3-32 4-16,0-22-7 16,-3-18-7-16,-5 5 2 15,0 18-2-15,-8 13-3 16,-7 12 1-16,0 17-18 15,1 9-21-15,1 8-18 16,0 8-66-16,-2 3-215 16</inkml:trace>
  <inkml:trace contextRef="#ctx0" brushRef="#br0" timeOffset="152931.45">7582 6833 543 0,'17'12'86'0,"12"10"-83"16,6 19 80-16,6 10-20 15,2 12-27-15,-3 8-21 16,-1 7 4-16,-6 4-16 16,-2-2 4-16,-10-4-6 15,-9-6 3-15,-11-6-5 16,-1-4 5-16,-13-5-4 0,-9-3 1 15,1-10-2-15,4-10-11 16,8-9-20-16,6-5-17 16,3-8-72-16,0-9-160 15</inkml:trace>
  <inkml:trace contextRef="#ctx0" brushRef="#br0" timeOffset="153734.9">6089 8564 283 0,'0'0'220'15,"0"0"-212"-15,0 0-7 16,0 0 55-16,0 0 24 16,0 0-44-1,0 0-11-15,0 0-7 0,0 0 3 16,6 0-9-16,27-4-6 15,25-17 11-15,28-10 13 16,20-2-21-16,16-4-1 16,11 2-4-16,5 3 4 15,4 3-6-15,-1 2 3 16,10 1 2-16,1-1-7 16,-6 1 2-16,-9 1-2 0,-9 3 1 15,-20 1 0-15,-20 5 2 16,-28 7-5-16,-26 2 2 15,-20 5 0-15,-11 2-1 16,-2 0 4-16,-1 0-3 16,0 0 6-16,0 0 3 15,0 0-1-15,0 0-6 16,0 0 1-16,0 0-9 16,0 0-43-16,0 0-35 15,0-1-98-15</inkml:trace>
  <inkml:trace contextRef="#ctx0" brushRef="#br0" timeOffset="154094.38">8401 6917 655 0,'1'-1'11'16,"1"1"-14"-16,4 0 1 16,1 0 27-16,5 0-11 15,6 15-1-15,-3 17 5 16,-9 14 10-16,-6 16 3 0,-2 3-5 16,-20 0-8-1,-2-2 4-15,3-7 1 16,7-8-9-16,6-10-2 15,8-8-8-15,0-7-2 0,3 0-1 16,16-3-3-16,8-3 5 16,6-3-6-16,4-6 5 15,3-3-7-15,3-5-25 16,-4 0-42-16,-12 0-51 16,-18-3-173-16</inkml:trace>
  <inkml:trace contextRef="#ctx0" brushRef="#br0" timeOffset="154231.51">8575 7792 711 0,'-3'4'58'15,"0"-4"-63"-15,3 0 8 16,0 7 12-16,15 4-9 0,19 3-9 16,8-4-30-16,5-10-114 15</inkml:trace>
  <inkml:trace contextRef="#ctx0" brushRef="#br0" timeOffset="154607.51">9014 6944 657 0,'0'-6'105'0,"0"4"-114"16,0 2 2-16,17 0 2 15,8 13 5-15,3 15 3 16,-4 11 1-16,-15 13 0 16,-9 12 3-16,0 4-1 15,-1-1 2-15,-11-10 7 16,1-11 3-16,2-12 5 15,6-6-8-15,2-8 2 16,1-5-12-16,0-1-4 16,9 0-1-16,10 0 1 15,6 1-1-15,5-4 0 0,3-3 1 16,3-2-4-16,1-6-36 16,-1 0-47-16,-6-8-96 15</inkml:trace>
  <inkml:trace contextRef="#ctx0" brushRef="#br0" timeOffset="154764.1">9297 7867 716 0,'-3'0'6'0,"3"0"-31"0,9 2 14 16,18-1 10-16,6-1-143 15</inkml:trace>
  <inkml:trace contextRef="#ctx0" brushRef="#br0" timeOffset="155176">9667 6929 601 0,'16'0'20'16,"5"0"-35"-16,1 12 16 15,-5 13 2-15,-10 15 17 16,-7 13 8-16,0 13 11 16,-22 8-15-16,-10-5 14 15,3-9-14-15,6-9 4 16,10-16-8-16,10-8-6 16,3-3-3-16,0-1-8 0,19-2 4 15,10 2-7-15,2-1 2 16,2-1-1-1,0-3 1-15,-2-3-2 16,-1-3-1-16,-1-4-28 0,-2-7-53 16,-6-1-65-16</inkml:trace>
  <inkml:trace contextRef="#ctx0" brushRef="#br0" timeOffset="155346.54">9881 7838 793 0,'-7'0'-6'0,"2"5"0"0,5 3 13 15,0 1-3 1,15 2-7-16,7 2-45 16,-4-9-126-16,-6-4-299 0</inkml:trace>
  <inkml:trace contextRef="#ctx0" brushRef="#br0" timeOffset="156486.92">7028 9121 627 0,'-26'0'22'0,"-2"0"-13"16,12 1 36-16,-4 23 7 15,-1 20-35-15,-1 21-13 16,-2 17 3-16,9 7 17 15,5-5-8-15,9-8-3 16,1-11-3-16,0-9-7 16,20-6-3-16,8-10 3 15,10-9-5-15,8-12 2 16,3-15-1-16,9-4 0 16,-3-30-9-16,-5-18-5 15,-10-13 1-15,-15-6 1 16,-16 3 9-16,-9-2 0 0,-18 2 6 15,-16 3-2-15,-10 5 2 16,-1 10 4-16,3 12 1 16,0 9 2-16,6 8-2 15,8 6-3-15,7 5-6 16,9 5 4-16,12 1-19 16,0 0-48-16,24 4-111 15,13 3-136-15</inkml:trace>
  <inkml:trace contextRef="#ctx0" brushRef="#br0" timeOffset="156747.72">7589 8956 735 0,'-39'12'32'0,"-7"16"-36"0,-1 18 22 15,5 13 21-15,4 14-15 16,12 5-15-16,9 6-4 16,17-5 2-16,7-4-2 15,21-7 2-15,15-7-5 16,5-8-2-16,7-8-1 16,3-12 1-16,-6-9-6 15,-6-15-48-15,-6-9-50 0,-11-16-122 16</inkml:trace>
  <inkml:trace contextRef="#ctx0" brushRef="#br0" timeOffset="157266.71">7826 9460 676 0,'-6'0'67'0,"1"0"-71"16,5 0 19-16,0 0 14 16,0 0-9-16,0-13-21 0,3-22-3 15,5-13 5-15,-7-18-4 16,-1-10 4-16,0-6-4 16,-15-3-4-1,1 2-7-15,6 19 14 0,5 20 0 16,3 19 0-16,0 11-1 15,0 6 0-15,8 4 2 16,8 4-7-16,8 0 6 16,9 11-5-16,7 16 11 15,3 15-6-15,1 14 6 16,0 9 4-16,-2 5-6 16,-1-1-1-16,-2 0-3 0,-8-7 4 15,-2-6-5-15,-7-16 4 16,-7-12-3-1,-6-14 3-15,-4-8-1 16,-5-6 3-16,0 0 16 0,0-7 8 16,5-35-2-16,1-19-21 15,0-23-6-15,0-6-1 16,-6 12 2-16,0 10-6 16,0 10-1-16,-7 13-6 15,-4 10-16-15,-5 8-4 16,1 13-25-16,-7 12-45 15,-2 2-157-15</inkml:trace>
  <inkml:trace contextRef="#ctx0" brushRef="#br0" timeOffset="157560.32">8401 8596 605 0,'21'0'3'0,"14"23"9"16,4 16 50-16,1 23-1 16,-4 11-27-16,-12 13-11 15,-11 7-7-15,-13-1-5 16,0-4-1-16,-16-7-2 0,-17-6 5 16,-6-7-6-16,-4-7-2 15,-3-11 2 1,5-9-6-16,-3-12 2 15,4-5 0-15,1-8-4 0,7-6-5 16,2-5-13-16,12-5-23 16,5 0-61-16,13-15-82 15</inkml:trace>
  <inkml:trace contextRef="#ctx0" brushRef="#br0" timeOffset="164118.85">5711 8683 407 0,'0'-4'70'16,"0"2"-51"-16,0 2-15 16,0 0 3-16,0 0 7 15,0 0 14-15,15-2 0 16,10-2 1-16,5-4 5 16,6-1-18-16,4 0-3 15,6-3-8-15,5 0 4 0,7-2-3 16,6-1 4-16,7-2-5 15,5-2 3-15,9-1-5 16,3 4-2-16,7-1 0 16,2 3-2-16,0-1 2 15,6 2-3-15,7-3 5 16,5-5-5-16,7 0 4 16,9-5 0-16,2 3-1 15,8 1 1-15,-2-1-4 16,5 1 4-16,5 3-2 15,4-3 1-15,5-2-1 16,2 2 2-16,2-4-1 16,9-1 1-16,3 0-2 0,-1 2 0 15,-5 4 0-15,-5 1 0 16,-14 8 1-16,-11 1-2 16,-10 6 2-16,-8 1-2 15,-13 2 2-15,-12 2-2 16,-13 0 4-16,-12 0-3 15,-12 0-3-15,-16 0 5 16,-14 4-3-16,-12-4 2 16,-11 0-2-16,-2 0 3 15,-3 0-4-15,0 0 5 16,0 0-1-16,0 0 8 16,0 2-1-16,0-2 0 0,0 0 4 15,0 0 4-15,-13-14 2 16,-6-14-14-16,-4-12-4 15,3-18-3 1,2-12 2-16,-2-22-10 0,4-24-14 16,3-22-3-16,3-24-29 15,1-14 12-15,-6 2 1 16,-6 19 2-16,-10 35 38 16,-11 33 13-16,-1 30 20 15,-5 22-13-15,5 15-4 16,3 6-7-16,6 7 2 15,-1 3-4-15,9 1 4 16,-6 3-4-16,4 0-2 0,-3 0-2 16,-5 0 1-1,-9 1 2-15,-13 12-4 16,-14 3 3-16,-14 4-4 16,-11 1 2-16,-2-2-8 0,-2-4 1 15,2-4 0-15,-5-6 6 16,1-3 0-16,-3-2-1 15,-7 4 0-15,-4 2-2 16,-16 5-3-16,-8 9 2 16,-14 6 1-16,-6 6-3 15,7 6 3-15,9-2 2 16,15-5 5-16,14-4 9 0,10-9 2 16,8-1-4-1,11-4 3-15,3-4-1 16,4 2 3-16,2-3-5 15,1 4 0-15,9-2 5 0,7-2-9 16,6 0-1-16,1 1-3 16,5-2-4-16,0 0 2 15,0 0-1-15,0 0 3 16,-4 4-4-16,-3 0 1 16,-5 4-4-16,-5 3 3 15,-2 2 0-15,-8 5-10 16,4 0 7-16,1 0 2 15,13-6-2-15,6-2 2 16,11-3 6-16,3-3-5 16,8-1 3-16,6-6 0 15,3 3 0-15,4-1 3 16,2-1-2-16,-8 2 0 0,-2 6-5 16,-3 1 5-16,2 1-10 15,4 0 4-15,6-4-4 16,8-4 8-16,5-4 0 15,3-3 0-15,0 0-3 16,0 0 1-16,0 0 1 16,0 0 0-16,0 0 2 15,0 0-3-15,0 0 3 16,0 0-2-16,0 0 1 16,0 4-2-16,2 5 0 15,8 6 2-15,8 7-1 16,3 6 2-16,3 8-2 0,3 2 2 15,1 4-1-15,5 4 1 16,-2-1 0-16,6 0-1 16,3-1 0-16,2 1 0 15,2 7 2-15,0 5 0 16,5 6 5-16,-4 6-2 16,2 8 1-16,-2 6-3 15,-5 2 1-15,0-4-3 16,-4-7-1-16,-3-14 2 15,-5-12-2-15,-3-15 2 16,-10-12-1-16,-5-12 3 16,-5-7-4-16,-5-2 5 15,3 0-2-15,0 0-1 0,6-4-2 16,13-18-2-16,8-16 3 16,14-11-12-16,0-9-12 15,-10 1-43-15,-16 3-165 16</inkml:trace>
  <inkml:trace contextRef="#ctx0" brushRef="#br0" timeOffset="178546.76">12834 5159 317 0,'-13'12'14'0,"-2"-10"-12"0,0-1 7 15,9-1 13-15,5 0 13 16,1 0-17-16,0 0-14 15,0 0-3-15,0 0-4 16,0 0 3-16,0 0-7 16,0 0 6-16,0 0-2 15,6 0 4-15,-2 0-2 16,4 0 3-16,2 0 1 16,2 0 3-16,3 0 0 0,-5 0-6 15,4 0 4 1,-7 0-3-16,-2-3 1 15,-2 2-3-15,-3-1 5 16,0 2-3-16,0 0 4 0,0 0 8 16,0 0 1-16,0 0 10 15,0 0 0-15,0 0-1 16,-6 3-13-16,-10 15-6 16,-10 14-3-16,-10 21 0 15,-2 18 3-15,-4 11-1 16,6 4 4-16,6 3-8 15,6 1 5-15,2 2-5 16,6 1 4-16,-1 0-4 16,4-6 1-16,0-2 2 15,2-2-3-15,-4 1 4 16,3-5-3-16,0-7 7 0,4-11-5 16,6-15 2-16,2-11-4 15,0-10 1-15,3-9-1 16,7 1 1-16,-2-6-2 15,-1-1 1-15,2-3 3 16,-1-3-7-16,4 2 5 16,4-5-1-16,5-1-1 15,9 0 1-15,8 0 0 16,7-3 1-16,4-7 0 16,-7-1 1-16,-6 6-6 15,-10 5 3-15,-9 0-10 16,-7 7 2-16,-5 16-2 15,-5 11 12-15,-3 8 2 0,-20 5 1 16,-2 0-1-16,0-6-2 16,7-11 3-16,6-9 1 15,6-10 2-15,5-4-8 16,1-1 2-16,0-1-7 16,13 2 6-16,6 3-2 15,2 0 2-15,3 5 0 16,-3 4 1-16,1 7-1 15,-1 11 0-15,-3 12 0 16,-5 12 0-16,-8 10 4 16,-2 4-3-16,-3 0 2 15,0-2-2-15,0-3-2 0,0-6 3 16,0 3 0-16,-2 5 1 16,2 5 0-16,0 13 4 15,0 14-5-15,0 16 7 16,0 19 3-16,2 16-8 15,-1 11 3-15,1 2-3 16,-1-8 0-16,1-11 1 16,-1-13 1-16,2-10-1 15,-2-2 0-15,1 6-2 16,-1 12 3-16,1 16-5 16,-1 17 1-16,3 12 0 15,-1 2-3-15,1-14 5 16,1-23-4-16,8-29 5 0,-1-24-7 15,4-17 2-15,1-14-2 16,-1-12 2 0,-4-7 0-16,-5 2-2 15,2 13 4-15,-3 27-4 0,-3 17 2 16,-3 10 0-16,0-6 1 16,0-21-2-16,0-21 4 15,-1-23-2-15,-2-19-1 16,3-17 0-16,0-8 0 15,0-2-1-15,0-1-5 16,0 5 5-16,0 13-1 16,6 5 5-16,6 7-2 0,1 2 0 15,-3-4 1-15,0-4-2 16,-3-6 3-16,-1-5-4 16,-2-5 2-1,2-4-4-15,6-3 0 0,0-1-7 16,7 0-18-16,7-3 16 15,8-19 3-15,12-14-19 16,15-18-41-16,12-18-9 16,17-9-102-16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10:07.0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13626 3612 500 0,'7'-16'35'0,"-7"0"-32"16,0 5 26-16,0 10 33 15,0-1-31-15,0 2-18 16,0 0-11-16,0 0 6 15,0 0 2-15,0 0-4 16,0 0 4-16,0 0-1 16,0 18 12-16,-2 20-5 15,-17 18 12-15,-11 19-13 16,-4 17 0-16,-4 6-3 16,-3 4-5-16,2-2 0 15,6-9-7-15,10-13 3 16,9-13-8-16,10-19 7 0,2-15-4 15,2-16 4-15,0-9-7 16,0-6-12-16,0 0-6 16,0-4-27-16,0-32-31 15,12-22-101-15</inkml:trace>
  <inkml:trace contextRef="#ctx0" brushRef="#br0" timeOffset="300.04">13582 3628 652 0,'-7'-2'5'0,"7"1"5"15,0 1 18-15,3 0-1 16,12 0-19-16,7 9-12 16,5 18 15-16,4 13 7 15,-3 19 5-15,-1 9-11 16,1 5-3-16,-1 3-4 15,-1-4 3-15,-1-5-1 16,-1-6-9-16,-2-9 4 16,-2-11-7-16,-4-11 9 15,-6-6-7-15,-4-12 6 16,-4-5-4-16,-2-2-15 16,0-5-15-16,0 0-24 15,-18 0-26-15,-14-12-248 0</inkml:trace>
  <inkml:trace contextRef="#ctx0" brushRef="#br0" timeOffset="512.96">13552 4091 654 0,'-31'-6'8'0,"16"2"-6"16,15 2 16-16,0 2 26 15,14 0-37-15,9 0-12 16,13 0 3-16,9-8 4 0,5 3-2 16,-2 2-13-16,-3 3-34 15,-8 0-55 1,-1 0-134-16</inkml:trace>
  <inkml:trace contextRef="#ctx0" brushRef="#br0" timeOffset="1053.52">14196 3956 378 0,'-19'3'239'0,"11"-3"-237"16,8 0-2-16,6 0 1 16,13 0-13-16,8 0-41 15,6 1-39-15,7 1-136 16</inkml:trace>
  <inkml:trace contextRef="#ctx0" brushRef="#br0" timeOffset="1351.72">14678 3635 570 0,'-4'0'28'16,"1"0"13"-16,3 0 22 16,-2 0-13-16,-7 5-34 15,-4 35-13-15,-12 23 7 0,-4 19 21 16,6 7-26-16,-3-8 3 16,8-7-6-16,-3-2 3 15,2-11-5-15,1-13 0 16,12-13-2-16,-1-14-11 15,7-13-24-15,0-8-47 16,0-7-24-16,7-29-147 16</inkml:trace>
  <inkml:trace contextRef="#ctx0" brushRef="#br0" timeOffset="1612.02">14673 3605 622 0,'-14'0'8'16,"9"0"0"-16,5 0 12 16,11 13-11-1,14 26 2-15,8 20 26 0,9 13-17 16,2 1-14-16,0-2 3 16,-4-8-6-16,-8-2 0 15,-3-3 0-15,-10-5-2 16,-4-7 1-16,-6-11-3 15,-6-13-1-15,-2-11-12 16,-1-7-18-16,0-3-27 16,-6-1-36-16,-20-4-85 0</inkml:trace>
  <inkml:trace contextRef="#ctx0" brushRef="#br0" timeOffset="1777.58">14629 3973 680 0,'-19'0'2'16,"13"0"-6"-16,6 0 32 16,0 5 2-16,11-5-23 15,6 0-24-15,11 0 14 16,14 0-27-16,10 0-43 16,2 0-93-16</inkml:trace>
  <inkml:trace contextRef="#ctx0" brushRef="#br0" timeOffset="2141.67">15146 3838 654 0,'-13'0'-37'16,"13"0"22"-16,0 0-3 15,23 0-43-15,13 4-40 16,7-4-285-16</inkml:trace>
  <inkml:trace contextRef="#ctx0" brushRef="#br0" timeOffset="2476.79">15604 3452 562 0,'-22'14'7'15,"6"6"-10"-15,-5 19 32 16,-1 26 19-16,-4 17-19 0,-2 12-17 16,3 3 4-16,2-8-4 15,6-11 2-15,5-10-14 16,1-14 1-16,8-8-1 15,2-10-9-15,1-11-24 16,0-10-47-16,0-15-124 16</inkml:trace>
  <inkml:trace contextRef="#ctx0" brushRef="#br0" timeOffset="2744.07">15672 3498 599 0,'1'21'3'0,"14"11"-10"16,6 11 27-16,6 9 12 16,7 5 7-16,6 6-16 15,-1 5-10-15,-2 1-3 16,-3-5-6-16,-5-6 2 15,-4-3-7-15,-9-10 3 16,-4-4-14-16,-7-12-20 16,-5-11-29-16,-12-10-62 15,-18-8-309-15</inkml:trace>
  <inkml:trace contextRef="#ctx0" brushRef="#br0" timeOffset="2921.2">15556 3901 681 0,'-5'0'8'0,"5"-1"-28"16,22-3 0-16,29-4 19 16,17-5-15-16,4-2-142 15,-10-6-309-15</inkml:trace>
  <inkml:trace contextRef="#ctx0" brushRef="#br0" timeOffset="3180.51">16100 3854 609 0,'-11'0'-102'0,"11"-3"-29"0,8 2-51 16</inkml:trace>
  <inkml:trace contextRef="#ctx0" brushRef="#br0" timeOffset="3616.34">16620 3568 655 0,'-19'-2'11'0,"7"0"-12"15,2 4 15-15,-5 39 13 16,-9 19 2 0,-10 19-2-16,4 7-17 0,5-5-1 15,-2-1 0-15,3 0-1 16,-2-8-6-16,7-12-2 15,6-17-1-15,10-20-13 16,3-13-9-16,0-10-56 16,4-11-24-16,16-34-105 15</inkml:trace>
  <inkml:trace contextRef="#ctx0" brushRef="#br0" timeOffset="3840.74">16625 3551 575 0,'0'20'-6'0,"0"12"24"16,3 22 49-16,9 17-7 15,12 10-19-15,4-2-18 16,6-10-13-16,0-9-2 16,-1-10-4-16,-1-8-2 15,-9-6-3-15,-5-7-1 16,-8-10-22-16,-6-6-22 15,-4-6-11-15,-10-6-29 0,-18-1-100 16</inkml:trace>
  <inkml:trace contextRef="#ctx0" brushRef="#br0" timeOffset="4005.3">16522 3935 616 0,'0'0'9'15,"0"0"-14"-15,4 0 9 16,14 0-1-16,9 0-1 16,9 7-2-16,15 4-13 15,3-7-91-15,-4-4-148 16</inkml:trace>
  <inkml:trace contextRef="#ctx0" brushRef="#br0" timeOffset="4179.84">16948 3884 679 0,'-6'0'-21'0,"6"-3"1"16,6 3-9-16,28 0 12 15,21 0-70-15,8-7-195 16</inkml:trace>
  <inkml:trace contextRef="#ctx0" brushRef="#br0" timeOffset="4568.43">17498 3448 531 0,'0'-5'47'16,"0"5"-20"-16,0 0 20 0,0 16-2 15,-17 29-18-15,-11 22 16 16,-2 16-17-16,2 1-19 16,-2-8 0-16,5-4 0 15,1-3-7-15,4-5 3 16,3-4-3-16,5-12 1 16,3-9-7-16,4-16-8 15,5-13-16-15,0-10-29 16,8-7-19-16,13-33-109 15</inkml:trace>
  <inkml:trace contextRef="#ctx0" brushRef="#br0" timeOffset="4832.47">17437 3484 561 0,'0'-6'10'0,"0"2"-12"16,0 4 34-16,7 0 6 15,8 19-28-15,4 15 37 16,8 21 5-16,6 11-37 16,-2 11 6-16,3-1 3 15,0-3-17-15,-4-8-2 16,-3-12-2-16,-4-8-1 16,-6-11-1-16,-3-6-1 15,-6-10-9-15,-5-8-19 0,-3-6-25 16,-7-1-33-16,-22 0-23 15,-10-3-270-15</inkml:trace>
  <inkml:trace contextRef="#ctx0" brushRef="#br0" timeOffset="4990.06">17446 3879 629 0,'-3'0'7'0,"3"0"-6"16,0 0 14-16,3 0 1 15,13 0-20-15,17 6 7 16,17 4-6-16,19-4-34 0,2-6-80 16,-11 0-165-16</inkml:trace>
  <inkml:trace contextRef="#ctx0" brushRef="#br0" timeOffset="5212.46">18044 3867 612 0,'-7'-7'-18'0,"5"0"8"15,2 4-29-15,3 3-46 0,14 0-223 16</inkml:trace>
  <inkml:trace contextRef="#ctx0" brushRef="#br0" timeOffset="5560.53">18452 3473 446 0,'-23'29'227'16,"-3"8"-228"-16,-1 17 24 15,-4 6 31-15,4 4-23 16,2 0-17-16,-2 1-11 16,2 3-3-16,2-4 4 15,-2-1-2-15,1-5-2 16,2-5 0-16,7-6-3 16,3-11-10-16,8-10-25 15,4-12-27-15,0-14-27 16,6-7-137-16</inkml:trace>
  <inkml:trace contextRef="#ctx0" brushRef="#br0" timeOffset="5811.86">18312 3552 370 0,'0'0'276'0,"-4"0"-284"16,4 0 8-16,6 25 17 15,16 19 22-15,14 10-9 16,4 7-16-16,6-1-3 16,-3 1-4-16,-4-5-4 15,-9-3-2-15,-5-9 2 0,-7-2-1 16,-6-7-2-16,-8-5 1 16,-2-6-8-16,-2-9-26 15,-5-5-15-15,-20-3-34 16,-9-7-106-16</inkml:trace>
  <inkml:trace contextRef="#ctx0" brushRef="#br0" timeOffset="5985.08">18263 3943 550 0,'0'0'66'15,"0"0"-68"-15,2 0 13 0,5 0 24 16,6 0-17-16,10 0-16 15,12 0 8-15,7 0-7 16,3-1-6-16,4-6-45 16,-6-1-102-16</inkml:trace>
  <inkml:trace contextRef="#ctx0" brushRef="#br0" timeOffset="6160.25">18781 3832 633 0,'0'0'-21'0,"8"0"-48"0,22 0 49 16,1 0-143-1</inkml:trace>
  <inkml:trace contextRef="#ctx0" brushRef="#br0" timeOffset="6496.02">19228 3448 627 0,'0'0'43'15,"-16"21"-40"-15,-10 18 19 16,-8 22 51-16,-2 13-46 16,3 4-16-16,1 0-1 15,2-2-7-15,-1-6 3 16,5-5-6-16,9-12 2 15,6-16-6-15,10-10-12 16,1-17-18-16,0-10-33 0,0 0-27 16,23-35-35-16,6-19 0 15</inkml:trace>
  <inkml:trace contextRef="#ctx0" brushRef="#br0" timeOffset="6720">19145 3456 477 0,'0'-7'43'15,"1"7"2"-15,2 0 1 16,6 17-18-16,12 21 29 16,9 13 13-16,13 17-40 15,0 5 2-15,0-2-14 16,2-6-6-16,-6-15-6 0,-4-7-6 16,-5-6 2-1,-9-8 0-15,-6-7-5 16,-7-12-13-16,-7-8-12 15,-1-2-13-15,0 0-25 16,-15-1-33-16,-18-17-234 0</inkml:trace>
  <inkml:trace contextRef="#ctx0" brushRef="#br0" timeOffset="6884.56">19122 3821 630 0,'0'0'7'15,"0"0"1"-15,2 0 21 0,28 0-9 16,16-2 8 0,11-3-17-16,5-2-9 15,-7 3-19-15,-13 4-48 16,-5 0-118-16</inkml:trace>
  <inkml:trace contextRef="#ctx0" brushRef="#br0" timeOffset="7112.95">19766 3760 625 0,'-3'0'-15'0,"3"0"-1"16,7 1-9-16,18 13-21 16,4-3-168-16</inkml:trace>
  <inkml:trace contextRef="#ctx0" brushRef="#br0" timeOffset="7475.99">20356 3391 631 0,'0'-3'18'15,"0"3"9"-15,-2 0 10 16,-25 32-1-16,-12 26-19 16,-10 19 22-16,2 9-28 15,5-6 1-15,8-9 6 16,6-3-6-16,2 0-4 16,5-4-3-16,0-3 1 15,6-7-6-15,5-12 0 16,4-7-2-16,3-10-21 0,3-13-24 15,0-10-41-15,0-2-21 16,0-18-10 0,8-26-103-16</inkml:trace>
  <inkml:trace contextRef="#ctx0" brushRef="#br0" timeOffset="7756.16">20349 3438 368 0,'3'0'112'16,"-3"0"-111"-16,4 7 26 16,5 14 75-16,10 9-39 0,6 15-19 15,5 7-12-15,3 6-7 16,-2 3-1 0,-1-1-7-16,-4-4-6 15,-1 0-3-15,-2-3 2 0,3-1-7 16,-4 0 2-16,-4-11-3 15,0-10-2-15,-8-12 0 16,-5-10 1-16,-2-9-3 16,-3 0-17-16,0 0-14 15,-8 0-51-15,-20 0-90 16</inkml:trace>
  <inkml:trace contextRef="#ctx0" brushRef="#br0" timeOffset="7981.15">20010 3846 643 0,'0'-1'6'0,"0"-5"-14"15,0 6 10-15,33 0 4 16,20 0 6-16,23 0-5 15,6 0-8-15,-4 0-1 16,-11 11-23-16,-15 0-30 0,-19 1-89 16</inkml:trace>
  <inkml:trace contextRef="#ctx0" brushRef="#br0" timeOffset="12008.93">16902 2842 636 0,'-22'-10'-6'0,"14"-5"14"16,3 5 16-16,2 9 10 0,2 0-14 15,1 1-17-15,0 0-5 16,0 0-6-16,0 0 0 16,4 0-7-16,4 0 8 15,-2 0-10-15,0 1-8 16,1-1-28-16,4 0-2 16,1 0 7-16,4-10 16 15,-4-1 14-15,0 3 9 16,-8 4 9-16,-1 2-2 15,0 1 14-15,-3 1 22 16,0 0 4-16,0 0 0 16,0 0-5-16,0 0-3 15,0 0-14-15,0 0 0 0,0 0-11 16,0 0 0-16,0 0-3 16,0 0 4-16,0 0-4 15,0 12 4-15,2 18 6 16,-1 14 6-16,1 14 5 15,-1 16-8-15,4 9-4 16,1 9-9-16,7 4 1 16,1 1 0-16,5-1 0 15,-1-3-3-15,0-2 2 16,1-8-1-16,-5 1-1 16,0 1 3-16,0 2-3 15,-5 6 5-15,2 3-5 0,2 1 2 16,-2 3-2-16,4 1 2 15,-3-5 0-15,3-10-2 16,0-10 2-16,1-14-5 16,-1-12 5-16,-1-3-5 15,-7-9 5-15,-2-12-1 16,-2-6 2-16,-2-9-5 16,-1-7 3-16,0-1 0 15,2-3-3-15,-2 0 4 16,1 0-4-16,2 0 6 15,-3 0-5-15,0 0 5 16,-6-18-2-16,-10-14-4 16,-7-14-7-16,0-18 5 0,3-20 5 15,1-19-7-15,5-18 0 16,7-7-1-16,4 4 5 16,0 6 0-16,2 14 1 15,-9 11 2-15,1 10-3 16,-2 4-1-16,0 1 5 15,4-5-2-15,1-6-6 16,6-7 7-16,0-8-3 16,0-2 3-16,0 5-5 15,3 11 1-15,-3 14 1 16,0 14 2-16,0 11 2 16,-6 9-3-16,-3 6 2 0,1 2-1 15,2 8 1-15,1-2-2 16,0 0 4-16,1 6-4 15,-2 0 1-15,1 10 1 16,1 2-1-16,-5 3 1 16,0 2-16-16,-6 3-21 15,-9 2-49-15,-3 1-104 16</inkml:trace>
  <inkml:trace contextRef="#ctx0" brushRef="#br0" timeOffset="13929.47">15451 4620 538 0,'-30'4'4'15,"5"-2"-9"-15,0 8 5 16,-2 2-2-16,-1 1 25 0,-3 1-3 15,-5 2-2-15,0 2 13 16,-4-1-14-16,-6 1 2 16,-8 2-11-16,2-2 3 15,-6 4-6-15,-3-6 4 16,0-4 1-16,-11-4 1 16,-4-4-1-16,-3-1-4 15,-7-3 2-15,-4 0-4 16,-3 0 0-16,-11 0-3 15,-1-1 2-15,4-9-4 0,5-1 2 16,10-6-1 0,9-2 1-16,5-6 1 15,5-5-3-15,6-2 5 0,2-9-9 16,2-2 8-16,5-6-4 16,6-3 4-16,0-5-5 15,11 2 4-15,0 0-2 16,2 3 0-16,3 3 2 15,0 2-3-15,3 2 6 16,2 4-6-16,3 2 5 16,-1-3-3-16,4 3-1 0,6-4 0 15,7-4-1 1,6-2 0-16,0-2-1 16,15-5 2-16,4 2-6 15,3 4 6-15,5 0-2 0,3 0 4 16,8-5-5-16,4 0 3 15,0-1 0-15,1 6-1 16,3 4 2-16,6 1-4 16,8 1 3-16,7-2-1 15,3 2 2-15,3 1-2 16,-3 6 2-16,-3 7-2 16,2 4 1-16,2 2-1 15,2 6 2-15,6 4-2 16,-2 2-2-16,4 6 6 15,-1 0-5-15,-1 2 3 16,9-1-1-16,4-5 0 16,4-1-1-16,-3-6-1 0,-3 0 1 15,-13 2-11-15,-11 5 6 16,-8 8-8-16,-9 2 6 16,-4 0 0-16,-4 0 3 15,1 1 1-15,-1 5 4 16,1-4 0-16,5 1-4 15,3-1 6-15,7-2-5 16,4 0 4-16,3 0-2 16,0 0 1-16,0 2-1 15,0 4 2-15,0 2-2 16,2 1 2-16,-2 2 0 16,6 0-3-16,1 1 3 0,2-1-4 15,3 2 6-15,-4-2-4 16,-4-1 2-16,-2-1-1 15,-2-3-1-15,-7 0 1 16,-1-1 1-16,-2 2-2 16,-5 3 0-16,-6 5 2 15,-4 4-2-15,-6 5 2 16,-4 7-2-16,1 2 1 16,-2 6 0-16,2 0-1 15,1 4 2-15,-1 0-2 16,-2 0 2-16,-4 3-3 15,0-3 4-15,-6 2-2 16,-5 3 0-16,-7 4-1 0,-6 2-4 16,0 5 0-16,-3-1 0 15,-8 0 2-15,-2 1-2 16,-1-2 5-16,-1 0 0 16,-3-6 3-16,-6-2-4 15,-6-4 3-15,-13-1-1 16,-10-2-1-16,-11-5 1 15,-10 0-2-15,-7-3 3 16,-12-1 0-16,-2 3 2 16,-5 3-2-16,-3 0 4 15,-5 1-2-15,-8 1-2 16,-8-5 3-16,-9 1-4 0,-5 1 1 16,-2-2-2-16,9 1 6 15,7-5 3-15,12-3 1 16,11-1-1-16,9-2 1 15,13-2-4-15,10-2-5 16,11-5 0-16,10-6-2 16,1-4 3-16,7-7-1 15,2 0 2-15,3 0-4 16,11-3 2-16,5-7-16 16,6-5-12-16,13-2-21 15,0-6-62-15,14-5-44 16</inkml:trace>
  <inkml:trace contextRef="#ctx0" brushRef="#br0" timeOffset="14416.63">14902 5207 633 0,'-3'-2'5'15,"3"0"-13"-15,0 2-1 16,12 4 4-16,19 21 12 16,9 13 24-16,11 12-16 15,8 9-6-15,4 7 4 16,6 4-6-16,0-1-2 15,-5-3 0-15,-1-6-2 16,-9-9-1-16,-7-10 0 16,-6-11-2-16,-7-4 2 15,-7-8-3-15,-8-5 1 0,-7-6-1 16,-5-3 1-16,-6-4-45 16,-1 0-67-16,-4-18-52 15</inkml:trace>
  <inkml:trace contextRef="#ctx0" brushRef="#br0" timeOffset="14759.99">15576 5173 638 0,'-34'-3'-23'15,"3"3"8"-15,5 3 42 0,3 24 16 16,-1 16-31-16,1 17-3 15,1 11 0-15,0 3 9 16,0-1-5-16,0 1-6 16,0-2 3-16,2-4-4 15,0-8 3-15,-1-10-5 16,2-7 2-16,-1-13-1 16,0-5 1-16,-1-7 0 15,3-3-1-15,0-3 0 16,8-6-3-16,3-1 3 15,6-4-4-15,1-1 2 16,0 0-1-16,0 0-4 16,0 0-8-16,0-1-37 0,24-19-26 15,9-15-28-15,2-15-127 16</inkml:trace>
  <inkml:trace contextRef="#ctx0" brushRef="#br0" timeOffset="16117.47">19368 4447 394 0,'-21'0'15'0,"2"0"35"15,3 0 8-15,-4 0 42 16,-4 3-51-1,-9 3-31-15,-8 4 5 0,-5 0 5 16,-6 1-4-16,-3 4-12 16,-9-4-3-16,-7 6 1 15,-16 0-8-15,-13 2-1 16,-7 0 0-16,-2-2-2 16,2-7 2-16,8-10 2 15,6 0-2-15,5-10 0 16,10-16 2-16,4-5 1 15,8-4-3-15,4-8 3 0,2-3-1 16,2-5 1-16,6-6-3 16,4-6 0-16,6-7 0 15,11-8-2 1,7-6 3-16,10 1-4 0,11 4 0 16,3 5 0-16,0 8 3 15,11 4-2-15,7 2 0 16,5 2 1-16,5-4-3 15,5-1 5-15,1-5-6 16,5 3 7-16,4 3-6 16,0 7 6-16,9 0-5 15,6 5 2-15,14 6-1 0,8 1 0 16,14 5 1 0,10 5-4-16,8-1 8 15,7 5-8-15,9 1 8 16,5-1-5-16,-1 4 1 0,2 5 1 15,-7 5-2-15,-7 7 4 16,-4 2-6-16,-2 5 5 16,-4 1-5-16,-4 0 4 15,-2 21-3-15,-10 5 3 16,-6 11-3-16,-9 1 0 16,-1 4 3-16,-1 5-5 15,-3 3 5-15,-3 5-6 16,-5 3 8-16,-8 3-8 0,-10 0 7 15,-7 3-3 1,-9 3 2-16,-3 2-2 16,-7 8-1-16,-5 5 4 15,-1 1-7-15,-3 5 9 0,-6-3-8 16,-2 1 11-16,-5-1-8 16,0-2 4-16,-18 4-4 15,-20 1 2-15,-15 8-1 16,-14 2-1-16,-11-8 3 15,-9-5-6-15,-6-20 7 16,-5-13-3-16,-11-15 7 16,-9-14-7-16,-14-9 5 15,-10-9-5-15,-11-1 2 16,1-2 0-16,0 2-6 16,6-2 5-16,12-2-1 15,9 0 2-15,17 0-3 0,18 0 1 16,22-8 0-16,16 0 2 15,11 0-1-15,5 1-3 16,-1 3-10-16,-3 4-62 16,0 0-57-16,7 0-281 15</inkml:trace>
  <inkml:trace contextRef="#ctx0" brushRef="#br0" timeOffset="16589.21">18500 4937 727 0,'-15'-11'-10'0,"12"6"9"16,3 5 0-16,8 18 0 15,23 17 3-15,12 14 35 16,12 5-27-16,2-4-5 16,-1-4 1-16,-4-8-6 15,-13-4 3-15,-6-8-4 16,-11-5 2-16,-7-6-2 15,0-4-38-15,-4-5-66 16,5-6-81-16</inkml:trace>
  <inkml:trace contextRef="#ctx0" brushRef="#br0" timeOffset="16956.23">19257 4997 516 0,'0'0'40'0,"-3"0"18"16,-27 20 5-16,-12 16-34 15,-16 10-26-15,4 5 0 16,3-5-3-16,7-7 1 16,10-6-2-16,7-9 0 15,15-9-2-15,6-7-1 16,6-8 4-16,0 0-5 0,0 0-1 16,0 3 0-16,10 7 3 15,3 7 4-15,4 9 3 16,0 12 3-16,-1 12 9 15,-2 7 5-15,-1 4 2 16,-3 1-11-16,-2-3-4 16,0-7 5-16,-5-5-3 15,0-14-1-15,-1-13-1 16,-2-8-2-16,0-9-3 16,0-3-3-16,0 0 5 15,2 0-4-15,-2 0 3 16,1 0-9-16,-1-4-41 15,0-21-71-15,-8-11-427 0</inkml:trace>
  <inkml:trace contextRef="#ctx0" brushRef="#br0" timeOffset="28155.7">15501 6170 195 0,'11'-2'20'0,"-6"0"-23"16,-2 0 22-16,-2 1 52 16,1 1-24-16,-1-2-10 0,2 2 2 15,-1-1-1-15,1 1-8 16,-2 0-5-16,1 0-3 16,-1 0 3-1,-1 0-3-15,0 0 3 0,0 0-7 16,0 0-3-16,0 0 8 15,0 0 3-15,0 0-1 16,0 0-3-16,0 0 1 16,0 0-10-16,0 0 3 15,-13 3-7-15,-8 5-2 16,-6 5-4-16,-4-1-3 16,-2 2 2-16,0-3-3 0,1-1 4 15,-1-2-1-15,2-5 3 16,1 0-1-1,5-3 0-15,-1 0 1 16,2 0-4-16,2 0 1 0,-2 0-3 16,1 0 3-16,-3 0-3 15,-3-2 2-15,-3-2-2 16,0-1 3-16,0-2-3 16,2-2 2-16,8-2-1 15,1-1-2-15,7-2 2 16,5 0 0-16,-2-1 0 15,2-2 1-15,-1-3 1 16,-3-2-3-16,3-6 2 0,1-2 1 16,-3-5-1-16,1-1 0 15,0-5-2 1,0 0 0-16,5-5 1 16,2-2 0-16,-1-5 1 0,4-1-1 15,1-1-1-15,0 3 1 16,0 1 2-16,0 3-3 15,0 4 3-15,0 4-3 16,0 1 2-16,0 7-3 16,0 7 2-16,0 5 0 15,0 5 0-15,0-3 0 16,10-3-1-16,5-2-1 0,5-4-1 16,3 2 3-1,2 2-2-15,3-2 1 16,1 2-1-16,-2 3 1 15,3 4 1-15,-2 4-1 0,-1-2 1 16,-3 4 0-16,-1 2 0 16,-1 0-1-16,1 3 0 15,1 0-2-15,3-1 5 16,4-1-4-16,2 4 1 16,4-3 1-16,1 6-1 15,0-1 1-15,2 1-2 16,-4 0 1-16,0 0-1 15,-3 1 2-15,-1 5-4 16,1-3 4-16,-1 4-1 16,0 0 2-16,1 5-3 15,-3 5-3-15,3 8 4 16,-3 9-3-16,-4 5 5 0,3 6-2 16,-4 1 4-16,-2-1-3 15,1-4 1-15,-1 0-1 16,-2-1 1-16,-1 1 0 15,-6 7-1-15,-4 3-2 16,-2 12-1-16,-5 6 3 16,-3 6-2-16,0 3 4 15,0-8-4-15,-9-3 3 16,-3-13-2-16,-9-5 1 16,-6-5 1-16,-13-1 1 15,-8 2 0-15,-5-5-1 16,-5-2 2-16,1-4-2 0,-1-4 4 15,3-7-3-15,3-2-1 16,3-8 1-16,2-4-2 16,6-2 2-16,7-4-2 15,4-2 0-15,7-1-10 16,5 0-13-16,3 0-62 16,1 0-54-16</inkml:trace>
  <inkml:trace contextRef="#ctx0" brushRef="#br0" timeOffset="29983.79">19498 6049 600 0,'-27'4'8'16,"6"-4"-4"-16,2 0 27 0,1 0 25 15,1 2-33-15,6 0-17 16,-1 2 1-16,1 0 9 15,-2 1-6 1,-5-2-2-16,-6 2 0 0,-4-1 5 16,-8 2 0-16,-1-1-6 15,-8-1 0-15,-3 1-5 16,2-3 4-16,-3-1-2 16,0 1 1-16,3-2-2 15,1 0 0-15,5 0 5 16,-2-12-6-16,7-4 1 15,0-5 0-15,4-2 2 16,3-5-5-16,2-3 1 0,5-1 2 16,-1-1-4-1,3-2 2-15,-1-5-2 16,-2-3 3-16,3-5-3 16,1 0 2-16,-1-2 0 0,3 1 1 15,2-1-2-15,3 2-1 16,4 9 2-16,1 5-3 15,2 2 3-15,2 2-2 16,0-1 2-16,1-3-1 16,1 2-1-16,0-1 0 15,0 0 0-15,0 5 0 16,0-1 1-16,0 1 1 0,0 0-3 16,0 0 3-1,0 9-2-15,0 4 2 16,1 6-2-16,-1 5 1 15,0 0 0-15,0 3 0 0,2-5 1 16,1-2-4-16,7-8 3 16,5-3-5-16,7-4 3 15,8-4-1-15,3-1 2 16,-2 3 0-16,-4 3 3 16,-6 1-4-16,-3 7 1 15,-6 0 2-15,-2 6-2 16,-5 2 2-16,-1 4-4 15,4-2 3-15,8 0-5 16,9-1 4-16,6 0-1 16,5-3 1-16,0 3 2 15,0 0-4-15,0 1 4 16,0 3-2-16,-1-2 1 0,-4 3-3 16,-4 0 4-16,0 0-4 15,-3 0 2-15,0 0-1 16,-2 0 0-16,-3 0 2 15,2 0 0-15,-3 4 0 16,3 2-4-16,1 4 4 16,-1 3-4-16,0 3-2 15,1 2 2-15,3 3-2 16,-1 1 1-16,-3-1-3 16,-1-2-2-16,-4 1 0 15,2-2 1-15,-3 3 0 16,0-1 4-16,-3 2-3 0,-2 3 3 15,-6 2 1-15,-1 5 3 16,-3 5 0-16,0 0-1 16,0 3 4-16,0 1-2 15,0 0 0-15,-1 1 0 16,-2-2 1-16,0 0-1 16,0 2 2-16,-1 0-2 15,-1 2-2-15,-2 4 2 16,-1-3-1-16,1 0 1 15,-4-2-2-15,-1-1 5 16,-1-5-4-16,-3 1 3 16,-5 0 2-16,-4-1 1 15,-5 3 7-15,-6-2-5 0,0-2 2 16,0-1 1-16,-1-1 4 16,-1-2-3-16,0-2 1 15,4-2 3-15,-3-4-1 16,4-6 10-16,-4-4-9 15,-6-1 9-15,-1-1-13 16,-2 1 2-16,5-3-7 16,6-3 4-16,8 1-4 15,10-3-3-15,8-3-3 16,6 1 1-16,3-3-2 16,0 0-1-16,0 0-1 15,0 0-5-15,0 0-7 0,0 0-14 16,0 0-5-16,0 0-15 15,3 0-2-15,4-4-14 16,11-11 12-16,3-12-26 16,-5-5-86-16</inkml:trace>
  <inkml:trace contextRef="#ctx0" brushRef="#br0" timeOffset="31700.27">16775 5481 611 0,'-13'0'9'0,"5"0"4"15,8 0 25-15,0 0-2 16,0 0-19-16,0 0-17 16,0 0-3-16,14 0-2 15,7 0 9-15,4-3 0 16,2-2 2-16,4 0 0 15,6-2 0-15,5 0-4 0,7 0 0 16,3-4 5-16,1 3-3 16,-6 1 0-16,-8 1-3 15,-11 1 1-15,-12 2-3 16,-8 3 3-16,-7 0-3 16,-1 0-1-16,0 0 1 15,0 0-24-15,-12 6-33 16,-13 13-33-16,-11 5-96 15,-2-3-133-15</inkml:trace>
  <inkml:trace contextRef="#ctx0" brushRef="#br0" timeOffset="32000.3">16875 5626 463 0,'-9'0'27'0,"3"1"16"15,3-1 36-15,3 0-16 16,0 0-38-16,0 0-19 15,0 0-2-15,2 0-6 16,20 0 0-16,12 0 10 16,18-4 15-16,8-7-8 15,5-3-8-15,4 1-7 16,-8 3 0-16,-4 5 1 16,-15 2-2-16,-13 3 1 15,-11 0-8-15,-10 0 3 16,-7 0 1-16,-1 0 6 0,0 0 6 15,0 0-1-15,0 0-2 16,0 0-3 0,0 0 0-16,0 0-44 15,3 0-43-15,12 0-199 0</inkml:trace>
  <inkml:trace contextRef="#ctx0" brushRef="#br0" timeOffset="32369.31">17675 5170 670 0,'-6'-3'0'0,"4"3"5"16,2 0 14-16,0 0-2 16,0 24-19-16,3 14 11 15,6 15 34-15,-4 6-27 16,-1 0-9-16,-1-3 9 16,1-5-1-16,-1-5-11 15,0-11 7-15,-1-11-9 0,-1-9 2 16,1-8-4-16,-2-3 1 15,0-4-1 1,0 0-1-16,0 0-3 16,0 3-49-16,0 3-89 0,-9-3-242 15</inkml:trace>
  <inkml:trace contextRef="#ctx0" brushRef="#br0" timeOffset="32524.66">17743 5922 752 0,'0'1'16'0,"-1"-1"-15"16,1 0 14-16,0 0-3 15,0 7-16-15,10 9-37 16,7-2-70 0,-5-6-217-16</inkml:trace>
  <inkml:trace contextRef="#ctx0" brushRef="#br0" timeOffset="34200.35">17775 5277 562 0,'-16'-17'100'0,"-31"6"-95"0,14 11 38 16,3 0 8-16,-1 1-25 15,6 19-18-15,7 8-5 16,3 2-3-16,11 2 2 16,4-3-4-16,3-5 0 15,19-5-1-15,5-6 0 16,4-8-6-16,-1-5-13 15,-4 0-7-15,-1-19 15 0,-5-13 7 16,-9-4-1-16,-8 0 6 16,-3 2 3-1,-9 11 5-15,-9 7 0 16,-1 9 28-16,-2 7-19 0,3 0-10 16,0 2 3-16,3 16-8 15,3 8-1-15,6 6 2 16,5-1-1-16,1-5-3 15,10-5 2-15,12-8-14 16,5-6-19-16,3-7 6 16,-3 0 5-16,-4-19 5 15,-4-4 2-15,-8-4 10 16,-8 7 5-16,-3 3 2 16,0 9 5-16,-7 2 13 15,-5 6 19-15,-2 0-21 16,-5 7 2-16,0 20-13 15,1 11-5-15,2 4 5 0,10-2-4 16,6-5-2-16,0-3 2 16,9-7-4-16,12-6 1 15,2-9-3-15,4-6-1 16,-3-4-16-16,0-5 2 16,-5-15 7-16,-7 1 4 15,-6 6 6-15,-6 8 4 16,0 5 13-16,0 0 26 0,-6 0-6 15,-7 8-15 1,-7 12-11-16,4 7-7 16,1 7-4-16,8-1 5 15,7 2-5-15,0-4 2 0,10-1-2 16,9-1 1-16,4-8-2 16,-1-7-13-16,-1-8-19 15,-2-6 1-15,-8 0 12 16,-8-17 3-16,-3-4 17 15,-6 1 4-15,-17 4 7 16,-3 8 23-16,-1 8 14 16,-3 0-23-16,6 12-3 15,3 6-12-15,5 5-5 16,12 2 0-16,4 7-4 16,0 2 0-16,13-2 0 15,13-4-1-15,7-10-7 16,0-6-32-16,-3-12 1 0,-6 0 5 15,-9-10 2-15,-11-12 9 16,-4-4 24-16,-15 1 10 16,-15 5 23-16,-11 8 20 15,-2 12-3-15,-2 0-29 16,6 12-6-16,13 4-2 16,7 1-12-16,16 2-1 15,3 4-6-15,17 6 2 16,26 0-38-16,5-9-92 15,4-20-171-15</inkml:trace>
  <inkml:trace contextRef="#ctx0" brushRef="#br0" timeOffset="34792.32">20376 4972 717 0,'-5'0'12'0,"0"0"22"15,-5 12-7-15,-7 32-11 16,-1 19 0-16,1 13 10 15,6-1-16-15,6-8-2 16,4-9-1-16,-1-9 0 16,2-9-7-16,-1-10 1 15,-1-6-2-15,2-3 0 16,-1-7 2-16,1-2-10 16,0-2-39-16,0-3-49 0,0-6-144 15</inkml:trace>
  <inkml:trace contextRef="#ctx0" brushRef="#br0" timeOffset="34948.9">20321 5830 644 0,'-13'6'117'16,"9"-6"-121"-16,2 0 19 15,2 0 12-15,0 2-24 16,5 12-11-16,12 7-44 15,-2 0-73-15</inkml:trace>
  <inkml:trace contextRef="#ctx0" brushRef="#br0" timeOffset="43872.41">16957 2588 501 0,'-4'0'11'0,"1"0"-16"16,3 0 8-16,0 12 9 15,0 12 4-15,0 9 22 16,0 10-14-16,0 8-3 16,7 10-13-16,2 9 0 15,1 17 1-15,-2 18 1 16,-1 23 2-16,-1 15-9 15,0 13 6-15,3-2-4 16,6-6-1-16,3-10-2 16,7-10 2-16,2-5-3 15,-2-4-2-15,-3 4 1 0,-6-2 0 16,-5-1 1-16,-2-9-1 16,-4-11 1-16,1-11-1 15,1-12 0-15,2-13 0 16,2-12 0-16,-2-16 2 15,-1-11-2-15,-3-11-1 16,-2-5 0-16,-2-7-2 16,-1-2-36-16,0 0-31 15,-6-17-134-15</inkml:trace>
  <inkml:trace contextRef="#ctx0" brushRef="#br0" timeOffset="46071.64">13349 4778 484 0,'0'0'1'0,"0"0"-79"16,0 1 62-16,0-1 51 16,0 0 15-16,0 0-34 15,0 0-9-15,0 0-7 16,0 0 5-16,0 0 2 16,0 0 6-16,0 0 0 15,0 0 0-15,0 0 1 16,0 0-6-16,0 0-1 15,5 0-9-15,10 0 10 16,9 0 3-16,6 0 11 16,2 0-2-16,6-4-15 0,-1-1 4 15,8-1-5-15,1 3 3 16,6 3-6-16,7 0 2 16,9 0-2-16,7 0 0 15,14 0 1-15,11 0-2 16,11 0 2-16,4-7-3 15,-5-6 3-15,-5-3-2 16,-3-4 3-16,-5 2-4 16,-5 1 6-16,-3 8-4 15,-4 4 3-15,0 4-5 16,3 1 1-16,3 0 2 16,2 0-4-16,4 4 6 0,6-2-7 15,6-2 7-15,0 0 1 16,-5-3-1-1,-12-8 3-15,-10-2-1 16,-5 2 0-16,-5 1-4 0,-2 1 2 16,0 2-2-16,0-2 3 15,8 1-2-15,6 1 2 16,7-2 5-16,-1 3-7 16,-7 1-1-16,-10 1-1 15,-15 3-1-15,-13 0 0 16,-8 1 2-16,-14 0-4 15,-9 0 4-15,-8 0-3 16,-4 0 2-16,-2 0-2 0,0 0 2 16,0 0 3-16,0 0-2 15,0 0 1 1,0 0 1-16,0 0 5 16,0 0 1-16,0 0-5 0,0 0-4 15,0 0 1-15,0 0-9 16,-12 2-62-16,-17 7-86 15</inkml:trace>
  <inkml:trace contextRef="#ctx0" brushRef="#br0" timeOffset="48423.86">17401 4487 404 0,'3'-11'96'15,"-3"6"-93"-15,0 5-5 16,0 0 9-16,0 0 22 0,0 0 1 16,0 0-18-16,0 0 0 15,0 0-5-15,0 0 5 16,0 0 1-16,0 0 0 15,0 0-3-15,0 0-4 16,0 0-3-16,0 0-4 16,0 0 3-16,9 0-3 15,4 0 0-15,4 0 4 16,5 0 3-16,2 5-3 16,2-2-4-16,7-1 3 15,3 1-1-15,9 2 2 16,7 1-4-16,7 2 2 0,7 1 3 15,4-4-1-15,10-1 5 16,11-4 0-16,15 0-2 16,15 0-2-16,5-11 4 15,19-4-8-15,10-1 4 16,10-3 2-16,2 0-5 16,-5 1 2-16,-9 1 3 15,-1 4-3-15,-6 4 1 16,-12 0 2-16,-10 1-3 15,-16 2 2-15,-15 1-4 16,-14-2 0-16,-11 3 0 16,-15 0 2-16,-12 1-1 15,-7 1 1-15,-4 2 1 0,-3-1 1 16,0-2-2-16,0 2-1 16,-1 0-1-16,4 0 1 15,-5 1-1-15,-2 0 0 16,-8 0 0-16,-6 0-2 15,-4 0 2-15,-5 0 2 16,0 0-5-16,0 0 4 16,0 0 0-16,0 0 2 15,0 0 0-15,0 0-2 16,0 0 0-16,0 0-4 16,0 0-23-16,0 0-37 15,0 6-46-15,-11 8-198 0</inkml:trace>
  <inkml:trace contextRef="#ctx0" brushRef="#br0" timeOffset="57205.1">20804 5252 612 0,'-14'-9'7'16,"8"0"-7"-16,5 9 19 15,1 0 4-15,0 0-17 16,0 0-7-16,0 0-10 16,1 15 4-16,10 13 7 15,1 11 9-15,-2 11 4 16,-2 1-6-16,-2-2-2 16,-2-5-3-16,-1-9-2 15,-3-9 3-15,0-3-3 16,0-5-2-16,-7 5 4 15,-20 1-57-15,-12-9-148 16</inkml:trace>
  <inkml:trace contextRef="#ctx0" brushRef="#br0" timeOffset="58068.45">20801 5077 670 0,'-4'-14'-32'0,"-3"4"32"16,7 6 1-16,0 3 8 15,0-4-4-15,7-2-5 16,16-1-1-16,10-4 2 0,9-1-1 16,7 3 0-16,13-5 0 15,19-3 1-15,17-5-1 16,17-4 1-16,7-2-2 15,3 0 1-15,1-1-1 16,3 4 2-16,2 2-1 16,0 4 0-16,4 0-1 15,1 0 2-15,10 1-1 16,15-4 1-16,13-2-1 16,14 0 1-16,15-4 0 15,-3 1 0-15,-14 3-1 16,-26 8 2-16,-43 8-2 15,-38 5 0-15,-32 4-2 0,-21 0 2 16,-14 0-4-16,-5 0 5 16,-5 0-1-16,-2 0-1 15,0 0 2-15,0 1-1 16,0 2 1-16,0-2-4 16,0 5 1-16,0 9-5 15,0 13 7-15,0 19 7 16,-7 16 2-16,2 11-3 15,2 3-3-15,0 3-1 16,2-4-1-16,1-3 1 16,0-9-1-16,0-10 0 15,0-15 0-15,0-13-1 0,0-13 1 16,0-8 0-16,0-4 0 16,-5-1 5-16,-15 6 25 15,-19-1-9-15,-21 3-17 16,-13 1-5-16,-18-2 2 15,-14 1-2-15,-19-5 0 16,-10 2 1-16,0 0-3 16,0 1 5-16,-3 6-3 15,-12 13 4-15,-11 8-5 16,-11 8 1-16,10-2 0 16,6-6 2-16,7-1 7 15,0 0-5-15,10 3-2 16,8-2-3-16,17-5 2 0,21-5-2 15,14-6 5-15,23-4-4 16,15-5 0-16,17-4-1 16,10-1 2-16,10-3-1 15,3 0 1-15,0 0-5 16,0 0-1-16,0 0-7 16,0 0-6-16,0 0-4 15,0 0-17-15,18-5-25 16,7-14-45-16,15-7-96 15</inkml:trace>
  <inkml:trace contextRef="#ctx0" brushRef="#br0" timeOffset="58623.82">22417 4723 493 0,'0'-3'12'0,"-8"3"3"16,-6 21 0-1,-3 32 2-15,-5 27 33 16,1 20-29-16,10-1-8 16,8-9-6-16,3-12 3 0,0-17 3 15,0-11-11-15,5-13 2 16,1-9-4-16,-3-9 2 15,-2-10-2-15,-1-4 1 16,0-3 1-16,0-1-4 16,0 3-22-16,-1 2-63 15,-24-2-144-15</inkml:trace>
  <inkml:trace contextRef="#ctx0" brushRef="#br0" timeOffset="59064.64">21663 4908 642 0,'-6'-1'2'0,"5"1"-17"16,1 10 7-16,0 30 3 15,0 20 27-15,0 15 7 16,4 0-26-16,9-7 1 16,0-5-3-16,1-5 5 15,-3-10-5-15,-1-7 2 16,-1-13-2-16,-4-13 0 16,-4-5-1-16,-1-8-1 15,0 0 2-15,-3-1-14 16,-24-1-31-16,-12-1-178 15</inkml:trace>
  <inkml:trace contextRef="#ctx0" brushRef="#br0" timeOffset="59304.99">21243 4993 633 0,'-4'4'17'15,"2"8"-26"-15,-1 18 4 16,3 15 11-16,0 16 21 16,0 7-22-16,8 1 1 15,7-3-5-15,4-10 2 0,2-10-2 16,-2-11-3-16,0-11 1 16,0-8-28-16,0-12-20 15,3-4-79-15,3-27-64 16</inkml:trace>
  <inkml:trace contextRef="#ctx0" brushRef="#br0" timeOffset="59540.55">21994 4844 512 0,'0'0'62'0,"1"0"-70"16,2 18 0-16,2 14 20 0,2 20 28 15,2 12-10-15,2 7-9 16,2-3-13-16,-1-4-6 16,-3-6 0-1,1-4 0-15,-4-5-2 0,0-8 2 16,2-7-2-16,6-6-29 16,9-12-58-16,11-16-114 15</inkml:trace>
  <inkml:trace contextRef="#ctx0" brushRef="#br0" timeOffset="59904.58">23097 4534 638 0,'0'-4'7'0,"0"4"-25"16,0 18 9-16,0 21 21 15,0 18 24-15,0 13-25 0,0 5 3 16,0 0-3-16,6-10-5 15,8-8-4-15,-2-6 1 16,0-6-1 0,1-7-1-16,-4-8 0 0,-3-6-1 15,1-6 0-15,-5-3-1 16,-2-5-50-16,0-4-31 16,-10-6-120-16</inkml:trace>
  <inkml:trace contextRef="#ctx0" brushRef="#br0" timeOffset="60153.37">22828 4687 594 0,'-5'0'15'15,"4"3"-16"-15,-2 15-1 16,1 20 8-16,1 20 34 15,1 16-14-15,0 5-18 16,3-5-5-16,10-12-2 16,4-9 2-16,-2-8-3 15,-1-9 0-15,0-8-9 16,2-6-52-16,1-17-40 16,7-5-102-16</inkml:trace>
  <inkml:trace contextRef="#ctx0" brushRef="#br0" timeOffset="60408.69">23703 4517 654 0,'0'0'6'0,"0"0"-16"15,0 21 1-15,0 22 14 16,0 23 30-16,-1 16-10 15,-6 3-7-15,2-5-10 16,5-7-2-16,0-8-2 16,0-6 2-16,0-9-5 15,0-9 1-15,2-8-3 16,2-9 2-16,-4-2-36 0,0-5-52 16,-10-10-140-16</inkml:trace>
  <inkml:trace contextRef="#ctx0" brushRef="#br0" timeOffset="61745.07">22415 5620 524 0,'2'3'15'0,"-2"-2"-21"16,0 1 8-16,0 0 21 16,-2 9 17-16,-18 6-15 0,-9 8-3 15,-11 3-6-15,-8 3-6 16,-4 2 2-16,-5-2 3 16,-1-3-2-1,-7-1-3-15,-4-2-4 0,-11-5 0 16,-5-3-2-16,-4-6 3 15,-3-3 0-15,-4-2-3 16,-7-5-3-16,-4-1 2 16,1 0-3-16,8 0 3 15,10-13-1-15,11-10 5 16,8-6-2-16,5-10-2 16,6-9 0-16,6-7-1 15,6-4-3-15,7-1 1 0,11-1 2 16,9 3-3-16,8-2 0 15,8 0 2 1,3 1-1-16,0-3-2 16,11 3 0-16,11 0 3 0,8-2-4 15,8-1 2-15,11-9-2 16,14-6 3-16,9 1-1 16,6 0 2-16,15 0-3 15,10 4 2-15,10 2 2 16,7 3-3-16,-3 7 3 15,-6 14-3-15,-2 10 4 16,1 11-5-16,0 13 4 0,-4 8-4 16,-6 4 3-1,-9 9-2-15,-6 16 0 16,-11 12-1-16,-7 8-1 16,-13 7 3-16,-13 9-2 0,-12 6 1 15,-13 4-1-15,-8 5 3 16,-8 5-3-16,0 1 5 15,0 0-1-15,-11-2-1 16,-2-1 1-16,-5-1-2 16,-3 2 2-16,-5 5-2 15,-7 1 3-15,-8 3-1 16,-2-7-2-16,-6-3-1 16,-3-7 1-16,3-7 0 15,-5-10-1-15,6-9 3 16,1-12-3-16,2-8 3 15,2-8-5-15,3-4-5 16,2-7-25-16,13-7-22 0,16 0-31 16,9-21-51-16,27-18-182 15</inkml:trace>
  <inkml:trace contextRef="#ctx0" brushRef="#br0" timeOffset="62652.2">23590 5612 528 0,'-39'9'2'15,"-11"4"-8"-15,-8 3 6 16,-12-1 0-16,-9-6 6 16,0-3 1-16,-9-6-3 15,-3 0 14-15,-4-13-5 16,-9-10 16-16,3-4-5 15,2-6-2-15,11-3-6 0,9-2-1 16,11-5-9-16,10-4 0 16,9-5 4-16,16-5-8 15,12-5-1-15,18-6 3 16,3-8-4-16,19-6-4 16,10-2 4-16,0 2 1 15,3 11-2-15,-3 5 4 16,6 9-2-16,2 3 6 15,2 3-1-15,1 5 2 16,9 0-6-16,5 4 2 16,7 0-3-16,9 2 1 15,0 5-1-15,4 3-1 0,-2 9 3 16,1 3-2-16,7 5 2 16,13 4-2-16,12 4 2 15,10 4-2-15,7 3 2 16,-3 0-1-16,-3 13-3 15,-10 14 1-15,-12 11-2 16,-12 12 3-16,-14 17-3 16,-13 13 2-16,-13 13 2 15,-10 6 1-15,-12 2-3 16,-9-3 0-16,-10-3 3 16,-1-6-3-16,-1-8 4 15,-22-6-5-15,-8-4 5 16,-18-1-3-16,-15 5 3 0,-19 0-3 15,-17-1-1-15,-15-6 1 16,-10-8-2-16,-9-7 3 16,-6-10-4-16,4-4 6 15,11-8-6-15,18-10 3 16,26-9-1-16,23-9 3 16,14-3-3-16,17 0 1 15,6 0 1-15,8 0-2 16,5-4 2-16,2 2-2 15,3 1 2-15,0 0-4 16,2 1 4-16,-1 0-3 16,2 0 1-16,0 0-3 0,0 0-14 15,0 0-14-15,0 0-15 16,-4 0-17-16,-11 0-95 16</inkml:trace>
  <inkml:trace contextRef="#ctx0" brushRef="#br0" timeOffset="65620.98">23407 3928 561 0,'-30'0'15'15,"-4"0"-16"-15,0 2 2 16,-17 34 10-16,-10 30 10 15,-16 41 17-15,-14 43-18 16,-8 32-6-16,-9 19 8 16,2 2-3-16,3-11-3 15,10-16 0-15,6-17-3 16,10-19-2-16,8-16-7 16,8-20 0-16,12-17-4 15,9-19 4-15,8-15-3 16,9-16 3-16,8-12-4 15,6-12 1-15,4-6-1 16,4-7 0-16,-5 0-15 0,-2-13-23 16,0-34-60-16,-1-38-106 15</inkml:trace>
  <inkml:trace contextRef="#ctx0" brushRef="#br0" timeOffset="66040.86">21528 4384 717 0,'0'-5'-47'0,"0"0"45"0,0 1-25 16,7 4 11-16,15 0 14 15,11 5 6-15,19 19 9 16,18 11-6-1,21 15 9-15,17 11-7 0,15 12-1 16,15 11 3-16,11 4-3 16,15 3 0-16,18-1-6 15,9-6 1-15,17-2 2 16,10-4 1-16,-16-11-1 16,-21-6-6-16,-37-9 6 15,-40-15-5-15,-30-13 1 16,-22-10-3-16,-17-6 5 15,-13-2-2-15,-8-4 0 0,-8 0-1 16,-3-2 0-16,-3 0 3 16,0 0 3-16,0 0 8 15,0 1-4 1,0-1-3-16,0 0-6 0,0 0-16 16,-23-7-66-16,-17-14-311 15</inkml:trace>
  <inkml:trace contextRef="#ctx0" brushRef="#br0" timeOffset="69359.78">13207 4737 504 0,'-15'0'-4'16,"6"-7"9"-16,9-3-8 15,18-6-2-15,25-12 0 16,21-10 11-16,21 2 3 15,7 7-6-15,7 18 1 16,8 9-6-16,-1 2 3 0,0 0-1 16,11 3 1-16,8 0-2 15,6-3 1-15,3 0 0 16,3-11 0-16,-3-6 0 16,2 0-1-16,2 5 3 15,-1 5-2-15,3 7 1 16,-1-3-3-16,8 2 4 15,4-5-3-15,2-2 3 16,-4-6-3-16,-10-4 2 16,-14-2 1-16,-15 4-3 15,-15 0 2-15,-20 8-2 16,-20 5 4-16,-19 3-5 16,-17 0 4-16,-13 0-4 0,-6 0 4 15,0 0 6-15,0 0 25 16,0 0-4-16,0 0-25 15,0 0-2-15,0 0-37 16,4 2-45-16,14 2-84 16,10-4-143-16</inkml:trace>
  <inkml:trace contextRef="#ctx0" brushRef="#br0" timeOffset="70244.03">17770 4445 450 0,'-24'-8'4'0,"8"0"-4"15,4 4 1-15,6 2 17 16,3 2 14-16,2 0-9 16,1 0-13-16,0 0-10 15,0 0-2-15,7 0-10 16,18 0 9-16,11 8 8 0,12-2 2 15,7-4 1 1,10-2 2-16,14-1-4 16,12-13-4-16,11-3 6 15,8 3-5-15,3 2 2 0,9 1 0 16,6 2 0-16,5 1-3 16,-1 3-3-16,-3-2 2 15,-6 0-1-15,-8-2 0 16,-4 1-1-16,-1-2 4 15,-7 3-3-15,-5 0 0 16,-2 2 0-16,-8 1 1 16,-8-3-1-16,-5 1 0 15,-2 1 0-15,-4-4 1 16,0 1-1-16,-3 2 1 16,-7 1-1-16,-5 3 0 15,-13 1 0-15,-8 1 0 16,-11 0 0-16,-8 0 0 0,-4 0 0 15,-7 0 2-15,-1 0-1 16,-1 0 6-16,-1 0 4 16,0 0-1-16,0 0-6 15,0 0 0-15,0 0-1 16,0 0 0-16,0 0 0 16,0 0 0-16,0 0 1 15,0 0 5-15,0 0 3 16,0 0-9-16,0 0-1 15,0 0-2-15,0 0 1 16,0 0-2-16,0 0-25 16,0 0-52-16,-6 4-50 0,-19 5-313 15</inkml:trace>
  <inkml:trace contextRef="#ctx0" brushRef="#br0" timeOffset="76380.48">20024 5868 649 0,'-7'-16'-9'16,"0"2"8"-16,2 14 9 16,4 0 14-16,-2 0-10 0,-1 0-3 15,-7 12-5-15,-13 34-2 16,-7 16 10-16,-5 9 18 16,-1-3-16-16,3-10-3 15,-2-3-2-15,-2 6-6 16,3-4 1-16,5-4-4 15,8-11 2-15,9-12-2 16,5-12-1-16,5-10-10 16,3-8-39-16,0 0-23 15,0-38-36-15,9-28-212 16</inkml:trace>
  <inkml:trace contextRef="#ctx0" brushRef="#br0" timeOffset="76680.67">19706 5794 594 0,'-10'-6'0'0,"2"6"12"16,8 0 31-16,0 0-11 16,0 0-29-16,15 24-3 15,13 14 19-15,7 12 6 16,2 5-12-16,-1 1-2 16,-2-4-4-16,-1-4-4 15,-6-5 3-15,-4-6-3 16,-9-11 1-16,-4-7-3 15,-5-9 2-15,-4-6 5 16,-1-1-1-16,0-3 2 0,0 1-5 16,0 1 0-16,0-1-3 15,0 1 1-15,0-1-2 16,0 0 1-16,0 1-18 16,-1-1-18-16,-2 1-24 15,-5 0-22-15,-5 2-113 16</inkml:trace>
  <inkml:trace contextRef="#ctx0" brushRef="#br0" timeOffset="80167.09">14885 6463 602 0,'-15'0'-54'16,"8"0"55"-16,3-2 3 16,2 2 5-16,1 0 18 15,1 0-14-15,0 0-4 16,0 0-9-16,0 0 1 15,0-1-1-15,0 1 3 16,0 0 1-16,0 0-1 16,0 0 2-16,0-1-1 15,0 1 3-15,0 0-2 16,0 0 1-16,0 0-3 0,0 0 0 16,0 0-3-16,1-5 2 15,21-3-2-15,17-7-1 16,16-10 3-16,15-6 2 15,12-6 6-15,10-4-3 16,4 4-1-16,-2 8-6 16,4 9 1-16,-3 11-1 15,0 9 0-15,-4 0 0 16,-9 8 0-16,-11 2 0 16,-13-2 0-16,-13-2 1 15,-7-6-2-15,-10 0 1 16,-7 0 1-16,-9 0 1 0,-6 0 0 15,-3 0 0 1,-3 0-2-16,1 0 1 16,-1 0 1-16,0 0-2 15,0 0 3-15,0 0-4 0,0 0 2 16,0 0 2-16,3 0 1 16,-3 0-2-16,0 0 1 15,0 0 4-15,0 0-4 16,0 0 2-16,0 0-2 15,0 0 1-15,0 0 2 16,0 0 1-16,0 0-3 16,0 0-1-16,0 0-2 15,0 0-1-15,0 0 0 0,0 0-3 16,0 0-29-16,-12 0-24 16,-7 2-66-1,-10-2-79-15</inkml:trace>
  <inkml:trace contextRef="#ctx0" brushRef="#br0" timeOffset="80592.95">15451 6316 525 0,'-7'-7'9'0,"4"4"6"15,1 3 14-15,2 0 29 16,0 0-21-16,-1 0-15 16,-1 0-10-16,2 0-9 15,0 0 7-15,0 0-2 16,0 0-1-16,-3 0-5 16,2 0 2-16,1 0-3 15,0 0-1-15,0 0 1 0,0 0 0 16,0 0-2-16,0 0-29 15,3 0-13-15,18-3-69 16,7-8-81-16</inkml:trace>
  <inkml:trace contextRef="#ctx0" brushRef="#br0" timeOffset="81156.44">18558 6026 349 0,'4'0'48'15,"-4"0"-22"-15,0 0 24 16,0 0 22-16,0 0 4 15,0 0-31-15,0 0-14 16,0 0-7-16,0 0-4 16,0 0-11-16,0 0-5 15,0 0-2-15,0 0-2 16,0 0 1-16,0 0-1 16,0 0 2-16,0 0-2 15,0 0 1-15,0 0 0 16,0 0 0-16,0 0 2 15,0 0-1-15,0 0 0 0,0 0-2 16,0 0 1-16,0 0-2 16,0 0 1-16,0 0-3 15,0 0 0-15,0 0-30 16,0 3-37-16,0 6-90 16,0-5-152-16</inkml:trace>
  <inkml:trace contextRef="#ctx0" brushRef="#br0" timeOffset="85383.22">14544 7482 670 0,'-22'-1'2'16,"15"-2"-7"-16,7 3 10 15,0 0 6-15,0 1-7 16,1 33-9-16,14 14 7 16,4 20 8-16,1 5-8 15,-4-5 3-15,-4 1-4 16,-6-7 6-16,-6-3-6 15,0-4 3-15,0-10-2 16,0-6-1-16,0-13 0 16,0-11-4-16,0-10-15 15,0-5-47-15,0-2-32 0,-2-32-111 16</inkml:trace>
  <inkml:trace contextRef="#ctx0" brushRef="#br0" timeOffset="86164.13">14529 7511 630 0,'0'-4'6'15,"-3"1"-9"1,3 3 8-16,0-1 13 16,0 0-6-16,0-4-16 15,12-1-5-15,15-4 11 0,9-8 3 16,10-7-2-16,6-4-1 15,8-3 2-15,7 1-5 16,9 3 3-16,13 0-4 16,14 5 4-16,17-4-3 15,25 0 13-15,17 3 5 16,15 0-18-16,11 3 4 16,1 1-4-16,-3-3 2 15,-5 4-1-15,-10 2 2 16,-13 9-3-16,-18 5 2 15,-14 3-1-15,-14 0 0 16,-15 0 0-16,-14 7 0 16,-19 3 2-16,-17-1-5 0,-16 1 6 15,-10 1-6-15,-9 0 3 16,-4 2-1-16,-5 6 3 16,-3 8 2-16,0 13 1 15,0 8 2-15,0 11 0 16,0 5-5-16,0 6 1 15,0 5 0-15,0 2-2 16,3 2 2-16,2-5 1 16,1-10-2-16,-5-11 0 15,-1-13-2-15,0-8 3 16,-6-4-2-16,-14-7 9 16,-10 1 2-16,-12-3-4 0,-16 1-2 15,-18-2-1-15,-15 0-1 16,-13-2-5-16,-13 1 4 15,-13 0-4-15,-9 0 3 16,-10 3-1-16,-3 3 1 16,-3 2-1-16,-1 2 4 15,-8 2 0-15,-4-5-3 16,6-1 3-16,2-3 4 16,10-3-1-16,10-1-6 15,12 0 10-15,17-2-5 16,16-2 2-16,16-1-6 15,14 0 4-15,10-2-4 16,14-4-3-16,18-2 4 0,8-2-8 16,10-1 9-16,5 0-8 15,0 0 3-15,0 0-10 16,0 0-29-16,21-1-29 16,9-18-35-16,7-9-90 15</inkml:trace>
  <inkml:trace contextRef="#ctx0" brushRef="#br0" timeOffset="86967.94">15888 7103 476 0,'0'-5'13'16,"0"3"6"-16,0 2 45 16,0 0-3-16,0 0-37 15,0 0-17-15,0 0-6 16,0 19 0-16,0 31-1 15,0 34 40-15,3 35 3 16,0 21-19-16,0 6-5 16,0-5-12-16,3-15 3 15,2-16-6-15,1-22 1 0,0-23-2 16,0-16-2-16,-4-18-2 16,-2-13 1-16,0-8 1 15,-2-8-2-15,-1-2 1 16,0 0-9-16,0-7-15 15,-12-26-44-15,-15-14-55 16,-10-17-113-16</inkml:trace>
  <inkml:trace contextRef="#ctx0" brushRef="#br0" timeOffset="87275.95">15222 7353 646 0,'-20'-15'-21'0,"6"4"15"16,9 8 17-16,5 3 15 15,0 7-10-15,0 37-19 16,8 26 15-16,5 25 29 16,3 11-27-16,1-10-2 15,-4-10 1-15,3-13-2 16,-3-11-9-16,1-5 2 15,-2-11 0-15,-1-10 2 16,-4-11-6-16,-3-12-1 16,-2-5 4-16,-1-5-6 0,3-3-5 15,5 0-34-15,10 0-21 16,12-20 0-16,12-25-81 16</inkml:trace>
  <inkml:trace contextRef="#ctx0" brushRef="#br0" timeOffset="87640.49">16482 6986 666 0,'0'-5'-10'16,"0"5"1"-16,0 0 10 16,0 2 1-16,0 22-14 15,0 16 14-15,6 19 4 16,0 14 3-16,-2 16 3 16,-1 13 0-16,0 11 5 15,0 6-4-15,3-4-5 16,3-10 3-16,3-14-7 15,2-19 3-15,-3-13-1 16,-2-19-3-16,-3-13 0 0,-3-12-4 16,0-7 2-16,0-2-2 15,1-2-13-15,-4-3-67 16,-7-1-165 0</inkml:trace>
  <inkml:trace contextRef="#ctx0" brushRef="#br0" timeOffset="88137.15">14946 9215 650 0,'-9'-10'3'0,"5"6"-8"16,4 4 11-16,0 0 16 0,0 26-14 16,12 17 1-16,10 17 9 15,0 3-3-15,0-5-9 16,0-2 0-16,-5-7-5 15,-1-2 5-15,-5-7-7 16,-5-8 2-16,-4-10-2 16,-2-9 1-16,0-10-15 15,0-3-21-15,1-10-46 0,-1-33-98 16</inkml:trace>
  <inkml:trace contextRef="#ctx0" brushRef="#br0" timeOffset="88667.74">15042 9028 653 0,'7'-15'-35'0,"23"-10"14"16,16-3 21-16,14-4 3 15,8 0 2-15,6 7-6 16,1 0 6-16,-5 3-6 0,-2 1 3 15,-7 3-2-15,-8 3 1 16,-7 5-1 0,-9 3-1-16,-4 1 3 15,-8 4-2-15,-1-1 2 0,-6 1 6 16,1 2 12-16,-4 0-10 16,0 2 3-16,-3 12 1 15,-2 9 0-15,-4 17-4 16,-3 16 4-16,2 15 8 15,-4 11-15-15,1 0 0 16,4-2-1-16,4-4 3 16,2-8-5-16,6-7 2 15,-5-11-1-15,0-9-6 16,-5-10 4-16,-5-12-3 16,-3-4 5-16,0-3-6 15,-13 0 6-15,-20-1-1 0,-19-4-3 16,-22-5 2-16,-20-2-3 15,-15 0 3-15,-6 0-4 16,-1 0 4-16,10 12-2 16,12 12 0-16,22 1 0 15,27-7-1-15,24-7 0 16,21-10-3-16,24-1-33 16,31-5-54-16,21-23 13 15,4-14-181-15</inkml:trace>
  <inkml:trace contextRef="#ctx0" brushRef="#br0" timeOffset="89096.31">16309 8785 483 0,'0'-7'101'15,"0"5"-96"-15,-4 2 40 16,-1 0 12-16,1 14-22 15,4 24-35-15,0 17 10 16,0 16 7-16,16 9-1 16,4-2 2-16,2-6-4 15,-2-8-7-15,-3-11 0 16,-4-10-1-16,-4-9-5 16,-4-12 2-16,-4-10-6 15,1-6 6-15,-2-5-9 16,0-1-14-16,0-9-32 15,0-23-12-15,-2-20-30 16,-13-18-51-16,-10-12-83 0</inkml:trace>
  <inkml:trace contextRef="#ctx0" brushRef="#br0" timeOffset="89620.91">16232 8683 463 0,'-6'-16'13'15,"6"0"-12"-15,0 2 20 16,10-4 38-16,20-8-21 15,13-7-17-15,9-5 7 16,14-3-14-16,7 0-3 16,4 4-5-16,8 3-4 15,-2 4-2-15,0 5 0 16,-6 4 2-16,-6 5-4 0,-2 7 2 16,-1 2-3-16,-5 3 4 15,-2 4-1-15,-9 0-1 16,-4 0 0-1,-8 0 1-15,-6 8 1 0,-7 3-3 16,-3 5 3-16,-4-1-3 16,0 4 6-16,-2 8-3 15,-3 9 7-15,-2 17 5 16,-4 12 3-16,-1 13-1 16,-1 4-8-16,0-3 6 15,-2 0-9-15,-2-5 3 16,-2-3 0-16,-1-7 5 15,0-6-6-15,0-11 0 0,-16-5 2 16,-8-7-3-16,-6-4 4 16,-10-6-4-1,-12-2 3-15,-14-3-6 16,-17-6 4-16,-12-4-3 0,-7-6 2 16,-9-4-2-16,-1 0-1 15,11-10 2-15,15-4-4 16,26 3 1-16,27 3 1 15,20 3 0-15,10 3-4 16,3-1-1-16,7 1-30 16,17-2-17-16,1 4-38 15,-13-3-129-15</inkml:trace>
  <inkml:trace contextRef="#ctx0" brushRef="#br0" timeOffset="90148.08">15481 8911 459 0,'-12'-8'36'16,"8"4"-15"-16,4 2 51 0,0 2-16 15,0 17-23 1,14 35-23-16,6 34 39 16,5 31-13-16,2 7-15 15,-8-9-8-15,4-20-4 0,-2-17 4 16,-6-19-5-16,-1-13-5 15,-8-15 0-15,0-15-1 16,0-9-1-16,-5-4-2 16,3-3-2-16,3 0-23 15,7-18-22-15,9-22-15 16,4-21-43-16,3-18-212 16</inkml:trace>
  <inkml:trace contextRef="#ctx0" brushRef="#br0" timeOffset="90588.41">16705 8362 580 0,'-4'-5'6'16,"2"1"-6"-16,2 4 43 16,0 0-3-16,12 1-33 0,9 24 0 15,6 21 41-15,0 21-20 16,-2 16-12-16,-3 12-2 15,-2 0-5-15,-3-3-1 16,0-4-5-16,-1-5 3 16,-1-6 0-16,-2-11 0 15,0-13 1-15,-4-14-1 16,1-12-2-16,-3-7-2 16,-4-11 0-16,0-3-3 15,-3-6 3-15,2 0-5 16,2-3-6-16,5-18-19 15,3-15-22-15,-4-16-48 16,-7-1-143-16</inkml:trace>
  <inkml:trace contextRef="#ctx0" brushRef="#br0" timeOffset="91445.11">15670 9529 113 0,'8'8'-7'0,"-4"0"-29"15</inkml:trace>
  <inkml:trace contextRef="#ctx0" brushRef="#br0" timeOffset="92747.84">16025 9643 599 0,'-21'17'3'0,"3"-3"-6"16,6 5 0-16,3 0 19 15,3 2 5-15,0 4-8 16,3-1-4-16,-1-1 5 15,-3-4 0-15,-1 0 2 16,-10 2 3-16,-4 0-3 16,-10 0 5-16,-7-1-13 0,-3 0 3 15,-3-2-3-15,-4-4 2 16,1-5 0-16,-3-7 1 16,-4-2-5-16,3 0-2 15,-11-14 1-15,-5-1-3 16,-7-1 5-16,-9-2-7 15,0-3 7-15,1-8-10 16,7-7 6-16,12-5-5 16,14-14 1-16,14-10 2 15,10-13 1-15,11-8-1 16,6 1-4-16,8 10 3 16,1 4-4-16,1 2 5 0,19-1-3 15,7-3 2-15,4 1-2 16,9 6 1-16,0 3 1 15,5 0-2-15,7 4 3 16,-2 0-3-16,3 2 3 16,-3 11-4-16,-4 5 6 15,-4 10-5-15,-3 9 1 16,1 5 0-16,5 4-1 16,-2 1 3-16,9 4-3 15,3 4 2-15,11 3-2 16,7 1 4-16,4 4-6 15,-2 11-1-15,-8 5-8 16,-6 7-3-16,-9 4 1 0,-6 5 4 16,-3 4 4-16,-5 3-2 15,-7 4 1-15,-1 3 1 16,-8 9 4 0,-4 7 2-16,-3 10 2 0,-6 3-1 15,-6 4-1-15,-3 1 2 16,0-1 0-16,-8 1 0 15,-11-5-1-15,-4 1 2 16,-8-7 0-16,-3-3 2 16,-9-1 1-16,-7 0-1 15,-3-5 3-15,-8-2-4 16,-3-8 4-16,-2-10-2 0,-7-10 6 16,0-12 2-16,-1-11-4 15,2-11-1-15,4 0 0 16,-1-14-3-16,5-10 0 15,3-3 0-15,3-7-3 16,5-5 2-16,8-8-3 16,-1-9 0-16,7-10-2 15,2-2 0-15,2-2 3 16,4 0-2-16,1-3 2 16,2-2-6-16,3 2 4 15,3 3-4-15,8 9 4 16,11 2-4-16,3 2 4 15,4-3-5-15,22-4 3 0,6-5 0 16,7-1-1-16,11 2 1 16,2 6-8-1,9 5 10-15,3 4-3 16,1 7 3-16,5 4-3 0,0 8 3 16,-1 3-1-16,1 6 2 15,1 10-1-15,2 9-1 16,4 6 0-16,1 11-1 15,1 16 3-15,-6 9-4 16,-7 8 6-16,-8 10-5 16,-5 8 2-16,-9 3 1 15,-7-1-1-15,-7 1 0 0,-8 2-1 16,-10 2 3-16,-6 9-2 16,-6 6 2-1,-14 1-2-15,-17 3 1 16,-8-4 0-16,-7-2 2 0,-3-9-1 15,-2-9-2-15,7-9-1 16,4-15-10-16,15-11-27 16,17-19-40-16,8-10-51 15,13-30-235-15</inkml:trace>
  <inkml:trace contextRef="#ctx0" brushRef="#br0" timeOffset="93988.77">17618 9518 465 0,'-22'27'33'0,"-6"-1"-24"15,-2-2 59-15,1 5 9 16,-1-6-38-16,2 5-18 16,1-2-1-16,4-2 3 15,-1-5-7-15,4-2-6 16,-3-3 8-16,-7-2-10 16,-11-4-9-16,-14 0 3 15,-12-6-4-15,-10-2 3 16,-9-4-1-16,-3-11 2 15,-7-6-4-15,1-4 4 16,3-5-2-16,5-6 0 16,13-7 4-16,5-10-2 0,9-8 5 15,5-11-4-15,12-7-2 16,12-11-4-16,9-10 5 16,15-9-2-16,7-6-2 15,0-4 2-15,20 8-2 16,7 9 3-16,0 14-3 15,4 14 4-15,3 12-3 16,8 3 2-16,7 2-4 16,8 4 3-16,7 2-2 15,6 2 2-15,5 3-2 16,2 7 0-16,0 9 2 16,-2 4-4-16,3 10 4 0,13 2-1 15,11 4 2-15,11 6-3 16,2 4 4-16,-8 0-1 15,-9 15-2-15,-10 8 2 16,-11 6-3-16,-7 9 4 16,-12 7-3-16,-10 8 4 15,-8 13-2-15,-4 10-1 16,-11 14 0-16,-7 15-2 16,-13 13 4-16,-5 6-3 15,-15 2 2-15,-20-4-3 16,-12-9 4-16,-11-14-4 15,-6-11 5-15,-8-16-4 16,-1-11 2-16,0-11 2 0,0-10-4 16,-4-7 5-16,-11-11-6 15,-7-10 5-15,-7-11-6 16,4-1 5-16,-2-26-4 16,8-18 4-16,5-14-4 15,3-15 1-15,12-13 1 16,5-12-3-16,15-9 3 15,6-8-2-15,7-3 0 16,6 4-2-16,10 9 3 16,2 11 0-16,9 14 1 15,9 6 2-15,3 4-4 16,13 5 2-16,26-2-2 0,13 2 3 16,19 3-6-16,15-2 5 15,11 7-4-15,2 6 3 16,-1 6 1-16,1 10-1 15,2 14 1-15,9 12-3 16,-1 9 6-16,-2 24-5 16,-7 19 4-16,-14 16-2 15,-9 14 1-15,-14 10 1 16,-17 17 1-16,-13 8 3 16,-14 9-5-16,-13 4 5 15,-6-1-6-15,-1 1 4 16,-18-8-4-16,-8-8 3 15,-7-9-4-15,-4-6 1 0,-7-7-3 16,-10-4-30 0,-7-3-53-16,-18-4-97 0</inkml:trace>
  <inkml:trace contextRef="#ctx0" brushRef="#br0" timeOffset="95669.04">17784 9613 631 0,'-20'0'6'0,"7"12"-5"15,11 26 0-15,2 24 23 16,7 18 4-16,15 8-10 15,6 4-8-15,-4-9-9 16,-1-8 3-16,-6-12-5 16,-5-17 2-16,-6-15 1 15,-5-15-4-15,-1-9 4 0,0-5-6 16,-10-2-36-16,-11 0-52 16,-4-14-102-1,-7-9-202-15</inkml:trace>
  <inkml:trace contextRef="#ctx0" brushRef="#br0" timeOffset="95927.35">17694 10090 413 0,'-4'0'70'16,"4"6"-20"-16,0 11-29 15,7 8 34-15,11 4-1 16,7 0-31-16,2-1-2 16,4-3-2-16,-1-4-17 15,1-7 3-15,-1-9-6 16,-2-5 3-16,-2 0-3 0,-1-11 1 15,2-15 0-15,-2-12 4 16,7-9-4 0,-7 1 2-16,-1 0-2 15,-5 7-1-15,-3 10 1 0,-5 9-3 16,-5 9-15-16,-3 9-19 16,-3 2 1-16,-7 8 0 15,-13 16-74-15,-7 5-138 16</inkml:trace>
  <inkml:trace contextRef="#ctx0" brushRef="#br0" timeOffset="96237.52">17980 9699 655 0,'-21'0'7'0,"5"0"-1"16,-2 9 50-16,-4 26-15 15,-8 21-29-15,-3 18-2 16,-4 9 4-16,0 4-2 16,-1-7 0-16,4-7 1 15,4-16-5-15,9-14 0 16,8-16-8-16,7-12 2 15,6-7-4-15,0-8-5 16,0 0-41-16,-3-16-47 16,-3-20-21-16,-10-14-183 0</inkml:trace>
  <inkml:trace contextRef="#ctx0" brushRef="#br0" timeOffset="96500.81">17481 9908 198 0,'-2'-3'364'0,"2"-1"-352"15,23 4 1-15,23 0 60 16,15-1-23-16,14 1-23 16,13-1-10-16,5 1-12 15,0 0-3-15,-5 4 0 16,-12 5-3-16,-14 3 2 16,-16-4-2-16,-16-1 2 0,-16-2-4 15,-11 0 6-15,-3-4-1 16,0 0 13-16,0 4 8 15,-6-3-12-15,-3 1-11 16,6 0-1-16,3-3-2 16,0 0-50-16,0 0-89 15,0 0-184-15</inkml:trace>
  <inkml:trace contextRef="#ctx0" brushRef="#br0" timeOffset="97664">15459 10118 438 0,'-8'-25'5'16,"-2"-4"21"-16,7 12 20 15,1 6-9-15,1 3-13 16,-1 4-11-16,2 4-3 16,-1 0 0-16,-1 0 10 15,1 4-3-15,-4 23 1 16,-2 14-4-16,-2 13-2 16,3 16 5-16,3 8-3 15,3 8-4-15,0 2-7 16,0-5 10-16,0-9-8 0,2-17-3 15,1-12 1-15,-2-13-4 16,-1-12 4-16,0-10-5 16,0-9 4-16,0-1 0 15,0 0 0-15,0 0-26 16,0-16-19-16,-3-11-20 16,-3-2-58-16,-6 0-146 15</inkml:trace>
  <inkml:trace contextRef="#ctx0" brushRef="#br0" timeOffset="98084.78">15222 10550 558 0,'2'8'8'0,"5"15"-16"16,2 17 12-16,3 10 40 15,4 1-19-15,1-4-15 16,0-11-8-16,-2-10 2 16,-3-10-5-16,-4-9 4 15,-5-6-3-15,-2-1 4 16,5-1 8-16,6-24 1 16,4-15 2-16,10-10-9 15,-1 0-5-15,3 5-3 16,2 9 0-16,-2 4-34 15,-4 3-50-15,-12 4-104 16</inkml:trace>
  <inkml:trace contextRef="#ctx0" brushRef="#br0" timeOffset="98352.06">15615 9957 674 0,'0'0'4'16,"8"3"-19"-16,15 37 14 15,13 30 23-15,3 24 12 16,7 13-15-16,0 0-10 16,-4-13-4-16,-6-13-3 0,-8-12-1 15,-8-12 1-15,-4-12-2 16,-7-14 3-16,-4-11-13 15,-3-10-24 1,-2-10-32-16,0-5-18 0,-2-24-175 16</inkml:trace>
  <inkml:trace contextRef="#ctx0" brushRef="#br0" timeOffset="98555.52">15975 10484 359 0,'6'6'156'0,"0"23"-158"16,4 10 18-16,3 8 34 15,-1 1-28-15,1-4-8 0,-3-1-2 16,-7-12 4-16,-3-5 5 16,-4-5 4-16,-23-4-2 15,-6-1-18-15,-2-6 5 16,-4-6-9-16,6-4 2 16,9 0-6-16,7-8-16 15,12-8-60-15,0 0-105 16</inkml:trace>
  <inkml:trace contextRef="#ctx0" brushRef="#br0" timeOffset="98953.46">15185 11206 26 0,'-9'0'482'0,"-5"0"-465"16,5 12 35-16,6 13 16 0,3 13-28 15,0 10-6-15,5 5-9 16,13-1-6 0,1 2-15-16,2-5 3 15,-2-3-4-15,-4-3 0 0,-4-8-3 16,-3-7 1-16,-5-9-2 16,-1-10 1-16,-2-3-2 15,0-3-20-15,0-3-20 16,-8 0-35-16,-5-25-71 15,-5-22-189-15</inkml:trace>
  <inkml:trace contextRef="#ctx0" brushRef="#br0" timeOffset="99364.36">15195 11236 571 0,'-1'-1'7'0,"-1"-1"5"16,2 2 18-16,2-2-16 0,21-7-17 15,18-5 4-15,11-6 1 16,4-1 1-16,5 0-3 16,-1 5 0-16,1 7-1 15,-3 3-4-15,-3 6-6 16,-9 0 5-16,-5 8 2 16,-10 12-4-16,-9 9 7 15,-7 13 1-15,-6 8 5 16,-5 10 5-16,-2 3 4 15,0-6 2-15,-2-7-2 16,0-7-2-16,0-10 0 16,0-9 1-16,-11-2 1 0,-11-2 16 15,-14-4-15-15,-15 4-9 16,-8-6 5-16,-8-3-3 16,-3-3 8-16,6-4-14 15,9-1 0-15,14-1-2 16,13-2 2-16,10 0-5 15,8 0 3-15,7 0-12 16,3 0-20-16,0 0-31 16,9 0-39-16,18-15-141 15</inkml:trace>
  <inkml:trace contextRef="#ctx0" brushRef="#br0" timeOffset="99689.39">16032 11049 669 0,'-12'-3'1'15,"11"3"4"-15,1 0 27 16,0 29-8-16,0 10-19 15,4 14 10-15,11 2-10 16,2-1 2-16,5 4 5 0,-2-5-7 16,0-3-1-16,-5-9-6 15,-6-5 4-15,-5-10-3 16,-2-12 2 0,-2-9-2-16,0-5-7 0,0-1-38 15,1-34-27-15,-1-19-22 16,0-23-103-16</inkml:trace>
  <inkml:trace contextRef="#ctx0" brushRef="#br0" timeOffset="100144.17">16023 10951 505 0,'0'0'21'0,"9"0"-11"0,3 0 21 15,15-5 17-15,10-5-20 16,13-5-18-16,10-6-1 15,4-3-6 1,0-1-4-16,-1 4 2 0,-2 5-9 16,-5 3-11-16,-5 8 2 15,-6 3 8-15,-11 2 5 16,-6 0 3-16,-4 20 1 16,-4 8 4-16,-3 10 25 15,-5 11-5-15,-1 9 5 16,-4 6-1-16,-1 2-7 15,0-7-10-15,-3-4 1 0,-1-12-4 16,-2-10-1 0,0-2 6-16,0-5-7 0,-17-2 3 15,-8 0-3 1,-9-4 5-16,-8 1-4 0,-9-4 1 16,-8-3-3-16,-4-4-2 15,-4-2-1-15,-1 2-3 16,-2-2 3-16,0 1-3 15,10-1 5-15,17-3-6 16,16-3 3-16,17 2-3 16,10-4 2-16,0 0-11 15,14-1-32-15,16-16-16 16,6-5-43-16,-5-5-132 0</inkml:trace>
  <inkml:trace contextRef="#ctx0" brushRef="#br0" timeOffset="100828.34">16802 11531 485 0,'0'16'81'0,"-22"1"-55"16,-5 2 46 0,-4 4-13-16,-4 3-15 15,-4 3-36-15,-6-1 12 0,-2-2-4 16,-8-2 1-16,0-5-7 16,-1-5 0-16,-2-10-4 15,-4-4 4-15,-5-4-6 16,-1-19-3-16,-2-7 1 15,3-9-2-15,6-9 1 16,4-10-3-16,3-6 2 16,6-2 0-16,10-10 0 15,13-1-1-15,11-7 1 16,13 0 1-16,1 3-3 16,15 6 5-16,18 4-4 15,10 1 2-15,6 5-4 16,5 5 1-16,4 9 1 0,3 6-1 15,3 1 1-15,9 5-1 16,4 5 3-16,5 4-3 16,3 10 4-16,3 12-5 15,0 8 3-15,-2 6-2 16,-10 16-4-16,-9 10-2 16,-9 3 3-16,-10 3 1 15,-9 6-7-15,-5-1 6 16,-3 3-3-16,-1 2 6 15,-5 4 0-15,-3 1 3 16,-9 3 0-16,-9 4 0 16,-4 7-1-16,-3 2-2 0,-22 1 4 15,-2-2-4-15,-7-7 5 16,1-6-4-16,-1-5 5 16,-1-6-4-16,-2-2-1 15,-3-4 2-15,0-6-12 16,-4-7-58-16,1-10-59 15,-9-10-260-15</inkml:trace>
  <inkml:trace contextRef="#ctx0" brushRef="#br0" timeOffset="101727.52">15776 11880 518 0,'-28'24'6'0,"-4"4"14"0,-3-5 70 16,0-3-46-16,-2-4-24 15,1-4 13-15,-1-4-10 16,0-2-1-16,-2-2-1 15,-6-4-16-15,-7 0 5 16,-3-9-5-16,-9-7-1 16,-1-4-3-16,-3 1 3 15,0-6-3-15,6-2 3 16,8-2 2-16,6-4-5 16,11-3 5-16,12-4-5 0,7-6 0 15,6-11-6-15,9-13 5 16,3-5 0-1,0-6 0-15,5 3 0 16,12 7-2-16,0 4 3 0,2 12-2 16,2 6 2-16,1 4-3 15,4 8 3-15,5 2-2 16,5 2 0-16,5 4 0 16,6 2 2-16,9 6-1 15,5 3-2-15,5 3 3 16,4 8-3-16,1 7 3 15,1 0-2-15,1 0 2 0,-1 6-1 16,-3 5 0-16,-6 2 0 16,-7 3-1-1,-9 6-2-15,-6 3-3 16,-7 5 6-16,-5 4-2 0,-3 2 4 16,-5 5-6-16,0 4 5 15,-3 7-1-15,-6 5-3 16,0 4 5-16,-3 3-5 15,-3-8 3-15,-3 0-1 16,-3-6 2-16,0 3-1 16,-22 1 2-16,-8-3-2 15,-8 1 2-15,-5-5 1 16,-6-7-2-16,-4-1 6 0,-5-4-4 16,-2-2 1-16,5-3-5 15,6-11 4 1,10-5-4-16,13-9 2 15,13-4-7-15,6-1-18 0,7-6-47 16,0-22-76-16,7-8-141 16</inkml:trace>
  <inkml:trace contextRef="#ctx0" brushRef="#br0" timeOffset="103511.81">14689 10736 195 0,'-16'-8'292'16,"6"4"-280"-16,9 2 69 0,1 2-7 15,0 0-37-15,0 0-29 16,16 14-14-16,8 13 12 16,6 15 11-16,7 10-5 15,0 8-7-15,1 5-2 16,2 0 0-16,-4-1-4 15,-2-6 2-15,-6-10-2 16,-7-12 4-16,-6-13-7 16,-8-10 5-16,-2-10-2 15,-5-2 0-15,0-1 4 16,0 0 1-16,0 0 4 16,0-19 0-16,-11-12-2 15,-8-13-8-15,0-11 3 0,-4-4-1 16,1-5-1-16,3 1-5 15,5-1-3-15,7 6 7 16,5 3-6 0,2 5 5-16,0 11 1 0,0 5 2 15,0 7-1-15,0 9 2 16,0 8-1-16,0 3-1 16,0 5 3-16,0 2-4 15,0 0 5-15,0 0-4 16,0 16 0-16,0 23-1 15,0 22 15-15,0 16-4 16,3 7-1-16,6-1-1 0,2-5-6 16,0-5 6-16,0-7-7 15,-4-13 2-15,-2-16-3 16,-1-14 3-16,-4-11-2 16,0-9-1-16,0-3 5 15,0 0 2-15,-1 0 12 16,-20 0 1-16,-10 0-17 15,-8-6-3-15,-4-16 2 16,-4-14-3-16,-2-13 2 16,2-11 0-16,-2-4-2 15,8 2 2-15,10 9 0 16,12 18 3-16,10 16-4 16,7 13 4-16,2 6-5 0,0 0 3 15,0 0-6-15,3 0-5 16,18 9 5-16,6 14 5 15,4 7 1 1,4 8-4-16,0 8 5 0,2 3-4 16,-1 2 4-16,-4-2-4 15,-6-7 2-15,-8-9 0 16,-4-9 0-16,-8-12 1 16,-3-8-2-16,-3-4 2 15,0 0 0-15,0 0 5 16,0 0-3-16,0-6 1 15,0-20-4-15,0-13-3 0,-5-16 2 16,1-12-1 0,-3-4-3-16,0-1-4 0,1 4 1 15,2 10-1 1,-2 16 7-16,3 12-1 0,0 14 6 16,3 11-6-16,0 2 6 15,0 3-5-15,0 0-2 16,0 0-3-16,3 12-5 15,9 13 12-15,2 13 0 16,0 12 5-16,1 7-2 16,-5 4-2-16,4 1 1 15,1-2 1-15,-2-6-3 16,2-6 1-16,-3-8 0 16,-6-14-2-16,1-9 4 15,-5-10-5-15,-1-6 2 16,-1-1-2-16,0 0 3 15,2 0 2-15,-2 0-1 0,0-12 1 16,0-23-8-16,0-18 8 16,0-18-7-16,0-8-3 15,-10 0-5-15,-4 7-19 16,2 15 21-16,0 19 10 16,6 18 1-16,3 15 6 15,0 5 5-15,3 0 4 16,-1 2-11-16,-2 27-10 15,-2 15 5-15,-1 17 3 16,2 7 2-16,1-6-3 16,1-7 1-16,-4-9-1 15,5-13-1-15,-4-10 8 0,-2-8 0 16,-2-7 9-16,-5-2-11 16,-5-2 2-16,-4-4-1 15,-3 0-7-15,2-1 1 16,-4-16-4-16,1-8 1 15,3-6-5-15,4-1-7 16,8 3-6-16,4 7-2 16,5 11-16-16,3 8-3 15,0 3-28-15,3 12-151 16,9 16 52-16</inkml:trace>
  <inkml:trace contextRef="#ctx0" brushRef="#br0" timeOffset="105484.71">15408 11292 384 0,'-12'-11'172'16,"-15"1"-171"-16,18 4 11 16,6 6 46-16,2 0-6 15,1 0-28-15,0 28-18 16,12 29-7-16,12 19 10 16,8 14 8-16,6-7-15 15,8-18-1-15,2-10 0 0,-1-14-1 16,-7-12 1-16,-4-10-1 15,-14-8-5-15,-7-8-16 16,-6-3-39-16,-9 0-90 16,-1-23-234-16</inkml:trace>
  <inkml:trace contextRef="#ctx0" brushRef="#br0" timeOffset="105784.91">16440 11065 95 0,'-19'11'670'0,"4"-2"-679"15,5 0 6-15,8 8 7 16,2 8 6-16,2 14-4 15,17 15-5-15,5 5 3 16,-1 2-5-16,-2 0 3 16,-4 3-3-16,-5 2 2 15,-6-2 0-15,-5-3-3 16,-1-4-14-16,0-8-35 16,-4-9-35-16,-14-12-102 0</inkml:trace>
  <inkml:trace contextRef="#ctx0" brushRef="#br0" timeOffset="106009.02">15240 10894 456 0,'-18'-16'-93'16,"9"-1"-161"-16</inkml:trace>
  <inkml:trace contextRef="#ctx0" brushRef="#br0" timeOffset="106256.49">15395 10847 385 0,'-14'3'211'0,"2"0"-217"16,5-2 5-16,2-1 4 16,2 1-1-16,2-1-2 15,1 0-72-15,-3 0-101 16</inkml:trace>
  <inkml:trace contextRef="#ctx0" brushRef="#br0" timeOffset="107832.43">16010 9678 591 0,'-15'3'5'16,"-5"8"-2"-16,0 4 43 16,-4 9 11-16,-1 6-25 15,-1 3-13-15,-1 5-10 16,0-5-2-16,-1-4-3 16,-5-2 4-16,-2-4-6 15,-10 0 2-15,-4-5-3 16,-6-3 1-16,-3-4 1 0,0-4-1 15,3-4 2-15,-2-3-1 16,-1 0 1-16,-6 0-3 16,-3-15 1-16,1-6 0 15,2-7 1-15,3-6-4 16,3-8 4-16,6-6-3 16,1-3-2-16,9-2 5 15,7 0-4-15,5 3 4 16,9 2-5-16,8-5 3 15,13-5-3-15,0-6 1 16,22-9 0-16,8-5-2 16,0 0 2-16,-2 3-1 0,2 1 3 15,-3 9-3-15,-1 2 3 16,6 3-2-16,3 1 3 16,4 3-3-16,6 3 0 15,0 3 1-15,5 2 0 16,5 6 0-16,7 5-2 15,3 4 3-15,0 12-2 16,1 5 1-16,1 7-2 16,2 4 2-16,5 5-2 15,-1 0 2-15,-3 7-1 16,-7 10 0-16,-4 5 1 16,-1 13-2-16,-4 8 1 15,-1 12 0-15,-3 3 3 0,-5 5-3 16,-4-2 1-16,-8-6 0 15,-5-5 0-15,-6-2 1 16,-7 1-2-16,-2 4 1 16,-5 4 1-16,-7 4 0 15,-1 5-1-15,0 4 2 16,-1-1-2-16,-12 2 2 16,-2 0 1-16,-3-2-4 15,-2-3 4-15,-8-5-3 16,-8-2 3-16,-10-3 2 15,-7-1 0-15,-11-2-2 16,-6 3 1-16,-12-3 1 0,-5 1-3 16,-5-2 5-16,4-11-2 15,9-7 2-15,17-16-1 16,7-14 3 0,4-4 5-16,-1-6-7 0,-6-19-4 15,-3-7 3-15,-2-10-3 16,-1-5-1-16,3-2-1 15,4-2-1-15,7 0 2 16,5 1-4-16,8-2 4 16,5 2-3-16,12-4 1 15,9-8 0-15,7-5-3 16,4-14 5-16,0-7-6 16,9 4 4-16,11-5-8 0,7 7 2 15,-1 6 0-15,7 4 0 16,4 4 5-16,0 7-2 15,5 1 4 1,2 3-6-16,4-1 7 0,0 2-4 16,-1 2 4-16,-1 8-4 15,-1 7 3-15,3 5-2 16,-3 10 0-16,4 2 1 16,6 5-1-16,6 6-1 15,15 7 0-15,10 4 2 16,5 0-1-16,1 8 0 15,-5 10-1-15,-10 3 0 0,-8 4-11 16,-8 1-1 0,-9 2 6-16,-16 1 1 15,-5 9 4-15,-10 5 0 16,-11 12 4-16,-5 12-2 0,-5 11 2 16,0 2-1-16,0 4 0 15,-6 5 0-15,-5-1-1 16,-2 4 4-16,2-3-4 15,-2-7 5-15,-3-10-3 16,-1-5 0-16,-5-5 0 16,-11-1 1-16,-4 6-1 15,-14 1 0-15,-7 1 5 16,-4 0 3-16,-7-4 5 0,0-4-4 16,3-8 4-1,7-13-5-15,13-12 2 16,12-11 0-16,9-9 0 15,8-4-4-15,4-2-3 0,4-2 1 16,3 1-2-16,-1-1 0 16,-1 2-3-16,-1 0 2 15,2 1-3-15,-3-1 0 16,5-1 2-16,2 0-2 16,3-1 2-16,0 0-6 15,0 0-8-15,0 0-22 16,1 0-29-16,19 0-35 15,6-12-60-15,10-24-290 16</inkml:trace>
  <inkml:trace contextRef="#ctx0" brushRef="#br0" timeOffset="108764.94">16322 8917 466 0,'-19'1'2'0,"7"1"68"15,3-1 3-15,5-1-10 16,1 0-22-16,3 0-13 16,0 0-9-16,0 0-9 15,0 0-3-15,0 0-8 16,0 0 3-16,0 0-3 15,0 0 0-15,0 0 2 16,0 0-3-16,0 0 4 0,0 0-4 16,13 3 6-16,5-2-1 15,6 1 8-15,4-2-6 16,5 0 2-16,1-5-2 16,5-7-2-16,-3 1-2 15,-7 1-1-15,-7 0 2 16,-8 5-4-16,-8 2 3 15,-1 1-2-15,-5 2 3 16,0 0-3-16,0 0 3 16,-2 0-8-16,-17 6-20 15,-8 14-49-15,-6 5-64 16,-5-2-133-16</inkml:trace>
  <inkml:trace contextRef="#ctx0" brushRef="#br0" timeOffset="109056.58">16303 9057 631 0,'-10'0'5'0,"5"0"3"15,4 0 49-15,1 0-2 16,0-1-30-16,19-3-22 16,15-5-2-16,8-2 9 15,1 0-4-15,2 1-3 16,-5 3-5-16,-6 2 4 15,-8 4-2-15,-10-1 1 0,-9 2-1 16,-4 0-2-16,-3 0 5 16,0 0 0-16,0 0 4 15,0 0-5 1,-6 0 1-16,-1 0-5 0,6 2 0 16,1 6-23-16,0 3-50 15,0 4-27-15,0 1-126 16</inkml:trace>
  <inkml:trace contextRef="#ctx0" brushRef="#br0" timeOffset="110644.87">15687 9715 381 0,'0'10'13'15,"0"-2"-26"-15,0 6 12 16,5 6 1-16,6-1 0 0,2 3-1 16,2-1 1-16,2 1-6 15,-6-4 2-15,0 0 3 16,-6 0 1-16,-2-4-1 16,-3 3 5-16,0 3 18 15,-8 6 22-15,-13 2 3 16,-7 5-5-16,-5 3-2 15,-4 2-16-15,-2-2-6 16,-1-1-9-16,-2-5 3 16,0-9 2-16,2-5-2 15,-7-7 7-15,-4-9 3 16,-4 0 2-16,-9-8-17 16,-2-13 16-16,8-8-14 0,3-11-3 15,11-9 1-15,11-13-7 16,12-8 0-16,6-8-2 15,10-6 3-15,5-3-4 16,0-2 6-16,0-1-3 16,0-5-1-16,5 4-1 15,4-2 0-15,3-4 0 16,1 4 0-16,3-3 0 16,4 1-5-16,7 8 7 15,0 8-3-15,5 11 1 16,4 12-1-16,6 10 2 15,5 10-2-15,10 4-2 0,9 7 4 16,11 7-2 0,15 10 3-16,13 8-3 15,15 16-9-15,5 27-6 16,-6 21 4-16,-14 18 0 0,-20 16-4 16,-21 6-3-16,-21 0 8 15,-18-1 5-15,-13-10 4 16,-12-5 3-16,-2-9 1 15,-24-6 1-15,-9-7-2 16,-6-2 4-16,-4-5-3 16,2-8 2-16,3-8-1 15,9-9-2-15,14-12 0 16,11-8-63-16,6-14-102 0</inkml:trace>
  <inkml:trace contextRef="#ctx0" brushRef="#br0" timeOffset="111380.64">17712 9665 389 0,'-8'24'7'16,"-18"-5"15"-16,-7-5 62 15,-7-5 1-15,-3-5-36 16,-1-4-17-16,-8 0-11 15,-3 0-3-15,-7-4-3 16,-10-12-7-16,-4-4 4 16,-3-8-5-16,5-7 0 15,-1-7 3-15,8-4-9 16,3-6 5-16,6-5-6 16,8-6 0-16,9-5-2 15,12-3 2-15,12-4-1 16,14-9-1-16,3-6 0 0,20-6-8 15,6 0-2-15,4 5-1 16,0 9 8-16,0 8-1 16,1 11 4-16,3 8 1 15,5 11 1-15,5 5 0 16,7 2-2-16,7 2 2 16,10 3 0-16,4 0 1 15,3 4-3-15,2 6 5 16,-4 4-5-16,-1 8 2 15,-2 6-1-15,-3 4 0 16,-2 0 1-16,-7 10-1 16,0 16 0-16,-5 9 0 0,-7 11 3 15,-7 14-3-15,-5 11 1 16,-7 11-1-16,-7 9 1 16,-8 9 1-16,-9 4-2 15,-3 2 2-15,-4-3-2 16,-18-7 2-16,-7-6 1 15,-6-7-1-15,-3-11-1 16,-2-12 2-16,-9-9-1 16,-6-5-9-16,-9-11-52 15,-12-13-68-15,-8-15-142 16</inkml:trace>
  <inkml:trace contextRef="#ctx0" brushRef="#br0" timeOffset="112699.96">16792 8239 611 0,'-24'1'-22'16,"9"2"-6"-16,-7 1 22 16,-4 3 20-16,-8 8 5 0,-6 5-3 15,-4 3-1-15,-2 1 2 16,2 2-1-1,-2-2-2-15,-1-3-6 16,-5-2-4-16,-4-3 2 0,-10-1-4 16,-4-2 5-16,-7-4-3 15,-5-3 1-15,-6-3 1 16,-6-3-4-16,-5 0 4 16,2 0-4-16,3 0 1 15,4 0 2-15,7 0-1 16,1 0-3-16,-1 0 0 15,2 0 1-15,1 0-3 0,8 0 3 16,2-3-4-16,6-3 4 16,0-2-2-16,0-4 3 15,5-1-3 1,1-2 5-16,7-5-1 0,0 1-2 16,9-4 1-16,-1 0-4 15,2-2 3-15,0-3-3 16,-5-3 3-16,3-1-4 15,0 2 4-15,1 0-2 16,5-4 1-16,4 2 0 16,8-9-4-16,13-3 4 15,12-8-3-15,7-12 2 16,32-10-4-16,10-4 5 0,4 1-3 16,-3 10 3-1,-7 11-1-15,-4 9 0 16,-6 10 0-16,-5 9 0 15,2 4 0-15,1 2-3 0,5 0 2 16,4-3 1-16,3-1 0 16,9-5 0-16,3-1 0 15,6-1 0-15,5-1-1 16,9 1 2-16,12 0-3 16,16 0 4-16,12 0-4 15,6 0 3-15,5 2-1 16,6 0 0-16,-3 1-5 0,-4 5-2 15,-9 5 5 1,-13 9-1-16,-6 7 3 16,-7 4 0-16,-2 0 0 15,-3 7-2-15,-1 10 2 0,4 2-2 16,2 3 2-16,3 3 0 16,-3 0-4-16,0-1 4 15,-4-2-3-15,3-2 1 16,-1 0 0-16,-7-4 2 15,-4 5 0-15,-14 4-1 16,-10 7 0-16,-8 11 0 16,-6 5 2-16,-5 8-6 15,-1 6 5-15,-3 0-1 16,-3 0 0-16,-7-6-1 16,-8-2 3-16,-10-1-3 15,-2 3 1-15,-33 3 1 16,-16 4-1-16,-18 2 6 0,-15-2-5 15,-17-3 6-15,-12-4 2 16,-7-6 0-16,5-4-6 16,4-6 1-16,6-8-1 15,6-4-1-15,4-6 1 16,6-5-2-16,9-5 1 16,14-5-2-16,10-3 3 15,14-4-5-15,13 0-11 16,12 0-33-16,13-2-96 15,2-23-260-15</inkml:trace>
  <inkml:trace contextRef="#ctx0" brushRef="#br0" timeOffset="113600.56">18351 8230 229 0,'9'38'-51'16,"22"-13"30"-16,1-10-56 16</inkml:trace>
  <inkml:trace contextRef="#ctx0" brushRef="#br0" timeOffset="113661.39">18351 8230 198 0,'82'64'-9'0,"-100"-84"-85"15</inkml:trace>
  <inkml:trace contextRef="#ctx0" brushRef="#br0" timeOffset="113968.53">18277 7364 493 0,'-20'-25'0'16,"7"11"20"-16,7 10 34 0,4 4-16 15,2 0-22 1,0 0-16-16,-1 24-2 16,1 22 8-16,-2 22 30 15,2 14-22-15,0 4-7 0,3-6-4 16,6-10-2-16,1-11 0 16,-6-13-1-16,-3-11 3 15,1-14-4-15,-2-10 3 16,1-7-3-16,1-4 2 15,1 0-13-15,8-14-43 16,3-29-85-16</inkml:trace>
  <inkml:trace contextRef="#ctx0" brushRef="#br0" timeOffset="114568.12">18269 7338 614 0,'-1'-9'-9'0,"1"4"5"15,17-2-21-15,22-3 16 16,22-6 15-16,24-7-5 16,28-4 0-16,32-8 3 15,17-9-4-15,17 0 1 16,-2-6-2-16,-3 4 6 16,-2-1-6-16,-11 2 2 15,-11 9-2-15,-12 7 3 16,-10 10-2-16,-7 8-1 15,-11 9 2-15,-10 2-2 16,-19 9 3-16,-10 14-3 16,-13 6 0-16,-6 4 1 0,-4 5 0 15,-10 5 0-15,0 1 0 16,-2 4 2-16,-5-1-5 16,-3 2 6-16,-4 0-5 15,-6-3 5-15,-8 2-2 16,-4 1 2-16,-4-2 7 15,-2 0 0-15,0-5-1 16,-18-5 1-16,-18-5 4 16,-13 0-1-16,-15-1 1 15,-12-5-5-15,-12 0 0 16,-9-1-1-16,-18-2-2 16,-17 2 1-16,-7-3-2 15,-8-1-2-15,-3-3-2 0,1-4 7 16,0-3-5-16,3-4 1 15,-2-1-2-15,6-2 4 16,1-3 3-16,12-1-3 16,17 0 3-16,24 0 2 15,33 0-4-15,30 0-2 16,16 0 0-16,9-1-9 16,0-1-3-16,13 2-19 15,21 0-23-15,23-1 6 16,12-9-50-16,1-13-100 15</inkml:trace>
  <inkml:trace contextRef="#ctx0" brushRef="#br0" timeOffset="114895.24">19542 7009 706 0,'0'-1'2'16,"-5"1"-13"-16,-9 32 3 15,-5 28 10-15,-1 29 11 16,4 12-2-16,11 2 0 16,5-10-4-16,3-12-2 0,11-10 0 15,-4-16 1-15,-4-12-3 16,-1-10 2-1,-4-13-5-15,-1-6 5 16,0-7-3-16,0-6 1 0,0 1 2 16,0-2-3-16,0 0 1 15,0 3-4-15,-19 3-21 16,-17 0-95-16,-9-6-91 16</inkml:trace>
  <inkml:trace contextRef="#ctx0" brushRef="#br0" timeOffset="115136.6">19009 7402 609 0,'0'-7'-2'16,"0"7"2"-16,0 0-9 15,0 25 6-15,0 27 17 16,0 23 37-16,0 7-31 15,2 2-13-15,12-13 0 16,5-10-6-16,0-10 2 16,-2-9-5-16,0-6 3 15,1-15-15-15,3-10-62 16,4-11-85-16</inkml:trace>
  <inkml:trace contextRef="#ctx0" brushRef="#br0" timeOffset="115368.98">20007 7083 524 0,'0'15'205'16,"0"5"-225"-16,0 16 15 15,0 17 8-15,0 10 3 16,0 2-4-16,3-1 2 0,3-5-3 15,3-3 0 1,1-6-3-16,2-6 3 16,2-3-31-16,4-8-70 15,4-12-106-15</inkml:trace>
  <inkml:trace contextRef="#ctx0" brushRef="#br0" timeOffset="116156.59">20363 8157 525 0,'-89'8'-23'15,"-2"2"24"-15,-3 5 24 16,-7-1-7-16,-17 4-13 0,-18 4-7 15,-14-1 4-15,-14 0-3 16,-10-6 2-16,-9-7-1 16,-3-8 5-16,13-5 22 15,18-25 8-15,24-14 3 16,23-9-17-16,19-8-1 16,15-6-4-16,19-4-9 15,16-6 6-15,12-8-11 16,14-7-1-16,13-10-3 15,0-7 3-15,24-7-3 16,17-2 3-16,10 7-6 16,8 19 8-16,8 10-4 0,7 11-1 15,10 6 2-15,13 1 0 16,19 3 2-16,17 5-5 16,16 4 3-16,10 6-2 15,-1 9 3-15,0 4-1 16,3 7 1-16,-2 6-3 15,1 7 2-15,4 13 1 16,5 0-2-16,-3 18 3 16,0 11-2-16,-11 7 2 15,-15-1-3-15,-15 3 3 16,-16-2-3-16,-18-1 2 16,-20 1 0-16,-14 2-1 15,-12 3 0-15,-12 8-2 0,-5 8 8 16,-9 13-7-16,-7 12 3 15,-5 9 0-15,-7 7 2 16,-7-1-3-16,-27 0 1 16,-13-3-1-16,-11-2 2 15,-6-4 1-15,-1 0-4 16,-3-6 5-16,-3-6-5 16,-5-7 1-16,-13-10-1 15,-20-4 1-15,-23-5 2 16,-26-4-2-16,-18-4-2 15,-7-5-1-15,9-6 0 16,26-9-1-16,29-9 5 0,30-7-4 16,26-3 4-16,20 0-4 15,18-2-8-15,8 2-19 16,10 3 4 0,5 1-68-16,2-5-196 0</inkml:trace>
  <inkml:trace contextRef="#ctx0" brushRef="#br0" timeOffset="116293.22">19699 8429 683 0,'-17'0'-40'0,"17"0"31"16,0 0-59-16,15 3-44 0,0 7-95 15</inkml:trace>
  <inkml:trace contextRef="#ctx0" brushRef="#br0" timeOffset="117073.12">16479 7888 596 0,'-19'1'-11'16,"8"-1"25"-16,8 0 5 16,3 0 3-16,0 0 0 15,0 0-20-15,25 0-10 0,20 0 2 16,25 0-45-16,8-14-92 15</inkml:trace>
  <inkml:trace contextRef="#ctx0" brushRef="#br0" timeOffset="117320.41">19471 7710 652 0,'0'0'-62'15,"2"0"-44"-15,-2 0 33 16,0 0 54-16,-8 0-125 15</inkml:trace>
  <inkml:trace contextRef="#ctx0" brushRef="#br0" timeOffset="118015.86">14209 6413 361 0,'26'-34'18'0,"-7"14"-17"16,-3 6-1-16,-3 4 6 16,-9 8 5-16,-4 2-4 15,0 0 2-15,3 2-6 16,0 19-3-16,1 14 21 16,1 17 10-16,0 12 2 15,4 7-20-15,3-2-1 16,5-2-4-16,-1-5-4 0,-1-10-1 15,-5-7-2-15,-2-10-2 16,-1-14 2-16,-4-9-2 16,0-8-7-16,-3-4-20 15,3-5-1-15,3-29-31 16,0-14-99-16</inkml:trace>
  <inkml:trace contextRef="#ctx0" brushRef="#br0" timeOffset="119000.27">14373 6557 191 0,'-25'-21'94'15,"5"5"-44"-15,7 5 7 16,8 4-12-16,4 4-14 16,1 0-21-16,21-3-19 15,22-3 4-15,16-9 7 0,18-6 6 16,16-4-6 0,13-5 2-16,17-3 1 0,22-2 1 15,22-2-4 1,30-2 3-16,28 2-3 0,16 3 3 15,5 2-2-15,-2 1-3 16,-9 2 4-16,-1-4-3 16,12-4 6-16,8-7 2 15,4-4 10-15,3-10-9 16,2-4 2-16,4-3-7 16,6-1-3-16,-1 3 0 15,-16 4 2-15,-33 11 0 0,-32 12-3 16,-28 17 6-16,-22 11-1 15,-16 11-2 1,-9 0-1-16,-1 4 1 16,3 9-2-16,7-1 1 0,2-5 0 15,-7-1 1-15,-12-4-1 16,-12 1 0-16,-19 3-1 16,-17 2-3-16,-16 2 1 15,-11-1-1-15,-4 5 1 16,-7 1 1-16,-3-1-5 15,1 6 4-15,-1 6-2 16,-3 8 7-16,1 9 3 16,-5 10 2-16,-8 15-6 0,-4 14 8 15,0 11 0-15,-3 2-5 16,-9-3 3 0,-1-10-6-16,4-11 1 15,0-12-3-15,-1-11 3 0,1-14-1 16,1-10 1-16,-2-7-3 15,-5-6 1-15,-10-1 4 16,-11-1-4-16,-12 0 1 16,-13 0-4-16,-13-4 4 15,-23 1-6-15,-18 1 6 16,-21 0-11-16,-14 3-10 16,-5-3-4-16,3 1 2 15,6 1 7-15,8-1 2 16,1 3 8-16,0 0-1 15,-11 2 3-15,-10 3-2 16,-22 2 1-16,-16 3-3 0,-2-4 4 16,2-2 0-16,13-2 1 15,18-5 1-15,1 2-3 16,5 0 5-16,1-1-3 16,-9 5 0-16,-9 3 1 15,-1 1-1-15,-4 4 1 16,2 1 0-16,10 0 0 15,5-2-3-15,11-7 5 16,7-6 1-16,8-3 5 16,4-3-7-16,4 2-1 15,11-1 0-15,9-1 0 16,12 0 0-16,7 1-3 16,2 1 4-16,3 1-5 0,0 4 4 15,6-2-1-15,7 4-1 16,5 3 1-16,9 4-3 15,1-1 3-15,7 1-2 16,8-2 1-16,10-5-2 16,16-3-12-16,17-5-71 15,0-3-136-15</inkml:trace>
  <inkml:trace contextRef="#ctx0" brushRef="#br0" timeOffset="127140.27">17736 6234 633 0,'0'-6'6'16,"-2"3"-7"-16,2 3 25 15,0 0 7-15,-1 0-12 16,1 0-4-16,0 0 2 15,-2 0 5-15,2 0-6 16,-1 0-3-16,1 0-10 16,-2 25-1-16,-1 31 0 15,-1 22 9-15,3 13 7 16,1 1-12-16,0-10 1 16,0-10-6-16,0-8 6 15,5-9-3-15,3-10-4 16,-1-7 2-16,-2-13-2 0,-1-7 0 15,-1-11 0-15,-3-5 0 16,0-2 0-16,0 0-2 16,0 0-26-16,0 0-11 15,-15-3-29-15,-14-15-95 16,-7-9-321-16</inkml:trace>
  <inkml:trace contextRef="#ctx0" brushRef="#br0" timeOffset="127416.53">17563 6683 221 0,'0'0'337'16,"0"0"-339"-16,0 0 13 0,5 3 34 15,2 25-15-15,5 7-8 16,6 10 11-16,1-1-20 16,5-6-9-16,3-6 1 15,-4-10 2-15,-1-7 2 16,-5-8-5-16,-2-5 4 15,0-2-3-15,-1 0-1 16,-1-3-1-16,2-14 1 16,3-2-2-16,0-2 1 15,-1 1-3-15,-3 6 1 16,-2 2-1-16,-3 6-5 16,-2 5-48-16,-4 1-49 15,-3 0-72-15</inkml:trace>
  <inkml:trace contextRef="#ctx0" brushRef="#br0" timeOffset="128100.7">16114 8208 684 0,'-12'-1'-2'0,"6"1"-8"16,3 0 7-16,3 0 6 15,0 0-4-15,23 0-32 16,19 0-71-16,17-3-27 16</inkml:trace>
  <inkml:trace contextRef="#ctx0" brushRef="#br0" timeOffset="128641.09">19260 7813 643 0,'0'3'17'0,"0"-3"-16"16,0 0 13-16,0 0 57 0,0 0-16 15,0 0-24 1,0 0-4-16,0 0-11 16,0 0 1-16,0 0-4 15,0 0-1-15,0 1-5 0,0-1-3 16,0 0-4-16,0 0 3 16,0 0-2-16,0 0-2 15,0 0 2-15,0 0-2 16,0 2 2-16,0-2-2 15,0 0 2-15,0 0-4 16,0 0 4-16,0 0-2 16,0 0 4-16,0 0-4 15,0 0 0-15,0 0-1 16,0 0-2-16,0 0-5 16,0 0-5-16,0 0 4 15,0 0-6-15,0 0-3 16,0 0-9-16,0 0 1 0,0 0 1 15,0 0-1-15,0 0 1 16,0 1-2-16,0 0-3 16,0 3-22-16,-2 0-18 15,-5 6-21-15,-4 3-57 16,-5-1-91-16</inkml:trace>
  <inkml:trace contextRef="#ctx0" brushRef="#br0" timeOffset="130655.6">19781 7595 712 0,'-15'-14'-11'16,"3"4"0"-16,8 8 17 15,2 2 31-15,2 0 0 16,0-2-19-16,0 2-9 15,0 0-3-15,0-2 3 16,0 2-3-16,0-1 1 16,0 1-9-16,0 0 4 0,0 0-2 15,0 0 1-15,0 0-2 16,0 0 1-16,-1 0 0 16,1 0-2-16,0 0 4 15,0 0-2-15,0 0 3 16,0 0 0-16,-2 0 3 15,0 8-6-15,-1 28 0 16,-1 30 3-16,1 21 5 16,3 8 4-16,0-12-8 15,0-18-2-15,0-11-2 16,0-8 2-16,0-6-2 16,0-4 2-16,-15-7-3 15,-3-6 2-15,-3-9-34 0,-1-10-31 16,-1-4-22-16,1-23-33 15,2-15-45-15,-1-13-32 16,4-1 68-16,1 8 149 16,6 15 118-16,3 14 26 15,4 11-19-15,2 4-67 16,1 0-53-16,0 25-10 16,3 14 6-16,15 12 22 15,4 5-32-15,7-6-2 16,-6-7-3-16,1-8-1 15,-1-14-4-15,-3-10 0 16,1-7 1-16,6-4 0 0,7-5 8 16,7-25-5-16,5-13 0 15,4-10-5-15,-5-2-2 16,-9-2-68 0,-15 13-54-16,-20 14-251 0</inkml:trace>
  <inkml:trace contextRef="#ctx0" brushRef="#br0" timeOffset="131264.99">15914 7936 542 0,'0'-1'145'16,"0"1"-147"-1,0 0-2-15,0 17 16 16,11 23 21-16,7 15 13 15,-3 9-24-15,2-3-11 0,-2-4-10 16,2-4 2-16,-1-3-6 16,-1-5 5-16,-6-2-9 15,-9-6-73-15,-2-5-58 16,-26-11-214-16</inkml:trace>
  <inkml:trace contextRef="#ctx0" brushRef="#br0" timeOffset="131461.46">15840 8294 674 0,'0'-2'19'0,"0"2"-22"16,0 0-4 0,13 0 14-16,15 12-4 15,8 6 25-15,6 0-23 0,0-4-2 16,-2-1 7-16,2-6-3 16,-5-7 0-16,3 0-5 15,-4-6 2-15,-2-19-2 16,3-14 0-16,1-11-12 15,-1-9-72-15,-6-9-186 16</inkml:trace>
  <inkml:trace contextRef="#ctx0" brushRef="#br0" timeOffset="132805.66">20230 7725 731 0,'-53'-6'11'0,"17"6"7"15,-3 8 21-15,-7 25 8 0,-6 16-29 16,-2 12-7-16,5 3-9 16,8-4 2-16,6-7-5 15,5-8 3-15,4-6-2 16,-3 0-4-16,-2-5-21 16,-5-2-16-16,-5-7-12 15,-2-21-60-15,1-5-66 16</inkml:trace>
  <inkml:trace contextRef="#ctx0" brushRef="#br0" timeOffset="132984.6">19598 7861 610 0,'28'6'2'0,"15"15"-5"16,19 10 12-16,7 6 57 16,6 5-22-16,3 4-26 15,4-4-5-15,5-1-6 16,1-5-3-16,-5-6-3 15,-8-5 0-15,-14-7-26 16,-12-1-27-16,-14-8-36 16,-17-7-108-16</inkml:trace>
  <inkml:trace contextRef="#ctx0" brushRef="#br0" timeOffset="133149.26">20498 8276 322 0,'0'0'497'15,"-10"0"-500"-15,6 0 4 16,2 0 9-16,2 0 25 16,0 0-21-16,0 0-13 15,0 0 0-15,0 0-27 16,8 0-51-16,6 0-106 16</inkml:trace>
  <inkml:trace contextRef="#ctx0" brushRef="#br0" timeOffset="133295.88">20814 8333 633 0,'-14'0'136'0,"1"-9"-196"16,9-1 21-16,1 3 21 15,-10-6-159-15</inkml:trace>
  <inkml:trace contextRef="#ctx0" brushRef="#br0" timeOffset="134305.45">17868 6357 571 0,'0'3'-2'0,"-1"-3"-1"0,-2 6 7 16,-6 13 28-16,-3 24-5 15,-1 21-4 1,1 18-4-16,4 1-7 15,7-9 2-15,1-10-3 0,0-3-7 16,0-16-1-16,0-3-1 16,0-12-4-16,0-10 3 15,0-6-2-15,0-8 3 16,0-1-2-16,0-5 3 16,0 0-14-16,-5 0-19 15,-20 0-94-15,-12-12-314 16</inkml:trace>
  <inkml:trace contextRef="#ctx0" brushRef="#br0" timeOffset="134897.87">19727 7707 396 0,'13'0'-106'15,"1"0"-41"-15,1 0 52 16,-5 0 94-16,-4 0 2 16,1 0 17-16,-2 0 54 15,-2 0 18-15,-1 0 4 16,-2 0 1-16,0 0 2 15,0 0 0-15,0 0-36 16,0 0-15-16,0 0-12 16,0 0-6-16,0-4-20 15,-4-6-8-15,-9-4-33 16,-9-2-80-16,-14-1-199 16</inkml:trace>
  <inkml:trace contextRef="#ctx0" brushRef="#br0" timeOffset="136004.72">16056 7720 452 0,'0'-5'91'16,"-9"4"-82"-16,6 1 51 0,1 0-6 15,1 0-24 1,1 0-7-16,-2 0-11 16,2 0-5-16,0 0-2 15,0 33-9-15,5 27 13 0,7 29 27 16,3 18-17-16,-5 2-10 16,2-6 0-16,2-11-1 15,-2-11-3-15,1-13-3 16,-6-13 0-16,-2-15 1 15,-1-12-4-15,-4-12 2 16,0-11-2-16,0-2 0 16,0-3-32-16,-21 0-29 15,-13 0-65-15,-9-26-81 16</inkml:trace>
  <inkml:trace contextRef="#ctx0" brushRef="#br0" timeOffset="136379.72">15929 8143 591 0,'2'1'15'0,"2"13"-32"16,5 8 19-16,3 6 15 15,6 10 16-15,9 2-16 16,0 3-3-16,7 2-6 16,0-8-3-16,-3-10 0 15,2-9-2-15,-2-10-2 16,-1-8-1-16,3-5 5 15,1-21-4-15,0-8 7 16,-4-6-5-16,-6 2 2 16,-7 7-2-16,-6 7 5 0,-5 5 2 15,-1 6 3-15,-4 4 2 16,1 3-9-16,-2 5-1 16,0 1-4-16,0 0 4 15,0 0-4-15,0 0 1 16,0 0-2-16,0 0 2 15,0 0-1-15,0 0-4 16,0 0 5-16,0 0-16 16,0 0-36-16,0 0-18 15,0 3-94-15,-9 3-258 16</inkml:trace>
  <inkml:trace contextRef="#ctx0" brushRef="#br0" timeOffset="137128.24">16318 7990 759 0,'0'0'8'16,"0"0"-9"-16,0 0 0 16,0 0 39-16,0 0-1 15,0 0-12-15,0 0-15 16,0 0 2-16,0 0 2 16,0 0-8-16,0 0 0 15,0 0-3-15,0 0 0 16,0 0-3-16,0 0 2 15,0 0-2-15,0 0 1 0,0 0-2 16,0 0 2-16,0 0-2 16,0 0 1-16,0 0 1 15,0 0-1 1,0 0 2-16,0 0-5 0,0 0 6 16,0 0-5-16,0 0 4 15,0 0-4-15,0 0 2 16,0 0 0-16,0 0 0 15,0 0 2-15,0 0-6 16,0 0 4-16,0 0-8 16,0 0-15-16,0 0-27 15,-9 0-29-15,-18 16-85 16</inkml:trace>
  <inkml:trace contextRef="#ctx0" brushRef="#br0" timeOffset="137692.73">14937 9107 552 0,'-19'-6'-3'0,"10"3"3"16,8 3 39-16,1 0 11 15,0 1-31-15,14 30-16 16,12 17 24-16,5 18 19 0,2 3-25 15,-3-4-5-15,-5-6-2 16,-3-9-4-16,-4-8-7 16,-7-10 0-16,-2-12-3 15,-8-8 1-15,1-8-2 16,-2-4 4-16,0 0-3 16,0 0 3-16,0 0-6 15,-8 0-30-15,-11-15-54 16,-7-25-76-16,-5-20-96 15</inkml:trace>
  <inkml:trace contextRef="#ctx0" brushRef="#br0" timeOffset="138411.79">14918 9045 557 0,'0'0'5'0,"10"-2"-16"16,16-2-4-16,14-3 18 15,18-9 14-15,14-11-6 16,12-8-7-16,6-5-3 15,4 0 1-15,-1 6-3 16,-2 13 4-16,-9 17-3 16,-9 4 2-16,-16 18 9 15,-9 16 9-15,-11 6 10 16,-4 5-8-16,-4-2 2 16,0-1-5-16,-3-8-5 0,1-2-6 15,-5-4-5-15,-5 1 2 16,-2 6 4-16,-8 14 2 15,-2 13 8-15,-5 11 0 16,0 3-12-16,0 0 0 16,-6-7 3-16,-8-4-1 15,-7-9-4-15,-4-6 10 16,-6-9-6-16,-5-8 4 16,-10-2-1-16,-9-8-2 15,-19-5 2-15,-14-4-3 16,-5-8 0-16,1 0 0 15,7-3 10-15,11-3-1 16,13 0-9-16,16 0 3 0,16 0-4 16,15 0-3-16,11 0-5 15,1 0 3 1,2 0-5-16,0 0 3 0,0 0-4 16,0 0 3-16,0 0-1 15,0 0 1-15,0 0 1 16,0 0 0-16,0 0-1 15,0 0-2-15,0 0 5 16,0 0-5-16,0 0 4 16,0 0-4-16,0 0 3 15,0 0-2-15,0 0 0 16,0 0 2-16,0 0-2 16,0 0 1-16,0 0-5 0,0 0 6 15,0 0-4-15,0 0 3 16,0 0-2-16,0 0 4 15,0 0-4-15,0 0 0 16,0 0-1-16,0 0-10 16,0 0 1-16,0 0-11 15,0 0-4-15,8-3-21 16,9-7-13-16,15-8-6 16,-4-5-50-16,-3-2-210 15</inkml:trace>
  <inkml:trace contextRef="#ctx0" brushRef="#br0" timeOffset="138592.32">15684 9929 594 0,'-26'0'-79'15,"11"0"-40"-15,5-8 18 16,-6-8-174-16</inkml:trace>
  <inkml:trace contextRef="#ctx0" brushRef="#br0" timeOffset="138808.76">15533 9615 562 0,'-21'-3'75'0,"3"3"-72"16,9 0 37-16,5 16 25 0,2 28-31 15,2 19-18-15,6 19-2 16,14 2-6-16,5-4 0 16,2-8-7-16,-3-8 4 15,1-13-8-15,-8-7 5 16,-4-16-2-16,-7-11-5 16,-5-10-18-16,-1-7-35 15,-9 0-21-15,-16-26-87 16,-5-14-210-16</inkml:trace>
  <inkml:trace contextRef="#ctx0" brushRef="#br0" timeOffset="139088.01">15490 10047 337 0,'-9'-7'142'16,"6"7"-47"-16,3 0-45 15,0 6-38-15,9 16 6 0,13 10 29 16,8 6-27-16,0-3-17 16,-2-6 5-16,-1-10 3 15,-6-8 2-15,-4-8 4 16,2-3-5-16,6-29 6 15,9-24 5-15,4-17-1 16,3-6-20-16,-4 8 0 16,-4 10-3-16,-5 16 1 15,-10 11-3-15,-4 15-18 16,-10 9 8-16,-4 4 8 16,0 3 8-16,-1 0-1 15,-16 11-2-15,-1 11-3 16,-2 8-2-16,3 7-21 0,-1 5-39 15,-2 2-75-15,-6-2-215 16</inkml:trace>
  <inkml:trace contextRef="#ctx0" brushRef="#br0" timeOffset="139551.76">15247 11362 577 0,'-23'-20'-7'16,"4"1"4"-16,8 10 21 16,6 9 41-16,4 0-19 15,1 0-23-15,0 0-9 0,0 20-1 16,9 17 15-16,7 13 13 15,2 2-11-15,-5-8-8 16,2-2-9-16,3-3-1 16,0-3-7-16,0-1 4 15,-4-6-4-15,-3-8 2 16,1-7-3-16,0-7-17 16,1-7-36-16,7-3-14 15,-4-32-34-15,-3-18-130 16</inkml:trace>
  <inkml:trace contextRef="#ctx0" brushRef="#br0" timeOffset="139741.26">15846 11304 701 0,'-3'-2'14'15,"-4"-3"-12"-15,4 4 7 16,3 1 16-16,0 0-17 15,0-5-10-15,0-8-10 16,9-5-34-16,13-6-10 16,-3-1-96-16,-2 6-179 15</inkml:trace>
  <inkml:trace contextRef="#ctx0" brushRef="#br0" timeOffset="142695.76">17891 6647 614 0,'0'-8'5'0,"0"5"-7"0,0 1 6 16,0 1 29-16,0 1-8 15,0 0-7-15,0 0-11 16,-2 0-3-16,1 0-2 15,-1 0 3-15,2 0-4 16,-1 0 4-16,1 0-2 16,-2 0 0-16,2 0 1 15,0 0-1-15,0 0 1 16,0 0-3-16,0 0 2 0,0 0-4 16,0 0 2-16,0 0-2 15,0 0-2 1,-3 3-45-16,-15 15-71 15,-22 11-157-15</inkml:trace>
  <inkml:trace contextRef="#ctx0" brushRef="#br0" timeOffset="143108.66">16576 8028 613 0,'0'2'9'16,"0"-2"-11"-16,0 0 30 15,0 0 17-15,0 0-4 16,0 0-20-16,0 0-11 16,0 0-6-16,0 0 2 15,0 0-4-15,0 0-1 16,0 0 0-16,0 0-1 16,0 0 0-16,0 0-2 15,0 0 4-15,0 0-3 16,0 0 1-16,0 0 0 0,0 0 0 15,0 0 2-15,0 0-6 16,0 8 0-16,0 14-85 16,-21 13-77-16</inkml:trace>
  <inkml:trace contextRef="#ctx0" brushRef="#br0" timeOffset="143464.81">16108 9551 663 0,'-8'3'7'0,"4"0"-8"15,-2-2 33-15,5-1 16 16,1 0-16-16,0 0-19 16,0 0-10-16,0 0-1 15,0 0-4-15,0 0 1 16,0 0-5-16,0 0 8 16,0 0-5-16,0 0 7 15,0 0-8-15,0 0 7 0,0 0-6 16,0 0-41-16,0 2-33 15,-6 7-50-15,-11 7-268 16</inkml:trace>
  <inkml:trace contextRef="#ctx0" brushRef="#br0" timeOffset="143878.01">15511 11485 736 0,'-21'0'5'0,"13"0"-2"15,7 0-1-15,-1 0 21 16,2 0-3-16,-1 0-10 16,1 0-10-16,0 0-1 15,0 0 3-15,0 0-4 16,0 0 3-16,0 0-1 16,-3 0 5-16,2 0-2 0,1 0 8 15,-2 0-4-15,1 0-2 16,1 0-4-16,0 0 0 15,0 0 0 1,0 0-3-16,0 0-2 0,0 0-40 16,8 0-39-16,10-9-51 15,5-18-51-15</inkml:trace>
  <inkml:trace contextRef="#ctx0" brushRef="#br0" timeOffset="148868.26">19222 9879 650 0,'-45'0'-18'16,"10"-12"13"-16,5-2 10 16,6-3 18-16,5-7-5 15,8-5-12-15,5-3-5 16,6-7-1-16,0-2-1 16,9 1 3-16,15-1-2 15,7 2 2-15,8 6-3 16,6 5 1-16,4 7-4 15,-2 9 3-15,-6 10 0 16,-8 2-3-16,-8 17 3 16,-5 17-4-16,-9 11 6 0,-8 15 1 15,-3 11 0-15,-9 9-4 16,-13 5 5-16,-2-1-3 16,2-7 2-1,4-4 4-15,3-12 7 0,9-7 4 16,6-12-13-16,0-10-1 15,6-6-5-15,15-9 2 16,4-6-4-16,3-9 2 16,4-2-4-16,-3-16-6 15,-3-16 0-15,-10-8 7 16,-10-6 4-16,-6-3 0 16,-10 3 3-16,-23 5 0 0,-11 3 7 15,-7 12 14-15,-1 3-8 16,0 12 5-1,11 6-14-15,16 3-4 16,13 2-4-16,12 0-2 0,15 0-61 16,28 2-29-16,16 1-65 15</inkml:trace>
  <inkml:trace contextRef="#ctx0" brushRef="#br0" timeOffset="149185.41">19831 9761 726 0,'-31'-10'-18'0,"10"2"3"16,14 7 23-16,7 1 22 15,0 0-11-15,0-2-19 16,4 2-6-16,22-1-2 16,9-1 7-16,11 0 2 15,1 0-2-15,0 1 3 16,-2 0-3-16,1 1 4 0,-3-2-6 16,2-1 5-16,3-1-38 15,-5-5-22 1,-13-4-82-16</inkml:trace>
  <inkml:trace contextRef="#ctx0" brushRef="#br0" timeOffset="149432.75">20207 9497 636 0,'0'0'-5'0,"0"3"-53"16,7 7 39-16,17 9 20 15,6 10 8-15,1 7-4 16,-7 5-5-16,-9 2 2 16,-14 1 0-16,-1-3 8 15,-15-4 1-15,-8-6 8 16,-3-7 1-16,7-10-7 0,6-4-6 16,6-6-7-16,7-2-2 15,0 3-72-15,10-5-236 16</inkml:trace>
  <inkml:trace contextRef="#ctx0" brushRef="#br0" timeOffset="149732.95">20683 9517 756 0,'-30'26'-20'15,"3"7"16"-15,7 6 1 16,5-3 6-16,5-2-3 16,8-1 0-16,2-6-1 15,0-3-1-15,15-3-3 16,3-4 2-16,4-5 2 16,6-3-2-16,7-4 5 15,5-5-2-15,10 0 3 16,8 0-4-16,5-5 4 15,-3-6-3-15,-2 1-27 16,-12 2-41-16,-15 3-50 16,-18-2-108-16</inkml:trace>
  <inkml:trace contextRef="#ctx0" brushRef="#br0" timeOffset="149948.09">20832 9562 633 0,'-9'-1'19'0,"8"1"-27"16,1 7 7-16,0 37 5 16,14 19 46-16,3 17-11 15,2-4-29-15,-5-11-1 16,0-8 3-16,-4-11 0 16,-3-7-8-16,-2-10-2 15,-2-6-3-15,1-6 0 0,5-4-33 16,6-5-73-16,6-8-106 15</inkml:trace>
  <inkml:trace contextRef="#ctx0" brushRef="#br0" timeOffset="150392.43">21410 9687 702 0,'-18'0'25'0,"6"0"-28"15,11 0 30-15,1 0 20 16,0 0-25-16,0 0-22 16,17 0-5-16,22 0-2 0,18 0 10 15,5 0 2-15,6 0-1 16,-3 0-3-16,-2 0-1 15,-2-2 1-15,-9-1-1 16,-10 3 1-16,-14 0-2 16,-11 0-4-16,-12 0-31 15,-5 0-32-15,-6-6-6 16,-27-3-90-16</inkml:trace>
  <inkml:trace contextRef="#ctx0" brushRef="#br0" timeOffset="150608.84">21748 9495 650 0,'5'0'15'0,"6"0"-36"16,4 4 16-1,5 10 18-15,-1 8 14 16,-3 4-5-16,-6 3 4 16,-6 2-3-16,-4-3 3 0,0-5-10 15,-3-2-4-15,-11-4-8 16,-2-2 1-16,0 2-4 15,1 1-2-15,7 4-16 16,8 6-53-16,0 4-55 16,11-10-146-16</inkml:trace>
  <inkml:trace contextRef="#ctx0" brushRef="#br0" timeOffset="150985.82">22185 9495 546 0,'0'-3'178'16,"0"-2"-193"-16,7 5 7 15,8 0 4-15,15 7-3 16,8 24 10-16,4 13-5 16,-5 15 6-16,-13 8-6 15,-9 0 4-15,-13 0-8 16,-2-13 4-16,-13-9 0 15,-12-11 3-15,-8-9 7 16,-1-6-3-16,4-8 7 16,10-5 11-16,12-6 9 15,5 0-1-15,3 0-21 16,0 0-13-16,5 0 2 0,24 0-5 16,16-12 4-16,9 1 3 15,-1-2-1-15,-6 4 0 16,-8 2-4-16,-4 1-14 15,-7-1-3-15,-8 0-15 16,0 2-8-16,-6-1-23 16,-2-5-126-16</inkml:trace>
  <inkml:trace contextRef="#ctx0" brushRef="#br0" timeOffset="151245.14">22756 9633 564 0,'0'-5'213'0,"0"1"-226"16,19-1-8-16,22-1 17 15,15 4 8-15,7 1-4 16,1 1 0-16,-8 0-39 16,-11 0-41-16,-13 1-92 15,-18-1-226-15</inkml:trace>
  <inkml:trace contextRef="#ctx0" brushRef="#br0" timeOffset="151464.29">23093 9472 605 0,'0'-1'42'0,"0"1"-50"16,13 0-1-16,8 0 28 16,4 12 3-16,-3 8-16 15,-3 2-3-15,-10 3 0 16,-8-3-1-16,-1 0 0 16,-9-3 4-16,-9 1 3 15,-7-3-4-15,6-4-3 0,7-1 0 16,6-5-6-16,6-2-47 15,0-2-102-15,22-3-88 16</inkml:trace>
  <inkml:trace contextRef="#ctx0" brushRef="#br0" timeOffset="152016.19">23689 9222 618 0,'-20'-14'21'16,"2"0"-11"-16,9 7 53 16,2 1-4-16,4 2-21 0,2 4-11 15,1 0-13-15,0 0-9 16,0 0-2-16,0 0-8 15,0 10 0-15,0 25-2 16,3 17 15-16,2 18 1 16,0 4-2-16,-2-2-4 15,-2-1 3-15,-1-8 1 16,0-6-6-16,0-10 5 16,0-12-6-16,0-9 4 15,0-9-4-15,0-8 5 16,0-3-4-16,0-3-1 15,0-3 1-15,0 0-1 16,0 0 2-16,0 0-2 0,0 0 2 16,0 0-8-1,0 0-15-15,0 0-26 16,5-7-34-16,-4-11-155 16</inkml:trace>
  <inkml:trace contextRef="#ctx0" brushRef="#br0" timeOffset="155557.6">19806 10776 693 0,'0'0'14'15,"0"0"-21"-15,0 0 6 16,0 17 13-16,0 25 8 16,0 24-3-16,-1 18 4 15,1 7-13-15,0-3 5 16,0-10 0-16,3-9-6 15,0-10-2-15,0-12-2 16,-3-9 6-16,0-12-8 0,0-8 3 16,0-5-4-16,0-5 4 15,0-4-4 1,0-2 0-16,0-2-6 16,0 0-20-16,0 0-22 0,0 0-27 15,11-11-49-15,6-19-63 16</inkml:trace>
  <inkml:trace contextRef="#ctx0" brushRef="#br0" timeOffset="155891.71">20055 11191 546 0,'0'0'38'0,"0"0"35"16,-2 0-18-16,-7 1-3 15,-4 24-31-15,2 14-18 16,4 9 1-16,7 3-3 15,0-10 3-15,3-5-5 16,18-6 1-16,7-8-2 0,3-8 0 16,0-11 0-16,4-3-6 15,-7-17-9-15,-4-18 3 16,-9-11 9-16,-15-5 1 16,0-1 6-16,-27 6-1 15,-9 10 4-15,-7 11 7 16,5 8 6-16,2 9-4 15,6 5-8-15,11 3-4 0,7 0-1 16,7 0-4 0,5 0-4-16,6 17-44 15,24 8 12-15,13-1-39 16,17-9-101-16,10-15-163 0</inkml:trace>
  <inkml:trace contextRef="#ctx0" brushRef="#br0" timeOffset="156360.46">20449 11080 623 0,'-56'17'11'0,"2"5"-5"15,14 9 31-15,10-9-3 16,20-3-9-16,10 1-23 16,13 2-5-16,23 2 4 15,8-2-4-15,3-5 3 16,2-14-10-16,-10-3-18 15,-11 0-6-15,-9-14 9 0,-10-7 11 16,-7-8 7-16,-2-2 6 16,0 1 3-16,0 0 5 15,-5 10 12-15,4 7-3 16,-1 6-5-16,2 4 0 16,0 3-10-16,0 0-4 15,12 18-5-15,9 20 12 16,0 19 6-16,-3 15-1 15,-5 8 5-15,-2 6 2 16,-8-3 2-16,-3-7 0 16,0-8 1-16,-13-11 1 15,-13-10-1-15,-9-9-3 0,-9-11-2 16,-8-10-6-16,-10-11 1 16,-6-6-5-16,1-17-3 15,8-18 3-15,9-5-7 16,17 1 4-16,14 7-8 15,19 7-13-15,6 3-39 16,36-1-33-16,15 0-13 16,8-1-120-16</inkml:trace>
  <inkml:trace contextRef="#ctx0" brushRef="#br0" timeOffset="156964.98">20836 11572 489 0,'-19'-2'3'15,"6"-9"50"-15,2-1 9 0,4-1-9 16,2 3-32-16,5 5 1 15,-1 1-10-15,1 3-7 16,0-5-3-16,10-3-7 16,13 1 6-16,0 0-4 15,0 8 0-15,-5 0-1 16,-8 20-1-16,-4 10 5 16,-6 4 3-16,0 0 0 15,-3-6-1-15,-15-5 1 0,-4-10 5 16,1-5 13-16,5-6 3 15,8-2 12-15,4 0-13 16,4 0-7 0,0 0-18-16,6 0-2 0,16-6-3 15,8-2 7-15,4 1 2 16,-2 1-3-16,-7 2 1 16,-4 4-3-16,-8 0 1 15,-1 0-6-15,-8 0-10 16,1 0-24-16,-2-1-3 15,5 1-4-15,3-3-43 16,1-3-93-16</inkml:trace>
  <inkml:trace contextRef="#ctx0" brushRef="#br0" timeOffset="157580.06">21187 11632 679 0,'-18'2'15'16,"10"-2"-3"-16,8 3 50 15,0-2-26-15,0-1-25 16,0 0-12-16,0 0 0 16,0 0 1-16,0 0 3 15,0 0 2-15,0-8 3 16,-6-11 12-16,-3-12-15 15,-1-9-3-15,0-9-3 16,3-12 2-16,1-13-1 0,2-15-1 16,4-10 2-16,0 0-5 15,0 10-3-15,-3 17-4 16,-1 19 12-16,1 22-3 16,0 14 2-16,1 10 0 15,2 7 0-15,0 0-5 16,6 0-6-16,20 18 6 15,6 14 4-15,9 14 3 16,0 9-1-16,-1 9 1 16,-1 8-1-16,-4 1 1 15,-3-8 0-15,-3-11-2 16,-4-12 0-16,-4-14-3 0,-6-11 4 16,-7-10-2-16,-5-7 2 15,-3 0 3-15,0-9 5 16,5-35-2-16,1-24-1 15,-2-19-5-15,-2-9 1 16,-2 10 0-16,0 10-1 16,-5 10 2-16,-4 14-4 15,-1 17 3-15,4 10 5 16,0 14 6-16,5 5-4 16,1 4-5-16,0 2-5 15,0 0-3-15,0 0-1 16,9 0-29-16,14 0-44 15,0 7-49-15,-10 2-234 0</inkml:trace>
  <inkml:trace contextRef="#ctx0" brushRef="#br0" timeOffset="158565.13">19431 10529 676 0,'-20'-1'1'0,"10"-7"5"16,2 10 37-16,1 34-16 15,0 34-19-15,5 30 5 16,2 26 2-16,2 12-7 15,15 3 1-15,0 2-2 16,5-10 2-16,2-13-6 16,-2-26 0-16,2-19-1 0,2-15-1 15,-3-15 1 1,2-8-3-16,-5-8 2 16,2-5-3-16,-1-6 0 0,4-6-31 15,11-12-46-15,6-6-46 16,5-40-163-16</inkml:trace>
  <inkml:trace contextRef="#ctx0" brushRef="#br0" timeOffset="159132.24">21733 10418 660 0,'-7'-6'-6'16,"7"5"-12"-16,16 1-2 15,20 20 14-15,16 21 30 16,6 16 4-16,-4 15-15 16,-4 13 16-16,-11 8 0 15,-12 6 1-15,-14 2-8 16,-13 2-3-16,-3-4 0 16,-27-2 5-16,-11-8-5 15,-6-10-4-15,-1-11 2 16,4-16-9-16,10-16 1 15,10-13-8-15,11-10 1 0,8-10-2 16,5-1 1-16,0-2-11 16,0 0-32-16,12-5-48 15,5-22-87-15,-7-15-215 16</inkml:trace>
  <inkml:trace contextRef="#ctx0" brushRef="#br0" timeOffset="164501.59">15581 11526 726 0,'-33'8'1'0,"21"-8"-2"15,9 0 29-15,2 1 2 16,1-1-14-16,0 0-15 0,0 0-3 15,0 2-2-15,17-1-2 16,13-1 2-16,11 0-19 16,6-12-60-1,-2-16-27-15,-8-6-96 0</inkml:trace>
  <inkml:trace contextRef="#ctx0" brushRef="#br0" timeOffset="164728.98">16316 11215 644 0,'0'0'16'0,"0"0"2"0,0 0 30 16,0 0-3-16,0 0-20 16,0 0-22-1,0 0-2-15,0 0-3 16,2 0 0-16,4 0-5 0,0 2-27 15,4 2-20-15,-1-1-33 16,-4-3-54-16,-5 0-137 16</inkml:trace>
  <inkml:trace contextRef="#ctx0" brushRef="#br0" timeOffset="165388.46">15387 11085 491 0,'-10'6'10'15,"4"-4"-11"-15,4 1 37 16,2-3 32-16,0 0-40 16,0 0-14-16,0 0 1 15,0 0 5-15,0 0 5 16,0 0-7-16,0 0-4 16,0 0 0-16,0-3-4 0,0-25 1 15,0-16-8 1,0-17 2-16,2-12-5 15,-2-2 4-15,0-4-5 16,0-8 0-16,0-4-1 0,-9-2 1 16,-3-2 0-16,5 8 1 15,-1 17 0-15,3 21-3 16,1 20 5-16,1 17-2 16,0 5 2-16,3 4-2 15,0 3-3-15,0 0 0 16,0 0-3-16,0 0 2 15,0 0-1-15,7 7 6 16,6 7-1-16,-3 4 1 16,3 0-3-16,-2 0-34 15,0-3-22-15,2 1-46 16,-1-4-54-16</inkml:trace>
  <inkml:trace contextRef="#ctx0" brushRef="#br0" timeOffset="165872.18">16257 11087 627 0,'0'2'-6'15,"-6"-2"8"-15,4 0 39 0,2 0 6 16,0 0-12-16,0 0-19 16,0 0-11-16,0 0 5 15,-5-11 6-15,-4-14-1 16,-5-10-12-16,-5-10 2 16,-6-3 6-16,-10-3-2 15,-4-9-6-15,-9-8-3 16,-2-13 1-16,-2-15-4 15,0-7 5-15,1-5-6 16,1 2 5-16,5 10-1 16,3 14-2-16,8 15 3 15,6 17 0-15,8 16-1 16,3 10 1-16,7 10 1 0,6 5-1 16,-2 6 3-16,5 1-7 15,1 2 3-15,0 0-1 16,0 0-1-1,0 0 0-15,0 0-3 0,3 2 4 16,12 6-19-16,0 0-22 16,4 2-31-16,-2 1-69 15,-7 0-79-15</inkml:trace>
  <inkml:trace contextRef="#ctx0" brushRef="#br0" timeOffset="166736.53">15593 9376 535 0,'0'-21'4'16,"-3"0"8"-16,-5 19 41 0,2 0-3 16,5 2-17-1,-1-1-10-15,2 1-21 16,0 0 0-16,0 0-4 15,21 0-3-15,14-3 6 0,14-4-11 16,12-1-47-16,4-8-85 16,5-7-195-16</inkml:trace>
  <inkml:trace contextRef="#ctx0" brushRef="#br0" timeOffset="166988.46">17314 9244 806 0,'-31'1'-14'0,"16"-1"-5"16,5 4 17-16,8-1 5 15,2-3 5-15,0 0-3 16,2 0-3-16,14 0-6 15,2 0 6-15,-2 0-5 16,-8 0-24-16,-8 0-61 16,-3 0-47-16,-30 0-39 15</inkml:trace>
  <inkml:trace contextRef="#ctx0" brushRef="#br0" timeOffset="167516.56">15343 9130 425 0,'-3'-2'18'0,"3"2"-17"0,0 0-4 15,10 0 24-15,6 0 25 16,2 0 19-16,-6 0-25 16,-4 0-12-16,-5 0-1 15,-2-2 12-15,2-3-10 16,-1-6-4-16,3-10-10 15,4-11-8-15,6-14-1 16,11-15-6-16,14-15 4 16,11-26-2-16,14-21-1 15,8-16 0-15,-2-3 0 16,-10 13 0-16,-16 24 1 16,-13 30-3-16,-16 24-1 15,-9 20 4-15,-4 14-3 0,-3 9 1 16,0 5 1-16,0 3-2 15,0 0 2-15,0 0-5 16,3 0-20 0,8 0-22-16,2 10 6 0,6 7-6 15,7 2-43-15,-5-1-33 16,-2-4-147-16</inkml:trace>
  <inkml:trace contextRef="#ctx0" brushRef="#br0" timeOffset="167868.63">16789 8967 636 0,'0'0'17'0,"0"-6"-12"15,0-9 54-15,-14-13-16 16,-5-9-3-16,-5-11-20 15,1-10-5-15,-2-4-3 16,-6-9-3-16,-2-7-5 16,-7-3 1-16,1-2-2 15,-1-3-1-15,3 2 0 16,5 12-1-16,6 15 2 16,5 15-6-16,7 16 7 0,3 10-6 15,6 8 3-15,2 5-2 16,3 3 1-1,0 0-1-15,0 0-22 16,0 0-28-16,3 18-20 0,8 7 10 16,-3 6-77-16,-3-7-132 15</inkml:trace>
  <inkml:trace contextRef="#ctx0" brushRef="#br0" timeOffset="168912.16">16777 10108 605 0,'-46'0'2'0,"11"5"7"16,10 16 33-16,13 2-10 15,12 1-23-15,2 2-7 16,24-5-3-16,10-5 2 16,9-14-1-16,2-2 0 0,-2-21-3 15,-6-18-4-15,-17-5 0 16,-10-1 5-1,-12 3 3-15,-16 11-3 16,-25 13 4-16,-12 13-1 0,-5 5 0 16,5 17-1-16,12 4 2 15,20 1-3-15,18 0 2 16,3-3-3-16,34-8-20 16,16-11-111-16,9-3-66 15</inkml:trace>
  <inkml:trace contextRef="#ctx0" brushRef="#br0" timeOffset="169084.71">17103 9890 539 0,'-4'11'26'0,"-25"25"39"0,-4 21 1 15,-2 16-7 1,-4 8-27-16,4 2-16 0,9-4-7 16,8-9-6-16,9-10-1 15,9-7-2-15,0-13 0 16,11-8-21-16,15-14-60 15,7-15-34-15,3-8-84 16</inkml:trace>
  <inkml:trace contextRef="#ctx0" brushRef="#br0" timeOffset="169324.06">17133 10402 525 0,'-9'6'50'0,"-10"15"-31"16,5 5 42-1,9-1-29-15,5 2-8 16,11-6-17-16,23-8-6 15,14-7 0-15,1-6 2 0,-4-14-5 16,-16-15 0-16,-15-7-7 16,-14-4 5-16,-11 2 1 15,-33 4 6-15,-12 11-2 16,-5 9 4-16,3 10-2 16,16 4-2-16,16 0 2 15,16 0-4-15,10 0-1 16,20 8-32-16,19-5-83 0,7-3-280 15</inkml:trace>
  <inkml:trace contextRef="#ctx0" brushRef="#br0" timeOffset="169873.59">16407 8337 429 0,'-10'6'27'0,"6"-6"-25"16,4 0-2-16,14 3-11 15,27-3-103-15</inkml:trace>
  <inkml:trace contextRef="#ctx0" brushRef="#br0" timeOffset="170061.18">18656 7678 679 0,'-3'-17'-19'0,"-18"2"-21"16,2 7 36-16,4-2-13 15,-1-1-14-15,2 0-80 16,-3-6-267-16</inkml:trace>
  <inkml:trace contextRef="#ctx0" brushRef="#br0" timeOffset="170696.07">16705 7328 499 0,'-1'4'31'0,"1"-4"-43"0,0 0 14 16,0 0 46-16,0 0 20 16,0 0-37-16,0 0-17 15,0-8 8-15,19-26-4 16,8-17-13-16,10-14-4 16,1-8 2-16,0 1 0 15,-2-1-1-15,0-3 0 16,-4 2-1-16,-3 6 2 15,-7 13-5-15,-12 10 12 16,-5 11 3-16,-5 11 6 16,0 3-4-16,0 6 6 15,0 6-11-15,0 3-5 16,0 4 0-16,0 1-5 0,-2 0 1 16,1 0-2-1,-1 0-3-15,2 0-36 16,0 9-49-16,6 14-9 15,17-2-81-15</inkml:trace>
  <inkml:trace contextRef="#ctx0" brushRef="#br0" timeOffset="171064.09">18506 7397 632 0,'0'0'4'0,"7"0"-20"0,-7 2 20 16,0-2 54-16,0 0 38 16,-9-9-38-16,-14-16-34 15,-15-11-14-15,-9-10 6 16,-6-5-7-16,-3-7 0 15,-2-5-3-15,0-1-5 16,3-4 3-16,5-5-2 16,6-5-1-16,8 1 1 15,6 10-3-15,7 14 0 16,3 15-1-16,2 15 3 16,8 7-9-16,4 8-23 15,2 5-16-15,4 3-38 16,-3 6-97-16,-1 12-270 0</inkml:trace>
  <inkml:trace contextRef="#ctx0" brushRef="#br0" timeOffset="175005.49">15989 11396 617 0,'0'0'-30'0,"0"0"12"15,0 0 15-15,0 0-1 16,0 0 6-16,0 0-8 15,0 0-2-15,0 0 2 16,1 0 1-16,2 0-6 16,1 0-7-16,0 0-8 15,-1 0-24-15,-2 0-51 16</inkml:trace>
  <inkml:trace contextRef="#ctx0" brushRef="#br0" timeOffset="175361.19">16246 9198 681 0,'-25'-4'-43'0,"9"-5"-4"0,4 7 44 16,6 2 25-16,2 0 12 16,2 0-17-16,2 0-15 15,0 0-3-15,0 0 2 16,0 0-6-16,0 0 5 15,10 7-4-15,7 1-21 16,4-2-64-16,-4-6-40 16,-5 0-189-16</inkml:trace>
  <inkml:trace contextRef="#ctx0" brushRef="#br0" timeOffset="176203.94">17082 11339 649 0,'-45'-3'2'16,"10"3"10"-16,6 19 23 0,7 14 6 16,2 18-23-1,9 11-15-15,8 1 3 16,3-1-5-16,7-2 3 16,16-7-3-16,8-5-1 0,9-10 1 15,8-9-4-15,8-17 2 16,2-12-2-16,-3 0-9 15,-10-31-7-15,-12-11 5 16,-17-8 8-16,-16-6 3 16,-12 3 5-16,-31 2-1 15,-16 3 6-15,-9 10-3 16,4 5 11-16,8 15-5 16,19 7 2-16,13 7-6 15,13 4 0-15,11 0-5 16,2 0-15-16,32 3-54 15,15 5-10-15,13-4-131 16</inkml:trace>
  <inkml:trace contextRef="#ctx0" brushRef="#br0" timeOffset="176441.31">17572 11112 732 0,'-57'20'2'15,"5"13"23"-15,9 13 16 0,6 10-12 16,11 8-24 0,16 7 1-16,10 3-1 15,18-2-4-15,19 0-1 16,14-6 0-16,7-12 0 0,6-11-2 16,1-12 2-16,-2-10-29 15,-10-12-38-15,-9-9-36 16,-13-11-88-16</inkml:trace>
  <inkml:trace contextRef="#ctx0" brushRef="#br0" timeOffset="176672.82">17837 11178 649 0,'-12'-7'6'0,"11"5"75"16,1 2-37-16,0 16-39 15,4 25-3-15,11 14 21 0,4 5-10 16,2-5-13-16,-4-10 2 16,-1-5-2-16,-4-5 0 15,-4-9 0-15,-3-9 0 16,0-7-6-16,-1-6-40 16,1-4-37-16,-2-14-70 15,-3-29-82-15</inkml:trace>
  <inkml:trace contextRef="#ctx0" brushRef="#br0" timeOffset="176904.2">18075 10903 602 0,'9'-2'23'0,"6"2"-29"16,8 0 74-16,11 9-16 16,4 22-11-16,3 13-4 15,-5 14-9-15,-5 7-15 16,-9 6-13-16,-8 0 3 15,-7-7-1-15,-7-7-1 16,0-5 0-16,-15-4 0 16,-7-4 2-16,-1-7-2 15,0-13 2-15,6-13-15 16,8-5-34-16,8-6-55 16,1-3-83-16</inkml:trace>
  <inkml:trace contextRef="#ctx0" brushRef="#br0" timeOffset="179431.91">19989 12094 766 0,'-9'-1'11'15,"5"-2"-15"-15,4 3 5 16,0 0 9-16,0 24-1 15,0 27-3-15,0 23 11 16,0 8-3-16,6-1-11 16,1-10 1-16,1-6-3 15,-5-2 1-15,2-5-4 16,0-5 4-16,-2-11-3 16,3-11-5-16,5-8-35 15,8-16-52-15,7-7-50 0,4-28-82 16</inkml:trace>
  <inkml:trace contextRef="#ctx0" brushRef="#br0" timeOffset="179704.21">20332 12477 258 0,'-11'11'439'16,"-12"11"-445"-16,-1 10 22 16,6 8 37-16,9-1-30 15,9 0-19-15,9-2-4 16,20-14-2-16,9-9-1 15,5-14 2-15,0-11-9 16,-9-24-8-16,-11-12-7 0,-17-5 12 16,-6 1 9-16,-20 2 5 15,-18 7 2-15,-11 10 8 16,-2 13 11-16,0 11-1 16,11 6 8-16,10 2-27 15,11 4-4-15,19 17-9 16,6 7-44-16,38 1-3 15,22-8-127-15</inkml:trace>
  <inkml:trace contextRef="#ctx0" brushRef="#br0" timeOffset="180116.11">20662 12325 706 0,'-44'0'16'16,"10"0"-18"-16,14 7 30 15,14-3 9-15,6 2-29 16,12 5-21-16,19 4 5 16,10 2 7-16,3-5-50 15,-5-7 11-15,-8-5 5 16,-10 0 3-16,-11 0 14 16,-5-2 15-16,-4-13 5 15,-1 1 13-15,0 3 13 16,0 4 16-16,0 7-13 15,2 0-26-15,14 8-7 0,8 31-1 16,5 23 32-16,2 26-16 16,-9 12-7-1,-6 2-6-15,-8-6 1 16,-8-9 0-16,0-14 0 0,-27-16 24 16,-13-8 7-16,-18-15-6 15,-11-10-3-15,-8-13-11 16,4-11-9-16,12-10-3 15,16-23-2-15,23-14-11 16,22-13-30-16,16-11-35 16,32 3-32-16,4 9-198 15</inkml:trace>
  <inkml:trace contextRef="#ctx0" brushRef="#br0" timeOffset="180385.39">21021 12571 813 0,'0'-5'2'16,"0"5"-5"-16,0 0-1 15,9 11-8-15,5 17 9 16,-1 11 0-16,-9 1 2 16,-4-2-1-16,0-9 7 15,-13-7-2-15,3-10 3 16,4-6 16-16,3-4 7 15,3-2-9-15,0 0-17 0,0 0-4 16,16 0-9 0,23 0 4-16,12-11-13 15,5-1-51-15,-1 4-46 0,-12 2-117 16</inkml:trace>
  <inkml:trace contextRef="#ctx0" brushRef="#br0" timeOffset="180768.37">21407 12832 559 0,'0'0'66'15,"0"0"-7"-15,0 0 20 16,0 0-33-16,0 0-28 16,0-2-13-16,0-28 4 15,2-14-8-15,4-21-4 16,-1-14-1-16,0-3-12 16,-2-4-1-16,1 9 4 15,1 17 14-15,-2 21-1 16,0 18 2-16,0 15 0 0,9 6 3 15,7 12-8-15,9 27 12 16,2 19 11-16,-2 10-17 16,-2 5 1-16,0-7-4 15,3-14 0-15,-4-13-2 16,-5-14 2-16,-6-15-1 16,-6-6 2-16,-5-4 0 15,4-10 6-15,7-37 2 16,-2-23-3-16,1-19-3 15,-6-7-1-15,-4 10 1 16,-3 11-4-16,0 11 1 16,0 18-1-16,0 13-3 0,0 9-17 15,-6 16-26-15,-8 8-62 16,-10 0-139-16</inkml:trace>
  <inkml:trace contextRef="#ctx0" brushRef="#br0" timeOffset="181217.45">19718 12096 499 0,'-36'0'154'16,"1"15"-139"-16,8 15 31 15,10 14 6-15,4 11-25 16,12 16-14-16,1 15-3 16,3 15-5-16,19 4-4 15,12 1 2-15,14-8-5 16,10-14-1-16,13-18-3 15,10-22-44-15,11-22-40 16,8-22-81-16</inkml:trace>
  <inkml:trace contextRef="#ctx0" brushRef="#br0" timeOffset="181652.9">21989 11757 621 0,'0'-3'42'0,"5"3"-50"16,10 15 11-16,4 27 52 16,6 25 8-16,5 17-30 15,-3 16-17-15,-5 2-7 16,-5 2 3-16,-8-2-4 15,-9-10-8-15,-5-4 1 16,-21-8 2-16,-12-8-1 16,-2-8 1-16,0-14-3 15,4-16 2-15,13-15-25 16,7-12-29-16,6-7-65 0,-5-26-237 16</inkml:trace>
  <inkml:trace contextRef="#ctx0" brushRef="#br0" timeOffset="184592.22">14985 11999 588 0,'-15'-8'2'15,"8"4"-18"-15,5 2 12 16,1 2 3-16,1 0 21 15,-2 0 13-15,2 0 13 16,-1 0-20-16,-1 0 3 16,1 0-4-16,-2 0-11 15,3 0-3-15,-1 0-3 0,1 0 6 16,0 0-2-16,0 0 0 16,0 0-9-16,0 0-2 15,25 0 1-15,24 0-1 16,24-9 17-16,27-2-7 15,20-7-4-15,29-12-6 16,22-5 4-16,18-11-5 16,13-7 3-16,0 2-3 15,-1 1 1-15,-9 6 0 16,-19 12-1-16,-19 9 1 16,-25 6-4-16,-28 5 5 15,-23 2-3-15,-25 4 2 0,-24 3-2 16,-17 2 3-16,-8 0-2 15,-4 1 0-15,0 0 3 16,0 0 0 0,0 0 3-16,0 0-5 0,0 0 5 15,0 0-1-15,-4 0 2 16,1 0-6-16,-2 0 1 16,4 0 0-16,1 0-2 15,0 0 1-15,0 0-4 16,0 0-6-16,0 0-18 15,0 0-37-15,0 5-75 16,-3 4-277-16</inkml:trace>
  <inkml:trace contextRef="#ctx0" brushRef="#br0" timeOffset="193535.32">16138 12494 333 0,'-8'-6'224'15,"-12"-4"-226"-15,13 7 22 16,3 2 26-16,1 0-14 16,3 1-16-16,0-2-9 0,0 2-6 15,0 0 4-15,0 0-1 16,0 0 7-16,-2 0-4 16,2 0 1-16,0 0-1 15,0 0-3-15,0 0-3 16,0 0 1-16,0 0-1 15,0 0-2-15,0 0 4 16,0 7-3-16,0 11 4 16,0 10 10-16,2 15 4 15,2 6-10-15,4 9-2 16,0 5 0-16,2-3-1 16,-3-3 1-16,-1-8-5 0,-1-9 1 15,-2-10-2-15,-2-12 2 16,-1-8-1-16,0-6-3 15,2-4 5 1,-2 0-3-16,0 0 2 0,0 0-1 16,0 0 2-16,0 0-2 15,0 0-2-15,0 0-13 16,0-8-9-16,-9-10-23 16,-5-7-14-16,1-4 9 15,4-2 2-15,3-4-13 16,0 1 35-16,2 0 20 15,1 1 7-15,-2 1 7 16,1 0 4-16,1-2-3 0,0 1 9 16,1 0 5-16,2 6-2 15,0-1 3-15,0 0-2 16,0 3-6 0,0 3 1-16,2 1-2 0,7 3-4 15,1 2 0-15,5 1-8 16,0 6 3-16,4-1-3 15,2 3 2-15,4 3 9 16,1 4-9-16,1 1-5 16,1 20 3-16,-4 7-3 15,-8 8 0-15,-3-2 1 16,-7 0-10-16,-6-6 2 0,0-8 2 16,0-6 8-1,-12-5 1-15,-4 2 3 16,-2-5 0-16,-3 2 5 15,1 4-6-15,2-3-3 0,1 0 4 16,7-2-2-16,7-5 8 16,1 0 1-16,2-2 1 15,0 0-11-15,0 0 0 16,0 0-3-16,0 0-3 16,0 0 4-16,0 0-6 15,0 0 4-15,8 0-4 16,13 0 6-16,8 1 0 15,3 3 0-15,-4 1-1 0,5 3 0 16,-6 3 0 0,-2 3-1-16,-3 7 5 15,0 1-8-15,-5 4 8 16,-2 1-6-16,-6-2 4 0,-6-1-2 16,-3-5 5-16,0 3 5 15,-14-2 13-15,-12-1-1 16,-12-1-9-16,-2-5 2 15,-3-3-2-15,-5-3-5 16,4-6-8-16,3-1 2 16,7 0-1-16,16 0-2 15,8 0-4-15,10-3-28 16,3-7-25-16,28-14-46 16,6-7-8-16,2-11-192 15</inkml:trace>
  <inkml:trace contextRef="#ctx0" brushRef="#br0" timeOffset="193769.32">16480 12587 763 0,'-9'0'26'0,"5"0"-22"16,4 0-4-16,0 0 2 15,24-3-7-15,14 1 3 16,9-4 4-16,6 1-2 16,-6 0-1-16,-6 1-1 15,-8 4-32-15,-12 0-36 0,-17 0-21 16,-4 18-118-16</inkml:trace>
  <inkml:trace contextRef="#ctx0" brushRef="#br0" timeOffset="193940.8">16526 12697 648 0,'-4'0'14'0,"4"0"-16"16,6 0-5-16,24 0 4 15,16-9 13-15,12-2 6 16,-1-4-16-16,-4 6 3 16,-11 6-2-16,-9 3-1 15,-8 0-26-15,-8 12-49 0,-12 8-44 16,-5 2-96-16</inkml:trace>
  <inkml:trace contextRef="#ctx0" brushRef="#br0" timeOffset="194299.8">16991 12230 661 0,'-12'-3'75'16,"6"1"-74"-16,5-1 39 0,1 3-8 15,0 0-11-15,0 0-20 16,0 17-4-16,10 15 0 16,10 15 14-1,0 10-2-15,-2 6-10 0,2 1 2 16,-4 1-1-16,-1 2 2 15,-4-9-4-15,-1-9 5 16,-6-10-1-16,1-11 4 16,-4-9 1-16,1-7-1 15,-2-7-1-15,0-3-4 16,1-2 1-16,-1 0-3 16,2 0 4-16,-1 0-31 0,-1-2-47 15,0-13-135-15</inkml:trace>
  <inkml:trace contextRef="#ctx0" brushRef="#br0" timeOffset="195423.9">16251 13987 638 0,'-12'0'0'0,"6"0"1"15,6 0 17-15,0 0 12 16,0 0-16-16,0-3-12 15,0-19-6-15,0-17 4 16,0-8 3-16,0-6-4 16,0-2 2-16,0-1-3 15,0-10-4-15,0-8-7 0,0 2 6 16,0 12-7-16,0 20 3 16,0 19 7-16,0 20 2 15,0 1-8-15,8 23-8 16,12 16 22-16,6 11 4 15,3 5 9-15,1-7-9 16,-2-7 4-16,-1-7-3 16,-4-7-2-16,-1-4-6 15,-1-4-2-15,-5-3 3 16,-4-5-4-16,-6-1 0 16,-6-4-58-16,0-2-19 15,-16 2-8-15,-14-4-353 0</inkml:trace>
  <inkml:trace contextRef="#ctx0" brushRef="#br0" timeOffset="195569.51">16282 13763 536 0,'-12'-1'82'0,"6"-2"-81"15,3 3 11-15,3-3 25 16,0 3-24-16,0-1-16 16,20-6-7-16,14-2 5 15,11-5 8-15,7-5-20 16,-2 0-71-16,-9-2-94 15</inkml:trace>
  <inkml:trace contextRef="#ctx0" brushRef="#br0" timeOffset="195867.71">16593 13437 694 0,'-16'5'-1'0,"10"0"6"16,3 1 23-16,3 3-7 15,0 7-25-15,18 2 6 16,6-2-5-16,6-7-4 16,1-9 4-16,-4 0-23 15,-8-6-4-15,-8-9 3 16,-11-6 9-16,0-1 10 16,-17 2 12-16,-10 2 3 0,-7 4 9 15,-3 7 14-15,1 7-24 16,0 0-3-1,11 2-2-15,9 13-1 0,10 3-26 16,6 2-19-16,12-5-40 16,19-5-48-16,6-10-161 15</inkml:trace>
  <inkml:trace contextRef="#ctx0" brushRef="#br0" timeOffset="196085.13">16880 13323 373 0,'0'0'216'15,"0"0"-182"-15,0 0 16 16,0 22-2-16,-13 18-20 0,-4 17-11 16,2 12 0-1,-3 0-3-15,4-3-8 16,1-6-1-16,3-10-3 16,4-5-2-16,0-13 1 0,4-9-3 15,2-7-2-15,0-14-42 16,11-2-33-16,8-15-7 15,5-20-59-15,1-6-119 16</inkml:trace>
  <inkml:trace contextRef="#ctx0" brushRef="#br0" timeOffset="196324.49">16906 13687 316 0,'0'0'169'16,"0"1"-96"-16,0 17-19 0,0 6-11 16,0 5-5-16,0-4-34 15,2-4-1 1,14-4-3-16,5-5-2 15,9-10-2-15,-2-2-1 0,-1-16-6 16,-8-16 0-16,-11-3 10 16,-8-2-1-16,-2 8 7 15,-19 8 0-15,-4 8 10 16,2 10 17-16,0 3-27 16,1 0-3-16,8 0-3 15,5 6-2-15,9 6-14 16,2 4-58-16,20-4-64 15,6-3-259-15</inkml:trace>
  <inkml:trace contextRef="#ctx0" brushRef="#br0" timeOffset="196796.22">17576 13347 595 0,'-34'-18'7'0,"3"7"-12"15,6 5 35-15,5 2 25 16,7 1-28-16,-3 3-13 0,-1 0-5 15,-2 0 6-15,-8 4 5 16,-3 14 0-16,-4 12-11 16,-2 9-2-16,5 11 13 15,6 4-4-15,11-2 3 16,11-4-6-16,3-3-4 16,7-5-9-16,23 0 3 15,12-3-6-15,10-9 4 16,8-8-5-16,1-12 5 15,-3-8-1-15,-6 0-3 16,-9-8-9-16,-13-4-4 16,-15 5 1-16,-9 1 6 15,-6 5 8-15,0 1 4 0,0 0 3 16,0 0-8-16,0 0-12 16,-9-1-42-16,-5-2-72 15,-9 3-282-15</inkml:trace>
  <inkml:trace contextRef="#ctx0" brushRef="#br0" timeOffset="198036.47">16002 14379 639 0,'24'-9'-91'15,"16"-3"21"-15,5-2 77 16,9 2 31-16,11-2-32 16,11-6 20-16,19-3-1 15,11-4-4-15,10 0-14 16,9 7-8-16,-1 3 5 15,1 8-4-15,0 2 1 16,0 0 0-16,-4-3-3 16,-10-4 2-16,-9-4-3 15,-13-1 3-15,-10-2-1 16,-4 1 3-16,-16 5-4 16,-14 0 3-16,-14 4-2 0,-10 4 1 15,-10 3 1-15,-7 2-2 16,-4 2 2-1,0 0 0-15,0 0 15 16,0 0 5-16,0 0-7 0,0 0-8 16,0 0 2-16,0 0 4 15,0-2 3-15,0-6 3 16,-3-5-2-16,-6-12-8 16,-2-13-10-16,3-8 3 15,0-17-5-15,4-10 8 16,-2-14-8-16,-4-13-8 15,-6 1-17-15,-4 10-11 16,-8 18 12-16,-2 21 20 0,0 23 12 16,-4 11 5-16,4 7 17 15,2 3-6 1,8 1 2-16,5 0-7 16,6 1-5-16,2-3-6 0,-5 2-6 15,1-1 2-15,1 0-3 16,-5 1 5-16,-4 2-4 15,-10 3 4-15,-8 0-4 16,-10 2 2-16,-7 9 1 16,-4-3 1-16,-6-4 8 15,-3-2-6-15,-3-2 1 16,-6 0-4-16,4 0 6 16,1 0-4-16,-5 0 0 15,-2 0 9-15,-5 14-10 16,0 4 4-16,-2 2-4 15,3 4 4-15,0 0-6 0,-1-4 5 16,1-1-6-16,-2-4 3 16,1-4-2-16,4 0 1 15,2-1 0-15,2-2-2 16,2 2 3-16,8-1-4 16,9 0 5-16,12 0-5 15,16-4 5-15,11-2-2 16,10-2 5-16,7 0-3 15,0-1-5-15,0 2 0 16,0 10-4-16,16 16 0 16,12 15 6-16,10 19 5 15,2 11-3-15,1 9 2 16,1 7-4-16,-3 9 1 0,-6-5 3 16,-3-7-2-16,-11-14 2 15,-7-17-6-15,-5-15 12 16,-6-15-4-16,-1-11 9 15,0-7-5-15,0-6 0 16,0-1-6-16,0 0-2 16,0 0 1-16,0 0-5 15,0 0 3-15,0 0-15 16,0 0-19-16,0 2-27 16,0-2-75-16,-10 0-259 15</inkml:trace>
  <inkml:trace contextRef="#ctx0" brushRef="#br0" timeOffset="204012.37">18732 10904 498 0,'-25'-4'7'0,"4"4"3"16,5 0 36-16,-2 0-8 15,1 0-19 1,5 0 3-16,2 5-9 0,3 1-4 16,-2 2 10-16,-5 6-9 15,1 8-2-15,-5 10 1 16,0 9-2-16,0 4-1 16,5-3-3-16,0 1 6 15,5 5-5-15,5-2 2 16,3 4 1-16,0 1-2 15,0 2-4-15,9 1 0 16,6 0-1-16,3-3-2 16,4-1 6-16,2-7-8 0,6 1 8 15,2-5-7-15,9-7 6 16,3-6-2 0,4-6-1-16,3-7 1 0,-5-5-3 15,-2-4 5-15,-5-2-4 16,-9-2 2-16,-2 0-2 15,-4 0 2-15,-3-6-2 16,3-9 3-16,1-7-1 16,-1 1 1-16,0-3-1 15,3 5-3-15,0-1 4 16,-2 2-3-16,0 1 2 0,-1 2-3 16,-5 4 4-1,1 0-3-15,-5-6 0 16,-2-2 2-16,-3-8-3 15,-2-2 1-15,-1-4 0 0,-5-1 2 16,-2 2 0-16,0 2 0 16,0 2 1-16,-11 3 7 15,-2-2 0-15,-6-1 6 16,-3-1-10-16,2-3-2 16,-4 0 0-16,3 1 2 15,-1 2-1-15,-1 3-2 16,3 1 6-16,-1-2-7 15,0 4 4-15,-3-6-4 0,-1-2 0 16,1 1 0 0,-2-1-1-16,-2 3 8 15,-3 5-7-15,-3 2 9 16,-2 4-7-16,3 6 2 0,2 5-2 16,1 6 3-16,0 0-3 15,-8 0-3-15,-6 14 1 16,0 8-3-16,-2-1 4 15,5 2-3-15,10-3 3 16,10-7-5-16,9-3 0 16,9-6-16-16,3-4-21 15,2 0-33-15,27 0-62 16,9-6-71-16</inkml:trace>
  <inkml:trace contextRef="#ctx0" brushRef="#br0" timeOffset="208387.24">19142 12321 156 0,'3'1'398'0,"-3"-1"-401"16,0 0 6-16,0 0 31 0,0 0 2 15,0 0-16-15,0 0-13 16,0-3 9-16,-8-4-13 15,-1 1 5-15,0 1 8 16,-1 1-6-16,-2-1-5 16,2 0-2-16,-4 1 1 15,1-1-3-15,2-1 2 16,0 3-4-16,0 2 17 16,2 1-13-16,-1 0 4 0,-1 0 0 15,-3 0-3 1,-2 0-3-16,0 0-3 15,-2 9 2-15,-1 11-5 16,1 2 5-16,0 3-2 0,0 5 4 16,8-2-4-16,-1-1 4 15,3-2-4-15,2-1 2 16,1-2 2-16,2 5-4 16,-1-1 4-16,-1 3-4 15,3 5 5-15,2-2-6 16,0 4 6-16,0-1-4 15,4-2 2-15,5 2 0 16,3-2-1-16,5 4 2 16,1-3-3-16,3 3 3 15,0 0-3-15,1-4 3 16,-1-3-2-16,1-4 1 0,5-5-2 16,1-3 2-16,2-2 1 15,2-4-2-15,-4-5 1 16,0-5-2-16,2 0 1 15,-2-2 0-15,-1 0 3 16,3-4-4-16,-2-10 2 16,-1-4 2-16,1-5-4 15,-4 1 4-15,-2-4-4 16,-4 4 2-16,-4-1 0 16,-5 1 0-16,-5-2 0 15,2-6 2-15,-3-5-5 16,-3 1 5-16,0 1-1 15,0 0-2-15,0-2 2 0,0-5-1 16,-1-1 1-16,-7 0-3 16,1 5 2-16,-2 8-2 15,0 3 4-15,1 5 1 16,-2 5-2-16,-2-2-1 16,3 5 2-16,0 0 1 15,-1 0-4-15,1 1 6 16,0-1-6-16,-4 0 2 15,-1-2 1-15,-1 2-2 16,2-3 1-16,1 0-2 16,0 3 0-16,3-3-2 15,0 5 6-15,-4-3-6 0,-2 2 5 16,-2 1-4-16,-2-2 4 16,-3 2-3-16,-5 2 9 15,-3 1-4-15,-1 4-6 16,1 3 4-16,0 0-3 15,4 0 1-15,7 0-3 16,3 0 2-16,12 0-3 16,4 0 0-16,0 3-33 15,3 7-63-15,14-3-88 16,0-7-255-16</inkml:trace>
  <inkml:trace contextRef="#ctx0" brushRef="#br0" timeOffset="213624.8">6039 6122 592 0,'-14'0'17'15,"1"0"-3"-15,11 0 47 16,2 0-18-16,0 0-26 15,-1 0-15 1,-2 17-4-16,-3 19-4 0,-6 18 5 16,0 16 8-16,0 2-8 15,-1-4 4-15,7-4-2 16,6-6 2-16,0-6-1 16,3-5-2-16,16-9 2 15,11-3-3-15,6-9 0 16,4-8-2-16,3-6 2 15,-3-9-16-15,2-3-4 0,-2-9 2 16,-6-25 0-16,-7-9 11 16,-12-16 5-1,-12 0 7-15,-3-2 0 16,-15 0 14-16,-12 6 1 0,-4 3 7 16,-3 4-7-16,4 8-11 15,2 7-3-15,1 8 7 16,5 7-1-16,-2 4-10 15,4 4-5-15,1 3 0 16,1 6-10-16,0 1-37 16,5 9-25-16,3 16-45 15,10-1-92-15</inkml:trace>
  <inkml:trace contextRef="#ctx0" brushRef="#br0" timeOffset="213917.02">6624 5970 613 0,'-33'8'8'0,"2"8"-2"16,-5 11 25-16,-3 7 7 15,-1 11-23-15,3 9 1 16,7 8 7-16,8 7-7 15,13-1-2-15,9-4-2 16,6-3-9-16,24-6-1 16,11-3-1-16,6-3 0 15,3-8-1-15,0-6 0 0,-5-7-4 16,-6-9-30-16,-6-12-29 16,-5-7-34-16,-7-12-77 15</inkml:trace>
  <inkml:trace contextRef="#ctx0" brushRef="#br0" timeOffset="214209.27">6856 5862 632 0,'-5'-1'29'0,"5"1"-12"15,0 0 3-15,0 23-19 16,0 27 0-16,0 20 12 16,0 11 6-16,2 4-14 15,1-3 5-15,0-1 4 16,-3-11-5-16,0-7-4 16,2-14-2-16,-2-11-2 15,3-8-3-15,1-11 5 16,2-8-8-16,7-6-39 15,0-5-70-15,-1-19-109 16</inkml:trace>
  <inkml:trace contextRef="#ctx0" brushRef="#br0" timeOffset="214500.48">7048 6260 666 0,'-10'8'9'16,"-2"13"17"-16,5 7 1 15,2 11-3-15,5 5-22 16,0-1 0-16,18-3-4 16,7-10 2-16,4-10-6 15,-3-10-16-15,-3-7-20 16,-7-3 15-16,-3-18 10 16,-3-17 7-16,-4-8-9 15,-6-1-3-15,0 1 21 0,-3 8 1 16,-17 10 6-16,-4 7 15 15,-9 8-9-15,0 10-7 16,-2 0-10-16,2 10-6 16,14 12-21-16,9 0-54 15,10-4-88-15</inkml:trace>
  <inkml:trace contextRef="#ctx0" brushRef="#br0" timeOffset="-214509.55">7312 6135 641 0,'-25'0'1'15,"2"0"17"-15,6 15 0 16,6 12-5-16,11 5-17 16,0 2 0-16,14 1 0 15,11-7 2-15,2-5-2 16,-2-7-14-16,-1-5-10 15,-5-6-2-15,0-5-31 16,-3 0 3-16,0-11 33 16,-7-14 2-16,-3-5-5 15,-5-9 6-15,-1-3 23 16,0 0 7-16,-4 1 21 16,-5 9 10-16,3 11 12 0,3 10 18 15,1 8-13 1,2 3-33-16,0 0-26 15,12 28-10-15,12 16 14 16,7 23 15-16,-2 15-6 0,-4 6 1 16,-7 7-4-16,-6-7-2 15,-3-9 0-15,-6-12-5 16,-3-13 4-16,0-14-2 16,-24-5 4-16,-13-4 4 15,-12-7 12-15,-8-4-14 16,-1-10-4-16,10-10 1 15,9 0-5-15,11-5 3 0,10-18-7 16,17-9-34-16,1-11-24 16,24-7-75-1</inkml:trace>
  <inkml:trace contextRef="#ctx0" brushRef="#br0" timeOffset="-213812.56">7750 6500 566 0,'-7'0'14'16,"4"2"51"-16,3-2-7 16,0 0-26-16,0 0-25 15,0 0-3-15,0 0-1 16,0 0 3-16,0 0 6 15,0 0 4-15,0 0 2 16,-3-14-4-16,0-14-9 16,0-10-6-16,3-7 0 15,0-9-2-15,0 1 2 0,0-6-2 16,6 1 1-16,7 2-2 16,-3 3 2-16,2 9-2 15,2 12 4-15,-5 12-4 16,0 13 4-16,-1 7-7 15,4 0-5-15,9 24 10 16,6 15 1-16,4 15 3 16,2 11-1-16,-2 7 3 15,2-3-2-15,-6-2 1 16,1-7-1-16,-2-13-2 16,-6-14 1-16,-3-12-2 15,-8-11 3-15,-6-9-3 16,-2-1 3-16,2 0 5 0,8-25 4 15,3-24-3-15,0-14-4 16,-4-15-2-16,-10 7-3 16,0 9 3-16,-1 10-3 15,-8 12 4-15,2 6-3 16,2 8 1-16,3 9-2 16,1 7-6-16,1 7-18 15,0 3-31-15,0 0-65 16,6 0-145-16</inkml:trace>
  <inkml:trace contextRef="#ctx0" brushRef="#br0" timeOffset="-213512.71">8340 5738 573 0,'6'2'60'0,"10"10"-70"16,13 10 31-16,9 15 34 16,5 13-16-16,-2 10-30 15,-6 9-3-15,-4 5-2 16,-13 4 2-16,-6-2 4 16,-9-3-6-16,-3-8 7 15,-3-10 1-15,-15-7 5 0,-7-5-8 16,-2-10 3-16,5-5-10 15,6-8 0-15,5-11 0 16,11-5-12-16,0-4-59 16,0-10-109-16</inkml:trace>
  <inkml:trace contextRef="#ctx0" brushRef="#br0" timeOffset="-204336.44">8507 3266 534 0,'-24'-2'-11'0,"13"1"42"0,1 1 13 16,-2 0 4-16,0 0-12 15,0 12-15-15,-9 26-13 16,-4 22-8-16,1 19 5 16,0 6 0-16,2 1 2 15,3-5-2-15,4-7 4 16,6-6-5-16,6-9 0 15,3-11-3-15,27-6 0 16,12-12-4-16,14-5 2 16,10-11 2-16,2-11-1 15,2-3-4-15,-9-21-18 16,-7-18 12-16,-11-15-6 16,-12-11 13-16,-11-10 0 0,-17-7 6 15,-2-5-1-15,-28 2 0 16,-7 4 6-16,-6 11 0 15,4 11 6-15,8 16 1 16,4 17-6-16,3 10-6 16,8 11-2-16,0 5 0 15,5 0-4-15,8 0-9 16,3 21-45-16,8 10-1 0,14 2-35 16,9-10-176-1</inkml:trace>
  <inkml:trace contextRef="#ctx0" brushRef="#br0" timeOffset="-204060.18">8980 2951 675 0,'-30'-7'3'15,"9"5"3"-15,11 2 20 16,0 0 10-16,-1 36-29 15,2 30-8-15,-1 31 1 0,4 21 1 16,3 1-1 0,3-4 0-16,0-10 2 15,11-9-4-15,14-16 4 16,12-16-3-16,11-18 0 0,-2-19-1 16,9-11-3-16,-3-16-40 15,1-3-20-15,-8-29-59 16,-7-14-128-16</inkml:trace>
  <inkml:trace contextRef="#ctx0" brushRef="#br0" timeOffset="-203788.9">9171 2913 559 0,'-10'19'21'16,"0"16"-18"-16,4 19-2 16,5 23 32-16,1 18 0 15,0 7-13-15,7 4-13 16,5-12-2-16,-1-7-3 16,-4-16-2-16,4-13 1 15,-3-9 0-15,-3-10 0 16,-4-13-2-16,1-9-16 15,-2-13-61-15,3-4-110 16</inkml:trace>
  <inkml:trace contextRef="#ctx0" brushRef="#br0" timeOffset="-203464.78">9471 3311 417 0,'-13'23'199'16,"-12"6"-194"-16,-2 13-5 15,12-1 10-15,8 1 11 16,7-5-17-16,1-4-3 16,24-4 2-16,10-7-5 15,5-10-1-15,3-11-16 16,3-1-9-16,-5-19-19 16,-12-13 9-16,-9-5 19 15,-17-3 17-15,-3-2 8 0,-20 3 1 16,-14 7 16-16,-8 9 22 15,-7 11-8-15,-2 12-21 16,5 0-16-16,8 6 2 16,11 13-6-16,15 4 3 15,12 3-7-15,4-3-20 16,37-8-60-16,14-14-11 16,6-1-128-16</inkml:trace>
  <inkml:trace contextRef="#ctx0" brushRef="#br0" timeOffset="-203040.74">9760 3273 295 0,'0'-2'289'16,"-17"2"-264"-16,2 0 23 0,-1 3-9 15,3 8-12-15,7 7-19 16,6 9-5-16,0 9-5 16,11 2 2-16,16-4-2 15,7-6-1-15,2-10-20 16,4-14-1-16,-1-4-6 15,-2-11-2-15,-6-18 27 16,-6-11 0-16,-6-6 2 16,-11-9 0-16,-6 5 2 15,-2 12 4-15,0 12-1 16,0 14 10-16,-2 11 34 16,1 1-20-16,1 0-18 0,0 32-11 15,0 27-2-15,3 28 12 16,15 18-4-1,6 8-2-15,5-4 0 16,0-9-2-16,-10-17 4 0,-7-21-4 16,-6-21 5-16,-6-19-3 15,-24-6 5-15,-18-8 15 16,-20-7-6-16,-10-1-8 16,-2-8-5-16,1-15 1 15,7-7-4-15,14 1-1 16,13-1-29-16,23 1-15 15,16-2-15-15,15-3-76 16</inkml:trace>
  <inkml:trace contextRef="#ctx0" brushRef="#br0" timeOffset="-202751.51">10280 3277 724 0,'0'-2'23'0,"0"2"-27"16,0 0-4-16,5 0-1 16,1 19-7-16,1 11 6 15,-7 13-8-15,0 1-11 16,-6-9 15-16,-10-5 11 16,-2-12 3-16,1-7 6 15,4-5-3-15,7-5 4 16,2-1 4-16,4 0-1 15,7 0-15-15,21-4-12 0,8-9 19 16,5-1-9-16,-5 7-37 16,-11 7-61-16,-3 0-130 15</inkml:trace>
  <inkml:trace contextRef="#ctx0" brushRef="#br0" timeOffset="-202304.71">10627 3586 642 0,'-7'0'20'15,"1"0"-10"-15,6 0 41 16,0 0-9-16,0 0-22 15,-2-2-11-15,-2-13-2 16,0-13-3-16,-4-11-6 16,0-11 1-16,1-7 1 15,-3-7 1-15,1-12-3 16,3-9 3-16,4 2-3 16,1 16 4-16,-1 22-3 15,2 26 2-15,-4 13 0 16,4 6 0-16,0 0-4 0,6 6-6 15,18 26-2-15,13 15 8 16,0 18 7-16,5 8-6 16,-3-1 4-16,-1-1-4 15,-2-11 2-15,-8-14-2 16,-4-17-6-16,-12-14 2 16,-6-11 1-16,-3-4 2 15,-3 0 3-15,6-26 7 16,1-27 1-16,-1-21-3 15</inkml:trace>
  <inkml:trace contextRef="#ctx0" brushRef="#br0" timeOffset="-202023.46">10982 2472 529 0,'13'0'16'16,"11"1"-25"-16,16 24 27 16,5 19 41-16,-3 22 7 15,-5 25-42-15,-6 13 0 0,-7 10-18 16,-7 1-4-16,-9-2-1 15,-6-8-3-15,-2-9 4 16,-8-11-2-16</inkml:trace>
  <inkml:trace contextRef="#ctx0" brushRef="#br0" timeOffset="-201293.11">8953 4540 580 0,'-25'-3'14'0,"0"3"-7"0,3 11 2 16,3 14 11-1,3 14-11-15,7 12-6 16,9 11-2-16,0 4-1 16,15-2 1-16,10-6 3 0,10-10-5 15,6-9 0-15,4-8 1 16,1-13-2-16,-1-14-13 15,-8-4 1-15,-4-28-7 16,-11-18 10-16,-14-15 5 16,-8-7 6-16,-15-4-1 15,-24 1 3-15,-12 9 8 16,-4 12 4-16,2 13 9 0,9 14-2 16,10 12-7-16,17 8-14 15,7 3-2 1,10 0-4-16,0 6-39 15,24 11-88-15,15-9-64 0</inkml:trace>
  <inkml:trace contextRef="#ctx0" brushRef="#br0" timeOffset="-201071.69">9394 4302 561 0,'-39'39'0'0,"3"12"0"15,5 13 23-15,12 4 27 16,10 6-26-16,9-2-14 16,1-1-5-16,29-7-5 15,12-8 1-15,18-7 0 16,8-9-3-16,6-9 4 0,-2-10-8 16,-9-9-44-16,-16-9-53 15,-20-3-81-15</inkml:trace>
  <inkml:trace contextRef="#ctx0" brushRef="#br0" timeOffset="-200856.28">9606 4282 583 0,'-6'-2'26'16,"2"2"-8"-16,4 0-3 15,0 12 6-15,7 30-15 16,11 19 20-16,2 14-2 0,3 2-14 15,2-10-5-15,-4-5-4 16,0-4 1-16,-4-5-4 16,-8-11 4-16,1-9-16 15,-6-13-42-15,-1-13-38 16,3-9-120-16</inkml:trace>
  <inkml:trace contextRef="#ctx0" brushRef="#br0" timeOffset="-200555.09">9947 4545 578 0,'-3'25'43'0,"-13"7"-41"15,6 10 0-15,7 5 25 0,3 3-5 16,6-4-19-16,24-7-1 16,8-11-4-16,4-18-1 15,-1-10-6-15,-2-25-16 16,-13-24 3-16,-9-12-11 15,-17-5 19-15,0 7 1 16,-23 8 16-16,-14 17 8 16,-7 9 42-16,-4 16-14 15,0 9-19-15,8 0-4 16,7 7-13-16,11 9-2 16,14 3-5-16,8 1 0 15,23-5-34-15,21-5-45 0,14-10-66 16,0-13-198-16</inkml:trace>
  <inkml:trace contextRef="#ctx0" brushRef="#br0" timeOffset="-200101.29">10258 4270 609 0,'-33'0'10'0,"-3"7"1"16,1 16 36-16,9 4 2 15,9 2-26-15,11 1-21 16,6 4 1-16,10 1-7 15,24-2 2-15,8-9 1 16,6-10-3-16,-7-13-21 16,-8-1-8-16,-5-17 0 0,-11-13 5 15,-5-9 23-15,-11-6 0 16,-1-2 7 0,-3 0-1-16,-9 6 2 15,6 10 1-15,2 12 5 0,4 8 5 16,0 10-7-16,0 1-5 15,15 6-18-15,12 20 21 16,7 18 4-16,-3 20 3 16,-1 18 3-16,0 14-1 15,-8 7-7-15,-1 0-2 16,-11-5 2-16,-7-11-7 16,-3-14 3-16,-13-15-3 0,-22-13 4 15,-11-11-1 1,-7-11 2-16,-8-14-2 15,0-9 0-15,0-11-5 16,7-21-14-16,8-7 13 0,16 5-1 16,13 5 1-16,14 10 2 15,3 0-4-15,16-1-41 16,13-5-35-16,4-4-161 16</inkml:trace>
  <inkml:trace contextRef="#ctx0" brushRef="#br0" timeOffset="-199903.66">10653 4429 763 0,'0'0'4'0,"0"0"-2"16,0 0 6-16,0 26-4 0,4 11-4 15,4 11 1-15,-1-6-3 16,-1-8-18-16,1-12-50 15,1-8-9-15,2-14-84 16,1-12-95-16</inkml:trace>
  <inkml:trace contextRef="#ctx0" brushRef="#br0" timeOffset="-199739.55">10892 4345 335 0,'0'0'262'0,"0"4"-247"16,-3 18 13-16,-2 12 13 15,5 8-13-15,0 2-24 0,14-5-1 16,16-6-5-16,9-9 0 16,3-14-2-16,1-10-14 15,-6-5-12-15,-13-27-9 16</inkml:trace>
  <inkml:trace contextRef="#ctx0" brushRef="#br0" timeOffset="-199108.24">11171 4544 499 0,'-3'3'10'16,"3"-3"-4"-16,0 0 40 15,0 0 8-15,0 0-33 16,0 0-10-16,0 0 8 0,0 0 5 15,0-13 1-15,-3-18-4 16,-1-13-10-16,-1-15-15 16,1-7 7-16,2-7-5 15,1-7 2-15,1-6-3 16,0 5-5-16,0 19 3 16,0 21-1-16,0 25 6 15,0 16-8-15,10 0-4 16,17 19 1-16,9 17 15 15,7 12-3-15,0 9 4 16,3 4 1-16,-6-3-4 16,4-5-1-16,-6-7-3 15,-7-13 3-15,-6-9-3 0,-12-13 4 16,-7-9-5-16,-3-2 4 16,-3 0 3-16,3-30 6 15,-3-24 7-15,0-20-13 16,0-13 1-16,-12-2-4 15,-11 7-1-15,0 5-10 16,0 16 3-16,10 12-10 16,2 15 2-16,5 12 7 15,-1 9-6-15,1 10-42 16,0 3-106-16</inkml:trace>
  <inkml:trace contextRef="#ctx0" brushRef="#br0" timeOffset="-198875.86">11649 3496 576 0,'24'22'-15'0,"7"18"16"16,8 21 44-16,2 19 3 16,-5 11-27-16,-3 8-8 15,-5 1-5-15,-8-2-3 16,-5-6 1-16,-11-7-7 15,-4-10 4-15,-3-9-3 16,-18-9 1-16,-8-9-5 16,-9-5-38-16,-12-14-68 0,-13-17-246 15</inkml:trace>
  <inkml:trace contextRef="#ctx0" brushRef="#br0" timeOffset="-198463.97">10862 4323 480 0,'26'0'-5'0,"10"0"14"16,7 1 23-16,1 24 8 15,1 12-20-15,-4 12-7 16,-10 7-8-16,-7-2-2 0,-10-4-1 16,-8-7 0-16,-6-8 4 15,0-6-4 1,0-9 2-16,-4-5-6 16,-5-6-59-16,-4-9-113 0</inkml:trace>
  <inkml:trace contextRef="#ctx0" brushRef="#br0" timeOffset="-197048.49">9768 5868 496 0,'-11'-6'80'0,"-15"3"-76"16,-3 3 23-16,20 0 30 15,6 0-15-15,2 0-22 16,1 0-16-16,0 11-8 16,0 31-4-16,1 17 14 0,14 12-4 15,5 5-2-15,5-8 2 16,2 0-2-16,8-6 2 16,6-13-3-16,5-14 1 15,-1-13 0-15,-7-13-1 16,0-9 4-16,-11-13-6 15,-5-27 6-15,-9-18-4 16,-13-17 0-16,-1-6 0 16,-30 5 1-16,-14 10 2 15,-6 17-2-15,0 16 4 16,2 13 4-16,7 7 0 16,13 6-5-16,8 5-1 0,10 2-4 15,11 0-17-15,0 0-38 16,0 0-119-16,20 0-69 15</inkml:trace>
  <inkml:trace contextRef="#ctx0" brushRef="#br0" timeOffset="-196788.19">10136 5582 124 0,'-31'21'514'15,"-2"7"-525"-15,8 8 14 16,11 9 29-16,9 8 0 0,5 11-24 16,2 9 1-16,19 5-5 15,10 2 2-15,6-2-3 16,4-2 3-16,0-8-4 16,5-8 0-16,-2-13-2 15,2-11-1-15,-3-9-1 16,-4-13-20-16,-5-12-25 15,-7-2-50-15,-12-32-47 16</inkml:trace>
  <inkml:trace contextRef="#ctx0" brushRef="#br0" timeOffset="-196555.54">10379 5517 658 0,'0'12'7'16,"1"26"-12"-16,4 21 31 16,5 18 23-16,2 8-33 15,3 2-5-15,3 0-5 16,1-5-4-16,0-8 1 16,1-7-4-16,0-16 3 15,-3-15-13-15,-2-16-45 16,-3-20-40-16,-5-20-137 15</inkml:trace>
  <inkml:trace contextRef="#ctx0" brushRef="#br0" timeOffset="-196284.67">10588 5830 645 0,'0'20'18'0,"0"18"-16"16,0 14 14-16,7 8 12 15,18 0-17-15,11-7-10 16,5-16 2-16,5-16-4 15,-2-15 4-15,-3-6-3 16,-8-27 1-16,-15-19-11 16,-13-8 0-16,-5-6 1 15,-26 2 6-15,-14 8 5 0,-3 13-1 16,-6 15 4-16,7 14 11 16,5 6-8-1,7 2 0-15,15 0-7 16,11 16-4-16,4 5-13 0,19 6-31 15,18-4-47-15,8-16-157 16</inkml:trace>
  <inkml:trace contextRef="#ctx0" brushRef="#br0" timeOffset="-195872.75">10920 5685 622 0,'-39'20'9'16,"6"4"-6"-16,13 1 31 0,15 1 0 15,5 2-29-15,16 0-9 16,18 0 2 0,8-10-2-16,4-6 0 15,0-12-20-15,-3 0-13 0,-10-22 1 16,-9-10 26-16,-11-8 3 16,-8-4 7-16,-5 4 1 15,0 8 3-15,0 11 9 16,0 14 24-16,0 7-8 15,0 0-24-15,6 15-8 16,13 30-4-16,9 23 26 16,4 23-3-16,-3 6-8 15,-5 1 0-15,-7-11-3 16,-9-9 2-16,-8-14-5 16,0-14 2-16,-17-13 10 15,-18-7 12-15,-17-10-9 0,-13-11-3 16,-8-9-9-16,-5-2-5 15,8-21 0-15,17-8-13 16,17-5-11-16,20 0-23 16,16-8-23-16,25 3-81 15,18-3-247-15</inkml:trace>
  <inkml:trace contextRef="#ctx0" brushRef="#br0" timeOffset="-195503.75">11332 5986 680 0,'-3'0'15'0,"3"0"-17"16,9-8-11-16,24-16 9 16,9-7 4-16,3-3 1 15,-9-1-6-15,-12 3-43 16,-13 4 18-16,-11 1-6 15,-7 8 33-15,-19 6 7 16,-10 9 31-16,-3 4 23 16,3 10-30-16,2 19 5 15,6 13-10-15,7 10-6 16,12 4-4-16,9 2-2 16,0-5-10-16,18-9 6 0,13-6-3 15,9-9-3-15,2-10 3 16,4-7-1-16,0-10-2 15,-2-2 0-15,-6-7 0 16,-5-14-37-16,-5-5-35 16,-8-6-20-16,-5-2-79 15</inkml:trace>
  <inkml:trace contextRef="#ctx0" brushRef="#br0" timeOffset="-194836.23">11838 6104 724 0,'-15'0'8'15,"9"0"-7"-15,6 0 38 16,0 0-15-16,0 0-26 16,0 0-9-16,0 0 9 15,0 0-2-15,0 0 6 16,0 0-3-16,0 0 7 15,0 0-3-15,0 0 2 16,0 0-7-16,0 0 2 16,0 0 0-16,0 0 0 15,0 0 3-15,0 0-3 16,0 0 2-16,0 0 6 0,0 0 3 16,0 0-2-16,0 0-3 15,0 0-1-15,0 0-1 16,0 0 2-16,0-2-1 15,-3-21 2-15,-2-20 0 16,-5-18-6-16,0-25-3 16,-8-9 4-16,-3-5-13 15,-1-6-2-15,-2 2 6 16,6 19-3-16,8 28 9 16,2 24-2-16,7 21 5 15,1 10-3-15,0 2 1 16,1 0-7-16,26 20-6 15,7 17 10-15,11 18 10 0,1 12-4 16,4 8-4 0,0 3 2-16,1 1-1 15,-4-9 1-15,-4-12-2 16,-8-15 1-16,-10-16 0 0,-11-13 1 16,-8-11 0-16,-5-3 1 15,-1 0 6-15,0-35 0 16,0-21 7-16,0-18-13 15,-11-12 1-15,-12 13-2 16,-5 4 0-16,-1 8 1 16,3 9 0-16,3 8 0 15,5 16-6-15,6 13-3 0,9 12-7 16,3 3-23 0,0 2-56-16,0 13-102 15</inkml:trace>
  <inkml:trace contextRef="#ctx0" brushRef="#br0" timeOffset="-194576.67">12182 5073 652 0,'18'0'-12'15,"13"8"4"-15,14 22 48 16,4 13 22-16,0 16-40 0,-5 10-10 15,-9 8 3-15,-8 3 3 16,-12 4-11 0,-14-2-7-16,-1 1 3 15,-13-5-5-15,-14-8 4 0,2-12-2 16,2-16 3-16,6-13-6 16,11-11-29-16,4-9-76 15,-1-9-161-15</inkml:trace>
  <inkml:trace contextRef="#ctx0" brushRef="#br0" timeOffset="-193096.67">8456 5247 556 0,'-4'0'20'15,"2"0"-17"-15,2 0 7 16,0 0 8-16,22 0-14 15,11-10 2-15,6-3 28 16,4-4-20-16,-7 1-7 16,-5 4-8-16,-4 3 2 15,-11 3-3-15,-3 5-5 0,-8 1-58 16,-5 0-78-16,-9 12-152 16</inkml:trace>
  <inkml:trace contextRef="#ctx0" brushRef="#br0" timeOffset="-192933.43">8536 5421 561 0,'0'0'73'15,"0"0"-59"-15,2 0-5 16,8 0 13-16,10-8-15 16,9-7-2-16,10-5-5 15,6-1-2-15,3 9-40 0,2-1-116 16,-4-2-313-16</inkml:trace>
  <inkml:trace contextRef="#ctx0" brushRef="#br0" timeOffset="-192451.43">9266 6323 745 0,'-15'0'9'15,"11"0"50"-15,4 0 1 16,0 0-23-16,0 0-26 15,0-3-12-15,16-13 1 16,21-10-6-16,18-7 9 16,9-3-5-16,-1 6 3 15,-7 10-3-15,-11 4-10 16,-12 9-25-16,-17 5-17 16,-16 2-43-16,-6 25-38 15,-34 12-87-15</inkml:trace>
  <inkml:trace contextRef="#ctx0" brushRef="#br0" timeOffset="-192239">9330 6499 620 0,'-1'0'58'0,"-1"0"-18"16,2 0 9-16,0 0-10 16,11-11-28-16,15-14-11 15,13-7 4-15,6-4 8 16,-3 6-11-16,-7 8 2 15,1 6-5-15,-8 6 3 16,-1 6-4-16,-5 2-4 16,-4 2-35-16,-3 2-30 15,-6 18-38-15,-7 0-114 16</inkml:trace>
  <inkml:trace contextRef="#ctx0" brushRef="#br0" timeOffset="-189503.62">10416 3598 463 0,'1'7'18'15,"-1"-5"-23"-15,0-2 6 16,2 1-3-16,2 0-8 0,1 1-20 15,-1 1 24-15,1-3 2 16,-4 0-12-16,1 0-12 16,-2 0-37-1,0 0-73-15</inkml:trace>
  <inkml:trace contextRef="#ctx0" brushRef="#br0" timeOffset="-189120.3">10455 3281 450 0,'-9'-8'20'0,"3"4"50"16,6 2 4-16,-2 2-34 0,1 0-21 15,1 0-11-15,0 0-2 16,-2 0 0-16,-4 27-2 16,-4 16 8-16,-5 13 41 15,-4 5-33-15,0-2-8 16,2-6-2-16,-2-5-2 16,4-5 0-16,0-11-7 15,4-7 3-15,4-5-4 0,1-10 1 16,6-3-2-16,0-4 3 15,0-3-3-15,0 0-20 16,0 0-18 0,-3 0-26-16,-1-20 0 0,-2-15-145 15,-2-13-192-15</inkml:trace>
  <inkml:trace contextRef="#ctx0" brushRef="#br0" timeOffset="-188880.94">10234 3387 402 0,'-1'-7'50'0,"-1"5"29"15,2 2-19-15,0 0-37 16,0 0-24-16,18 12-3 16,13 9 10-16,7 4 32 15,0 5-20-15,5 0-4 16,-2 6 0-16,6 1-1 16,-4-2-2-16,-4-2-8 15,-4-3 0-15,-10-7-1 0,-6-5-2 16,-7-8 2-16,-4-4-2 15,-4-4 1-15,-4-2-2 16,0 2 3-16,0-1-5 16,3 1-56-16,-3-2-138 15</inkml:trace>
  <inkml:trace contextRef="#ctx0" brushRef="#br0" timeOffset="-188349.35">10903 4318 74 0,'0'-12'379'0,"0"6"-355"0,0 2 58 16,0 4-5-16,0 0-28 15,0 0-21-15,0 0 1 16,0 0-11-16,-8 25-10 16,-9 20 3-16,-9 19 20 15,-2 15-13-15,2-1-15 16,1-9 1-16,6-9-4 15,4-10 1-15,3-11-1 0,5-12 3 16,4-7-2-16,1-14-2 16,2-3 1-16,0-3-3 15,0 0-23-15,-1-3-24 16,-1-23-31-16,-4-16-112 16</inkml:trace>
  <inkml:trace contextRef="#ctx0" brushRef="#br0" timeOffset="-188091.04">10675 4380 530 0,'0'-5'11'16,"0"4"27"-16,0 1-1 15,0 0-20-15,22 10-17 16,10 13 8-16,14 8 45 0,7 7-33 16,4-5-3-16,8 0 0 15,-4 1-12-15,-7-6 1 16,-8-5-3-16,-13-3-3 15,-12-9 0-15,-11-5 1 16,-5-1 0-16,-5-4 0 16,0 1 5-16,0 1-4 15,0-2 0-15,0 3-5 16,-2 10-50-16,-2 3-98 16,1-5-203-16</inkml:trace>
  <inkml:trace contextRef="#ctx0" brushRef="#br0" timeOffset="-187475.95">11448 5631 493 0,'0'-7'3'0,"0"4"1"16,1 3 37 0,-1 0-5-16,0 0-14 0,0 0 0 15,0 0 13-15,0 21 4 16,0 15 23-16,-3 17-24 16,-10 11-11-16,1-1-10 15,4-1-11-15,1-7-1 16,3-9-4-16,2-7 0 15,2-11-2-15,0-12 3 16,0-9-3-16,0-4 2 16,0-2-2-16,0-1-9 0,0 0-32 15,-7 0-17 1,-4-18-19-16,-8-18-131 16</inkml:trace>
  <inkml:trace contextRef="#ctx0" brushRef="#br0" timeOffset="-187223.62">11308 5752 434 0,'0'0'82'16,"0"0"-85"-16,9 0 2 16,13 18 42-16,11 11 24 15,11 10-17-15,6 5-12 16,3 4-2-16,-1 2-1 16,-5 2-21-16,-7-2-4 0,-9-5-3 15,-7-8 4 1,-5-8-4-16,-7-9 12 15,-4-10-11-15,-5-4 3 16,-3-4 5-16,0-2 8 0,0 0-14 16,0 0-6-16,0 0 1 15,0 0-5-15,0 0-10 16,-2 0-70-16,-20-6-121 16</inkml:trace>
  <inkml:trace contextRef="#ctx0" brushRef="#br0" timeOffset="-184168.58">5790 7011 57 0,'6'7'378'15,"-6"-5"-363"-15,0-2-7 16,0 0 22-16,0 0 31 16,0 0-11-16,0 0-22 15,0 0-12-15,0 0-2 16,0 0 0-16,0 0 0 16,0 0 0-16,0 0-3 15,0 0-3-15,0 0-2 0,0 0 0 16,0 0-3-1,0 0 1-15,0 0 0 16,0 0 1-16,0 0 0 16,0 0-2-16,0 0-2 0,13 0-3 15,8 0-1-15,14 0 5 16,9-2-1-16,11-9-1 16,9-2 2-16,2-1 2 15,5-1 2-15,8 1-4 16,9 1-2-16,13-1 1 15,2 1 0-15,3-3 0 16,-6 2-2-16,-4-4 5 16,-2 3-4-16,3 1 3 15,-10 0-2-15,0 3 3 16,-7 4-1-16,1-1-2 16,-5 3 1-16,-7 1 0 15,-8 2 3-15,-6 2-5 0,-4 0 3 16,-2 0-3-16,-2 0 2 15,5 0-1-15,5 0-2 16,4 0 3-16,3 2-3 16,-1 1 2-16,-4-2-1 15,-5-1 3-15,-5 0-4 16,-1 0 3-16,-8 0-2 16,-4 0 0-16,0 0 0 15,-3 3 0-15,0 3 1 16,3-1-4-16,-3 2 5 15,1-3-3-15,-1 0 2 16,-5-2-1-16,-4-1 1 0,-6-1 0 16,-5 0-1-16,-5 0 2 15,-4 0-3-15,-4 0 4 16,0 0 5-16,0 0 8 16,0 2-13-16,0-1 4 15,0-1-7-15,0 2 2 16,0 0-18-16,-4 8-70 15,-23-2-204-15</inkml:trace>
  <inkml:trace contextRef="#ctx0" brushRef="#br0" timeOffset="-158060.95">6691 7995 253 0,'0'-1'173'15,"-9"-1"-159"-15,2-4 69 16,5 5-9-16,0 1-30 16,1 0-22-16,1-1-12 15,0 1-3-15,0 0 0 16,0 0-1-16,-6 0-4 15,-9 33 1-15,-16 24 3 16,-11 19 4-16,-5 13-2 16,3-9-7-16,13-2-1 15,4-8 0-15,10-5 1 16,3-9-2-16,5-11 0 0,5-9 0 16,1-15-24-16,3-10-22 15,0-11-59-15,0-16-15 16,7-38-192-16</inkml:trace>
  <inkml:trace contextRef="#ctx0" brushRef="#br0" timeOffset="-157819.6">6716 7930 228 0,'0'0'235'0,"0"0"-228"15,0 9 1-15,8 26 32 16,5 13 53-16,4 14-57 0,6 8-8 15,4 2-6-15,6 2-8 16,1-5-8-16,-1-6-5 16,-2-9 0-16,-5-8 0 15,-7-7-3-15,-9-10 5 16,-4-9-2-16,-6-11-1 16,0-5-13-16,-9-4-21 15,-16-7-72-15,-12-23-232 16</inkml:trace>
  <inkml:trace contextRef="#ctx0" brushRef="#br0" timeOffset="-157660.42">6629 8339 524 0,'-8'0'72'16,"5"0"-69"-16,3 0 12 16,0 0 7-16,8 0-11 15,15-3-15-15,15-3 4 16,6-2 2-16,4 0-24 15,2-3-105-15,-2-3-135 16</inkml:trace>
  <inkml:trace contextRef="#ctx0" brushRef="#br0" timeOffset="-157255.77">7418 8052 491 0,'-8'-5'12'15,"3"2"77"-15,2 3-29 16,3 0-29-16,-6 4-14 16,-11 34-14-1,-4 12 6-15,-7 15 0 0,3 2-6 16,7-6-1-16,-2-1-2 15,4-3 0-15,3-7-4 16,0-11-18-16,9-14-38 16,4-20-76-16,0-9-92 15</inkml:trace>
  <inkml:trace contextRef="#ctx0" brushRef="#br0" timeOffset="-157023.7">7405 7983 485 0,'0'0'35'0,"8"0"-40"0,7 7 5 16,11 15 56-16,11 14 5 15,9 8-17-15,0 4-17 16,2 5-15-16,0 0-1 16,-1 2-8-16,-2 1 0 15,-5-6-5-15,-7-6 3 16,-9-5-1-16,-8-11-2 15,-8-7-15-15,-8-6-24 16,-5-6-21-16,-26-7-91 0</inkml:trace>
  <inkml:trace contextRef="#ctx0" brushRef="#br0" timeOffset="-156843.2">7476 8266 385 0,'-3'0'215'0,"0"0"-213"16,3 0 15-16,0-2 8 16,15-3-12-16,12 0-14 15,10-1 0-15,6 0 2 16,-1 0-47-16,1-1-78 0,-3-3-78 16</inkml:trace>
  <inkml:trace contextRef="#ctx0" brushRef="#br0" timeOffset="-156595.85">8313 7896 620 0,'0'-4'33'0,"0"4"-17"15,0 0 23-15,-2 4-14 16,-17 38-9-16,-9 19-3 15,-3 19 1-15,-2 6-7 16,3-8-6-16,-1 0 0 16,3-7-4-16,5-7 3 15,8-14-13-15,8-14-25 16,4-17-20-16,3-19-50 0,0-11-103 16</inkml:trace>
  <inkml:trace contextRef="#ctx0" brushRef="#br0" timeOffset="-156391.4">8280 7944 538 0,'0'1'8'0,"11"25"-14"0,6 18 61 16,7 11 7 0,2 8-35-16,4 2-8 15,-2-4-12-15,2-2-4 16,-4-9-2-16,-5-10-1 0,-4-9-2 15,-7-11-8-15,-10-8-35 16,0-9-26-16,-30-3-99 16</inkml:trace>
  <inkml:trace contextRef="#ctx0" brushRef="#br0" timeOffset="-156235.81">8227 8209 592 0,'-3'-2'22'15,"1"2"-20"-15,2 0 12 16,0 0 4-16,14 0-19 16,22 0-3-16,14 0 4 15,8 0 1-15,6 0-68 0,-12 0-118 16</inkml:trace>
  <inkml:trace contextRef="#ctx0" brushRef="#br0" timeOffset="-155943.59">8917 7944 693 0,'-10'-5'0'0,"7"5"0"16,3 0 8-16,-3 10 20 15,-14 33-22-15,-6 16 15 16,-7 14-9-16,0 3-6 16,2-8-4-16,3 0-4 15,-2-4 1-15,7-7 0 16,1-8 1-16,3-12-6 16,7-12-28-16,6-16-40 15,3-9-34-15,0-34-98 16</inkml:trace>
  <inkml:trace contextRef="#ctx0" brushRef="#br0" timeOffset="-155731.9">8877 7856 515 0,'2'0'8'0,"11"15"-11"16,14 18 89-16,7 16-20 15,10 11-24-15,3 6-23 16,2-2 0-16,3-3-4 15,-5-1-12-15,-3-7-3 16,-6-8-1-16,-12-7 0 16,-5-7-25-16,-13-12-23 15,-8-8-12-15,-2-11-60 16,-25-3-60-16</inkml:trace>
  <inkml:trace contextRef="#ctx0" brushRef="#br0" timeOffset="-155559.36">8892 8219 544 0,'0'0'36'0,"0"0"-41"15,3 0 9-15,24 0 18 16,9-1 9-16,10-10-14 16,6-1-13-16,-3 3-3 15,-6-1-35-15,-10 2-110 16,-6-2-159-16</inkml:trace>
  <inkml:trace contextRef="#ctx0" brushRef="#br0" timeOffset="-155335.95">9612 7938 594 0,'0'0'35'0,"0"0"-15"16,0 0 2-16,-2 11 5 15,-22 32-14-15,-4 14 8 16,-12 18-3-16,-1 5-15 16,9-1-4-16,6-3 2 15,9-2-6-15,6-10-1 16,7-12-29-16,4-14-21 0,0-24-80 16,0-14-71-16</inkml:trace>
  <inkml:trace contextRef="#ctx0" brushRef="#br0" timeOffset="-155119.54">9665 7945 518 0,'0'0'58'16,"5"0"-70"-16,8 9 17 16,9 15 55-16,8 11-26 15,8 8-12-15,4 9-5 16,2 1-8-16,0 1-6 15,-5-1-4-15,-8-6 0 16,-4-5 1-16,-13-10-2 16,-10-7-26-16,-4-4-21 15,-10-9-64-15,-25-9-67 16</inkml:trace>
  <inkml:trace contextRef="#ctx0" brushRef="#br0" timeOffset="-154959.95">9592 8174 634 0,'0'0'14'16,"0"0"-25"-16,26 0 1 15,12 0 28-15,13 0-9 16,9 0-6-16,-1 0-18 16,-11 0-102-16,-5-8-295 15</inkml:trace>
  <inkml:trace contextRef="#ctx0" brushRef="#br0" timeOffset="-154699.73">10233 7892 643 0,'-6'-7'22'0,"1"6"-1"15,4 1 5-15,-2 8-11 16,-10 31-6-16,-9 22 19 16,-4 13-12-16,-1 5-15 15,-1-8 6-15,7-7-11 0,3-1 7 16,2-10-5-16,5-10-6 16,6-10-39-16,5-15-41 15,0-18-99-15</inkml:trace>
  <inkml:trace contextRef="#ctx0" brushRef="#br0" timeOffset="-154487.27">10224 7874 530 0,'3'0'43'16,"6"6"-59"-16,13 23 74 15,8 11 11-15,7 13-40 0,6 4 6 16,0 2-14-16,1-2-17 15,-1-3-1-15,-6-4-3 16,-4-5 0-16,-8-7-9 16,-10-10-45-16,-6-9-21 15,-9-10-67-15,-12-9-29 16</inkml:trace>
  <inkml:trace contextRef="#ctx0" brushRef="#br0" timeOffset="-154323.71">10246 8147 526 0,'6'0'19'0,"0"0"-28"15,9 0 45-15,9 0 19 16,6 0-40-16,11 0-14 16,4-3 1-1,7-3-31-15,-7-6-127 0</inkml:trace>
  <inkml:trace contextRef="#ctx0" brushRef="#br0" timeOffset="-154043.46">11013 7902 487 0,'-12'0'152'0,"9"0"-141"16,2 0 6-16,-13 15 0 16,-13 30 26-16,-14 20 3 15,-10 16-36-15,2 1-6 16,4-4-3-16,4-4 1 16,13-12-4-16,8-9 1 15,5-13-5-15,9-15-25 16,6-15-41-16,0-10-42 15,21-39-105-15</inkml:trace>
  <inkml:trace contextRef="#ctx0" brushRef="#br0" timeOffset="-153843.99">10940 7871 524 0,'2'0'15'15,"8"3"-24"-15,9 19 46 16,11 14 40-16,6 13-26 15,4 12-20-15,-6-1-10 16,1 1-6-16,-6 0-8 16,-2-8-5-16,0-6-2 15,-6-10-2-15,-6-12-6 16,-8-8-45-16,-7-7-28 0,-19-10-83 16</inkml:trace>
  <inkml:trace contextRef="#ctx0" brushRef="#br0" timeOffset="-153691.4">10903 8192 594 0,'0'-3'40'15,"0"3"-47"-15,7-5 7 16,28-2 6-16,18 2 9 16,17-5-7-16,12 2-10 15,-9 2-25-15,-10-8-154 16</inkml:trace>
  <inkml:trace contextRef="#ctx0" brushRef="#br0" timeOffset="-153432.09">11756 7867 625 0,'0'-4'38'15,"-1"4"3"-15,1 0-17 16,-2 0-5-16,-8 8-7 16,-13 27-11-16,-12 15 9 15,-10 13 1-15,-7 2-11 16,7-4 4-16,6-4-4 16,10-6 0-16,9-11-1 15,10-9-18-15,8-12-31 16,2-9-47-16,2-10-90 0</inkml:trace>
  <inkml:trace contextRef="#ctx0" brushRef="#br0" timeOffset="-153200.71">11746 7703 453 0,'9'7'14'0,"4"7"5"16,9 8 66-16,4 7-14 15,0 10-33-15,7 7-7 16,1 4-3-16,4 6-3 16,-2 0-16-16,-5-4-9 15,2-2 2-15,-7-13-1 0,-5-9-11 16,-9-10-23-16,-9-7-10 16,-3-5-14-16,-9-6-38 15,-30 0-84-15</inkml:trace>
  <inkml:trace contextRef="#ctx0" brushRef="#br0" timeOffset="-153039.27">11665 8125 558 0,'0'-3'66'16,"0"-1"-63"-16,0-6 14 16,30-3-10-16,16-5 11 15,12-1-10-15,5 3-6 0,-2 2-2 16,-9 5-17-16,0 0-43 15,-9 0-97-15</inkml:trace>
  <inkml:trace contextRef="#ctx0" brushRef="#br0" timeOffset="-152659.29">12626 7633 617 0,'-6'-2'4'0,"3"2"20"15,0 0 7-15,-12 20 0 16,-8 26-2-16,-9 15 24 16,-5 17-30-16,-2-5-9 15,0 3 12-15,1-1-16 16,7-2-3-16,8-4-5 16,5-13-3-16,11-10 0 0,4-14 2 15,3-14-8-15,0-10-39 16,0-8-15-1,6-8-46-15,17-31-40 16,7-18-218-16</inkml:trace>
  <inkml:trace contextRef="#ctx0" brushRef="#br0" timeOffset="-152439.49">12676 7663 361 0,'8'23'7'0,"9"16"79"15,6 14 19-15,3 7-39 16,2 3-14-16,-1-2-17 0,1 1-14 16,5-2-10-1,-4-1-6-15,1-8-5 16,-6-6 3-16,-3-8-4 16,-5-10-4-16,-10-11-34 0,-6-8-15 15,-3-8-21-15,-30-1-96 16</inkml:trace>
  <inkml:trace contextRef="#ctx0" brushRef="#br0" timeOffset="-152241.02">12553 8028 580 0,'0'-4'-3'0,"16"-3"-4"15,29 0 8 1,6 3 12-16,4 2-11 15,-2 2 0-15,-8 0-3 0,-7 5 1 16,-7 3 0-16,-6 2 0 16,-6-1 0-16,-7 3-16 15,-7 2-47-15,-5-2-65 16</inkml:trace>
  <inkml:trace contextRef="#ctx0" brushRef="#br0" timeOffset="-148464.7">9915 7338 262 0,'0'-23'53'16,"0"8"-7"-16,0 1 9 16,3 5-19-16,0 3-7 15,-3 2-7-15,0 4-9 16,0 0 1-16,0 0 7 16,0 0-1-16,0 0 0 15,0 10 1-15,0 21-12 16,0 33 20-16,0 22 16 0,0 20-27 15,0 5-5-15,0-7-4 16,3 6 5-16,17-1-4 16,-2-3-5-16,-1 6-2 15,3 7 1-15,-7 2-2 16,2-1 1-16,-5-4-2 16,3-12-1-16,-3-12 0 15,-3-12 0-15,-1-11 2 16,-4-10-4-16,-1-13 4 15,-1-7 0-15,0-10-3 16,0-12 4-16,0-4-5 16,0-6 4-16,0-3-3 15,0-4 2-15,0 0-1 0,0 0 4 16,0 0-2-16,0-2 2 16,0-25-3-16,0-17 0 15,0-20-6 1,-7-15-1-16,-1-14 5 0,0-17-5 15,2-14-3-15,0-17-3 16,2-8 6-16,3-3-1 16,-2 2-10-16,-3 8 10 15,-3 10-3-15,2 14 5 16,1 22 3-16,1 25 4 16,1 17-3-16,-3 12 4 15,4 8-6-15,-1 3 7 0,1 5-5 16,2 5 1-16,1 5 1 15,0 4-2-15,0 5 1 16,0 2-2-16,0 5 5 16,0 0-6-16,0 0 6 15,0 0-4-15,-2 0-14 16,1 9-40-16,-2 16-68 16,-5 9-15-16</inkml:trace>
  <inkml:trace contextRef="#ctx0" brushRef="#br0" timeOffset="-147383.92">9098 8895 434 0,'-5'9'4'0,"-10"4"-5"0,-8 1 0 15,-13 1 32-15,-7 0 26 16,-10 1-23-16,-3 3-2 15,-7-1-3-15,-4 2 0 16,-13 2-8-16,-23 3-3 16,-13 7 2-16,-27 0-5 15,-16 1-5-15,-5-3 7 16,0-12-7-16,16-8 5 0,19-10-4 16,19 0-4-16,13-20 0 15,18-12-3 1,12-10 1-16,5-11-5 15,3-14 1-15,1-17-1 0,7-15 0 16,7-11-1-16,13-5 1 16,14 12-1-16,17 13 3 15,0 12-2-15,24 7 0 16,22-1 1-16,12-8-5 16,12-2 5-16,20 1-4 15,5 1 3-15,10 2-4 16,8-2 4-16,6-7 0 15,16-4-1-15,20 2 2 16,18 5-4-16,15 16 6 16,4 19-6-16,-6 23 2 15,-6 23-2-15,-12 5 4 16,-16 30-1-16,-10 14-1 0,1 8 1 16,-5 7-1-16,5 7 1 15,-10 1-4-15,-19 5 8 16,-23 2-8-16,-27 5 4 15,-26 8-5-15,-27 6 6 16,-11 8-1-16,-33 2 4 16,-23-2-3-16,-13-7-6 15,-14-7 5-15,-18-1-1 16,-25-2 2-16,-19 6-1 16,-22 3 3-16,-10 1-6 15,-2-5 4-15,5-9 2 16,8-15-4-16,21-14 1 0,18-14-3 15,8-17-2-15,25-11-15 16,11-11-35-16,13 0-26 16,15-1-96-16</inkml:trace>
  <inkml:trace contextRef="#ctx0" brushRef="#br0" timeOffset="-146960.06">8389 9542 641 0,'9'0'3'15,"13"27"-17"-15,23 16 32 0,10 6 34 16,4 7-30-16,7 0-11 15,1 3-3-15,3-1 0 16,0-1-6-16,-3-4 0 16,-10-4-4-16,-10-2 4 15,-11-11-3-15,-9-2-12 16,-8-10-23-16,-7-8-25 16,-6-12-81-16,-6-8-187 15</inkml:trace>
  <inkml:trace contextRef="#ctx0" brushRef="#br0" timeOffset="-146740.64">9065 9458 638 0,'-21'0'15'0,"-9"0"-16"16,-1 29 18 0,-12 40 23-16,-11 32 1 15,-13 20-16-15,3 6-15 0,3-8 2 16,7-15-2-16,2-14-3 15,5-12-8-15,7-19 3 16,10-15-4-16,11-17-4 16,13-16-19-16,6-8-29 15,0-5-50-15,17-32-124 16</inkml:trace>
  <inkml:trace contextRef="#ctx0" brushRef="#br0" timeOffset="-144460.09">12135 8670 523 0,'-48'18'73'0,"15"2"-113"15,6 4 26 1,0 1 15-16,4-1 18 0,-15-8 2 16,-2 1-2-16,-5-3 6 15,-8-5 10-15,-10 1-13 16,-14 6-12-16,-24 4-2 16,-16 7-8-16,-18 0 4 15,-11-4-6-15,0-11 4 16,6-10 5-16,15-2 13 15,13-17 1-15,14-13-1 16,7-5-9-16,11-7-4 16,8-2 7-16,8-6-3 15,10-5 1-15,5-1-11 16,3-10 3-16,8-2-4 16,3-3 1-16,5-7 0 0,8 3-2 15,9 0 3-15,7 3-5 16,6 2 5-16,0 3-6 15,21 0 5-15,14-2-5 16,9-5 2-16,14 2 0 16,3 3 2-16,6 2-2 15,6 10 0-15,1 3 1 16,11 1-1-16,6 6 4 0,4 1-3 16,12 6 1-16,16 2 0 15,21 6-1 1,14 7 1-16,3 4-1 15,-9 7 2-15,-20 6-3 0,-13 2 1 16,-10 5-5-16,-8 1 4 16,-2 0-1-16,-4 4 2 15,-7 7-6-15,0 3-2 16,1 4 3-16,2 1 0 16,-3 8-4-16,-11 5-6 15,-14 6 0-15,-16 8 10 16,-15 5 5-16,-16 11-3 15,-9 11 5-15,-7 8-1 16,0-81 3-16,-3 190-6 16,-11-90 3-16,2-1 1 15,0-5-3-15,0-4 1 16,-6-7-3-16,-9-5 3 0,-13-5-2 16,-22-4 2-16,-15-1 1 15,-15 1-2-15,-20-2 2 16,-16-6 0-16,-13-10 3 15,-9-11-3-15,-4-10 13 16,5-10 2-16,8-3 1 16,8-6-2-16,18-3-10 15,23-2 2-15,22 1-8 0,27 0 2 16,18-1-18 0,16 6-37-16,9 5-133 15</inkml:trace>
  <inkml:trace contextRef="#ctx0" brushRef="#br0" timeOffset="-144004.31">11165 9290 631 0,'-30'-14'1'15,"9"10"28"-15,21 4 24 16,0 0-19-16,6 0-23 16,23 15-14-16,11 10 24 15,10 13 10-15,4 10-19 0,-9-2-5 16,-6-1-2-16,-7-2-4 15,-5-1-2-15,-3-3-11 16,-5-3-26-16,1-14-41 16,5-17-30-16,5-7-83 15</inkml:trace>
  <inkml:trace contextRef="#ctx0" brushRef="#br0" timeOffset="-142676.86">11974 9148 495 0,'-26'12'88'16,"-2"4"-67"-16,-5 18 7 15,-3 25 13-15,-1 12-5 16,-3 15-9-16,-3 6-8 16,-5-2-10-16,4-4-5 15,-1-11-1-15,8-12 1 16,7-16-2-16,10-16-2 16,7-17 3-16,13-12-3 15,0-2 0-15,0 0-15 16,0 0-18-16,0-2-5 0,16-14-9 15,11-6 9-15,12-7-21 16,1 5-22-16,-7 10-10 16,-9 7-63-16,-14 6-8 15,-8 0 100-15,-2-2 212 16,0 1 41-16,-9-3-97 16,0 2-3-16,4 1 4 15,4 1-40-15,1 1-24 16,0 0-10-16,0 1-3 15,-3 32-12-15,3 21 3 16,0 20 13-16,0 12-10 16,12-8-5-16,-2-12-7 15,-1-12 2-15,-4-11-2 0,-2-13 1 16,-2-12-3-16,-1-11 5 16,0-5-5-16,0-2-14 15,0 0-11-15,0-5-41 16,0 0-50-16,-3-8-255 15</inkml:trace>
  <inkml:trace contextRef="#ctx0" brushRef="#br0" timeOffset="-139139.68">9268 10493 537 0,'0'12'14'0,"-38"3"42"0,-2 4 17 15,-9-4-24 1,-9 2-5-16,-8-2-20 16,-5-3-4-16,-1 0-6 0,-4-9-4 15,-7-3-3-15,-2 0-5 16,-4-15-2-16,7-15-1 15,3-13 3-15,15-13-3 16,12-11 1-16,18-15-5 16,14-24 4-16,16-20-1 15,4-15-2-15,28-5 4 16,20 13-2-16,16 16 5 16,17 11-4-16,15 16-2 15,11 7-2-15,6 16 5 16,2 15-1-16,-8 20 0 15,-7 23-1-15,-7 9-1 16,-9 30 1-16,-5 18-1 0,-10 16 5 16,-7 14-4-16,-11 9 2 15,-16 15-1-15,-15 6 3 16,-13 3-6-16,-7 0 0 16,-8-11 2-16,-24-5 0 15,-8-18 2-15,-10-10-2 16,-6-11 3-16,0-12-6 15,-4-8-14-15,8-13-37 16,12-14-10-16,10-9-49 16,21-27-159-16</inkml:trace>
  <inkml:trace contextRef="#ctx0" brushRef="#br0" timeOffset="-138375.36">12090 10383 562 0,'-88'33'4'0,"-2"2"29"15,1-5 40-15,0-10-27 16,-6-10-9-16,-2-10-15 16,0-6-4-16,-1-26-7 15,4-17-6-15,-1-13-1 16,2-17-3-16,8-18-1 16,8-16-2-16,22-16 2 15,18 0-1-15,19 7 3 16,18 11-3-16,22 11 1 0,44 8-3 15,44 2-1-15,37 3-1 16,23 8 3-16,4 14 1 16,-13 17-2-16,-17 25 4 15,-19 21-3-15,-16 10 1 16,-18 37-3-16,-20 20-10 16,-26 22 4-16,-16 16 4 15,-20 12 5-15,-9 11-2 16,-17 8 6-16,-19 0-6 15,-10 2 4-15,-9-12-2 16,4-11 2-16,2-15-2 16,4-13-34-16,9-18-56 0,0-30-158 15</inkml:trace>
  <inkml:trace contextRef="#ctx0" brushRef="#br0" timeOffset="-128623.2">9158 10581 457 0,'-10'0'1'16,"1"0"-20"-16,9 0 10 15,0 0 6-15,0 0 2 16,0 0 0-16,0 0-2 15,0 0 0-15,0 0 1 16,0 0 3-16,0 0-2 16,0 0 1-16,12 0-48 15,9-9-99-15</inkml:trace>
  <inkml:trace contextRef="#ctx0" brushRef="#br0" timeOffset="-127648.27">11643 10273 565 0,'-15'0'-22'0,"9"0"10"15,6 0 10-15,0 0 10 16,0 0 1-1,0 0 1-15,0 0-4 16,0 0-2-16,0 0 1 0,0 0 0 16,0 0 9-16,0 0 0 15,0 0 1-15,0 0-7 16,0 0 4-16,0 0-7 16,0 0-1-16,0 0-4 15,0 0 2-15,0 0-3 16,0 0 0-16,0 0 2 15,0 0-1-15,0 0 1 16,0 0-2-16,0 0 2 0,0 0-1 16,0 0-1-16,0 0 1 15,0 0 0 1,0 0-1-16,0 0 2 16,0 0-2-16,0 0 0 0,0 0 2 15,0 0-1-15,0 0 2 16,0 0-3-16,0 0 1 15,0 0-1-15,0 0 2 16,0 0-1-16,0 0-2 16,0 0 1-16,0 0-3 15,0 0 2-15,0 0-1 16,0 0-1-16,0 0 0 16,0 0-1-16,0 0 3 15,0 0 1-15,0 0 1 16,0 0-1-16,0 0 2 15,0 0-2-15,0 0 2 0,0 0-2 16,0 0 3-16,0 0-3 16,0 0 1-16,0 0 1 15,0 0-1-15,0 0 2 16,0 0-3-16,0 0 3 16,0 0-3-16,0 0 2 15,0 0-1-15,0 0-1 16,0 0 2-16,0 0-2 15,0 0-1-15,15 14-70 0,6 5-15 16,-3 3-74 0</inkml:trace>
  <inkml:trace contextRef="#ctx0" brushRef="#br0" timeOffset="-123512.58">8371 8740 432 0,'-3'-12'9'15,"-3"4"-3"-15,-1 3 30 16,5 5 10-16,-1 0-10 16,2 0-18-16,-2 4-7 15,-6 31-9-15,-12 42 9 16,-6 29 32-16,-7 21-14 15,-4 8-11-15,6-12-5 16,-4-9 7-16,5-8-4 16,1-16-3-16,3-11-6 15,6-11 1-15,2-11-4 16,7-17-1-16,8-13-2 16,1-15-2-16,3-6 1 0,-2-3-1 15,-1-2 3-15,1 0-3 16,-2 1 4-16,3-1-4 15,-1-1-16-15,2 0-25 16,0 0-25-16,3-32-59 16,24-21-147-16</inkml:trace>
  <inkml:trace contextRef="#ctx0" brushRef="#br0" timeOffset="-123092.71">8926 8642 580 0,'0'-5'11'15,"0"5"-12"-15,0 0 12 16,0 0 0-16,2 0-4 16,9 21-8-16,11 22 1 15,11 26 20-15,4 24 5 16,0 22-11-16,-1 10 11 0,-2 8-4 16,-1-8-15-16,-4-11 8 15,1-13-6-15,-7-15-2 16,-1-15-4-1,-3-18 4-15,-8-18-5 0,-4-14 2 16,-4-13-2-16,-3-5 0 16,0-3 3-16,0 0-2 15,0 0 2-15,3 0-5 16,2 0-18-16,5-11-63 16,12-30-135-16</inkml:trace>
  <inkml:trace contextRef="#ctx0" brushRef="#br0" timeOffset="-122552.16">11199 8470 620 0,'-10'-3'4'0,"-14"3"2"16,-6 18 15-16,-4 29 25 16,-12 21 4-16,-6 15-16 15,7 4-17-15,14-6-3 0,7-4 4 16,9-2-10-16,2 2 3 15,3-2-5 1,4-4 3-16,2-9-7 16,3-11 4-16,1-11-6 0,0-11 1 15,-2-11 0-15,2-7 1 16,0-9-2-16,0-2-1 16,0 0-5-16,0 0-36 15,2 0-15-15,20-9-46 16,8-31-7-16,16-20-152 15</inkml:trace>
  <inkml:trace contextRef="#ctx0" brushRef="#br0" timeOffset="-122124.3">11947 8365 708 0,'0'0'2'0,"0"0"-2"16,0 0 1-16,0 0 4 16,0 12 1-16,16 28-6 15,24 22 20-15,11 24 3 16,1 12-14-16,-1-3-1 15,-8-4-5-15,0-3 10 16,-6-7-9-16,-2-4 2 0,-3-9-1 16,-3-9-1-16,-6-12-1 15,-3-12-3-15,-7-11 3 16,-5-8-3-16,-5-6 2 16,-2-3-4-16,-1-3 5 15,0-4-2-15,0 0 2 16,0 0-3-16,0 0 0 15,2 0 0-15,1 0-8 16,0 0-10-16,-2 0-17 16,2 0-31-16,4-8-41 15,-5-12-163-15</inkml:trace>
  <inkml:trace contextRef="#ctx0" brushRef="#br0" timeOffset="-103388.1">8377 11747 410 0,'-9'8'19'15,"6"-6"-16"-15,3-1 25 16,0-1 8-16,0 0-18 15,0 0-4-15,0 0 8 0,0 0 5 16,0 0 5-16,0 0-16 16,0 0 3-16,0 0-5 15,-10 24-3 1,-7 26-4-16,-11 23 25 0,-6 25-9 16,-1 4-11-16,0-3 4 15,12-3-7-15,2-11-6 16,11-14-5-16,10-22 5 15,0-19-9-15,4-19-49 16,13-11-20-16,2-28-81 16,2-29-18-16</inkml:trace>
  <inkml:trace contextRef="#ctx0" brushRef="#br0" timeOffset="-103135.77">8502 11698 477 0,'0'0'19'16,"0"10"1"-16,6 11 56 15,4 12-22-15,5 13-18 16,3 10-16-16,3 3-1 16,6 4 6-16,6-3-17 15,-2-6-6-15,0-6 1 16,-4-6-3-16,-3-9 2 0,-5-6-4 15,-7-9-28 1,-6-6-8-16,-6-5-22 16,0-7-70-16,-6 0-33 15</inkml:trace>
  <inkml:trace contextRef="#ctx0" brushRef="#br0" timeOffset="-102947.52">8377 12203 588 0,'-14'-18'6'0,"7"4"6"16,6 8 48-16,1 5-27 15,8-10-19-15,24-6-16 16,20-3-1-16,14-2 1 16,3 6-30-16,-3 4-32 15,-4 1-60-15,1-1-18 0</inkml:trace>
  <inkml:trace contextRef="#ctx0" brushRef="#br0" timeOffset="-102700.17">9211 11684 592 0,'-8'-8'3'15,"5"8"48"-15,3 0-8 16,0 0-11-16,0 0-23 15,-3 26-7-15,-7 21-1 16,-8 21 15-16,-3 9-5 16,-1 0-8-16,0-9-1 0,-1-6-3 15,1-1 4-15,0-9-21 16,7-13-13-16,4-15-14 16,7-16-11-16,4-8-66 15,4-28-31-15</inkml:trace>
  <inkml:trace contextRef="#ctx0" brushRef="#br0" timeOffset="-102496.71">9214 11580 566 0,'-1'32'-4'16,"1"24"26"-16,3 15 42 0,14 12-19 15,11-1-20-15,8-11-7 16,9-3-7-16,-2-10-3 15,-3-6-7-15,-10-8 0 16,-14-6-5-16,-16-5-40 16,0-7-11-16,-26-6-44 15,-13-10-30-15</inkml:trace>
  <inkml:trace contextRef="#ctx0" brushRef="#br0" timeOffset="-102332.15">9099 12068 632 0,'0'0'4'0,"0"3"-4"16,0-1 11-16,27-2 2 15,12 0 2-15,7-4-8 16,3-3-7-16,-1 4-18 16,-4-2-85-16,1-1-97 15</inkml:trace>
  <inkml:trace contextRef="#ctx0" brushRef="#br0" timeOffset="-102099.77">9793 11669 634 0,'-9'0'38'16,"6"-1"-33"-16,3 1 15 15,0 0 6-15,0 8-6 16,-11 27-16-16,-11 15 8 15,-4 14-7-15,-6 4-3 16,1-1-4-16,4 1 3 16,2-6-17-16,9-9-24 15,8-16-8-15,8-17-17 16,0-20-62-16,13-11-17 16</inkml:trace>
  <inkml:trace contextRef="#ctx0" brushRef="#br0" timeOffset="-101880.36">9740 11643 479 0,'0'-6'16'0,"0"6"-12"15,6 0 20-15,12 12 36 16,13 18 13-16,5 17-22 16,2 13-16-16,-2 5-15 15,-6-4-12-15,-1-6-6 16,-1-6-2-16,-2-6 0 15,-8-5-29-15,-10-6-17 16,-8-4-15-16,0-8-46 16,-10-10-13-16,-16-10-164 15</inkml:trace>
  <inkml:trace contextRef="#ctx0" brushRef="#br0" timeOffset="-101739.74">9770 11908 602 0,'-3'0'22'0,"3"0"-17"16,0 0 10-16,14 0-7 16,25-9-5-16,18-1-4 15,7-3-26-15,-3-3-135 16</inkml:trace>
  <inkml:trace contextRef="#ctx0" brushRef="#br0" timeOffset="-101431.97">10330 11537 576 0,'-9'7'20'16,"-4"19"-1"-16,-6 19 40 16,-10 16 1-16,-1 16-39 0,1-1-10 15,3-7-8 1,5-6-2-16,6-7 0 16,6-9-3-16,7-14-21 15,2-12-30-15,2-17-30 0,13-8-72 16,3-34-92-16</inkml:trace>
  <inkml:trace contextRef="#ctx0" brushRef="#br0" timeOffset="-101223.52">10301 11602 481 0,'0'0'83'16,"0"0"-78"-16,0 0 11 15,14 14 4-15,11 21 57 16,6 11-20-16,6 10-29 15,-2 3-16-15,-4-4-1 16,2-3-7-16,-5-2-4 16,-4-8 0-16,-9-6-2 0,-11-5-28 15,-4-6-10-15,-3-6-9 16,-21-5-23-16,-6-14-86 16</inkml:trace>
  <inkml:trace contextRef="#ctx0" brushRef="#br0" timeOffset="-101063.95">10264 11891 416 0,'-1'0'197'0,"-1"0"-191"16,2 0 33-16,0 0-16 16,12 0-11-16,22-2-15 0,17-5 6 15,14 0-30-15,-3-4-137 16</inkml:trace>
  <inkml:trace contextRef="#ctx0" brushRef="#br0" timeOffset="-99562.77">10468 12286 345 0,'0'1'47'0,"0"-1"-17"15,0 0 48-15,0 0 19 16,-6 0-39-16,-13 3-32 16,-5 4-13-16,-7 7-1 15,-8 4 3-15,-5 3-5 16,-8 1 5-16,-7 3-7 16,-10 6-3-16,-15 2-2 15,-7 2-2-15,-8-1 3 16,-8-7 2-16,-5-2 5 15,-1-4-5-15,0-7 0 16,7-1 2-16,3-5-4 16,-8-2 2-16,-2-4-3 15,2 0-1-15,0-2-3 0,6 0 3 16,3 0-2-16,4-6 2 16,7-9-3-16,7-4 5 15,10-5-4-15,10-4 6 16,7-3 0-16,8-2-5 15,6-5 3-15,7-1-4 16,8-6 2-16,8-3-5 16,5-2 2-16,3-3 2 0,-2 2-3 15,5-2 1 1,1 4-2-16,-2 5 3 16,5 4-1-16,1 4 0 15,4 4-1-15,0 1 3 0,0-3-5 16,27-5 2-16,15-4-1 15,20-9 2-15,17 1-1 16,4 5-1-16,-2 1 4 16,8 5-3-16,2-1 3 15,12 0-3-15,7-3 4 16,3 4-3-16,6 7 2 16,9 5-2-16,3 10 0 15,2 8 2-15,-3 10-2 16,0 0 2-16,-9 4-2 15,-11 13 2-15,-11 0-3 16,-19 3 3-16,-8 4 0 16,-10 3-4-16,-8 3 4 0,-7 6-2 15,-3 9 1-15,-7 12-2 16,0 11 3-16,-1 5-3 16,2 0 4-16,0-3-1 15,-2-11 0-15,-1-6-1 16,-9-7 0-16,-10-3 1 15,-9 0-2-15,-7 2 3 16,-26 10-1-16,-26 9 2 16,-14 7-2-16,-12 5 1 15,-9-3-3-15,-1-8-1 16,-2-6 2-16,4-12-3 16,16-15-15-16,14-17-25 0,20-15-24 15,30-25-69-15,7-32-261 16</inkml:trace>
  <inkml:trace contextRef="#ctx0" brushRef="#br0" timeOffset="-99091.02">11091 11593 558 0,'-21'0'29'0,"6"0"0"15,3 16 31-15,-5 18-15 16,-12 13-7-16,0 9-12 15,3 5-12-15,-3-3-12 16,10-7 0-16,0-5-2 16,8-10-2-16,9-11-26 15,2-8-31-15,8-10-14 16,19-7-63-16,6-30 19 16,7-18-254-16</inkml:trace>
  <inkml:trace contextRef="#ctx0" brushRef="#br0" timeOffset="-98920.47">11147 11609 463 0,'0'0'53'16,"0"6"-39"-16,14 12 32 16,8 15 56-1,0 20-34-15,3 13-36 16,-5 2-7-16,4 0-15 0,4-10-8 16,-3-4-1-16,0-7 0 15,-6-9-6-15,-6-8-37 16,-9-7-32-16,-4-12-64 15,-10-11-47-15</inkml:trace>
  <inkml:trace contextRef="#ctx0" brushRef="#br0" timeOffset="-98783.83">11088 11871 458 0,'-20'-17'97'0,"14"12"-56"16,6 4 28-1,0 0-51-15,24-3-18 16,21 2-1-16,22 1 1 0,9 1-1 15,-3 0-59-15,-4-4-131 16</inkml:trace>
  <inkml:trace contextRef="#ctx0" brushRef="#br0" timeOffset="-98587.33">11645 11632 596 0,'-11'0'38'0,"5"0"21"0,-9 0-3 16,-4 22-27-16,-2 21-10 15,-6 11-5-15,3 12-7 16,8 0-2 0,-3-6-5-16,-1-4 2 15,11-8-2-15,5-10-23 0,4-16-29 16,0-17-43-16,7-8-76 16,8-37-119-16</inkml:trace>
  <inkml:trace contextRef="#ctx0" brushRef="#br0" timeOffset="-98403.83">11560 11526 92 0,'0'0'479'16,"0"0"-455"-16,1 4 13 15,18 10-19-15,11 18 58 16,6 15-32-16,1 6-15 16,2 5-17-16,-8-5-7 15,0-10-5-15,-2-4 3 0,-7-7-4 16,-6-7-13-16,-8-7-37 15,-8-3-30-15,-12-7-42 16,-22-3-40-16</inkml:trace>
  <inkml:trace contextRef="#ctx0" brushRef="#br0" timeOffset="-98251.23">11552 11837 556 0,'0'0'44'0,"0"0"-25"16,0 0 8-16,0 0-10 15,24 0-12-15,13 0-4 16,11 0 2-16,6 0-4 0,-1 0-48 16,-1-2-78-16,-2-12-84 15</inkml:trace>
  <inkml:trace contextRef="#ctx0" brushRef="#br0" timeOffset="-98047.91">12148 11548 667 0,'-6'0'19'16,"5"0"43"-16,1 0-13 16,0 3-21-16,-16 22-23 15,-6 19 0-15,-5 12 13 16,5 9-15-16,3-7-1 16,1-6-2-16,3 0-7 0,2-12-27 15,8-5-33-15,5-15-26 16,0-17-83-16,2-6-130 15</inkml:trace>
  <inkml:trace contextRef="#ctx0" brushRef="#br0" timeOffset="-97831.45">12096 11529 598 0,'0'1'17'0,"0"7"0"15,9 6 5-15,14 10 47 16,6 14-24-16,-1 0-11 15,0 1-20-15,-5-2-1 0,2-5-3 16,-6-6-5-16,-2-2-5 16,-4-8 1-16,-7-3-1 15,0-5-6-15,-4-6-24 16,-1 0-12-16,-1-2-15 16,-1 0-24-16,-19-19-184 15</inkml:trace>
  <inkml:trace contextRef="#ctx0" brushRef="#br0" timeOffset="-97683.85">12064 11814 455 0,'0'3'73'15,"0"-3"-56"-15,0 0 37 16,0 0-17-16,9 0-21 0,21 0-15 16,12-9 2-16,6-5-2 15,-4 0-19-15,-4-1-124 16,-13-1-174-16</inkml:trace>
  <inkml:trace contextRef="#ctx0" brushRef="#br0" timeOffset="-97480.39">12473 11474 606 0,'-11'0'21'15,"11"0"14"-15,0 2-4 16,0 27-6-16,-9 21 11 15,-1 11 5-15,-5 14-38 0,0-8 0 16,1-6-4-16,4-4-6 16,3-11-35-1,1-8-19-15,4-18-34 0,1-17-41 16,1-7-48-16</inkml:trace>
  <inkml:trace contextRef="#ctx0" brushRef="#br0" timeOffset="-97282.92">12431 11506 556 0,'0'0'5'16,"4"9"-2"-16,14 6 64 15,19 16-14-15,4 12-4 0,-3 4-25 16,1 1-11-16,-10-1-9 16,-4-6-2-16,-3-2 0 15,-4-5-3 1,-2-8-9-16,-8-7-29 0,-8-5-20 15,0-5-69-15,-27-9-35 16</inkml:trace>
  <inkml:trace contextRef="#ctx0" brushRef="#br0" timeOffset="-97135.33">12450 11719 589 0,'-1'3'31'0,"1"-3"-28"0,0 0 15 16,1 0 4-1,29 3-15-15,12 1-2 16,5 1-4-16,4 1-16 16,-14-3-71-16,-13-2-100 0</inkml:trace>
  <inkml:trace contextRef="#ctx0" brushRef="#br0" timeOffset="-96248.56">12434 12247 457 0,'-24'7'5'16,"3"1"47"-16,5 2 19 16,0 0-17-16,-3-7-28 15,-7 1-11-15,-10 0-1 16,-15 3-5-16,-17 4 5 16,-17 3 0-16,-13 1 1 15,-9-2-5-15,-5-2 0 16,-1-7-4-16,3-4-2 15,11 0 13-15,13-6-5 16,13-9-2-16,7-3-2 0,-1-4-1 16,-4-3-5-16,-1-2-1 15,1-1 0-15,3-3-3 16,10-4 3-16,8 1-4 16,8-4 5-16,5-3-3 15,8 3 3-15,3-3-2 16,8 1 2-16,6 5 0 15,7 1 1-15,5-3 2 16,0-1-6-16,20-7 4 16,14-5-4-16,11-2 2 15,6 0 0-15,10-4 2 16,10 2-3-16,5-2 0 16,9 3 1-16,0 9-3 0,-3 3 4 15,0 8-3-15,-2 6 2 16,1 5-3-16,3 4 3 15,4 4-1-15,0 6 1 16,4 2-1-16,2 6-2 16,11 0 2-16,0 0-1 15,-5 0 2-15,-11 7-11 16,-12 6 3-16,-9 4 0 16,-4 2-1-16,-10 4 4 15,-2 5 1-15,-9 3 2 16,1 6-1-16,-3 2 1 15,-2 7 0-15,-2 7 2 16,-8 9-2-16,-9 6 3 0,-12 7-3 16,-4 0 4-16,-4 0-3 15,-4-4 0-15,-22-4 4 16,-16-4-2 0,-10-3 8-16,-15-3 3 0,-3-7-2 15,-3-7-3-15,-3-5-2 16,2-5-5-16,-8-2 1 15,-9-4-3-15,-3-3-6 16,2-4-15-16,19-9-31 16,21-6-27-16,24-5-22 15,20-7-125-15</inkml:trace>
  <inkml:trace contextRef="#ctx0" brushRef="#br0" timeOffset="-95268.39">13585 11058 470 0,'-6'29'116'0,"-33"13"-122"15,6 22 33-15,-3 18 12 16,4 0-16-16,8-5-2 16,13-12-13-16,7-8-2 0,4-11-6 15,0-10 3 1,0-9-2-16,0-9-5 15,0-8-7-15,0-9-25 16,-1-1-26-16,1-30-55 0,0-22-290 16</inkml:trace>
  <inkml:trace contextRef="#ctx0" brushRef="#br0" timeOffset="-95048.33">13601 11011 531 0,'0'0'37'0,"0"3"-10"15,9 13-13-15,14 18 42 16,8 19-23-16,12 21-12 16,5 5-12-16,1 1 0 15,5-4-10-15,-4-10 3 16,-8-6-1-16,-5-8-18 16,-11-12-10-16,-14-4-14 0,-12-12-18 15,0-11-59-15,-19-9 45 16,-13-4-1-16,-8-16-198 15</inkml:trace>
  <inkml:trace contextRef="#ctx0" brushRef="#br0" timeOffset="-94876.27">13555 11444 491 0,'-23'-3'49'0,"11"1"12"16,9 2 16-16,3-1-31 15,10 0-26-15,26-5-20 16,17-2 9-16,12-6 4 15,-1-1-11-15,-12 5 0 0,-17 4-13 16,-11 6-33-16,-5 0-20 16,-10 0-61-16,-9 2-56 15</inkml:trace>
  <inkml:trace contextRef="#ctx0" brushRef="#br0" timeOffset="-91756.6">7999 12962 169 0,'-36'3'15'16,"2"1"-3"-16,5 0 21 15,4 1 19-15,6-5 21 16,8 0-15-16,7 0-16 16,2 0 8-16,2 0-6 0,0 0-27 15,0 0-11 1,0 0-5-16,26 0-2 15,20-7 2-15,12-2 21 16,9-2-10-16,0-1-8 0,-1-6 7 16,-1-5-2-16,-1-2 6 15,-4 0-6-15,-5 6-2 16,-2 5-4-16,-5 6-1 16,1 3-2-16,5 4 0 15,2 0 2-15,7-5-3 16,7-3 2-16,10-4 1 15,4-8 2-15,8-6 13 16,4-3-6-16,-6-2 3 16,-2 4-4-16,-11 8-4 15,-7 11-4-15,-10 9-2 16,-8 0 2-16,-9 3-3 16,-1 6 2-16,-7 1-3 0,-6-3 4 15,1-1-3-15,-3-4 1 16,-3-2 0-16,2 0 1 15,-3 0-1-15,2 0 2 16,4-1-1-16,3-6-1 16,5-1 3-16,2-2-4 15,1-1 2-15,3 0-1 16,-2-1 2-16,-1 0-1 16,-7 1 0-16,-6 2 1 15,-5 1-1-15,-7 3-2 16,-4 2 1-16,-3 1 1 15,-6 2-1-15,-2 0 2 0,0-2-3 16,0 0 2-16,0 2 0 16,0 0 0-16,0 0 0 15,0 0-1-15,0 0 3 16,0 0-3-16,0 0 5 16,0 0-5-16,0 0 6 15,0 0-4-15,0 0-1 16,0 0-1-16,0 0-27 15,0 0-15-15,0 0 0 16,0 0-11-16,0 2-9 16,-7 6-26-16,-24 10-105 15</inkml:trace>
  <inkml:trace contextRef="#ctx0" brushRef="#br0" timeOffset="-91446.81">9606 12848 417 0,'0'-7'-38'0,"0"6"51"0,0 1-16 16,4 0-13-16,14 0-4 16,4 0 21-16,5 3-61 15,-11 4-192-15</inkml:trace>
  <inkml:trace contextRef="#ctx0" brushRef="#br0" timeOffset="-89612.71">10672 12580 313 0,'-6'-3'67'15,"5"0"-34"-15,1 3 7 16,0-1 5-16,0-2 3 16,0 0-17-16,0-2-12 15,0 0-9-15,0 3-2 16,0-1-4-16,1 1 0 16,2 2-3-16,3-2 5 15,0 0-3-15,3-2 2 16,9-1 0-16,3-4 5 15,2-2 6-15,3 1-7 16,-3-1-3-16,4 6-2 0,0-4 2 16,6 4-2-16,-2 2-1 15,-1-1-2-15,1 1 1 16,2 0 1-16,4 0-3 16,2-2 5-16,3 1 0 15,10-4 1-15,-3-1-4 16,3 1 3-16,2-1-3 15,-4 3 1-15,5 1-2 16,2 1-1-16,1-2 1 16,6-1-1-16,-1 0 1 15,-4 2 0-15,1-1 3 16,-3 4-4-16,1-1 1 16,-2 0 0-16,-1-1-2 0,-1 1 2 15,1 0-1-15,-1 0 0 16,-3 2-1-16,-1-5 4 15,2 2-4-15,1-1 2 16,1-2 0-16,4-2-1 16,-3 2 1-16,-1 2-3 15,-2 4 4-15,-3-2-4 16,-1 0 4-16,-8 2-3 16,-4-2 2-16,-5 0-1 15,-1 2 1-15,-3-1 0 16,-4 2-2-16,-7-1 2 15,-3 1-2-15,-6 0 2 0,-2 0-3 16,-2 0 3-16,0 0-1 16,-2 0 0-16,1 0 0 15,-2 0-1-15,0 0 1 16,0 0-1-16,0 0 2 16,0 0-1-16,0 0 3 15,0 0-2-15,0 0 4 16,-8 0 0-16,-15 0-1 15,-15 10-1-15,-17 2-5 16,-15 4 3-16,-13 0-4 16,-12 1 4-16,-7 2-2 15,-1 2 1-15,2-1-2 16,7-2 2-16,5-6 1 0,5-3-1 16,10-6 0-16,7 1 1 15,9 0 3-15,10-3-3 16,2 1 3-16,9-1 0 15,0 0 0-15,1 1-2 16,-3 0 1-16,0 3-2 16,-8 0-4-16,2 2 6 15,0 0-6-15,-4-1 6 16,3 1-6-16,0 0 5 16,-6 0-4-16,3 2 2 15,-5 2 2-15,2-6-4 16,7-1 5-16,1-1-4 0,8-3 2 15,11 2-2-15,10-2 4 16,7 0-1-16,2 0-1 16,5 0 0-16,-4 0-1 15,1 0 1-15,1 0-1 16,-2 0 1-16,-1 0-1 16,-5 0 2-16,-1 0-3 15,-3 0 1-15,-2 0-2 16,0 0 3-16,-2 0 0 15,-4 0 0-15,-3 0-1 16,-3 0-2-16,-3 0 4 16,3 0-2-16,0 0 2 15,7 3-1-15,-1 1 0 0,6-2-1 16,2-1 1 0,6 1 2-16,5-1-2 0,2-1 0 15,2 0-1 1,0 0 1-16,0 0-3 0,0 0 4 15,0 0-4-15,0 0 1 16,0 0 0-16,0 0-1 16,0 0 4-16,0 0-3 15,0 0 1-15,0 0 0 16,0 0 1-16,0 0-2 16,0 0 1-16,0 0 0 15,0 0 0-15,0 0 1 0,0 0-6 16,0 0-5-16,0 0-8 15,3 0-2 1,4 0 0-16,-2 0 0 16,1 0-13-16,-2 0-5 0,-4 5-19 15,-1 16-97-15,-38 10-41 16</inkml:trace>
  <inkml:trace contextRef="#ctx0" brushRef="#br0" timeOffset="-88736.43">9699 13653 478 0,'0'-3'35'16,"0"3"-24"-16,0 0-5 15,0 0 16-15,0 0 13 16,0 0-14-16,0 0-12 16,0-5-5-16,16-11-5 15,12-9 4-15,12-7-1 16,6-11 6-16,6 4-5 16,5-1 0-16,7-7-1 15,1 1 2-15,2-4 4 16,0 2-7-16,-2 7 7 15,-1 3-5-15,-3 5 1 0,1 1 1 16,1-1-2-16,-4 1 1 16,-2-3 4-16,-5 3 1 15,-7 3-3-15,-4 1 0 16,-7 5 0-16,1 0 5 16,-5 4-5-16,-5 5 6 15,-9 1-7-15,-6 8-4 16,-3 1 1-16,-6 1 1 15,2 3 3-15,-3 0-1 16,0 0 2-16,0 0-2 16,0 0-1-16,0 0-4 15,0 0-14-15,-21 1-56 16,-13 13-105-16</inkml:trace>
  <inkml:trace contextRef="#ctx0" brushRef="#br0" timeOffset="-88420.96">10639 12854 585 0,'0'-6'39'0,"0"5"-38"16,0 1-4-16,6 0 8 16,0 0 10-16,11 0-8 15,16 0-4-15,14-1 18 16,12-2-9-16,-2 1-10 0,-8 2 2 15,-4 0-6-15,-9 11 3 16,-8 8-1-16,-6 1 0 16,-10-2 0-16,-9 2 1 15,-3 2 5-15,0 6 10 16,-15 5 1-16,-1-4-13 16,-1-8 0-16,-3-1-4 15,3-2 3-15,-1 1-34 16,2 1-38-16,10-11-41 15,6-9-68-15</inkml:trace>
  <inkml:trace contextRef="#ctx0" brushRef="#br0" timeOffset="-87647.02">9323 12694 361 0,'-12'-18'3'0,"-9"12"9"16,6 2 3-16,1 3 1 15,3-2 8-15,6 0 10 16,2 2 2-16,3-1 1 0,0 2-8 16,0 0-9-16,0 0-2 15,0 0 4-15,0 0-5 16,0 0 2-16,0 0-9 16,0 0-4-16,0 6-3 15,9 5 0-15,6 3-2 16,9 1 3-16,4 2-8 15,9 1-16-15,13 0-13 16,6-3-49-16,2-6-105 16</inkml:trace>
  <inkml:trace contextRef="#ctx0" brushRef="#br0" timeOffset="-87271.44">11457 12068 625 0,'1'-7'19'16,"5"7"-20"-16,3 0-1 16,-3 0 9-16,6 0 26 15,3 0-12-15,-2 0-3 16,1 1-7-16,-1 9-3 16,-2 4-3-16,0 10 0 15,-3 7-1-15,-2 11 3 16,0 7-3-16,0 1-3 15,9 3-10-15,7 4-51 16,-1 1-48-16,1-12-282 16</inkml:trace>
  <inkml:trace contextRef="#ctx0" brushRef="#br0" timeOffset="-85781.38">14071 11947 469 0,'-29'2'12'16,"6"4"-10"-16,-1 3 8 16,4-2 41-16,1 0-3 15,2-2-21-15,1 1-2 16,1-2 1-16,-1-1-7 16,-5 0 2-16,-3 1-8 15,-7-3 3-15,-6 0-2 0,-5 1-6 16,-4-2 2-16,-6 0 0 15,-6 0 4-15,-5 0-11 16,-3-9 4-16,2 0 3 16,2-7-4-16,7 0-5 15,7-5 3-15,13-3 1 16,5 2 3-16,10-4-1 16,5-6-4-16,9-7-1 0,6-10-3 15,0-9 1 1,8-5 2-16,5 2-4 15,-1-2 2-15,-3 5 0 16,-3 4 1-16,3 2-3 0,-3 5 5 16,-1 0-5-16,1 3 4 15,4 1-1-15,0 7-2 16,5 3 3-16,8-1-4 16,2 7 2-16,5-1-3 15,4 3 5-15,13-2-5 16,4 1 2-16,10 0 1 15,5 1 0-15,-5 5 0 16,3 3-1-16,-6 4 0 16,-9 1-2-16,-6 7 6 15,-6 4-9-15,-5 1 5 16,2 0-3-16,-1 2 2 16,1 12 1-16,2 6-1 0,0 2 2 15,-2 4-1-15,-1 6 2 16,-3 6-3-16,-7 3 2 15,-1 8-2-15,-3 2 3 16,-3 4-2-16,-6 3 1 16,-1-1 0-16,-9 3 0 15,0 4 0-15,-13 0-2 16,-9 1 4-16,-4 0-2 16,-2-9 0-16,-7-1 0 15,-2-2 0-15,-4-6 2 16,-3 0-3-16,3-5 3 15,-3-9-2-15,3-2 6 0,-5-11-7 16,-5 0 7-16,-1-5-4 16,-12-2 4-16,-5-4-5 15,-2 0 2-15,-2-2-2 16,6-2-2-16,12-2 1 16,9-2 0-16,17-1 1 15,14 0-2-15,11 0 2 16,4 0-1-16,0 0-14 15,0 0-22-15,-3 0-46 16,-6 0-63-16</inkml:trace>
  <inkml:trace contextRef="#ctx0" brushRef="#br0" timeOffset="-79897.34">18784 12189 746 0,'-12'0'3'0,"5"0"-3"16,6 0-1-16,1 0 12 16,-2 0 4-16,2 0-9 15,0 0-2-15,0 0-7 16,0 0 1-16,0 0-4 15,3-2 3-15,16 0 3 16,5-4 2-16,1 0 2 16,-2-2-5-16,2 0 2 15,3-2-2-15,4-2 5 0,2-1-3 16,2 1 2 0,2 0-2-16,1 1-3 15,1 3 4-15,1 0-4 0,3 1 4 16,6 0-4-16,5-2 5 15,6 0-4-15,7-5 2 16,6 0-1-16,10 0 2 16,3 0 0-16,5 2 2 15,0 1 0-15,-3-1-3 16,4 4 4-16,4 1-7 16,13 2 3-16,7 0-1 15,2 1 8-15,0-1-4 0,-5 3 0 16,-1 1-1-16,-7 1-2 15,-2 0 2 1,-4 3-3-16,-2 4 1 16,-2-3-2-16,-7-1 1 0,-1-2 1 15,1-1 0-15,9 0-1 16,9 0 0-16,2-1 2 16,3-6-3-16,-6 0 3 15,-1 0-4-15,-5 3 5 16,-6-1-5-16,-6 1 5 15,-3 0-3-15,-6 4-1 16,-4-1 1-16,-4 1-2 16,-15 0 4-16,-11 0-4 15,-12 0 4-15,-14 0-4 16,-8 0 4-16,-8 0-3 16,-3 0 2-16,0 0 0 15,0 0 0-15,0 0 2 0,0 0-2 16,0 0 2-16,0 0-4 15,0 0 1-15,0 0-32 16,-3 0-45-16,-26-2-122 16</inkml:trace>
  <inkml:trace contextRef="#ctx0" brushRef="#br0" timeOffset="-77640.82">22040 8413 426 0,'0'-14'8'0,"0"0"8"16,0 1 31-16,0 5-10 15,0-3-5-15,-2 1 3 16,-5-3-15-16,1-2 1 15,-4-3 5-15,-10-3-18 16,-9-1 9-16,-13 4-7 16,-15 1 17-16,-2 5-12 15,-5 5-9-15,7 2 6 16,12 5 1-16,14 0 0 16,12 0-7-16,11 0-1 15,8 0-5-15,0 13-2 16,0 18-8-16,9 10 12 0,20 14-2 15,9-4 0-15,11-11-8 16,6-9 4-16,2-12-8 16,-3-9-7-16,-7-10 5 15,-6 0-1-15,-9-14 8 16,-6-11 0-16,-7-8 7 16,-6-4-1-16,-5-3 2 15,-2 6-1-15,-5 10 4 16,-1 11-1-16,0 9 8 15,0 4 5-15,0 0-2 16,0 0-6-16,0 24-12 16,-9 22 3-16,-1 15 1 0,2 13 7 15,5-1-5-15,3-5 2 16,0-5-2-16,6-6 0 16,2-11-1-16,-1-10-1 15,-2-8 1-15,-1-10-2 16,1-7 2-16,-2-6-2 15,0-2-5-15,4-3-51 16,9 0-7-16,4-24-65 16,2-12-110-16</inkml:trace>
  <inkml:trace contextRef="#ctx0" brushRef="#br0" timeOffset="-77460.05">22249 8556 588 0,'0'0'6'0,"0"0"-2"0,0-2 27 16,14 2 2-16,12 0-28 16,17 0-4-16,16 0 3 15,7 0-1-15,0 0-2 16,-7 0-1-16,-8-8-53 16,-16-3-53-16,-14-7-99 15</inkml:trace>
  <inkml:trace contextRef="#ctx0" brushRef="#br0" timeOffset="-77248.11">22557 8364 612 0,'-3'-5'27'0,"3"4"-21"15,0 1 14-15,7 0-20 16,17 11-10-16,8 12 13 16,3 10-3-16,-8 9 4 15,-9 1-5-15,-9 1 4 16,-9 1-5-16,-6-6 2 15,-16-6-6-15,-4-8-3 16,4-10 4-16,4-12-4 16,7-3-3-16,11-19-58 15,16-26-168-15</inkml:trace>
  <inkml:trace contextRef="#ctx0" brushRef="#br0" timeOffset="-76999.78">23090 8222 689 0,'-33'14'-4'16,"0"9"6"-16,3 4 11 15,5 5-1-15,9-1-7 16,10-5-3-16,5-2-2 16,1-8-1-16,0 1 2 15,0 0-3-15,7-2 2 16,15 4-2-16,11-1 2 15,7-2-1-15,11-2 0 0,4-12-1 16,0-2-25-16,-3 0-35 16,-6-13-61-16,-17-7-88 15</inkml:trace>
  <inkml:trace contextRef="#ctx0" brushRef="#br0" timeOffset="-76799.32">23155 8136 421 0,'-23'0'147'16,"6"4"-131"-16,-2 36 6 16,0 22 15-16,2 18 13 15,2 12-32-15,9-2-5 16,5-4-4-16,1-7-9 16,0-13 2-16,0-13-1 15,4-12-2-15,5-9-14 16,3-15-40-16,5-16-61 15,6-6-91-15</inkml:trace>
  <inkml:trace contextRef="#ctx0" brushRef="#br0" timeOffset="-76639.75">23468 8479 668 0,'0'-2'17'0,"2"2"-16"16,14-1 6-16,15-3-7 0,16-1 0 15,14-3 1 1,-3 0-2-16,-15 3-69 16,-10-1-128-16</inkml:trace>
  <inkml:trace contextRef="#ctx0" brushRef="#br0" timeOffset="-76431.29">23634 8324 690 0,'-5'-10'6'0,"5"3"-5"15,0 7 1-15,24 0-5 16,12 2 1-16,3 18 3 16,-3 8 0-16,-6 3-2 15,-13 3-1-15,-14 2-8 16,-3 1-20-16,-9-1 4 16,-18-4 15-16,-3-5-4 15,-3-4-6-15,-1-7-10 16,3-6-31-16,1-10-55 0</inkml:trace>
  <inkml:trace contextRef="#ctx0" brushRef="#br0" timeOffset="-76132.11">24101 8175 625 0,'5'0'4'15,"4"0"-18"-15,1 14 12 16,3 12 3-16,-8 12-2 16,-5 7 2-16,0 7-5 0,-11-3-29 15,-5-8-19-15,4-9 18 16,3-12 23-16,6-9 6 16,3-6 6-16,0-5 0 15,0 2 10-15,6-2-3 16,20 0 29-16,5 0-12 15,6 0-11-15,3-3-12 16,1-4-2-16,4 2 2 16,3-2-44-16,3-2-160 15</inkml:trace>
  <inkml:trace contextRef="#ctx0" brushRef="#br0" timeOffset="-75868.24">24495 8359 728 0,'-5'-15'5'16,"5"10"-4"-16,0 3 9 15,2 2-2-15,26-4-6 16,11-2-3-16,10 1 0 0,-8 0-10 16,-2 3-55-16,-11 2-85 15,-11-1-234-15</inkml:trace>
  <inkml:trace contextRef="#ctx0" brushRef="#br0" timeOffset="-75652.81">24750 8207 639 0,'0'-7'5'16,"-1"2"-6"-16,1 5 1 16,0 0 6-16,1 6-5 15,13 15 2-15,-1 10 2 16,-7 3-2-16,-4 3-3 16,-2-4 2-16,-2-2-1 0,-15-6-1 15,-2-3 2-15,-1-7-3 16,0-6 1-1,5-1-12-15,4-4-25 16,3-4-67-16,8 0-138 0</inkml:trace>
  <inkml:trace contextRef="#ctx0" brushRef="#br0" timeOffset="-75172.1">25306 7960 667 0,'0'0'8'16,"0"0"-5"-16,0 14 0 15,0 24 12-15,0 16 42 16,-3 18-31-16,-1 4-21 15,1-4 0-15,-2-1 3 16,-1-11-2-16,2-5-1 16,1-9-3-16,0-8-1 15,0-4-1-15,1-7 1 16,2-6-1-16,0-8 1 0,-2-6 0 16,2-5-1-1,0-2 2-15,0 0 1 16,0 0 9-16,-2 0 3 15,2 0-1-15,0 0-4 0,0 0-1 16,0 0-4-16,-1 0 2 16,1 0-2-16,0 0-2 15,0 0 0-15,0 0-2 16,0 0-1-16,0 0-1 16,0 0 3-16,0 0-2 15,0 0 0-15,0 0-26 16,-7 0-43-16,-8 0-71 0,-10-4-339 15</inkml:trace>
  <inkml:trace contextRef="#ctx0" brushRef="#br0" timeOffset="-62540.57">9738 12475 369 0,'-19'-14'230'0,"-8"-1"-216"16,15 11-9-16,3 4 29 15,5-1-4-15,1 1-4 16,3 0-13-16,0 0-11 15,0 0-1-15,0 27-4 16,1 26 4-16,11 20 0 16,7 11 0-16,4-1 1 15,-2-10-2-15,3-7 1 16,-2-9-2-16,-3-10 1 16,1-8 1-16,-8-7-1 15,-4-11 0-15,-3-6 0 16,-2-3-3-16,0 0-46 15,6 3-70-15,3-10-124 0</inkml:trace>
  <inkml:trace contextRef="#ctx0" brushRef="#br0" timeOffset="-62127.59">11845 12237 726 0,'-11'-7'15'0,"0"4"-20"16,11 3 7-16,-3 0 10 15,3 0 0-15,-3 8-8 16,-4 37-3-16,-4 25 4 15,-2 21-4-15,0 2-2 16,4-1-4-16,3-2-28 16,3 3-38-16,3-1-63 15,0-11-216-15</inkml:trace>
  <inkml:trace contextRef="#ctx0" brushRef="#br0" timeOffset="-59591.98">10974 13446 620 0,'-4'0'9'15,"-16"1"-11"-15,12 2 9 16,3 1 22-16,4 10-16 16,1 14-9-16,0 11-2 15,0 6 0-15,1 0 0 16,11-7-1-16,-3-10-1 16,1-6-1-16,-4-8 1 0,-4-7 0 15,2-2 1-15,-4-3-1 16,0-2-1-16,2 0 4 15,-2 0-14-15,0-11 3 16,0-16-4-16,-12-12 2 16,0-7-2-16,0 5 13 15,5 14-2-15,1 12 3 16,3 10 20-16,1 5-7 16,1 0-8-16,-1 0-6 15,2 0-2-15,0 6-9 16,0 18 1-16,8 8 11 15,4 8 0-15,1-2 0 16,0-6-2-16,-1-6 0 0,-1-6-2 16,-5-2 4-16,0-6-4 15,-1-3 3-15,-3-2-2 16,-1-5 1 0,-1 0 1-16,0-2 0 0,0 0 1 15,0 0 1-15,0 0 2 16,0 0 1-16,0 0 4 15,0 0-3-15,0 0 2 16,0 0-6-16,0 0 2 16,0 0-4-16,0 3 0 15,0 4-2-15,0 15-2 16,-7 20 6-16,1 11 1 0,2-1 2 16,2-11-6-16,2-18 1 15,0-13-2-15,0-4 3 16,0-6-2-16,0 0 1 15,0 0 1-15,0 0 0 16,0 0 2-16,0 0-2 16,0 0 1-16,0 0-3 15,0 0 0-15,0-13-20 16,11-22-27-16,8-15-71 16,-4-11-203-16</inkml:trace>
  <inkml:trace contextRef="#ctx0" brushRef="#br0" timeOffset="-58067.82">11016 13808 577 0,'0'0'24'0,"0"0"-20"15,0 0 10-15,0 1 18 16,0-1-13-16,0 1-16 0,0-1-1 16,0 0-4-16,0 0 3 15,0 0-4-15,0 0 4 16,0 0-2-16,0 0-1 15,0 0 3-15,0 0-1 16,0 0 1-16,0 0-2 16,0 0 3-16,0 0-2 15,0 0 3-15,0 0-4 16,0 0 3-16,0 0-2 16,0 0-1-16,0 0-6 15,10 0-54-15,10 0-109 16</inkml:trace>
  <inkml:trace contextRef="#ctx0" brushRef="#br0" timeOffset="-57579.55">11591 13561 435 0,'0'-4'28'15,"-7"1"10"-15,-4 3 44 16,-1-1-19-16,0 1-15 0,-4 0-15 15,2 0-12-15,1 8-6 16,1-1-8-16,8 2-4 16,4-2-5-16,0-1-1 15,7 6-5-15,12-3 9 16,5 0-5-16,1-5-7 16,1-4-3-16,1 0 0 15,0-15-3-15,-10-12 3 16,-12-9 8-16,-5 1 3 15,-9 6 4-15,-27 7 1 16,-2 8 12-16,-9 7 6 16,0 7-15-16,6 0 7 15,8 0-13-15,10 11 0 0,17 7-8 16,6 1-28-16,19 4-40 16,24-7-45-16,10-10-53 15</inkml:trace>
  <inkml:trace contextRef="#ctx0" brushRef="#br0" timeOffset="-57395.53">11819 13425 430 0,'0'0'32'0,"0"0"24"15,0 0 12 1,-2 20-22-16,-14 21-15 16,-9 19 3-16,-4 7-17 15,-2-2-5-15,4-4-14 0,5-8 4 16,1-4-2-16,10-7 0 15,11-9-6-15,0-9-37 16,14-14-42-16,22-10-81 16</inkml:trace>
  <inkml:trace contextRef="#ctx0" brushRef="#br0" timeOffset="-57139.22">11926 13713 589 0,'-25'17'40'0,"-5"4"-44"15,9-1 12-15,5 0 32 16,5-5-13-16,8-1-21 16,3 2-6-16,0-5-5 0,14-2 3 15,3-5-2-15,2-4-12 16,1 0-3-16,-2-13 3 16,-7-10 9-16,-10 2-3 15,-1 3 13-15,-24 6 7 16,-7 5-3-16,-3 3-10 15,4 4 1-15,8 0-4 16,11 0-16-16,11 7-43 16,8 0-88-16</inkml:trace>
  <inkml:trace contextRef="#ctx0" brushRef="#br0" timeOffset="-56523.31">12352 13386 474 0,'-27'-14'52'0,"-1"7"-52"0,3 3 71 16,1 1-20-16,1 3-14 15,3 0-15-15,1 0-5 16,-1 10-12-1,-1 17-2-15,-2 8-3 0,4 10 0 16,7 5 2-16,7-1-1 16,5 2 1-16,7-1-2 15,15-7 2-15,8-5-7 16,8-10 3-16,4-6 2 16,2-9-3-16,2-9 1 15,-6-4-9-15,-3 0-4 16,-5-15-12-16,-7-8-1 15,-3 0-23-15,-10-1-40 0,-12 5-22 16,0 10-174-16</inkml:trace>
  <inkml:trace contextRef="#ctx0" brushRef="#br0" timeOffset="-56021.53">10654 14498 537 0,'-3'-1'34'16,"2"-3"-44"-16,1 2-8 16,0-3 12-16,12-5 9 15,17-5 9-15,16-6 6 16,16 0-8-16,11-3 2 16,23-1-4-16,24-1-2 15,18-5 0-15,25-3-5 16,2-2 3-16,10 1-2 0,-1 6 0 15,-8 5-2 1,-17 9 0-16,-19 1 0 16,-21 4 0-16,-19 1 1 15,-16-2-3-15,-21 2 3 0,-24 2-2 16,-12 4 2-16,-12 3-2 16,-4 0 4-16,0 0 6 15,0 0 9-15,0 0 11 16,0 0-18-16,0 0-8 15,0 0-3-15,0 0-6 16,0 0-69-16,0 6-164 16</inkml:trace>
  <inkml:trace contextRef="#ctx0" brushRef="#br0" timeOffset="-55871.64">12881 14108 712 0,'-30'-8'-70'16,"10"-1"6"-16,6 9 50 16,6 0 11-16,8 0-58 15,0 0-84-15</inkml:trace>
  <inkml:trace contextRef="#ctx0" brushRef="#br0" timeOffset="-54551.46">12408 14141 562 0,'-13'3'-14'0,"4"-3"10"16,9 0 11-16,0 0 9 15,0 0-3-15,0 0 1 0,0 0-12 16,0 0 4-16,0 0 7 16,0 0 8-1,0 0-6-15,0 0 1 16,0 0-7-16,0 0 0 0,0 0-1 15,0 0-7-15,0 0 2 16,-1 0-3-16,1 0 1 16,0 0-3-16,0 0 3 15,0 0-2-15,0 0 2 16,0 0-1-16,0 0 1 16,0 0-3-16,0 0 2 15,0 0 2-15,0 0-4 16,0 0 5-16,0 0-5 0,0 0 5 15,0 0-4-15,0 0 2 16,0 0 0 0,0 0-2-16,0 0 2 15,0 0-2-15,0 0 1 0,0 0 0 16,0 0 0-16,0 0 0 16,0 0-3-16,0 0-12 15,0 0-34-15,7 1-67 16,9 1 8-16,-6-2-132 15</inkml:trace>
  <inkml:trace contextRef="#ctx0" brushRef="#br0" timeOffset="-52811.57">12579 13580 535 0,'-2'0'49'0,"2"0"-1"16,0 0 5-16,0 0-14 15,0 0-17-15,0 0-19 16,3-1-5-16,24-14-9 16,10-6 9-16,4-2-6 15,-2 3-47-15,-10 2-57 16,-13 7-72-16</inkml:trace>
  <inkml:trace contextRef="#ctx0" brushRef="#br0" timeOffset="-52640.02">12592 13450 617 0,'-8'0'7'16,"8"0"-4"-16,0 0-1 16,18 0-9-16,18 5 3 15,11 8 6-15,8 2 1 16,-7 2 1-16,-2-5-7 15,-8 0 0-15,-12-3-49 16,-10-3-38-16,-13-5-48 16,-3-1-203-16</inkml:trace>
  <inkml:trace contextRef="#ctx0" brushRef="#br0" timeOffset="-52480.45">12772 13443 447 0,'-10'-7'58'0,"7"4"16"15,1 3-16-15,2 0-32 16,0 0-17-16,0 0-9 15,0 18-2-15,-3 10 9 16,0 11 7-16,-1 0-8 16,1-4-7-16,3-2 1 15,0-2-48-15,7-7-98 16,5-12-181-16</inkml:trace>
  <inkml:trace contextRef="#ctx0" brushRef="#br0" timeOffset="-52187.24">12931 13613 440 0,'0'-2'216'0,"0"-2"-214"16,-1 1 42-16,-2-5 11 15,1-6-33-15,2-12-27 16,0-12 3-16,0-11-1 16,5-8 0-16,4-7-2 15,1 0-8-15,2-1-5 16,-1 12 9-16,-1 20 7 15,-6 18 0-15,1 13-1 16,4 2-7-16,10 27 2 16,4 21 12-16,7 19 22 15,-1 9-10-15,3 0-6 16,0-11 2-16,4-8-8 0,-7-10 1 16,-3-8-5-16,-7-9 3 15,-7-10-5-15,-8-3 5 16</inkml:trace>
  <inkml:trace contextRef="#ctx0" brushRef="#br0" timeOffset="-52016.37">12881 13656 594 0,'-3'-4'26'15,"3"0"-27"-15,0 1-1 16,19-7-3-16,18-7 3 15,20-5 3-15,4-4 0 0,-3 2-11 16,-9 0-124-16,-13-1-228 16</inkml:trace>
  <inkml:trace contextRef="#ctx0" brushRef="#br0" timeOffset="-51755.56">13222 13312 702 0,'-12'0'-5'16,"6"0"1"-16,6 3 4 16,6 5-4-16,16 3-5 15,8 2 9-15,3-9-35 0,-2-4-11 16,-10-6-17 0,-11-16 35-16,-10-1 27 15,-1 0 6-15,-26 1 18 16,-6 7-2-16,-4 7 19 0,4 5-29 15,8 3-5-15,12 0-3 16,8 0-3-16,5 1-24 16,9 8-109-16,21-7-9 15</inkml:trace>
  <inkml:trace contextRef="#ctx0" brushRef="#br0" timeOffset="-51568.06">13533 13128 612 0,'-16'26'46'0,"-13"15"-47"16,3 10 29-16,0 4 10 16,5 2-19-16,3 0-12 15,1 7-6-15,2 9 1 0,0 5-2 16,7 4 2-16,5-9-24 16,3-13-45-16,2-19-8 15,17-26-70-15,1-15-157 16</inkml:trace>
  <inkml:trace contextRef="#ctx0" brushRef="#br0" timeOffset="-51321.01">13476 13632 574 0,'0'-2'68'15,"0"1"-53"-15,-1 1 35 16,1 0-14-16,0 0-25 16,0 0-13-16,0 0-5 15,0 0-1-15,0 9 6 0,1-2 2 16,4-2-2-16,-4-5-1 15,-1 0 0-15,0 0 2 16,0 0 3-16,0 0 4 16,-1 0 1-16,-20 0-3 15,-4-8-11-15,-3 0-5 16,9 1 9-16,11 1 3 16,8 3-23-16,0-5-31 15,27-5-101-15,7-6-138 16</inkml:trace>
  <inkml:trace contextRef="#ctx0" brushRef="#br0" timeOffset="-50987.9">13999 13055 706 0,'-51'-9'1'16,"10"6"9"-16,1 3 36 15,7 2-10-15,6 17-29 16,6 15-4-16,6 13-3 16,14 6 3-16,1 8-3 15,14 1 0-15,18-4-1 16,7-5 1-16,9-10 2 16,5-10-8-16,4-11 4 0,-4-13-16 15,-10-9-5-15,-11 0 5 16,-12-1 8-16,-8-9 6 15,-7 3 5-15,-5 0 0 16,0 1 1-16,0-1 1 16,0 2-25-16,-8 4-35 15,-7 1-62-15,-8 0-355 16</inkml:trace>
  <inkml:trace contextRef="#ctx0" brushRef="#br0" timeOffset="-49077.37">10711 14604 486 0,'51'-33'-7'16,"27"2"-2"-16,27-12-16 16,21-3 21-16,16 0 3 15,11 4 2-15,5 2-2 16,8 4 2-16,11 2-1 15,4 1 4-15,2 3 4 16,4 2 2-16,-7 2-5 0,-6 5 0 16,-6 3-8-16,-17 0 2 15,-19 4 5-15,-20 0-9 16,-23 4 5-16,-20 5-1 16,-19 1 3-16,-14 1 12 15,-11 1 21-15,-10 2 6 16,-3 0-12-16,-6 0-9 15,-1 0-3-15,2 0 0 16,5-2-9-16,6-2-1 16,3 1-6-16,1-3 2 15,-2 3-2-15,0-1 0 16,1 0 0-16,0 1-2 0,6-4 2 16,4 0-2-16,10-2 2 15,6-4-1 1,8 2 1-16,3-3-2 15,0 2 1-15,-10 2-3 0,-9 0-3 16,-11 3 4-16,-12 1-1 16,-7 5 5-16,-7 0-3 15,-2 1 3-15,0 0-2 16,0 0 4-16,0 0-1 16,-5-3-19-16,-11-1-32 15,-4 1-111-15</inkml:trace>
  <inkml:trace contextRef="#ctx0" brushRef="#br0" timeOffset="-46316.08">11802 14195 573 0,'-3'0'0'0,"-6"0"1"16,6 0-5-16,3 0 6 15,0 0 16-15,0 0 16 16,0 0-11-16,0 0-12 15,0-2-5-15,-1 2-3 16,1-2 2-16,0 2-2 16,0 0 3-16,0 0-6 15,0 0 3-15,0 0-3 16,0 0 0-16,0 0 0 16,0 0-1-16,0 0 3 0,0 0-4 15,0 0 4-15,0 0-3 16,0 0 1-16,0 0 0 15,0 0 1-15,0 0-1 16,0 0 1-16,0 0 3 16,0 0-4-16,0 0 3 15,0 0 0-15,0 0 2 16,0 0 0-16,-2 0 1 16,2 0-2-16,0 0-1 15,0 0 1-15,0 0-5 16,0 0 3-16,0 0-2 15,0 0 2-15,0 0-4 16,0 0 1-16,0 0-1 0,0 0 1 16,0 0 0-16,0 0 0 15,0 0 0-15,0 0 0 16,0 0 2-16,0 0-2 16,0 0-2-16,0 0-36 15,2 2-50-15,8 0-168 16</inkml:trace>
  <inkml:trace contextRef="#ctx0" brushRef="#br0" timeOffset="-46031.84">12860 14071 630 0,'-15'0'-14'0,"9"0"-61"16,6 4 0-16,7 8-5 15,29 8 34-15,18 0 11 0,10-2-153 16</inkml:trace>
  <inkml:trace contextRef="#ctx0" brushRef="#br0" timeOffset="-43752.88">12361 12758 291 0,'0'-7'325'16,"0"7"-317"-16,3 0-12 16,12 28-12-16,5 36 14 15,12 43 37-15,-1 38-5 0,-4 24-7 16,-2 13-1-16,-1 2-14 16,-5-2 1-16,-4-10-8 15,-7-13 2-15,-1-19-4 16,-4-22 2-16,0-29-1 15,2-29 0-15,1-27 1 16,-2-19-2-16,0-13 2 16,-4-1 1-16,0-37 5 15,-5-41-11-15,-12-42-7 16,-5-42-7-16,-3-21 5 16,-4-11 9-16,5-3 2 15,1-1 0-15,2 14-12 0,6 28 5 16,2 46 7-16,5 52 4 15,5 35 2-15,1 23 15 16,2 13-15-16,0 48-21 16,0 44 17-16,13 50 8 15,6 38 4-15,6 27 7 16,8 11 0-16,7 1-17 16,5-11 0-16,1-24-3 15,-6-25 3-15,-5-28 1 16,-12-23-1-16,-8-22 0 15,-10-17-3-15,-5-15 1 16,0-19-2-16,0-14-3 16,0-19-38-16,-5-15-30 0,-8-13-144 15</inkml:trace>
  <inkml:trace contextRef="#ctx0" brushRef="#br0" timeOffset="-42877.05">13917 13833 517 0,'6'-3'16'15,"2"1"-357"-15</inkml:trace>
  <inkml:trace contextRef="#ctx0" brushRef="#br0" timeOffset="-42252.72">14366 13048 444 0,'0'193'33'16,"0"-16"-55"-16,14-9 19 15,6-12 6-15,-1-18-4 16,-1-13 0-16,-5-11 0 15,-5-13 2-15,-4-14 2 16,-4-22-2-16,0-24 5 16,0-21-3-16,0-17 20 15,-7-3 27-15,-7-43 2 16,-2-45-66-16,6-46-47 16,10-42 35-16,0-23 20 15,20-5 8-15,-1-2-3 0,-5 13 1 16,-5 22-4-16,-9 42 8 15,0 52 8-15,0 43 30 16,0 34 17-16,0 30-42 16,-9 62-22-16,2 50 7 15,0 40 16-15,7 12-12 16,0-9-3-16,19-14 0 16,6-12-4-16,-4-17-1 15,1-19 1-15,-7-18 2 16,-6-23-2-16,-6-21 2 15,-3-20-4-15,0-16-6 16,0-12-6-16,-1-13-8 16,-7-6-18-16,-4-35-40 0,0-28-376 15</inkml:trace>
  <inkml:trace contextRef="#ctx0" brushRef="#br0" timeOffset="-37527.58">12840 13728 529 0,'-4'-3'28'15,"-12"2"-29"-15,11 1 10 16,4 0 14-16,1 0-3 0,0 0 2 16,0 0-10-16,0 0-5 15,0-1-2-15,0 1 6 16,0 0 0-16,0 0 2 15,0 0 0-15,0 0-3 16,0 0 4-16,0 0-8 16,0 0 1-16,0 0-1 15,-2 0-4-15,2 0 1 0,0 0-2 16,0 0-1-16,-1 0-1 16,1 0 3-1,0 0-5-15,0 0 5 16,0 0-4-16,0 0 3 0,0 0-1 15,-2 0 0-15,2 0 2 16,0 0-3-16,0 0 2 16,0 0-3-16,0 0 3 15,0 0-2-15,0 0 2 16,0 0-4-16,0 0 4 16,0 0-2-16,0 0 1 15,0 0 1-15,0 0-3 16,0 0 4-16,0 0-5 15,0 0 4-15,0 0-2 0,0 0 3 16,0 0-3 0,0 0 3-16,0 0-3 15,0 0 0-15,0 0 3 0,0 0-4 16,0 0 3-16,0 0-2 16,0 0 3-16,0 0-4 15,0 0 4-15,0 0-2 16,0 0-1-16,0 0-3 15,5 0-39-15,15 0-68 16,-1 1-118-16</inkml:trace>
  <inkml:trace contextRef="#ctx0" brushRef="#br0" timeOffset="-37004.3">13844 13622 544 0,'-15'0'-46'0,"9"0"33"16,3 0 7-16,3 0 11 16,0 0 10-16,0 0 14 15,-1 0-8-15,1 0-2 16,-3 0 4-16,1 0 5 15,0 0 11-15,0 0-8 16,2 0-1-16,-1 0-8 16,1 0-3-16,0 0-9 15,-2 0-2-15,2 0-4 16,-1 0 2-16,1 0-5 16,0 0-1-16,0 0 1 0,0 0-1 15,0 0 3-15,0 0-6 16,0 0 3-16,0 0-5 15,0 0-8-15,0 0-18 16,3 0-11-16,22-13-34 16,8-10-46-16,3-9-139 15</inkml:trace>
  <inkml:trace contextRef="#ctx0" brushRef="#br0" timeOffset="-29219.54">19353 13741 511 0,'0'-6'147'15,"-7"-2"-145"-15,4 6-1 16,3 2 17-16,-2 0 4 15,2 0-3-15,0 0-7 16,0 0-9-16,-1 0 4 16,1 0-6-16,0 0 1 0,0 0-3 15,0 0 4 1,0 0-5-16,0 0 4 16,0 0-3-16,0 0-1 15,0 0 4-15,0 0-5 0,0 0 4 16,0 0-3-16,0 0 2 15,0 0-3-15,0 0 5 16,0 0-2-16,0 0 0 16,0 0 1-16,0 0-5 15,0 0 5-15,0 0-2 16,0 0 4-16,0 0-5 16,0 0 4-16,0 0-2 15,0 0 0-15,0 0 1 16,0 0-4-16,0 0 3 15,0 0-2-15,0 0 1 16,0 0-1-16,0 0 2 16,0 0-3-16,0 0 1 0,0 0-19 15,0 0-8-15,0 0-23 16,0 0-58-16,0 7-46 16</inkml:trace>
  <inkml:trace contextRef="#ctx0" brushRef="#br0" timeOffset="-28560.62">18906 13901 658 0,'0'-11'14'16,"0"1"-16"-16,0-1 5 15,14-7 5-15,17-9-6 16,15-6 0-16,6 2-3 16,-4 8 1-16,3 9-2 15,-10 12 2-15,-3 2-4 16,-4 20 1-16,-13 23-2 15,-17 21 2-15,-4 17 3 16,-26 11-3-16,-16-4 3 16,-2-13 0-16,0-20 1 15,5-21 1-15,6-12 6 16,5-9 6-16,6-7 6 0,11-5-1 16,7-1-3-16,2 0-3 15,2 0-9-15,0 0-4 16,0 0-8-16,15-10 1 15,20-9-4-15,11-8 17 16,3-5-5-16,-2 6 0 16,-11 7 1-16,2 3-2 15,-10 5 1-15,-4 4-3 16,-5 2 4-16,-9 2-2 16,-1 0 2-16,-3 0-3 15,-2 2 3-15,-2 1 0 16,-2 0-5-16</inkml:trace>
  <inkml:trace contextRef="#ctx0" brushRef="#br0" timeOffset="-27536.64">20014 13691 657 0,'0'-9'12'16,"-6"5"-16"-16,3 4 16 16,-1 0 6-16,-2 0-3 0,-3 17-12 15,-4 22 0-15,-5 11 1 16,2 6 2-16,2-5-4 16,5-12-4-16,0-3 4 15,3-7-3-15,2-3 0 16,1-4 1-16,0-10 2 15,1-6-1-15,1-3-1 16,1-3 3-16,0 0 0 16,0 0 4-16,0 0-8 15,7 0-3-15,25-2-4 16,11-10 10-16,14-6 2 16,1-6-2-16,-3 0-1 0,0 2-1 15,-11 7 1-15,-6 2-12 16,-14 8-32-16,-13 2-18 15,-11 3-61-15,-13-1-179 16</inkml:trace>
  <inkml:trace contextRef="#ctx0" brushRef="#br0" timeOffset="-27272.35">20075 13692 630 0,'-1'0'24'0,"-1"0"-30"15,2 0 12-15,0 1 15 16,0 29-9-16,0 15 15 0,8 14 7 16,0 5-23-16,-2-4-5 15,1-6 1-15,2-1-5 16,0-10-2 0,1-5-1-16,-2-9 2 0,-2-8-3 15,0-8 5-15,0-2-5 16,2-5 3-16,4-2-4 15,5 2-16-15,8-3-24 16,8-2-24-16,-6-1-89 16</inkml:trace>
  <inkml:trace contextRef="#ctx0" brushRef="#br0" timeOffset="-23436.6">19569 12535 483 0,'-1'-12'7'15,"-1"9"0"-15,2 3 20 16,0-2 6-16,0 2-18 15,0 0-12-15,0-1-3 16,0-2-3-16,13-6 3 16,7-3 5-16,1 3 8 15,-2 0-6-15,-1 5 2 16,6 1-10-16,4 3 3 0,6 0-1 16,-1 0-1-16,-3 0 1 15,-6 17-3-15,-9 8 1 16,-3 13-1-1,-9 5 6-15,-3 6-4 0,0-2 2 16,-15-5-2-16,-5-9 1 16,-3-5 1-16,0-6 3 15,2-5 1-15,5-5 8 16,7-5-4-16,4-3-2 16,5-4-2-16,0 0-3 15,0 0-4-15,5 0-2 16,15 0-3-16,12 0 9 15,10 0 2-15,1 0 1 0,-6-2-4 16,-8-2 2 0,-6 2-5-16,-9 2 2 0,-5 0-1 15,-3 0 1 1,-6 0-2-16,0 0 3 0,0 0-1 16,0 0 0-16,0 0 2 15,0 0-31-15,0 0-69 16,0 0-182-16</inkml:trace>
  <inkml:trace contextRef="#ctx0" brushRef="#br0" timeOffset="-20840.87">19900 12360 399 0,'-9'-17'20'16,"1"6"5"-16,3 6 34 15,3 0 3-15,1 5-15 16,-1 0-32-16,-1 0-6 16,-6 10-5-16,-9 17 10 15,-8 16 14-15,-9 8-3 16,1 6-6-16,3-5-14 15,6-6-1-15,3-3-3 16,2-2 2-16,2-1-5 0,3-7 3 16,4-5 0-16,1-6-4 15,4-3-3-15,0-3-34 16,1-7-30-16,5-9-93 16,0-8-38-16</inkml:trace>
  <inkml:trace contextRef="#ctx0" brushRef="#br0" timeOffset="-20523.71">19639 12360 515 0,'0'-10'15'15,"0"6"-15"-15,0 2 42 16,0 2-2-16,0 0-27 0,2 7-17 16,16 24-3-16,10 14 22 15,6 13 7-15,3 5-12 16,-3 1-7-1,1-3 0-15,-4-2-4 0,-1-9 3 16,-7-7-2-16,-3-9-1 16,-5-6 2-16,-5-10-2 15,-4-6 2-15,-3-4-2 16,1-4 3-16,-3-3-5 16,2 1 5-16,-2-2-3 15,2 0 2-15,2 0-2 16,2 0-3-16,4 0-7 15,2-13-25-15,-6-5-21 0,-3-1-67 16,-4 2-164-16</inkml:trace>
  <inkml:trace contextRef="#ctx0" brushRef="#br0" timeOffset="-19212.22">18266 13532 481 0,'9'-7'19'0,"3"-3"-28"15,1-4 5-15,2 2 6 16,-4 2 18-16,1 0 6 15,2 2-13-15,2-2 4 16,0 1 2-16,-1 0 3 16,-4 3-12-16,2 1-3 0,3 1-3 15,-4-3 2-15,1 0-1 16,-3 1-2-16,1 3 0 16,4-3-3-16,1 0 9 15,4 1-2-15,2-1 1 16,3 0-6-16,11-1-1 15,10-2 4-15,11-1-5 16,8-1 2-16,7-2-3 16,1 4 2-16,1-3-1 15,5-1 0-15,0 2 4 16,6-2 4-16,1 5-5 16,7 1-2-16,11 1 0 0,15 2 0 15,11 0 0-15,10 0-2 16,7 1 3-16,5 0-4 15,3-1 4-15,3 0-3 16,-8 2 2-16,-7 2-1 16,-6 0-1-16,-9 0 2 15,-1 0-2-15,-7 2 2 16,-5-2-1-16,-9 0 1 16,-8 0-1-16,-5 0 1 15,-12 0-1-15,-6 0 1 16,-9-3 0-16,-13-1-2 15,-7 1 2-15,-7 2-2 16,-9-1 4-16,-2 1-1 0,-3 1 10 16,-7-1-3-16,-2 1-4 15,-5 0 4-15,-3-1-4 16,-1 1 0-16,-4 0 0 16,-3 0 6-16,0 0-4 15,0 0 0-15,0 0-3 16,0 0 3-16,0 0-4 15,0 0-1-15,0 0-2 16,0 0 0-16,0 0 0 16,0 0 0-16,0 0 1 15,0 0-1-15,0 0 1 16,0 0-8-16,-10 0-30 0,-34 0-57 16,-23-2-210-16</inkml:trace>
  <inkml:trace contextRef="#ctx0" brushRef="#br0" timeOffset="-2927.47">22761 10692 729 0,'-12'16'-10'0,"-14"13"13"0,12 14 3 15,9 13 11-15,5 9-3 16,0 5-3 0,0-5-4-16,5-4-5 15,2-9 0-15,-4-9-2 0,-3-4 1 16,0-6-2-16,0-8 3 16,0-3-1-16,0-8-3 15,0-7-42-15,0-7-40 16,8 0-49-16,12-32-167 15</inkml:trace>
  <inkml:trace contextRef="#ctx0" brushRef="#br0" timeOffset="-2645.23">22920 11054 624 0,'-1'0'22'0,"-11"0"7"16,2 10 3-1,4 9-13-15,6 6-18 16,0 6-2-16,20-5-1 0,10-3-7 15,1-10-20-15,1-8-4 16,-7-5 2-16,-7 0 9 16,-6-17 9-16,-12-10 17 15,0-3 1-15,-14-2 9 16,-11 1 18-16,-1 8-13 16,-3 6 6-16,0 9-7 15,7 5-2-15,2 3-14 0,6 0-2 16,6 8-7-1,8 13-2-15,0 5-27 16,17-2-56-16,19-7-51 16,8-13-292-16</inkml:trace>
  <inkml:trace contextRef="#ctx0" brushRef="#br0" timeOffset="-2243.3">23174 10944 629 0,'-23'0'1'15,"10"0"40"-15,8 0-19 16,5 11-22-16,5 7-7 16,20 5 6-16,6 4 0 15,7-7-10-15,0-5-20 16,-5-4-12-16,-8-5-13 16,-7-2 3-16,-7-3 20 15,-4-1 25-15,-6 0 9 0,-1 0 11 16,2 0 13-16,-1 2 5 15,2 10-10-15,3 11 4 16,0 20 23-16,-1 17-24 16,-1 11 6-16,-4 6-19 15,0-1-7-15,0-12-2 16,0-13 0-16,-12-11-1 16,-16-10 4-16,-9-10 8 15,-15-5 12-15,-8-11-8 16,2-4-6-16,1-14 1 15,10-18-4-15,13-8-4 16,11-7-5-16,23-3-3 0,5-3-13 16,30 5-44-16,9 5-74 15,2 8-207-15</inkml:trace>
  <inkml:trace contextRef="#ctx0" brushRef="#br0" timeOffset="-821.22">23016 10986 515 0,'-6'-1'6'15,"4"-1"12"-15,2 2 38 16,0 0-8-16,0 0-33 16,0 9-12-16,0 16-1 15,0 8 11-15,0 8-5 16,0-6-6-16,0-3 1 15,0-4-3-15,0-10 1 16,2-5-1-16,-1-6 1 16,-1-6-2-16,2-1 4 0,-2 0 1 15,0 0 7 1,0-5-3-16,0-15-6 16,4-9-8-16,9-7 0 15,4-1 3-15,2 7 1 0,-4 9 2 16,-2 13-2-16,-2 6 0 15,-1 2-2-15,2 5-2 16,-3 14 4-16,0 7 0 16,-3 2 4-16,-5 1-1 15,1-1 0-15,-2-7-2 16,0 0 4-16,0-3-7 16,0 2-21-16,-3-2-41 15,1-7-64-15,2-7-157 16</inkml:trace>
  <inkml:trace contextRef="#ctx0" brushRef="#br0" timeOffset="28.9">23864 10643 657 0,'-7'-4'0'16,"4"4"16"-16,3 0 9 15,0 5-22-15,0 30-11 16,0 15 23-16,-4 17 13 0,-2 1-23 15,-2-2 0-15,1 4-5 16,-2-3 1-16,3-6-2 16,6-10 1-16,0-13-11 15,0-16-44-15,16-18-50 16,1-5-79-16,2-31-183 16</inkml:trace>
  <inkml:trace contextRef="#ctx0" brushRef="#br0" timeOffset="293.1">23957 11018 589 0,'0'3'15'0,"-11"11"1"16,-2 5 22-16,7 6-19 15,6 1-12-15,0-1-8 0,7-5 0 16,14-8 0-16,4-7-1 16,2-5-4-1,-3-14-1-15,-6-15 7 16,-10-10 2-16,-8-2 4 0,0 5-2 15,-24 6 8-15,-4 7 35 16,-2 11-36-16,1 8 2 16,5 4-9-16,5 5-4 15,7 18-6-15,8 7-6 16,4 5-42-16,7-3-28 16,18-10-62-16,7-12-99 15</inkml:trace>
  <inkml:trace contextRef="#ctx0" brushRef="#br0" timeOffset="560.39">24102 10958 481 0,'0'-12'39'0,"0"7"51"0,0 5-11 15,0 0-41-15,0 0-27 16,0 8-12-16,0 14-3 16,0 6 16-16,0 2-7 15,0-4-3-15,5-8-3 16,1-11 1-16,3-1-1 15,4-6 0-15,4 0 4 16,2-3-1-16,-1-12 4 16,0-3-6-16,-9 7 3 15,-4 2-5-15,-3 5 3 16,-2 4-4-16,2 0-7 16,5 0-18-16,5 7-20 15,14 6 9-15,3-5-64 0,7-7-73 16</inkml:trace>
  <inkml:trace contextRef="#ctx0" brushRef="#br0" timeOffset="912.44">24466 10962 550 0,'-16'0'48'15,"-4"0"-4"-15,4 0-15 16,3 13-17-16,5 6-12 16,7 5-1-16,1 4 1 0,4-7-3 15,11-6-2 1,3-10-28-16,1-5-1 15,3-5-2-15,0-20 21 16,-2-2 9-16,-5 5 5 0,-2 8 0 16,-3 12 3-16,0 2 2 15,-1 13 11-15,-2 35 10 16,-2 27 23-16,-5 26-9 16,0 12-25-16,-5-3-5 15,-7-13-6-15,-4-17 2 16,-1-22-3-16,-3-20 8 15,-7-17 16-15,-10-14 3 16,-11-7-4-16,-3-13-16 16,-1-23-5-16,12-13-5 15,16-12-8-15,21-11-18 16,3-2-34-16,36-1-21 16,9 9-41-16,2 16-180 0</inkml:trace>
  <inkml:trace contextRef="#ctx0" brushRef="#br0" timeOffset="1116.91">24840 10985 762 0,'-4'-2'-2'0,"4"2"13"15,0 0-5-15,0 18-8 16,0 14 1-16,1 8 2 15,5-1 1-15,-2-2-4 0,-2-5 2 16,-2-5-56-16,0-10-53 16,0-17-153-16</inkml:trace>
  <inkml:trace contextRef="#ctx0" brushRef="#br0" timeOffset="1443.75">24752 10887 671 0,'-2'-4'16'0,"2"1"-19"16,16 2-8-16,22 0-1 16,11-1 13-16,0 2-10 15,-10 0-65-15,-14 2-1 16,-11 12 54-16,-8 4 14 0,-6 0 9 16,0 3 45-16,0 1 18 15,0 1-33-15,0 0-6 16,0-3-19-16,0-3 1 15,0-4-4-15,3-7-3 16,4-1 0-16,-2-5-3 16,2 0 3-16,12-23 2 15,8-14 6-15,4-7-7 16,1-1 1-16,-10 13-3 16,-1 16 4-16,-6 11-9 15,0 5 3-15,0 4-1 16,0 19 5-16,-5 9 6 0</inkml:trace>
  <inkml:trace contextRef="#ctx0" brushRef="#br0" timeOffset="1640.23">25254 10924 703 0,'0'-3'-2'16,"9"3"-6"-16,22-2-10 16,11-3 20-16,4-1-2 15,-3-1-22-15,-13-5-113 0,-14-8-171 16</inkml:trace>
  <inkml:trace contextRef="#ctx0" brushRef="#br0" timeOffset="1803.31">25337 10639 39 0,'0'19'544'16,"0"1"-559"-16,0 17 41 15,0 10 4-15,0 3 0 16,3 5-23-16,2-4-5 16,-2-1-2-16,0 1-20 15,-2-6-113-15,2-13-227 0</inkml:trace>
  <inkml:trace contextRef="#ctx0" brushRef="#br0" timeOffset="2187.28">25729 10893 538 0,'-12'-8'14'0,"9"2"25"15,3 6 26-15,0 0-41 0,0 12-19 16,-3 22-12-16,-3 19 49 15,-3 15-11-15,2 11-21 16,1 3-3-16,1 7-2 16,2 2-3-16,3-5-3 15,0-1 1-15,-1-11 0 16,1-12 1-16,-2-13-6 16,-2-19-24-16,4-17-22 15,-1-13-32-15,-1-24 13 16,1-34-219-16</inkml:trace>
  <inkml:trace contextRef="#ctx0" brushRef="#br0" timeOffset="2412.68">25781 10830 438 0,'18'-4'-1'16,"3"4"37"-16,1 4 47 15,0 16-35-15,-6 6-30 16,-9 9-3-16,-7 4-3 15,-4 5 3-15,-21 3-5 16,-13-3 1-16,-1-1 1 16,2-9-6-16,7-5-2 15,14-14-3-15,8-7-2 16,8-8-3-16,8 0-49 16,23-26-93-16,11-21-50 0</inkml:trace>
  <inkml:trace contextRef="#ctx0" brushRef="#br0" timeOffset="2668">26006 10842 576 0,'-25'29'3'15,"-2"11"38"-15,8 4 1 16,13 1-23-16,6-2-16 16,22-8-5-16,14-10 3 15,7-16-4-15,0-9-29 16,-6-16-2-16,-9-22 6 15,-18-9 13-15,-10-3 8 0,-21 4 11 16,-18 4 4-16,-6 8 18 16,-2 13 3-16,12 8-8 15,12 11-5-15,11 2-16 16,12 0-6-16,0 18-32 16,10 0-47-16,18-4-91 15</inkml:trace>
  <inkml:trace contextRef="#ctx0" brushRef="#br0" timeOffset="3079.42">26210 10696 656 0,'0'0'51'0,"0"0"-43"16,0 8 3-16,2 25-11 0,1 17 16 16,3 7-2-16,2-4-11 15,4-8-3-15,3-12 2 16,-3-11-3-1,-1-9-2-15,-4-11-10 0,-3-2-11 16,4-1 14-16,1-25 6 16,4-9 4-16,1-8-5 15,-4 4 4-15,-6 17-4 16,-2 7 5-16,-2 14 2 16,0 1-1-16,7 6-10 15,6 20 1-15,4 12 23 16,0 11-5-16,2 1-7 0,2-5-3 15,-2-9 0-15,2-13 0 16,-2-12-1 0,-2-10 0-16,2-4 3 0,4-31 3 15,-1-18 1-15,-4-12-3 16,-14-2-2-16,-4 6 4 16,-6 13-6-16,-12 15 4 15,5 14-7-15,3 9-8 16,5 9-28-16,2 3-74 15,3 10-287-15</inkml:trace>
  <inkml:trace contextRef="#ctx0" brushRef="#br0" timeOffset="3524.83">26937 10455 587 0,'-15'0'10'0,"3"17"0"16,-6 22 27-16,-3 19 21 15,-1 17-33-15,1 6-9 16,8-2 3-16,4-3-5 15,7-6-6-15,2-10-7 16,8-9-2-16,10-9 5 16,4-13-8-16,0-8 4 0,2-9-19 15,2-10-45 1,-3-2-38-16,-4-23-89 16</inkml:trace>
  <inkml:trace contextRef="#ctx0" brushRef="#br0" timeOffset="14368.35">1746 18356 403 0,'-13'-6'191'16,"-3"5"-184"-16,13 1 1 15,3 0 16-15,0 0-4 16,0 0-15-16,0 0-3 15,0 0-5-15,0 0-3 16,0 0-24-16,3 1-54 16,10 8-28-16,-4 2-88 15</inkml:trace>
  <inkml:trace contextRef="#ctx0" brushRef="#br0" timeOffset="23789.06">27188 10804 579 0,'0'-8'9'0,"-1"2"15"0,-1 6 28 16,2 0-26-16,-1 0-14 15,-1 11-11-15,-1 14 3 16,-2 11 27-16,0 9-10 15,2-6-17-15,2-3-2 16,-2-3 2-16,1-4-4 16,1-4-1-16,-1-7 1 15,1-5 0-15,1-6-4 0,0-7-34 16,0 0-58-16,0-13-48 16,0-28-193-16</inkml:trace>
  <inkml:trace contextRef="#ctx0" brushRef="#br0" timeOffset="23960.61">27162 10580 295 0,'0'-1'310'15,"0"0"-306"-15,0 1 0 16,0 0 1-16,0 0-4 16,13 3-10-16,8 12 9 15,4 0 1-15,4 0 0 16,3 1-3-16,-5-1-72 0,-9-1-69 15,-6-4-155-15</inkml:trace>
  <inkml:trace contextRef="#ctx0" brushRef="#br0" timeOffset="24287.95">27349 10786 388 0,'0'21'107'0,"0"1"-109"16,0 11 67-16,0 8-22 15,0-5-14-15,0 4-13 16,0-2-8-16,5-6-6 15,1-6-2-15,-4-10 1 16,2-7-2-16,-3-8 2 16,-1-1 3-16,0 0 9 0,0-4-1 15,0-25 15-15,0-16-31 16,8-9 1 0,5 2 0-16,5 8 2 15,-1 13 2-15,-4 12-4 0,-1 8 3 16,1 9-4-16,-1 2 3 15,3 0 0-15,-3 0-4 16,-2 15 2-16,2 7 2 16,-4 6 3-16,-2 7-2 15,-2 2 4-15,-1 3-6 16,-3 2 2-16,0 2-25 16,0-5-44-16,-1-7-94 15</inkml:trace>
  <inkml:trace contextRef="#ctx0" brushRef="#br0" timeOffset="24463.51">27603 10829 606 0,'0'-4'68'0,"0"0"-66"16,0 4-6-16,16-2 0 15,15-2-15-15,11 3 23 16,5-3-3-16,-5-1-23 15,-9 5-39-15,-14 0-113 16</inkml:trace>
  <inkml:trace contextRef="#ctx0" brushRef="#br0" timeOffset="24671.96">27664 10635 459 0,'-9'-12'72'0,"3"8"-46"16,4 4 40-16,2 0-41 15,0 23-31-15,0 20 5 16,0 16 34-16,0 5-13 16,0 2-10-16,0-7-1 15,0-5-8-15,0-5 0 16,0-12-1-16,0-3-2 16,0-11-37-16,0-4-44 15,5-11-112-15</inkml:trace>
  <inkml:trace contextRef="#ctx0" brushRef="#br0" timeOffset="24981.14">28008 10789 591 0,'-8'-6'103'16,"4"2"-104"-16,4 3 12 15,0 1-1-15,6 1-12 16,18 20-6-16,5 8 10 0,4 4 0 16,-2 5-1-16,1-2 2 15,-6 3-6-15,-2-2 5 16,-6-2-3-16,-2-3 1 15,-3-7-4-15,-3-6-49 16,-4-9-25-16,-5-10-90 16</inkml:trace>
  <inkml:trace contextRef="#ctx0" brushRef="#br0" timeOffset="25203.54">28359 10693 592 0,'-4'0'33'0,"-14"0"-26"16,-6 18 17-16,-9 13 4 15,-7 12-9-15,-9 5-8 16,3 0-3-16,0 0 1 16,7-10-6-16,11-2-1 15,2-9-5-15,11-4 0 16,8-3-44-16,7-8-60 15,0-12-152-15</inkml:trace>
  <inkml:trace contextRef="#ctx0" brushRef="#br0" timeOffset="26083.58">28409 10420 413 0,'0'-2'63'16,"0"2"-26"-16,0 0 21 16,0 0-2-16,0-2-23 15,0 2-20-15,0 0-13 16,0 0 2-16,0 0-4 16,0 0 1-16,0 0-2 15,0 0 0-15,0 0 1 0,0 0 0 16,0 0 3-16,0 0-2 15,0 0 4-15,0 0-2 16,0 0 2-16,0 0-3 16,0 0-1-16,0 0 1 15,2 0-1-15,4 0 3 16,0 3-4-16,5 4 6 16,-1-2-5-16,0 1 3 15,0 0-1-15,1 2 0 16,0-1-1-16,1 5 0 15,4 4 2-15,-1 6-4 16,3 13 5-16,-6 11-4 16,-5 15 7-16,-7 14-1 15,0 8 4-15,-13 1-2 16,-9-8-1-16,2-14-4 16,1-13-1-16,7-18 4 0,3-13-6 15,5-13 2-15,4-5 0 16,0 0-35-16,0-25-45 15,14-15-330-15</inkml:trace>
  <inkml:trace contextRef="#ctx0" brushRef="#br0" timeOffset="26883.44">29052 10413 453 0,'0'-8'58'0,"0"4"-20"16,-3 0 42-16,-8 4-27 15,-8 0-25-15,-9 4-12 0,-7 23-16 16,-3 11 4-16,2 4 2 16,9 3 13-16,8-9-9 15,8-6-7-15,7 0 1 16,4-4-4-16,0-4 3 16,7-4-5-16,16-4 4 15,3-3-5-15,6-8-6 16,-3-3-8-16,3 0 2 15,-8-10-3-15,-5 1-2 16,-11 4 13-16,-5 4 2 16,-3 1 9-16,0 0 1 15,0 0 5-15,-8 19 2 0,-7 16 3 16,-1 11 17-16,4 3-14 16,3-5-13-16,8-11-3 15,1-3 6-15,0-4-5 16,0-7 0-16,5-2-5 15,6-3 3-15,2-2 0 16,5-1-1-16,0-5-6 16,0 0-26-16,4-6-25 15,-4 0-23-15,-5-16-114 16</inkml:trace>
  <inkml:trace contextRef="#ctx0" brushRef="#br0" timeOffset="28879.37">23714 12244 521 0,'-11'-14'15'0,"-5"3"27"16,12 7 16-16,1 0-9 16,1 4-11-16,2 0-23 15,0 0-8-15,0 0-7 16,0 0-2-16,0 7-10 16,0 15 8-16,0 10 7 0,0 8 3 15,0 2-6-15,0-4 1 16,0-3 1-1,0-5-5-15,0-5 5 16,0-5-5-16,2-4-12 0,-2-6-37 16,1-4-27-16,-1-6-64 15,0-9-63-15</inkml:trace>
  <inkml:trace contextRef="#ctx0" brushRef="#br0" timeOffset="29027.74">23672 12059 543 0,'0'0'8'0,"0"0"-19"15,3 0-1-15,21 0-12 16,7 6 24-16,3 7-78 16,-1 0-171-16</inkml:trace>
  <inkml:trace contextRef="#ctx0" brushRef="#br0" timeOffset="29447.62">23934 12294 242 0,'0'2'355'15,"0"-2"-344"-15,0 0 28 16,0 0-7-16,3 0-22 0,15-6-16 16,10-11-1-1,8-8 10-15,3-5-3 16,-5-1 0-16,-8 3-1 15,-7-1-3-15,-12 3-10 0,-5 1 5 16,-2-1 2-16,-6 2 3 16,-16 2 2-16,-5 2 2 15,0 5-1-15,-1 3 2 16,4 3 18-16,8 4-4 16,3 3 4-16,10 2 2 15,2 0-10-15,1 0-10 16,0 4-5-16,0 31-5 15,0 17 12-15,0 16 4 16,0 1-4-16,0-2 5 16,3 0-4-16,4-8 4 15,1-3-9-15,-2-10 3 16,0-10-2-16,-3-9 0 0,-3-9-1 16,1-9 2-16,-1-4-2 15,0-5-25-15,-3 0-29 16,-19 0-59-16,-11-9-160 15</inkml:trace>
  <inkml:trace contextRef="#ctx0" brushRef="#br0" timeOffset="29608.19">23803 12460 513 0,'-4'-7'29'16,"2"4"14"-16,2 3-1 16,0-4-23-16,23-4-21 15,15-5 1-15,7-2 4 16,1-1-1-16,-1 10-1 0,-6 3-4 15,-1 3-4-15,-2 0-55 16,-5 1-62-16,-4-1-205 16</inkml:trace>
  <inkml:trace contextRef="#ctx0" brushRef="#br0" timeOffset="30087.91">24478 11971 562 0,'-24'-20'-4'0,"3"9"7"15,9 8 43-15,6 3 0 0,0 0-12 16,-2 0-28-16,-4 28-8 15,-6 12 4-15,0 16 23 16,-1 8-13-16,3 0 9 16,3 0 6-16,9-2-12 15,4-7-11-15,0-5-1 16,14-6-4-16,9-5 1 16,4-5 1-16,1-7-3 15,-1-6 3-15,0-4-5 16,-1-3-25-16,3-7-41 15,-4-7-26-15,-1-6-174 16</inkml:trace>
  <inkml:trace contextRef="#ctx0" brushRef="#br0" timeOffset="30388.1">24582 12133 387 0,'-1'0'276'0,"-1"0"-282"16,2 2 5-16,0 6-7 16,16 8 1-16,9 5 13 0,3 9-1 15,2 1-2-15,-1 3-1 16,0-2-1-16,-6-3-2 15,-3-3 2 1,-7-2-3-16,-4-6 3 0,-2-4-2 16,-4-7-21-16,-3-7-63 15,0 0-43-15,0-19-161 16</inkml:trace>
  <inkml:trace contextRef="#ctx0" brushRef="#br0" timeOffset="30586.84">24865 12054 638 0,'-25'1'23'0,"-5"8"-28"15,-5 13 39-15,-4 13 2 16,1 10-10-16,1 7-18 0,6-1 1 16,9-9-6-16,5-9-5 15,8-3 1-15,5-8-4 16,4-4-31-16,0-7-41 15,3-11-71-15,16-5-225 16</inkml:trace>
  <inkml:trace contextRef="#ctx0" brushRef="#br0" timeOffset="31091.95">24882 12215 585 0,'-21'-11'4'16,"9"1"56"-16,7 6 0 15,5 3 2-15,0 1-35 16,0 0-23-16,0 0-2 15,6 0-4-15,21-2 0 16,12 0 4-16,14-3 2 16,7 2 0-16,-2-3-3 15,-4 1 1-15,-7 4-2 16,-12 0-1-16,-10 1-1 16,-11 0 3-16,-10 0-6 15,-4 0 0-15,0 0-7 16,0 0 3-16,-11 0-17 0,-15 4-48 15,-13 13-98-15,-9 2-113 16</inkml:trace>
  <inkml:trace contextRef="#ctx0" brushRef="#br0" timeOffset="31308.37">24981 12356 507 0,'0'0'89'0,"0"0"-40"16,0 0 12-16,0 0-11 15,7 0-36-15,16-3-17 16,12-6 0-16,6 1 5 16,-1 0-1-16,-5 2-2 15,-7 3 1-15,-6 3-1 0,-7 0-1 16,-3 0-7-16,-5 0-17 16,-1 0-7-16,4 0-21 15,4 2-44-15,3-2-108 16</inkml:trace>
  <inkml:trace contextRef="#ctx0" brushRef="#br0" timeOffset="31608.57">25362 12144 671 0,'-7'-7'0'0,"7"5"41"15,0 2-20-15,18 0-18 16,16 0-11-16,10 0 14 16,0 0-1-16,-2 0-3 15,-9 1-2-15,-5 3-2 16,-7 0 5-16,-9-2-4 15,-6 0-6-15,-6 1-34 16,0 5-38-16,-11 4-82 0,-20 3-68 16</inkml:trace>
  <inkml:trace contextRef="#ctx0" brushRef="#br0" timeOffset="31839.95">25388 12353 549 0,'-3'0'96'0,"3"0"-72"15,0 0 8-15,0 0-7 16,25 0-25-16,11-3-2 16,13-7 7-16,3 3-3 15,-7 2-1-15,-9 5-2 16,-9 0 3-16,-14 0-4 16,-6 0 2-16,-5 0-1 0,-2 0 3 15,0 0-2-15,0 0-3 16,0 4-17-16,0 3-28 15,0 4-62-15,0-7-94 16</inkml:trace>
  <inkml:trace contextRef="#ctx0" brushRef="#br0" timeOffset="33827.86">25887 12116 508 0,'-7'-13'13'0,"-4"6"28"0,2 4 35 16,-1 0-40-16,5 2-9 15,2 1-9-15,2 0-2 16,-1 0-1-16,2 0-11 15,-1 0-1-15,-2 2-6 16,-3 21-1-16,3 11 6 16,1 9 2-16,2 2-4 15,6-4 0-15,15-9-1 16,11-5-1-16,3-9 0 0,1-11-16 16,-2-7-3-1,-1-1 5-15,-5-26 7 16,-8-5 3-16,-7-8 7 15,-13-3 0-15,0 3-2 0,-15 1 1 16,-12 5 9-16,-3 7 11 16,-4 4 8-16,0 5-13 15,4 7 3-15,6 1-8 16,8 6-10-16,7 3 1 16,4 1 0-16,5 0-5 15,0 0-8-15,0 0-56 16,6 10-11-16,5 2-45 15,-3-5-92-15</inkml:trace>
  <inkml:trace contextRef="#ctx0" brushRef="#br0" timeOffset="34211.46">26295 11721 558 0,'0'-5'6'0,"0"5"19"16,0 0 13-16,0 0-25 15,12 0-19-15,7 1 2 16,9 15 5-16,5 8 1 0,2 9 6 15,-3 13 2-15,-2 11 2 16,-11 11 1-16,-8 10 5 16,-10 5-2-16,-1-5-8 15,0-11 6-15,-17-15-10 16,-1-12 7-16,-5-11 4 16,-2-7-5-16,1-5-5 15,0-6-2-15,2-3-1 16,8-4-3-16,10 0-31 15,4-4-55-15,23 0-116 16</inkml:trace>
  <inkml:trace contextRef="#ctx0" brushRef="#br0" timeOffset="37616.58">26977 11998 573 0,'0'-5'2'0,"0"1"14"15,0 4 20-15,0 0-25 16,0 0-16-16,12 18 4 16,3 7 9-16,-3 4 6 0,-5 3-10 15,2 5 3-15,-6-2 1 16,-1-6 1-16,-2-5-6 15,0-13-2-15,0-7 2 16,0-1-1-16,0-3 4 16,0 0 8-16,0 0 17 15,0-9-12-15,0-17-11 16,-5-11-14-16,2-6 3 16,3 0-1-16,0 4 3 15,5 5 1-15,11 8-4 16,3 6 2-16,7 4-3 15,-1 5 4-15,-2 5-4 0,2 6-16 16,-8 0-59-16,-9 11-77 16,-8 12-170-16</inkml:trace>
  <inkml:trace contextRef="#ctx0" brushRef="#br0" timeOffset="37924.27">27202 12123 468 0,'5'0'115'0,"6"0"-115"15,7-8 0-15,14-9 25 16,5-1-6-16,1-1-15 16,0-1-3-16,-9 5-1 15,-9 1 0-15,-14 1 0 16,-6 3-8-16,-6-6 0 0,-20 2-3 16,-6-1 8-16,-6 7 15 15,-3 7 15-15,4 1-1 16,5 0 11-1,9 13-13-15,6 15-5 0,7 10-13 16,10 10 0-16,0 5-3 16,8-4 1-16,17-4-5 15,6-11 4-15,7-8-4 16,3-8 0-16,2-12-11 16,3-6-39-16,-6-20-47 15,-10-16-137-15</inkml:trace>
  <inkml:trace contextRef="#ctx0" brushRef="#br0" timeOffset="38071.87">27436 12033 654 0,'-8'-7'17'0,"8"4"22"15,0 2-23-15,30 0-25 16,12-3-1-16,13 2 13 16,-3 1-3-16,-7-1-21 15,-11 2-48-15,-12 0-37 16,-13-1-41-16,-9-5-214 15</inkml:trace>
  <inkml:trace contextRef="#ctx0" brushRef="#br0" timeOffset="38268.35">27539 11805 497 0,'-9'-4'72'16,"4"4"-25"-16,5 0-9 15,0 14-36-15,0 20-11 16,0 15 37-16,0 7-3 0,0-3-19 15,8-7 2-15,-2-1-6 16,0 0 0-16,-2-2 0 16,-3-2-2-16,1-6-5 15,-1-5-46-15,4-10-43 16,-2-13-127-16</inkml:trace>
  <inkml:trace contextRef="#ctx0" brushRef="#br0" timeOffset="38535.64">27656 12046 568 0,'0'0'49'0,"0"11"-55"0,0 10 3 15,0 12 18-15,3 10-4 16,10 0-6-16,2-4-3 16,3-7 2-16,0-8-4 15,1-9 1-15,0-10-5 16,0-5-5-16,2-11-3 15,-3-25 12-15,-1-13 2 16,-9-7-8-16,-8-4 6 16,0 11-2-16,-14 12 2 15,-5 10 2-15,4 13 0 16,6 7-2-16,6 5-11 16,3 2-43-16,0 0-115 15</inkml:trace>
  <inkml:trace contextRef="#ctx0" brushRef="#br0" timeOffset="38834.5">27949 11969 429 0,'3'9'50'0,"2"4"-6"15,4 11 60-15,2 5-57 16,2 4-26-16,-1-1 1 16,2-4-12-16,-1-1-5 15,-4-8-3-15,-2-5-1 16,-4-4-2-16,-3-8 1 15,0-2-19-15,0-6-5 16,0-26 1-16,0-14-31 0,-3-6 25 16,-4 8 32-16,2 18 33 15,4 13 14-15,1 10-9 16,0 3-32-16,3 0-11 16,17 0-11-16,12 0 16 15,2 0-5-15,0 0 3 16,-1 0-23-16,-6 9-50 15,-5 0-46-15,-10-7-154 16</inkml:trace>
  <inkml:trace contextRef="#ctx0" brushRef="#br0" timeOffset="39192.16">28277 11996 616 0,'0'0'39'0,"0"0"-19"0,0 18-13 15,0 8-5-15,0 9 16 16,0 2-14-16,0-5-4 15,5-7 2-15,-1-7-1 16,0-8 0-16,-4-6 0 16,0-4-1-16,0 0 8 15,0-18 0-15,0-14-11 16,0-12-2-16,2-9 4 16,13 8-2-16,0 7 2 15,-5 14 0-15,1 14 2 16,1 6-1-16,3 4-1 15,5 0 5-15,3 6 0 0,-1 12 3 16,-1 4-2-16,-2 3 0 16,-10 4 2-16,-1-2-3 15,-4-2 1-15,-2-5-4 16,-2-7 3-16,0-2-4 16,0-4 0-16,0-3 1 15,0-1-18-15,1-2-58 16,1-1-79-16</inkml:trace>
  <inkml:trace contextRef="#ctx0" brushRef="#br0" timeOffset="39617.03">28755 11790 517 0,'-8'-7'36'16,"5"3"26"-16,3 4-4 16,0 0-40-16,0 11-22 15,0 22-3-15,10 17 47 16,2 12-18-16,-2 1-5 16,0 3-9-16,-2-3-2 15,0-8-3-15,-2-9 1 16,-1-13-3-16,-2-14-1 15,-1-6 2-15,-2-9-5 16,1-4-26-16,2 0-24 16,6-12-18-16,3-29-155 15</inkml:trace>
  <inkml:trace contextRef="#ctx0" brushRef="#br0" timeOffset="39912.24">29044 11846 586 0,'0'21'5'16,"0"13"3"-16,0 13 26 15,-1 2-6-15,1 2-10 16,0-5-16-16,0-10-1 16,0-6 1-16,0-12 0 15,0-9 7-15,0-3-3 0,0-6 2 16,0 0-5-16,7 0-1 15,9 0-7 1,10 0 12-16,3 0-3 16,3 0-1-16,-1 0-3 0,-7-7 1 15,-3 1-12-15,-6 3-24 16,-5-2-16-16,2-3-30 16,-3-5-47-16</inkml:trace>
  <inkml:trace contextRef="#ctx0" brushRef="#br0" timeOffset="40248.34">29326 11817 485 0,'0'4'127'16,"0"3"-127"-16,0 12 1 15,6 13 42-15,1 11-13 0,-2 2-10 16,-1 2-14-16,-2-7-3 15,1-5-1-15,1-8 2 16,1-8-4-16,3-7 1 16,-2-5 0-16,2-4-3 15,2 0 3-15,4-2-2 16,6-1 4-16,4 0-1 16,3 0-1-16,0 0 0 15,-3 0-1-15,-2 0-1 16,-4 0 1-16,-2 0 1 15,-1-2-5-15,-3-7 3 16,-3 0-6-16,0-4-1 0,3-1-17 16,-2-4-42-16,1-9-111 15</inkml:trace>
  <inkml:trace contextRef="#ctx0" brushRef="#br0" timeOffset="40411.63">29753 11803 642 0,'-1'0'34'16,"1"0"-29"-16,0 0 3 15,0 12-7-15,12 10-9 16,2 8 11-16,-3 8-19 16,-5-3-81-16,-3-9-199 0</inkml:trace>
  <inkml:trace contextRef="#ctx0" brushRef="#br0" timeOffset="40540.29">29826 12265 611 0,'0'13'-10'0,"0"9"18"16,0 10-1-16,0 7-6 16,-3-3-61-16,-12-8-388 15</inkml:trace>
  <inkml:trace contextRef="#ctx0" brushRef="#br0" timeOffset="42967.65">29497 12452 429 0,'3'-5'33'0,"-3"4"-35"15,0 1 15-15,0 0 13 16,0 0 12-16,0 0 3 15,0 0 4-15,-2 0 5 16,1 0-9-16,-5 0 0 0,-6 0-14 16,-6 0-9-16,-4-2-17 15,-2 0 0-15,0 1-1 16,2 1-1-16,1 0 2 16,-4 0-3-16,1 0 4 15,-4-2-3-15,-3-2 4 16,-4-2-3-16,-4-5 2 15,-2-4 0-15,-5-2-1 16,2-2 3-16,0-4-5 16,3 4 6-16,7-3-5 15,1 1 1-15,10 3-2 16,6-2 2-16,5-3-3 0,9-8 0 16,3-5 0-16,0-6-3 15,16-4 4-15,3 3-3 16,0 6 2-16,-4 6-1 15,3 8 3-15,-6 5-2 16,2 1 2-16,-2 3 0 16,-2 3-1-16,3-3 0 15,2 2 0-15,4-6 1 16,3-2-2-16,2 1 4 16,0 1-4-16,1 2 2 15,2 2 0-15,1 2-3 16,5-1 3-16,0 2-2 15,1 3 1-15,5 0 0 0,2 3 1 16,4 1-2-16,6 0 3 16,-5 4-2-16,2 0 1 15,-6 0-1-15,-5 0 1 16,-3 0-1-16,-6 13-5 16,2 0 3-16,0 4 1 15,-2 1 1-15,1 0-1 16,-1 2 2-16,-1-2 0 15,-2 0-2-15,-3-3 2 16,-7-1-3-16,-3 6 2 16,-2-1-1-16,-2 5 4 15,-5 2-5-15,-2 4 3 0,-1 0-1 16,0 3 2-16,0-1-1 16,-3 0 1-16,-4-3 1 15,-6-1-2-15,-1 0 1 16,-5-2-1-16,-2-1 4 15,-8 0-1-15,-9-3 5 16,-8 5 0-16,-11-2 2 16,-10 1-6-16,-5 1 1 15,1-5 7-15,1-3-3 16,9-2 3-16,11-8 1 16,9-4-7-16,11-1-6 15,5-4 2-15,4 2 0 16,3-1-10-16,8 0-13 0,8 4-25 15,2 2-72-15,2-5-131 16</inkml:trace>
  <inkml:trace contextRef="#ctx0" brushRef="#br0" timeOffset="52200.51">23761 13465 289 0,'-16'3'23'0,"1"-2"-1"16,11 1 1 0,4 2-2-16,0 3-29 15,0 1 1-15,12 2-12 0,0-3-21 16,-1-3-22-16,-2-3-31 15</inkml:trace>
  <inkml:trace contextRef="#ctx0" brushRef="#br0" timeOffset="52703.17">23780 13259 408 0,'-3'-5'18'0,"1"4"33"16,1 1 10-16,-1 0-8 16,0 0-25-16,1 0 0 0,1 0 1 15,0 8-5-15,0 15-5 16,-2 16 16-16,1 15-4 15,-1 5-14-15,2 5-4 16,0-6-5-16,0 0-4 16,0-8-2-16,0-10-3 15,5-8 0-15,0-11 2 16,-4-7-2-16,1-4 2 16,-2-5-3-16,1-5-19 15,-1 0-8-15,3 0-31 16,5-8-52-16,6-21-84 15,1-12-179-15</inkml:trace>
  <inkml:trace contextRef="#ctx0" brushRef="#br0" timeOffset="52988.93">23863 13533 555 0,'0'0'32'16,"0"0"29"-16,0 0-13 16,-5 6-18-16,-2 16-27 15,3 9-1-15,4 1 0 16,0 0-4-16,11-6 1 15,12-5-3-15,7-6 0 16,3-13-19-16,-2-2 2 16,-6-15 1-16,-9-15 18 15,-8-7 4-15,-8-5 1 16,0 2 4-16,-17 4-1 0,-7 6 17 16,-1 12-3-16,0 7-5 15,3 7-1-15,4 4-14 16,3 0-3-16,7 11-4 15,7 13-2-15,1 6-39 16,3-2-14-16,21-6-109 16,2-15-115-16</inkml:trace>
  <inkml:trace contextRef="#ctx0" brushRef="#br0" timeOffset="53295.75">24115 13408 526 0,'0'-8'46'16,"0"4"-7"-16,0 4 36 15,0 0-41-15,0 0-32 0,0 18-13 16,4 11 12-16,2 6 2 16,4-2-3-16,-1-6 2 15,2-11-6-15,-2-5-1 16,-5-6-21-16,-1-5 11 16,3-2 3-16,3-28 9 15,7-8 4-15,0-1 0 16,-3 11 0-16,-6 14 0 15,-2 10 5-15,-5 4 0 16,0 0 5-16,0 8-11 16,0 19 5-16,0 10 17 15,0 11-16-15,0-3-5 0,0-1 0 16,0-4-14-16,4-6-48 16,5-13-56-16,3-17-152 15</inkml:trace>
  <inkml:trace contextRef="#ctx0" brushRef="#br0" timeOffset="53728.11">24347 13427 668 0,'-36'1'0'16,"15"14"3"-16,11 6 9 16,10 5-6-16,2 2-8 15,21 4 2-15,7-11-5 16,6-3-11-16,-6-10-16 0,-4-5 0 15,-5-3-9-15,-10-12 26 16,-4-14 14 0,-7-7 4-16,0-3 2 15,0 4-2-15,-4 8 5 0,-1 10 17 16,2 10 6-16,2 4 6 16,1 0-30-16,0 26-17 15,12 16 19-15,7 18 17 16,2 13-14-16,-3 2 0 15,2-1-8-15,-4-6-3 16,-5-11-2-16,-5-14 1 16,-6-14 0-16,0-6 3 0,-17-10 4 15,-18-4 3-15,-11-9 1 16,-6-4 0-16,-5-21-4 16,6-9-6-1,6-3 1-15,13 0-1 0,17 5-1 16,12 5-2-16,3 3 1 15,29 1-13-15,17 3-30 16,9 2-43-16,0 6-139 16</inkml:trace>
  <inkml:trace contextRef="#ctx0" brushRef="#br0" timeOffset="54207.82">24746 13248 623 0,'-12'-2'38'0,"9"-1"-23"16,3 3 10-16,0 32-16 16,9 12 2-16,6 16 32 15,0 0-40-15,0-3 0 16,-3-3-1-16,-5-9 1 16,0-6-3-16,-7-5 1 15,0-6-1-15,2-5 0 0,-1-10-15 16,7-10-47-1,6-3-43-15,3-22-80 16</inkml:trace>
  <inkml:trace contextRef="#ctx0" brushRef="#br0" timeOffset="54479.69">24941 13495 571 0,'-18'13'44'0,"3"5"-37"15,9 10 37-15,5 2-21 16,1 4-17-16,12-2-4 15,16-5-2-15,5-9 1 16,1-8-6-16,-4-10-36 16,-8-2 6-16,-10-21 16 15,-10-7 15-15,-2-10 8 16,-20-2 5-16,-15 0 3 0,-4 11 11 16,2 10 2-16,1 11 10 15,8 6-27-15,8 4 1 16,11 0-9-16,9 8-4 15,0 13-42-15,25 2-11 16,14-7-64-16,5-15-168 16</inkml:trace>
  <inkml:trace contextRef="#ctx0" brushRef="#br0" timeOffset="54763.6">25165 13412 586 0,'0'-2'66'0,"0"2"-5"16,0 0-19-16,0 0-35 15,0 8-22-15,0 17 5 0,3 7 16 16,1 1-2-16,-2-3-4 16,2-12-1-16,-3-4-10 15,-1-9-16-15,2-5 12 16,4 0 7-16,7-25 3 16,5-10-1-16,3-4 4 15,-3 8 0-15,-9 14 4 16,1 10-3-16,-4 7-2 15,2 0-2-15,3 8 5 16,1 14 8-16,-1 7-7 16,-1 9 2-16,1 2-2 15,-2-1-45-15,2-11-104 0,-1-15-257 16</inkml:trace>
  <inkml:trace contextRef="#ctx0" brushRef="#br0" timeOffset="55182.37">25390 13428 675 0,'-19'8'-6'0,"10"10"15"15,9 8-7-15,6 5 0 16,20 1-2-16,6-5-3 16,-6-12-34-16,-5-7-4 15,-6-5-14-15,-11-3 20 16,-1-8 35-16,-3-18 31 0,0-4-20 15,0 2 20-15,0 9-7 16,0 10 20-16,0 8-11 16,0 1-20-1,0 3-18-15,8 20-9 0,6 15 24 16,1 13 8-16,-2 9-11 16,-3-1-1-16,-6-4-7 15,-2-3 3-15,-2-12-3 16,0-9 2-16,0-10 1 15,-18-10 1-15,-8-8 5 16,-12-3-6-16,-5-13 4 16,-9-22-9-16,-2-9-3 0,8 2 0 15,10 10 7-15,14 13 5 16,13 10 13-16,9 9-13 16,10 0-23-1,26 0-14-15,16 13-12 0,4-6-127 16</inkml:trace>
  <inkml:trace contextRef="#ctx0" brushRef="#br0" timeOffset="55524.45">25869 13478 449 0,'-8'0'188'16,"4"0"-175"-16,4 0 43 15,0 0-17-15,0 0-20 16,0 5-19-16,0 13 1 15,6 11 5-15,2 9 5 16,-2-3-8-16,0-2-3 0,1-3 3 16,-3-7-10-1,-1-6-29-15,-1-9-36 16,-2-8-56-16,0-14-219 16</inkml:trace>
  <inkml:trace contextRef="#ctx0" brushRef="#br0" timeOffset="55663.08">25784 13314 653 0,'0'-3'-2'0,"0"3"-5"15,30 0-12-15,14 1 19 16,7 12 0-16,3 3-29 16,-14 4-127-16,-16 1-139 0</inkml:trace>
  <inkml:trace contextRef="#ctx0" brushRef="#br0" timeOffset="55935.35">26042 13515 431 0,'0'6'99'0,"0"-1"-83"0,0 5 39 16,0 4-10-16,0 0-27 15,1 1-13-15,7 1-7 16,-1-4 4-16,2-3-1 16,-2-4 0-16,-4-5-2 15,0 0 4-15,5-8-3 16,10-31 4-16,0-10 5 15,1 0-10-15,-8 15 2 16,-7 19 3-16,-2 10 12 16,-2 5 2-16,0 0 2 15,1 0-12-15,6 3-4 16,2 15-6-16,5 10 12 0,2 5-5 16,-1 3-4-16,4 1-3 15,-1-7-80-15,-3-12-69 16</inkml:trace>
  <inkml:trace contextRef="#ctx0" brushRef="#br0" timeOffset="56084.7">26310 13436 661 0,'-5'-3'38'16,"5"0"-34"-16,0 2 9 15,30-3-20-15,12-3 0 16,10-1 6-16,-4 1-37 15,-13 0-55-15,-16 0-73 0</inkml:trace>
  <inkml:trace contextRef="#ctx0" brushRef="#br0" timeOffset="56288.16">26396 13230 610 0,'0'0'14'16,"0"18"-14"-16,9 18 10 15,12 17 50-15,0 7-45 16,-5-2 0-16,4 1-1 16,-7-12-5-16,2-6-9 15,-5-11 2-15,-2-10-2 0,-1-9-4 16,1-8-48-16,4-3-57 16,4-25-164-16</inkml:trace>
  <inkml:trace contextRef="#ctx0" brushRef="#br0" timeOffset="56895.52">27163 13023 578 0,'0'-9'39'0,"0"3"12"16,-3 6 25-16,0 0-38 16,2 0-26-16,-4 0-11 15,-8 24 0-15,-7 23 1 16,-3 15 12-16,2 13-1 16,9-8-9-16,10-10 1 15,2-7 3-15,0-4-4 0,15-6-4 16,6-9 3-1,1-6-4-15,0-10 2 16,-2-4-3-16,-3-5-5 16,2-5-8-16,3-1-10 0,2-5-12 15,0-17-27-15,-8-6-33 16,-14-3-109-16</inkml:trace>
  <inkml:trace contextRef="#ctx0" brushRef="#br0" timeOffset="57088.02">26985 13257 643 0,'-3'0'7'0,"3"0"12"16,9 0 1-16,22 4-22 0,13-1 6 15,6-2 0-15,0-1-3 16,-1 0-11-16,-8 0-65 15,-9 0-82-15,-14 0-108 16</inkml:trace>
  <inkml:trace contextRef="#ctx0" brushRef="#br0" timeOffset="58619.52">27321 13350 165 0,'-7'0'310'16,"5"0"-292"-16,1 0 39 15,1 0-15-15,0 0-19 16,0 0-17-16,0 0-6 0,0 0 6 16,0 0-6-16,0 0 6 15,0 0 2 1,0 0 5-16,9-5 2 16,11-4 3-16,7 0 32 0,3-6-26 15,6 1-20-15,3-1-5 16,-4 1 3-16,-5 2-3 15,-9 3 0-15,-11 7-21 16,-2 2-29-16,-7 0-27 16,-1 7-62-16,-7 11-38 15</inkml:trace>
  <inkml:trace contextRef="#ctx0" brushRef="#br0" timeOffset="58815.64">27428 13422 159 0,'-5'0'410'0,"0"0"-382"16,5 0 49-16,0 0-34 0,0 0-16 16,0 0-26-16,0-3-8 15,19-2-3-15,11-2 10 16,3-3 2-16,-5 3-6 16,-4 2 2-16,-8 2-32 15,-1 3-27-15,-4 0-42 16,-2 0-89-16</inkml:trace>
  <inkml:trace contextRef="#ctx0" brushRef="#br0" timeOffset="59220.55">27786 13116 526 0,'-2'0'78'15,"-1"0"-48"-15,-1 9 5 0,-4 30-23 16,1 18 33-16,4 15-16 16,3 0-24-16,0-4 0 15,0 2 3-15,7-8-4 16,2-2-4-16,-3-5 3 16,-1-12-6-16,-2-7 4 15,-3-8-3-15,0-12-7 16,0-6-16-16,0-10-14 15,0-1-19-15,0-34-39 16,0-21-273-16</inkml:trace>
  <inkml:trace contextRef="#ctx0" brushRef="#br0" timeOffset="59452.93">27844 13100 495 0,'1'0'51'0,"1"0"-46"16,10 0 16-16,3 9-6 15,5 17 41-15,6 11-30 16,-8 5-19-16,-5 2-5 16,-12-1 0-16,-1-1 1 15,-22-7 0-15,-11-6 4 16,-4-6-2-16,0-7 18 16,6-9-13-16,10-2-4 15,9-5-4-15,11 0-2 16,2-1-41-16,32-31-79 0,11-10-238 15</inkml:trace>
  <inkml:trace contextRef="#ctx0" brushRef="#br0" timeOffset="59715.23">28074 13246 595 0,'-26'9'80'0,"4"1"-62"15,2 8 34-15,13 7-31 16,7 3-13-16,7 4-7 15,26-2 0-15,12-6-3 16,3-9-15-16,-3-12-26 16,-7-3 0-16,-15-15 6 0,-13-12 18 15,-10-5 19-15,-5-6 5 16,-23-1 17-16,-10 0 6 16,-5 3-5-1,0 7-1-15,7 12-21 0,11 6 2 16,10 11-7-16,6 4-27 15,9 19-66-15,0 5-89 16</inkml:trace>
  <inkml:trace contextRef="#ctx0" brushRef="#br0" timeOffset="60146.59">28248 13132 665 0,'-6'-4'33'16,"4"4"44"-16,2 0-55 15,0 0-15 1,0 13-19-16,15 14 5 16,3 8 10-16,2 1-1 0,-3-6-2 15,1-3 2-15,-3-9-2 16,-3-5-3-16,-6-8-10 16,-3-4-11-16,-3-1 8 15,3 0 6-15,1-17 5 16,4-17 4-16,0-7-1 15,-2 7 1-15,-3 11 4 16,-3 16 16-16,0 5 7 16,0 2-11-16,6 0-15 15,11 5-9-15,1 16 2 0,9 10 15 16,2 3-5 0,-2 0-1-16,0-7 1 0,-5-9-4 15,-7-8 3-15,-3-6-2 16,-8-2 1-16,-1-2-2 15,5 0 2-15,-1-25 0 16,2-13 4-16,-4-5-9 16,-5 0 3-16,0 13-16 15,-11 9-10-15,2 10-3 16,0 11-42-16,6 0-92 16</inkml:trace>
  <inkml:trace contextRef="#ctx0" brushRef="#br0" timeOffset="60508.09">28840 13001 512 0,'0'-1'66'0,"-3"1"-5"16,-3 0 0-16,-10 8-18 0,-10 23-29 16,-2 13-1-16,0 8 11 15,14 2-14-15,7-6 1 16,7-2-7-16,0-1 0 15,16-2-2-15,11-6 0 16,7 0-3-16,7-7 2 16,3-5-28-16,0-13-41 15,-7-12-46-15,-7-4-193 16</inkml:trace>
  <inkml:trace contextRef="#ctx0" brushRef="#br0" timeOffset="60728.49">28918 13134 306 0,'-3'0'354'16,"3"0"-351"-16,1 11 0 15,21 12 14-15,14 14 44 16,5 9-34-16,-1 0-16 16,4 0-4-16,-6-6-2 15,-3-5-5-15,-5-7 2 16,-8-9-4-16,-9-8-19 15,-6-5-25-15,-6-6-26 16,-1-3 0-16,0-23-94 16</inkml:trace>
  <inkml:trace contextRef="#ctx0" brushRef="#br0" timeOffset="60916">29245 13157 606 0,'0'0'43'0,"0"0"-9"16,-8 0 16-16,-12 26-21 15,-11 13-18-15,-9 11 18 16,2 1-14-16,3-6-2 16,5-8-2-16,9-6-7 15,7-7-5-15,10-8 1 16,4-3-19-16,0-2-35 16,18-11-71-16,12 0-68 15</inkml:trace>
  <inkml:trace contextRef="#ctx0" brushRef="#br0" timeOffset="61167.32">29539 13021 720 0,'-6'-2'12'0,"3"2"11"16,-9 14-1-16,-5 28-14 15,-3 13 16-15,-7 13-10 16,6 0-12-16,-3-7 3 16,2-5-4-16,2-6 3 0,3-8-5 15,7-11 3-15,7-8-4 16,3-9-26-16,3-7-47 16,24-7-56-1,8-24-186-15</inkml:trace>
  <inkml:trace contextRef="#ctx0" brushRef="#br0" timeOffset="61619.11">29588 13184 604 0,'-6'-7'47'16,"6"-1"-46"-16,4 1 21 16,27-5-15-16,10-3-1 0,4 2-3 15,-5 7-3-15,-12 6 1 16,-8 5 1-16,-7 17-1 16,-9 10 5-16,-4 12 4 15,-6 8 2-15,-21 4-5 16,-2-5-7-16,-1-14 3 15,2-10-3-15,8-11 1 16,8-10 3-16,6-2 0 0,6-4 8 16,0 0 8-1,0 0 0-15,11 0-18 16,17-6-8-16,11-1 4 16,5-1 2-16,-2 4-2 0,-4 3 0 15,-7 1 2-15,-7 0-1 16,-8 0 3-16,-10 0-5 15,-3 0 4-15,-3 0-3 16,0 0-1-16,0 0-33 16,0-6-26-16,0-12-107 15</inkml:trace>
  <inkml:trace contextRef="#ctx0" brushRef="#br0" timeOffset="61884.71">30007 12971 503 0,'11'25'58'0,"6"12"17"15,3 17-4-15,-3 7-21 16,-2 7-35-16,-9 0-7 16,-6-4-1-16,0-9-1 15,-2-11-1-15,-11-11 0 16,-2-7 1-16,1-6-2 15,0-1-1-15,3-7-2 0,2-1 0 16,1-4-3 0,1-3-34-16,4 2-40 15,3-6-45-15,0-17-215 16</inkml:trace>
  <inkml:trace contextRef="#ctx0" brushRef="#br0" timeOffset="62057.26">30264 13005 629 0,'0'-4'69'0,"1"4"-52"16,7 0-6-16,4 11-17 16,6 16 4-16,-3 11-8 15,-7 3-101-15,-8-1-151 16</inkml:trace>
  <inkml:trace contextRef="#ctx0" brushRef="#br0" timeOffset="62187.96">30313 13407 640 0,'0'0'25'0,"0"1"-9"0,0 10 7 16,0 9-17-16,0 9-3 15,-7 7-3-15,-4 6-59 16,-4-8-99-16</inkml:trace>
  <inkml:trace contextRef="#ctx0" brushRef="#br0" timeOffset="67187.48">24917 6238 470 0,'-31'0'157'16,"-18"-4"-153"-16,9 4 32 0,-2 0-5 15,-6 5-2-15,1 16-12 16,-4 7-7-16,5 7-2 15,1 13-4 1,8 6 0-16,10 9 0 0,6 8-3 16,12 5 2-16,9 6-2 15,0 2 0-15,27-9-2 16,14-15 0-16,9-15-4 16,2-20-16-16,-3-24 6 15,0-6 2-15,-8-34 5 16,-4-18 7-16,-6-19 3 15,-13-8-6-15,-10-6 3 16,-8-1 0-16,0 3 0 0,-8 0 1 16,-1 6 0-1,0 13 2-15,5 20-1 0,1 19 8 16,3 17 12 0,0 13-12-16,0 0-8 0,0 0-7 15,0 6 0-15,12 19 2 16,13 14 18-16,5 13 6 15,1 14 1-15,2 2-9 16,1 0-1-16,6-9-7 16,5-3 0-16,-2-10-2 15,2-6-1-15,-6-5 0 16,-7-10-2-16,-6-5 2 0,-7-12-25 16,-7-5-10-1,-2-3-23-15,1-19-22 16,-4-26-61-16</inkml:trace>
  <inkml:trace contextRef="#ctx0" brushRef="#br0" timeOffset="67436.58">25172 5897 663 0,'-6'-6'19'0,"5"4"1"16,1 2 22-16,0 0-22 15,6 8-15-15,19 18-8 0,11 12 31 16,5 8-16 0,2-3-5-16,-1 2-6 15,1-8-1-15,-4-6 0 16,-11-6 1-16,-5-10-4 0,-13-8-32 16,-5-4-25-16,-4-3-23 15,-1-20-47-15,0-20-236 16</inkml:trace>
  <inkml:trace contextRef="#ctx0" brushRef="#br0" timeOffset="67599.65">25512 5762 583 0,'0'0'55'16,"0"0"-37"-16,-18 22 29 16,-15 23-3-16,-16 16-4 15,-1 13-24-15,6-7-13 16,4-5-2-16,5-2-1 0,6-4-4 15,3 1-46-15,7-9-71 16,4-19-176-16</inkml:trace>
  <inkml:trace contextRef="#ctx0" brushRef="#br0" timeOffset="69876.35">26051 7327 611 0,'-32'-18'13'15,"13"12"-1"-15,6 6 28 0,-8 0-1 16,-3 18-22-16,-9 33-16 16,-2 29 0-16,2 20 9 15,4 8-2-15,7 2-1 16,7-10 1-16,5-11 1 16,4-13-5-16,6-16-4 15,4-15 4-15,16-11-5 16,6-14 2-16,4-7-4 15,9-12 6-15,1-1-8 16,-3-13-6-16,-1-17-31 16,-14-13-14-16,-14-5-53 15,-8-6-158-15</inkml:trace>
  <inkml:trace contextRef="#ctx0" brushRef="#br0" timeOffset="70060.86">25592 7740 575 0,'-11'0'9'16,"8"0"25"-16,3 0 6 16,0 0-21-16,11 0-13 15,14 0-9-15,16 2 18 16,9-1-2-16,8-1-9 16,6 0-2-16,5-1-3 15,1-9-44-15,-5-7-68 16,-5-5-122-16</inkml:trace>
  <inkml:trace contextRef="#ctx0" brushRef="#br0" timeOffset="70227.46">26243 7586 438 0,'-5'0'222'0,"4"0"-217"16,1 0 19-16,3 0-10 15,22 0-17-15,14 0 5 16,11 0 0-16,-3-1 1 15,-4 1-6-15,-14 0-16 16,-18 1-86-16,-11 15-147 16</inkml:trace>
  <inkml:trace contextRef="#ctx0" brushRef="#br0" timeOffset="70467.48">26157 7797 657 0,'-11'0'28'0,"6"0"17"15,5 0 1-15,0 0-27 16,17 0-21-16,16-5-8 16,16-5 14-16,6-1-2 15,-4 0 1-15,-4 4-5 16,-12 1 0-16,-15 4 2 16,-11 2-18-16,-7-2 5 15,-2 2 8-15,0 0 7 0,0 0-4 16,0 0-3-16,0 0-26 15,0 0-39-15,0 0-91 16</inkml:trace>
  <inkml:trace contextRef="#ctx0" brushRef="#br0" timeOffset="71367.63">24529 7141 363 0,'-27'0'16'0,"10"-2"30"16,10-4 27-16,5 3 12 0,2 1-48 16,20-5-35-1,29-7-6-15,26-7 10 16,29-6 9-16,21 0-10 16,19 1-1-16,11-1-2 0,-6 4-1 15,-13 0 0-15,-27 6-2 16,-25 5 1-16,-29 5-9 15,-25 5-6-15,-21 2-13 16,-9 0 0-16,-27 0 27 16,-22 0-8-16,-21 14 3 15,-12 11 2-15,-9 4 5 16,0 3-3-16,5-5 4 0,3-2 1 16,5-4 4-1,8-3 6-15,6-1 7 16,18-6-10-16,13-4 0 15,13-3 2-15,12-3 1 0,7-1-4 16,1 0-4-16,12 0-7 16,26 0-11-16,19-4 19 15,22-14 10-15,15-10 1 16,13-5-8-16,3-2-2 16,-6 2-5-16,-9 6-2 15,-20 5 1-15,-18 5-2 16,-17 6 3-16,-16 3-2 15,-12 4 1-15,-8 3-3 16,-4 1-1-16,0 0-23 16,0 0-71-16,0 0-106 15</inkml:trace>
  <inkml:trace contextRef="#ctx0" brushRef="#br0" timeOffset="72279.39">27069 7701 39 0,'-17'-22'441'16,"-3"-3"-418"-16,7 11 45 15,1 3-6-15,0 2-30 16,-1 2-6-16,2 1 1 16,-2 1 5-16,-5 4-9 15,-6 1-15-15,-4 2-4 0,-4 20 3 16,-2 14-6-16,0 10-1 15,4 3 2-15,9-1 0 16,12 0 0 0,9-4 0-16,0 2-4 0,9 0 4 15,18 0-2-15,7-3 2 16,12-8-4-16,-1-5 2 16,4-13-6-16,-4-8-13 15,-8-9-13-15,-5-6 6 16,-10-26 16-16,-6-14 4 15,-8-12 6-15,-7-2-1 16,-1-5 4-16,0-4 0 16,-7 2-1-16,-7 6 2 0,5 9-2 15,0 17 15-15,6 17-4 16,-1 10 7 0,4 8-9-16,0 0-11 15,0 4-9-15,10 18-4 0,12 15 16 16,3 11 5-16,1 4-1 15,4 1-7-15,3-6 4 16,3-3-4-16,2-10 2 16,0-7-1-16,-9-10-2 15,-5-5-21-15,-12-8-31 16,-6-4-11-16,-6-6-63 16,0-18-94-16</inkml:trace>
  <inkml:trace contextRef="#ctx0" brushRef="#br0" timeOffset="72655.39">27420 7589 566 0,'0'-4'14'0,"0"2"22"15,4-2-20-15,20-3-6 16,9 0 3-16,-1 3-1 15,-2 4-10-15,-8 0-1 16,-7 11-4-16,-9 12 2 16,-6 4 1-16,0 8 2 0,-15 1-1 15,-7-7 2 1,-7-2 2-16,4-13-4 16,2-6 11-16,6-4 11 0,10-4 0 15,4 0 5-15,3 0-9 16,0 0-17-16,22-1-9 15,14-6 4-15,13-3 2 16,-1 4 2-16,-2-2-3 16,-12 3 1-16,-7 0-27 15,-11 1-23-15,-8 0 9 16,-8-6-4-16,0-3-29 0,-15-10-170 16</inkml:trace>
  <inkml:trace contextRef="#ctx0" brushRef="#br0" timeOffset="72880.78">27254 7406 616 0,'-9'-6'24'16,"6"2"15"-16,3 3 16 16,9-4-33-16,27 0-29 15,17-5 14-15,10-1-1 16,-4 1-3-16,-6 5-3 15,-13 2-1-15,-12 3-1 0,-11 0-12 16,-11-1-23 0,-5 1-1-16,-1-4-17 15,0-1-33-15,-15-6-90 16</inkml:trace>
  <inkml:trace contextRef="#ctx0" brushRef="#br0" timeOffset="73083.24">27323 7104 553 0,'0'-4'31'0,"0"4"-20"16,14 0-7-16,15 1 20 15,8 14 22-15,5 8-29 16,2 3-6-16,-3 3-2 16,0 2-6-16,-6-2-5 15,-10-5 4-15,-7-6-14 16,-12-6-44-16,-6-5-39 0,0-7-52 15,-14 0-144-15</inkml:trace>
  <inkml:trace contextRef="#ctx0" brushRef="#br0" timeOffset="73235.83">27574 7001 561 0,'-18'0'46'15,"-7"0"7"-15,-9 21-20 16,-11 22-28-16,2 17 3 15,3 11-8-15,7 0 0 16,12-2-29-16,6-12-47 16,5-14-164-16</inkml:trace>
  <inkml:trace contextRef="#ctx0" brushRef="#br0" timeOffset="73736.12">26914 7025 534 0,'-35'0'21'0,"-3"18"-5"16,1 21 33-16,2 18-1 0,0 17-18 15,0 15-9-15,0 12-2 16,-1 9 8-16,7 4-8 16,8-2-6-1,13-5-6-15,8-11-3 0,26-10-2 16,17-5-1-16,13-10 1 15,9-8-5-15,5-13-9 16,7-14-40-16,-5-14-49 16,-10-22-132-16</inkml:trace>
  <inkml:trace contextRef="#ctx0" brushRef="#br0" timeOffset="74259.72">27921 6828 613 0,'-5'-1'12'15,"5"1"-15"-15,4 0-2 16,15 21 5-16,10 12 22 16,2 19-10-16,-4 17 6 15,-5 26 8-15,-10 25 5 16,-9 16-18-16,-3 7 3 0,-3 0-12 16,-18-8 3-1,-6-11 1-15,-7-13 0 16,1-19 0-16,-1-17 2 15,3-15-5-15,-1-11-2 0,4-12 0 16,5-8-4-16,1-9 3 16,5-3-16-16,5-9-47 15,2-8-84-15,5-17-383 16</inkml:trace>
  <inkml:trace contextRef="#ctx0" brushRef="#br0" timeOffset="76027.68">26734 13919 159 0,'6'-6'234'0,"-6"6"-324"16</inkml:trace>
  <inkml:trace contextRef="#ctx0" brushRef="#br0" timeOffset="77467.45">26734 13919 381 0,'49'31'204'0,"-52"-34"-190"16,-5 1-9-16,-1 0 9 15,1 2 25-15,2-2-13 16,2 2-14-16,2 0-1 16,2 0-6-16,0 0-3 15,0 0 3-15,0-1 1 16,0 1 7-16,0 0-5 16,0 0 2-16,-1 0-3 0,1 0 3 15,0 0-1 1,-2 0-3-16,2 0-3 15,-1 0-4-15,1 0 5 16,0 0-8-16,0 0 5 0,0 0-4 16,0 0 1-16,0 0-1 15,0 0 2-15,0 0-3 16,1 0 0-16,13 0 6 16,-1 0-3-16,2 0 3 15,3 0-1-15,-2 0 0 16,2 3-2-16,7-1 2 15,1 0-1-15,2-2 1 16,3 0 0-16,-1 1-2 0,0 1 3 16,0 0-4-1,-5 1 0-15,-1 1-8 16,-2 3 0-16,-4-2 0 16,-3 1-1-16,-6 0 1 0,-2-3 2 15,-2-2 4-15,-2-1 1 16,0 2 2-16,-2-2-3 15,4 1 5-15,1-1-2 16,1 0 1-16,0 1 0 16,4 1 0-16,2 2 1 15,2 1-2-15,1 0 2 16,0-3-2-16,0 1 2 16,0-1-4-16,7-2 6 0,-1 0-4 15,3 0 1 1,-1 0 0-16,3 0 1 15,0-3-1-15,0-1 0 0,-1 0 1 16,1 2-3-16,-4-1 5 16,2 0-5-16,3 2 4 15,-1-3 0-15,3 0-2 16,-1 0 2-16,1-1-3 16,2 3 3-16,2 0-4 15,2 0 4-15,3 1-3 16,0 0 3-16,2 1-1 15,1 0 1-15,-3 0-1 16,2 0 2-16,-1 0-2 16,2 0-2-16,-1 0 3 15,1 0-2-15,3 0 3 16,-3-1-3-16,-4-1 0 0,-2 2 1 16,-2-1-1-16,-4 1 0 15,-2 0 1-15,-1 0-1 16,0 0-2-16,1 0 4 15,4 0-4-15,-4 0 3 16,2 0 1-16,-1 0-2 16,-2 0 0-16,3 0 0 15,-2 0 1-15,2-2-2 16,3 2 1-16,-2-1 0 16,3 1 1-16,-1-1-3 15,0 1 4-15,-2-2-4 16,-1 1 3-16,-2 0 0 0,2-3-2 15,-3 4 1-15,0-1-2 16,-2 0 4-16,-3 0-3 16,2 1 2-16,-2 0-1 15,4 0 0-15,-1 0 0 16,5 0 0-16,1-2 0 16,6-2 0-16,1 1 1 15,2-1-2-15,3 1 2 16,0-1-2-16,1 3 2 15,-3-1-2-15,-5 2 1 16,-2 0 1-16,-3 0-2 16,-2 0 2-16,0 0-3 15,1 0 5-15,-2-1-6 0,5-2 5 16,-1 0-3-16,2 2 1 16,2-3 0-16,-4 2 0 15,4 0 1-15,-3-3-1 16,1 2 1-16,-3 1-4 15,0-1 5-15,-1 3-3 16,-2 0 2-16,-3 0-1 16,-8 0-1-16,-8 0 0 15,-4 0 2-15,-2 0 0 16,-3 0-3-16,0 0 3 16,0 0 1-16,0 0 5 15,0 0-2-15,-8 0-4 0,-8-4-12 16,-8 0-12-16,0 4-6 15,-2 0-66-15,-3 2-227 16</inkml:trace>
  <inkml:trace contextRef="#ctx0" brushRef="#br0" timeOffset="83768.4">25631 6866 504 0,'0'0'55'0,"0"0"-68"16,0-1 33-16,0 1 21 16,-2 0-6-16,1 0-19 15,1 0-4-15,-3 0-10 16,-9 5-1-16,-12 17 1 15,-10 12 5-15,-12 10 7 16,-1-1-8-16,-5-2 9 16,-4-4-1-16,-1-2 3 15,0-2-4-15,-1-3-2 16,-3-8 0-16,-3-7 3 16,-4-6-1-16,-5-5 0 0,-2-4-6 15,0 0-3-15,-2 0 1 16,2-8-4-16,-2-8 4 15,-1-6-4 1,3-3 3-16,1-7-1 0,5 2 3 16,10-2-2-16,4-3-4 15,8-2 4-15,8 1-4 16,5 0 3-16,7-3-3 16,7 1 1-16,8-3-2 15,1-8 4-15,8-5-2 16,3-3-4-16,0 0 1 15,0 4 1-15,2 4 2 16,4 2-2-16,3 5 0 16,0 1 2-16,8-2-2 15,9-5 1-15,12-7 0 16,10-7 0-16,10-3-3 16,5-2 4-16,4-2-1 0,4 3 0 15,-5 1-1-15,-2 12 3 16,-3 10-3-16,-5 7 1 15,6 7 0-15,2 2-1 16,6 2 1-16,6 4-2 16,4 5 2-16,3 2-3 15,-2 4 5-15,-1 3-4 16,-1 3 1-16,-1 2 2 0,-8 2-2 16,-4 0 1-1,-7 3-2-15,-5 11 0 16,-1 1 0-16,-4 5 3 15,-4-1-2-15,-5 5-1 0,-2 4 1 16,-7 4-1-16,0 4 2 16,-1 4-3-16,-5 5 3 15,-1 4-4-15,-6 1 5 16,-6 3-3-16,-5 1 3 16,-2 1-1-16,-4 4-1 15,-1 1 2-15,0 5-2 16,-12 0 4-16,-9 1-5 15,-1-2 6-15,-7-5-6 16,-6 1 6-16,-5-3-4 16,-5-2 3-16,-4-4-1 15,0-4 1-15,-6 0 1 16,1-3-4-16,-6-5 2 0,1-2 3 16,-2-6-1-16,-3-3 1 15,4-2 3-15,2-5-2 16,6-4 4-16,1-4-2 15,6-1-1-15,3-2-1 16,3-4-1-16,4 0 3 16,3 0-6-16,2-1 2 15,2 1-3-15,2-2 1 0,4 0 0 16,2-1-2 0,3-1 3-16,-4 3-2 15,-3 0 1-15,-4 2-4 16,-2 2 4-16,5-2-3 0,-1-2 3 15,4 3-2-15,-1 1-1 16,-2-1 2-16,3 2-4 16,5-2 6-16,3-4-6 15,5 2 5-15,3-2-4 16,-1-1 5-16,4-2-6 16,1-1 5-16,0 0-2 15,2 0 1-15,0 2-2 16,0-2-1-16,0 0 3 15,0 0-5-15,0 0 4 16,0 0-3-16,0 0 1 16,0 0-1-16,0 0 0 15,0 0-2-15,0 0-1 0,0 0 3 16,0 0-1-16,0 0 2 16,0 0-2-16,0 0 4 15,0 1-3 1,0-1 4-16,0 0-1 0,0 0 0 15,0 0 0-15,0 0 0 16,0 0 0-16,0 1-2 16,0-1 3-16,0 0-1 15,0 0 1-15,0 0-2 16,0 0 2-16,0 0-2 16,0 0 3-16,0 0-1 15,0 0-4-15,0 0 6 0,0 0-4 16,0 0 3-16,0 0-4 15,0 0 4-15,0 0-2 16,0 0 1-16,0 0 0 16,0 0-1-16,0 0 1 15,0 0-3-15,0 0 4 16,0 0-3-16,0 0 2 16,0 0-2-16,0 0 1 15,0 0 0-15,0 0-1 16,0 0 2-16,0 0-2 15,0 0 3-15,0 0-3 16,0 0 2-16,0 0-3 16,0 0 2-16,0 0 1 0,0 0 0 15,0 0-1-15,0 0-1 16,0 0 0 0,0 0-2-16,0 0-1 15,0 0-3-15,0 0 1 0,0 0-5 16,0 0 5-16,0 0 0 15,0 0-2-15,0 0-1 16,0 0-11-16,0 0-6 16,0 0-28-16,0 5-28 15,0 4-36-15,0 8-72 16,0 8 64-16</inkml:trace>
  <inkml:trace contextRef="#ctx0" brushRef="#br0" timeOffset="88750.63">24670 3431 392 0,'-12'-26'25'16,"2"2"-17"-16,-1 1 44 15,1 2 5-15,-2 4 0 16,5 4-7-16,2 8-11 0,2 5 7 16,1 0-17-16,2 0-13 15,-1 0-11-15,1 1-8 16,0 20-2-16,0 16 1 16,11 11 9-16,2 5-4 15,5-3 1-15,1-10 0 16,1-3-1-16,-3-7-1 15,-3-3 1-15,-7-6-4 16,-7-3-37-16,0 1-16 16,-18-5 1-16,-2-4-47 15,-3-10-54-15</inkml:trace>
  <inkml:trace contextRef="#ctx0" brushRef="#br0" timeOffset="89431.33">24529 3326 493 0,'0'0'30'0,"0"0"-30"15,0 0 3-15,0 0 8 16,0 0 2-16,10 0-4 16,20-10 4-16,10-7 25 15,12-5-12-15,11 1-20 16,13-3-5-16,18 1 1 15,13-2-2-15,12-3 1 0,4 0-2 16,1 3 2-16,0 4-2 16,-2 5 3-1,7 0-4-15,17 1 3 0,21 0 0 16,25 1-2-16,17 2 3 16,5 5-3-16,-4 3 1 15,-22 4 0-15,-27 0 1 16,-30 5-2-16,-29 8 2 15,-30 2-5-15,-23-3-11 16,-23-1 5-16,-12-4 5 16,-8-2 4-16,-6 1-6 15,0-1 6-15,0 4 0 16,-12 14 4-16,-13 14 5 0,-5 19 9 16,-5 13-4-1,-1 6-10-15,6-4 4 16,5-7 8-16,6-10-11 15,8-8-5-15,2-11 3 0,-1-2-2 16,-1-10 0-16,-10-2 2 16,-14-3 2-16,-16 0 21 15,-20-4-10-15,-22-4-6 16,-23-8-1-16,-30-2 1 16,-30 0-2-16,-25 0-1 15,-7 0 0-15,-1 0-3 16,21 2 10-16,25-2 4 15,27 0-2-15,25 0-10 0,20 0 1 16,19 0-4 0,20-7 0-16,24 0 0 15,11 3 0-15,14-1 1 0,3 4-6 16,0-3-5-16,12-2-27 16,20-6-23-16,12-6-5 15,3-3-76-15,-5-11-259 16</inkml:trace>
  <inkml:trace contextRef="#ctx0" brushRef="#br0" timeOffset="90063.64">26165 2731 521 0,'-8'-7'18'0,"6"4"-6"15,2 3 28-15,0 0-13 16,0 0-12-16,0 0-11 16,0 0-9-16,0 0 4 15,0 15 2-15,5 5 12 16,0 15 8-16,-3 15-1 15,-2 18 8-15,0 19-9 16,-6 17 0-16,0 7-12 16,5 2-3-16,1-6 0 15,0-11 1-15,13-9-5 16,-1-15 1-16,0-8 1 16,1-10-2-16,-4-12 2 15,-3-7-1-15,-4-13 0 0,-2-8-2 16,0-7 3-16,0-6-3 15,0 1 4-15,0-2-2 16,0 0 3 0,0 0-4-16,0 0 3 0,0 0 4 15,0 0 1-15,0 0 2 16,1 0-7-16,-1 0-1 16,0 0-1-16,4 0-4 15,-2 0-55-15,-1-13-85 16,-1-10-367-16</inkml:trace>
  <inkml:trace contextRef="#ctx0" brushRef="#br0" timeOffset="92343.78">24901 4164 620 0,'-19'-11'-10'0,"2"1"12"16,8 6 34-16,5 2 13 15,-1 2-11-15,-2 0-12 0,-11 19-23 16,-12 31 3-16,-7 25-6 16,4 18 5-16,5 0-1 15,13-7-3-15,9-15 2 16,6-8-4-16,0-11 3 16,8-12-2-16,12-8 0 15,6-8-1-15,8-7 1 16,9-9-6-16,8-8-20 15,1-8-32-15,-12-27-30 16,-24-14-139-16</inkml:trace>
  <inkml:trace contextRef="#ctx0" brushRef="#br0" timeOffset="92508.74">24545 4469 630 0,'-31'0'-20'15,"15"0"23"-15,13 0 8 16,3 0 10-16,16 4-22 15,21 11 1-15,21 3 2 16,15-5-2-16,14-11 1 16,2-2-6-16,-1-8-39 15,-20-11-73-15,-22-6-107 16</inkml:trace>
  <inkml:trace contextRef="#ctx0" brushRef="#br0" timeOffset="92703.87">25011 4214 641 0,'-9'-1'8'16,"3"1"10"-16,5 0 10 16,-1 29-16-16,2 27-11 15,0 17 19-15,0 12-11 16,6-6-7-16,8-8-3 16,0-5 2-16,-2-6-3 15,1-6 1-15,-3-11-33 16,-1-8-41-16,-2-12-43 15,3-20-90-15</inkml:trace>
  <inkml:trace contextRef="#ctx0" brushRef="#br0" timeOffset="93184.11">25491 4567 663 0,'-32'-15'-6'15,"4"5"12"-15,4 5 37 16,1 3-14-16,1 2-5 16,0 0-17-16,-3 20 0 15,1 12-2-15,3 12 0 0,3 7-3 16,11 4 1-16,7-2-2 15,0-3 0-15,18-4-4 16,16-7 1-16,6-14-2 16,2-11-21-16,0-14-15 15,-5-3 1-15,-6-30 6 16,-10-14 7-16,-9-8 21 16,-12-5 4-16,0 3 7 15,-12 9 8-15,-4 10 21 16,-4 14 25-16,8 15-8 15,5 6-21-15,3 3-10 16,4 0-15-16,0 10-13 0,1 23-1 16,14 14 7-16,4 12 5 15,2-5-6-15,6-7 4 16,4-6-2-16,1-6-3 16,-4-9-10-16,-4-11-62 15,-11-11-39-15,-11-8-98 16</inkml:trace>
  <inkml:trace contextRef="#ctx0" brushRef="#br0" timeOffset="93440.43">25635 4357 644 0,'10'0'-11'0,"6"0"-2"15,6 0 17-15,0 4 5 16,-1 15-4-1,-5 3-5-15,-11 3 1 16,-5 4-1-16,-8 0 1 0,-18-1 3 16,-3-4 1-16,9-6 2 15,9-10 17-15,11-5-3 16,0 1-19-16,19 2-19 16,20-1 15-16,15-2-6 15,5-3-41-15,-11-12-42 16,-18-15-255-16</inkml:trace>
  <inkml:trace contextRef="#ctx0" brushRef="#br0" timeOffset="93604.98">25500 4293 684 0,'-6'-8'3'15,"6"3"-4"-15,4 4-8 16,26-3-11-16,12 0 21 15,5-3 1-15,-3-1-32 16,-15 0-78-16,-14-2-92 16</inkml:trace>
  <inkml:trace contextRef="#ctx0" brushRef="#br0" timeOffset="93768.55">25480 4048 616 0,'-9'-10'5'0,"9"9"41"0,0 1-37 15,26 0-19-15,11 13 7 16,7 11 7-16,1 1-6 16,0 5 4-16,-2 0-3 15,-3-4-35-15,-10-5-80 16,-14-11-118-16</inkml:trace>
  <inkml:trace contextRef="#ctx0" brushRef="#br0" timeOffset="93932.12">25692 3987 594 0,'-14'-10'38'0,"7"7"-18"16,4 3 38-16,0 0-32 15,-3 21-24-15,-6 23-6 0,-6 19 12 16,-1 4-5-16,-1-1-3 16,3-6-4-16,2-2-43 15,0-8-89-15,7-16-278 16</inkml:trace>
  <inkml:trace contextRef="#ctx0" brushRef="#br0" timeOffset="94399.47">26712 4243 686 0,'-10'-7'25'0,"2"3"-5"16,3 4 30-16,-9 7-15 16,-16 39-25-16,-6 28-8 15,0 16 1-15,14 3 4 16,19-11-8-16,3-16 5 15,22-9-3-15,11-13 3 16,8-12-3-16,4-11-2 16,0-13 3-16,1-8-13 15,-5-23-22-15,-10-21-39 16,-17-14-72-16,-14-5-311 16</inkml:trace>
  <inkml:trace contextRef="#ctx0" brushRef="#br0" timeOffset="94528.74">26542 4421 624 0,'-15'-4'15'0,"15"3"-10"0,0 1-1 16,30 9-11-16,19 13 2 15,15 2 10-15,0-4-15 16,-9-9-83-16,-19-11-136 16</inkml:trace>
  <inkml:trace contextRef="#ctx0" brushRef="#br0" timeOffset="94763.11">26844 4293 677 0,'0'-7'10'0,"14"1"-21"0,23 6 6 16,14 0 10-16,-1 16 0 15,-8 15-3-15,-12 10 0 16,-18 7 4-16,-12 6-3 16,-12 5 4-16,-27 0 18 15,-5-2 1-15,-1-9-5 16,9-12 2-16,14-15-7 15,13-10-10-15,9-4-6 16,10-3-5-16,29 0 1 16,18-2-4-16,13-2-17 15,10-6-55-15,-4-12-50 16,-5-9-285-16</inkml:trace>
  <inkml:trace contextRef="#ctx0" brushRef="#br0" timeOffset="95419.08">27475 4581 625 0,'-26'-8'18'16,"1"-1"13"-16,2 8 36 16,3 1-35-16,1 0-21 15,0 14-1-15,3 23-8 16,1 12-1-16,3 10-1 15,12 5 0-15,5-6 0 0,24-3-1 16,9-7 0-16,0-11-19 16,4-18-16-16,-3-12 5 15,-6-7-16-15,-7-24 13 16,-9-19 13-16,-8-10 9 16,-9-8 12-16,0 2 2 15,-8 3 0-15,-7 5 14 16,1 19 16-16,3 14 8 0,7 11 10 15,4 7-15 1,0 0-35-16,9 23-12 16,19 14 10-16,11 11 1 15,5 4 4-15,3-6-5 0,0-8 4 16,-4-7-6-16,-1-9-48 16,-6-12-40-16,-17-10-83 15</inkml:trace>
  <inkml:trace contextRef="#ctx0" brushRef="#br0" timeOffset="95652.45">27839 4467 617 0,'0'-7'10'0,"0"4"-22"16,14 3 5-16,7 0 13 16,2 3 0-16,-4 14-2 15,-8 8-3-15,-11 4 3 0,0 3 1 16,-22 0-2-16,-5-4 5 15,2-6 7-15,10-8 20 16,7-7-4-16,8-7-21 16,0 2-12-16,20 0-9 15,23-2 1-15,15 0 1 16,0-12-64-16,-9-15-71 16</inkml:trace>
  <inkml:trace contextRef="#ctx0" brushRef="#br0" timeOffset="95808.04">27769 4377 429 0,'-22'-4'288'0,"13"-3"-287"0,9 7 1 15,12 0-2-15,24 0-13 16,14 9 15-16,11 0-1 16,-1-5-15-16,-8-3-38 15,-15-1-30-15,-20 0-105 16</inkml:trace>
  <inkml:trace contextRef="#ctx0" brushRef="#br0" timeOffset="95944.67">27780 4249 549 0,'-11'-11'35'0,"11"5"15"16,0 5-31-16,27 1-31 16,16 0 5-16,14 0 9 0,4 0-7 15,-5 4-48-15,-11 3-55 16,-16-3-35-16</inkml:trace>
  <inkml:trace contextRef="#ctx0" brushRef="#br0" timeOffset="96140.16">27865 3987 270 0,'-2'0'380'15,"2"5"-394"-15,0 22-3 16,9 16 29-16,7 6 15 15,7 3-13-15,2 3-3 16,5-5-3-16,0-2-6 0,0-8 1 16,-7-7-5-16,-3-8-20 15,-7-16-60-15,-11-9-145 16</inkml:trace>
  <inkml:trace contextRef="#ctx0" brushRef="#br0" timeOffset="96280.8">28012 4092 703 0,'-25'0'6'16,"-10"6"21"-16,-1 23-4 16,-12 13-12-16,-4 18-5 15,-2 13-8-15,-7 7 4 16,-6 11-16-16,-11-2-55 0,-14-13-143 16</inkml:trace>
  <inkml:trace contextRef="#ctx0" brushRef="#br0" timeOffset="100027.36">15840 6020 455 0,'0'0'21'15,"0"0"19"-15,-4 1 34 16,-16 4-18-16,-14 7-26 16,-8 3-8-16,-10 3-6 15,-10 0-9-15,-8 0-2 16,-12-3-5-16,-5-9 4 16,-11-6-5-16,-3-20 4 0,-4-31-5 15,7-21 3-15,10-24-5 16,11-16 4-1,22-13 0-15,19-10-1 16,27 0 3-16,10 6-3 0,40 15 0 16,21 17-1-16,23 13-1 15,18 15 1-15,16 16 0 16,5 25 1-16,-1 28-1 16,1 34-2-16,-6 42 0 15,-8 22 2-15,-18 10-6 16,-23 0-3-16,-25-8-7 15,-27 0 1-15,-17-4 0 0,-26-3 5 16,-27-4 5 0,-13-9-1-16,-1-13 1 15,8-17 4-15,15-18-1 16,21-18-24-16,18-14-39 0,10-15-112 16</inkml:trace>
  <inkml:trace contextRef="#ctx0" brushRef="#br0" timeOffset="100668.18">19106 5907 488 0,'-3'19'26'16,"-22"5"-27"-16,-9 8 42 0,-13 3 45 15,-6-5-32-15,-7-5-22 16,-2-8 5 0,1-13-7-16,3-4-6 15,-2-5-13-15,-1-19 14 0,0-12-13 16,-5-12-9-16,4-7-1 16,-2-12-2-16,9-9 2 15,11-8-1-15,14-12-1 16,17-9 1-16,13-8-1 15,12-3 1-15,28 8-7 16,15 16 7-16,9 16-4 16,11 16 1-16,10 15-1 15,20 11 0-15,10 9 2 16,7 17-3-16,-5 8-1 16,-11 19-5-16,-13 24 2 15,-15 24 0-15,-16 11 6 16,-16 12-4-16,-15 13 5 0,-14 1 0 15,-16 4 3-15,-1 3-1 16,-18-4-3-16,-16-3 2 16,-9-8 0-16,-8-7 0 15,-4-14-1-15,-3-10 2 16,0-15-5-16,6-15-19 16,4-15-44-16,7-20-83 15</inkml:trace>
  <inkml:trace contextRef="#ctx0" brushRef="#br0" timeOffset="106107.49">23631 14746 445 0,'0'-8'88'0,"-5"4"-69"16,2 2 73-16,2 2-46 16,1 0-14-16,0 0-21 15,-2 0-2-15,2 0-8 16,0 16-5-16,0 17 3 16,0 11 23-16,0 13-6 15,0-1-10-15,0-2-1 16,0-1-4-16,-3-9 0 15,3-8-1-15,0-13-1 16,0-13-48-16,0-10-61 0,0-26-76 16</inkml:trace>
  <inkml:trace contextRef="#ctx0" brushRef="#br0" timeOffset="106264.74">23416 14463 618 0,'-6'-5'2'0,"6"4"19"16,2-1-10-16,28-1-16 16,14 2-1-16,10 1 2 15,-1 1-59-15,-5 24-67 16,-15 5-189-16</inkml:trace>
  <inkml:trace contextRef="#ctx0" brushRef="#br0" timeOffset="106811.28">23715 14729 592 0,'0'0'38'16,"0"0"17"-16,0 0-3 16,0-1-34-16,18-21-17 15,12-12-4-15,4-7 2 16,1-3 0-16,-4 5-2 16,-6 5 2-16,-7 1-12 15,-8-4-11-15,-10 4 9 16,0-1-4-16,-16 4 5 15,-9 5 5-15,-3 3 7 0,-2 4 2 16,2 6 5-16,0 5 12 16,5 7 10-16,2 0 1 15,4 6-8 1,4 18-16-16,7 12-1 0,5 14 1 16,1 18-1-16,9 8 4 15,13 5 4-15,3-3-1 16,0-3-4-16,3-7-1 15,-3-6-5-15,-3-7 3 16,-8-3-2-16,-6-9 1 16,-6-6-2-16,-2-6-3 15,0-11-17-15,0-7-26 0,-15-10-16 16,-3-3-16 0,-6-20-39-16,-4-13-84 15,3-3 54-15,0 5 152 16,0 7 129-16,8 8 28 0,5 5-74 15,6 6 10-15,5 0-35 16,1 3-28-16,3-2-25 16,22-9-11-16,8-5 3 15,11-4 2-15,-4 2-3 16,-1 5-1-16,1 8-1 16,-4 4-10-16,-2 3-34 15,2 0-35-15,-5 0-47 16,1-1-135-16</inkml:trace>
  <inkml:trace contextRef="#ctx0" brushRef="#br0" timeOffset="107271.05">24161 14405 633 0,'-29'-11'16'15,"4"4"9"-15,9 7 47 16,2 0-39-16,-2 11-6 16,1 30-18-16,-1 21-9 15,2 16 4-15,10 3 3 16,4-5-1-16,0-8-2 15,7-8 0-15,12-5-4 16,3-11 1-16,1-5 3 16,1-11-9-16,1-7 6 0,4-7-15 15,5-9-21-15,3-5-50 16,-1-14-78-16</inkml:trace>
  <inkml:trace contextRef="#ctx0" brushRef="#br0" timeOffset="107690.93">24298 14597 631 0,'0'0'40'15,"0"0"-5"-15,0 0 1 16,10 10-25-16,11 16-17 15,10 10 16-15,11 9-4 16,7-7-3-16,2-1-3 0,-3-5 2 16,-8-5 0-16,-9-4-1 15,-6-5-2-15,-10-5-2 16,-6-5-19-16,-3-4-13 16,-4-2-9-16,-2-2-7 15,0-9 4-15,-3-18-96 16,-9-12-92-16</inkml:trace>
  <inkml:trace contextRef="#ctx0" brushRef="#br0" timeOffset="107884.17">24564 14555 417 0,'-7'-4'68'0,"4"1"-4"16,2 3-16-16,1 0-24 0,-2 0-14 16,-4 7-7-16,-3 25 0 15,-9 13 55-15,-7 13-14 16,-6 4-27-1,-5-4-2-15,-1-2-9 0,4-6-2 16,9-8-4-16,12-13 1 16,12-12-33-16,6-13-56 15,30-4-7-15,7-27-115 16</inkml:trace>
  <inkml:trace contextRef="#ctx0" brushRef="#br0" timeOffset="109699.01">24736 14547 704 0,'-32'-18'9'16,"9"7"0"-16,12 9 41 16,5 2-10-1,5 0-22-15,-1 0-17 16,2 9-5-16,0 17-1 0,0 6 8 16,0 0-5-16,9-10 2 15,7-11-7-15,1-5 3 16,5-6-9-16,2 0 2 15,-4-22 2-15,-6-6 8 16,-8-7 2-16,-6 3 0 16,0 3 1-16,-17 5 1 15,-5 8 5-15,0 5-7 0,1 5 4 16,5 5-6-16,3 1 0 16,4 0-3-16,0 11-6 15,6 15-45 1,3 8-29-16,6-1-39 0,23-15-113 15</inkml:trace>
  <inkml:trace contextRef="#ctx0" brushRef="#br0" timeOffset="109924.27">25138 14379 666 0,'-24'0'24'16,"-5"0"27"-16,-4 21-4 15,-3 13-25-15,-3 16-9 16,5 9-8-16,1 2-5 16,8-2 2-16,5-7-1 15,7-1-1-15,4-3 0 0,7-8-1 16,2-6-25-16,2-9-23 16,22-7-40-16,10-10-51 15,6-8-80-15</inkml:trace>
  <inkml:trace contextRef="#ctx0" brushRef="#br0" timeOffset="110179.8">25110 14850 627 0,'-25'-2'20'0,"0"2"26"15,3 0 11 1,8 0-30-16,9 0-14 16,5 0-11-16,0 7-10 15,22 2-6-15,12 1 7 0,2-6-40 16,-6-4 16-16,-9 0 24 15,-12-3-2-15,-9-6 9 16,0-2 5-16,-9-2 14 16,-15-2-9-16,-7 2 28 15,-2 5-20-15,5 4-13 16,8 0-4-16,8 4-3 16,12 0 1-16,0 0-49 15,10 0-63-15,16 0-123 0</inkml:trace>
  <inkml:trace contextRef="#ctx0" brushRef="#br0" timeOffset="110571.75">25337 14476 694 0,'-7'-7'4'0,"7"6"19"16,0 1-9-16,12 0-20 15,13 5-10-15,9 20 17 16,-1 14 1-16,-8 13 1 16,-8 7-1-16,-14 6-3 15,-3-4 4-15,-11-7-3 16,-11-11 3-16,-3-12-1 16,2-12 3-16,3-9 5 0,6-5 22 15,4-5 2-15,8 0-13 16,2 0-3-16,0 0-18 15,0 0-3-15,18 0-10 16,10 0 9-16,8 0 4 16,-2 0 0-16,1 0 1 15,-9 0-1-15,-3 0 1 16,-8 0-1-16,-6 0-3 16,-2 0-8-16,-3 0-8 15,3 0-34-15,3 0-10 16,3-8-52-16,-1-6-305 15</inkml:trace>
  <inkml:trace contextRef="#ctx0" brushRef="#br0" timeOffset="110976.69">25769 14616 663 0,'-19'0'5'0,"10"-5"61"16,6 4 2-16,3 1-31 16,0 0-29-16,0 0-6 15,9-2-10-15,18-1 0 16,11-1 11-16,8-1-4 16,-2 1 2-16,-2-2-1 15,-10 3 0-15,-5 2 0 16,-9 0-9-16,-8 1-21 15,-5 0-28-15,-5 9-27 0,-3 15-33 16,-20 2-96-16</inkml:trace>
  <inkml:trace contextRef="#ctx0" brushRef="#br0" timeOffset="111156.19">25841 14784 585 0,'-3'0'67'0,"3"0"-37"16,0 0 16-16,0 0-22 15,23 0-28-15,10 0 1 16,6-6 6-16,0-1-1 16,-8 2-1-16,-4 5-4 15,-6 0-9-15,-5 0-31 0,0 0-33 16,-5 5-54-16,-2 2-80 16</inkml:trace>
  <inkml:trace contextRef="#ctx0" brushRef="#br0" timeOffset="111379.84">26186 14551 701 0,'-12'-10'25'15,"8"2"15"-15,4 7 11 16,0 0-41-16,0-1-15 0,16-1-3 15,11 2 2 1,7 1 9-16,-2 0-30 16,-6 3-24-16,-6 13-22 15,-11 5-69-15,-9 1-161 0</inkml:trace>
  <inkml:trace contextRef="#ctx0" brushRef="#br0" timeOffset="111560.37">26195 14766 641 0,'-9'0'40'16,"5"0"9"-16,4 0 14 16,0 0-49-16,3-2-18 15,19-1-7-15,8 2 12 16,3 0-2-16,-4 1-3 16,0 0-39-16,-7 4-9 15,-7 10-28-15,-4 0-74 0,-7-5-168 16</inkml:trace>
  <inkml:trace contextRef="#ctx0" brushRef="#br0" timeOffset="112023.53">26611 14521 537 0,'-21'-5'71'0,"1"5"-8"0,-2 0 1 16,-3 13-26-16,-3 15-21 15,2 9-12-15,8 8-3 16,14 2 0-16,4-4-1 16,21-6-2-16,17-5-2 15,7-9 4-15,6-8-16 16,-6-15-7-16,-4 0-6 16,-11-20 16-16,-12-10 7 0,-11-9 4 15,-7 0 3-15,0-4 6 16,-21 4 22-16,-7 7-2 15,-6 4-6-15,-3 8-9 16,0 6-5-16,5 4-11 16,4 9-1-16,8 1-11 15,6 13-35-15,6 16-36 16,8 0-51-16,0-8-151 16</inkml:trace>
  <inkml:trace contextRef="#ctx0" brushRef="#br0" timeOffset="112295.8">26792 14290 561 0,'0'-3'68'0,"0"2"-48"16,3 1 18-16,12 15-31 15,6 25-8-15,11 19 38 16,-1 17-18-16,-3 8-15 15,-6 2 2-15,-11-1-5 16,-10-6 0-16,-1-8 3 16,-9-11-1-16,-17-12 1 15,-1-8-1-15,2-17 2 16,8-6-6-16,8-10-2 0,7-7-38 16,2-3-55-16,17-26-228 15</inkml:trace>
  <inkml:trace contextRef="#ctx0" brushRef="#br0" timeOffset="116306.64">27343 14502 500 0,'-14'-15'3'0,"3"10"46"15,11 2 1-15,0 3-31 16,0 0-13 0,0 0-8-16,0 0 0 15,0 2 3-15,0 13 2 0,8 8 33 16,-1 12 0-16,-3 5-22 15,1 5-4-15,-1 2-4 16,4-4-4-16,-2-4 0 16,1-9-1-16,-2-10-1 15,-1-10 2-15,-2-7-2 16,-2-3 1-16,0 0 1 16,0-8 5-16,0-22-4 15,0-13-3-15,-5-10-4 16,-1-2 4-16,1 6 1 15,5 10-3-15,0 6 4 16,0 5-4-16,16 5 3 16,1 4-4-16,2 7 3 0,3 5-3 15,1 6 1-15,-1 1-2 16,4 0 1-16,1 19-1 16,0 7-26-16,1 9-48 15,-8 0-72-15,-3-3-101 16</inkml:trace>
  <inkml:trace contextRef="#ctx0" brushRef="#br0" timeOffset="116632.48">27658 14664 485 0,'0'0'139'15,"0"0"-118"-15,0 0 23 16,0 0-17-16,0 0-27 16,20 0-15-16,16 0 12 0,8-6 7 15,0-9-5-15,-5-3-13 16,-9-2-1-16,-17 4-4 15,-11-1 8-15,-2-2 14 16,-24-3 4-16,-15-2-4 16,-1 0 13-16,-4 9-2 15,5 5 12-15,1 9 16 16,5 1-17-16,8 8-6 16,7 23-13-16,8 9-3 15,7 10-3-15,3 3 2 16,4-2-2-16,19-5 1 15,9-11-1-15,3-8-1 16,6-7 1-16,0-6-4 0,0-14-25 16,7 0-31-16,-8-26-36 15,-12-14-174-15</inkml:trace>
  <inkml:trace contextRef="#ctx0" brushRef="#br0" timeOffset="116780.08">27878 14514 654 0,'-7'-5'48'15,"4"4"-34"-15,3 1 21 16,6 0-27-16,25 0-22 16,16 0 12-16,9 10 5 15,2-3-6-15,-5 0-24 16,-9-2-38-16,-10-3-28 0,-22-2-73 16</inkml:trace>
  <inkml:trace contextRef="#ctx0" brushRef="#br0" timeOffset="116992.5">27977 14350 136 0,'-16'-6'505'15,"6"1"-500"-15,8 5 45 16,2 0-25-16,0 9-20 16,0 24-10-16,9 11 30 15,1 8-5-15,-3 2-17 16,5-2-1-16,0-2 0 15,1-1-2-15,2-6-3 0,1-7-34 16,-1-8-34-16,1-13-45 16,1-15-95-1</inkml:trace>
  <inkml:trace contextRef="#ctx0" brushRef="#br0" timeOffset="117258.79">28201 14472 598 0,'0'0'95'15,"0"0"-84"-15,0 25 11 16,0 14 0-16,0 14 3 16,2 1-22-16,14-5-3 15,3-9 2-15,5-8-3 0,-1-8 1 16,-2-14-4-16,-2-10-13 16,-3 0 6-16,1-28 5 15,-4-21 13 1,-5-12-9-16,-6-9 2 0,-2 11-1 15,-5 11 1-15,-10 17-1 16,-3 16 3-16,3 11-8 16,3 4-13-16,2 10-35 15,7 17-35-15,3 1-86 16</inkml:trace>
  <inkml:trace contextRef="#ctx0" brushRef="#br0" timeOffset="117551.01">28429 14497 425 0,'0'-3'209'16,"0"2"-175"-16,0 1 13 16,2 0-15-16,5 12-30 15,5 16-2-15,-2 14 19 0,-2 4-13 16,1-3-1-16,-3-9-5 16,-2-8 0-16,-1-11-11 15,-1-9-15-15,-1-6-26 16,-1-13 37-16,2-29 3 15,-2-16-13-15,0-8 19 16,0 7 5-16,0 17 14 16,0 17 24-16,0 14 0 0,0 7-28 15,7 2-6 1,16 2-15-16,3 0 13 16,6 0-4-16,-7 9-58 15,-4 4-59-15,-3-3-124 0</inkml:trace>
  <inkml:trace contextRef="#ctx0" brushRef="#br0" timeOffset="117912.05">28694 14444 554 0,'0'0'78'0,"0"0"-33"15,2 1-12-15,2 20-22 16,2 10 7-16,3 9 9 16,1 6-20-16,-2-4-5 15,0-6 1-15,-2-8-4 16,-2-13 2-16,-1-6-2 15,-3-9-6-15,1 0 5 16,1-6-4-16,4-26 5 16,3-11-7-16,2-11 5 0,2 2 2 15,-4 15 2-15,1 7-2 16,3 14 1-16,2 5 1 16,-1 5-3-16,2 6 2 15,-1 0-1-15,3 22 2 16,0 12 7-16,-2 10 8 15,-4 5-5-15,-4-2 2 16,-1-5-7-16,-3-2-2 16,-2-8-1-16,-2-7-2 15,0 0 3-15,0-7-3 16,0-2 0-16,-5 0-11 16,-2-6-62-16,-5-8-116 0</inkml:trace>
  <inkml:trace contextRef="#ctx0" brushRef="#br0" timeOffset="122515.45">25745 9017 639 0,'-6'-3'9'16,"-23"3"-5"-16,9 8 22 15,1 30-2-15,-3 16-3 16,1 13-10-16,-1 8 9 0,2 3 0 16,1-1 2-16,2-1-10 15,4-9 0-15,7-10-4 16,6-7-4-16,6-10-4 15,19 1 0-15,11-8-2 16,3-9 2-16,2-11-9 16,-5-13-18-16,-5 0-24 15,-10-22-32-15,-19-12-56 16,-7-10-203-16</inkml:trace>
  <inkml:trace contextRef="#ctx0" brushRef="#br0" timeOffset="122668.04">25422 9513 251 0,'-12'4'398'0,"8"-4"-397"16,4 0-3-16,10 2 2 15,23 3-4-15,19-3 12 16,14-2 4-16,8 0-11 16,2-9-30-16,-10-7-114 15</inkml:trace>
  <inkml:trace contextRef="#ctx0" brushRef="#br0" timeOffset="122832.59">25833 9475 741 0,'-6'-1'-2'16,"6"-4"-1"-16,17 5-7 15,32 0-5-15,18-1 17 16,11-2-14-16,-13 0-92 15,-22-1-146-15</inkml:trace>
  <inkml:trace contextRef="#ctx0" brushRef="#br0" timeOffset="123004.7">25924 9411 681 0,'-15'-3'8'15,"15"3"10"-15,13 0-12 16,23 3-15-16,18 14 12 0,5 3-4 15,-6 1 3-15,-4-1-4 16,-10-3-9 0,-10-6-42-16,-8-3-37 15,-16-8-101-15,-5 0-106 0</inkml:trace>
  <inkml:trace contextRef="#ctx0" brushRef="#br0" timeOffset="123184.21">26067 9312 535 0,'-10'-4'63'15,"8"4"9"-15,2 0-38 16,0 5-21-16,5 22-14 16,6 11 24-16,0 6-8 0,-5-1-10 15,-3 0-3-15,-3-4 1 16,0-3-3-16,0-4-2 16,-6-8-22-1,-2-7-30-15,7-11-32 0,1-6-103 16</inkml:trace>
  <inkml:trace contextRef="#ctx0" brushRef="#br0" timeOffset="123430.74">26562 9062 716 0,'-2'0'34'0,"-10"0"-12"0,-10 33 14 16,-8 24-23-16,-6 17-7 15,2 11-6-15,6-3 4 16,7-7-4 0,11-8 4-16,6-13-4 0,4-10 1 15,11-12 0-15,19-7-4 16,10-12 2-16,6-13-3 16,6-2-13-16,0-25-33 15,-13-12-46-15,-18-4-131 16</inkml:trace>
  <inkml:trace contextRef="#ctx0" brushRef="#br0" timeOffset="123612.25">26222 9350 693 0,'-10'0'17'0,"4"0"-9"15,6 0 25-15,12 0-22 16,22 0-21-16,26 0 12 15,14-6-1-15,5-2-4 16,-2 0-54-16,-14 0-69 16,-21 4-169-16</inkml:trace>
  <inkml:trace contextRef="#ctx0" brushRef="#br0" timeOffset="123792.78">26785 9295 737 0,'-2'0'-1'16,"2"0"4"-16,17 0-10 15,19 0-1-15,10 0 10 16,0-2-2-16,-5 2-39 16,-15 0-50-16,-19 2-84 15</inkml:trace>
  <inkml:trace contextRef="#ctx0" brushRef="#br0" timeOffset="123955.34">26740 9450 182 0,'-6'0'522'16,"5"0"-517"-16,1 0 12 0,9 0-13 16,24-2-12-16,13-6 8 15,6-2 2-15,-1 2-4 16,-6 1-30-16,-9 3-58 15,-7 1-116-15</inkml:trace>
  <inkml:trace contextRef="#ctx0" brushRef="#br0" timeOffset="124519.49">27516 9263 583 0,'-28'-23'110'0,"-1"7"-118"15,3 9 73-15,0 5-12 16,-3 2-23-16,-9 7-21 15,-3 19-3-15,2 13-4 16,3 8 3-16,10 9 5 16,12 4-9-16,7 1 3 15,7 0-3-15,7-5-1 0,23-6-4 16,12-7-1-16,5-17-18 16,4-13-4-16,-2-13-5 15,-6-20-15-15,-7-26 14 16,-11-12 18-16,-12-13 13 15,-13-5 3-15,0 2 2 16,-17 3 1-16,-5 11 11 16,0 14 21-16,3 16 1 15,10 14-2-15,5 11-5 16,1 5-6-16,3 0-23 16,0 10-3-16,21 22-3 15,6 11 7-15,7 11-1 16,2 0 1-16,2-1 0 0,2-4-3 15,-2-5 5-15,-1-7-7 16,-4-8-2-16,-3-8-32 16,-1-6-5-1,-5-12-12-15,0-3-7 0,-11-16-65 16,-10-20-317-16</inkml:trace>
  <inkml:trace contextRef="#ctx0" brushRef="#br0" timeOffset="124728.67">27717 9048 734 0,'-4'-3'2'0,"4"3"5"16,4 3-1 0,25 19-7-16,14 10 14 15,10 1-6-15,5-1-3 0,0-4-4 16,-7-7 2-16,-8-3-15 15,-13-4-39-15,-18-4-28 16,-12-5-82-16,-7-5-239 16</inkml:trace>
  <inkml:trace contextRef="#ctx0" brushRef="#br0" timeOffset="124908.58">27984 8989 604 0,'0'-1'89'16,"0"1"-89"-16,0 0 24 15,0 0 10 1,0 15-10-16,-9 19-22 16,-11 13 25-16,-9 8-19 0,-7-4-6 15,1-1-1-15,2-6-16 16,8-8-52-16,3-12-90 16,6-16-382-16</inkml:trace>
  <inkml:trace contextRef="#ctx0" brushRef="#br0" timeOffset="127036.01">27607 15211 538 0,'-13'-9'40'0,"-1"5"14"15,4 4-9-15,-2 0-14 16,-4 13-15-16,-7 19-14 16,-2 11-2-16,3 9 9 15,1 1 4-15,10-1-5 16,2-2 3-16,6-6 1 15,3-4-11-15,0-5 3 0,2-6-5 16,14-5 3 0,5-5-5-16,9-2 3 0,4-6-3 15,3-7-17 1,2-4-28-16,-5-5-12 0,-14-22-38 16,-17-3-129-16</inkml:trace>
  <inkml:trace contextRef="#ctx0" brushRef="#br0" timeOffset="127184.61">27340 15507 568 0,'-7'-5'68'0,"1"2"-71"0,6 3 6 16,16 0-7 0,23-2-5-16,21-4 11 15,14-4-3-15,5-5-23 16,-9 4-113-16</inkml:trace>
  <inkml:trace contextRef="#ctx0" brushRef="#br0" timeOffset="127344.18">27747 15493 713 0,'-9'-5'4'15,"9"-1"-5"-15,31-6-8 16,29-3 0-16,17-2 7 0,7 2-24 15,-13 5-69 1,-20 8-148-16</inkml:trace>
  <inkml:trace contextRef="#ctx0" brushRef="#br0" timeOffset="127532.68">27859 15318 275 0,'-33'-10'390'0,"14"4"-378"16,13 6 50-16,6 0-38 15,7 13-26-15,20 16-2 16,13 8 2-16,9 0 4 16,2-4-4-16,0-7-12 15,-8-4-25-15,-8-9-21 16,-14-9-51-16,-9-4-76 16,-12-9-127-16</inkml:trace>
  <inkml:trace contextRef="#ctx0" brushRef="#br0" timeOffset="127660.33">28042 15359 372 0,'-34'-16'145'15,"3"7"-107"-15,6 9 43 16,5 0-49-16,1 10-14 16,5 18-20-16,6 9-2 15,5 8 0-15,3-2-38 16,12-7-31-16,17-11-88 16,5-18-169-16</inkml:trace>
  <inkml:trace contextRef="#ctx0" brushRef="#br0" timeOffset="127883.79">28329 15069 684 0,'-34'-6'22'0,"4"6"-6"16,8 3 43-16,10 28-38 16,2 19-22-16,10 15 4 15,0 10-3-15,7-4 2 16,14-6-4-16,4-9 3 15,2-13-1-15,0-11-2 16,-5-13-5-16,-7-9-27 16,-1-10-26-16,-9-7-8 15,-5-22-26-15,-1-9-102 16</inkml:trace>
  <inkml:trace contextRef="#ctx0" brushRef="#br0" timeOffset="128048.34">28003 15347 629 0,'-4'-6'21'0,"4"4"32"16,4-1-35-16,35-8-23 15,12-5 2-15,11 1 8 16,-2 3-8-16,-8 7-4 16,-9 5-63-16,-9 0-60 15,-8 0-162-15</inkml:trace>
  <inkml:trace contextRef="#ctx0" brushRef="#br0" timeOffset="128340.78">28498 15179 686 0,'-34'-2'38'0,"10"2"-18"15,10 6 29-15,14 16-42 16,0 6-7-16,27 2-1 15,12-4-2-15,8-11-8 16,-5-12-22-16,-3-3-10 16,-12-16 6-16,-11-10 7 15,-12-1 21-15,-4-2 14 16,-9 4 6-16,-14 6 15 0,-4 2 14 16,0 8-22-16,6 8-4 15,5 1-13-15,4 0 0 16,12 16-24-16,0 3-52 15,15 1-24-15,15-11-242 16</inkml:trace>
  <inkml:trace contextRef="#ctx0" brushRef="#br0" timeOffset="128544.23">28867 15016 595 0,'-9'0'89'16,"-12"3"-30"-16,-7 26-22 15,-2 21-19-15,-2 17 0 0,-4 11-13 16,8 2 0-16,5 2-6 16,4-5 1-16,8-10 0 15,5-9-2 1,6-15-20-16,0-12-23 0,8-16-53 16,10-15-56-16,4-6-89 15</inkml:trace>
  <inkml:trace contextRef="#ctx0" brushRef="#br0" timeOffset="128784.58">28789 15529 641 0,'-22'9'23'15,"6"4"28"-15,9 2-9 0,7 3-31 16,0 2-13-16,13 2-1 16,13-9-12-16,9-12-24 15,-4-1 6-15,-10-17 9 16,-8-7 17-16,-13-2 3 15,0 2 7-15,-19 0 2 16,-11 6 13-16,-2 5 8 16,-1 7-7-16,8 5-15 15,8 1-6-15,12 0-2 16,5 0-35-16,5 4-81 16,20-1-132-16</inkml:trace>
  <inkml:trace contextRef="#ctx0" brushRef="#br0" timeOffset="129403.29">29385 15173 536 0,'0'-16'6'0,"-9"-2"47"15,0 2-16-15,-5 1 8 16,-3 1-24-16,-5 3 18 15,-11-1-5-15,-4 9-6 16,-9 3-13-16,-2 0-2 16,-1 19-1-16,4 9-2 0,11 7-6 15,13 8-1-15,8 2 0 16,13 11-4-16,0 1 4 16,11 0-5-16,15-4 3 15,4-5-3-15,5-6 3 16,0-7-2-16,0-10-1 15,1-7-10-15,0-8-5 16,-3-9-3-16,-3-1-5 16,-2 0 7-16,-3-9-9 15,-4-3-8-15,-2 2 3 16,1 0-26-16,-2-1-86 16,-1-2-321-16</inkml:trace>
  <inkml:trace contextRef="#ctx0" brushRef="#br0" timeOffset="129623.64">29692 15070 710 0,'-4'-4'25'0,"4"3"-15"15,0 1 0-15,10 0-17 16,14 1-5-16,3 16 11 0,-5 11-71 16,-10 2-98-16,-6 0-229 15</inkml:trace>
  <inkml:trace contextRef="#ctx0" brushRef="#br0" timeOffset="129752.82">29802 15515 691 0,'-3'11'10'16,"2"12"-14"-16,-2 11 5 16,3 8-5-16,0 1-83 15,-7-4-295-15</inkml:trace>
  <inkml:trace contextRef="#ctx0" brushRef="#br0" timeOffset="134571.18">23829 16795 514 0,'-30'-15'10'0,"1"0"80"16,20 5-22-16,1 3-29 15,5 3 0-15,3 4-21 0,0 0-13 16,0 0 1-16,0 0-5 15,0 0 2-15,0 4-1 16,0 11-1-16,0 17 5 16,0 16 6-16,0 6-1 15,0 3-11-15,1-9 0 16,1-4 0-16,1-8 0 16,0-5-24-16,1-4-21 15,-1-8-16-15,-2-5-19 16,1-13-67-16,-1-5-98 15</inkml:trace>
  <inkml:trace contextRef="#ctx0" brushRef="#br0" timeOffset="134743.98">23742 16477 614 0,'-7'-4'4'0,"7"4"3"16,0 0 8-16,4 0-17 15,18 15-3-15,10 4 6 16,2 7-3-16,9 0-33 16,-4-1-95-16,-9 0-199 15</inkml:trace>
  <inkml:trace contextRef="#ctx0" brushRef="#br0" timeOffset="135112">24009 16826 606 0,'-6'0'34'0,"5"0"-5"16,1-1 19-16,3-7-41 0,25-14-21 16,6-5 16-16,9-10-3 15,-9 0-17-15,-7 5-23 16,-13-1 1-16,-14-2 11 16,0-3 23-16,-20-5 6 15,-11 2 2-15,-8 2 7 16,1 7 14-16,2 6 3 15,4 13 14-15,10 5-3 16,12 4-9-16,4 4-1 0,4 0-18 16,2 18-9-16,0 29-5 15,0 19 6 1,0 18 3-16,8 3-2 16,10-3 8-16,3-2-4 0,1-10 0 15,-2-8-8-15,-6-10 4 16,-3-8-3-16,-10-3 3 15,-1-8-10-15,0-3-23 16,-18-5-52-16,-6-10-61 16,-1-17-250-16</inkml:trace>
  <inkml:trace contextRef="#ctx0" brushRef="#br0" timeOffset="135259.59">23869 17042 594 0,'-8'-6'26'16,"7"3"0"-16,1 2 11 15,1-3-31-15,26-4-11 0,12-4 5 16,9 0 3-16,5 6-3 16,-2 1 0-16,-2 5-14 15,-3 0-76-15,-10 0-126 16</inkml:trace>
  <inkml:trace contextRef="#ctx0" brushRef="#br0" timeOffset="137032.08">24398 16407 655 0,'-42'-6'9'16,"12"3"-4"-16,14 3 40 0,5 0-9 16,5 27-24-16,0 23-13 15,-2 19 6-15,5 14 1 16,1-4-3-16,2-2-4 15,0-6 1-15,9-11 0 16,12-7-1-16,3-12 1 16,2-9-1-16,1-7 0 15,3-6-32-15,1-7-6 16,-1-6-31-16,-6-6-55 16,-6-5-115-16</inkml:trace>
  <inkml:trace contextRef="#ctx0" brushRef="#br0" timeOffset="138799.77">24013 16484 746 0,'-116'0'-2'0,"24"0"5"16,26 27 0-16,23 14 17 0,27 16-15 16,16 21-5-16,7 10-2 15,26 1 2-15,11-11-2 16,4-14 1-16,3-14-1 15,-2-13-1-15,-4-14-13 16,-2-15-6-16,-7-8 1 16,-2-15 9-16,-9-24 9 15,-4-14-1-15,-10-12 8 16,-10-7-1-16,-1-6-2 16,-6 3 3-16,-19 9 0 15,-8 14 4-15,-3 19 20 16,-4 19 6-16,1 14-8 0,1 12-10 15,6 32-13-15,14 17-2 16,12 12-2-16,6 7 0 16,23-4 1-16,21-9-3 15,16-10 2-15,13-17-4 16,6-19-13-16,3-21-13 16,-2-5-12-16,-16-31 2 15,-19-12-9-15,-24-6 34 16,-21-6 13-16,-33-8 8 15,-29 4 7-15,-20 7 27 16,-6 12 3-16,3 18 13 16,11 13-22-16,21 11-10 15,22 3-15-15,19 5-6 0,12 27-8 16,27 17-14-16,22 12-7 16,13-2-75-16,12-19-42 15,4-19-175-15</inkml:trace>
  <inkml:trace contextRef="#ctx0" brushRef="#br0" timeOffset="139183.74">24686 16864 748 0,'-25'-10'3'15,"19"3"-2"-15,8 0 7 16,33-10-15-16,22-8 4 16,16-6 3-16,-3-5-6 15,-12 3-25-15,-20 8-4 16,-25 3 10-16,-13 0 16 16,-23 2 15-16,-23 1 5 15,-18 6 28-15,-4 12-1 16,-2 1-11-16,6 22-2 15,10 10 0-15,18 7-13 16,17 4-7-16,19 6-4 16,3 1-2-16,31-3 1 0,12-7-2 15,14-9 0-15,9-13 3 16,8-14-10 0,-4-4-27-16,-3-21-26 15,-9-19-8-15,-17-10-53 0,-15-8-104 16</inkml:trace>
  <inkml:trace contextRef="#ctx0" brushRef="#br0" timeOffset="139372.24">25091 16386 147 0,'-16'-11'473'15,"7"9"-431"-15,6 2 16 16,3 10-35-16,0 26-22 16,0 17 24-16,0 13-2 0,6 4-20 15,13-5-2-15,0-3 0 16,1-7-3-16,4-9 4 15,-3-7-4 1,3-12-20-16,1-9-28 0,3-13-40 16,-2-8-35-16,-7-26-121 15</inkml:trace>
  <inkml:trace contextRef="#ctx0" brushRef="#br0" timeOffset="139619.33">25323 16604 470 0,'-30'-3'210'0,"0"3"-201"15,6 0 41-15,5 14-17 16,4 12-30-16,13 13-2 0,2 5-2 16,24 4-3-16,15-6 0 15,8-9 1 1,-5-8-10-16,-9-7-3 16,-12-10 14-16,-15-2 0 0,-6-2 4 15,-17 6 22-15,-23 8 15 16,-8 4-39-16,1 2 2 15,14-7-2-15,18-10-3 16,15-5-23-16,8-2-59 16,26-14-152-16,15-13-54 15</inkml:trace>
  <inkml:trace contextRef="#ctx0" brushRef="#br0" timeOffset="139920.25">25549 16812 320 0,'4'-19'232'16,"4"-6"-217"-16,5-6 26 15,7-2-15-15,-3-2-18 0,-3 2-6 16,-7-1 0-16,-7 1-1 16,0 2 4-16,-6-1-4 15,-14 7-2-15,-8 9 1 16,-1 6 3-16,-1 10 26 16,2 0-11-16,4 13 9 15,5 17-8-15,8 13-6 16,10 11-2-16,1 7-4 15,13 0 7-15,12-5-10 16,7-10 0-16,1-11-4 16,1-10 1-16,3-11-2 15,0-11 1-15,0-3 2 16,-1-10-7-16,-2-15-13 0,-4-7-31 16,-5 3-21-16,-12 1-87 15</inkml:trace>
  <inkml:trace contextRef="#ctx0" brushRef="#br0" timeOffset="140795.26">26384 16623 304 0,'-25'-11'353'16,"7"8"-339"-16,12 3 48 15,6 4-22-15,0 34-36 16,2 17-2-16,17 15 11 16,8 1-11-16,1-17-3 0,-5-15 3 15,-4-11-3-15,-12-15 1 16,-4-4 0 0,-3-9-4-16,0 0 6 15,-7-11 0-15,-15-21 0 0,-1-19-13 16,4-19 9-16,8-5-1 15,7 11 5-15,4 18-2 16,0 23 1-16,10 10 0 16,15 5-5-16,8 2 1 15,8 3 0-15,4 3 4 16,2 2-4-16,0 13-6 16,0 7-46-16,-8 0-28 0,-14-2-134 15</inkml:trace>
  <inkml:trace contextRef="#ctx0" brushRef="#br0" timeOffset="141104.44">26767 16775 610 0,'-1'0'64'15,"-1"0"-51"-15,2-3 27 16,12-15-34-16,15-6-16 16,6-7 11-16,0 1-3 15,-10 4-9-15,-5-2-9 16,-12 1 12-16,-6-4 8 15,-9 1 3-15,-19 2 2 16,-8 8-1-16,-3 9 16 16,1 8 4-16,0 3-1 15,5 8-6-15,8 14 4 16,8 14-6-16,9 12-8 16,8 6-1-16,3 6-2 0,24-3-2 15,9-6-3-15,8-8 3 16,2-9-4-16,5-15-1 15,-3-15-29-15,-2-7-21 16,-7-33-18-16,-13-17-101 16</inkml:trace>
  <inkml:trace contextRef="#ctx0" brushRef="#br0" timeOffset="141256.03">26996 16524 664 0,'-7'-5'22'15,"7"4"25"-15,12-2-41 16,19-3-21-16,9-1 22 15,2 0-7-15,-5 3 0 0,-9 4-14 16,-11 0-35-16,-6 0-15 16,-7 0-15-16,-4-1-36 15,-4-8-31-15</inkml:trace>
  <inkml:trace contextRef="#ctx0" brushRef="#br0" timeOffset="141435.55">27026 16337 530 0,'-18'-6'85'0,"8"4"-22"15,8 2 7-15,2 5-52 16,0 27-19-16,11 14 29 16,2 12-11-16,1 2-12 15,-1-4 0-15,2-1-4 16,-2-3-1-16,1-2 1 0,-4-6-13 16,1-8-27-16,3-15-53 15,2-21-104-15,-2-11-78 16</inkml:trace>
  <inkml:trace contextRef="#ctx0" brushRef="#br0" timeOffset="141678.9">27184 16473 623 0,'0'0'18'16,"0"8"7"-16,0 23-16 16,0 11 23-16,9 8-17 15,10-3-13-15,1-4-4 16,4-10 4-16,-1-10-3 0,-2-14 1 15,-3-9-3-15,0-15 4 16,-5-27 2-16,-2-13 2 16,-4-13-8-16,-7 6 1 15,0 10-16-15,-1 12-14 16,-8 20 26-16,3 12-11 16,0 8-12-16,4 0-37 15,2 15-114-15,0 3-173 16</inkml:trace>
  <inkml:trace contextRef="#ctx0" brushRef="#br0" timeOffset="141968.95">27449 16477 677 0,'0'0'49'0,"0"0"-1"16,0 0-27-16,5 0-17 16,5 16-15-16,-1 4 13 15,0 11 0-15,0 6 2 16,-6 0-4-16,-3-6 1 15,0-8-16-15,0-10-8 16,0-10-3-16,0-3 13 16,0-7 16-16,-12-16-15 15,3-9-4-15,8-1 14 16,1-3 7-16,4 6-1 16,12 4 1-16,5 4 2 15,-1 10-6-15,0 0 1 0,1 6-5 16,3 6 2-16,-2 0-36 15,-3 0-77-15,-6 0-217 16</inkml:trace>
  <inkml:trace contextRef="#ctx0" brushRef="#br0" timeOffset="142347.95">27683 16456 712 0,'-8'0'26'0,"7"3"4"16,1 13-18-16,0 16-16 15,0 15 4-15,7 10-1 16,4 0 3-16,-2-6-4 16,-2-11-2-16,-1-9-23 0,-4-17-3 15,-1-10-1-15,-1-4-4 16,0-6 27-16,0-24-1 16,0-12-10-1,0-5 14-15,2 0 8 0,7 8 5 16,1 7 7-16,5 7-3 15,4 8-1-15,-1 6-2 16,5 6-5-16,-3 5-2 16,-3 0 6-16,-1 12 7 15,-2 9 8-15,-1 8 14 16,-4 4-20-16,-3 3-13 16,-1 6-1-16,-2-3 1 0,-3-4-4 15,0-3 0-15,0-4 1 16,0-5-3-16,0-1 3 15,0-3-22-15,-2-7-50 16,-1-8-58-16</inkml:trace>
  <inkml:trace contextRef="#ctx0" brushRef="#br0" timeOffset="147739.7">27201 7018 297 0,'0'-12'11'16,"0"1"9"-16,0 6 46 0,0 3-19 15,0 2-13-15,0 0 14 16,0 0 14-16,0 0-16 16,-2-2-7-16,-1 2 0 15,2 0-9-15,-1-2 1 16,2 2-16-16,0 0-1 16,-2 0-13-16,2 0 3 15,0 0-5-15,0 0 0 16,0 0-1-16,0 0 2 0,0 0 1 15,0 0-3 1,0 0 3-16,0 0-3 16,0 0 4-16,0 7-3 15,0 9 2-15,0 3-1 0,0 1 1 16,0 0 0-16,0 0-4 16,0 8 6-16,0 5-6 15,0 9 6-15,-1 7-6 16,-4 1 5-16,2 0-1 15,2-2-1-15,1 1-1 16,0-3 1-16,0 2 2 16,0 0-4-16,0-4 4 0,0-4-2 15,0-6 3 1,0-10-5-16,1-10 4 16,1-2-2-16,-2-10 0 15,0 0 1-15,0-2-3 0,0 0 4 16,1 0-4-16,-1 0 5 15,3 0-6-15,7 0 2 16,6 0 0-16,5 0 0 16,9 0-1-16,-2-11-1 15,-1-2 3-15,-5-1-7 16,-7 4 10-16,-5-1-6 16,-4 7 6-16,-4 1-6 15,-2 3 7-15,0 0-3 16,0 0-1-16,0 0 4 15,0 0-7-15,0 0 0 16,9 0-35-16,10 0-64 16,6-5-22-16,8-19-230 0</inkml:trace>
  <inkml:trace contextRef="#ctx0" brushRef="#br0" timeOffset="149030.7">28051 6922 352 0,'-8'-5'55'0,"1"1"23"15,3 0 12-15,1 3-52 16,0-1 0-16,0 2 4 0,3 0-6 16,0 0-10-16,-2 0-7 15,2 0-4-15,0 0-3 16,0 0-4 0,0 0-2-16,-3 0-1 0,0 0-8 15,-9 0 4-15,-4 5-6 16,-6 1-13-16,2 1-11 15,8-2 11-15,6-5 4 16,6 0-7-16,0 0-3 16,0 0 6-16,0 0 3 15,0 0-7-15,0 0 6 16,0 0 10-16,0 0 8 0,0 0-1 16,0 0 2-16,0-2 0 15,-3-2-3-15,2 3 13 16,-1 1-2-1,1 0 7-15,1 0-2 0,0 0 3 16,0 0-6-16,0 0-1 16,0 0 2-16,-3 0-1 15,3 0 0-15,-1 0-8 16,1 0 5-16,-2 0-5 16,2 0 4-16,0 0-6 15,-1 0 9-15,1 0-2 16,0 0-2-16,0 0-2 15,0 0-3-15,0 0 2 0,0 0-6 16,0 0 4-16,0 0-4 16,-2 0 1-1,2 0-3-15,0 0 2 16,0 0 2-16,0 0 1 0,0 0 1 16,-1 7-4-16,-6 5 6 15,1 8-4-15,-1 3 3 16,0 2-1-16,1 2-2 15,0 3 0-15,1 8-1 16,1 2 2-16,2 2-2 16,1 1 1-16,-1-1-4 15,2 1 5-15,0-3 0 0,0-3 2 16,0-4-3 0,0-6 0-16,3-7-1 15,3 2-1-15,0-2 1 16,0 2-1-16,-1-1 3 0,-2-2-4 15,-1-3 6-15,-2-3-5 16,0 0 2-16,0-6-1 16,0-2 0-16,0 1 1 15,0-5-3-15,0-1 4 16,0 0-4-16,0 0 3 16,0 0-2-16,0 2 2 15,0-2-2-15,0 0 3 16,0 0-2-16,0 4 0 0,0 5-1 15,0 0 1 1,0 2 2-16,0-1-5 16,0-5 5-16,0-2-3 15,2-2 0-15,-1-1 3 0,-1 0-1 16,0 0 2-16,0 0-3 16,0 0 7-16,0 0-7 15,0 0 4-15,0 0-1 16,-3-4 3-16,-10-1-2 15,-7-2-1-15,-5-2 0 16,0 4-3-16,-3-1 2 16,7 4-1-16,9 1 3 15,6 1-5-15,6 0 1 16,0 0-42-16,4 0-81 16,4 0-262-16</inkml:trace>
  <inkml:trace contextRef="#ctx0" brushRef="#br0" timeOffset="159643.91">28110 9094 525 0,'-41'0'59'16,"23"-2"-32"-16,9 2 32 15,3-3-5-15,5 3-19 16,1-1-23-16,0 1-2 16,0 0-2-16,0 0 3 15,0 0-9-15,0 0 1 16,0 0-5-16,11-1 2 16,7-1 0-16,11-2 0 15,-1 1-2-15,-3 2 2 0,-1-1 2 16,-9 2-7-16,-3 0 7 15,-3 0-7-15,-2 0 5 16,-1 0-1-16,0 0-4 16,3 0-16-16,3 0-15 15,6 0-26-15,1 0-30 16,1 0-149-16</inkml:trace>
  <inkml:trace contextRef="#ctx0" brushRef="#br0" timeOffset="159869.3">28464 8863 650 0,'-20'-3'14'0,"8"0"31"16,9 3 17-16,3 0-30 16,0 0-22-16,-1 4-7 15,-2 28-3-15,0 7 10 16,1 10-2-16,2 0-5 15,0-8-4-15,0 1 2 16,14 1-3-16,8-2-30 16,5-4-65-16,-9-6-140 15</inkml:trace>
  <inkml:trace contextRef="#ctx0" brushRef="#br0" timeOffset="162255.3">26564 6388 556 0,'-7'0'28'16,"-3"0"-15"-16,-1 0 57 16,8-2-11-16,3 2-21 15,0 0-30-15,0 0-6 16,0 0 0-16,0 0-2 16,0 0 0-16,0-1-1 15,0 1 2-15,11-1-7 16,9 0 7-16,6-1-3 15,5 0 4-15,-1 2-4 16,-5-1 3-16,-2 1-37 16,-8 0-13-16,-4 0-30 15,-8 0-52-15,-3 0-124 0</inkml:trace>
  <inkml:trace contextRef="#ctx0" brushRef="#br0" timeOffset="162459.77">26472 6536 601 0,'-9'0'33'16,"6"0"-24"-16,3 0 41 15,0 0-7-15,0 0-27 16,0 0-20-16,18 0-6 16,6 9 10-16,1-1-3 15,8 0 6-15,1 1-18 16,2-4-25-16,1-2-32 0,4-3-44 15,-6-6-75-15</inkml:trace>
  <inkml:trace contextRef="#ctx0" brushRef="#br0" timeOffset="163892.31">27269 5868 373 0,'0'-7'35'16,"0"1"-30"-16,0 1 49 16,0 5 9-16,0 0-27 15,0 0-18-15,0 0 0 16,0 0 4-16,0 0-1 15,0 0 1-15,0 0-2 16,-1 0 10-16,-13 20-10 16,-10 15 0-16,-5 24-11 15,-6 13 4-15,7 0-3 16,6-2-2-16,5-3-1 0,7-2-5 16,-1-3 2-16,7-3-3 15,4-4 1-15,0-5 0 16,1-5-3-16,13-4 4 15,1-9-5-15,5-7 0 16,3-6-4-16,4-11-3 16,4-8-14-16,0 0-4 15,5-21-23-15,-9-15-39 16,-12-7-136-16</inkml:trace>
  <inkml:trace contextRef="#ctx0" brushRef="#br0" timeOffset="164116.33">26966 6373 550 0,'-10'2'22'0,"7"-2"-23"16,3 0 24-16,0 0-2 15,18 0-22-15,12-5-1 16,10-8 4-16,2-3 7 15,-4 0-9-15,0 1 1 16,-4 4-6-16,0 0-65 16,-4-2-60-16,0-5-159 0</inkml:trace>
  <inkml:trace contextRef="#ctx0" brushRef="#br0" timeOffset="164328.45">27420 6267 617 0,'-2'0'25'0,"2"0"-24"16,0 0 19-16,5 0-19 15,18 0-9-15,7 0 10 16,4 0 0-16,-4 0 0 16,-8 0-10-16,-4 0-23 15,-6 0-2-15,-3-3-17 0,-4-5-37 16,-5-3-35-16,0-6-114 15</inkml:trace>
  <inkml:trace contextRef="#ctx0" brushRef="#br0" timeOffset="164507.96">27562 6135 496 0,'-6'-1'48'16,"3"1"7"-16,3 0 1 16,-1 0-31-16,1 0-16 15,0 6-8-15,0 15-6 16,7 6 13-16,4 2-6 15,4-4 0-15,-3-1-3 16,2-2 2-16,0-3-17 0,-3-4-24 16,-1-4-28-1,-4-9-51-15,-2-2-104 16</inkml:trace>
  <inkml:trace contextRef="#ctx0" brushRef="#br0" timeOffset="164664.55">27665 6189 567 0,'-19'0'21'0,"-2"0"29"16,-4 21-41-16,-2 10-3 16,7 5-5-16,1 3 1 15,10-6-3-15,6-3-4 16,3-5-31-16,0-6-44 16,15-9-46-16,9-10-203 15</inkml:trace>
  <inkml:trace contextRef="#ctx0" brushRef="#br0" timeOffset="164979.7">28060 5802 153 0,'-15'-9'538'15,"2"0"-545"-15,10 7 33 16,1 2 2-16,-2 6-16 15,-10 28-16-15,-4 20 5 0,-5 18 9 16,-6 11 4 0,3 1-3-16,1 1 3 15,5-3-6-15,11-10-4 16,9-11 0-16,0-13-6 0,4-9 4 16,16-12-3-16,5-9 1 15,5-9-5-15,1-9-14 16,3-6-5-16,1-22-12 15,-6-11-1-15,-2-10-26 16,-12-4-21-16,-15 0-75 16</inkml:trace>
  <inkml:trace contextRef="#ctx0" brushRef="#br0" timeOffset="165160.23">27802 6097 565 0,'-6'2'44'0,"3"-2"-36"16,3 0 33-16,0 0-21 16,11 0-21-16,14 0-6 15,9 0 7-15,8 0 2 16,4 0-31-16,2 0-58 16,-4 0-75-16</inkml:trace>
  <inkml:trace contextRef="#ctx0" brushRef="#br0" timeOffset="165347.71">28295 6134 658 0,'0'1'59'0,"0"-1"-39"16,0 1 10-16,0 9-22 16,0 10-7-16,-5 9-4 15,-6 8 5-15,-1 6-7 16,-3-1-28-16,-3 2-9 15,-6 1-26-15,1-10-52 16,1-19-228-16</inkml:trace>
  <inkml:trace contextRef="#ctx0" brushRef="#br0" timeOffset="165519.98">28193 6189 668 0,'-3'-1'18'0,"3"1"20"0,0 0-14 15,1 0-23-15,17 11-14 16,4 7 14-16,1 4-2 16,0 0 2-16,0 1-27 15,-4-1-28-15,-6-3-46 16,-2-8-159-16</inkml:trace>
  <inkml:trace contextRef="#ctx0" brushRef="#br0" timeOffset="166335.46">28727 6114 554 0,'-24'-17'32'0,"0"2"-4"16,5 3 57 0,1 3-23-16,3 3-30 0,-1 4-16 15,-2 2-7-15,-8 8-2 16,-5 23-7-16,-4 12 0 16,-1 10 0-16,9 6 2 15,9-3-1-15,11-2-3 16,7-5 3-16,1-9-3 15,19-7 2-15,5-6-5 16,5-6 1-16,1-8-11 0,-1-7-1 16,4-6-5-16,-4-4-2 15,0-23 4 1,-5-7-7-16,-7-6 12 16,-8-6 9-16,-7-3 6 0,-3 2-1 15,0 4 3-15,-7 8-1 16,-3 10 10-16,3 11 20 15,6 9 3-15,-1 5-12 16,2 0-19-16,0 0-6 16,0 0-12-16,6 16 3 15,11 9 11-15,1 4 6 16,2 8-1-16,1 0-5 16,-1 5 4-16,-1 1-3 15,0-3 3-15,-4-2-1 16,1-7 4-16,-2-6-7 15,-2-4 2-15,-3-3 0 16,-2-7-1-16,-2-4 1 0,-4-4-1 16,1-1 1-16,-1-2-3 15,-1 0 4-15,0 0-3 16,0 0 2-16,2 0-3 16,1 0 1-16,3 1 0 15,3 2-1-15,1 1-8 16,5-1-32-16,-3-2-31 15,-3-1-37-15,-9 0-97 16</inkml:trace>
  <inkml:trace contextRef="#ctx0" brushRef="#br0" timeOffset="168583.98">26395 17259 379 0,'-35'-16'130'0,"18"5"-124"0,8 7 48 15,3 3-17-15,1 1 9 16,2 0-15-16,-7 0-6 16,-10 18-1-16,-8 22-11 15,-2 10-3-15,2 6 8 16,9 2-1-16,7-2-10 15,6 2-1-15,6 1-5 16,0-11 3-16,3-9-5 16,12-11 3-16,1-6-3 0,-1-8 1 15,1-4-2 1,1-2-4-16,2-8 1 16,0 0-9-16,1 0 3 15,2-17-13-15,-1-6-11 0,-4-4-7 16,-10-2-23-16,-7 0-73 15,-6 3-132-15</inkml:trace>
  <inkml:trace contextRef="#ctx0" brushRef="#br0" timeOffset="168748.54">26128 17541 490 0,'-3'0'71'0,"2"0"-42"16,1 0 18-16,0 0-19 15,0 0-21-15,14 0-13 16,18 0 2-16,10 2 6 0,8 2-55 16,1-3-38-16,-4-1-81 15</inkml:trace>
  <inkml:trace contextRef="#ctx0" brushRef="#br0" timeOffset="168911.09">26517 17654 655 0,'0'0'10'0,"0"0"-5"16,7-3 4-16,25-12-16 15,12-2 8-15,6-3-2 16,0 7-21-16,-8 6-39 16,-11 3-71-16,-12 4-107 0</inkml:trace>
  <inkml:trace contextRef="#ctx0" brushRef="#br0" timeOffset="169083.79">26584 17570 412 0,'-9'0'243'0,"7"0"-240"16,2 0-4-16,23 0-5 16,9 11 6-16,7 7 5 15,-1-1-7-15,-6 2 4 16,-2-5-22-16,-6 3-36 15,-12 2-40-15,-9-7-75 0</inkml:trace>
  <inkml:trace contextRef="#ctx0" brushRef="#br0" timeOffset="169211.46">26648 17680 508 0,'-18'0'1'0,"6"0"1"16,8 10 8-16,4 4-17 15,3-2-75-15,19-4-101 16</inkml:trace>
  <inkml:trace contextRef="#ctx0" brushRef="#br0" timeOffset="169495.69">26898 17266 617 0,'-22'-4'3'16,"7"4"39"-16,7 0 13 16,1 12-37-16,2 15-15 15,0 7-4-15,2 6 2 16,3 0 2-16,0-3-3 16,0 1 2-16,0-4-4 15,6 0 4-15,5-5-4 16,3-7 2-16,2-2-6 0,1-7 0 15,0-1 3-15,0-3-21 16,2-3-9-16,4-5-14 16,3-1-13-1,-2 0-95-15</inkml:trace>
  <inkml:trace contextRef="#ctx0" brushRef="#br0" timeOffset="169708.12">26728 17512 673 0,'-16'-6'24'0,"9"-1"-23"0,7 5 29 16,13-9-24-1,23-13-25-15,16-8 21 16,9-5-3-16,-3 6-47 0,-7 6-61 15,-14 11-173-15</inkml:trace>
  <inkml:trace contextRef="#ctx0" brushRef="#br0" timeOffset="170316.36">27235 17349 574 0,'-23'-8'58'0,"2"4"-1"15,5 2 22-15,4 1-26 16,2 1-25-16,3 0-11 16,2 0-10-16,5 0-4 15,0 4-3-15,0 13-2 16,2 5 0-16,11 2-1 16,0-9-1-16,2-8-10 0,-3-7 3 15,0 0-7 1,-2-1 9-16,-4-15 3 15,-4-3 4-15,-2-2 3 16,0 2 3-16,-8 2 2 0,-6 2-4 16,1 2 3-16,-1 4-6 15,3 7 4-15,5-2-3 16,3 4 0-16,3 0-7 16,0 0-18-16,0 0-32 15,0 5-56-15,0 9-46 16,8 0-68-16</inkml:trace>
  <inkml:trace contextRef="#ctx0" brushRef="#br0" timeOffset="170546.77">27445 17131 577 0,'-12'-4'74'0,"3"1"-15"15,8 3 19-15,-2 0-40 16,-5 4-23-16,-4 31-12 15,-7 22 0-15,-5 21-4 16,1 3 2-16,3-8-3 16,2-8 6-16,6-9-4 15,6-9-1-15,3-9-6 16,3-8-15-16,0-10-10 16,0-8-40-16,15-5-45 15,3-7-89-15</inkml:trace>
  <inkml:trace contextRef="#ctx0" brushRef="#br0" timeOffset="170824.03">27464 17555 553 0,'-22'-8'77'0,"4"2"-26"16,6 5 15-16,3-1-37 16,4 2-24-16,5 0-4 15,0 18-9-15,8 7-3 16,13-2-7-16,0-8-26 15,1-14 32-15,-3-1-3 16,-7 0 7-16,-7-8 0 16,-5-9 10-16,0-1 4 15,-9 2 1-15,-10 0 18 16,-5 11 11-16,-2 3-21 0,2 2-13 16,4 0-1-16,8 0-7 15,7 5-11-15,5 6-51 16,14-4-58-16,19-7-64 15</inkml:trace>
  <inkml:trace contextRef="#ctx0" brushRef="#br0" timeOffset="171463.63">27814 17241 612 0,'-27'-24'8'16,"8"3"55"-1,3 5-34-15,3 2-9 16,3 4 0-16,1 3-7 0,0 3-4 15,-5 1 6-15,0 3-5 16,-2 0 2-16,-1 3-8 16,-1 19-2-16,2 11-3 15,6 9 2-15,8 4-2 16,2-1 1-16,9-3-1 16,10-2-1-16,5-6 3 15,0-4-4-15,-3-10 0 0,1-4-6 16,-3-9 0-1,-2-6-1-15,2-1 7 16,2 0 0-16,-1-14 0 16,-1-4 4-16,-7-3 0 0,-2 5 1 15,-5 5-3-15,-5 5 7 16,0 3-2-16,0 3 16 16,0 0 1-16,0 0-7 15,0 0-9-15,0 0-8 16,3 0-8-16,9 4-55 15,5 7-97-15,9-2-57 16</inkml:trace>
  <inkml:trace contextRef="#ctx0" brushRef="#br0" timeOffset="172196">28026 17412 272 0,'-18'0'26'16,"10"0"-84"-16,8 0-12 15</inkml:trace>
  <inkml:trace contextRef="#ctx0" brushRef="#br0" timeOffset="172803.38">28046 17333 718 0,'-25'-10'11'0,"16"4"22"16,6 4 1-16,3-3-27 16,30-3-17-16,18-3 1 15,8-7 8-15,-6 4 0 16,-9 3-22-16,-16 5-9 15,-13 5-4-15,-7 0 1 16,-5 1 2-16,-5 0 21 16,-15 0-22-16,-9 1-79 15,-3 1 3-15,-3-2 31 0,4 0 29 16,3-1 65 0,8-9 84-16,8-2-11 15,6 6 0-15,5 4-8 16,1 0-34-16,0 2-22 0,0 0-14 15,0 0-6-15,19 0-7 16,4 10 23-16,5 7 8 16,-1 1-10-16,-2 2-15 15,-3 4 4-15,-2 0-7 16,-4 1 1-16,-2-3-1 16,-1 1-38-16,-3-8-40 15,-1-7-10-15,-3-8-102 0</inkml:trace>
  <inkml:trace contextRef="#ctx0" brushRef="#br0" timeOffset="172975.92">28273 17135 528 0,'-15'-4'87'0,"3"2"-16"16,0 2-3-16,-7 9-47 16,-3 21-18-16,-4 14-3 15,1 8 1-15,5 4-2 16,7-4 3-16,7-8-15 15,6-2-23-15,0-14-50 16,4-12-30-16,17-13-80 16</inkml:trace>
  <inkml:trace contextRef="#ctx0" brushRef="#br0" timeOffset="173615.57">28465 17558 538 0,'-9'0'64'16,"6"0"-17"-16,1 0 11 15,2 0-12-15,0 0-33 16,0-2-4-16,0-18-6 16,-1-11 2-16,1-9-10 0,0-8 5 15,0-4-1-15,0-7 1 16,0-7-9-16,0-1 0 15,0 8 4-15,0 15-6 16,0 19 10-16,0 16-2 16,0 8 6-16,0 1-7 15,4 0 4-15,6 7-5 16,9 18-1-16,7 10 13 16,4 9-3-16,5 5 2 15,-1-3-7-15,-3 0 3 16,-3-2-1-16,-5-8 1 15,-10-4-12-15,-2-4-15 0,-10-4-28 16,-1-2-19-16,-1-4-24 16,-20-8-109-16</inkml:trace>
  <inkml:trace contextRef="#ctx0" brushRef="#br0" timeOffset="173765.06">28457 17362 676 0,'-10'-7'3'16,"8"3"24"-16,2 2-9 16,14 0-29-16,22-3-23 15,11-2 18-15,3-1-62 16,-3-4-137-16</inkml:trace>
  <inkml:trace contextRef="#ctx0" brushRef="#br0" timeOffset="174079.74">28779 17070 672 0,'-21'-2'47'16,"8"1"-35"-16,13 1 18 16,0 8-27-16,9 17-19 15,12 6 12-15,9-3-46 16,-1-14 3-16,-3-12 9 0,-7-2 2 15,-10-5 9-15,-8-15 23 16,-1-6 16 0,0-5 2-16,-13 1 27 15,-6 5-2-15,-1 5-17 0,-4 6-7 16,0 9 8-16,-2 5-13 16,-3 2-10-16,3 17-9 15,4 7-6-15,8 0-14 16,14 1-26-16,0-2-32 15,22-9-35-15</inkml:trace>
  <inkml:trace contextRef="#ctx0" brushRef="#br0" timeOffset="174288.18">29147 16908 630 0,'-10'0'116'0,"-4"0"-87"0,-2 6 12 15,-5 30-23-15,-5 22-16 16,-3 18-1-16,2 6-2 16,5-3 2-16,10-8-3 15,2-10 0-15,8-5-17 16,2-16-20-16,0-5-30 16,15-18-57-16,4-17-130 15</inkml:trace>
  <inkml:trace contextRef="#ctx0" brushRef="#br0" timeOffset="174536.52">29079 17411 655 0,'-17'11'7'0,"10"0"15"16,7 4-4-16,1 2-16 16,23-8-5-16,10 0-13 15,3-9-30-15,-1-8 16 16,-8-15 4-16,-14-6 4 15,-11 5 22-15,-3 2 19 16,-15 4 55-16,-13 4-35 16,-1 4-10-16,1 6 0 15,4 4-19-15,9 0-8 16,8 0-13-16,7 10-28 16,4 4-74-16,19-7-24 0</inkml:trace>
  <inkml:trace contextRef="#ctx0" brushRef="#br0" timeOffset="174903.54">29650 16990 531 0,'-34'-18'70'16,"3"4"-31"-16,1 3 25 0,-1 1-31 16,5 5-15-16,1 3-14 15,4 2 0-15,5 3 1 16,-3 26 1-16,4 10-6 16,0 14 6-16,4 11 9 15,7 2-8-15,4 2 3 16,0-1-9-16,28-12 4 15,12-10-7-15,9-13 2 16,5-16-9-16,3-14 2 16,-5-2-11-16,-6-17 5 15,-6-12-28-15,-12-1-3 16,-6 2-17-16,-6 0-32 16,-7 3-134-16</inkml:trace>
  <inkml:trace contextRef="#ctx0" brushRef="#br0" timeOffset="175100.01">30029 16808 743 0,'0'-3'13'15,"0"2"-10"-15,12 1-1 16,10 3-17-16,6 16 14 15,5 12-14-15,-11 8-77 0,-10 7-59 16,-7-2-216-16</inkml:trace>
  <inkml:trace contextRef="#ctx0" brushRef="#br0" timeOffset="175235.65">30213 17324 729 0,'0'1'24'16,"0"9"-21"-16,0 11 6 15,0 10-4-15,0 5-8 16,0 6-40-16,-4-6-77 16,-15-4-231-16</inkml:trace>
  <inkml:trace contextRef="#ctx0" brushRef="#br0" timeOffset="177447.04">26132 18068 652 0,'-11'-14'50'0,"-1"3"-50"16,10 9-6-16,2 2 5 16,0-1 1-16,0 1-2 15,0-3-7-15,0 2 0 16,11-6 9-16,1 0 2 15,-2 0 4-15,-5 4 1 16,-4 2-3-16,-1 1-1 16,0 0-2-16,2 0 0 15,2 0-3-15,4-3 2 16,3-5-1-16,-2-2 2 0,-1 2-19 16,-5 2-18-16,-3 2 2 15,0 0 27-15,0 1 10 16,0-4-1-1,0 0 0-15,-2 0 2 0,-1 0 7 16,0 0-1-16,2 3 0 16,-2 1-8-16,1 2 0 15,-1 1-2-15,2 0 1 16,-1 0 3-16,2 0 13 16,0 0-7-16,0 0-4 15,0 0 9-15,0 0-5 16,0 0-3-16,0 0-5 0,0 0 0 15,0 0-1-15,0-2-1 16,0 2 1-16,0 0-3 16,0 0 2-16,11-1-4 15,10 0 12-15,2-1-4 16,9-1 0-16,2 1-3 16,3-1 5-16,8 1-2 15,4 0-4-15,0 1 1 16,2-1 0-16,-4 2 1 15,-2 0-4-15,0-3 4 16,-3 0-1-16,-1 3-1 16,1 0-1-16,6 0 1 15,-1 0 2-15,0 0-4 0,2 0 4 16,-5 0-5 0,5 0 4-16,-4 0-2 15,0 0 4-15,-2 0-5 0,1 0 3 16,0 0 0-16,2-1-2 15,-3-5 3-15,1-2-3 16,-3 2 5-16,-2 1-7 16,0-2 6-16,1 0-4 15,-2 0 2-15,0 0-1 16,1-1 1-16,0 1 2 16,2-2-6-16,8 1 4 15,5 2-2-15,4-5 2 0,3 6-1 16,0 1 2-16,0 0-5 15,-3 4 4 1,-2 0 1-16,-2 0-4 16,-3-2 4-16,4 1-4 0,3-2 4 15,-3-3-4-15,0 1 4 16,-3-1-2-16,-4 3 0 16,-6-2 0-16,1 2 1 15,2-2-2-15,-2 2-1 16,6-3 5-16,4 2-6 15,1-3 5-15,3 0-4 16,1 2 4-16,-5 1-2 0,-6 3 0 16,-4-3 1-1,-9 4-2-15,-7 0 2 16,-2-1-4-16,-4 0 5 16,0-1-2-16,3-1 3 15,4 1-1-15,8-2 4 0,4-5-2 16,6-1 2-16,3 1-3 15,-3-1-5-15,-1 4 4 16,-3 2-3-16,-5 1 3 16,-1-1-4-16,-4 0 2 15,-2 1 0-15,2-1 0 16,-3 1 1-16,3-2-2 16,-1-1 4-16,2 1-6 15,-2-4 6-15,-3 4-4 16,0-1 2-16,-2 0-1 15,-5 4 0-15,1-1 2 16,-1 2-1-16,-2 1 4 0,4 0-3 16,-6 0 3-16,1 0-5 15,2 0 3-15,-2 0-3 16,-2 0 2-16,-2 0-1 16,-6 0 0-16,-3 0 0 15,-4 0-1-15,1 0 2 16,-2 0 0-16,0 0 9 15,0 0 0-15,0 0 2 16,0 0-5-16,0 0 3 16,0 0-3-16,0 0-4 15,0 0-1-15,0 0-4 16,0 0 4-16,0 0-6 0,0 0 6 16,0 0-7-16,0 0-23 15,0 0-21-15,0 0-19 16,-16 1-52-16,-25 4-301 15</inkml:trace>
  <inkml:trace contextRef="#ctx0" brushRef="#br0" timeOffset="179511.45">22844 17830 594 0,'-31'0'44'16,"21"1"-37"-16,8-1 21 15,1 2 13-15,1-2-19 16,0 0-24-16,11 2-5 16,19-2 2-16,6 0 6 15,3-5-2-15,-3-9 2 16,-8 4-1-16,-7 5-2 15,-6 5 4-15,-7 0-6 16,-8 0 4-16,0 22-2 16,-11 6 12-16,-11 6-6 15,-4 0 0-15,2-6 3 16,2 1 5-16,7-1 4 0,6-6-9 16,6-10-4-16,3-2-2 15,5-7-2 1,21 1-8-16,11 3 9 15,5-1-5-15,-2 2-6 0,-4 2-10 16,-8 4 0-16,-8-2 10 16,-13 8 6-16,-7-1 7 15,-1 9 3-15,-23 4 17 16,-6 17 0-16,-1 17 9 16,-2 4-18-16,6 4-8 15,9-11 15-15,4-19-4 16,5-13-9-16,4-12-6 15,3-11 3-15,2-2-7 0,0 0 1 16,0-2-3-16,0 0 4 16,2-1-14-1,-1-2-29-15,-1 1-38 16,-7 9-107-16</inkml:trace>
  <inkml:trace contextRef="#ctx0" brushRef="#br0" timeOffset="187363.78">16792 15291 470 0,'0'-26'7'15,"-20"-3"7"-15,5 4 72 16,3 7-1-16,1 5-37 0,5 4 1 15,4 7-18-15,-1 2-2 16,2 0-12-16,1 0-4 16,-2 0-7-16,-4 1-5 15,-9 23 2-15,-6 30-2 16,-10 41-1-16,0 31-2 16,-2 17-1-16,6 2 3 15,6-9 1-15,4-9-1 16,5-10-2-16,4-11-14 15,7-20-5-15,1-15-13 16,0-17-22-16,15-20-44 16,-1-21-69-16,-9-13-140 15</inkml:trace>
  <inkml:trace contextRef="#ctx0" brushRef="#br0" timeOffset="187619.09">16757 15169 716 0,'0'0'12'16,"0"0"-25"-16,8 4 2 15,10 35 13-15,11 29 7 16,13 27 13-16,6 17-14 16,1 5-6-16,0-3 2 15,0-3 4-15,-4-6-2 0,-3-8-5 16,-4-9 3-16,-8-16-4 15,-6-9 3-15,-6-13-4 16,-9-13-10-16,-5-13-33 16,-4-16-33-16,-21-8-63 15</inkml:trace>
  <inkml:trace contextRef="#ctx0" brushRef="#br0" timeOffset="187808.58">16664 15957 751 0,'-11'0'6'16,"2"0"-6"-16,9 0-6 0,0 0 8 15,0 0-2-15,27-3-8 16,18-5 1-16,14 0 8 16,8-3-13-16,0-5-72 15,-4 0-31-15,-17-5-170 16</inkml:trace>
  <inkml:trace contextRef="#ctx0" brushRef="#br0" timeOffset="188091.83">17100 15104 771 0,'-24'-11'-5'0,"14"5"6"15,7 5 6-15,3 1 25 16,0 0-16-16,0 0-19 16,0 0 0-16,0 26-1 15,7 14 5-15,5 13-2 16,0 4 4-16,0-1-5 16,3-4 2-16,-2 3-3 15,2-8-13-15,-3-8-25 16,0-12 1-16,-5-15-24 15,-7-12-24-15,0-16-50 16,-6-27-181-16</inkml:trace>
  <inkml:trace contextRef="#ctx0" brushRef="#br0" timeOffset="188519.49">17028 15059 596 0,'-7'-7'15'15,"4"2"-18"-15,3 2 13 16,0-4 8-16,22-4-13 15,14-7-3-15,16-2 5 16,2 8-11-16,-4 9 1 16,-8 3-6-16,-9 11-38 15,-11 17-9-15,-16 5-7 16,-6 2 22-16,-13-4 25 0,-17-9 23 16,-3-5 32-16,-2-9 24 15,2-5-18-15,12-2-2 16,5-1-8-16,12 0-15 15,4 0-8-15,8 0-21 16,25 0-6-16,11 8 12 16,7 11 0-16,0 12 2 15,-11 8-2-15,-10 7 2 16,-14-4-2-16,-12-8 4 16,-4-8 1-16,-10-10 9 15,-17-2 18-15,-3-6-8 16,-1-4 8-16,-3-4-8 15,0 0-10-15,3 0-10 0,-1 0 3 16,11 0-3-16,2 0-1 16,7 0-5-1,7 6-14-15,5 9-34 16,9 5-49-16,20-9-91 0</inkml:trace>
  <inkml:trace contextRef="#ctx0" brushRef="#br0" timeOffset="189871.28">17486 15523 289 0,'3'0'52'16,"-3"0"9"-16,0 0 39 16,0 0-8-16,0 0-24 15,0 9-4-15,-5 3-18 16,-8 5-16-16,-5 5 1 16,-4 0-11-16,-5 0-13 15,-6 1 1-15,-3-4 1 0,-8-2-9 16,-6-2 4-16,-3-2-2 15,-5-5 1-15,-3-8-1 16,0 0 1-16,-5-14-2 16,-3-15-1-16,1-7-1 15,0-12 1-15,11-4-3 16,8 0-1-16,16 2 6 16,12 2-2-16,11 5-1 15,5 0-2-15,5 1 5 16,0-3-6-16,15-4 6 15,12-4-1-15,7-2-2 16,4 5 3-16,0 10-5 16,1 6 3-16,0 5-2 0,2 6 2 15,-2 0-1-15,-2 7-2 16,-2 4 3-16,0 7-2 16,2 4 0-16,4 1-3 15,2 0 5-15,1 8-2 16,0 11-2-16,0 5-12 15,-3 5 1-15,-3 2-2 16,1 4 2-16,-2 4 1 16,-4 4 1-16,-9 1 10 15,-2 1-2-15,-4-3 3 16,-3 2-1-16,-3 2 5 16,-8 2-2-16,-2 4-2 0,-2 3 4 15,-5 6-5-15,-14-1 8 16,-8-3-5-16,-4-8 11 15,-3-11 0-15,-7-12 6 16,-3-7 0-16,-4-6-7 16,-5-6-4-16,-4-7-4 15,-4 0 2-15,-3-4-5 16,1-14 1-16,1-2-4 16,4-3 2-16,3-4 0 15,7 0 1-15,5 0 0 16,7-7-2-16,5-3 1 15,7-10 1-15,7-13-7 16,7-7 4-16,3-1-2 0,7 0-3 16,0 6-2-16,4 0-5 15,12 5 12-15,5 5 0 16,0 7-1 0,8 13 4-16,-1 9-2 0,5 7 2 15,4 6-4-15,7 6 7 16,8 4-6-16,9 0 6 15,8 7-2-15,6 7 0 16,6 4 0-16,-1 2 0 16,-6 2 1-16,-12 4-12 15,-11 5-2-15,-12 2 1 16,-11 3 5-16,-8 1 5 0,-4-7 2 16,-9 1-1-16,-2-3 1 15,-5-1 4-15,0 4 0 16,-2 6 0-16,-16 10 0 15,-4 6-2-15,-9 10-4 16,-7-1 2-16,-4 1-20 16,-2-4-49-16,-2-15-120 15</inkml:trace>
  <inkml:trace contextRef="#ctx0" brushRef="#br0" timeOffset="190680.39">17389 15659 773 0,'-36'6'0'16,"12"-6"-8"-16,12 1 18 16,8-1 27-16,2 2-12 15,2-2-18-15,-1 0-7 16,1 0 3-16,-2 0-4 16,1 0 4-16,-1 0 0 15,1 1 4-15,1 2 0 16,-2-3 1-16,2 0-4 0,0 0-4 15,-1 0 5 1,-1 0-7-16,2 0 4 16,0 0-2-16,0 0 0 15,0 0 0-15,0 0-1 0,0 0 0 16,0 0-4-16,0 0-8 16,0 0-5-16,0 0 10 15,0 0-3-15,0 0 1 16,0 0 5-16,0 0 3 15,0 1 3-15,0-1 0 16,0 2-2-16,0-2 2 16,0 0 1-16,0 0-1 0,0 0 4 15,0 0-3 1,0 0 4-16,0 0-5 16,0 0 0-16,0 0 0 15,0 0 0-15,0 0 0 0,0 0-4 16,0 0 6-16,0 0-4 15,0 0 1-15,0 0-1 16,0 0 2-16,0 0-7 16,0 0-2-16,0 0 0 15,0 0-13-15,0 0-8 16,0 0-24-16,2 0-13 16,8 4-24-16,8 18-50 15,3 13 8-15,0 8-69 16</inkml:trace>
  <inkml:trace contextRef="#ctx0" brushRef="#br0" timeOffset="214647.41">13250 3288 615 0,'-39'-14'4'0,"23"4"-3"16,7 10 46-16,6 0 7 16,1 0-27-16,1 2-28 15,-1 38-1-15,-2 30 2 16,-1 28 8-16,4 18 3 16,1 1-7-16,0 5 1 15,0 5 2-15,4 8 3 16,7 3-6-16,7-10-3 15,3-9-3-15,7-18 3 16,3-19-2-16,7-15 1 0,5-14 1 16,2-12-3-16,8-12-8 15,8-14-26-15,8-8-29 16,-2-7-90-16</inkml:trace>
  <inkml:trace contextRef="#ctx0" brushRef="#br0" timeOffset="-214249.19">16352 2955 590 0,'12'0'-19'0,"8"40"-3"16,2 32 34-16,6 36 35 16,2 34-6-16,0 18-11 15,-5 4-5-15,-7-6-9 16,-9-12 9-16,-9-14-6 16,-3-16 5-16,-19-11-10 15,-5-19 0-15,1-15-2 16,4-12-2-16,4-14-8 15,11-13 0-15,2-14-2 0,4-11-2 16,1-5-13-16,4-2-64 16,22-16-84-16,6-38-169 15</inkml:trace>
  <inkml:trace contextRef="#ctx0" brushRef="#br0" timeOffset="-213937.47">17369 3138 757 0,'-26'11'-12'0,"-3"29"-11"15,-3 32 18-15,-3 30 12 16,3 22 20-16,5 12-16 16,10 5 2-16,17-7-8 15,0-8 0-15,24-8 2 16,19-10-9-16,17-10 6 16,11-17-9-16,14-21-8 15,12-20-34-15,0-31-50 16,0-16-224-16</inkml:trace>
  <inkml:trace contextRef="#ctx0" brushRef="#br0" timeOffset="-213537.54">19817 2832 47 0,'46'67'470'0,"4"23"-471"15,2 24 5-15,2 20 44 16,-2 7-9-16,-10 4-2 16,-5-4-14-16,-3-15-8 15,-4-13 2-15,-5-14 4 16,-5-10-12-16,-8-9-2 16,-11-9 0-16,-1-10-6 15,-1-8 2-15,-19-9-4 0,-2-5 0 16,-2-8-28-16,2-13-34 15,-5-14-78-15</inkml:trace>
  <inkml:trace contextRef="#ctx0" brushRef="#br0" timeOffset="-212815.85">13134 2891 515 0,'-37'-2'42'0,"17"2"-34"15,-1 21 4-15,7 31 5 16,5 36 6-16,9 40 13 15,1 37-14-15,21 18 2 16,8 8-12-16,1 3-2 16,2-3-5-16,3-8-2 15,4-11-5-15,6-21 1 16,9-27 1-16,6-24-4 0,10-24-19 16,15-24-24-1,12-27-29-15,12-25-120 16</inkml:trace>
  <inkml:trace contextRef="#ctx0" brushRef="#br0" timeOffset="-212121.28">20294 2528 642 0,'-3'44'11'0,"3"17"-27"16,10 30 15-16,16 12 15 0,4 9-4 15,0 15 5-15,-6 14 10 16,-11 15-3-16,-11 4-1 16,-2-5-8-16,-26-2-6 15,-18-7-1-15,-14-10 2 16,-14-7-5-16,-1-11-1 15,6-15-2-15,6-14 1 16,10-14-3-16,10-15 3 16,11-8-26-16,15-13-52 15,12-15-93-15</inkml:trace>
  <inkml:trace contextRef="#ctx0" brushRef="#br0" timeOffset="-206144.28">9889 15725 648 0,'-5'-21'14'0,"-14"3"-18"15,14 14 27-15,2 1 13 16,2 3-9-16,1 0-3 0,0 0-21 15,0 0-2-15,0 0-5 16,0 10 0-16,-6 24 1 16,-3 27 10-16,-7 29 10 15,-7 13-4-15,2 7-6 16,-6 0-7-16,2-5 5 16,1-3-4-16,-1-7 2 15,7-6-7-15,3-7 2 0,6-14-13 16,9-15-19-1,0-15-35-15,11-21-16 16,14-17-22-16,3-51-101 16</inkml:trace>
  <inkml:trace contextRef="#ctx0" brushRef="#br0" timeOffset="-205877.9">9880 15754 696 0,'-2'10'-3'16,"-7"16"-12"-16,9 12 17 16,0 15 9-16,17 14 10 0,15 10-1 15,10 10-9 1,6 2 0-16,4-3-2 16,-3-1-5-16,-1-6-3 15,-10-6 0-15,-6-6-2 0,-10-11 3 16,-7-8-4-16,-6-12 2 15,-6-6-9-15,-3-8-14 16,0-8-28-16,-13-9-25 16,-17-5-59-16,-9-26-206 15</inkml:trace>
  <inkml:trace contextRef="#ctx0" brushRef="#br0" timeOffset="-205688.4">9807 16368 656 0,'-9'-3'20'0,"4"1"-23"0,5 1 2 16,0 1 4-16,11-5-6 15,20 0-2-15,18-4 6 16,6-1 0-16,5 0 1 16,1 3-4-16,-7 3-45 15,-1-2-64-15,-10-5-124 16</inkml:trace>
  <inkml:trace contextRef="#ctx0" brushRef="#br0" timeOffset="-205321.39">10157 15686 569 0,'-27'-20'55'0,"5"5"-60"16,10 7 34-16,5 5 9 15,6 3 4-15,1 0-25 16,0 4-17-16,0 24-12 15,11 11 17-15,5 15 10 0,-1 3-8 16,0-1-2-16,0 0 2 16,-2-4-6-16,0-7 2 15,-4-6-3-15,-1-10 1 16,-3-5 0-16,-5-6-23 16,0-3-41-16,0-11-50 15,-10-4-68-15</inkml:trace>
  <inkml:trace contextRef="#ctx0" brushRef="#br0" timeOffset="-204821.04">10102 15609 500 0,'0'-4'20'16,"0"1"-1"-16,0 2 39 15,0 1-21-15,0-4-19 16,7-5-15-16,17-7-4 15,7-11 1-15,6-3 2 16,-1 2-1-16,-4 7 0 16,-1 10-2-16,-4 11-3 15,-2 0 1-15,-6 22-2 16,-11 13 3-16,-8 14-2 16,-6 8 7-16,-23 4-7 15,-2 0 2-15,-2-9-3 16,2-10 7-16,0-8-1 0,8-12-2 15,8-10 12-15,5-8 18 16,10-4 11-16,0 0-24 16,0 0-17-1,12-10-11-15,14-8 6 0,13-3 6 16,5 4-1-16,-1 10-1 16,-3 7-5-16,-7 3 1 15,-6 17-2-15,-9 3 3 16,-10-3 0-16,-6-4 3 15,-2-2 3-15,-22 0 7 16,-13 4 19-16,-12-1-11 16,0-2 3-16,-1-3-5 15,6-5-4-15,3-6-7 0,6-1-1 16,9 0-4 0,11 0-6-16,13-4-43 15,0-10-33-15,19-3-173 0</inkml:trace>
  <inkml:trace contextRef="#ctx0" brushRef="#br0" timeOffset="-203425.2">9674 17096 270 0,'-24'-19'-8'0,"8"2"1"16,3 4 12-16,7 4 34 0,1 0 23 16,2 4 2-16,-1 1-27 15,2 1 10-15,1 3 6 16,1 0-13-16,0 0-11 16,0 0-19-16,0-4-8 15,25-7-14-15,24-6 5 16,27-8 7-16,18 0 5 15,9 1-1-15,3 7-1 16,1 8-1-16,-1 4-3 16,-4 5 2-16,-5 0-2 15,-9 0 2-15,-18 3-2 16,-18 4 2-16,-22-4-1 16,-17-2 0-16,-13 2 0 0,-4 2 5 15,-35 7 18-15,-24 7-10 16,-25 6-11-16,-10 2-8 15,-10-2 4-15,-9-3-4 16,0-5 6-16,-1-3-1 16,0-2 1-16,5 1 2 15,13-2-2-15,16-2 7 16,23-4 2-16,23-2 5 16,21-3 11-16,14 0-3 15,3 0-19-15,8 0-13 16,28 0-5-16,22 0 14 15,20-3 3-15,14-10-4 0,11-3 6 16,8-3-6-16,5 0 4 16,2-2-2-16,-1 2 1 15,-1 3-1-15,-3 1 0 16,-7 5 1-16,-20 5-6 16,-19 3 1-16,-18-4-2 15,-21 6 5-15,-14-1-1 16,-7 1 3-16,-7 0 0 15,0 0 7-15,-18 0 8 16,-22 0-7-16,-21 0-9 16,-15 0-7-16,-13 0 8 15,-8 7-2-15,-3 0 0 16,-1 2 0-16,0 2 1 0,-2 3 0 16,0-2 0-16,6 2 1 15,12-4-3-15,16-5 4 16,24-3-2-1,16-2 12-15,19 0 6 0,10 0-6 16,4 0-15-16,32-10-13 16,22-12 12-16,25-7 4 15,14-3 3-15,9 5-6 16,1 7 6-16,2 8-5 16,1 4 4-16,1 2-4 15,-4 0 4-15,-9 3-2 16,-13-2-2-16,-21 4 4 0,-18-1-4 15,-16 1 4-15,-15 1-5 16,-12 0 6-16,-3 0-3 16,0 0 10-1,0 0 9-15,0 0 1 0,-9 0-2 16,-4 0-12-16,0 0-3 16,2 0-6-16,5 0-4 15,3 4-19-15,3 7-20 16,0 10-51-16,-3 2-162 15</inkml:trace>
  <inkml:trace contextRef="#ctx0" brushRef="#br0" timeOffset="-184182">2380 16944 469 0,'-17'-2'6'16,"8"2"33"-16,8 0 18 16,-2 0-14-16,3 0-23 15,0 0-10-15,0 0-10 16,0 0 2-16,0 0 1 0,0 0-2 16,0 0 4-16,-3 0 0 15,3 0 8-15,-3 0-3 16,-3 8 10-16,0 7-10 15,0 6-4-15,-3-1 2 16,3 2-3-16,1-1-2 16,2 2-1-16,0 5 3 15,3 6-2-15,0 0 1 16,0 6-4-16,0 0 7 16,0 4-4-16,11 4 1 15,7-1 0-15,0-4 1 16,9-3-3-16,-2-5-2 0,5-6 3 15,-2-7-6-15,5-5 5 16,-5-7-4-16,0-7 1 16,-1-3-7-16,-4 0-3 15,-3-19-1-15,-2-8 3 16,-9-14 11-16,-3-11-6 16,-6-7 6-16,0 1-4 15,-12 2 1-15,-12 9 2 16,-1 2 0-16,-6 8 0 15,-2 6 2-15,-1 7 8 16,-2 4-4-16,1 10 5 16,2 0 0-16,7 7-5 15,1 1-3-15,10 0-3 0,9 2-2 16,3 0 2-16,3 0-17 16,0 0-29-16,0 0-4 15,0 0-37-15,15-1-77 16,3-6-52-16</inkml:trace>
  <inkml:trace contextRef="#ctx0" brushRef="#br0" timeOffset="-183753.15">2621 16738 447 0,'-5'-2'11'16,"1"-1"-10"-16,1 1 31 16,1 2 0-16,2 0-9 15,0 0-7-15,0 0 20 16,0 0-7-16,0 7-13 15,-3 22 6-15,2 16-2 16,-3 21 14-16,4 14-10 16,0-3-4-16,7 4-8 0,8-2 0 15,12-4-3-15,1-2 1 16,12-7-2 0,5-10-5-16,1-13 0 15,3-9-2-15,-6-6 3 0,0-6-6 16,-7-9 5-16,-3-3-6 15,-5-5-1-15,-5-1-22 16,-7-4-10-16,3 0-13 16,-7 1-40-16,-3-1-118 15</inkml:trace>
  <inkml:trace contextRef="#ctx0" brushRef="#br0" timeOffset="-183077.51">4448 16623 520 0,'-1'-4'99'0,"1"4"-105"16,0 7 5-16,27 22 33 15,5 17 10-15,10 16-21 16,0 16-8-16,-4 11 4 16,4 12 2-16,-6 3-4 15,-2-7-5-15,-7-10 6 16,-12-15 3-16,-11-12 5 0,-4-9 1 15,-7-6-5 1,-18-4 0-16,-5-5-13 16,2-6 1-16,6-11-8 15,8-11 2-15,8-6-7 0,6-2-11 16,0 0-34-16,16-25-53 16,10-20-38-16,0-12-229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21:44.9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14628 2101 463 0,'-8'-2'110'0,"-1"-2"-111"16,5-2 42-16,4 6-1 15,0 0-14-15,0-1-19 16,0 1 2-16,0 0 3 15,-2 0 3-15,2 0-3 16,-1 0-2-16,1 0 7 16,0 0-7-16,-2 0-1 15,2 0-6-15,0 11 2 0,0 16-8 16,0 16 7-16,0 16 8 16,2 7-4-16,2 0-2 15,2-5-4-15,-1-9 1 16,1-6-2-16,-2-8 3 15,1-9-4-15,-2-8 2 16,-2-8-3-16,-1-5 3 16,3-4-2-16,-3-4 0 15,0 0-10-15,0 0-33 16,0-4-30-16,0-17-72 16</inkml:trace>
  <inkml:trace contextRef="#ctx0" brushRef="#br0" timeOffset="745.24">14867 2032 425 0,'0'-5'14'16,"0"1"21"-16,0 4 28 16,0 0-13-16,0 0-17 15,0 0-13-15,0 0 2 0,0 0-10 16,0 0-2-16,0 5-1 15,0 15-5 1,0 10 17-16,0 11-1 16,0 0-9-16,0 0-4 0,0-2-3 15,0-3-2-15,0-4-1 16,2-3-1-16,5-4-1 16,2-1 4-16,5-3-5 15,-1-3 0-15,3-2-6 16,1-3-4-16,2-5-11 15,2-4 11-15,-1-2 7 16,-1-2 0-16,0 0 3 0,2-8 1 16,-2-6 2-1,-4-4-2-15,0-1 2 16,-4 0-2-16,-5-5 3 16,-3-1-2-16,-3-1 5 0,0-5 9 15,0-1-1-15,-3-1-1 16,-9-1-9-16,-2 1 0 15,1 1-4-15,1 6 3 16,0 2-5-16,5 9 4 16,2 6-9-16,-3 8-34 15,-3 1-7-15,-6 14-101 16,-5 12-249-16</inkml:trace>
  <inkml:trace contextRef="#ctx0" brushRef="#br0" timeOffset="937.65">14897 2331 599 0,'-1'0'15'0,"1"0"9"16,6 0-20-16,20-1-7 15,10-10 2-15,3-2 4 16,-5 1-21-16,-5 2-68 15,-12 6-35-15,-6 4-196 16</inkml:trace>
  <inkml:trace contextRef="#ctx0" brushRef="#br0" timeOffset="1349.14">14927 2517 549 0,'-3'0'35'0,"3"0"27"16,0 0-38-16,21-3-20 16,15-10-10-16,13-5 12 15,10-5-2-15,-5 3-2 16,-5 5-5-16,-7 2 5 16,-14 5-5-16,-8 4-9 15,-9-1-33-15,-6 5-24 16,-5 0 12-16,0 0 23 15,-2 0 20-15,-14 0-2 0,-6 9 14 16,1 3 2-16,-2 2 16 16,6-1 9-16,8-2 8 15,4-5 9-15,4-2-5 16,1 4-15-16,0 2-2 16,0 6 19-16,0 3-22 15,3 0-8-15,1 2 18 16,1 0-12-16,0-3-13 15,-2-4 1-15,2 0-3 16,-4-5 0-16,1-2-6 16,-2-4-29-16,0-1-21 15,-3-2-69-15</inkml:trace>
  <inkml:trace contextRef="#ctx0" brushRef="#br0" timeOffset="1577.56">15098 2638 4 0,'-1'4'495'0,"-1"-1"-486"16,2 5 32-16,0 3 1 15,0 3-14-15,2 3-16 16,9-2-3-16,3 2-5 16,4-3 2-16,-2-4-4 15,7-1 2-15,0-7-4 16,3-2 2-16,11 0-2 0,5-9-2 15,0-9-34-15,-1-1-55 16,-8 1-47 0</inkml:trace>
  <inkml:trace contextRef="#ctx0" brushRef="#br0" timeOffset="2785.66">15323 2927 503 0,'-22'4'2'16,"0"4"51"-16,-4-2 11 16,4 2-28-16,-8 1-27 15,-6 0-6-15,-1 2 13 16,-3 0-2-16,-5-3 3 16,-4 2 2-16,0-4-2 15,0-3-5-15,1-2-3 0,5-1-5 16,-2 0-3-16,5-7 5 15,3-7-7-15,4-5 7 16,0-3-6 0,3-4 5-16,2-4-3 0,-2-2 1 15,3-2-4-15,1-3 3 16,0 1-1-16,7 0-3 16,1 3 6-16,6-2-7 15,0 3 4-15,5-3-2 16,-1 0 2-16,0 1-3 15,2-4 3-15,1 3 0 16,2 0-4-16,3-1 4 0,0 4-4 16,0-1 4-1,0 2-2-15,3-1 2 16,3 0-4-16,3-1 4 16,-3-1-1-16,0 6-1 0,0-1 2 15,0 0-2-15,3 0 1 16,-2 0-2-16,5 1 4 15,0 4-5-15,0 4 5 16,0 3-4-16,6 2-2 16,-2-2 3-16,4 2-2 15,6-2 4-15,0-1-2 16,2-3 2-16,5 0-3 16,-4 2 3-16,1 1-2 0,1 7 1 15,2 1-1 1,2 3 0-16,-1 6-1 15,-1-1 0-15,-1 2 3 16,1 0-4-16,2 0 3 0,3 2-1 16,-1 6 2-16,1 3-2 15,-4 2 1-15,2 1 0 16,1 1-2-16,-3 3 3 16,0-3-4-16,-3 2 6 15,-1 2-5-15,-3-1 4 16,-3 3-4-16,-2 1 3 15,-4 3-5-15,-3 5 6 16,-2 4-2-16,-1 5 1 16,0 1 1-16,0 2-4 15,-1-3 3-15,-1-4-1 16,5-3 2-16,-1-6-4 0,-1-3 2 16,-3-1 2-16,-1-3-2 15,1 2 2-15,-2-1-5 16,-3 5 6-16,-5 4-5 15,0 4 5-15,0 6-3 16,-5 2 1-16,-6 2 0 16,1-1 2-16,-3-5-1 15,-2-2-1-15,1-3 6 16,-2-1-9-16,0-3 7 16,-2 1-6-16,0-4 2 15,-6-2 0-15,-1-2 0 16,-3-2 1-16,-5-3-1 15,-3-2 6-15,-3-5-2 0,-4 0 2 16,3-2 3-16,0-1 7 16,2-3-9-16,4 3 5 15,9-1-4-15,5-2-9 16,10-1 3-16,7-1-5 16,3-1 0-16,0 1-42 15,3 6-37-15,4-7-111 16</inkml:trace>
  <inkml:trace contextRef="#ctx0" brushRef="#br0" timeOffset="57177.6">8791 10589 408 0,'-3'0'19'16,"0"0"22"-16,0 0 9 0,3 0-3 15,0 0-20 1,0 0-15-16,0 0-5 15,0 0 3-15,0 0-1 16,0 0 1-16,0 0-2 0,-3 0 4 16,3 0-5-16,0 0 1 15,0 0-1-15,0 4-5 16,0 6 1-16,0 2 1 16,0 6 0-16,0-1-5 15,0 4 4-15,3 4-3 16,9 4 1-16,-3 7-1 15,0 8 1-15,0 8 1 16,0 6-2-16,-2 7 5 16,-1 6-4-16,-1 7 4 15,-1 10-3-15,0 6 3 16,1 9-4-16,2 0 3 0,2 5-4 16,6 0 3-16,2-2 2 15,0-2-5-15,3 2 7 16,-2 0-7-16,1 4 6 15,-2 7-3-15,-3-1-3 16,-6 6 1-16,-2-1 0 16,-3-5-2-16,1-12 0 15,3-14 2-15,0-14-2 16,0-16 4-16,-1-11-5 16,0-13 5-16,1-8-4 15,-1-9-12-15,-1-4-15 16,-1-1-16-16,1-7-52 15,-5-7-57-15</inkml:trace>
  <inkml:trace contextRef="#ctx0" brushRef="#br0" timeOffset="58556.81">8749 10603 436 0,'-12'-12'1'0,"2"0"-2"16,7 9 1-16,3 3 4 16,0-1 0-16,0 1-4 0,0 0-6 15,0 0 0-15,0 0 5 16,0-2 1-16,0 2 4 16,0 0 9-1,0 0 17-15,0 0 1 0,0 0-5 16,0 0-9-16,0 0 3 15,0 0-9-15,0 0-5 16,0 0-5-16,0 0 0 16,0 0 2-16,12 0 1 15,4 0 10-15,5 0-2 16,3 0 0-16,-3-2-9 16,4-3 2-16,0 0-3 15,2 1 2-15,3-2-2 0,3 2-2 16,7-2 2-1,3 1-3-15,6-5 4 16,8 0-4-16,7-2 2 16,16-2 0-16,23 0 2 0,21-7-6 15,14 0 4-15,5 2 2 16,-3 5-6-16,-9 9 6 16,0 5-4-16,-5 0 3 15,-3 0-3-15,-1-4 2 16,-1-3-2-16,0 0 2 15,1-5 0-15,3-2-3 16,-8-1 4-16,-5-1-4 0,-17 3 5 16,-11 1-6-1,-5-3 4-15,1 0-1 16,-4-2 1-16,4 0 0 16,-3 3-2-16,-7 6 2 0,-8 1-3 15,-11 6 4-15,-14 1-3 16,-12 0 1-16,-9 0 1 15,-3 0-1-15,-4 4 0 16,-1 6 3-16,1 5 1 16,-3 4-3-16,3 5 3 15,1 3-5-15,-2 0 5 16,-2 7-3-16,2 6 0 16,-1 9 0-16,-3 8 3 15,1 7-3-15,-4 6 1 16,2 3 3-16,5 8-6 15,-1 4 6-15,1 5-6 16,1-3 7-16,3 2-6 0,-1 0 0 16,4 0 1-16,-1 5-1 15,-7-3 2-15,-1 4-2 16,-1-1 1-16,0 4-2 16,-2 1 5-16,3 4-4 15,0 5 2-15,2 1-1 16,2 2 1-16,2-3-1 15,-1-1-4-15,-3-5 4 16,-2 2-3-16,-3-1 4 16,-3-7-5-16,0-8 6 15,0-8-3-15,4-11 1 16,3-10-1-16,2-12 1 0,-2-10-4 16,-1-7-8-16,-1-7 4 15,-4-5-10-15,1-5 0 16,-2-9-29-16,0-4-39 15,-12-10-59-15</inkml:trace>
  <inkml:trace contextRef="#ctx0" brushRef="#br0" timeOffset="59456.8">9077 13451 539 0,'-5'2'31'0,"1"-2"-48"16,4 0 3-16,0 0 11 15,0 0 5-15,6 0-1 16,15 0-3-16,13-3 6 16,8-12 16-16,10-6 3 0,8-4-3 15,12-5-5-15,13 3-2 16,10-1-1 0,11 1-8-16,10 3-5 15,11 4 4-15,1 5-6 0,2 4 4 16,1 0-1-16,4 0 1 15,1-1-2-15,7 1 1 16,3-1 1-16,9 2-4 16,4 4 6-16,7 5-5 15,0 1 3-15,3 0-3 16,-3 7-1-16,0 1-8 16,-19-2-25-16,-17-3-14 15,-27 1 12-15,-28-3 6 0,-18 1 6 16,-17-2 22-16,-13 0 1 15,-10 0 4 1,-7 0-2-16,-10-3-1 16,-2-5-71-16</inkml:trace>
  <inkml:trace contextRef="#ctx0" brushRef="#br0" timeOffset="60373.23">8544 10557 501 0,'-14'-6'13'16,"2"-1"9"-16,5 7 42 16,0 0-11-16,-1 0-20 15,-10 10-19-15,-10 16-6 16,-8 15 6-16,-7 13 11 16,0 13-10-16,3 3 1 15,1 10-2-15,3 3-2 16,5-1-8-16,10-7 1 15,5-15-4-15,13-13-1 16,3-16 0-16,0-5-2 16,3-8-2-16,8-7-29 15,-1-2-12-15,-3-2-27 0,-7 0-40 16,0 1-43-16</inkml:trace>
  <inkml:trace contextRef="#ctx0" brushRef="#br0" timeOffset="60912.54">7567 11808 544 0,'-15'0'6'0,"6"-1"-4"16,4-1 19-16,5 2 35 15,0-1-31-15,0-2-24 16,8-5-6-16,16-6 1 16,8-3 4-16,3-1-1 15,-4 6 1-15,-7 3-1 16,-2 8-7-16,-7 1-9 15,-4 0 6-15,-8 19 2 16,-3 7 4-16,-3 8 5 16,-14 2-3-16,-7-2 6 0,4-7 2 15,6-9 13-15,5-6 1 16,5-8-7-16,4-3-5 16,0 2-7-1,8 8-9-15,18 7 6 0,5 7 6 16,5 4-5-16,-2-1 1 15,-7 2-4-15,-7-3 4 16,-15-1-3-16,-5 1 4 16,-19-2 1-16,-18-6 1 15,-6-4 5-15,-1-8-2 16,5-5 9-16,7-2-10 16,5-7-1-16,9-17-9 15,11-19-33-15,4-11-72 0,3-13-169 16</inkml:trace>
  <inkml:trace contextRef="#ctx0" brushRef="#br0" timeOffset="61137.93">7692 11314 564 0,'-6'0'20'16,"2"3"-27"-16,1 29 25 15,3 18 23-15,0 15-19 16,3 5-16-16,7-2-6 0,6-6 1 16,1-7-1-1,1-10-7-15,-1-10-20 16,1-8-37-16,-1-13 14 16,5-14-32-16,-4-11-112 0</inkml:trace>
  <inkml:trace contextRef="#ctx0" brushRef="#br0" timeOffset="61350.36">7900 11367 488 0,'-44'29'10'0,"3"5"-12"16,10 3 42-16,7 1 18 16,11-9-16-16,6-5-28 0,7-3-9 15,0-6 2 1,10 5-2-16,8-4-3 15,4 1 2-15,3-3-5 16,2-2 3-16,4 1-18 0,5-5-38 16,6-3-34-16,1-5-69 15</inkml:trace>
  <inkml:trace contextRef="#ctx0" brushRef="#br0" timeOffset="61813.79">8594 12926 657 0,'-9'0'5'0,"6"9"-21"0,3 15 11 16,15 8 11-16,14 7 15 16,5 6-12-16,12-1-6 15,3 1-2-15,3 0 5 16,2 0 1-16,-6-6 0 16,-7-5-6-16,-2-9-1 15,-6-4 0-15,-5-7 2 16,-4-3-2-16,1-9-11 15,2-2-35-15,-5-20-86 16</inkml:trace>
  <inkml:trace contextRef="#ctx0" brushRef="#br0" timeOffset="62566.63">8651 10733 591 0,'0'0'11'0,"0"0"-9"15,0 0 28 1,0 0 2-16,1 0-22 16,13-5-11-16,8-20-1 0,8-11 5 15,7-13-2-15,-2-1 0 16,-4 10 0-16,-7 8-1 16,-5 9-1-16,-9 12 2 15,0 3-3-15,4 2-4 16,5-2-22-16,7 1-25 15,9 0-42-15,-2 1-125 16</inkml:trace>
  <inkml:trace contextRef="#ctx0" brushRef="#br0" timeOffset="62989.81">9390 10014 670 0,'-9'-18'-5'16,"9"-2"-16"-16,0 5 20 16,25 1 2-16,15-2-3 0,10 2 0 15,-3 9-18 1,-10 5-32-16,-2 11 10 15,-15 12-6-15,-11 4-3 16,-6-4 15-16,-3-2 10 0,0-9 25 16,-3-3 22-16,0-5 14 15,3 0 0-15,0 6-15 16,6 8-8-16,11 10 9 16,-5 5-8-16,-5 3 7 15,-5 6-8-15,-2-5 2 16,-8-2-5-16,-17-5 10 15,-12-12 6-15,-7-7 10 16,-8-6-17-16,7-5-8 16,3-5-7-16,13-19-2 15,17-15-23-15,12-11-59 16,0-10-78-16</inkml:trace>
  <inkml:trace contextRef="#ctx0" brushRef="#br0" timeOffset="63178.31">9685 9515 550 0,'0'0'15'16,"0"6"-40"-16,0 22 52 16,-2 12 25-16,1 7-39 15,1 0-12-15,0-2-2 16,17-8-37-16,6-5-35 15,-1-12-40-15</inkml:trace>
  <inkml:trace contextRef="#ctx0" brushRef="#br0" timeOffset="63417.66">9989 9611 264 0,'-38'0'304'0,"-10"0"-305"16,-7 14 45-16,3 5-8 15,7 0-5-15,14-3-16 16,13-6 1-16,12-6-6 16,6-4-1-16,8 0-11 15,17 6-2-15,13 0 10 0,2 1-3 16,3 2-1-16,2-4-4 16,-1 4-8-16,-1-1-28 15,6 2-34 1,-5-1-35-16,-5-3-132 0</inkml:trace>
  <inkml:trace contextRef="#ctx0" brushRef="#br0" timeOffset="64016.8">11354 10046 642 0,'-6'-15'-31'15,"6"10"21"-15,0 5 3 16,24 0 7-16,9 0 17 16,14 0 3-16,7 0-13 15,3 2 2-15,8 6-6 16,1 2 3-16,1 2-2 16,3 3-2-16,1 2-2 15,1 4-1-15,-8 0 3 0,-8 2-4 16,-11-5 3-1,-14-3-1-15,-2-5 0 16,-13-3 0-16,-6-4 0 16,-2 2-1-16,-8-4 1 0,1-1 2 15,1 2-2-15,1 0 1 16,2 5-5-16,3 2-20 16,-2 3-64-16,-4-6-74 15</inkml:trace>
  <inkml:trace contextRef="#ctx0" brushRef="#br0" timeOffset="66969.66">12790 10781 736 0,'-9'-16'-14'16,"4"8"6"-16,5 6 8 15,5 0 1-15,29-4-1 16,18-2-3-16,12-5 5 0,-3 0-2 15,-4 4-2 1,-9 2-37-16,-5 2-35 16,-9-6-57-16,-7-3-181 15</inkml:trace>
  <inkml:trace contextRef="#ctx0" brushRef="#br0" timeOffset="67149.17">13339 10380 270 0,'0'-2'364'0,"0"2"-360"16,0 0 24-16,0 0-11 16,0 24-7-16,3 22-5 15,14 10 8-15,1 6-12 16,7-7-13-16,-1-8-24 16,-4-3-49-16,0-9-53 15,-1-14-298-15</inkml:trace>
  <inkml:trace contextRef="#ctx0" brushRef="#br0" timeOffset="67273.83">13726 10740 570 0,'0'10'68'15,"0"2"-70"-15,-8 7 18 16,0 8-3-16,2-2-11 16,6-1-4-16,0-2-79 15,18-12-118-15</inkml:trace>
  <inkml:trace contextRef="#ctx0" brushRef="#br0" timeOffset="67554">14025 10581 684 0,'-26'4'62'16,"1"9"-61"-16,6 12 21 16,3 6 15-16,16 1-14 15,0 6-18-15,32-4-2 16,16-5-4-16,11-9-29 15,5-20-43-15,3-4-31 16,-10-32-73-16,-16-13 41 16,-23-7 82-16,-18-2 112 15,-6 4 77-15,-26 8-29 16,-10 7-9-16,-7 14-37 16,-3 14-28-16,8 11-21 15,7 0-8-15,15 23-6 0,20 11-14 16,5 9-54-16,36-1-115 15</inkml:trace>
  <inkml:trace contextRef="#ctx0" brushRef="#br0" timeOffset="67702.13">14659 10775 711 0,'-11'8'1'16,"1"5"-11"-16,1 8 12 15,3 4-3-15,5 0-16 16,1-1-94-16,0-14-112 0</inkml:trace>
  <inkml:trace contextRef="#ctx0" brushRef="#br0" timeOffset="67889.63">15024 10365 611 0,'0'20'142'16,"0"6"-159"-16,0 15 43 16,0 14 8-16,1-4-14 15,8 2-14-15,3-3-6 16,-3-4-14-16,2-3-38 16,-7-3-55-16,-4-7-162 0</inkml:trace>
  <inkml:trace contextRef="#ctx0" brushRef="#br0" timeOffset="76064.6">14982 11499 602 0,'-22'-14'7'0,"13"-1"-9"16,6 12 22-16,1 2 7 15,2 1 5-15,0 0-23 16,0 0-8-16,0 0-1 16,0 0 0-16,0 0 2 15,0 0-2-15,0 15 5 16,-3 33 3-16,0 24 27 15,0 20-13-15,3 4-11 16,0-5-1-16,9-4-4 16,12-6-3-16,1-4 1 15,0-11 0-15,-2-10-4 16,-4-11 5-16,-3-13-9 0,-4-9 7 16,-1-9-6-16,-5-5-7 15,-1-5-18-15,-2-4-6 16,0 0 2-16,-12 0-16 15,-6-12-92-15,-6-17-81 16</inkml:trace>
  <inkml:trace contextRef="#ctx0" brushRef="#br0" timeOffset="76885.41">14981 11441 528 0,'-2'0'-3'15,"2"0"4"-15,0 0 2 16,0 0 14-16,0 0-8 15,19-6-6-15,14-9 5 16,9-9 14-16,9-6-15 16,8-1-2-16,7-5-4 15,8 1-2-15,2 2 3 0,6-1-3 16,0 8 4-16,1 4-3 16,-4 5 0-16,-4 3-4 15,-13 6-5-15,-4 2 3 16,-6 2-7-16,-5 2 10 15,-1 1-2-15,-4 1 6 16,-5 0-4-16,0 0 7 16,-6 0-6-16,-4 0 3 15,0 0-2-15,-8 0 3 16,-5 0-3-16,-1 4 1 16,-7 10 4-16,-2 7-1 15,-2 11 5-15,-2 11-3 16,0 13 4-16,1 13-7 0,1 11 3 15,1 6 0-15,0 9 1 16,-1 6 2 0,-2 2-1-16,0-1 6 15,0-2-7-15,0-10 0 0,1-11 4 16,-1-5-4-16,0-13-3 16,0-8 0-16,0-6 0 15,-6-4-2-15,-12-2 5 16,-6-4-3-16,-10 1 4 15,-11-2-1-15,-9 0 1 16,-12-2 2-16,-7-2 3 16,-8-7 6-16,2-7 1 0,5-9 1 15,8-7-3-15,16-2-8 16,7-2-4-16,10-10 2 16,5 1-5-1,-1 0 3-15,1 1-3 0,-5 3-2 16,-3 0 1-16,1 3-2 15,-3 1 3-15,7 2-6 16,6 1 1-16,10-2-5 16,8 1-4-16,5-1-6 15,-1 1-15-15,0-3-4 16,-2-7-31-16,-4-8-57 16,-1-8-129-16</inkml:trace>
  <inkml:trace contextRef="#ctx0" brushRef="#br0" timeOffset="82654.21">9135 10908 533 0,'-15'-11'7'16,"12"7"5"-16,3 4 38 0,0-1-10 15,0 1-30-15,0-1-9 16,0 1-5-16,9-2 4 16,6-1-2-16,2-2 6 15,3 0 1-15,-1 2-3 16,0-3 5-16,-2-1-3 15,0-2 3-15,-3 4-4 16,-1-2 0-16,0 1-3 16,-9 3 3-16,-1 1-1 15,-3 2-3-15,0 0 2 16,0 0-3-16,3 0-9 16,2 0-44-16,-1 0-49 15,-2 0-15-15,-1 0-259 0</inkml:trace>
  <inkml:trace contextRef="#ctx0" brushRef="#br0" timeOffset="82884.59">9422 10712 558 0,'-9'-2'13'0,"2"-1"16"15,7 3 31-15,0 0-31 16,0 0-20-16,0 10-11 15,0 19 2-15,0 6 1 16,0 9 4-16,4-9-3 0,5-8-2 16,-1-3 0-16,-2-5-1 15,1-2-5-15,1-6-26 16,2-5-34-16,3-6-41 16,2-10-18-16</inkml:trace>
  <inkml:trace contextRef="#ctx0" brushRef="#br0" timeOffset="83612.64">9783 10700 409 0,'-29'4'142'0,"3"7"-142"0,3 3 15 16,5 6 41-1,10 0-27-15,3 3-26 0,5 2-2 16,2-1-4-16,18-7 3 16,4-1-1-16,0-9-4 15,3-5-5-15,-5-2-3 16,-7 0 4-16,2-12 4 16,-13-9 6-16,-4-5 1 15,0-5 6-15,-21 0-1 16,-1 4 13-16,-7 3 5 0,4 7-14 15,5 8 0-15,4 4 13 16,13 4-16-16,3 1-10 16,0 0-19-16,16 1-63 15,12 13-20-15,6-4-40 16</inkml:trace>
  <inkml:trace contextRef="#ctx0" brushRef="#br0" timeOffset="89897.21">8874 11584 541 0,'-16'0'-5'16,"3"0"4"-16,5 0-3 15,5 0 18-15,3 0 16 16,0 0-13-16,0 0-15 15,0 0-5-15,0 0-1 16,0 0 4-16,0 0-1 16,0 0 2-16,0 0-1 15,0 0 3-15,0 0 2 0,0 0 0 16,0 0 5-16,0 0-4 16,0 0 0-16,0 0-6 15,6 0 1-15,5 0-1 16,5 0 0-16,6-4 4 15,4-7-4-15,5 1 2 16,3-5-2-16,-3 4 1 16,3-2-2-16,-2 3 3 15,-4 3-2-15,0 2-1 16,-2 1 3-16,4-2-4 16,4 1 3-16,9-7-2 15,3 1 2-15,14 0-3 16,4-1 4-16,6 3-3 0,-5 2 2 15,-5 3 0-15,-9 3-2 16,-5 1 1-16,-6 0-1 16,-1 0 4-1,4 0-6-15,2-7 5 0,5-3-3 16,7-5 2-16,4-5 1 16,3-1-2-16,4-1 2 15,3-2-1-15,1 2 1 16,1 1-4-16,6-2 4 15,2-1-4-15,4-2 5 16,7-4-3-16,5 0 1 16,13 0-1-16,5 3 1 15,-2 5-1-15,-3 6 1 0,-10 5 1 16,-14 4-3-16,-13 3 3 16,-9 0-3-1,-10 3 2-15,-11-5-2 0,-4 2 1 16,-10-2 1-16,-4-1-2 15,-5 2 3-15,1-1-2 16,-3 1 1-16,-5 0-2 16,4 1 4-16,-4 2-5 15,-5 0 3-15,-4 2-2 16,-4 0-1-16,0 0 2 16,-4 13-54-16,-28 14-72 15,-20 10-271-15</inkml:trace>
  <inkml:trace contextRef="#ctx0" brushRef="#br0" timeOffset="90829.44">9181 12365 463 0,'-6'0'66'15,"6"0"-67"-15,0 0-2 16,0-1-5-16,0-3 7 16,17-2 2-16,7-2-2 15,8-6 7-15,11-3-4 16,8-6 11-16,13-2 11 16,13-6 0-16,11-1-7 0,5-4 0 15,0 1-9-15,3 3 4 16,2 2-7-16,4 2-7 15,2-1 4-15,12-3-3 16,13-2 1-16,9-3-1 16,9-3 2-16,5-1-1 15,-2 3 0-15,-8 3 0 16,-11 6-2-16,-18 6 5 16,-19 5-5-16,-14 3 3 15,-10 4-3-15,-9-2 3 16,-6 1-2-16,-4-1 3 15,-5 1-3-15,-3 2 5 0,-4 2 11 16,-3 2-8-16,-6 1 0 16,-4 2-7-16,-5 0 5 15,-3 1-8-15,4 2 6 16,-3 0-4-16,1 0 3 16,-1 0-1-16,1 0-1 15,2-1 2-15,4 1-4 16,-4-1 3-16,-4 1-1 15,-7 0-2-15,-11 0-41 16,-4 12-95-16,-31 6-32 16</inkml:trace>
  <inkml:trace contextRef="#ctx0" brushRef="#br0" timeOffset="91780.87">9957 10484 258 0,'5'-3'36'0,"-5"3"-40"15,0 0 23-15,0 0 27 16,2 0-20 0,-2 0-20-16,3 0-8 0,0 0 6 15,2 0 6-15,-1 0 1 16,-1 0 1-16,1 12 18 16,-1 6-7-16,1 10-5 15,2 11 5-15,-3 9-13 16,1 11 12-16,1 3-4 15,2 3-10-15,5 2 2 16,2 3-3-16,2 4-4 0,0 6-3 16,0 8 2-1,3 9-3-15,0 11 2 16,3 6-2-16,-1 5 0 16,1 0-6-16,1-3 4 0,-5-9-1 15,-1-5 2-15,-1-3 4 16,3 0-2-16,-2 4 5 15,-1 1-10-15,-3 2 9 16,3-5-8-16,-1-4 4 16,0-17-1-16,3-13 2 15,-5-13-2-15,-1-14 2 16,3-9-2-16,-4-7 0 16,-1-9-25-16,-4-4-24 15,-6-6-22-15,0-5-201 16</inkml:trace>
  <inkml:trace contextRef="#ctx0" brushRef="#br0" timeOffset="92732.33">11108 10470 258 0,'-7'10'50'0,"4"-3"-41"16,3 3 41-16,0 1-26 15,0 3-5-15,2-3-7 16,5 0-7-16,-1-1-3 16,0-1 0-16,0 7-1 15,0 2 8-15,1 10 5 0,-2 7 7 16,-1 6 1-16,1 9-10 16,1 3-6-16,1 5 2 15,2 5-2-15,1-2-1 16,2 2-3-1,-1-4-1-15,-1 4 0 0,3 1 3 16,-1 4 1-16,1 3 3 16,1 1-3-16,-3 2 0 15,2 0-1-15,-1 0-1 16,4-1 1-16,-1 0-4 16,1-4 2-16,-2-1-2 15,-2-7 5-15,1-2-4 16,-1-2 0-16,1-2 1 0,0 3 2 15,-4 1-1-15,2 1 6 16,0 4-4-16,4 1 0 16,1 5 2-16,0 1-1 15,-2 0 0-15,-2 0-6 16,-2-2 6-16,-2-1-2 16,-2-2 1-16,-3-8-1 15,2-7-1-15,-2-7 4 16,0-7-7-16,-1-7 5 15,-1-11-3-15,-1-10-2 16,2-7 0-16,-2-2-2 16,0 0-23-16,0-3-33 0,-3-32-52 15,-24-20-353-15</inkml:trace>
  <inkml:trace contextRef="#ctx0" brushRef="#br0" timeOffset="94136.81">9712 11204 444 0,'-16'13'13'16,"2"-6"-12"-16,-1 2 27 0,0-1 7 16,4 0-6-16,1-1-10 15,0 1-9-15,-2 2 3 16,-1 0 8-16,-6-1-2 16,-1 4-5-16,-6-2 2 15,-5 1-8-15,-2 1-1 16,-1 0 0-16,1-4 6 15,0-2 4-15,1-4-8 16,2-3-1-16,2 0-1 16,-1 0 4-16,1 0-8 15,-2-10 0-15,-1 3-2 16,-5-1 2-16,2 1-6 16,-3-3 4-16,-4-1-1 0,4-4 2 15,5-3-2-15,2-3 1 16,6-3 3-16,1 1-2 15,3-3 0-15,3 0-3 16,1-5 3-16,7-1-1 16,0-4-1-16,2-1 0 15,2-4 0-15,2 3 0 16,3 3 1-16,0 8-2 16,0 1 2-16,0-2-2 15,12-4-2-15,7-4 3 16,2 2-2-16,6-2 1 15,1 2 0-15,3 4 0 0,2 0-1 16,4 4 1-16,2-3 1 16,0 2-3-16,3 2 3 15,-1 3-3-15,0 4 3 16,-1 6-6-16,-3 4 2 16,0 6-2-16,5 2 2 15,7 0-3-15,5 0-4 16,-3 1 2-16,1 9-6 15,-8 1 0-15,-7 3 2 16,-2 2 5-16,-6 3-1 16,-2 2 8-16,-4 1 0 15,-5 0 0-15,-1 2 1 16,-2 5-2-16,1 6 3 0,-2 6-2 16,-3 7 3-16,2 3-4 15,-3 0 5 1,-1 2-3-16,0 0 1 0,-3-2 0 15,-6-1-3-15,0-1 3 16,0-3-2-16,0-2 2 16,-15-2-2-16,2-3 3 15,-8-3 4-15,-6-7 3 16,2-1 2-16,-8-3 1 16,-7-7-2-16,0-1 2 15,-5-4-2-15,0-1 4 16,6-4 0-16,-2-3-4 0,5-3-1 15,5 1-7-15,4-1 3 16,8-2-2-16,4 0-3 16,6 0 0-1,6 0-4-15,1 0-9 0,2 0-26 16,8-10-33-16,22-22-55 16,10-11-19-16</inkml:trace>
  <inkml:trace contextRef="#ctx0" brushRef="#br0" timeOffset="95493.87">10903 11069 416 0,'-11'4'11'0,"0"-2"7"16,0-1 38-16,2 2-5 15,-1 0-19-15,1 0-12 0,-2 3-9 16,0 0 1-16,-2 4 5 15,-1 1-6-15,3-3 9 16,-4 1-6-16,-3-2 15 16,-4-2-15-16,-4 4 1 15,0-4-1-15,-4 2-7 16,-1 1 4-16,-1-1-2 16,-4-1 1-16,0-1-4 15,-2-2-1-15,1-1 0 16,-2-2 0-16,-1 0-3 15,5 0 2-15,0 0-1 16,2-8 2-16,2-4-2 0,1 2-3 16,1-1 3-16,2-1-5 15,2-1 6-15,-1 1-5 16,4-2 6-16,-4-1-5 16,7-4 1-16,-2-3-1 15,0-1 1-15,2-2 1 16,3 0-4-16,-1-3 4 15,7 3-3-15,-1 1 4 16,1 2-4-16,3 0 2 16,2 1-2-16,2-3 0 15,3 1 2-15,0-4-4 16,0 2 4-16,0 1-3 16,0 1 2-16,3 0-4 0,5-2 6 15,-1 1-5-15,2 2 2 16,1-1 2-16,3 0-3 15,6-1 1-15,1-2-2 16,2-1 3-16,3 1-3 16,-2-2 5-16,3-1-5 15,-1 5 1-15,-1 0 1 16,3 3-1-16,1 2 1 16,2-2-3-16,0 3 1 15,3 1-4-15,1 3-2 16,2 7-3-16,8 3-4 15,1 3-1-15,8 1 7 0,4 0-2 16,1-2 6-16,0 0 0 16,-10-1 4-16,-5 3 2 15,-7 0-2 1,-5 0 2-16,-3 0-3 0,2 7 4 16,0 8-4-16,-1 5 0 15,4 3 3-15,0 5-2 16,3 0 3-16,0 4-3 15,-5 1 3-15,-3 2-2 16,-7 7 3-16,-7 1-4 16,-4 1 5-16,-1 5-4 15,-3 0 3-15,-3 0 0 16,-3-6-1-16,0-3 4 0,0-5-4 16,-5-3 4-16,-11 1 1 15,-8-2-1-15,-7 0 2 16,-11 5-2-16,-6-3 0 15,-5 1-4-15,1 0 1 16,2-2-3-16,6-2 1 16,5-2-7-16,5-6-12 15,4-2-30-15,-1-8-93 16,-5-7-285-16</inkml:trace>
  <inkml:trace contextRef="#ctx0" brushRef="#br0" timeOffset="97593.32">9744 11303 274 0,'-1'0'46'0,"-4"1"-39"16,-2-1 57-16,-1 3-11 15,-2 4-6-15,-4-3-24 16,-2 4-1-16,-3 2 8 0,-7 3-4 16,-2 4 9-16,-5 1-10 15,-7 1-7-15,-4 1-7 16,0-2 6-16,0-3-2 16,2-2 3-16,0-6 0 15,1-5-4-15,-3-2 2 16,-2 0-11-16,0-14 3 15,-6-6-5-15,2 0-1 16,6-5-3-16,5 1 2 16,3-1-1-16,8 1 3 15,3-2-2-15,3-4-2 16,5-1 4-16,4-2-6 0,5-2 6 16,7-3-7-16,1-3 5 15,0-5-2-15,0-1 2 16,9 2-2-16,4 5 2 15,4 4 0-15,-4 7-4 16,0 5 4-16,5 2-3 16,5-2 2-16,2 0-3 15,3-1 4-15,-1 3-2 16,3 4 0-16,3-1-2 16,1 1 1-16,3 0 4 15,3 0-5-15,-4 4 3 16,1 1-3-16,4 3 2 15,0 2-1-15,2 1 1 0,3 4-4 16,2 2-2-16,3 1-4 16,-3 0 4-16,1 0 2 15,0 5-1-15,-5 5 3 16,-5 0-6-16,-4-2 2 16,-4 2-3-16,0-1-3 15,-3 3 5-15,-1 3-1 16,-3 0 1-16,-3 5 4 15,-2 4 3-15,-3 5-1 16,-3 6 3-16,-3 7-1 16,-4 0 2-16,-2 3-3 15,1-2 3-15,-4 0-2 0,1 0-2 16,-2-4 4-16,0 2-4 16,0-6 4-16,-14-2-4 15,-7 2 6 1,-2-1-3-16,-5 2 5 0,2-3 5 15,-2 1-7-15,-2-4 3 16,1-3-6-16,3-2 8 16,-6-6-4-16,6-2 0 15,-9-2 1-15,0-2 3 16,-5-3 7-16,-4-5-10 16,-2-1 4-16,0-2 3 15,3-2-4-15,-2 0-1 16,3 0-3-16,6-2-5 0,0-6 2 15,1-5-2-15,0-2 3 16,-4-6-4-16,-3-4 3 16,0-5-1-16,-1-4-3 15,0 0 4-15,6-1-3 16,1 1 4-16,6 3-6 16,6 4 6-16,6 4-3 15,2 4-1-15,4 1 4 16,3 2-5-16,6-3 3 15,2-2-4-15,1-8 4 16,0-7-4-16,16-6 4 16,8-3-3-16,-1 3 4 0,0 3-2 15,-1 3-1-15,-2 5 1 16,4 6-3 0,-2 0 2-16,2 5-3 15,2 3 5-15,0-4-6 0,10 0 6 16,-2 0-4-16,3 0-1 15,-1 3-1-15,3 0-3 16,2 0-5-16,7 3 0 16,4 3-1-16,5 7-3 15,-2 5 4-15,-3 0-8 16,-3 10 10-16,-1 9-2 16,-4 6 5-16,-2 0-1 15,-6 5 1-15,-5 0 5 0,-4 1 0 16,-2 2 2-16,-5 3-1 15,-7 4 2 1,-1 6 0-16,-9 7 3 16,-2 4-1-16,-1 6-2 0,0 0 4 15,0 0-3-15,-10-5 1 16,0-5 2-16,-7 0 3 16,2-10-4-16,-4-1 1 15,-1-7-1-15,-3-5-1 16,2-3-1-16,1-8-1 15,4-3 1-15,4-5-7 16,6-8-8-16,4-3-12 16,2 0-55-16,0-18-31 15</inkml:trace>
  <inkml:trace contextRef="#ctx0" brushRef="#br0" timeOffset="99084.9">10898 11126 347 0,'0'2'22'0,"0"-2"-22"15,0 0 11-15,0 0 26 16,0 0-13-16,0 0-11 16,0 0-2-16,0 0 19 15,0 1 4-15,0 3 2 16,-10 5-18-16,-5 2-7 15,-3 1 14-15,-3 4-3 16,1-4-9-16,-4 2 5 16,0-1 3-16,-6-1-11 15,0 3 5-15,-10 2-10 0,0-5 4 16,-5 1 3-16,-4-5-10 16,-1-3 11-16,0-5 0 15,-2 0-3-15,2 0 1 16,3-3-1-16,3-10-5 15,8-2 7-15,2-2-6 16,5 1-3-16,8 2 1 16,1 0-3-16,6 0 0 15,2 0-1-15,2-1 3 16,4-3-5-16,0-3 2 16,6-4-1-16,0-11-1 15,2-5 3-15,8-6-4 16,0-2 4-16,-4 5-2 0,-1 8 3 15,-4 10-3-15,-1-1 1 16,0 8 0 0,3 1 0-16,-2 2 0 15,4 2-4-15,0-3 5 0,4 4-5 16,2-6 4-16,1 3-5 16,-1 0 5-16,1 0-1 15,1 4-1-15,-1 2 0 16,4 2 1-16,7-6 2 15,0-2-5-15,9 0 4 16,2-4-2-16,3 2 4 16,4 1-8-16,2 2 2 0,-2 1-3 15,1 2-6-15,1 1 7 16,-4 1-3-16,0 3 6 16,1 2-8-1,-1 1 4-15,2 4-4 0,-3 0 8 16,6 5-4-16,-5 4-1 15,0 3 1-15,2-4 0 16,-3 4 5-16,-3-1-4 16,0 4 2-16,-10 5-7 15,-4 3 3-15,-6 6 4 16,-6 7 2-16,-2 7 2 16,2 7 0-16,-3 2 2 15,3-1-3-15,3-4 2 16,-2-7-2-16,4-4-2 15,-7-8-6-15,-2-3 6 16,-2-2 0-16,-3 1 1 16,0 2 1-16,-9 1-1 0,-15 4 1 15,-9-1-1-15,-10 0 4 16,-8-3-4-16,-4-3 5 16,-4-4 1-16,-1-4 5 15,2-2-8-15,-1-6 3 16,6 1-3-16,1-6-3 15,7 0 3-15,7-3-16 16,7 0-9-16,6-2-75 0,5-15-51 16</inkml:trace>
  <inkml:trace contextRef="#ctx0" brushRef="#br0" timeOffset="99597.53">10239 10644 310 0,'-11'-9'44'0,"5"3"13"16,2 3 16-16,4 2-11 0,0 1-14 16,0 0-37-16,0 0 0 15,0 0-9-15,0 17 2 16,0 2 8-16,4 5 0 15,2 2-11-15,2-6 2 16,-1 3-10-16,0-3-36 16,1-9-42-16,1-7-43 15</inkml:trace>
  <inkml:trace contextRef="#ctx0" brushRef="#br0" timeOffset="99762.09">10414 10571 492 0,'0'0'60'0,"0"2"-63"16,0 15 22-16,0 8 15 16,0 3-19-16,9-2-12 15,6-2-3-15,4-5-1 16,2-2-46-16,5-10-36 16,-1-7-54-16</inkml:trace>
  <inkml:trace contextRef="#ctx0" brushRef="#br0" timeOffset="99909.7">10697 10498 405 0,'0'6'48'15,"0"13"-41"-15,0 9 30 0,0 0-18 16,0 0-10-16,6-4-9 16,6-2-8-16,5-7-31 15,0-11-34-15,1-4-167 16</inkml:trace>
  <inkml:trace contextRef="#ctx0" brushRef="#br0" timeOffset="100052.32">10889 10456 495 0,'0'0'3'0,"0"12"9"16,0 8 30-16,0 8-14 15,3 0-23-15,2 1-6 16,-2-1-33-16,-3 0-30 0,0-6-80 15</inkml:trace>
  <inkml:trace contextRef="#ctx0" brushRef="#br0" timeOffset="100302.66">10297 10804 578 0,'-8'3'27'0,"5"2"-41"0,3 11 19 15,0 5 14-15,0 3-4 16,2-3-14-16,7 3 0 16,4-3-19-1,-1-3-17-15,0-2-23 0,4-6-11 16,-5-7-37-16,1-3-151 15</inkml:trace>
  <inkml:trace contextRef="#ctx0" brushRef="#br0" timeOffset="100464.85">10474 10865 480 0,'0'0'12'15,"0"0"-8"-15,3 4 15 0,-2 10 5 16,6-1-19-16,1-1-8 15,3-2-23 1,1-5-14-16,4-5-24 16,-2 0-77-16,-1-18-81 0</inkml:trace>
  <inkml:trace contextRef="#ctx0" brushRef="#br0" timeOffset="100601.77">10633 10794 378 0,'0'0'25'0,"0"0"13"16,2 0-3-16,5 0-10 15,2 7-1-15,3 9-14 16,3-3-5-16,6 1-7 0,0-4-16 16,-2-9-44-16,-2-1-134 15</inkml:trace>
  <inkml:trace contextRef="#ctx0" brushRef="#br0" timeOffset="100745.39">10867 10705 474 0,'2'0'0'16,"2"6"-7"-16,4 5 18 16,3 2-5-16,0 1-5 15,6 0-29-15,-3-2-38 16,-2-6-167-16</inkml:trace>
  <inkml:trace contextRef="#ctx0" brushRef="#br0" timeOffset="100985.75">11059 10700 466 0,'0'1'23'16,"0"2"-29"-16,0 4 8 16,0 6-3-16,0 3 1 15,0 4-58-15,0-4-119 16</inkml:trace>
  <inkml:trace contextRef="#ctx0" brushRef="#br0" timeOffset="101321.85">10263 11065 432 0,'-3'0'30'0,"1"0"16"16,2 0-9-16,0 3-13 15,0 5-23-15,2 5-2 16,7 2 22-16,5 4-5 16,0-1-17-16,2-2 6 15,-2 1-5-15,-1-3 1 16,0-2-33-16,2-1-19 15,-6-2-14-15,-4-5-49 16,-5-4-216-16</inkml:trace>
  <inkml:trace contextRef="#ctx0" brushRef="#br0" timeOffset="101485.41">10490 11065 491 0,'0'0'49'15,"0"0"-50"-15,0 0 0 16,5 0 1-16,1 0-8 16,7 0 6-16,2 2-45 15,-1-2-24-15,-1 0-82 16</inkml:trace>
  <inkml:trace contextRef="#ctx0" brushRef="#br0" timeOffset="101630.02">10642 10960 487 0,'0'0'10'16,"0"0"-9"-16,1 0 5 16,6 8-1-1,5 4-4-15,4 0-14 0,3-5-29 16,2-7-29-16,-3 0-119 16</inkml:trace>
  <inkml:trace contextRef="#ctx0" brushRef="#br0" timeOffset="101776.63">10870 10883 439 0,'2'0'31'0,"1"0"-35"15,4 0 12-15,6 4 8 16,2 6-11-16,6-3-3 16,6-1-16-16,3-6-42 15,-2 0-149-15</inkml:trace>
  <inkml:trace contextRef="#ctx0" brushRef="#br0" timeOffset="101938.2">11144 10836 564 0,'0'0'51'0,"0"0"-47"16,0 0 17-16,0 1-10 15,3 5-11-15,3 2-3 0,3 1-25 16,3 2-48-1,-3-3-11-15,-3-6-99 16</inkml:trace>
  <inkml:trace contextRef="#ctx0" brushRef="#br0" timeOffset="104586.03">10864 11146 403 0,'0'4'37'16,"-3"0"-37"-16,-6 3 14 15,2 1 30-15,1-1-9 16,-2 0-23-16,0 1 16 16,-3 1 3-16,-8 5-5 15,-1 0-14-15,-7 5-4 16,-5 1 7-16,-4-2-3 0,-4-3 7 16,0-4 1-16,-2-4-4 15,-4-4-5-15,-2-3-6 16,-1 0-3-16,-3-7 3 15,4-10-4-15,-5-4 2 16,3-5-3-16,3-4 1 16,-4-7 1-16,9-2-1 15,5-4 2-15,1-3-2 16,9 2 1-16,5 2-2 16,5 4 4-16,7 7-2 15,4 4 0-15,3-2-3 16,3 2 0-16,0-4 3 15,0-1-6-15,8-4 5 0,11-4-4 16,2 1 3-16,1 0-2 16,7 1 0-16,-3 6 1 15,3 0 0-15,1 4 1 16,2 2-3-16,4 0 3 16,5-2-2-16,7 1 2 15,7 1-3-15,10 2 2 16,5 3-1-16,7 7 0 15,-4 2-2-15,-3 9-7 16,-7 3 3-16,-5 0-2 16,-6 21-2-16,-7 5 3 15,-1 8 2-15,1 2-1 0,-4 3 3 16,-2 0 0-16,-3 1 3 16,-6-4-3-16,0-1-3 15,-7 0 10 1,-3 3-5-16,-4 6 4 0,-8 6-2 15,-5 7 2-15,-3 3-1 16,0-3 4-16,-12 0-3 16,-12-3 1-16,-10-2 2 15,-11-2 5-15,-7-4 6 16,-9 0-8-16,-2-7 6 16,3-5-5-16,4-8-3 15,4-11-3-15,7-3 1 16,5-10-3-16,6-2-8 0,8 0-11 15,6-14-21-15,9-9-45 16,7-7-37-16,4 0-77 16</inkml:trace>
  <inkml:trace contextRef="#ctx0" brushRef="#br0" timeOffset="112712.85">13353 10993 224 0,'-12'7'4'0,"3"-2"-4"0,3-3 17 16,3 1 27-16,-4-1-5 16,5 0-10-16,-1 1-11 15,-1-2 0-15,-1 2 5 16,-2 0 4-16,-4-1-6 16,-2 2-1-16,-5 2-3 15,0 0-6-15,-3 1 7 16,-2-2 16-16,-6-1-6 15,4-1-4-15,-7-2-8 16,-1-1 10-16,0 0-21 16,-5 0 2-16,3 0-6 15,0 0 3-15,2 0-4 0,5-4 6 16,-2-3-4-16,4-2 5 16,0-5-4-16,0 1-2 15,3-2 1-15,2 0-1 16,4-3 0-16,1-2-2 15,7-1 3-15,-4-1-3 16,3-3 2-16,2 0-3 16,0-4 3-16,6 0-1 15,1 2-2-15,-2 4 2 16,3 2-3-16,0 6 6 16,0 4-6-16,0 4 5 15,0 1-3-15,0-5 0 16,0-6 2-16,7-2-2 0,8-7 1 15,-2 3-3-15,3-2 6 16,0-1-7 0,1 3 5-16,-2 3-4 15,2 2 6-15,-4 2-6 0,5-3 3 16,1-2 2-16,1 0-6 16,-1 1 8-16,-4 5-8 15,0 2 5-15,0 4-4 16,1 0 5-16,-1 2-4 15,3-4 2-15,0 2 0 16,1 0-1-16,3-2 3 16,2-1-4-16,-1 0 3 0,-1 0-3 15,-1 4 4-15,-5-1-4 16,3 2 3-16,0 3-2 16,-2-2 1-1,-2 2 1-15,0 2-2 0,-3-2 2 16,3 3-5-16,-2 1 6 15,7-1-5-15,-4 1 4 16,3 0-2-16,1 0 2 16,-4 0-2-16,3 0 1 15,0 0-1-15,-2 8 0 16,1 3 2-16,-2 3-4 16,-1 2 3-16,0 3-1 15,3 3 2-15,-1-1-1 0,0 4-1 16,0 2 3-16,1 1-4 15,-3 1 5-15,1-4-6 16,-3-4 6 0,-1-3-5-16,-3-1 3 0,-1 1-1 15,-5 3 1-15,-2 4-2 16,-1 4 3-16,0 6 0 16,-4 2-3-16,-10 1 5 15,-2-1-4-15,-1-3 9 16,-2 0-4-16,-3-6 4 15,1-4 3-15,-1-5 3 16,-1-5 2-16,-5-2 7 0,0 0-8 16,-10 3-11-1,-5 1 12-15,-3 5-15 16,-3 0 0-16,-2 1 0 16,5 0 0-16,0-2-1 0,9-2 0 15,4-1 1-15,8-3-4 16,7-1 3-16,7-6-5 15,4 0-7-15,2-2-22 16,-3-5-32-16,3 0-22 16,-1 0-96-16</inkml:trace>
  <inkml:trace contextRef="#ctx0" brushRef="#br0" timeOffset="117085.14">14434 10935 502 0,'-9'0'8'16,"5"0"-8"-16,2 0 3 16,2 0 29-16,0 0 6 15,0 0-13-15,0 0-18 16,0 0-3-16,-1 0 20 16,-4 0-2-16,-5 1-3 15,-7 6-10-15,-5 1-2 16,-5 2-7-16,-4 0 12 0,-3-2-7 15,-2-1 6-15,-1-1 5 16,-5-2-10 0,-7-3-1-16,-5-1 5 15,-7 0-2-15,-6 0-7 0,-6-6 1 16,-4-9-2-16,4-3 3 16,7-3 5-16,13-5-3 15,15-6 2-15,12-3-8 16,6-9 2-16,13-14-4 15,4-6 4-15,3-4-4 16,0 5 3-16,7 12-1 16,6 5-2-16,3 4 5 0,4 0-6 15,6 4 6-15,3-2-7 16,9 2 7-16,2 0-6 16,3 1 5-1,0 8-3-15,-2 0 2 0,-3 9-1 16,-4 4-1-16,-1 3 2 15,-2 2-2-15,-2 4 2 16,-1 3-1-16,-1 4 0 16,7 0-1-16,3 0 3 15,5 0-2-15,4 11-1 16,1 5 4-16,3 3-5 16,-4 7 2-16,0 4 1 15,-5 4 1-15,-6 7-4 0,-2 3 3 16,-7 5 0-16,-6 2 1 15,-8 1 0-15,-4-1-3 16,-4 1 3 0,-4-2-2-16,0 4 3 0,-7-1-3 15,-11-2 5-15,-8 4-4 16,-5-9 2-16,-2-2 1 16,-2-4-2-16,-2-8 0 15,1-3 0-15,0-4 1 16,3-5-6-16,8-5-3 15,8-4-12-15,4-4-17 16,7-3-23-16,2 0-84 0,1-2-97 16</inkml:trace>
  <inkml:trace contextRef="#ctx0" brushRef="#br0" timeOffset="118781.58">15076 11097 636 0,'-49'0'7'0,"-3"-1"-10"0,1-10 14 15,-7-7 24-15,-2-7 0 16,-5-5-10 0,-5-4-8-16,4-5-6 0,7-6-6 15,9-6 1-15,15-5-4 16,11-3-1-16,14-2-2 16,10-5-3-16,8 1 3 15,25-6-4-15,15 0 7 16,7 5-8-16,6 8 7 15,3 9-5-15,2 8 5 16,2 7-4-16,-1 2 4 0,-4 10 0 16,-2 8-3-1,1 14 1-15,-1 0-2 16,3 18 3-16,-6 17-2 16,-5 12-1-16,-6 5 3 0,-9 7 3 15,-12 3-5-15,-6-5 3 16,-11 4 2-16,-8-4-4 15,-1-4 4-15,-1-2-4 16,-19-6 4-16,-4-2-3 16,-6-4 3-16,-5-4-3 15,-4-3 3-15,-4-5-2 16,-8 1-5-16,-5 1-17 16,-2-1-21-16,1 4-10 0,3-1-64 15,10-5-25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23:56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9628 3393 536 0,'0'0'4'0,"1"1"-10"16,5 6 6-16,-3 4-6 15,0 1 11-15,0 8 7 0,5 8 12 16,2 6-8 0,1 4-9-16,-1 0 0 15,3 5-2-15,4 8 4 16,-2 12-7-16,-3 16 13 0,-1 14-5 15,0 23 6-15,0 24-5 16,3 27 0-16,3 25 5 16,2 19-6-16,0 4 2 15,1-4-10-15,-4-9 6 16,-1-11-6-16,1-7 1 16,-1-17-3-16,9-19 1 15,1-18-1-15,-1-13 0 16,-3-6 3-16,-3-4-6 15,-4-6 8-15,-4-13-6 16,-9-13 7-16,-1-11-5 16,0-14 0-16,-7-12-1 15,-3-12 0-15,3-15 0 0,3-11-8 16,-1 0-14-16,-8-22-48 16,3-37-98-16</inkml:trace>
  <inkml:trace contextRef="#ctx0" brushRef="#br0" timeOffset="525.59">9649 3230 324 0,'16'-16'-21'0,"-1"7"-186"16</inkml:trace>
  <inkml:trace contextRef="#ctx0" brushRef="#br0" timeOffset="1508.12">9649 3230 7 0,'68'-31'89'0,"-63"31"-34"16,-4 0-10-16,1 0 7 16,-2 0 1-16,0 0 9 15,0 0-2-15,0 0-7 16,0 0-20-16,0 0-3 16,0 0-16-16,0 1-5 15,0 1-6-15,0 1-7 16,-3 5-15-16,-4 2-13 15,2-3 3-15,5-3 11 16,0-4 18-16,0 0-4 0,0 0 5 16,0 0 3-16,0 0 5 15,0 0-1-15,7 0-4 16,5 0 0-16,7 0 16 16,7 0 6-16,7 0-5 15,13 0-3-15,7 0-4 16,11 0-5-16,3-2-4 15,5-2-3-15,-1 1 1 16,-1 3-5-16,7 0 4 16,9 0-3-16,24-14 8 15,27-15 18-15,36-14-6 16,23-2-15-16,16-1-3 0,11-2 0 16,7-1-2-16,4-2 3 15,4 6-4-15,0 7-2 16,-15 13-6-1,-7 10 2-15,-17 5-5 0,-15 0 9 16,-6 3 3-16,-6 0 2 16,-6 3 0-16,-4 4-3 15,-6 0 4-15,-11 0-4 16,-12 3 4-16,-16 6-4 16,-18 2 4-16,-19-2-4 15,-12 0 3-15,-11-2 0 16,-7 0 0-16,0-3 3 15,6-3-6-15,7-1 8 0,2 0-7 16,7 0 5-16,-10 0-7 16,-5-3 6-1,-12-1-5-15,-14 4 1 16,-11-1 2-16,-10-1-3 0,-7 2 2 16,-3 0-5-16,0 0 11 15,0 0-3-15,0 0 5 16,0 0-4-16,0 0 0 15,0 0-2-15,-9 12-4 16,-6 15 3-16,-2 14-4 16,-3 13 6-16,1 12-3 15,-4 12 2-15,-4 10-4 0,0 9 4 16,0 7-1 0,6 6 4-16,4 8 0 15,7-1-4-15,3 9 4 16,4 4-1-16,3 5 5 0,0 7-9 15,0 6 4-15,7 4 0 16,10 2 0-16,8 2 3 16,5-10 0-16,1-7-3 15,-2-13-4-15,-4-7 5 16,-8 0-3-16,-3 5 0 16,-3 9 0-16,-2 8-2 15,-2 8 5-15,-3 2-2 16,3-4 1-16,0-7-4 15,5-14 6-15,0-13-4 16,-3-14 2-16,2-9-3 16,-3-6-1-16,-2-3-1 15,0-5 1-15,-1-8 1 0,0-9-6 16,-2-16-15-16,0-17-9 16,-3-16-38-16,-11-10-123 15</inkml:trace>
  <inkml:trace contextRef="#ctx0" brushRef="#br0" timeOffset="3072.06">9986 6803 268 0,'0'0'44'16,"0"0"-32"-16,3-1 11 15,5-6 23-15,-5 4-22 16,0 2 0-16,-3 1-5 0,0 0 11 16,0 0 0-16,0 0 16 15,0 0-5-15,0 0-8 16,0 0-4 0,0 0-11-16,0 0 1 0,0 23-13 15,0 19 0-15,0 15 0 16,0 13 5-16,5 8-8 15,8 4 3-15,7 11 4 16,2 12-9-16,-1 8 10 16,4 3-7-16,-3-12 4 15,1-14-8-15,-5-16 5 16,-2-11-5-16,-3-16 4 0,-4-10-1 16,-4-13-3-16,-2-9 3 15,-3-4-7-15,3-4 9 16,-2-1-9-16,-1-3 8 15,0-2-6-15,0-1 3 16,2 0-1-16,-2 0-4 16,0 0 7-16,0 0-8 15,0 0 7-15,0 0-7 16,0 0 8-16,4 0-9 16,12-1 4-16,9-10 1 15,14-7 3-15,8-1 0 16,8 0-6-16,3 2 4 15,6 1-6-15,5-1 7 0,5 0-4 16,10-1 4 0,9 0-2-16,16-4 1 15,16-2 0-15,11-5 0 16,8-3 1-16,6-4-4 0,8 1 6 16,8-3-4-16,6 1 3 15,7 2-2-15,10-4 1 16,3 2-1-16,11-2 0 15,1-3 2-15,-3 3-3 16,-4 1 3-16,-2 7-4 16,-18 6 4-16,-6 5-5 15,-14 7 5-15,-18 4-3 0,-18 5 2 16,-26 4-2-16,-20 0-2 16,-15 2 4-1,-10 4-4-15,-4 3 5 16,0-4-5-16,7 2 5 0,-3-2-4 15,8 0 4-15,3-1-3 16,-1 0 1-16,-2-1 2 16,-4-1-4-16,-2 3 3 15,-8-2-4-15,-3 2 6 16,-4 2-5-16,-3 3 3 16,1 1-2-16,-1 2 2 15,-3-1-2-15,-3-1 2 16,-1-1-1-16,-5 0-3 15,-6-3 5-15,-3-2-4 16,-7-1 4-16,-3-2-2 16,-2-2 1-16,1 0-3 15,-2 1 3-15,0-1 0 0,0 2-2 16,0-2 2-16,0 0-3 16,0 0 5-16,0 1-5 15,0-1 3-15,0 1-3 16,0 1-2-16,0-2-16 15,0 0-21-15,0 0-1 16,0 0-35-16,0-9-48 16,0-11-115-16</inkml:trace>
  <inkml:trace contextRef="#ctx0" brushRef="#br0" timeOffset="6617.26">9554 3264 422 0,'0'-12'7'0,"0"-2"14"15,-2 10 22-15,-1 4 6 16,-6 0-1-16,-9 0-19 15,-1 9-28-15,-10 10 0 0,0 10-3 16,2 3 1-16,6 6-2 16,1 5 3-16,3 5 2 15,1 9-6 1,5 5-66-16,5-3-36 0,3-11-175 16</inkml:trace>
  <inkml:trace contextRef="#ctx0" brushRef="#br0" timeOffset="7681.19">9541 6806 467 0,'-31'-5'133'16,"9"2"-118"-16,13 3 4 15,9 0 4-15,0 0-16 16,17 30-10-16,21 33 7 16,14 25 13-16,14 22-4 15,1 5-17-15,1 1 9 16,-2 2-6-16,-2-7 4 16,-2-11-5-16,-5-20 3 15,-4-16-1-15,-6-14-1 16,-4-11-2-16,-7-2-15 15,-4-8-16-15,-6-3-41 16,-17-8-74-16</inkml:trace>
  <inkml:trace contextRef="#ctx0" brushRef="#br0" timeOffset="8432.03">8438 5257 561 0,'-16'-14'9'15,"4"5"0"-15,7-2 25 16,5-5-13-16,8-7-14 15,26-11-9-15,9-2-3 16,3 4 4-16,-3 14-5 16,-7 14-1-16,-8 4-22 15,-8 24-18-15,-4 17 10 0,-11 7 9 16,-5 3-14-16,-6-7 14 16,-15-8 22-1,2-5 5-15,-1-10 15 16,4-7 13-16,8-6 21 0,5-8-8 15,3 0-19-15,5 4-29 16,19 5-13-16,7 11 29 16,-1 12-8-16,-7 13 6 15,-12 9-7-15,-11 7 5 16,-3 1-1-16,-25-7 10 16,-8-12 27-16,-3-12 0 15,-4-12-8-15,6-10-15 16,4-9-8-16,5 0-14 15,7-25-22-15,6-25-82 16,0-21-111-16</inkml:trace>
  <inkml:trace contextRef="#ctx0" brushRef="#br0" timeOffset="8632.48">8666 4618 655 0,'0'25'-18'0,"0"20"14"16,0 20 3-16,0 8 7 0,15 3-4 15,3-6-1 1,4-7-2-16,3-9-10 16,-3-6-41-16,-5-11-81 15,-5-20-108-15</inkml:trace>
  <inkml:trace contextRef="#ctx0" brushRef="#br0" timeOffset="8888.79">8871 4679 614 0,'-52'18'-1'0,"6"8"1"15,3 6 9-15,12-1 18 16,13-3-18-16,10-3-3 15,8-6-9-15,8-2 3 16,20-2-7-16,9-5 8 16,7-5-1-16,6-5 2 0,-1 0-4 15,-1 0-6-15,-4 2-21 16,-8 2-9-16,-3 2-22 16,-6 1 14-1,-6 1-31-15,-3-1-87 0</inkml:trace>
  <inkml:trace contextRef="#ctx0" brushRef="#br0" timeOffset="9797.14">9626 3232 561 0,'-31'11'-19'0,"22"-11"21"16,3 0-7-16,6 0 10 15,0 0 22-15,0 0 0 16,0 0-11-16,6-12-18 16,26-17 5-16,12-23-2 15,13-18 5-15,4-15-5 0,-3-3 0 16,0 6 4 0,-6 8-7-16,-3 11 5 15,-9 17-6-15,-7 12 5 16,-1 14-29-16,-4 10-52 0,-1 3-8 15,2 3-118-15</inkml:trace>
  <inkml:trace contextRef="#ctx0" brushRef="#br0" timeOffset="10353.62">10756 2193 515 0,'1'-37'-16'16,"35"6"13"-16,7-3-1 15,10 2 3-15,7 5 5 16,-5 12-1-16,-3 11-3 16,-8 4 1-16,-15 15-5 15,-11 17 1-15,-18 9-5 0,0 4 4 16,-24 3-3-16,-10-1 3 15,-3-5 3-15,1-10 1 16,14-11 2-16,8-12 5 16,8-4 13-16,6-4-10 15,12 3-12-15,21 6-3 16,13 7 9-16,9 9-4 16,-6 9 3-16,-10 5-2 15,-18 5 1-15,-21-1-1 16,-6-2-3-16,-33-7 9 15,-14-9 0-15,-4-12 15 16,2-10-2-16,9-4-5 0,12-5-5 16,14-24-6-16,17-12-23 15,3-17-51-15,24-15-60 16</inkml:trace>
  <inkml:trace contextRef="#ctx0" brushRef="#br0" timeOffset="10585">11396 1584 639 0,'0'0'7'0,"0"12"-29"15,-5 23 16-15,-2 19 5 16,-2 20 3-16,5 6-3 15,4-5 2-15,1-9 0 16,20-16-15-16,4-14-54 16,3-18-43-16,2-18-133 15</inkml:trace>
  <inkml:trace contextRef="#ctx0" brushRef="#br0" timeOffset="10800.43">11648 1712 510 0,'-45'0'4'0,"-6"0"-6"0,-1 2 44 16,7 11 2-16,6-1-17 16,16-2-13-16,11-3-5 15,6-3-5-15,6 1-7 16,7 7-2-16,14 5 0 16,15 4 7-16,7 1 0 15,12-3 1-15,8-2-3 16,-2-3-15-16,0-2-38 15,-6 1-30-15,-6-8-73 16</inkml:trace>
  <inkml:trace contextRef="#ctx0" brushRef="#br0" timeOffset="11261.23">14615 2298 625 0,'0'-10'-6'16,"16"10"-23"-16,13 0 7 16,22 11 22-16,16 21 8 15,12 14-1-15,12 14 2 16,8 13-1-16,6 6 3 15,1 3-1-15,1 2-7 16,-9-6 0-16,-4-5-3 16,-12-12 4-16,-17-11-8 15,-13-11 7-15,-19-8-4 0,-12-7 2 16,-8-3-4 0,-13 4-23-16,-7 6-61 15,-36-5-100-15</inkml:trace>
  <inkml:trace contextRef="#ctx0" brushRef="#br0" timeOffset="15460.71">16768 3494 678 0,'-15'0'9'0,"13"0"-12"0,2 0 2 15,0 6-7-15,0 20 2 16,0 14 5-16,8 15 4 15,7 2-4 1,1-10-9-16,5-8-67 0,3-10-36 16,-2-16-29-16,5-13-155 15</inkml:trace>
  <inkml:trace contextRef="#ctx0" brushRef="#br0" timeOffset="15580.4">16969 3732 243 0,'4'-8'105'0,"-4"6"-46"15,0 2-14-15,0 2-23 16,2 18-19-16,-1 12 19 15,2 6-8-15,4-1-7 16,4-6-4-16,0-10-6 16,2-13-49-16,-1-8-99 15</inkml:trace>
  <inkml:trace contextRef="#ctx0" brushRef="#br0" timeOffset="15880.59">17484 3346 573 0,'0'3'42'0,"-12"6"-43"16,-9 11 14-16,-1 11 16 15,3 6-14-15,10 4-9 16,9-2-7-16,9-6 2 0,21-3-3 16,8-11 2-1,2-15-10-15,-1-4-2 16,-3-22 2-16,-8-17-1 15,-15-6 8-15,-13-2 5 0,-1 4 0 16,-27 4 2-16,-11 8 2 16,-1 12-2-16,-4 12 2 15,8 7-6-15,11 1 1 16,12 21-9-16,13 6-2 16,24 5-59-16,28-10-71 15</inkml:trace>
  <inkml:trace contextRef="#ctx0" brushRef="#br0" timeOffset="16029.19">18055 3452 641 0,'0'3'34'0,"0"-2"-35"16,0 9 0-16,-6 11 8 0,-5 10-4 16,2 9-1-16,8 2-5 15,1-1-13-15,0-8-84 16,10-22-88-16</inkml:trace>
  <inkml:trace contextRef="#ctx0" brushRef="#br0" timeOffset="16180.8">18393 3358 601 0,'4'0'12'0,"14"-10"-26"16,13-4 0-16,18-4 13 0,10-2-38 15,3 5-86-15,2-2-225 16</inkml:trace>
  <inkml:trace contextRef="#ctx0" brushRef="#br0" timeOffset="16396.29">19064 2993 555 0,'0'0'36'15,"0"0"-35"-15,2 8 9 16,5 22 0-16,2 16 40 16,-1 14-38-16,-2 2-5 15,3 1 5-15,1-6-12 0,-3-5 0 16,2-3 0-16,-3-6 1 16,2-4-4-16,-4-4-31 15,-4-6-68-15,0-9-99 16</inkml:trace>
  <inkml:trace contextRef="#ctx0" brushRef="#br0" timeOffset="19497.16">16979 3946 534 0,'-40'2'-1'16,"4"-2"11"-16,0 4 24 15,-3 0 44-15,1 2-53 16,1 0-2-16,4 4-8 0,0 0 2 15,0-2-2-15,4-2-8 16,-1-3 0-16,-3-3-3 16,0 0 4-16,-1-13-5 15,-3-11 5-15,7-9-11 16,5-9 4-16,6-6-3 16,8-8 2-16,5-5-1 15,6-6-2-15,0-3 2 16,18 4-2-16,6 3 3 15,6 9-3-15,7 8 3 16,8 7-3-16,7 5 1 16,9 7 1-16,3 6-1 15,3 5 2-15,0 10-2 0,-6 6 3 16,-10 0-5-16,-4 25 2 16,-7 15-4-16,-5 13 1 15,-7 8 4 1,-10 4 1-16,-8 2 0 0,-7-3 0 15,-3-1 0-15,-10-2 0 16,-20 2 2-16,-13 1-3 16,-6 1 3-16,-8 2-17 15,-3-7-19-15,5-10-11 16,2-7-29-16,11-14-49 16,8-17-76-16</inkml:trace>
  <inkml:trace contextRef="#ctx0" brushRef="#br0" timeOffset="21956.61">16933 4481 690 0,'-47'-18'-20'0,"24"-4"20"16,11 16-1-16,8 5 14 16,2 1 5-16,2 0-10 15,0 0-10-15,-1 0-2 16,-1 0 2-16,2 0 3 16,-1 0 1-16,-1 1 2 15,-4 14 4-15,-9 26-7 16,-4 27 5-16,-3 23-4 15,2 6 1-15,10-8-4 16,10-7-10-16,1-1-50 16,22-3-52-16,5-16-93 15</inkml:trace>
  <inkml:trace contextRef="#ctx0" brushRef="#br0" timeOffset="22796.36">17830 4531 613 0,'-26'-2'1'16,"10"2"-2"-16,-3 0 27 15,1 15 1-15,4 10-17 16,2 11-11-16,5 7-1 16,7-1 3-16,0-2-3 15,12-4 1-15,9-6-3 16,3-6 5-16,2-12-7 15,0-5-17-15,-3-7 5 16,2-3 6-16,-5-25 5 16,-4-8 4-16,-11-7 6 0,-5 2-4 15,-3 8 8 1,-18 5-2-16,-6 7 22 16,2 5-17-16,6 3-4 15,1 3-5-15,9 6 2 0,3 1-11 16,6 3-38-16,0 0-63 15,6 4-124-15</inkml:trace>
  <inkml:trace contextRef="#ctx0" brushRef="#br0" timeOffset="23320.09">19130 4453 672 0,'-34'0'1'16,"1"0"1"-16,8 0 5 0,2 0 43 15,5 9-22-15,-2 14-25 16,3 21-5-16,5 14-3 15,11 10 5-15,1 2-4 16,20-8 1-16,16-9 0 16,8-12-1-16,2-15-12 15,3-19-8-15,-8-7 8 16,-9-12 9-16,-10-22 9 16,-16-13-1-16,-6-10 12 15,-18 0 6-15,-18 2 12 16,-7 11-9-16,-4 13-11 15,8 13-9-15,11 8-6 0,11 8-20 16,13 2-65-16,4 6-155 16</inkml:trace>
  <inkml:trace contextRef="#ctx0" brushRef="#br0" timeOffset="24288.34">16842 4087 437 0,'-53'0'114'16,"11"13"-111"-16,-3 24-2 0,5 15-2 15,3 16 17-15,10 14-3 16,12 10-10-16,15 8-4 16,15 3 1-1,37-3-5-15,27-6-20 0,27-11-27 16,23-10-47-16,16-18-121 15</inkml:trace>
  <inkml:trace contextRef="#ctx0" brushRef="#br0" timeOffset="24668.32">19907 4325 575 0,'11'0'-6'16,"1"0"-38"-16,7 4 42 16,1 22 9-16,-3 21 25 15,-6 28 0-15,-10 27-16 0,-1 14-2 16,-21 3-9 0,-13-5-3-16,-12-15 0 0,-8-16 1 15,-1-14-2-15,-3-9-2 16,0-8-31-16,3-11-79 15,6-13-44-15</inkml:trace>
  <inkml:trace contextRef="#ctx0" brushRef="#br0" timeOffset="28436.53">11172 4068 22 0,'61'-63'21'16,"2"8"-41"-16</inkml:trace>
  <inkml:trace contextRef="#ctx0" brushRef="#br0" timeOffset="31807.96">10105 3537 464 0,'-9'0'16'0,"-3"0"-9"15,3 0 24-15,7 0 25 16,1 0-29-16,1 0-19 15,0 0-9-15,-2 0 3 16,2 0-4-16,0 7-1 16,0 13-4-16,0 9 8 15,0 6 6-15,0 3-5 16,2-8-1-16,7-5-1 16,6-6 3-16,4-3-3 15,5-9 1-15,6-6-14 16,1-1-8-16,-3-8-10 15,-7-10 1-15,-9-2 9 16,-7-2 9-16,-5 4 12 0,0-2 0 16,-13 2 4-16,-12 3 14 15,-5-1 0 1,-4 5 26-16,3 2-11 0,3 2-18 16,4 2 5-16,9 3-12 15,6 2-5-15,3 0 1 16,6 0-4-16,0 0-6 15,3 0-49-15,15 0-101 16,6 0-94-16</inkml:trace>
  <inkml:trace contextRef="#ctx0" brushRef="#br0" timeOffset="32392.91">10592 3537 562 0,'-10'0'8'0,"9"0"1"16,1 0 24-16,0 0-9 0,0 0-23 15,20-5-16-15,12-9 15 16,10-3 0-16,-3-3 2 16,-2 5-2-16,-7 1 1 15,-8 7-1-15,-8 3-2 16,-4 3 4-16,-6 1-15 16,-1 0-28-16,0 0-29 15,0 0-1-15,-1 0-90 16</inkml:trace>
  <inkml:trace contextRef="#ctx0" brushRef="#br0" timeOffset="32632.27">11022 3293 487 0,'0'-2'36'0,"0"2"27"15,0 0-20-15,0 0-17 16,0 0-19-16,0 3-9 15,3 19-10-15,9 13 14 16,1 9 4-16,-2 6-2 16,-2-1-2-16,-2-4-2 15,2-6 2-15,-3-6-4 16,2-8 4-16,-3-8-3 16,1-6-22-16,-1-11-56 15,-2 0-81-15</inkml:trace>
  <inkml:trace contextRef="#ctx0" brushRef="#br0" timeOffset="36524.81">9931 5031 277 0,'-10'6'-12'15,"-2"-4"17"-15,1-2-3 16,5 0 8-16,1-2 18 16,2-1 7-16,3 1-17 15,0 2-9-15,0-1-6 16,0 1 1-16,0 0 2 16,-1 0 10-16,1 0 3 15,0 0 20-15,0 0-6 16,0 0-4-16,-2 0 0 15,2 0-2-15,-1 0-3 16,-1 0-10-16,2 0-4 16,-1-2-8-16,-2 2 2 0,3-2-8 15,-5-1 6-15,5 0-9 16,-3-2-6 0,2 0-7-16,1 3 10 15,-2-2 11-15,1-1-3 0,-1 1 4 16,1 1-3-16,-1 0 5 15,2 3-3-15,0 0 3 16,0 0-3-16,0 0 2 16,0 0 0-16,0 0-4 15,0 0 3-15,0 0-4 16,0-3 2-16,8-3-6 16,16-7 7-16,8-6-1 15,7-5 5-15,1 2-5 16,-3 1 3-16,1 1-2 0,-4 7-3 15,2 0 4 1,4 3-4-16,-1 1 4 16,4-1-3-16,3-1 2 0,-3-3-1 15,3 2 1-15,2-5-2 16,6-11 0-16,4-3 3 16,4-1-2-16,-2 2 1 15,-8 10-2-15,-3 7 2 16,0 4-2-16,-2 1 2 15,2 3-2-15,1 2 1 16,1-1 1-16,2-2-3 16,1-3 4-16,7-6-4 15,2-9 5-15,8-5-4 16,5-8 2-16,8-1-1 16,-1 1 3-16,0 8-3 0,-2 7-2 15,-2 9 5-15,0 2-4 16,7 4 3-16,6 0-4 15,5-4 3-15,9-3-1 16,7-8 1-16,12-4 0 16,8-2-1-16,-1 0 4 15,-6 2-5-15,-9 6 3 16,-5 2-4-16,-13 6 5 16,-3 4-4-16,-2 1 2 0,3 0-1 15,4-2 1 1,1-3 0-16,1-5-3 15,2-1 4-15,-3-3-4 16,-2 3 5-16,-8 0-6 0,-14 4 4 16,-10 3-2-16,-11 1 2 15,-9 4-2-15,-1 0 1 16,-5 2 1-16,-3 2-1 16,-1 2 1-16,-5 0 3 15,-2 0 2-15,-5 0-6 16,-4 0 4-16,0 0-4 15,1 0 1-15,-2 0-1 16,7-1 1-16,3-2 0 16,11 2-2-16,0-3 3 15,4 1-4-15,-2 1 4 16,-8 2-4-16,-4 0 1 0,-13 0-22 16,-12 5-15-16,-7 12-24 15,-26 12-23-15,-28 4-24 16</inkml:trace>
  <inkml:trace contextRef="#ctx0" brushRef="#br0" timeOffset="37520.5">10136 6528 608 0,'-17'-6'0'15,"-3"4"-49"-15,10 2 49 16,0 0 13-16,4 0 31 0,5 0-9 15,1-2-25-15,0 1-4 16,0 1-5 0,0-2 1-16,0 2-2 0,0-2-1 15,16-2-2-15,7-6 4 16,8-1 1-16,6-6-2 16,5-5 2-16,6-2-3 15,10-10 4-15,10-7-4 16,9-2 6-16,7-1-2 15,-2 4-3-15,1 3 3 16,0 4-6-16,10 5 4 16,4-2-3-16,14 2 5 0,11-4-5 15,5-7 4-15,7-3-3 16,-1-7 2 0,5-1-1-16,5-1 0 15,2 3 2-15,1 1-4 0,-1 5 6 16,-1 6-7-16,0 3 6 15,-3 2-4-15,-4 3 2 16,-2-2-2-16,-6 0 2 16,2 3 3-16,2-1-5 15,2 3 3-15,-2 0-3 16,-1 1 4-16,1 1-6 16,2 0 4-16,-5 3-3 15,-8 4 2-15,-9 3 1 0,-11 8-2 16,-6 3 2-16,-2 1-4 15,3 1 7 1,0 0-8-16,4 0 8 16,-3 0-4-16,-11 0 12 0,-17 0-9 15,-20 0-3-15,-17 0 2 16,-18 0-6-16,-12 0 7 16,-3 0-30-16,-36 0 3 15,-35 0-76-15,-42 0-366 16</inkml:trace>
  <inkml:trace contextRef="#ctx0" brushRef="#br0" timeOffset="38735.79">11476 3043 350 0,'-3'0'14'15,"0"0"6"-15,3 0 1 16,-1 0-4-16,1 0-16 16,0 8 1-16,0 10-2 15,0 6 10-15,0 4-4 0,0 7 3 16,0 7 4-16,0 12-3 16,0 7-4-16,0 11 0 15,10 12 1-15,4 9 3 16,3 11 3-16,2 5 5 15,1 4-11-15,4 4 2 16,-3 3 3-16,4 5-8 16,-1 4 2-16,-2 4-2 15,2 2-1-15,-3 0 9 16,6 1-3-16,-3-5 6 16,2-3-5-16,1-6 7 15,3 3-4-15,1 3-4 16,0 5-4-16,-1 4-2 0,3-4-2 15,-5-5-1-15,2-11 4 16,1-7-4-16,-6-9 4 16,0-3-3-1,-3-3 8-15,-5 0-4 0,-3 5 1 16,-5 5 0-16,-1 6-6 16,-4 6 3-16,-4 2-4 15,0-5 5-15,0-9-3 16,0-12 4-16,0-14-2 15,-3-17 2-15,-1-12-1 16,-1-19-4-16,5-13 2 16,0-11-4-16,0-6 4 0,0-1-21 15,0-9-15-15,0-41-75 16,0-41-36 0</inkml:trace>
  <inkml:trace contextRef="#ctx0" brushRef="#br0" timeOffset="39943.44">13178 2739 243 0,'0'4'178'0,"0"-4"-176"15,0 0 11-15,0 0 11 16,0 0-17-16,0 5-7 16,0 7-11-16,3 9 12 15,2 5 11-15,0 12-4 16,2 8-6-16,-1 8 6 0,3 12-4 16,1 6-2-16,2 12 2 15,0 5-2-15,3 7 2 16,1 1-2-16,4 5 3 15,-4 2-2-15,2 5 0 16,3 2 1-16,-2 6 0 16,2 4 0-16,3 5-4 15,-5 6 2-15,4 2-4 16,0-2 4-16,-2-3-3 16,3-2 3-16,1-4 0 15,-1 0 0-15,1-5 1 16,-5-5 5-16,-1-4 4 15,-7-4-9-15,-3-5 10 0,-2-4-4 16,-1-10 2-16,4-11-8 16,1-9 2-16,0-10-2 15,1-6 3-15,2 0 0 16,0 3-2-16,1 6 6 16,-2 8 1-16,-1 1 7 15,-3 3-11-15,3-2 1 16,0-6-6-16,-2-3 2 15,2-6-1-15,-1-4-2 16,-4 0 4-16,1-1-9 16,-4 4 9-16,3 4-7 15,-4 9 6-15,-1 6-4 0,-1 1 1 16,-1-5 0-16,0-8 0 16,2-10 2-16,-2-14-4 15,0-11 3 1,0-10-5-16,1-10 5 0,-1-5-5 15,2 0-14-15,-1-5-49 16,-1-31-67-16,-17-20-149 16</inkml:trace>
  <inkml:trace contextRef="#ctx0" brushRef="#br0" timeOffset="40940.48">8874 3171 429 0,'-16'0'3'0,"3"-4"14"16,2 4 7-16,7 0-10 16,-4 0 22-16,5 15-28 15,0 22-10-15,3 14-2 16,0 7 5-16,5-2-2 15,14-16-1-15,11-9-3 16,-2-12 5-16,2-12-6 0,0-7 7 16,-4-7-3-16,-3-22 8 15,-7-8 1-15,-11-5 2 16,-5-5-2-16,-9 6-2 16,-13 6 6-16,-5 6-5 15,0 10 11-15,4 6-16 16,1 8 7-16,8 3-7 15,6 2-5-15,5 5-5 16,3 24-70-16,0 5-80 16</inkml:trace>
  <inkml:trace contextRef="#ctx0" brushRef="#br0" timeOffset="41105.69">9199 3273 93 0,'-18'8'403'0,"-7"4"-412"16,7 1-1-16,3 4 8 16,9-2 3-16,6-1-13 15,0 0-71-15,6-11-14 16,13-3-59-16</inkml:trace>
  <inkml:trace contextRef="#ctx0" brushRef="#br0" timeOffset="41392.44">9253 3103 475 0,'-23'32'0'0,"6"2"0"16,6-5-1-16,11-8 4 16,0-9-5-16,11-2-3 15,12-3 3-15,2-7-1 16,2-3 4-16,-1-23 7 15,-4-11-5-15,-9-2-2 16,-13-3 7-16,0 7-7 16,-14 6 12-16,-13 4 11 15,2 9 2-15,3 8-10 0,3 7-13 16,7 1-5-16,2 6-15 16,9 18-56-16,1 5-55 15,3-5-108 1</inkml:trace>
  <inkml:trace contextRef="#ctx0" brushRef="#br0" timeOffset="42543.88">11070 2830 340 0,'-26'-7'40'0,"10"0"21"16,1 4-14-16,3 2 14 15,5 1-26-15,-4 0-21 16,2 2-6-16,-1 14-8 0,4 7 3 16,3 7-4-16,1 1 1 15,2 3 1-15,0-2-3 16,11-6 2-16,8-1-5 16,4-7 5-16,4-10-4 15,1-6 0-15,-1-2-11 16,-2-9-3-16,-7-16-5 15,0-5 15-15,-9-6 11 16,-9-3-2-16,0 2 5 16,-9 2 0-16,-17 4 10 15,-2 8 7-15,-2 7 11 16,2 9-22-16,7 6 7 0,8-1-17 16,7 2-2-16,6 0 0 15,0 2-10-15,12 11-30 16,12 5-36-16,5-6-38 15,1-9-197-15</inkml:trace>
  <inkml:trace contextRef="#ctx0" brushRef="#br0" timeOffset="42765.07">11341 2799 512 0,'0'0'32'16,"0"0"-27"-16,0 4 14 15,0 6-16-15,1 5-3 16,-1 7-2-16,2 1 2 16,1 0-39-16,-3-5-65 15,0-11-156-15</inkml:trace>
  <inkml:trace contextRef="#ctx0" brushRef="#br0" timeOffset="43280.66">11338 2581 467 0,'-12'-10'8'0,"7"1"19"15,4 5 21-15,1-6-24 16,6-6-23-16,16-2-7 0,8-3 7 15,-2 6-2-15,-5 3 2 16,-4 6-5-16,-9 6-1 16,-4 0-11-1,-3 0-9-15,-3 12 20 0,0 2 2 16,0 3 5-16,-6-4-2 16,2-4 3-16,1 1-3 15,3-3 0-15,0 2-1 16,0 2-1-16,3 1 1 15,7 2-3-15,-1-2 6 16,-3 4-4-16,-6-1 6 16,0 0-4-16,-15-1 7 15,-7-3-2-15,-5-4 1 0,2-4 5 16,1-3 2-16,10 0 0 16,7 0-11-1,7-21-5-15,0-6-53 0,15-8-69 16,3-7-135-16</inkml:trace>
  <inkml:trace contextRef="#ctx0" brushRef="#br0" timeOffset="43453.2">11494 2360 409 0,'0'0'46'16,"0"0"-10"-16,0 0-7 15,0 0-20-15,2 17-8 0,4 11 0 16,2 8 29-1,0 1-24-15,1 2-3 16,1-6-2-16,2-8-7 16,0-7-52-16,1-16-118 0</inkml:trace>
  <inkml:trace contextRef="#ctx0" brushRef="#br0" timeOffset="43647.68">11619 2305 525 0,'-28'0'1'16,"5"5"18"-16,9 4 14 16,6-1-4-16,5 6-27 0,3 3-5 15,0 1 1 1,8 1 2-16,12-2-4 16,3 1 3-16,7-2-6 0,-2-4-63 15,-7-4-65-15,-8-8-188 16</inkml:trace>
  <inkml:trace contextRef="#ctx0" brushRef="#br0" timeOffset="43777.34">11744 2340 480 0,'0'-6'5'16,"3"0"-7"-16,11 1-7 15,2-3 1-15,5-2-40 16,0-2-295-16</inkml:trace>
  <inkml:trace contextRef="#ctx0" brushRef="#br0" timeOffset="43931.93">11912 2156 550 0,'-13'-1'37'0,"7"1"-10"16,3 2-4-16,3 22-23 15,0 7 3-15,6 5-5 16,12 3 3-16,3-3-3 15,-3-1-18-15,-9-2-82 16,-4-8-101-16</inkml:trace>
  <inkml:trace contextRef="#ctx0" brushRef="#br0" timeOffset="45892.21">13064 2478 525 0,'-24'-2'3'16,"9"1"12"-16,8 1 30 16,3 0-9-16,3 0-31 15,-3 8-12-15,2 19 2 16,1 11 3-16,1 2 5 16,0-7-7-16,10-6 4 15,10-11-8-15,-3-6-13 16,0-7-16-16,-4-3 6 15,-4-7 25-15,-1-18 8 16,-5-10 5-16,-3-4-3 16,0 1 11-16,-5 6 7 15,-8 6-8-15,-4 11-6 0,5 8-1 16,0 4-2-16,-2 3-9 16,8 5-46-16,-2 18-41 15,8 0-21-15</inkml:trace>
  <inkml:trace contextRef="#ctx0" brushRef="#br0" timeOffset="46012.63">13217 2554 317 0,'0'0'37'0,"0"0"-31"16,0 4 33-16,0 9-7 16,-9 9-23-16,0 7-20 15,1-2-106-15</inkml:trace>
  <inkml:trace contextRef="#ctx0" brushRef="#br0" timeOffset="50179.61">13178 2298 346 0,'-7'-7'17'0,"0"0"20"16,5 6 26-16,2 1-26 16,0-2-19-16,0 1-12 15,6-3-14-15,15-2 5 16,6 2 7-16,1 4-3 0,-3 0-1 16,-7 4-5-16,-4 19 8 15,-7 2-3-15,-7 2 4 16,0 1-3-16,-3-6 3 15,-9-1-1-15,-1-9 5 16,4-4 8-16,4-3 6 16,1-5-5-16,4 2-11 15,0-2 1-15,0 0-7 16,0 1-4-16,4 3-4 16,11 1 7-16,5-3 2 15,2 1 1-15,0-3 2 16,4 0-6-16,-1-1-8 15,-3-10-54-15,-11-5-12 0,-10-4-200 16</inkml:trace>
  <inkml:trace contextRef="#ctx0" brushRef="#br0" timeOffset="50325.23">13407 2262 481 0,'0'0'16'0,"0"0"-20"16,7 0-4-16,11 0-34 16,7-7-5-16</inkml:trace>
  <inkml:trace contextRef="#ctx0" brushRef="#br0" timeOffset="50935.74">13451 2131 452 0,'-5'0'13'16,"5"0"6"-16,0-4-2 15,14-6-23-15,16-2 6 16,7-2 0-16,0 3 0 15,-1 4-3-15,-6 7 1 16,-9 0-7-16,-8 4-23 16,-10 17 5-16,-3 4 9 0,-10 4 15 15,-13 0 2-15,-1-2 1 16,1-8 9-16,3-5 4 16,4-6 22-16,7-3-16 15,7-3-2-15,2-2-3 16,2 0-22-16,14 0-3 15,8 0 14-15,3 0-2 16,1 2 2-16,-4 7-6 16,-6 8 2-16,-9 7-5 15,-5-1 6-15,-4 0 0 16,0-8 3-16,-15-6 0 16,-10 0 8-16,-5-3 11 15,-4-1-17-15,1-5 11 0,4 0-10 16,9 0-3-16,7 0-4 15,13-8-39 1,0-12-60-16,25-7-313 16</inkml:trace>
  <inkml:trace contextRef="#ctx0" brushRef="#br0" timeOffset="51320.42">13552 1875 533 0,'-9'-8'8'16,"6"8"10"-16,3 0-10 0,0 14-9 15,0 20-4 1,8 11 6-16,1 2-2 15,2-6 2-15,2-8-37 16,0-8-21-16,-1-10-51 0,3-15-54 16</inkml:trace>
  <inkml:trace contextRef="#ctx0" brushRef="#br0" timeOffset="51492.96">13725 1944 331 0,'-10'1'55'0,"-10"14"-25"15,-2 3 21-15,3-2 4 16,5-3-19-16,7-4-16 16,4-2-11-16,3 4-4 15,0 0-6-15,22 1 0 16,10 0 2-16,6-11-74 0,-4-1-97 16</inkml:trace>
  <inkml:trace contextRef="#ctx0" brushRef="#br0" timeOffset="51628.6">13831 1899 112 0,'-8'0'478'15,"7"0"-476"-15,1 0-15 16,18 2-28-16,15 4 21 16,8-6-101-16,-2 0-183 15</inkml:trace>
  <inkml:trace contextRef="#ctx0" brushRef="#br0" timeOffset="51773.21">14025 1785 545 0,'-17'-5'41'0,"11"2"-13"15,3 3 11-15,3 0-23 16,0 11-18-16,0 16-4 16,9 13 6-16,9 4-16 15,-2 1-49-15,-5-11-86 16</inkml:trace>
  <inkml:trace contextRef="#ctx0" brushRef="#br0" timeOffset="62763.87">16391 7407 429 0,'-3'-8'12'0,"-1"4"1"16,-1 4 22-16,2 0 0 0,1 0-7 15,1 0-13-15,1 0-13 16,0 14-9 0,0 31 3-16,14 32 4 15,5 27 3-15,2 25 2 0,1 20-4 16,-1 21 9-16,-3 27 0 16,-2 20 4-16,1 15-4 15,0 0-1-15,6-9-2 16,2-13 2-16,1-11 0 15,5-11-2-15,2-14-4 16,0-15-5-16,-5-10 4 16,-5-11-2-16,-8-8 0 0,-10-14-2 15,-5-23-5-15,0-30 0 16,0-30-5-16,1-33-3 16,11-24-55-1,6-48 5-15,-1-42-100 0</inkml:trace>
  <inkml:trace contextRef="#ctx0" brushRef="#br0" timeOffset="63835.7">16410 7503 436 0,'-13'-14'-11'0,"9"11"15"0,2 3-4 15,2 0 5-15,0 0 5 16,0 0 4-16,0 0-7 15,0 0-4-15,18 0 13 16,13-5 4-16,15-6 12 16,23-10-19-16,17-6 11 15,18-2-6-15,15 3-3 16,13 6-8-16,8 8-2 16,4 4-2-16,2 1-2 0,-4 0 2 15,-9-3-6 1,-1-2 8-16,3 0-7 15,7-4 9-15,2-6-2 16,8-1 3-16,6-2-5 0,3 0 1 16,0 4 1-16,-3 0-5 15,-10 6 5-15,-14 2-4 16,-13 4 2-16,-12 2-4 16,-18 1 4-16,-7 2-4 15,-10 3 3-15,-4-2-2 16,2 3-1-16,5 0 5 15,10 0-8-15,12-2 8 16,5-2-6-16,-3 0 3 16,-7-4-2-16,-16-1 3 15,-13 2-2-15,-13 0 0 16,-10 5 3-16,-14-1-5 0,-12 3 4 16,-6 0-5-16,-6 0 5 15,0 0-6-15,1 5 4 16,1 14-1-16,1 7 1 15,3 11 2-15,-1 5-3 16,1 10 2-16,-1 8-4 16,-2 6 6-16,-1 12-6 15,-2 10 6-15,-1 12-4 16,2 8 3-16,1 13-2 16,9 7 1-16,5 12 2 15,3 1-3-15,2 2 2 16,-1-1-5-16,-6 0 6 15,-6 9-7-15,-6 9 7 0,-6 4-1 16,0 3 0-16,-2 2 0 16,-13-4 2-16,-1 4 13 15,-3-5-15-15,2-9 6 16,4-16-4-16,5-15 4 16,4-14 1-16,2-14-2 15,2-9-5-15,0-7 2 16,0-12-2-16,0-4-2 15,0-12 2-15,0-7-6 16,-1-11 5-16,-1-15-20 16,1-10-16-16,-7-9-31 15,-17-12-75-15</inkml:trace>
  <inkml:trace contextRef="#ctx0" brushRef="#br0" timeOffset="65376.35">16854 10586 551 0,'-26'-1'-13'16,"7"1"-4"-16,8 0 13 15,5 12 3-15,1 3 14 16,-4 2 4-16,-1 4-6 15,-2 7-2-15,3 5-2 16,3 3 6-16,2-3-7 0,4-1 10 16,0 0-3-16,0 5 2 15,13 8-9 1,-1 9 3-16,4 5 0 16,-5-2-13-16,-4-7 9 0,2-14-9 15,-5-7 10-15,-2-8-9 16,-2-11 5-16,0-5-2 15,0-5 0-15,0 0 2 16,0 0-5-16,0 0 2 16,0 0-12-16,0 0 0 15,0 0-11-15,0 0 8 16,0 0 5-16,0-1 0 16,3-10 7-16,0-4 2 15,6-4 4-15,4-3-4 16,-1-3 6-16,4 4-5 15,0 6 6-15,4 7-7 16,4 6 5-16,2 1 2 0,9-1-5 16,8-3 5-16,15-1-5 15,11 4 6-15,10-3-7 16,1 3 6-16,1-4-6 16,3 0 6-16,-1 1-4 15,1 1 3-15,1 4-4 16,0 0 1-16,-3 0 2 15,3 3-5-15,4 6 5 16,4 2-8-16,1-2 8 16,-4-5-4-16,-2-4 3 15,-2 0-3-15,0 0 2 16,3-3-1-16,0-7 0 0,-2-1 2 16,-1-1-5-16,0 3 7 15,-1 4-7-15,9 1 5 16,4 2-2-16,2 2 0 15,6-2 1-15,3-5-2 16,3 0 4-16,-2-4-6 16,-8-1 7-16,-1 1-7 15,-7-1 6-15,2-1-5 16,2 2 4-16,-1-1-2 16,-3-3 0-16,3 3 1 15,-2-4-1-15,0 0 3 16,-4-2-7-16,-6-4 7 15,-9 1-5-15,-15 0 3 0,-10 5-2 16,-19 5 1-16,-12 5 0 16,-11 3-1-16,-8 3 2 15,1 0-3-15,-1 0 7 16,-1-1 1-16,0 0 7 16,0 1-9-16,0 0 1 15,0 0 3-15,0 0 8 16,0 0 1-16,0 0-10 15,0 0-1-15,0 0-7 16,0 0 5-16,0 0-8 16,0 0 4-16,0 0-3 15,0 0 0-15,0 0-11 0,0 0-5 16,0 0-28-16,-1 0-80 16,-17-2-203-16</inkml:trace>
  <inkml:trace contextRef="#ctx0" brushRef="#br0" timeOffset="80576.13">16351 8715 403 0,'0'-9'7'0,"0"4"4"16,0 5 7-1,0 0 6-15,0 0 35 16,0 0-31-16,0 0 2 16,0 0-30-16,0 0 25 0,0 0-19 15,0 0 1-15,0 0-1 16,0 0-3-16,0 0 16 16,0 0-18-16,0 0 12 15,4 0-28-15,2 0 32 16,4-2-19-16,-2-1 14 15,-2 0-8-15,0 0 3 16,0 0 1-16,1-1-8 0,-1 3 15 16,-1 1-28-16,1 0 23 15,0 0-22-15,7 0 25 16,2 1-16 0,4 5 6-16,11-2 1 0,1 0-3 15,8-2 9-15,6-2-14 16,3 0 16-16,4 0-30 15,3 0 32-15,4-3-22 16,2-1 16-16,8-1-9 16,10-6 3-16,15 2 2 15,14-5-8-15,8 0 15 16,-1 0-27-16,5-4 24 16,-3 1-21-16,2-2 26 15,2-2-14-15,-1 0 5 16,8-4-4-16,5 2 1 15,13-2 9-15,10 2-16 16,5 1 16-16,1 3-29 0,-8-1 31 16,-19 6-20-16,-12 6 17 15,-9-2-12-15,-5 2 6 16,1-7 3-16,-4-4-9 16,1 0 15-16,-3-6-30 15,1 3 27-15,0-2-23 16,-5 2 29-16,-4 10-17 15,-12 8 6-15,-9 4-4 16,-5 0 0-16,-9 0 6 16,-13 2-13-16,-7 2 17 15,-11-1-35-15,-7 0 40 16,-6-1-26-16,-6 0 22 0,0 2-13 16,-1-1 5-16,-4-2-1 15,0 0-6-15,-5 2 17 16,1-3-34-16,-2 4 30 15,0-2-26-15,0 2 13 16,0 7-41-16,-14 14-17 16,-30 11-89-16</inkml:trace>
  <inkml:trace contextRef="#ctx0" brushRef="#br0" timeOffset="82872.41">16592 9818 308 0,'0'-10'131'16,"0"10"-138"-16,0 0 18 15,0 7-15-15,3 1 5 16,-2-3 2-16,2 0-2 16,5 1 13-16,10-3-18 15,11-3 33-15,10 0-17 0,5-6 19 16,5-5-18-16,-2-1 7 16,0 4-8-16,3 0 5 15,6 1 4 1,3 0-13-16,9 5 12 0,2 2-37 15,-3 0 31-15,-1 0-23 16,-6 2 23-16,-5 4-15 16,-2-3 7-16,1-3 2 15,4 0 4-15,6 0 5 16,3-17-25-16,0-2 20 16,-3-4-20-16,0 5 25 15,0 6-22-15,-3 4 10 16,3 7-6-16,2 1 3 0,-2 0 3 15,3 0-11-15,3 0 18 16,0 0-35-16,1 0 35 16,13 0-25-1,3-1 26-15,7-6-15 0,5-1 4 16,-2-3 1-16,-1 4-5 16,2 0 14-16,-2 1-29 15,-2 2 25-15,2-2-23 16,3 1 30-16,5 1-19 15,6-3 11-15,0-3-9 16,-4-2 5-16,1-1 5 16,-1 3-15-16,-1 2 19 0,-1 3-33 15,-9 3 30-15,-7 2-20 16,-5 0 24-16,1 0-16 16,-1 0 6-1,-1 0-2-15,1 0-1 0,-1 0 10 16,-3-8-25-16,2-2 22 15,-10-2-22-15,-7-1 29 16,-10 2-20-16,-15-1 13 16,-11 3-12-16,-10 2 8 15,-11 2 2-15,-5 2-21 16,-2 0 0-16,0-2-60 16,-24-5-66-16</inkml:trace>
  <inkml:trace contextRef="#ctx0" brushRef="#br0" timeOffset="84595.71">17956 7431 181 0,'0'-3'11'0,"0"2"-18"15,0 1 12-15,0 0 9 16,0-2 31-16,0 2-6 16,0-1-2-16,0-1 9 15,0 2-16-15,0 0 3 16,0 0-15-16,0-1 14 15,0 0-19-15,0 1-2 16,0 0-6-16,0 0-3 16,0 0 4-16,0 0-13 15,0 0 10-15,0-2-12 0,0 1 15 16,0-3-9-16,0-5 7 16,0-4-7-16,0 0 5 15,0-2 0-15,2 2-3 16,-2 3 7-16,0 1-17 15,0 2 23-15,0 0-3 16,0 1 21-16,0 3 10 16,0 2-14-16,0 0-9 15,-2 1-7-15,1-2 1 16,1 2-14-16,0 0 6 16,0 0-13-16,-2 0 20 15,2 0-13-15,0 0 10 16,0 0-7-16,-1 0 4 0,1 0-1 15,0 0-4-15,0 0 7 16,0 0-16-16,0 0 12 16,0 3-12-1,-2 25 18-15,-2 15-9 0,-1 10 5 16,1 5-3-16,3-4-1 16,1 2 5-16,0 9-10 15,0 7 8-15,0 8-9 16,-2-1 16-16,2 2-14 15,0-1 12-15,0 4-7 16,0 5 5-16,0 1-2 16,9 8-5-16,-2-1 8 0,4-3-19 15,-1-3 17 1,1-9-16-16,1-10 22 16,2-8-13-16,0-10 5 15,2-7-3-15,-1 1 1 0,3-4 5 16,-2-1-12-16,-1 1 8 15,-1-1-13-15,-3 4 22 16,1 10-16-16,-2 9 12 16,0 0-7-16,-3 5 6 15,-1 0 0-15,0-3-4 16,-1-3 8-16,0-1-24 16,0-6 20-16,-2-2-15 15,0 0 24-15,0 2-15 0,2 6 4 16,1 4-1-1,5 3-2-15,1-1 5 16,4-1-10-16,-2 9 7 16,-1 6-17-16,-4 5 26 0,-3 1-17 15,-6-9 13-15,0-5-10 16,0-4 10-16,-9-4-7 16,-4-4-2-16,1-4 11 15,1-6-26-15,0-5 23 16,5-8-22-16,3-18 30 15,0-16-18-15,1-7 5 16,2 0-2-16,-1-5-11 0,-6-9-2 16,-4-24-35-16,-3-37-33 15,-14-28-201 1</inkml:trace>
  <inkml:trace contextRef="#ctx0" brushRef="#br0" timeOffset="86424.11">19443 7150 275 0,'0'12'14'0,"-6"-6"-11"15,0 0 8-15,0-4 33 16,1 3-5-16,1-1-20 16,1 2-22-16,0 2 23 15,1-6-7-15,2 1 12 16,0-3-5-16,-1 0 12 0,1 0 8 15,0 0-8-15,0 0-5 16,0 2-21 0,0-2 7-16,0 0-19 0,0 0 18 15,0 0-15-15,0 0 4 16,0 0-6-16,0 0-8 16,0 0 4-16,0 0-4 15,0 0 14-15,0 0-17 16,0 0 24-16,-2 0-16 15,2-5 15-15,0-3-13 16,0-6 3-16,0-1-3 16,0-5-4-16,0 6 13 0,0 10-13 15,0 4 13-15,0 0-12 16,0 0 18-16,0 0-9 16,0 0 10-1,0 0-5-15,0 0 1 0,0 0 0 16,0 4-7-16,0 13 3 15,0 15-17-15,3 10 23 16,4 2-12-16,3-3 13 16,-1-1-13-16,-2 4 13 15,-1 11-2-15,1 3-2 16,-1 0 8-16,0 0-16 16,1-6 11-16,0 6-13 15,-1 6 22-15,-3 3-11 16,0 7 1-16,0-7-3 15,0-1 4-15,0 3-1 16,1 4-5-16,2 7 6 16,0 0-24-16,-2 1 26 0,3 5-20 15,0 3 19-15,0 6-11 16,2 6 4-16,0-2-2 16,2-9 0-16,4-8 6 15,0-14-17-15,1-11 14 16,-3-2-17-16,-2-5 22 15,-2 0-13-15,-2 0 6 16,-1 4-1-16,-2 5 3 0,-1 5 2 16,-1 4-9-1,-1 2 12-15,1 3-26 16,-1-5 26-16,4-6-17 16,-1-1 17-16,3-5-10 0,0-5 3 15,-3-2-1-15,-2-4 2 16,-1-1 5-16,1-2-18 15,2 4 14-15,1 3-13 16,1-3 21-16,1 3-15 16,-1-1 8-16,0-6-6 15,0 0 5-15,0-6 1 16,-3-4-8-16,-2 2 15 16,1 0-30-16,-2-1 29 15,0 2-18-15,0-2 19 16,0 0-12-16,0 1 6 15,0 2-4-15,0-4 0 16,0 1 8-16,0-2-20 0,0-2 15 16,0 1-13-16,0 1 22 15,0-6-16-15,1-1 7 16,-1-6-6-16,0-3 4 16,0-1 3-16,0-5-9 15,0-4 14-15,0-4-29 16,0-1 20-16,0 0-51 15,0-4-21-15,0-25-131 16</inkml:trace>
  <inkml:trace contextRef="#ctx0" brushRef="#br0" timeOffset="88436.17">17598 8443 337 0,'0'-1'28'16,"-5"1"-29"-16,-1 0 22 15,3 0-14-15,3 0 8 16,0 0-11-16,-5 11 2 0,-2 11 0 16,-6 4 1-1,1 0 12-15,-3-6-23 16,0-4 21-16,-4-4-13 16,0 1 15-16,-4 0-4 0,-2-1 9 15,-2-1-3-15,-5-2-5 16,-2 0-3-16,-5-1-9 15,-1-2 2-15,-1-4-13 16,2 0 20-16,0-2-14 16,-2 0 11-16,3-4-8 15,-2-9 3-15,1-1 2 16,-1-4-6-16,-2 2 10 16,-2-2-21-16,-3 1 17 15,0-3-15-15,1-2 18 16,-2-1-7-16,5-1 6 15,4-2-1-15,5-5 1 16,7-6 2-16,5-4-14 0,1-2 9 16,4-3-20-16,3 6 28 15,-2 3-18-15,3 1 13 16,0-3-8-16,0 0 9 16,4-1-2-16,2 1-6 15,7 1 12-15,0 0-31 16,2-9 26-16,13-1-22 15,4 0 25-15,5 0-14 16,3 1 4-16,4-1 1 16,2 0-7-16,1 3 11 15,-3 4-17-15,2 0 17 16,3 3-23-16,-2-1 29 0,4 1-20 16,0 2 13-16,-2 3-8 15,1 3 5-15,-1 1-2 16,4 3-3-16,3 2 8 15,11-1-16-15,8 1 14 16,9 6-15-16,2 0 21 16,2 6-13-16,-5 3 6 15,-4 4-4-15,-5 3-1 16,-9 2-2-16,-4 0-10 16,-7 0 8-16,-8 0-16 15,2 5 26-15,-6 4-18 16,1 7 14-16,0 3-5 15,-3 5 4-15,1 5-3 0,0 6-1 16,-4 5 7-16,2 5-16 16,-4 5 17-16,1 5-14 15,-1 1 18-15,0 5-11 16,2-1 5-16,-24-60-2 16,34 131 0-16,-25-65 3 15,-5 3-4-15,-4 1 4 16,0 1-13-16,-10 6 20 15,-24 5-15-15,-8 0 13 16,-9 3-10-16,-4-7 5 16,-3-7-1-16,-6-6-4 15,-1-7 12-15,-6-4-15 0,3-6 15 16,-5-4-11-16,1-1 17 16,-2-1-13-16,1-1 2 15,3-2-4-15,9-6-1 16,18-12 5-16,19-8-28 15,12-9-10-15,12-4-86 16,0-10-87-16</inkml:trace>
  <inkml:trace contextRef="#ctx0" brushRef="#br0" timeOffset="89717.08">16555 6674 549 0,'-7'3'2'0,"-12"9"1"16,11 19-2-16,6 11 27 15,2 10-13-15,0 6-4 16,13-4-4-16,1-5-11 15,1-9 8-15,-3-5-9 16,1-5 11-16,-3-4-7 16,1-7-18-16,-2-14-79 15,-5-5-141-15</inkml:trace>
  <inkml:trace contextRef="#ctx0" brushRef="#br0" timeOffset="89872.67">16763 6922 400 0,'-10'18'134'0,"1"0"-135"16,-1 5-8-16,7 2 21 15,3-4-12-15,0-1 2 16,4-8-45-16,12-12-74 16,5-11-261-16</inkml:trace>
  <inkml:trace contextRef="#ctx0" brushRef="#br0" timeOffset="90147.69">16863 6711 543 0,'-21'16'8'0,"2"5"-16"16,4 8 23-16,5 3 6 16,10-3 4-16,0-4-24 15,17-4 4-15,18-13-3 16,2-8 1-16,3-7 6 15,-9-22-22-15,-14-6 12 16,-11-5-3-16,-6 2 13 16,-9 1-10-16,-15 1 9 15,-4 11 14-15,2 7-5 16,-2 11 1-16,4 7-18 16,3 0 1-16,9 22-8 15,9 10-24-15,3 1-55 16,12-6-62-16</inkml:trace>
  <inkml:trace contextRef="#ctx0" brushRef="#br0" timeOffset="90316.88">17113 6702 278 0,'0'0'232'0,"0"0"-211"16,0 0 12-16,0 5 5 15,0 12-25-15,-7 7-8 16,0 8-5-16,2 4 7 15,5-4-16-15,0-3-40 16,0-8-61-16,11-20-174 16</inkml:trace>
  <inkml:trace contextRef="#ctx0" brushRef="#br0" timeOffset="90464.67">17283 6650 627 0,'0'0'-16'15,"0"-3"15"-15,22-1-12 16,14-3 11-16,13-2 3 16,7-1-6-16,-7-3-121 15,-9-3-321-15</inkml:trace>
  <inkml:trace contextRef="#ctx0" brushRef="#br0" timeOffset="90676.1">17651 6381 598 0,'-3'0'1'0,"3"8"-8"0,0 13 11 15,0 12 1-15,0 10 24 16,1 5-25-16,13-4 7 16,-4-2-7-16,1-5-2 15,-4-2 3-15,0 0-11 16,-5-5 2-16,-2 1-58 15,-2-5-36-15,-18-7-155 16</inkml:trace>
  <inkml:trace contextRef="#ctx0" brushRef="#br0" timeOffset="92136.19">16683 7981 554 0,'-16'-14'7'16,"11"10"26"-16,2 4 21 0,3 0-33 15,0 0-6-15,0 15-19 16,0 17 5-16,0 14 4 15,6 2 8-15,2-1-6 16,3-9-6 0,3-2 3-16,2-7-15 0,2 0 20 15,0-4-17-15,0-6 15 16,-2-4-12-16,2-6-5 16,-2-3-51-16,2-6-62 15,-4-4-116-15</inkml:trace>
  <inkml:trace contextRef="#ctx0" brushRef="#br0" timeOffset="92727.92">16955 8274 470 0,'-22'5'13'16,"1"-5"-8"-16,3 1 8 15,-3-1 62-15,4 0-24 16,0-5-13-16,-2-12-31 16,2-5 5-16,1-5-5 15,3-7-5-15,-1-3 3 16,8 3-19-16,3 2 23 15,3 5-19-15,0 9 18 0,6 1-14 16,12 6 7 0,9 4-2-16,4-1 1 15,3 8 2-15,1 0-11 16,-6 8 10-16,-2 12-10 0,-4 10 15 16,-7 8-11-16,-4 2 9 15,-7 3-5-15,-5-4 2 16,0-7 0-16,0-4 0 15,-9-7 4-15,-2-4-16 16,3-6 17-16,0-5-12 16,0-4 15-16,2-2-26 15,5 0-45-15,-1-16-84 16,2-7-150-16</inkml:trace>
  <inkml:trace contextRef="#ctx0" brushRef="#br0" timeOffset="92985.24">17274 8221 611 0,'-33'0'-7'15,"0"0"4"-15,2 0-1 16,6 0 19-16,1-3-19 0,8-6 13 15,-1 0-10 1,7-5 5-16,-2 3-5 16,3-1 3-16,3 3 0 15,0 7-1-15,2 0 4 0,-5 2-44 16,0 0-122-16</inkml:trace>
  <inkml:trace contextRef="#ctx0" brushRef="#br0" timeOffset="93532.78">17386 8126 439 0,'-21'0'23'0,"2"0"-8"16,-1 0 30-16,-7 0-6 16,1 0-10-16,-4 0-24 15,-6-2-2-15,2-11 9 16,-2-3-12-16,8-5 13 15,2-4-6-15,10 0 5 16,7-4-8-16,9 1 3 16,0 3-2-16,8-1-1 0,14 2-2 15,9 3-12-15,4 4 11 16,-1 5-7-16,3 5 10 16,-3 7-9-16,3 0 6 15,-4 4-4-15,-3 14 5 16,-3 7-3-16,-8 7-2 15,-4 5 9-15,-9 4-15 16,-6 2 15-16,-2-1-11 16,-17-6 14-16,-4-6-10 15,-2-8 6-15,2-8-6 16,-6-4 5-16,6-10 5 16,-1 0-11-16,4-10 4 15,9-15-30-15,11-4-33 0,0-4-62 16,13 1-78-16</inkml:trace>
  <inkml:trace contextRef="#ctx0" brushRef="#br0" timeOffset="93892.1">17544 8104 526 0,'-32'0'-10'15,"4"0"19"-15,0 0 21 16,4-7 13-16,3-7-10 0,5-6-23 16,7-5-8-16,2-4-4 15,7-6 5-15,0-7-15 16,14 2 13-16,10 1-10 16,0 10 15-16,0 11-9 15,-5 13 3-15,2 5-7 16,-2 9 4-16,-1 23 3 15,-9 7-1-15,-6 4 4 16,-3-1-7-16,0-9 12 16,-12-6-11-16,-7-11 8 15,-2-9-3-15,1-4 3 16,0-3-3-16,-1-10-19 16,4-16-33-16,6-9-74 0,8-8-7 15,3-3-124-15</inkml:trace>
  <inkml:trace contextRef="#ctx0" brushRef="#br0" timeOffset="94039.71">17640 7682 238 0,'42'0'63'16,"-1"11"-10"-16,-10 23 5 15,-9 10-1-15,-9 10-3 16,-13 5-21-16,0 3-22 16,-13-4-2-16,-9-4-2 15,-1-13-6-15,1-7 5 16,10-13-13-16,5-12-35 15,7-9-139-15</inkml:trace>
  <inkml:trace contextRef="#ctx0" brushRef="#br0" timeOffset="94280.07">18141 7752 670 0,'-30'18'4'0,"11"8"-12"0,16 16 9 16,3 0-1 0,19 3-5-16,15 4 4 15,11-8-9-15,3-4-9 16,-2-6-52-16,-7-12-60 15</inkml:trace>
  <inkml:trace contextRef="#ctx0" brushRef="#br0" timeOffset="94640.1">18404 8009 617 0,'-31'6'4'0,"-6"1"-9"16,0 5 16-16,4-2 14 0,5-2 10 15,3-8-28 1,3 0 16-16,0-5-16 16,5-18 5-16,3-11-6 15,8-12-6-15,6-6 3 0,4-4-14 16,22 6 11-16,6 7-8 16,3 10 12-16,2 12-10 15,-3 11 6-15,-4 10-7 16,-2 13 5-16,-7 17 4 15,-9 6-5-15,-10 2 2 16,-2-3-9-16,0-6 17 16,-14-5-13-16,-1-7 13 15,2-5-7-15,0-4 4 16,4-4-2-16,3-2-4 16,4-2-19-16,2 0-29 15,3-8-90-15,18-15-260 16</inkml:trace>
  <inkml:trace contextRef="#ctx0" brushRef="#br0" timeOffset="94888.44">18713 7827 313 0,'-27'12'163'0,"-3"0"-163"15,0 0 21-15,4-4 33 16,2-5-28-16,4-2-1 15,7-1-23-15,7 0 11 16,6-14-3-16,6-13-12 16,21-4-9-16,12 3-26 0,8 7 21 15,-3 12-31-15,-6 7-1 16,-8 2-25-16,-14 0 24 16,-14 14 9-16,-2 6-43 15,-16 0-43-15</inkml:trace>
  <inkml:trace contextRef="#ctx0" brushRef="#br0" timeOffset="95180.41">18865 7856 249 0,'12'10'11'0,"-5"1"45"15,-4-6-9-15,-3-2 1 16,-1-3 41-16,-17 0-18 15,-8 0-47-15,3-11-18 16,5-9 0-16,9-10 1 16,9-6-17-16,11 0 6 15,21 4-18-15,5 14 11 16,-1 15 5-16,-3 3-3 16,-7 15 3-16,-5 14 3 15,-9 3 2-15,-9 4-1 16,-3-4-16-16,-1-1-26 15,-18-9-7-15,-3-4-21 16,3-8-81-16</inkml:trace>
  <inkml:trace contextRef="#ctx0" brushRef="#br0" timeOffset="95760.74">19892 8092 474 0,'-31'-8'-34'16,"1"-31"11"-16,4 10 53 15,9-3 11-15,10-4-18 16,7 1 3-16,19 3-20 15,15 4-5-15,7 10-9 16,0 8 8-16,-4 10-11 16,-4 0 15-16,-9 7-11 15,-4 12 6-15,-7 4-2 0,-6 2 6 16,-2 1-15-16,-2 1-18 16,-3-2-30-1,0-10-158-15</inkml:trace>
  <inkml:trace contextRef="#ctx0" brushRef="#br0" timeOffset="95909.34">20470 7884 466 0,'0'0'8'15,"0"0"-17"-15,0 0 7 16,0 8-93-16,0 2-196 15</inkml:trace>
  <inkml:trace contextRef="#ctx0" brushRef="#br0" timeOffset="102023.94">13870 10736 523 0,'-11'0'0'16,"4"-15"19"-16,7 2 9 16,0-5-4-16,10-5-11 15,15-2-7-15,7 0 3 16,-1 5-7-16,0 8 8 15,-4 5-17-15,-12 7 17 16,-2 0-18-16,-8 22 15 0,-5 14-3 16,0 8 4-16,-3 1-6 15,-6-7-1-15,0-9 5 16,5-11-14-16,2-9 10 16,1-3-8-16,1-3 13 15,0 0-9-15,0 7 2 16,12 2-5-16,10 8 7 15,6 3 1-15,-3 4-5 16,-4 0 6-16,-10 3-16 16,-11-2 20-16,0-1-11 15,0-4 11-15,-18-5-7 16,1-5 6-16,0-5-4 0,3-2-3 16,8-5 3-16,6-1-43 15,0-1-43-15,17-20-129 16</inkml:trace>
  <inkml:trace contextRef="#ctx0" brushRef="#br0" timeOffset="102156.3">14443 10964 535 0,'-19'4'3'0,"5"1"0"15,7-5-4-15,7 0 2 16,0 0-40-16,12-22-229 15</inkml:trace>
  <inkml:trace contextRef="#ctx0" brushRef="#br0" timeOffset="102332.83">14454 10408 645 0,'-10'0'8'0,"10"0"-9"15,0 5 1-15,10 13-4 16,15 9-7-16,3 9-32 16,-4-7-125-16,-12-5-159 15</inkml:trace>
  <inkml:trace contextRef="#ctx0" brushRef="#br0" timeOffset="102592.14">14538 10626 564 0,'-4'0'30'0,"1"0"-35"0,3 3 17 15,0 10-12-15,4 10-1 16,14 12 2-16,3 4 0 16,4-7 6-16,5-13-16 15,0-12 10-15,-2-7-30 16,-4-17 18-16,-12-13 0 16,-11-7 13-16,-2 0-2 15,-30 5 9-15,-13 7 17 16,-5 6 0-16,3 8 14 0,8 7-43 15,15 2 19-15,8 2-21 16,14 0 12-16,1 0-20 16,17 0-101-1,12 0 19-15,5 0-337 0</inkml:trace>
  <inkml:trace contextRef="#ctx0" brushRef="#br0" timeOffset="102876.38">14718 10296 568 0,'0'-4'7'0,"0"4"34"16,0 0-4-16,0 24-42 16,0 18 15-16,3 11-2 0,10 5 4 15,1-4-13-15,1-8 5 16,3-4-7-16,-6-13-25 16,-2-11-38-16,-5-14-60 15,-5-4 22-15,0-31 77 16,0-10-39-16,-12-5 33 15,0 4 132-15,7 12 11 16,2 12-31-16,3 7-19 16,0 2-38-16,19 3-12 15,7 0-10-15,3 6 6 16,-1 0-13-16,-1 1 13 16,-7 16-69-16,-11-3-77 15</inkml:trace>
  <inkml:trace contextRef="#ctx0" brushRef="#br0" timeOffset="103132.69">14721 10712 629 0,'-13'28'4'16,"7"4"0"-16,6 11 0 16,15-3 13-16,16-2-12 15,10-6 9-15,0-14-15 16,2-12 6-16,-7-6-5 15,-9-13 5-15,-8-13 3 16,-16-11-11-16,-3-12 6 0,-12-1-17 16,-16 0 9-16,-2 9-17 15,1 13 1 1,3 12 5-16,2 13-6 16,1 3-35-16,3 22-75 0,4 10-105 15</inkml:trace>
  <inkml:trace contextRef="#ctx0" brushRef="#br0" timeOffset="103244.28">14754 10873 410 0,'3'0'94'16,"0"0"-74"-16,10 0 24 15,7-16-22-15,8-8-17 16,10-5 2-16,-1 0-14 16,-9 1-114-16</inkml:trace>
  <inkml:trace contextRef="#ctx0" brushRef="#br0" timeOffset="103411.84">14842 10253 663 0,'0'-7'-13'0,"3"7"12"16,22 2-11-16,13 13 22 15,2 6-11-15,1 5 4 16,-12 6-50-16,-16 5-115 15</inkml:trace>
  <inkml:trace contextRef="#ctx0" brushRef="#br0" timeOffset="103696.69">14933 10553 534 0,'0'0'7'0,"6"0"-24"16,18 0 19-16,2 0 5 15,-3 10 5-15,-5 8-18 16,-15 12 15-16,-3 3-6 15,-9 4 7-15,-17 0-10 16,3-11 9-16,-1-8-5 16,10-11 2-16,10-7 12 15,4-9 14-15,1-23-12 16,26-9-32-16,3 1 19 16,6 10-9-16,-5 10 6 15,-3 10-3-15,-3 8 3 16,-5 2 0-16,-1 0-9 15,-2 4 7-15,-4 8-10 0,-4 2-5 16,-4 0-58-16,-5-7-85 16</inkml:trace>
  <inkml:trace contextRef="#ctx0" brushRef="#br0" timeOffset="103896.16">15119 10208 528 0,'0'10'26'16,"15"21"-44"-16,7 16 44 16,7 17 22-16,-1 10-13 15,0 3-28-15,0-2 1 0,-1-3-11 16,-7-8 9-16,-6-7-7 16,-7-10-36-16,-7-9-26 15,0-13-34-15,-5-17-97 16</inkml:trace>
  <inkml:trace contextRef="#ctx0" brushRef="#br0" timeOffset="104108.59">15350 10385 627 0,'0'-5'2'16,"3"5"19"-16,6 1-9 15,1 22-2-15,5 9 12 16,-3 11-16-16,-6-2 4 0,-4 1-20 15,-2-3 14-15,0-9-15 16,-15-7-5 0,-2-10-17-16,4-13-11 0,7-6-20 15,4-34-23-15,2-26-82 16,6-19-63-16</inkml:trace>
  <inkml:trace contextRef="#ctx0" brushRef="#br0" timeOffset="104304.07">15462 10121 327 0,'10'-19'62'0,"3"16"39"15,-1 3-34-15,2 7-15 16,-1 18 7-16,3 10-40 16,1 6 8-16,1 9-18 0,-3 1 3 15,-2 6-11-15,-1 1 2 16,-1 0-4 0,0 2 4-16,-3-5 2 15,-1-11-14-15,3-13-11 0,-3-13-21 16,2-13 6-16,0-5-12 15,2-9-22-15,1-21-68 16</inkml:trace>
  <inkml:trace contextRef="#ctx0" brushRef="#br0" timeOffset="104939.91">16078 10886 508 0,'-46'42'4'0,"-12"6"53"16,-13 12 8-16,-13 4-22 16,-19 5-9-16,-12 9-21 15,-15-1 13-15,-17-1-17 16,-15-2 12-16,-9-4-13 15,-14-12-4-15,-2-12 0 16,-7-19-2-16,1-20 2 16,9-7-12-16,13-24 17 15,16-20-14-15,21-19 10 16,18-17-7-16,18-10 6 16,25-6-2-16,18-4-1 0,19-2 5 15,24-6-14-15,13-9 10 16,43-5-10-16,32-9 16 15,28-8-14-15,24-10 7 16,18-5-1-16,12-1 1 16,16 11 1-16,2 9-2 15,5 17 4-15,-2 18-13 16,-12 24 15-16,-2 28-12 16,-6 26 9-16,-10 22-6 15,-8 29 6-15,-5 27-2 16,-3 22-1-16,-2 13 7 15,-3 8-17-15,-9 14 11 16,-15 6-11-16,-16 6 18 0,-22 5-12 16,-26 0 5-16,-21 4-2 15,-19 1 2-15,-20 5 2 16,-29 1-3-16,-21-5 6 16,-17-7-23-16,-16-11 26 15,-16-15-15-15,-10-14 11 16,-3-16-8-16,12-19 7 15,17-19-8-15,27-16-37 16,24-12-37-16,19-7-96 16</inkml:trace>
  <inkml:trace contextRef="#ctx0" brushRef="#br0" timeOffset="116563.92">13606 11544 392 0,'-6'0'-3'16,"-4"-3"2"-16,7-3-11 16,1-3 0-16,2 0 9 15,0 1 10-15,0 0 0 16,6 1-3-16,6 0-2 0,0 1 22 15,-1 1-3-15,-3 5-18 16,-3 0 4 0,-1 0-2-16,-2 0 2 15,2 0-2-15,2 0-2 0,3 0-2 16,1 0 0-16,4 0 4 16,4 4 7-16,2 0-6 15,2 0-2-15,3 0 1 16,3-2 3-16,-1-2-1 15,-3 3 0-15,-3-3-3 16,-2 0 3-16,3 0-5 16,8 0 3-16,10 0 2 0,14-7 9 15,11-9-3-15,9 1-3 16,6-5-10 0,0-2 7-16,2-1-4 15,3-7 1-15,3-2 1 0,4-4-3 16,5-2 3-16,7 0-2 15,11-3 6-15,13 1-5 16,12 1 5-16,15 3-3 16,9 4 3-16,-2 5-7 15,-7 5 1-15,-17 7 2 16,-25 2-6-16,-19 2 4 16,-21 4-6-16,-18-1 6 15,-11 0-5-15,-14-1 5 0,-8 2-3 16,-9 5 1-1,-4-1 3-15,-6 3-6 16,-3 0 6-16,0 0-4 16,0 0 8-16,0 0 2 0,-7 0 3 15,-8 0-12-15,-1 0 1 16,-1 0-3-16,5 4 2 16,5 0 0-16,2-1-3 15,5-3 4-15,0 0-4 16,0 0 3-16,0 6-4 15,0 5-4-15,2 7-33 16,4 5-73-16,-6-3-167 16</inkml:trace>
  <inkml:trace contextRef="#ctx0" brushRef="#br0" timeOffset="121757.09">19337 10808 160 0,'0'67'-5'0,"0"-6"3"16,-2-4 1-16,1-3 2 15,1-4-5-15,-2 0 6 16,2-5-4-16,0-5-6 16,0-8-3-16,0-15-72 15</inkml:trace>
  <inkml:trace contextRef="#ctx0" brushRef="#br0" timeOffset="136728.79">13149 7990 647 0,'-23'-10'-1'16,"16"7"7"-1,7 3 13-15,0 0 8 16,0 9-21-16,6 20 1 16,12 10 1-16,0 11 11 0,-2 3-10 15,-1-1-2-15,0 3 0 16,-5 0-9-16,-4 8 6 15,-6 6-5-15,0 7 6 16,-3 3-5-16,-6-11-3 16,2-13-32-16,7-20-16 15,0-18-28-15,7-17-51 16,14-20-47-16</inkml:trace>
  <inkml:trace contextRef="#ctx0" brushRef="#br0" timeOffset="136849.47">13426 8507 486 0,'0'0'16'16,"0"0"-21"-16,0 0 3 16,3 0 2-16,7 0-6 15,13-3-65-15,11-16-172 16</inkml:trace>
  <inkml:trace contextRef="#ctx0" brushRef="#br0" timeOffset="137749.04">14888 8265 412 0,'-18'10'24'16,"1"-2"-34"-16,-3 3 13 15,-1 3 9-15,-2-3 32 0,-7 2-3 16,-11 5-6-16,-18 1-16 16,-17 7-2-16,-24 1-1 15,-15-2-8-15,-18-4 5 16,-3-7-8-16,2-10 6 15,10-4-9-15,12-3 8 16,13-15-3-16,2-7 2 16,13-2 0-16,12-4-3 15,11-7-3-15,20-6-2 16,19-12 6-16,18-13-7 16,7-14 4-16,43-10-6 15,27-8 0-15,27-2-1 0,14 10 2 16,7 11 1-16,2 15-1 15,4 15 0-15,6 8-1 16,2 9 2 0,-1 8-2-16,0 6 1 0,-9 6-2 15,-7 13 3-15,-3 2-4 16,-11 7 3-16,-12 20 1 16,-13 7-2-16,-19 8 2 15,-14 8-3-15,-21 3 3 16,-10 5-3-16,-14 3 5 15,-1 2 0-15,-17-1 0 16,-19-2 2-16,-6-3-2 16,-13-4 2-16,-6 3-4 0,-5-2 4 15,-5 4-6-15,0-1-8 16,7 0-26-16,7-4-46 16,15-18-122-1</inkml:trace>
  <inkml:trace contextRef="#ctx0" brushRef="#br0" timeOffset="138288.66">13281 9010 622 0,'-4'-23'-2'16,"4"2"-11"-16,9 5 8 16,12 9 1-16,2 6 4 0,1 1 1 15,-7 25-6-15,-11 19 5 16,-6 12-2-16,-5 7 12 15,-18-1-7-15,-2-6 1 16,2-10-1-16,2-15 5 16,9-13 5-16,3-11 8 15,9-6 2-15,0-1-6 16,0 0-9-16,9 0-11 0,18-1 3 16,17-16-1-16,13-6 6 15,9-6-19 1,8 3-37-16,-4 2-67 15,-9 6-94-15</inkml:trace>
  <inkml:trace contextRef="#ctx0" brushRef="#br0" timeOffset="138408.82">13709 9315 684 0,'-9'0'-15'16,"7"0"7"-16,2 0 7 15,6 0-11-15,26 0-11 16,15 0-41-16,8-5-88 15</inkml:trace>
  <inkml:trace contextRef="#ctx0" brushRef="#br0" timeOffset="139016.72">15130 9328 633 0,'-35'15'24'0,"4"-1"-44"16,-6 11 20-16,-4 0 4 0,-3-2 8 15,-11 1-5-15,-5 0 1 16,-13-5-10-16,-13-6 8 16,-17-10-7-16,-16-3 8 15,-8-6-2-15,-7-19 3 16,9-10-3-16,20-12 0 16,27-10 2-16,32-17-4 15,31-15 1-15,15-14-5 16,28-14 1-16,29 0-4 15,25 5 5-15,19 12-2 16,15 18-1-16,11 14 2 16,8 13-1-16,4 14 1 15,4 10-3-15,4 14 6 0,1 17-6 16,1 7 3-16,-5 32-2 16,-5 20 2-16,-14 16-1 15,-14 12-2-15,-20 9 4 16,-33 3-4-16,-36-1 5 15,-22-2-5-15,-45-4 6 16,-29-10-3-16,-18-11 3 16,-9-9-1-16,0-12-1 15,-7-10 4-15,-11-1-7 16,-6-3 5-16,-9-1-14 16,3 5-23-16,11-4-33 15,20-6-83-15,21-21-133 0</inkml:trace>
  <inkml:trace contextRef="#ctx0" brushRef="#br0" timeOffset="139924.98">19584 5603 676 0,'-8'-4'3'0,"8"4"-12"16,0 4 11-16,0 27 3 16,5 16 12-16,3 13-4 15,-1 7-4-15,3-2-8 16,-1-6 0-16,0-8 1 16,-1-9-3-16,1-9 3 15,-5-10-6-15,1-8-4 16,-2-7-37-16,-2-8-58 15,-1-7-50-15,0-30-236 16</inkml:trace>
  <inkml:trace contextRef="#ctx0" brushRef="#br0" timeOffset="140352.62">19614 5617 561 0,'-6'-8'1'0,"6"2"29"15,0 6 12-15,0 0-25 16,15 0-11-16,25-1-10 15,24-12 13-15,14-9-6 16,3-4 1-16,-5-4-4 16,-10 3 2-16,-9 6-2 15,-15 3 1-15,-9 12-1 16,-10 5-2-16,-4 1 3 16,-1 3-5-16,0 15 4 15,0 11-3-15,-2 14 2 16,-3 11 9-16,-4 11 3 0,-2 8-6 15,-3 4-2-15,-2 5 3 16,-2 3-4-16,0-3 2 16,0-4-3-16,0-10 2 15,-2-13-2-15,-5-12 2 16,-6-14 0-16,-9-8 6 16,-11-5 17-16,-16-8-1 15,-13-3-3-15,-11-4-15 16,-8-1-2-16,-2 0-3 15,1 0 0-15,12-1-4 16,13-3 4-16,23-1-3 16,18 1-5-16,13 1-13 15,3 0-36-15,16-9-25 0,15-13-126 16</inkml:trace>
  <inkml:trace contextRef="#ctx0" brushRef="#br0" timeOffset="140841.31">19656 6317 413 0,'-6'0'0'15,"4"0"4"-15,2 0 1 16,0 0 3-16,0 0-30 16,0 0-55-16,0 0-14 15,0-4-149-15</inkml:trace>
  <inkml:trace contextRef="#ctx0" brushRef="#br0" timeOffset="141089.65">19673 5996 404 0,'0'-14'16'16,"-3"7"-4"-16,0 7 66 15,2 0-44-15,-2 18-25 16,0 21-1-16,2 14 29 16,1 9-16-16,0-5-15 15,0-2 3-15,1-8-7 16,6-8 1-16,-2-6-3 15,-2-9 3-15,0-10-3 16,-2-7 0-16,-1-3-4 16,0-4-30-16,0 0-30 0,0-6-58 15</inkml:trace>
  <inkml:trace contextRef="#ctx0" brushRef="#br0" timeOffset="143068.45">19949 5738 524 0,'0'-12'0'16,"0"9"35"-16,0 3 6 0,0 11-28 16,0 18-3-16,0 12 12 15,0 9-4-15,-2 3-15 16,-2-2 2-16,1 1-7 15,3-4 6-15,0-2-31 16,0-3-55-16,13-12-64 16</inkml:trace>
  <inkml:trace contextRef="#ctx0" brushRef="#br0" timeOffset="143480.35">20853 5749 696 0,'-27'-5'6'16,"6"5"-10"-16,0 1 35 15,2 26-9-15,3 10-13 16,7 12-8-16,9 1 2 16,10-8-8-16,23-7 5 15,4-12-5-15,4-11-1 0,1-12-16 16,-6 0 2-16,-6-21 9 16,-9-11 2-16,-11-7 9 15,-10-3 0 1,0 0 4-16,-14 6 2 0,-12 7 16 15,-4 5-1-15,2 7-6 16,0 6-10-16,9 8 0 16,6 3-5-16,10 0-5 15,3 14-52-15,25 11-15 16,19-2-118-16</inkml:trace>
  <inkml:trace contextRef="#ctx0" brushRef="#br0" timeOffset="143684.79">21570 5786 746 0,'0'-10'0'0,"0"4"1"16,29 6-4-16,14 0 6 15,10 0-8-15,-1 0 7 16,-5 9-28-16,-8 3-22 15,-5-4-8-15,-4-8-66 16,1 0-93-16</inkml:trace>
  <inkml:trace contextRef="#ctx0" brushRef="#br0" timeOffset="143864.32">22160 5506 595 0,'0'-6'57'0,"0"4"-14"16,0 2-16-16,-4 6-16 15,0 28 2-15,-1 12 10 16,2 11-8-16,2 0-15 16,1 0 4-16,0-1-3 15,0-2-5-15,0 2-15 16,-3-5-47-16,-5-8-117 16</inkml:trace>
  <inkml:trace contextRef="#ctx0" brushRef="#br0" timeOffset="152025.5">19967 6556 248 0,'0'-3'42'0,"0"2"22"15,0 1-24-15,0 0-15 16,0 0-8-16,0 0-10 16,0 0-4-16,0 0-5 15,0 4-1-15,0 17 2 16,0 8 5-16,-2 3-2 0,-2 4-3 16,4-3-22-16,0-2-14 15,0-12-72-15,18-14-94 16</inkml:trace>
  <inkml:trace contextRef="#ctx0" brushRef="#br0" timeOffset="152324.6">20281 6549 420 0,'-16'1'71'0,"7"-1"-71"16,6 2-1-16,3 3 4 0,0 3-4 15,13 4-5-15,14 1 7 16,6-1-12-16,0-8-18 16,1-4 18-16,-9 0-6 15,-11-9-17-15,-9-4 35 16,-5-4 17-16,-13-1 4 16,-11-2 15-16,-5 6-10 15,3-1-4-15,4 5-13 16,6 4-3-16,11 3-6 15,5 3-1-15,8 0-52 16,21 0-17-16,13 3-39 16,4-3-189-16</inkml:trace>
  <inkml:trace contextRef="#ctx0" brushRef="#br0" timeOffset="152567.85">20613 6454 352 0,'0'0'32'16,"0"7"-36"-16,0 9 16 0,3 3 16 15,3 5-5-15,6-2-21 16,6-3-3-16,3-5 2 16,7-8-10-16,2-6 3 15,-2-4-1-15,-4-19 7 16,-10-6 3-16,-11-1 1 16,-3-2 16-16,0 2 5 15,-17 3-1-15,-4 4 18 0,2 6-29 16,-1 7-9-16,10 4-1 15,3 6-3 1,5 0-35-16,2 0-59 0,0 0-168 16</inkml:trace>
  <inkml:trace contextRef="#ctx0" brushRef="#br0" timeOffset="153587.69">20052 6823 452 0,'-14'-9'5'16,"3"3"18"-16,3 1 2 15,3 3 18-15,4 0-20 16,1 2-24-16,0 0-8 15,1 0-4-15,13 11 10 16,5 2-16-16,0-1-3 16,-2-1-6-16,-2-4 4 15,-5-2 13-15,-2-4-1 16,-4-1 9-16,-2 0 4 0,-1-10 21 16,-1-11-8-16,0-5 0 15,-1 0 4-15,-11 2 2 16,0 6 15-16,-3 5-32 15,3 5 3-15,2 4-7 16,5 4-3-16,5 0-29 16,0 2-47-16,13 12 23 15,14-1-102-15</inkml:trace>
  <inkml:trace contextRef="#ctx0" brushRef="#br0" timeOffset="153764.2">20458 6670 459 0,'0'0'44'16,"0"0"-56"-16,0 0 8 16,0 19 3-16,0 10 18 15,0 6-9-15,0 0-6 16,0-7-5-16,9-4-26 16,9-8-14-16,6-10-43 15,6-6-161-15</inkml:trace>
  <inkml:trace contextRef="#ctx0" brushRef="#br0" timeOffset="154032.04">20722 6663 470 0,'-9'3'-5'0,"3"2"4"16,3 5 11-16,3 4-5 15,0 1-1-15,0 3-4 16,19-1-13-16,5-6-7 15,3-8-8-15,-1-3-9 16,-4 0 2-16,-3-14 26 16,-10-3 7-16,-9-1 4 15,0 3 26-15,-15 1 6 16,-9 1 12-16,-6 2-22 16,2 4-14-16,1 4-8 15,7 1 1-15,12 0-5 0,8 2-10 16,12-4-92-16</inkml:trace>
  <inkml:trace contextRef="#ctx0" brushRef="#br0" timeOffset="154848.46">20192 6954 313 0,'0'-5'59'0,"-6"4"-18"15,3 0 19-15,0 1-18 16,-2 0-4-16,1 0-14 15,2 0-16-15,-1 0-5 16,2 14-7-16,1 5 4 16,0 3-6-16,0-4 0 15,13-4-13-15,4-4 2 16,-5-6-6-16,1-4 7 0,-3 0 14 16,-2-7-2-1,0-10 6-15,-8-7 2 16,0-1 8-16,-2 2 7 15,-12 4 5-15,4 3-4 0,0 7-7 16,5 7-7-16,4-2-8 16,1 4-35-16,7 6-52 15,21 9 18-15,15 2-112 16</inkml:trace>
  <inkml:trace contextRef="#ctx0" brushRef="#br0" timeOffset="155112.75">20622 6952 537 0,'-19'2'1'16,"0"3"16"-16,5 4 14 15,6-1-2-15,5 0-19 16,3 5-8-16,3 2-11 0,19 2 9 16,6-3-8-16,5-10-12 15,-2-4-4-15,-6 0 15 16,-7-13 4-16,-11-3 2 15,-7 2 7-15,0-2 5 16,-1 1 13-16,-10 1-2 16,3 6-11-16,2 2-5 15,3 5-6-15,3 1-40 16,0 0-84-16,16 1-114 16</inkml:trace>
  <inkml:trace contextRef="#ctx0" brushRef="#br0" timeOffset="155277.31">21029 6809 586 0,'-3'-3'8'15,"3"0"14"-15,-3 3-11 16,0 28-11-16,-1 21 2 16,2 12 2-16,2 6-7 15,0-4-15-15,9-10-76 16,-3-16-69-16</inkml:trace>
  <inkml:trace contextRef="#ctx0" brushRef="#br0" timeOffset="166420.32">13600 11605 166 0,'-12'6'0'16,"0"2"-4"-16,-4 2-5 16,-4 2-23-16,-2 2 35 0,-3 1-1 15,1 1 5-15,1-3 25 16,3 0-5-16,-1-4-9 16,4-1-12-16,3-4-1 15,3 0 5-15,5-2 28 16,2-2 19-16,0 0 1 15,2 0-7-15,2 0-3 16,0 0-19-16,0 0 4 16,0 0-4-16,0 0 3 15,0 0-13-15,-2 0-8 16,2 0-6-16,0 0-5 16,0 0 3-16,0 0-5 0,0 0 4 15,0 0-4-15,0 0 3 16,0 0-2-16,0 0 1 15,2 0-1-15,19 0-1 16,11-10 4-16,17-8-1 16,11-4 2-16,15-9-5 15,14-4 5-15,8-4-6 16,11-1 5-16,10 5-1 16,7 0-2-16,0 5 2 15,-3 0-3-15,-5 1 4 16,0 0-4-16,1-1 5 15,4-3-3-15,8 1 3 16,5 2 1-16,1 0-2 0,-1 10 2 16,4 0-4-16,-4 2 2 15,-1 3-3-15,-6-1 4 16,-14 1-4-16,-10 3 2 16,-12 0-2-16,-13 0 3 15,-15 5-2-15,-10-1 0 16,-13 4 2-16,-9 1-4 15,-10 1 6-15,-9 2-2 16,-7 0 7-16,-4 0-5 16,-2 0 18-16,0 0 6 15,-6 0-3-15,-6 0-13 16,2 0-7-16,1 0 6 0,0 0-14 16,3 0 8-16,3 0-6 15,0 0 3 1,-6 0-22-16,-4 14-46 15,-13 8-59-15,-20 3-102 0</inkml:trace>
  <inkml:trace contextRef="#ctx0" brushRef="#br0" timeOffset="175819.57">11634 12983 518 0,'-10'-11'8'15,"-5"0"-5"-15,9 9 16 0,1 2 3 16,-2 0 20-16,7 0-8 15,-1 0-27-15,-1 12-9 16,1 29-3-16,-1 26 20 16,2 27 7-16,0 12-9 15,0 0-1-15,2-5 0 16,5-15-1-16,2-10-8 16,-2-18 4-16,2-16-9 15,-3-14 6-15,0-16-9 16,-5-9 5-16,-1-3-10 15,0 0-7-15,0 0-12 16,0-18-21-16,-3-18-62 16,-8-16-62-16</inkml:trace>
  <inkml:trace contextRef="#ctx0" brushRef="#br0" timeOffset="176940.21">11601 12953 531 0,'-14'-5'-6'15,"7"1"-2"-15,6 4 9 16,1 0 9-16,0-1-3 15,0-1-1-15,3 2-12 16,9-1 1-16,4 0 3 16,-2-1 5-16,-4 0-3 15,-2 1 4-15,-4 1-1 16,-2 0 4-16,-2 0 9 16,1 0 0-16,-1 0 13 15,0 0-11-15,0 0 2 16,3-1-10-16,4 0 0 15,2-3-2-15,5-2-1 16,7-1 7-16,1 1-11 0,3 0 4 16,6 0-7-16,1 2 12 15,0 1-8-15,0 2 8 16,-3 1-9 0,-7-2-1-16,-3 0 11 0,0 1-6 15,-2 1-4-15,3 0-3 16,2 0 4-16,4-1-6 15,7 0 4-15,8-3-2 16,12-3 2-16,12-3 1 16,8-4-4-16,15-3 7 15,9 2-5-15,4 1 3 16,6 3-5-16,-4 5 2 0,-3 4-2 16,-3-1 2-16,1-1 0 15,-4-4-1-15,12-4 2 16,8-6-5-16,16-3 7 15,6-1-6-15,5 4 5 16,5 4-3-16,-2 11 1 16,-4 3-1-16,-2 0 0 15,-9 7 1-15,-7 3-4 16,-4-2 5-16,1-5-4 16,0-3 5-16,2 0-5 15,1-4 4-15,-6-5-4 16,-4-3 4-16,-5 2-2 15,-3-2-1-15,-1 0 4 16,-5 3-6-16,2 0 7 0,1 0-8 16,3-4 8-16,-1-1-8 15,0-4 7 1,-3-1-3-16,-2 2 1 0,0-1 1 16,-4 1-5-16,-5 3 6 15,-1 0-8-15,3 3 10 16,4 3-8-16,10 4 6 15,5-1-6-15,-6 4 5 16,-4 0-1-16,-12 1-3 16,-17 0 2-16,-24 0-5 15,-22 0 4-15,-18 0-1 0,-7 0 3 16,0 0 2 0,0 0 9-16,0 0-7 0,0 0-1 15,0 0-1 1,0 0-4-16,0 0 5 0,0 0-6 15,0 0 5-15,-12 20-5 16,-14 33 4-16,-13 27 7 16,-6 23 2-16,14-6-9 15,14-19-4-15,17-20 3 16,5-10-7-16,20-4 9 16,-1 1-5-16,5-8 3 15,-10-9-1-15,-6-12 0 16,-4-5 1-16,-7-8-3 15,-2-1-1-15,-9-2-24 16,-28 0-37-16,-32-18-149 16</inkml:trace>
  <inkml:trace contextRef="#ctx0" brushRef="#br0" timeOffset="178595.07">11616 13738 566 0,'-16'-17'4'16,"1"5"-4"-16,9 5 0 16,3 5 10-16,1 0 8 0,1 0 7 15,1 2-3-15,0 0-15 16,0 0-2-16,0 0-2 15,0 0 6-15,0 0 1 16,0 0 4-16,0 0-12 16,0 0-1-16,1 0-1 15,19 0-1-15,10 0 7 16,7 0 2-16,3-5 4 16,2-2-6-16,4-2-1 15,-4 2-4-15,2 0 2 16,0 3-2-16,4 0-1 15,5-1 2-15,8 0-2 16,15-3 2-16,6-5-2 0,12-5 3 16,14-6-4-16,7 4 8 15,7 0-3-15,-1 9 1 16,-3 6-4-16,-7 5-2 16,5 0 3-16,-1 0-4 15,10 0 4-15,9-4-3 16,9-5 3-16,5-1-4 15,8 2 4-15,3 1-3 16,-4 4 3-16,-7 3-1 16,-16 0-4-16,-11 0 6 15,-14 0-6-15,-1 0 5 16,-4 0-4-16,1-1 4 0,9-13-2 16,-3-3 1-16,2-2 0 15,2-2-1-15,1 3 1 16,0 3-3-1,-7 3 4-15,-4 7-5 0,-9 2 5 16,-3 2-4-16,-2-1 4 16,-2 1-3-16,3-3 1 15,4-5 1-15,5-3-2 16,-1-2 2-16,-7 0-3 16,-6 2 4-16,-9 2-5 15,-6 4 5-15,3 5-3 16,-2 1 2-16,-4 0-1 15,-6 0 0-15,-4 0 0 0,-5 0-2 16,-3 0 5-16,0 0-5 16,-4 0 5-16,-2 0-6 15,-12 0 4 1,-8-1 0-16,-11-1-2 0,-8 2 2 16,-2 0-3-16,-2-1 5 15,1 1-3-15,-1 0 5 16,0-2-8-16,0 2 6 15,0 0-5-15,0 0 3 16,0 0 0-16,0-1-1 16,0 1 2-16,0 0-3 15,0 0 5-15,0 0-6 0,0 0 5 16,0 0-5-16,2 0 5 16,-2 0-4-1,0 0 0-15,0 0 4 16,0-1-7-16,0 1 8 0,0 0-5 15,0 0 8-15,0 0-3 16,0 0 4-16,0-2 0 16,0-2 2-16,0 1-8 15,0 1-2-15,0-1 1 16,0 1-1-16,0 1 2 16,0 1-4-16,0 0 1 15,0-1 0-15,0 1 3 16,0 0-3-16,0 0 2 15,0 0 0-15,0 0-3 16,0 0 6-16,0 0-6 16,0-1 4-16,0 1 0 15,0-2 3-15,0 2 0 0,0-3-1 16,-3-4-2-16,-5-4-3 16,-2-7 3-16,-5-4-5 15,3-2 6-15,-1-2-8 16,1-1 4-16,1 0-3 15,-1-3 1-15,3-1-5 16,2 4-8-16,0 6-12 16,-2 11-14-16,-6 10-5 15,-5 30-125-15,-6 14-295 16</inkml:trace>
  <inkml:trace contextRef="#ctx0" brushRef="#br0" timeOffset="196808.15">12023 13819 463 0,'0'-4'169'0,"0"4"-162"16,0 0-8-16,-12 0 11 15,-9 7 8-15,-9 13-14 16,1 8-2-16,-3 10-2 16,1 4-2-16,8-5 3 15,4-9-2-15,7-11 1 16,5-12-1-16,2-5 0 0,4 0 3 15,1 0-3-15,0 0 4 16,0 0-5-16,0 0 3 16,0 0-4-16,0 0-1 15,0 0-5-15,8 6-1 16,9 3 10-16,8 5-2 16,1 3 3-16,-4 0-8 15,-4 2-15-15,0 1-26 16,-8-1-7-16,-2 0 1 15,-7-1-26-15,-1-10-78 16,0-8-43-16</inkml:trace>
  <inkml:trace contextRef="#ctx0" brushRef="#br0" timeOffset="197511.27">11884 14127 175 0,'-17'-18'141'0,"4"7"-56"16,6 4-20-16,2 5-2 16,3 0-1-16,2 2-20 15,0 0-19-15,0 0-6 16,0 0-10-16,0 0-2 15,0 0-5-15,0 0 1 16,14-1-2-16,16-5 2 16,14-5 8-16,9-7-3 15,11-4 4-15,0-2-7 16,6 1 2-16,-1 3-5 16,-1 6 1-16,5 0-3 15,12 3 4-15,13 0-3 0,15-4 3 16,13-6-1-16,11-7-2 15,12-4 2-15,13-4 1 16,17 1 3 0,4 2-1-16,2 5-2 0,1 5 2 15,-11 7-2-15,-11 3 0 16,-3 5-6-16,-16-2 8 16,-1 2-6-16,2-2 4 15,4 0-3-15,1 2 3 16,2 0-2-16,1 2 4 15,-5 0-2-15,-11 5-1 16,-16 0 2-16,-22 1-5 0,-15-3 3 16,-12 0-2-16,-9-2 6 15,-5-1-3-15,0-1 5 16,0 0-3-16,1-4-3 16,2 1 0-16,2-4-4 15,-1 3 6-15,-5 3-5 16,-9-1 4-16,-4 2-3 15,-6 3 2-15,-8 0-2 16,0 0 2-16,-4 3-1 16,0-2-1-16,1 1 2 15,3 1-3-15,3 0 3 16,7 1-3-16,3 0 5 16,1 0-4-16,0 0 1 0,-8 0 1 15,-4 0-2 1,-10 0 2-16,0 0-4 15,-1 0 6-15,-4 0-6 16,3 0 5-16,-5 1-3 0,-2 0 1 16,-2 1 1-16,-6-2-1 15,-3 0-2-15,-3 0-8 16,0 0-6-16,0 0-12 16,-2 0-12-16,-19 0-41 15,-10 0-90-15</inkml:trace>
  <inkml:trace contextRef="#ctx0" brushRef="#br0" timeOffset="197743.06">17279 13322 331 0,'-12'-6'194'15,"3"2"-174"-15,3 0 27 16,6 4-17-16,0 0-23 0,3 0-9 16,15 8-5-16,8 12 16 15,6 8 5-15,-4 3-6 16,-4 2-7-16,-9-6 0 15,-12-3-1-15,-3-2 7 16,-15 1 2-16,-15-2-4 16,-9-2-1-16,4-4-3 15,5-5-7-15,13-6-14 16,14-4-20-16,3 0-82 0,26 0-161 16</inkml:trace>
  <inkml:trace contextRef="#ctx0" brushRef="#br0" timeOffset="199828.72">14489 12068 542 0,'-18'-2'6'0,"12"-3"-10"15,6 4 4-15,0 1 8 16,0 0-6-16,0 6-2 16,8 19-5-16,5 17 18 15,2 15 11-15,-3 18-4 16,-2 24-3-16,-5 25 7 15,-2 26-5-15,0 17-5 16,0 1-7-16,1-11-3 16,2-26 0-16,6-23 1 15,0-20 2-15,3-15-4 0,-2-6 3 16,-2-8-3-16,-1-9-3 16,-2-4 0-16,-1-7-1 15,-1-7 2-15,0-11-2 16,-5-12 3-16,-1-6-5 15,0-3 2-15,0 0 0 16,0 0 1-16,0-1 1 16,-7-16 1-16,-12-15-2 15,-5-14-7-15,2-11 6 16,0-11-1-16,5-7-2 16,-2-9-2-16,2-12-2 15,-2-9 3-15,1-11 2 16,3-13-4-16,1-7 1 0,4-3-2 15,6 7 2-15,4 14 5 16,0 22-3-16,1 20 5 16,14 21-2-16,-3 13 0 15,0 13-1-15,-5 8-3 16,-2 8 0-16,-4 9-5 16,1 3 3-16,-2 1-7 15,0 0 5-15,0 0 2 16,0 0 4-16,0 0 2 15,0 0-1-15,0 0 1 16,0 0-13-16,0 0-31 16,0 0-21-16,0 0-62 0</inkml:trace>
  <inkml:trace contextRef="#ctx0" brushRef="#br0" timeOffset="-212461.38">19076 12098 599 0,'-1'-4'6'16,"-5"0"-5"-16,4 3-1 15,2 1 10-15,-1 0 14 16,-1 0 0-16,-1 15-12 16,0 34-11-16,0 34 15 15,3 38 10-15,0 28-11 0,3 21-7 16,12 12 0-1,8 10 1-15,2-2-8 16,0-7 5-16,3-16-2 16,-2-23 2-16,-2-22-10 0,-4-15 7 15,-4-9-6-15,-5-2-5 16,-5-5-11-16,-4-5-14 16,-2-7-2-16,0-19-20 15,0-20-9-15,0-31-16 16,0-23-23-16,0-54-158 15</inkml:trace>
  <inkml:trace contextRef="#ctx0" brushRef="#br0" timeOffset="-211637.09">19033 12005 435 0,'-8'-6'3'16,"-3"3"-9"-16,3 1 8 16,2 1 17-16,3-1 31 15,3 2 5-15,-1 0-18 16,1 0-19-16,0 0-1 15,0 0-6-15,0 0-1 16,0 0-6-16,0 0-4 16,0 0 1-16,10 0-5 15,19-1 5-15,12 0-2 16,19-2 2-16,14-1-1 0,15-5 1 16,19-7-2-16,22-16 2 15,26-8 5-15,21-4-4 16,21 10 1-16,9 13-7 15,5 8-4-15,7 5-6 16,-3-4 4-16,0-7 3 16,-8-6 5-16,-3-4-5 15,-3 0-5-15,-15 4 5 16,-14 11-4-16,-21 8-2 16,-33 6-8-16,-28 13 0 15,-30 9 6-15,-28-2 10 16,-21-5 1-16,-9-4 2 15,-3-2-1-15,0 3 28 0,-9 8 6 16,-11 10-17-16,4 13-8 16,0 16-6-16,10 13 3 15,6 18-4-15,0 21 14 16,10 25 4-16,8 24-6 16,4 23 1-16,2 12-1 15,2-2-5-15,5-8-5 16,7-6 2-16,3-8-2 15,3-1 2-15,1 2-7 16,-11-3-10-16,-13-7 4 16,-14-11 2-16,-7-16 2 15,-9-16-28-15,-13-24-29 0,-5-25 4 16,-1-27-96-16</inkml:trace>
  <inkml:trace contextRef="#ctx0" brushRef="#br0" timeOffset="-210461.09">19234 14171 489 0,'0'0'25'0,"0"8"-32"0,1 10 5 15,2 12 2-15,5 7 6 16,0 7-1-16,6 11 9 16,4 7 4-16,6 11-1 15,1 8 8-15,-1 4-9 16,-3 5-2-16,0-2 0 15,-3-4 1-15,-5-6-7 16,-5-12-1-16,-4-9-3 0,-4-14-1 16,0-15 0-1,0-13-2-15,0-9 2 16,0-6-3-16,0 0 4 16,0 0-3-16,0 0-3 0,7-4-13 15,8-14 0-15,14-8 17 16,18-6-4-16,16-1 4 15,17 3-3-15,16 2 4 16,9 4-5-16,7 2 4 16,12 4-3-16,10-1 2 15,6-1-1-15,6 1-3 16,-3-3 6-16,-5-1-5 16,4 1 4-16,6-1-6 15,6 3 7-15,4 2-5 16,0 4 2-16,-10 4 0 15,-10 4-4-15,-15 6 2 16,-20 0-2-16,-15 0 3 0,-14 0 0 16,-8 0 2-16,-5 0-2 15,-2 0 1-15,-1-4-1 16,-4-8 1-16,-5-4-1 16,-7 0-3-16,-12 3 2 15,-12 3 1-15,-12 6 3 16,-6 3 10-16,0-2 23 15,-3 0-3-15,-6 3-15 16,0-4-11-16,9 4 4 16,0 0-6-16,0 0-6 15,0 0 2-15,0 0-12 16,0 0 9-16,7 0-6 0,1 0 8 16,1 0 1-16,-2 1-1 15,5 6-6-15,0 0-29 16,0 2-25-16,-11-1-147 15</inkml:trace>
  <inkml:trace contextRef="#ctx0" brushRef="#br0" timeOffset="-206652.81">18822 13179 687 0,'-35'-8'6'0,"10"-10"-13"16,18 12 10-16,7 6 7 15,0-1 6-15,0 1-11 16,3 0-5-16,19-1-16 15,18-7 18-15,18-1-5 16,18-4 7-16,12 1-5 16,12-1 1-16,12 3 2 15,26-5-6-15,29-9 7 16,24-13-6-16,21-12-3 16,12-1-11-16,-6 3 6 15,-12 12 2-15,-18 6 3 16,-18 8-4-16,-14 9-1 15,-13 6 7-15,-15 6-1 0,-9 1 4 16,-5 15-12-16,-6 3 4 16,3-3 5-16,-6-6 6 15,-8-1 6-15,-9-8 3 16,-9-1 4-16,-5 0-5 16,-5 0 1-16,-7-8-5 15,-8-2-2-15,-14 2-5 16,-12 1 3-16,-11 4-3 15,-11 0 1-15,-6 2 0 16,0 1 0-16,0 0-8 16,0 0-17-16,-3 0-33 15,-12 14-56-15,-7 7-97 0</inkml:trace>
  <inkml:trace contextRef="#ctx0" brushRef="#br0" timeOffset="-205871.7">19054 14176 357 0,'0'4'-29'16,"0"-4"7"-16,13 0 5 15,14 0 83-15,13-10-13 16,11-9-24-16,13-6 7 16,9-4 6-16,4 1-19 15,10 7-15-15,5 2-3 0,9 2-6 16,17 0 3-1,9-3 1-15,11-3 4 16,11-4 21-16,9-4-9 16,4-1-8-16,-2-3-1 0,-10 0 0 15,-4 2-6-15,2 2-3 16,-4 3 0-16,-5 2-3 16,-1 5 4-16,-2 0-2 15,2 5 2-15,1 0-1 16,0-2 12-16,-7 6-7 15,-7-1 0-15,-3 6-5 16,-3 2-3-16,-3 2-13 0,-4 0-7 16,-4-1-6-1,-11-3-19-15,-10-3 4 16,-14-5 5-16,-14 2 2 16,-17 6-3-16,-27 6-69 0</inkml:trace>
  <inkml:trace contextRef="#ctx0" brushRef="#br0" timeOffset="-204784.02">20137 11403 346 0,'0'3'50'0,"0"-2"-50"16,0 1 6-16,1 3 3 15,1 7-4-15,4 11 2 16,1 11 10-16,0 6-1 16,-1 4-2-16,-3 7 13 15,0 4-2-15,0 11 4 0,2 7-9 16,4 5-3-16,0 1-4 16,4 0-4-16,5-4-6 15,-1-4 3 1,2 3 4-16,-2 2-7 0,-3 4 1 15,-3 10-3-15,-3 8 4 16,0 9-4-16,-2 3 6 16,0-5-4-16,0-10-1 15,-1-10 4-15,0-8-4 16,-4 0 0-16,-1-4 0 16,0 1 2-16,0 0-5 15,0 5 7-15,0 6-3 16,0-1 1-16,5 1-2 0,3-2 0 15,3 2 2-15,3 0-2 16,2-2 1-16,4-4-5 16,-3 2 5-1,0 3-4-15,-4 4 3 0,-2 4 0 16,-5 0-2-16,-2-2 4 16,0 2-5-16,-4-3 4 15,0-3-7-15,0-4 6 16,0-7-4-16,0-12 2 15,0-12-12-15,0-16 13 16,0-17-5-16,0-14-20 16,3-4-54-16,6-25-52 0,-4-34 32 15</inkml:trace>
  <inkml:trace contextRef="#ctx0" brushRef="#br0" timeOffset="-203637.47">21412 11165 432 0,'-17'-9'-9'0,"7"2"9"16,5 1 31-16,4 5 22 15,-1 1-17-15,2 0-7 16,0 0-11-16,0 0-3 16,0 0-4-16,0 0 0 15,0 0-2-15,0 2 3 16,0 22-9-16,0 18 9 15,5 18 7-15,8 18-6 16,-4 6-9-16,0 7-2 16,1 4 4-16,-1-1-5 15,3 1 5-15,2-3-6 16,-1 0 3-16,0 6 0 0,-2 2 0 16,-1 4 2-16,2 3-2 15,-3-1 0-15,-1 0-2 16,-2-1 5-16,-2 5-6 15,-1 2 3-15,-2-3-2 16,-1 0 1-16,2-9-1 16,-1-3 1-16,-1-1 0 15,2-3-2-15,-2 2 7 16,1-3-9-16,1 4 7 16,-2-2-7-16,0 1 5 15,0-1-3-15,0-3 3 16,0-5 1-16,1-2-3 15,7 0 7-15,1-5-6 0,3-7 1 16,-2-8 0-16,0-4 3 16,-1-3-6-16,-1-5 3 15,-3-8 0 1,-2 0-4-16,0-8 5 0,-3-6-4 16,0 2 2-16,0-8-3 15,0 1 4-15,0-4-5 16,0-6 4-16,0-6-2 15,0-7-1-15,0-2 2 16,0 0-2-16,0 0 2 16,0 0-11-16,0 0-24 15,10 0-26-15,16-18-29 0,7-18 17 16,-5-18-82-16</inkml:trace>
  <inkml:trace contextRef="#ctx0" brushRef="#br0" timeOffset="-197507.16">20554 14878 401 0,'-54'-21'-141'0,"3"3"141"15,6-5-2-15,10 2 5 16,9 3-4-16,4 4 22 15,5 5-10 1,6 2 14-16,6 5-24 0,5 2-1 16,0 0-1-16,0 0-17 15,0 0-39-15,3 0-33 16,20-2 7-16,1 2 32 16</inkml:trace>
  <inkml:trace contextRef="#ctx0" brushRef="#br0" timeOffset="-172063.88">4925 8399 517 0,'3'-13'21'15,"-3"3"2"-15,0 8 34 16,0 2-10-16,0 0-15 0,0 0-18 16,0 0-8-1,0 0-2-15,0 0 1 16,-3 5-4-16,-3 41 0 15,-3 28-1-15,-5 24 20 0,-2 11-5 16,0-8-7-16,1-9-5 16,4-13 2-16,5-15 0 15,3-17-2-15,2-15 0 16,1-14-4-16,0-9 4 16,0-6-5-16,0-3 5 15,0 0-2-15,0 0 3 16,0 0-4-16,0 0-22 15,0 0-33-15,0 0-36 16,0 0-109-16</inkml:trace>
  <inkml:trace contextRef="#ctx0" brushRef="#br0" timeOffset="-171884.36">5150 9074 493 0,'0'8'72'0,"0"-5"-69"15,-3 0 21-15,1 1 40 16,2-4-17-16,0 0-30 16,0 0-16-16,0 0-1 15,0 0-8-15,0 0-52 16,11-4-89-16,5-15-35 16</inkml:trace>
  <inkml:trace contextRef="#ctx0" brushRef="#br0" timeOffset="-171172.26">5806 8619 540 0,'-2'-8'18'0,"-12"4"20"16,14 4 17-16,0 0 1 16,0 0-35-16,11 0-17 15,30 0-4-15,26 0 1 16,22 0 18-16,20-1-11 15,22-4-5-15,12 0 0 16,12-2-2-16,10 0-2 16,-4-1 4-16,-10 2-2 0,-16 3-1 15,-22 3 3 1,-33 0-3-16,-22 0-1 0,-27 0 1 16,-18 0 1-16,-10 0-2 15,-3 0 11-15,0 0 22 16,0 0-17-16,0 0-8 15,0 0-3-15,-9 0-3 16,-16 10-19-16,-23 19-81 16,-23 10-202-16</inkml:trace>
  <inkml:trace contextRef="#ctx0" brushRef="#br0" timeOffset="-170240.45">4716 9600 320 0,'-23'-8'106'15,"15"1"-102"-15,3 1 47 16,4 6 5-16,1-3 1 0,0 1-37 16,0 2-16-16,11-5-9 15,18-2 3-15,16-1 2 16,6 4 4-16,1 4-5 15,-5 10 1-15,-11 29-1 16,-16 19-1-16,-19 16 5 16,-2 6-8-16,-32-1 3 15,-14-8-3-15,-5-13 11 16,2-12-2-16,7-15 18 16,11-10 10-16,12-10-3 15,9-8-6-15,9-3-7 16,2 0-9-16,0 0-13 0,16 0 1 15,17 0-1-15,14 0 8 16,9-6-2-16,2-1 0 16,2 3 0-16,-2 1 0 15,-6 2 0-15,-4 1-2 16,-6 0 4-16,-5 0-43 16,-3 0-40-16,-11 3-73 15</inkml:trace>
  <inkml:trace contextRef="#ctx0" brushRef="#br0" timeOffset="-170099.82">5485 10120 613 0,'0'3'60'0,"0"-3"-82"16,0 0 12-16,0 0-14 15,19 0-104-15,11-13-138 16</inkml:trace>
  <inkml:trace contextRef="#ctx0" brushRef="#br0" timeOffset="-169500.62">5873 9697 551 0,'-22'0'7'0,"10"0"39"15,5 0 16 1,4 0-6-16,3 0-39 0,0 0-11 16,0 0-3-1,0 0-6-15,13 0 4 0,18 0-4 16,19 0 5-16,22 0 4 15,21-2 2-15,23-10 1 16,32-4 3-16,21-1 7 16,14 2-7-16,-7 8-2 15,-12 7-10-15,-22 0 4 16,-13 11-4-16,-14 3 0 16,-10-2 0-16,-15-2-2 0,-20-6 4 15,-22 0-4 1,-17-2 4-16,-15-2-4 15,-11 0 4-15,-5 0 6 16,0 0 24-16,0 0-13 0,0 0-11 16,0 0-4-16,0 1-7 15,-6 5 3-15,-24 14-24 16,-28 18-46-16,-30 9-88 16,-27-1-407-16</inkml:trace>
  <inkml:trace contextRef="#ctx0" brushRef="#br0" timeOffset="-168832.87">4676 10887 513 0,'-6'-6'32'16,"4"5"-28"-16,2-1 30 15,0-1 4-15,2-5-28 16,21-5-11-16,5 0 3 15,8 0 3-15,-3 8-8 16,-1 5 3-16,-7 14-3 16,-11 20 1-16,-14 14-3 15,-2 6 4-15,-28-3 2 16,-6-7 13-16,0-8 18 0,10-11 7 16,8-8 2-16,11-9-24 15,7-5-2-15,0 7-19 16,18 8-4-16,12 12 9 15,8 5-3-15,-8-3 4 16,-9-8-3-16,-18-9 1 16,-3 2 1-16,-28 2 8 15,-16 6 1-15,-5-1-3 16,6-9 2-16,9-5 5 16,17-7-5-16,11-3-6 15,6 0-7-15,0 0-57 16,30-28-54-16,11-8-25 0,17-3-312 15</inkml:trace>
  <inkml:trace contextRef="#ctx0" brushRef="#br0" timeOffset="-168688.25">5330 11328 684 0,'-12'0'46'15,"-3"0"-47"-15,11 0 2 16,2 0 6-16,2 0-3 15,12-5-50-15,19-21-101 16,8-11-83-16</inkml:trace>
  <inkml:trace contextRef="#ctx0" brushRef="#br0" timeOffset="-167772.7">5900 11060 636 0,'-19'0'40'16,"4"0"-35"-16,11 0 45 15,2 0 17-15,2 0-32 16,0 0-21-16,0 0-12 16,0 0-1-16,0 0-3 0,0 0 1 15,9 0-4-15,15 0 1 16,19-5 7 0,9-4-4-16,13-4 3 15,13-5 0-15,19-4 9 0,16 0-4 16,11 4-4-16,2 4-1 15,2 6-2-15,-2 2 2 16,-6 0-4-16,1-1 4 16,-1 0-4-16,-1 1 5 15,0-4-4-15,-6 2 2 16,-13 1-1-16,-14 0 7 16,-18 2 0-16,-17 4-4 0,-13 1 3 15,-18 0-7-15,-11 0 5 16,-7 0-4-16,-2 0 14 15,0 0 0 1,0 0 0-16,0 0-1 0,0 0-7 16,0 0 2-16,0 0-3 15,0 0 3-15,0 0-7 16,0 0 2-16,0 0-4 16,0 0 6-16,0 0-6 15,0 0 2-15,0 0-1 16,0 0 0-16,0 0 2 15,0 0-5-15,0 0 6 16,0 0-5-16,0 0 10 16,0 0-3-16,0 0 2 15,0 0-1-15,0 0-3 16,0 0 2-16,0 0-2 16,0 0-3-16,0 0 0 0,0 0 0 15,0 0 0-15,0 0 0 16,0 0 0-16,-2 0 0 15,2 0 0-15,0 0 0 16,0 0 0-16,0 0 0 16,0 0-25-16,0 0-47 15,0 10-34-15,-20 27-76 16</inkml:trace>
  <inkml:trace contextRef="#ctx0" brushRef="#br0" timeOffset="-164168.47">4764 8225 508 0,'10'0'8'0,"-2"0"-9"0,0 0-2 16,-5 0 9-16,-3 0 28 15,0 0 27-15,0 0-18 16,-5 0-14-16,-10 0-3 15,-10 0-19-15,-2-4-7 16,2-2 1-16,-1 0-2 16,1 1 0-16,-4-4 3 15,-6 4-3-15,-1-2 2 16,-9 1-2-16,2 5-2 16,-1 0 1-16,2 1-1 15,1 0 2-15,4 2-1 16,12 7 3-16,-1-1-3 0,10-1 3 15,6 0-4-15,1-3 3 16,5 2-1-16,1 0-1 16,1 6-4-16,1 14-5 15,1 21 8-15,0 19 3 16,0 17 2-16,0 19-2 16,0 3 1-16,3 8-1 15,5-2-1-15,0-4 0 16,-2-2 1-16,-3-5 2 15,0 1 0-15,-2 4 5 16,-1 3-7-16,0 10 4 16,7 9-3-16,-4 3-2 15,3 4 3-15,-1-2-2 0,-3-10 1 16,-2-8-1-16,0-12 3 16,0-9-4-16,0-8 3 15,-7-8 0-15,-2-7 1 16,-2-13-2-16,0-12 2 15,4-13-3-15,0-11 0 16,1-2 0-16,-1 0-1 16,1 5 3-16,3 7-3 15,-4 5 1-15,6 8-1 16,-1 5 2-16,2 1 0 16,0-3 1-16,0-4-1 15,0-8-3-15,0-7 2 0,0-7 1 16,0-9-2-16,0-6 1 15,0-2 3-15,0 0-1 16,0 1-1 0,0 0-2-16,0 1 1 0,0-4 0 15,0 1 0-15,0-1 0 16,0-2-2-16,0 0 1 16,0 0-1-16,0 0 4 15,0 0-4-15,0 2 2 16,2 1 1-16,-1 3-3 15,6-1 2-15,-4 2 0 16,3-1 1-16,-3-2-3 16,1-1 3-16,-1-2-2 0,1 2 3 15,3-3-3-15,1 3 0 16,1 0 0-16,-2 1 0 16,3 0 1-1,3 3-3-15,-2 0 2 0,0 0-3 16,-1 5 4-16,0-1-3 15,0-2 4-15,-7 1-2 16,-2-5 0-16,-1-3 2 16,0-1-1-16,0 7 0 15,0 16-2-15,0 20 3 16,0 23-1-16,0 17 1 16,0-1-1-16,0-7 1 0,0-10 0 15,6-16-1 1,2-16 1-16,-3-11-2 15,1-14 2-15,-4-5-2 16,-1-1 2-16,1-1-2 0,-2-2 2 16,0 0-4-16,1 0 0 15,-1 0 2-15,0 0-2 16,0 0 3-16,0 0-2 16,0 0 4-16,0 0-2 15,0 0 0-15,0 0 0 16,0 0 0-16,0 0 0 15,0 0 0-15,0 0 0 16,0 0-3-16,3 0-4 16,-3 0 0-16,6-2 3 15,2-6-1-15,5-2 7 16,5-2-3-16,1 3-2 16,7 1 2-16,3 0-1 0,9 1 1 15,2 1 0-15,2 2 1 16,-1 3-3-16,1 1 2 15,-6 0 1-15,-1 0 0 16,-6 0 0-16,-8 0-1 16,-6 0 1-16,-9 0 0 15,-3 0 1-15,-3 0-2 16,0 0 6-16,0 0 12 16,0 0 3-16,0 0-4 15,0 0-6-15,0 0-2 16,0 0-7-16,0 0 0 15,0 0-4-15,3 0-4 0,19 1-40 16,8 3-11-16,4-4-96 16,-7 0-267-16</inkml:trace>
  <inkml:trace contextRef="#ctx0" brushRef="#br0" timeOffset="-156416.11">13080 14069 404 0,'-88'17'12'15,"2"2"-23"-15,1 9-61 16,4 8-121-16,12-4 86 15,10-12 186-15,19-11-2 16,22-9-11-16,18 0-47 16,12-11-64-16,23-13-109 0</inkml:trace>
  <inkml:trace contextRef="#ctx0" brushRef="#br0" timeOffset="-149364.99">15308 14268 419 0,'-43'-27'6'15,"16"-7"4"-15,9 11-8 16,9 7 9-16,3 5-3 15,6 4 3-15,0 2 2 16,0 5-2-16,0 0-4 16,0 0-2-16,0 5 0 15,8 40-5-15,7 36 21 0,1 40-4 16,-1 19-5-16,-3 1-5 16,-3-15-4-16,6-16-2 15,-5-12 2-15,2-13-4 16,3-6 0-16,-1-7 3 15,-1-5-3-15,-3-1 3 16,-1-4-3-16,-2 4 2 16,0 9-4-16,-3 7-10 0,1 9-6 15,-2-1-17 1,-2-5-3-16,-1-10-5 16,0-15-21-16,0-15-106 15,0-23 7-15</inkml:trace>
  <inkml:trace contextRef="#ctx0" brushRef="#br0" timeOffset="-148493.24">15076 14293 410 0,'0'-2'19'0,"0"0"-19"15,7-3-22-15,5-2-2 16,9-4 24-16,7-3-2 15,11-2 6-15,10-6 0 16,8-5 8-16,8-3-1 16,7-4-2-16,13 2 0 15,10-1 0-15,17 2 1 16,7 7-5-16,2 7-1 16,-2 7-3-16,-5 4 5 0,0 4-4 15,0-4 0-15,5-1 7 16,7-4-6-16,0 0 3 15,-4-2-5-15,-4 4 0 16,-11 1-2-16,-7 3 4 16,-11 5-4-16,-17 0 2 15,-10 0-2-15,-8 3 1 16,-8 4 1-16,-1 1-2 16,-8 5 2-16,-4 5-2 15,-7 10 3-15,-2 20-4 16,-6 25 14-16,-3 20-13 15,-6 16 5-15,-3 4-1 16,-3-3-2-16,2-9 0 0,0-10 2 16,0-9 5-16,2-6-4 15,4 1 0-15,2 5-3 16,1 7 3-16,0 8-5 16,-2 8 3-16,-2 10-3 15,-7-2 1-15,-3-7 0 16,0-11 0-16,-20-13 2 15,-10-12-1-15,-11-11 12 16,-13-6 15-16,-9-1-15 16,-9-5-6-16,-8-4 2 15,-8-5-4-15,-8-10-3 16,-7-9 3-16,-3-9 6 0,2-10 0 16,-5 0-1-16,-1-11 3 15,0-7 0 1,-2 1-3-16,3 3 0 15,4 6-7-15,8 5 0 0,8 2-2 16,9 1 3-16,15 0-5 16,13 0 4-16,19 2-6 15,15 0-1-15,12-1-16 16,6-1-23-16,0-3-85 16,14-26-9-16,-2-16-168 15</inkml:trace>
  <inkml:trace contextRef="#ctx0" brushRef="#br0" timeOffset="-147420.71">14939 15259 489 0,'0'0'3'15,"0"0"-8"-15,4 0-5 0,4 0-2 16,2 0 20-16,4 0 8 16,2 0-4-16,1 0 0 15,2-1-4-15,-6 1 0 16,-3-1 3-16,-4 1 4 15,-4 0-8-15,-2 0 11 16,0 0 7-16,0 0-6 16,0 0-2-16,0 0-10 15,0 0-5-15,0 0 0 16,0 0-1-16,0 0-2 16,2 0 2-16,7-2-1 15,7-2 1-15,3-3-1 0,7-3 2 16,-4 1-2-16,3-1 0 15,-1 2 2-15,-3 1-2 16,3 0 0-16,-5 0 0 16,1 0 3-16,-1-1-4 15,3 3 2-15,1-2 0 16,3 0-1-16,4-1 3 16,3 0 0-16,7 2-1 15,8 2-3-15,10-3 3 16,10 0-2-16,13-3 3 15,6-3-2-15,6-2 4 16,2-1-3-16,2 0 0 16,0 4 0-16,-6 3-3 0,1 4 3 15,2 5-2-15,3 0 3 16,8 0-7-16,1 0 7 16,9-1-2-16,7-12-1 15,9-6 0-15,2-4-1 16,-4 0 5-16,-13-1-6 15,-10 7 2-15,-14 3-1 16,-11 6 2-16,-14 5-2 16,-10 3 2-16,-8 0-2 15,-5 0 0-15,-4 0 2 16,-7 2-5-16,-3 0 7 16,-9 3-6-16,-6-5 6 0,-9 0-5 15,-3 0 1-15,-3 0 2 16,0 2-1-16,0 0 3 15,-6 0-12-15,-15 0-29 16,-9 2-67-16,-3 0-16 16,-10 1-189-16</inkml:trace>
  <inkml:trace contextRef="#ctx0" brushRef="#br0" timeOffset="-146496.21">16300 13597 330 0,'6'-5'-46'0,"1"-1"-42"16,-2 2 80-16,-2 2 14 15,-2 2-5-15,-1 0 0 16,0 0-1-16,0 0 11 15,0 0 33-15,0 0 6 0,0 0 4 16,0 0-10 0,0 0-14-16,0 0-18 0,0 0 1 15,0 0-7 1,0 0 0-16,0 0-4 0,0 0 3 16,5 0-3-16,1 5 1 15,3 7 6-15,1 7 5 16,-1 6 2-16,3 8-7 15,0 11 9-15,-1 7-11 16,0 10-1-16,0 15 1 16,6 7-2-16,0 4-4 15,5 7-3-15,4 2 4 0,-4-1-2 16,4-4 0 0,-4 1 1-16,-5-3 1 15,-1 0 2-15,-3 2 6 16,-6-6-5-16,-5 5-2 0,-2 3 2 15,0-1 0-15,0 4 1 16,-5-3-2-16,5-6 5 16,0-3-2-16,0-2-5 15,14-3 2-15,3 6-3 16,3 3 2-16,4-1-1 16,-2-4 0-16,-5-8-2 15,-6-3 2-15,-5 1-2 16,-4-5 4-16,1-10-3 0,-2-16 0 15,-1-13-1 1,2-10-2-16,-2-4 3 16,0-5-2-16,0-6-1 15,1-4-22-15,1 0-4 0,1 0-18 16,6-7-25-16,-5-25-13 16,-4-20-147-16</inkml:trace>
  <inkml:trace contextRef="#ctx0" brushRef="#br0" timeOffset="-145596.62">15349 15963 359 0,'-12'-9'27'0,"4"3"-26"16,3 0-4-16,1 2 4 0,3 0-1 15,1 4 7-15,0 0 9 16,0 0-1-16,0 0-3 15,0 0-8-15,0 0 1 16,0 0-1-16,0 7 5 16,5 20-1-16,6 12 10 15,4 10-5-15,0 2-11 16,-2-10 1-16,-3-13-3 16,-5-13 2-16,-3-11-3 15,-2-4 2-15,0 2-2 16,0-1 3-16,0-1-1 15,0 0 3-15,0 0-3 16,0 0-6-16,4 0 4 0,8 0-6 16,10-1 6-16,13-8 0 15,11 0 4 1,10-1-4-16,13 0 2 16,10 0-2-16,4 2 2 0,0 0-1 15,-8-1-1-15,-11 1 1 16,-7 1-7-16,-13 0 6 15,-10 3-1-15,-11-2 3 16,-11 3-2-16,-8 2 1 16,-2 1 1-16,-2 0 1 15,0 0 15-15,0 0-3 16,0 0-6-16,0 0-9 0,0 0-1 16,0 0-21-16,1 0-24 15,16 0-57-15,-2 7-88 16</inkml:trace>
  <inkml:trace contextRef="#ctx0" brushRef="#br0" timeOffset="-136284.59">22747 7601 520 0,'-5'71'-7'0,"5"39"8"16,0 50 5-16,0 41 26 15,8 38 10-15,1 24-2 16,-3 3-17-16,-1-12-9 16,-4-32 0-16,-1-27-2 15,0-22-1-15,0-17-5 16,-10-14-4-16,-1-15 0 15,1-17-3-15,4-17 4 0,2-18-5 16,4-25-3-16,0-17-40 16,0-26-64-16,0-29-115 15</inkml:trace>
  <inkml:trace contextRef="#ctx0" brushRef="#br0" timeOffset="-135580.31">22746 7642 648 0,'0'-14'-14'16,"0"5"9"-1,9 3-6-15,28-4 3 0,26-11 6 16,28-12 9-16,26-10-1 16,30-7-4-16,30-2 2 15,35-11-7-15,47-7 6 16,35-5 9-16,29 3-5 16,12 22-6-16,-15 26 1 15,-29 24-2-15,-29 14 0 16,-37 25 1-16,-27 6-4 0,-21 8 5 15,-25 7-5-15,-25 3 3 16,-25 6-6 0,-27 5-4-16,-23 5 0 15,-18 8 4-15,-13 12 2 0,-15 12 3 16,-6 16 3-16,0 16-1 16,-18 26 18-16,-8 23-5 15,-3 16 7-15,-1 10-6 16,2-1-3-16,4-4-2 15,2 0-4-15,4-5 2 16,3 1-10-16,3-14 4 16,2-22-4-16,-5-25 5 15,-4-26-5-15,-11-23 4 0,-11-16-1 16,-12-17 3-16,-16-12-1 16,-7-15 0-1,-13-14 2-15,-14-10-3 16,-17-12 5-16,-21-3-4 0,-21 0 1 15,-18-11-2-15,-18-2 2 16,-22 2 4-16,-9 3 0 16,-7 0 4-16,6 3-6 15,14-2 1-15,14-1-5 16,16 2 7-16,9 0-7 16,14 0 2-16,22-1-4 15,29-3 1-15,35 1-7 16,32-4-34-16,27-8-33 15,18-15-123-15</inkml:trace>
  <inkml:trace contextRef="#ctx0" brushRef="#br0" timeOffset="-134979.91">23239 7713 622 0,'-2'0'12'16,"-11"0"-15"-16,5 2 18 16,-1 22 3-16,1 12-9 15,6 9-7-15,2 4 1 16,0-9-3-16,19-7 0 16,2-6-15-16,0-8-58 0,2-13-69 15,-1-6-174-15</inkml:trace>
  <inkml:trace contextRef="#ctx0" brushRef="#br0" timeOffset="-134815.52">23700 7636 430 0,'0'0'131'0,"2"0"-133"16,-2 0 7-16,0 17 2 15,3 8 10-15,0 4-6 16,4 4-11-16,6-3-8 15,4-7-47-15,7-5-27 0,4-13-60 16</inkml:trace>
  <inkml:trace contextRef="#ctx0" brushRef="#br0" timeOffset="-134653.23">24146 7614 419 0,'1'0'19'16,"4"0"-20"-16,1 7 30 15,3 15 9-15,0 7-13 16,0 6-12-16,1 5-12 16,3-3 2-16,5-2-28 15,0-9-57-15,3-12-102 0</inkml:trace>
  <inkml:trace contextRef="#ctx0" brushRef="#br0" timeOffset="-134476.09">24709 7511 468 0,'0'0'22'16,"0"6"21"-16,0 12 29 15,2 5-29-15,3 4-34 16,4 2-10-16,5-1 3 16,5 1-5-16,8-3-44 15,5-4-68-15,12-14-121 16</inkml:trace>
  <inkml:trace contextRef="#ctx0" brushRef="#br0" timeOffset="-134304.4">25395 7432 588 0,'0'6'19'0,"0"5"-22"15,0 17 21-15,3 14 12 16,3 3-25-16,8 5-4 15,8-4-12-15,8-10-50 16,6-10-41-16,3-17-180 16</inkml:trace>
  <inkml:trace contextRef="#ctx0" brushRef="#br0" timeOffset="-134139.35">26012 7445 522 0,'0'0'129'0,"0"0"-113"15,1 0 1-15,2 14-4 16,3 17 4-16,0 11-8 16,-1 8-8-16,-2 7-8 15,1 0-50-15,-4-8-110 16,0-13-319-16</inkml:trace>
  <inkml:trace contextRef="#ctx0" brushRef="#br0" timeOffset="-133691.55">23285 8148 707 0,'-9'-4'-7'0,"6"0"6"16,-2 4-2-16,-3 36 7 16,0 22 7-16,2 16-4 15,6 3-9-15,0-15-3 16,8-9-21-16,9-11-21 15,5-13-54-15,3-21-39 16,3-13-213-16</inkml:trace>
  <inkml:trace contextRef="#ctx0" brushRef="#br0" timeOffset="-133539.95">23754 8140 535 0,'0'0'18'0,"2"0"-43"16,-2 14 32-16,0 15 30 15,0 10-18-15,0 4-15 16,3-1-5-16,8-10-62 16,6-14-32-16,5-17-51 15</inkml:trace>
  <inkml:trace contextRef="#ctx0" brushRef="#br0" timeOffset="-133391.35">24131 8144 477 0,'3'1'1'15,"-2"8"7"-15,1 5 40 16,-1 7-17-16,1 2-13 16,4 4-13-16,4 3-6 15,7-5-25-15,8-8-61 16,5-14-57-16</inkml:trace>
  <inkml:trace contextRef="#ctx0" brushRef="#br0" timeOffset="-133255.71">24570 8094 437 0,'0'-2'27'0,"0"2"-29"16,0 5 36-16,0 22 9 16,0 8 10-16,0 10-46 15,0-2-8-15,3-1-44 16,15-7-43-16,6-16-71 16</inkml:trace>
  <inkml:trace contextRef="#ctx0" brushRef="#br0" timeOffset="-133119.3">25110 8120 399 0,'8'0'-3'0,"-2"16"20"15,-4 11 28-15,-1 8-20 16,2 6-20-16,5 5-9 0,10-5-58 16,8-11-79-16</inkml:trace>
  <inkml:trace contextRef="#ctx0" brushRef="#br0" timeOffset="-132851.45">25842 8101 508 0,'0'1'44'16,"0"8"-53"-16,0 10 46 16,0 5 6-16,0 6-30 15,6 1-15-15,17 0-41 16,12-13-45-16,11-13 14 0,12-5 10 15,1-21-81-15,-7-8 136 16,-13 3 46-16,-14 8 78 16,-15 11-28-16,-6 7-32 15,-4 0 10-15,0 18-33 16,0 15 20-16,0 13-41 16,0 6-9-16,-1-2-33 15,-9-9-121-15,-10-10-325 16</inkml:trace>
  <inkml:trace contextRef="#ctx0" brushRef="#br0" timeOffset="-132544.27">23484 8722 676 0,'-11'27'-1'0,"3"3"-2"16,5 17 2-16,3 3-1 15,0 1 1 1,8-3-52-16,8-7-65 16,-4-14 12-16,0-20-186 0</inkml:trace>
  <inkml:trace contextRef="#ctx0" brushRef="#br0" timeOffset="-132406.64">23705 8767 488 0,'1'0'0'0,"5"0"-9"15,8 2 8-15,7 14 40 16,7 5-21-16,5 5-16 16,4 0-29-16,5-3-42 15,-7-9-100-15</inkml:trace>
  <inkml:trace contextRef="#ctx0" brushRef="#br0" timeOffset="-132271.99">24244 8803 585 0,'0'0'-6'16,"0"0"5"-16,6 10 1 16,9 5-5-16,10 4 4 15,11 1-73-15,9-9-56 16</inkml:trace>
  <inkml:trace contextRef="#ctx0" brushRef="#br0" timeOffset="-132123.39">25063 8799 427 0,'11'25'4'0,"0"2"65"16,2 4-8-16,0-2-6 15,9 5-46-15,11-1-9 16,13 2-1-16,15-6-69 16,9-18-75-16</inkml:trace>
  <inkml:trace contextRef="#ctx0" brushRef="#br0" timeOffset="-130864.33">22648 8654 83 0,'0'0'319'0,"-2"0"-299"15,2 0-3-15,0 0 32 0,0 0 0 16,0 0-9-16,0 0-19 16,0 0-4-1,0 0-3-15,0 0-10 16,0 0 2-16,3 0-5 0,15 0 3 15,7 0-5-15,10 0 5 16,11 0-4-16,13 0 1 16,19-3 2-16,13-6-2 15,14-4 2-15,26-2 14 16,15 0-10-16,16 4-6 16,5 4 1-16,-4 7-3 15,-7 0 2-15,2 6 0 0,-4 13-2 16,-4 4 2-16,-1 2-2 15,-3 2 2 1,-5-1-3-16,1-2 3 16,-2-1-2-16,-2-5 3 0,5-7-3 15,9-5 3-15,0-5 5 16,-6-1-7-16,-12 0 4 16,-19 0-6-16,-13 2 7 15,-9 3-6-15,-11 2 8 16,-9 2-5-16,-11 2 1 15,-12-2-3-15,-6 5 3 16,-5 2-1-16,-5-1-2 16,-6-1 5-16,-7-3-6 15,-12-4 2-15,-4-3-1 16,-5-1 1-16,-14 2-1 16,-29 10-17-16,-28 1-55 0,-38-2-95 15</inkml:trace>
  <inkml:trace contextRef="#ctx0" brushRef="#br0" timeOffset="-130196.12">22501 9632 565 0,'-3'-7'-4'16,"3"3"-3"-16,14-2-3 15,23-3 7-15,20-7 34 16,16 0-1-16,18-2-8 15,10 4-3-15,3 4-7 16,5 6-1-16,7 4 6 16,17 0-6-16,11 0-4 15,14 0 4-15,6 1-9 16,-3 9 6-16,11 4-9 16,4 0 6-16,8-3-5 15,18-3 2-15,11-5 2 16,3-3 0-16,-3 0 4 15,-20 0-8-15,-15 0 4 0,-24 4-6 16,-18 7 4-16,-20 0-4 16,-17 6 6-16,-9 0-6 15,-8-1 4-15,-7-2-1 16,-13-4-2-16,-14-5 5 16,-17-2-6-16,-13-1 6 15,-11-2-3-15,-5 0 1 16,-2 0-1-16,-2 0-10 15,-27-10-36-15,-31-12-133 16</inkml:trace>
  <inkml:trace contextRef="#ctx0" brushRef="#br0" timeOffset="-129477.04">24433 6681 452 0,'0'0'22'15,"-4"5"-29"-15,-5 15 0 16,-6 8 25 0,0 18 5-16,-3 9-12 15,3 14-5-15,-2 15 13 0,-3 21 9 16,-4 20 2-16,-6 24 5 15,1 13-16-15,-4 5 0 16,0 4-3-16,5-2 0 16,1 2-4-16,5 7 2 15,1 7-1-15,2 9 0 16,1 9 1-16,1 1-5 16,1-3 4-16,2-5-4 15,0-3-4-15,-1-8-5 0,-8-8 0 16,4-22 1-16,-2-29-1 15,5-32 4 1,7-29-3-16,3-18 7 16,3-20-7-16,1-10 2 0,2-11-4 15,0-5 2-15,0 0-3 16,0-1-23-16,0 0-15 16,6-2-11-16,21-28-4 15,6-27-47-15,3-30-56 16</inkml:trace>
  <inkml:trace contextRef="#ctx0" brushRef="#br0" timeOffset="-128733.03">25929 6863 412 0,'0'17'47'15,"-5"11"-50"-15,-7 16 22 0,0 16 2 16,0 14 5 0,-4 16 5-16,-1 15-12 15,-2 3 1-15,-5 6 5 16,-1 5-9-16,-1 5 0 0,-7 8-1 16,3 12-4-16,-4 16 7 15,-4 22-7-15,-1 22 4 16,-1 15-2-16,-1 4-2 15,2-14-5-15,6-6 4 16,-3-3-4-16,3 2 0 16,1 2-3-16,-2-2 0 15,8-13 0-15,2-11-1 16,4-14 8-16,5-10-5 16,1-5 0-16,4-13-7 15,1-12 3-15,2-17-1 16,1-15 1-16,0-13 0 15,3-13-3-15,-2-13 6 0,4-17-5 16,-1-15 3-16,2-12-3 16,0-4 3-16,0-5-3 15,0 0-4 1,0 0-3-16,0 0-12 0,0 0-8 16,0 0-22-16,0-17-50 15,-9-19-69-15</inkml:trace>
  <inkml:trace contextRef="#ctx0" brushRef="#br0" timeOffset="-127907.7">24057 10099 528 0,'-13'-7'10'0,"7"3"-9"15,6 4 28-15,0 0-14 0,0 0-13 16,0 30-11-16,0 33 8 15,3 29 14 1,0 29 8-16,-1 10-1 16,-2 5-6-16,0-3 1 0,0-3 1 15,-2-13-7-15,-4-17 1 16,-1-20-5-16,4-25 3 16,2-20-5-16,1-18 2 15,0-10-5-15,0-4 1 16,0-3-2-16,0 0 1 15,0 0-2-15,0 0-6 16,0 0-13-16,0 0-39 0,0 0-46 16,3-12-2-1,0-7-149-15</inkml:trace>
  <inkml:trace contextRef="#ctx0" brushRef="#br0" timeOffset="-126980.42">23944 12041 453 0,'-14'-2'220'15,"0"2"-216"-15,7 0 5 16,1 1 13-16,0 24 5 15,3 15-10-15,0 15-17 16,3 0 2-16,0-5-1 16,0-11 0-16,0-3-1 15,0-4-1-15,0-7 1 16,0-4-2-16,0-7 2 16,0-8-32-16,11-6-58 15,11-6-83-15,5-26-189 16</inkml:trace>
  <inkml:trace contextRef="#ctx0" brushRef="#br0" timeOffset="-126843.79">24266 12390 672 0,'-16'19'1'16,"3"-6"-2"-16,4 1 4 16,6-8 18-16,3-2-23 15,1 2-12-15,19-5-90 16,5-1-46-16</inkml:trace>
  <inkml:trace contextRef="#ctx0" brushRef="#br0" timeOffset="-125671.65">25729 12460 537 0,'0'1'34'0,"0"0"-33"16,0 4-1-16,-16 6 55 15,-17 7-5-15,-18 7-33 16,-14 6-10-16,-19-1 18 16,-14 2-6-16,-16 0-1 0,-21 0-11 15,-14-2-3 1,-5-5-2-16,-3-7-1 15,5-8 4-15,15-9 3 16,9-1 5-16,12-3-3 0,14-16 8 16,12-9-18-16,8-7 3 15,13-5-3-15,8-9 0 16,12-7 0-16,10-9-6 16,10-6 4-16,12-7-4 15,16-4 6-15,1-6-3 16,21-7 0-16,24-10-1 15,16-4 2-15,16-1 0 16,6 4-5-16,2 16 3 16,2 19-2-16,3 19 5 15,10 20-4-15,13 14 5 16,12 11-1-16,17 7 2 0,16 0-1 16,12 15-1-16,11 6 4 15,1 4-6-15,-11 0 4 16,-8 2-2-16,-7 4 2 15,-10-2-3-15,-9-1 3 16,-10 1-2-16,-5-3 3 16,-2 1-2-16,-4 1-1 15,-6-1 2-15,-16 1-4 16,-18 4 6-16,-16 2-6 16,-17-2 4-16,-16 5-2 15,-12 0 4-15,-12 4-2 16,-3 5 2-16,-15 4 3 15,-21 2-5-15,-12 5 6 0,-11-3-6 16,-17-1 2-16,-13-1-1 16,-17-4 0-16,-18 2-3 15,-11 0 1-15,-16-3-1 16,-7-3-5-16,-1-3 4 16,0-7 0-16,10-6 3 15,18-10-3-15,15-9 5 16,19-9-5-16,22 0 4 15,19-9-6-15,17-7-37 16,15-7-29-16,14 0-89 16,3 0-178-16</inkml:trace>
  <inkml:trace contextRef="#ctx0" brushRef="#br0" timeOffset="-109856.34">22628 2583 508 0,'0'-33'-28'16,"-4"1"28"-16,-3 4-2 15,3 9 8 1,1 5 10-16,0 8 13 16,3 3 8-16,0 3-25 0,-1 3-12 15,-1 29-3-15,-4 33 7 16,-5 40 26-16,-3 49-14 16,-5 45-3-16,2 34 0 15,1 15 2-15,9 1-2 16,5-5-7-16,2-10 5 15,0-13-10-15,6-19 1 16,6-27-1-16,-3-33-2 16,-2-22 4-16,-4-20-3 15,-1-19 2-15,-2-9-11 16,0-18-11-16,0-17-17 16,-2-16-17-16,-5-21-31 15,-2-19 6-15,-4-53-322 0</inkml:trace>
  <inkml:trace contextRef="#ctx0" brushRef="#br0" timeOffset="-109032.54">22621 2487 536 0,'0'0'4'16,"4"-1"-5"-16,17 0-15 16,19-4 8-16,23-3 26 15,16-6-3-15,13-3-10 16,11 1-2-16,9 1 0 15,13 6-1-15,15 2-2 16,18 0 0-16,17-2 3 16,19-1 0-16,20-6 2 15,13 0 21-15,10-1-13 16,-8 10-12-16,-17 7 1 16,-22 0-3-16,-28 21 2 0,-26 3 0 15,-20 6-2-15,-21 4 2 16,-11 2-3-16,-16 3 3 15,-11 1-2-15,-14 7 3 16,-12 5-4-16,-10 8 4 16,-9 13-4-16,-9 10 3 15,-3 22 0-15,0 14-1 16,-1 15 3-16,-8 13 3 16,-2 8 9-16,-1 5-3 15,2 4 2-15,-1 4-3 16,3 10 4-16,0 4-5 15,-1 7-5-15,-9 2 1 0,-5-5-1 16,-3-4 9-16,-8-2-9 16,1-11 3-16,-2-2-7 15,0-8 2-15,1-19-3 16,6-23 0-16,4-28 4 16,6-29-4-16,0-24 7 15,-4-15-4-15,-12-9 15 16,-16-6-4-16,-23-6-7 15,-20 0-4-15,-18-13-2 16,-24-12 0-16,-15-4-4 16,-10-3 6-16,-7 2-5 15,3 2 4-15,2 0-3 16,1 0 2-16,0 2-2 0,-4 2 3 16,-3 6-2-16,-3 5 4 15,16 7 0-15,21 3-3 16,29 3 4-1,26 0-8-15,20 0 6 0,15 3-9 16,13 3-12-16,12-1-25 16,14-5-25-16,5-17-57 15,30-44-164-15</inkml:trace>
  <inkml:trace contextRef="#ctx0" brushRef="#br0" timeOffset="-108535.61">23148 2733 606 0,'-25'-3'-5'15,"4"3"13"-15,3 13-12 0,2 24 6 16,5 13 5-16,8 8-6 15,3 2-2 1,5-8-24-16,14-13-25 16,9-12-21-16,5-18-33 0,7-11-260 15</inkml:trace>
  <inkml:trace contextRef="#ctx0" brushRef="#br0" timeOffset="-108407.95">23610 2789 485 0,'0'0'3'15,"1"0"-14"-15,1 6 13 16,4 11 10-16,3 6-8 16,7 4-4-16,9-4-28 0,6-8-114 15</inkml:trace>
  <inkml:trace contextRef="#ctx0" brushRef="#br0" timeOffset="-108263.33">24325 2736 435 0,'1'3'-8'16,"2"9"10"-16,2 10 16 16,4 6-8-16,10 8-5 15,11 4-10-15,11-5-49 16,14-6-95-16</inkml:trace>
  <inkml:trace contextRef="#ctx0" brushRef="#br0" timeOffset="-108131.7">25145 2817 454 0,'0'3'15'16,"0"8"-29"-16,0 8 15 15,0 9 0-15,0 8-2 16,0 5-24-16,0-2-98 16</inkml:trace>
  <inkml:trace contextRef="#ctx0" brushRef="#br0" timeOffset="-106696.37">24398 6202 425 0,'-39'11'25'15,"0"-2"6"-15,-2 3 16 0,2 0 30 16,-2-4-30-16,0-1-28 16,2 0-5-16,-3-3 4 15,-2-3-5-15,-9-1-2 16,-11 0-7-16,-10-1 4 16,-14-17-10-16,-15-8 9 15,-16-10-9-15,-16-9 3 16,-10-9 1-16,1-6-2 0,1-3 5 15,1-9-4-15,7-4 7 16,10-8-8-16,8-4 4 16,12-3-4-1,11-7 2-15,15-6-2 0,15-11 1 16,19-14-2-16,23-20-3 16,18-17 2-16,4-14-2 15,22 0 8-15,11 19-8 16,0 26 8-16,6 25-6 15,5 16 4-15,5 2-4 16,6 3-2-16,6-4 3 16,9-5-3-16,5-12 7 15,8-11-9-15,8-12 6 16,1-2-2-16,-4 10 4 16,-9 18-2-16,-13 27 1 0,-11 21 0 15,1 13-3 1,5 10 3-16,15 3-6 0,20 0 6 15,11 3-6-15,9 2 5 16,7 4-2-16,4-2 3 16,6 2-2-16,2 2 1 15,10 5 1-15,-1 5-4 16,-2 7 5-16,1 5-5 16,-1 2 4-16,0 12-3 15,3 5 3-15,-7 4-1 0,-7-1 0 16,-12 4 2-1,-8 6-4-15,-9 5 4 16,-8 10-5-16,-7 9 4 16,-7 9-2-16,-8 13 2 0,-8 10-4 15,-8 14 2-15,-5 14 0 16,-10 4 0-16,-8 8 1 16,-9-1-3-16,-13 0 6 15,-11 1-3-15,0 4 0 16,-17 8 0-16,-13 12 5 15,-6 10-6-15,-5 9 1 16,-1 2 0-16,-7-3-2 16,-6-6 5-16,-11-9-6 15,-7-4 8-15,-13-6-7 16,-5-4 5-16,-6-6-6 16,-10-11 2-16,-6-9-1 15,-8-18 0-15,-13-13 4 0,-10-13-4 16,-2-7 7-16,-9-5-9 15,6-4 9-15,1-9-6 16,3-9 5-16,6-8-2 16,-1-12 2-16,6-8 0 15,2-9 0-15,3 0 2 16,9-13-6-16,11-10 4 16,15 0-6-16,20 0 4 0,23 1-6 15,14 7-14 1,13 4-19-16,9 5-42 15,11 0-76-15,4 1-156 16</inkml:trace>
  <inkml:trace contextRef="#ctx0" brushRef="#br0" timeOffset="-104761.3">22704 5224 44 0,'-16'1'8'16,"-2"-1"25"-16,10 0 3 16,5 0 2-16,3 0 1 15,0 0 8-15,0 0-10 16,0 0 18-16,0 0-14 16,0 0-11-16,-3-1-1 15,-5-2-8-15,-3 2-17 16,-2-1-4-16,-5 2 3 0,4 0-5 15,3 0-1-15,5 0 1 16,4 0 2-16,2 3-4 16,0 3-1-16,0 2 3 15,0 6 2-15,-1-2 1 16,-2 0-8-16,0-3-5 16,0-5-13-16,3-4 20 15,-2 0 5-15,2 0 5 16,0 0-4-16,0 0 3 15,0 0 6-15,0 0 5 16,0 0 0-16,0 0-5 16,0 0-4-16,0 0-3 15,0 11-2-15,0 13-1 0,0 16 7 16,0 22 6-16,0 18-3 16,-6 19 0-16,-1 14-4 15,-5 10 1-15,-4-4-1 16,1-12-1-16,0-21-2 15,1-20-1-15,7-25 1 16,1-17 4-16,3-13 7 16,3-8-5-16,0-3-2 15,0 0-2-15,0 0-2 16,0 0-2-16,9 0-2 16,3 0 2-16,5-6 1 15,2 2-4-15,4 0 5 0,3 0-3 16,5-2-2-16,8-1 3 15,6 2-3-15,10-1 4 16,7 3-2-16,2 0 1 16,7 3-2-16,-7 0 1 15,-6 0 0-15,-10 0 0 16,-9 7 0-16,-3 0-1 16,-11-1 3-16,-5-3-5 15,-10-2 4-15,-4 0-1 16,-5-1 1-16,1 0-2 15,-2 0 5-15,0 0 4 16,0 1-3-16,0-1 0 16,0 2-5-16,0 0 2 0,0-2-3 15,9 2-24-15,6 1-70 16,4-3-13 0</inkml:trace>
  <inkml:trace contextRef="#ctx0" brushRef="#br0" timeOffset="-100672.83">22485 3893 51 0,'-28'-25'454'16,"-3"10"-452"-16,17 3-5 16,6 3 22-16,3 5 15 15,2 1-2-15,3 2-14 16,0 1-12-16,0 0-6 15,0 0 4-15,0 0-1 16,0 0 4-16,0 0-5 16,0 0-4-16,2 0 2 15,18 4-2-15,8 4 6 16,8 2 1-16,9 1 5 16,9-1 3-16,7-3-3 0,7-3-5 15,16-3-2-15,9 1 0 16,11-2-2-16,13 0 22 15,15 0-18-15,10 0-2 16,11 0-1-16,5 0 1 16,-1 0-3-16,-5 0 4 15,-5 0 1-15,-7 5-3 16,-11 9 1-16,-8 2-3 16,-8 2 9-16,7 1 3 15,6-3 5-15,11 2-3 16,3-7-5-16,-5-2 0 15,-11-2-5-15,-11-2 2 16,-15 3-5-16,-15-1 4 0,-11 1-4 16,-11 0 0-16,-13-1-2 15,-6 2 2-15,-8-2 0 16,-3 1-2-16,1-2 2 16,-1 2-2-16,-1-1 2 15,-2-2-2-15,-7 1 3 16,-5-2-4-16,-7-2 5 15,-7 2-5-15,-2-3-10 16,0 4-41-16,-39 8-19 16,-38 6-80-16</inkml:trace>
  <inkml:trace contextRef="#ctx0" brushRef="#br0" timeOffset="-100029.29">22348 4975 602 0,'-3'0'3'0,"2"0"-14"15,1 0 8-15,0 0 0 16,16 0 5-16,19-1-2 15,18-1 25-15,13-3 0 16,14-2-5-16,12 0-15 16,11-1-4-16,15 2 6 15,5-1-8-15,11 4 5 0,11-1-4 16,4-1 5-16,6-2-4 16,-1-1 4-1,-2 2 12-15,-1 1-6 16,-2 4 0-16,4 1-9 0,-2 0 0 15,1 0-2-15,-3 4 3 16,-10 6-4-16,-9 3 4 16,-11-1-4-16,-15 6 2 15,-7-4 0-15,-7 3-2 16,-12-2 4-16,-4 2-5 16,-9 1 2-16,-4-1 0 15,-9-4 1-15,-14-1-1 16,-12-6 0-16,-14-1 2 15,-7-4-4-15,-5 0 3 16,0 0-1-16,-6-1 8 16,-22 4-26-16,-14-4-53 15,-12 0-42-15,-4 0-24 0</inkml:trace>
  <inkml:trace contextRef="#ctx0" brushRef="#br0" timeOffset="-99216.95">23565 2185 292 0,'9'-8'10'16,"1"1"4"-16,2 1 1 15,2-1 18-15,-2 5 3 16,-3 0-10-16,-5 2-23 16,-1 0 12-16,-2 0 1 15,-1 20 0-15,0 16 21 16,-14 17 16-16,-9 12-23 16,2 13-9-16,1 15-11 0,6 12 0 15,7 16 1-15,2 15-5 16,5 15-5-16,0 13 0 15,0 13-1-15,0-2 6 16,0 4-5-16,0-6 2 16,0-3-1-16,0 4 0 15,0-5 0-15,0-5-2 16,-1-9 1-16,-8-12-1 16,-6-10 3-16,-5-7 0 15,0-4-1-15,-2-9-1 16,2-4 4-16,4-1-2 15,5-7-2-15,7 3 1 16,1-4-2-16,1-2 0 0,2-8 0 16,0-9 0-16,0-13 0 15,0-12 0-15,0-13 0 16,0-13 0-16,0-12-4 16,0-11-8-16,0-7-12 15,0-4-29-15,14-37-52 16,8-32 19-16</inkml:trace>
  <inkml:trace contextRef="#ctx0" brushRef="#br0" timeOffset="-98452.33">24953 2210 402 0,'-9'-7'7'0,"6"0"-6"16,2 7 10-16,1 0 0 16,0 0-11-16,-2 17-6 15,-4 18 16-15,-6 15 14 0,-3 14 1 16,-4 15-6 0,0 15 0-16,1 11-1 15,2 15-10-15,-1 14-1 16,-1 15 7-16,-1 7 3 0,-4 8 1 15,1 0-7-15,4-4 3 16,2-1 0-16,4 1 0 16,3 1-3-16,3 4-2 15,2 8-3-15,1-2-4 16,-3 2 3-16,-5-4-3 16,-1-8 8-16,0-6-6 15,-1-8 3-15,-1-1-5 16,3-1 2-16,-1-2 0 15,-3-3-2-15,0-9 0 16,1-10 0-16,3-18 1 16,2-20-1-16,4-16 1 15,4-18-2-15,1-16 2 0,0-15-3 16,0-7 1-16,0-9-1 16,0-2-2-16,0 0-1 15,0 0-14-15,0-7-20 16,13-26-26-16,5-23-12 15,-9-21-160-15</inkml:trace>
  <inkml:trace contextRef="#ctx0" brushRef="#br0" timeOffset="-87829.68">9236 10953 518 0,'-30'-7'-6'0,"11"-11"2"15,4 7 12-15,2 1 33 16,5 4 4-16,5 2-13 15,3 3-18-15,0-6-12 16,20-8-10-16,11-1 6 16,6 4-4-16,5 12 3 15,-5 9-16-15,-8 32-14 16,-9 14 18-16,-12 6 7 16,-8 0 7-16,-3-11 1 15,-17-15 6-15,-2-7 11 16,4-13 16-16,6-5-1 0,12-7-11 15,0 4-23-15,26 11-15 16,6 10 18 0,7 12 2-16,-8 2-3 15,-14-4-1-15,-17-2 6 0,-10 0 2 16,-26-1 16-16,-11 0-2 16,6-9 1-16,8-14-12 15,11-10-5-15,11-2-8 16,8-45-45-16,3-28-87 15,-3-28-43-15</inkml:trace>
  <inkml:trace contextRef="#ctx0" brushRef="#br0" timeOffset="-87672.1">9211 10448 629 0,'0'10'17'16,"0"19"-40"-16,0 13 24 0,2 9 2 15,5 4-1-15,6-9-2 16,11-3-2-16,3-17-60 16,1-22-82-16</inkml:trace>
  <inkml:trace contextRef="#ctx0" brushRef="#br0" timeOffset="-87484.6">9388 10455 653 0,'-44'39'-7'16,"8"-4"2"-16,12-7 13 16,14-16 23-16,5-8-9 0,5-2-15 15,5 3-18-15,21 2 3 16,22 0 7-16,14-3 2 16,13-4-24-16,7-5-83 15,-5-22-59-15</inkml:trace>
  <inkml:trace contextRef="#ctx0" brushRef="#br0" timeOffset="-87064.72">10301 9607 668 0,'29'-14'-18'0,"14"2"16"16,-6 3 0-16,-1 9 0 16,-4 2-3-16,-6 18 2 15,-10 7 6-15,-15 2-4 16,-1 0 3-16,-13-1-3 15,-8-6 10-15,2-8-6 16,8-8 6-16,4-5 0 0,7-1-3 16,0 1-16-16,18 6-9 15,4 8 19-15,-4 11-1 16,-8 8 4-16,-10 11-3 16,-11 5 8-16,-18-4 0 15,0-7-1-15,3-13 0 16,11-12-5-16,9-11 2 15,6-3-15-15,0-38-110 16,3-22-177-16</inkml:trace>
  <inkml:trace contextRef="#ctx0" brushRef="#br0" timeOffset="-86895.18">10602 9357 590 0,'0'0'32'16,"0"0"-49"-16,2 11 17 15,1 22 26-15,4 10 7 16,5 7-27-16,4-1-8 16,5-3 4-16,9-4-22 15,0-16-81-15,-4-23-91 16</inkml:trace>
  <inkml:trace contextRef="#ctx0" brushRef="#br0" timeOffset="-86715.66">10861 9360 538 0,'-31'29'7'16,"-6"4"-9"-16,13 3 48 16,6-12 20-16,7-11-30 15,11-4-23-15,3 4-14 16,21-1-1-16,15 4 7 16,7-1-5-16,11-6 1 15,5-3-18-15,-7-2-82 16,-17-2-75-16</inkml:trace>
  <inkml:trace contextRef="#ctx0" brushRef="#br0" timeOffset="-85652.85">9912 10671 211 0,'-4'-16'18'16,"-5"3"-16"-16,5 6 34 0,-1 2 49 15,4 4-33 1,-1 1-17-16,1 0-10 16,1 0-10-16,0 0 2 15,0 4-18-15,0 24-3 0,7 23 12 16,8 34 21-16,1 30-3 15,11 34-4-15,1 25-6 16,8 11-6-16,0-1-2 16,1-13-4-16,-4-16 3 15,-2-13-6-15,-1-11 4 16,-4-7-2-16,-3-8 0 16,-4 0-2-16,0-8-1 15,-2-13 5-15,-2-11-7 16,-1-21 3-16,-4-17-5 15,-5-17 8-15,-1-16-4 16,-4-10-2-16,0-3-1 0,0 0-18 16,0-18-50-16,0-27 4 15,-7-19-37-15</inkml:trace>
  <inkml:trace contextRef="#ctx0" brushRef="#br0" timeOffset="-84777.01">9781 10796 511 0,'-5'-3'3'15,"3"3"-2"-15,2 0-4 16,0-1-1-16,10-5-3 16,18-6 5-16,19-7 5 15,14-6-1-15,11-6 2 16,8-1-4-16,11-2 7 15,4-1-5-15,12 0 1 0,2 2 1 16,7 3-2-16,2 0 0 16,-2 6-1-16,13-3 14 15,7 0-2-15,10 0 14 16,7-1-14-16,-1-1-9 16,-9-1-1-16,-3 8 2 15,-16 6-5-15,-20 10 2 16,-13 6-2-16,-28 0-1 15,-19 0 2-15,-19 4-4 16,-13 2 5-16,-6-1-3 16,-6-2 4-16,0 0 8 15,0 4 21-15,0 15-12 16,0 22-4-16,0 22 12 0,0 21-18 16,5 11-5-16,5 6-2 15,8 9 4-15,10 10-4 16,5 15 0-1,9 8-3-15,0 6 2 0,2-1-1 16,2-10-2-16,-2-10 2 16,-7-12-1-16,-9-11 4 15,-4-12-4-15,-9-14 4 16,-11-12-2-16,-4-16 1 16,0-5-2-16,-27-3 0 15,-4-9 9-15,-16 2-5 16,-13-6 6-16,-10-3-10 0,-15 0 4 15,-12 0-2-15,-19-4-1 16,-18-1-2-16,-15 0 0 16,-10 2 2-1,-2 2-4-15,1 0 4 0,6 2-5 16,12-2 11-16,23-4-5 16,24-6 0-16,31-5 0 15,28-5 2-15,17-4-3 16,14-3-1-16,4-2 1 15,1 0-8-15,0 0-1 16,0 0-29-16,3 0-3 16,14-14-17-16,5-11 5 15,0-12-59-15,-8-7-166 0</inkml:trace>
  <inkml:trace contextRef="#ctx0" brushRef="#br0" timeOffset="-84415.97">10804 11846 644 0,'-7'1'-24'0,"3"1"-48"16,4 6 40-16,18 0-4 16,16 0-35-16,13-8-263 0</inkml:trace>
  <inkml:trace contextRef="#ctx0" brushRef="#br0" timeOffset="-84227.48">11950 11648 569 0,'0'1'21'0,"0"1"-45"16,0-1 14-16,0 2 10 16,0 4-4-16,0 7-45 15,4 8-17-15,8 3-1 16</inkml:trace>
  <inkml:trace contextRef="#ctx0" brushRef="#br0" timeOffset="-80291.39">11131 8847 511 0,'-26'-16'19'0,"13"4"-16"16,9 8 22-16,0 4 28 15,3 0-25-15,1 18-18 16,-3 28-1-16,0 21 27 16,3 15-3-16,0 3-23 15,0-6-2-15,0-5-4 16,3-8 0-16,8-12-2 15,2-10-3-15,-1-13 0 16,-2-12-39-16,2-7-20 16,0-12-65-16,4-20-48 15</inkml:trace>
  <inkml:trace contextRef="#ctx0" brushRef="#br0" timeOffset="-80139.8">11354 9233 513 0,'0'0'4'0,"0"0"22"15,0 9 22-15,0 10-2 16,-7 6-27-16,1 0-14 16,3-3-2-16,3-3-18 15,0-3-57-15,0-9-43 16,0-7-191-16</inkml:trace>
  <inkml:trace contextRef="#ctx0" brushRef="#br0" timeOffset="-79396.78">11697 8924 318 0,'-23'-2'238'0,"1"2"-239"16,7 0 32-16,-4 12 12 16,4 15-20-16,0 18-19 15,3 11 6-15,6 8-5 16,4-2-3-16,2-3-1 15,0-4-2-15,14-6 2 16,10-7-1-16,2-9 2 16,0-11-5-16,-4-10 3 15,1-12-2-15,-3 0 1 16,0-30 0-16,-4-16 2 16,-7-10 0-16,-9-16-2 0,0 3 3 15,-3 3-4-15,-15 9 4 16,-3 15-1-16,-2 9 3 15,0 14-1-15,8 5-1 16,2 7 0-16,10 5-3 16,0 2-10-16,3 10-81 15,0 15-92-15,0 0-208 16</inkml:trace>
  <inkml:trace contextRef="#ctx0" brushRef="#br0" timeOffset="-79240.34">11923 9188 465 0,'3'11'5'0,"0"0"-1"16,0 5 35-16,-3-2 37 16,0 2-29-16,0 7-31 15,-3 4-11-15,-6 4 0 16,0-2-5-16,6-5-24 16,3-4-56-16,0-18-67 15</inkml:trace>
  <inkml:trace contextRef="#ctx0" brushRef="#br0" timeOffset="-79060.85">12178 9050 585 0,'0'-4'10'0,"4"3"-11"0,5-1-1 16,15-2-2-16,9-1-4 15,7-2 12-15,0-2-5 16,2 4 1-1,-10-1-38-15,-5-1-40 0,-7-5-47 16,-13-5-109-16</inkml:trace>
  <inkml:trace contextRef="#ctx0" brushRef="#br0" timeOffset="-78836.86">12502 8739 320 0,'0'-17'68'16,"2"9"-24"-16,-1 7 29 15,-1 1-26-15,0 0-7 16,5 7-27-16,-4 24-7 0,8 18 69 15,-3 14-39-15,-3 12-6 16,0 0-15 0,0 1 2-16,0-5-5 15,3-9-10-15,3-10 1 0,-6-14-4 16,0-7 3-16,-3-12-3 16,1-9 3-16,-1 0-21 15,0-9-21-15,0 0-23 16,-6-1-56-16,-16 0-234 15</inkml:trace>
  <inkml:trace contextRef="#ctx0" brushRef="#br0" timeOffset="-77892.52">12617 9587 502 0,'-28'0'14'15,"-8"0"-1"-15,-6 5 49 16,-4 7-19-16,-4 5 2 16,-4-1-35-16,-7 4-3 15,-6-5 14-15,-8-2-2 16,-10-4-10-16,1-4-6 15,-3-4 2-15,5-1 1 16,5-1 8-16,1-13-4 16,-4-8 0-16,-3 1-6 15,-5-8 0-15,-4-1-4 16,-2-4 1-16,-1-8 0 16,9-5-3-16,13-3 3 15,17-5-3-15,17 2 0 0,10 0 1 16,14-1 1-16,8-1-3 15,7 4 1-15,0 0-1 16,10 2-2-16,17-1 6 16,12-6-5-16,13 4 3 15,9-4-2-15,12-4 4 16,3 1-3-16,-2-1 3 16,1 2-1-16,-1 8-1 15,-1 2 1-15,6 7-2 16,-3 1 5-16,2 7-5 15,1 5 4-15,6 7-3 16,7 5 1-16,3 6-1 0,4 7 1 16,-7 3 1-16,-7 9-4 15,-5 14 4-15,-7 9-3 16,-1 12 1-16,-9 3-1 16,-7 9 1-16,-12 5 0 15,-6 4 1-15,-6 4 0 16,-6 6-3-16,-10 7 5 15,-7 4-4-15,-9 4 5 16,0 3-4-16,-19-1 4 16,-11 2-1-16,-10-6 1 15,-2-12-1-15,-7-5 1 16,-5-10 1-16,-2-8-2 16,-8-3 6-16,-2-4-9 0,-3 1 4 15,-6-4-3-15,3 0 1 16,5-8-1-16,10-9-1 15,14-6-2-15,13-9-7 16,13-5 3-16,8-4-5 16,6-2-1-16,3 0-29 15,0 0-25-15,0 0-72 16,0-9-130-16</inkml:trace>
  <inkml:trace contextRef="#ctx0" brushRef="#br0" timeOffset="-75999.96">10327 13246 184 0,'-5'-10'-7'0,"5"4"-15"16,0-1 1-16,0-1 20 15,0-2 0-15,8-2 1 16,3-6 0-16,3-3-19 16,-1-3-38-16</inkml:trace>
  <inkml:trace contextRef="#ctx0" brushRef="#br0" timeOffset="-75272.76">10398 13066 11 0,'0'0'119'0,"0"0"-32"16,0 0-6 0,0 0-25-16,0 0-17 15,0 0-1-15,0 0-2 0,0 0-17 16,0 0-9-16,0 0-8 16,0 0 0-16,0 0-3 15,1 0 1-15,-1 0 2 16,0 0-4-16,0 0 5 15,0 0-4-15,0 0 4 16,0 0 0-16,0 0-1 16,0 0-2-16,0 0 4 15,0 0-2-15,0-1 1 0,0 1 5 16,0 0 7-16,0 0 6 16,0-1-5-1,0 1 4-15,0 0-8 16,0 0 5-16,0 0-2 0,0 0-1 15,0 0 1-15,0 0-3 16,0 0 7-16,0 0-3 16,-11 0 1-16,-1 0-15 15,-3 0-2-15,6 0 0 16,4 0 2-16,4 0-2 16,1 0-1-16,0 0-2 15,0 0-9-15,0 0 4 0,0 0-1 16,0 0 6-1,0 0 3-15,0 0 0 16,0 0 1-16,0 0-1 16,0 0 2-16,0 0-4 0,0 0 4 15,0 0-6-15,0 0 4 16,0 0-5-16,3-3 1 16,19-4-3-16,11-4 6 15,6-3 2-15,5-3-2 16,7 2 2-16,4 0-3 15,5 2 4-15,1 2-4 16,1 4 4-16,-1 0-2 16,-3 0 0-16,-4-1-1 15,-9-4 3-15,-10 3-2 16,-11 2-2-16,-12 3 4 16,-7 1-5-16,-5 3 6 15,0 0-1-15,0 0 4 0,0 0 0 16,0 0 5-16,0 0-3 15,0 0-2-15,0 0-2 16,0 0-4-16,0 0 0 16,0 0-13-16,0 2-44 15,0 5-90-15,0-1-172 16</inkml:trace>
  <inkml:trace contextRef="#ctx0" brushRef="#br0" timeOffset="-71368.4">10143 11780 292 0,'-9'18'-16'16,"2"6"-107"-16,5-6 3 15</inkml:trace>
  <inkml:trace contextRef="#ctx0" brushRef="#br0" timeOffset="-70052.68">10069 11647 140 0,'-5'2'4'0,"-1"0"-4"15,2-2 35-15,3 1 21 16,1-1-29-16,0 0-20 15,-2 0-4-15,2 0-1 16,0 0-2-16,0 0 0 0,0 0 1 16,0 0 2-1,0 0 3-15,0 0 13 16,0 0 10-16,0 0 11 16,0 0 4-16,0 0-11 0,0 0-1 15,0 0 4-15,0 0-7 16,0 0-7-16,0 0-3 15,0 0-7-15,0 0-2 16,0 0-7-16,0 0-2 16,0 0 1-16,0 0-1 15,0 0 0-15,0 0 0 16,0 0-1-16,0 0 0 16,0 0 2-16,0 0-2 15,0 0 2-15,0 0-2 16,0 0 0-16,-1 0 0 15,1 0-1-15,0 0 0 16,0 0 0-16,0 0 4 0,0 0-1 16,0 0 11-16,0 0-7 15,0 0 1-15,0 0-4 16,0 0-1-16,0 0-1 16,0 0-2-16,0 0 2 15,0 0-5-15,0 0 7 16,0 0-4-16,0 0 2 15,0 0-2-15,0 2 3 16,0-2-3-16,0 0 1 16,0 0 2-16,0 0-3 15,0 0 7-15,0 0-5 16,0 0 3-16,0 0-3 0,0 0 2 16,0 0-3-16,0 0 1 15,0 0 0-15,1 0-3 16,8 3 5-16,0-2 0 15,0 0 4-15,1 1-6 16,1-2 3-16,2 1-4 16,3-1 4-16,-1 0-2 15,2 0-3-15,2 0 3 16,-3 0-5-16,1 0 7 16,-4 0-6-16,1 0 4 15,3 0-1-15,6-3 0 16,3-2-2-16,10-5 2 0,8-2 1 15,5-5-3-15,12-4 7 16,0 1-9-16,9 0 11 16,5-3-7-16,0 0 1 15,4-1-4-15,9 2 4 16,8-1-1-16,6 1-3 16,-1-3 3-16,1 0-2 15,-3 0 3-15,-2 0-3 16,-3 4 3-16,-6-4-1 15,-11 6-2-15,-2 2 3 16,-10 2-1-16,-2 5-1 16,-2 0 0-16,-3 2 0 15,6-1-2-15,-5-2 4 0,1 0-3 16,-1 1 2-16,-14 3-1 16,-9 2 1-16,-12 3-1 15,-16 1-2-15,-7 1-2 16,-1 0-1-16,-1 1 10 15,-22 20-15-15,-12 12-45 16,-15 5-63-16,-20 1-319 16</inkml:trace>
  <inkml:trace contextRef="#ctx0" brushRef="#br0" timeOffset="-69401.7">10233 12491 445 0,'1'-3'4'0,"2"1"-19"15,4-2 8-15,2-1 17 16,11-6 6-16,8-5 1 16,14-7 28-16,6-4-6 15,7 2-29-15,0 0 2 16,3 0 8-16,3 3 3 16,3-2 1-16,3 0-3 15,9-2-10-15,9 0-1 16,14-4 1-16,9 0-7 15,6-2 2-15,0-1-4 16,-1 2 3-16,-12 3-5 16,-4 5 3-16,-14 3-3 0,-4 4 2 15,-1 2-1-15,-2-2 2 16,1 2 2-16,5-1-2 16,-3-1-2-16,-5 2-1 15,-2 1 1-15,-5 3-2 16,-9 3 3-16,-12 5-3 15,-18 2 2-15,-16 0-2 16,-12 0 0-16,0 0 5 0,-29 7-4 16,-22 14-23-1,-23 8-47-15,-22 1-123 16</inkml:trace>
  <inkml:trace contextRef="#ctx0" brushRef="#br0" timeOffset="-68088.73">10602 10815 159 0,'-10'-7'226'0,"3"4"-236"16,4 2 18-16,3 0 5 16,0 1-4-16,0 0-7 15,0 0-4-15,0 0 0 16,0 0 1-16,0 0 1 16,0-2 5-16,0 2 1 15,0 0 1-15,0 0-4 16,0 0 4-16,0 0-6 15,0 0 2-15,0 0 0 16,0 0 3-16,0 0 3 16,0 0 3-16,0 0-2 15,0 0-10-15,0 0 0 0,0 0-1 16,0-7-24-16,6-9-23 16,2-8 19-16,0-1-40 15,-4 1 43-15,-1 6 24 16,-2 3 5-16,-1 1 32 15,0 3 17-15,0 3-4 16,0 0-12-16,0 0-21 16,0-2-13-16,0 0-1 15,0 0 0-15,0 3-3 16,0 4 4-16,0 1 4 16,0 2 12-16,0 0-5 15,0 0-2-15,0 0 0 16,0 0 0-16,0 0-3 0,0 0-2 15,2 0-5-15,1 0-3 16,4 0 3-16,2 0-2 16,0 0-10-1,-1 0 1-15,-1 0 4 0,-2 0 3 16,-2 0 1-16,-2 0 4 16,-1 0-5-16,0 0 6 15,0 0-3-15,0 0 10 16,6 13 0-16,6 21 0 15,1 19 38-15,8 23-12 16,3 14-20-16,1 9-4 16,1 4-3-16,5 4-3 0,0-2-3 15,5 1-4-15,-2 0 3 16,2 0-2 0,0-1 1-16,-4 3-1 15,1-6 0-15,-4-6 3 0,-1-4-4 16,2-14 4-16,-4-9-3 15,-2-9 6-15,-1-6-9 16,-4-7 6-16,0-2-3 16,-2-7 0-16,-3-5-2 15,-3-1 1-15,0-3 2 16,2-4-2-16,-6-7 1 16,-1-9-3-16,2-4-14 0,0-5-23 15,3-3-36-15,-5-29-5 16,-6-16-158-16</inkml:trace>
  <inkml:trace contextRef="#ctx0" brushRef="#br0" timeOffset="-67588.07">11424 10276 531 0,'0'4'12'0,"0"-3"-26"15,0 6-5-15,6 13 7 16,12 19 13-16,1 22 16 16,8 19-3-16,0 19-3 15,3 13 0-15,-1 7 1 16,1 12 4-16,3 3-10 16,0 1 5-16,-2 4 0 15,0-5-8-15,-4-3 1 16,0-5 0-16,-2-9 11 15,-2-7-2-15,1-12 2 0,1-9-5 16,-3-7 1-16,-1-5-3 16,6-6-6-16,-3-7-2 15,-1-9 2-15,1-6-3 16,-4-6 1-16,-3-11 0 16,-3-7-1-16,-5-9 1 15,-3-8-31-15,-6-7-22 16,0-1-72-16,-27-9-193 15</inkml:trace>
  <inkml:trace contextRef="#ctx0" brushRef="#br0" timeOffset="-66152.48">10793 11292 392 0,'0'7'21'0,"-3"-4"-12"15,3-1 61-15,-3 1-16 16,0 0-26-16,-5 4-17 16,-2 5-4-16,-5 5-5 15,-4 1-1-15,-1 3 9 16,-4-1 0-16,-4 1 0 0,-2 1-8 15,-1 0 0-15,0-2 0 16,0-2 5-16,1-2 2 16,3-2 1-16,0-4 3 15,5-3 2-15,-2-4-9 16,-3 0-3-16,-1-3 6 16,-6 0-8-16,-4 1 1 15,-3-1-2-15,-1 0 1 16,2 0-2-16,-2 0 3 15,3 0 9-15,7 0 7 16,0-6-12-16,2-6-1 16,8-1 9-16,3-2-11 0,-1-3-1 15,5-4-3-15,1-2 1 16,2-2-2-16,-2-6 2 16,8-2 0-1,2-2-1-15,1-3 1 0,1-5-3 16,1-3 5-16,1 0-4 15,0 3 3-15,-2 3-2 16,-1 8 2-16,2 0 1 16,-2 4-3-16,3 4 2 15,0 0-2-15,0 5 1 16,0 1-1-16,4-2 2 16,8 0-4-16,0-1-1 0,9-2 3 15,3 1 1 1,0-1-1-16,2-1-1 15,-4 3 2-15,0 0-1 16,-2 3 1-16,-1 4-1 16,-2 4 0-16,-2 1-1 0,0 3 3 15,2-2-2-15,5-1 0 16,5-3 1-16,5 1-1 16,1-1 1-16,3 1-2 15,0 2 3-15,1 2-3 16,2 1 3-16,-2 2-4 15,-4 4 3-15,-1 1 0 16,-3 0 0-16,-1 0-2 0,-1 6-1 16,2 6 4-1,-3-2-3-15,5 5 2 16,-1 3 0-16,0 2 1 16,-3 4-2-16,1 1 2 0,-4 2-1 15,-2 5-1-15,-1 4 3 16,0-1-3-16,0 3 1 15,-2 1-2-15,-4 4 0 16,-3 2-4-16,-5 4-7 16,-5 0 1-16,-2-2 2 15,0 3 1-15,-18 3 4 16,-6 4 4-16,-4 0 1 16,-3-1 0-16,-2-5-2 0,-3-4 3 15,0-6 0 1,0-5 1-16,5-11 2 15,6-6-4-15,6-7 3 0,5-7-2 16,5-2-1-16,2-3-5 16,4 0-44-16,0 0-125 15,0-12-159-15</inkml:trace>
  <inkml:trace contextRef="#ctx0" brushRef="#br0" timeOffset="-64932.68">11594 11296 467 0,'0'6'25'16,"-6"-4"-22"-16,-2 3 43 15,1 0 11-15,-1-1-23 16,-5 4-18-16,-6 2 0 15,-2 2-6-15,-6-1 6 16,-6 0 6-16,-6 0-5 16,-8-3-7-16,-5 1-2 15,-5-7 5-15,1 0-6 16,-2-2 5-16,3 0-6 16,6 0 7-16,2-11-10 15,5-5 4-15,1 0-5 16,7-8 1-16,-1-8-2 0,2-7-3 15,4-11 4-15,-1-7-4 16,5 3 1-16,-1 5 1 16,7 6 3-16,0 5-3 15,2 2 1-15,2 7 0 16,2-4 0-16,4 5-1 16,5-4-2-16,2-5 2 15,2 1-4-15,0-7 4 16,9-1-4-16,6 1 4 15,-5 3-1-15,2 7 1 16,0 2 0-16,0 7-2 16,6 3 3-16,4-2-5 0,1 2 4 15,8 0-2-15,3 1 1 16,5 0 0-16,3 2 2 16,0 4-1-1,2 4-1-15,1 2 0 0,1 8-1 16,-3 0 2-16,0 0-6 15,2 0 6-15,-2 9-4 16,-1 2 4-16,-5 3-1 16,0 0 0-16,-1 0 2 15,-9 1-3-15,-2 4 3 16,-3 3-2-16,-1 7 2 16,-1 9-3-16,-3 9 4 0,-3 7-2 15,-4 3 1 1,1 3 0-16,-2-2 2 15,1 1-3-15,-3-1 1 16,-1 2 1-16,-6 2-4 0,0-1 2 16,-7-6-3-16,-14-10 6 15,-6-6-6-15,-5-5 6 16,-6 0-2-16,-2-3-2 16,3-3 5-16,3-4-6 15,10-8 5-15,9-4-4 16,9-7 2-16,4-3-9 15,2-2-24-15,0 0-51 16,5-14-94-16,14-14-7 0</inkml:trace>
  <inkml:trace contextRef="#ctx0" brushRef="#br0" timeOffset="-64187.67">12266 10982 515 0,'-14'5'25'0,"-4"2"-10"15,3 0 49-15,2 2-9 16,4-4-15-16,0-2-21 16,0 2 2-16,-6-2-4 15,-10 4-6-15,-12 6-10 16,-11 1 1-16,-3 1-5 0,-2-4 5 16,-1-3-2-16,2-2 1 15,-5-5-1-15,5-1 2 16,6 0 1-16,0-4-1 15,7-14-1-15,5-10-1 16,4-4 2-16,5-8-2 16,6-10 4-16,5-12-3 15,8-13-2-15,6-7 1 16,0 1-3-16,23 2 3 16,11 1-3-16,17 0 3 15,7 0-1-15,6 6-1 16,3 6 4-16,0 13-4 0,-2 13 1 15,-3 19-1-15,-6 17 2 16,-1 4-3-16,-2 36 3 16,-1 18-1-16,-7 20 1 15,1 10 2-15,-10 6-2 16,-5-1 2-16,-5-7-2 16,-8-4 1-16,-11-6-1 15,-7-2 2-15,-1-4-7 16,-22-3-5-16,-8-3-23 15,-4-6-26-15,-4-6-55 16,-12-9-114-16</inkml:trace>
  <inkml:trace contextRef="#ctx0" brushRef="#br0" timeOffset="-63568.56">10885 12122 380 0,'-20'35'7'0,"-9"-2"17"16,-4-4 61-16,-1-7-15 15,-3-4-3-15,-1-8-37 16,-5-2-16-16,-3-6 4 15,-3-2-6-15,-9-4-7 16,3-20-2-16,0-11-5 16,5-9 2-16,16-9-3 0,12-4 3 15,16-2-3-15,6-4 2 16,21 1-3-16,19-1 1 16,11 2 2-1,14 6-2-15,6 11 3 0,4 11-2 16,1 12 2-16,-3 11-2 15,-1 10 2-15,0 8-1 16,-3 22 1-16,-5 11-1 16,-9 10-2-16,-16 1 3 15,-15 4-1-15,-17-3 2 16,-7-5-2-16,-9-2 6 16,-22-6-5-16,-12-1 4 0,-5-5-3 15,7-11 0-15,8-7-2 16,15-11-9-1,11-5-24-15,7-8-89 16,25-21-64-16</inkml:trace>
  <inkml:trace contextRef="#ctx0" brushRef="#br0" timeOffset="-63138.71">11655 11967 473 0,'-37'20'11'16,"-13"3"4"-16,-9-1 38 0,-5-1 5 16,3-9-31-16,0-8-9 15,0-4 5 1,1-5-14-16,7-20 4 16,5-11-6-16,17-20-6 0,13-12-5 15,15-10 2-15,3-2-1 16,31 7 1-16,18 8 0 15,14 6 0-15,13 11 2 16,3 4 0-16,3 11 0 16,-1 14-2-16,-4 13 1 15,-3 6 2-15,-10 14-5 16,-8 17 6-16,-8 10-4 16,-6 11 5-16,-8 9-4 15,-10 7 2-15,-14 8 0 16,-10 5 1-16,-3-3-1 15,-24-6 0-15,-8-11 1 0,-5-13-1 16,4-12 0-16,6-13 0 16,9-10-3-16,11-13-5 15,10-2-33-15,0-32-115 16,18-16-106-16</inkml:trace>
  <inkml:trace contextRef="#ctx0" brushRef="#br0" timeOffset="-62619.1">12315 11711 460 0,'-43'19'0'16,"4"-2"2"-16,5-6 39 15,2-7 39-15,1-4-47 16,-5 0-10-16,-3-13-14 16,-1-13 1-16,5-8 0 15,2-11-6-15,6-9 1 16,7-7-4-16,6 1-2 16,9 5 1-16,5 12 0 15,2 7 1-15,20 0-2 16,11 1 4-16,10 3-2 0,11 6 9 15,11 3-8-15,11 2 1 16,9 2 1-16,9 5-3 16,5 8 1-16,-2 6-1 15,-6 20-1-15,-15 28 0 16,-19 15 0-16,-18 14-4 16,-20 6 4-16,-16 4 1 15,-3-1 0-15,-11-7 1 16,-18-6 0-16,-13-9 4 15,-10-10-2-15,-11-7 3 16,-10-11-3-16,-1-9 0 16,-2-5-4-16,3-10 2 15,4-6-3-15,11-6-4 0,11 0-1 16,17-17-8-16,18-13-40 16,6-9-153-16</inkml:trace>
  <inkml:trace contextRef="#ctx0" brushRef="#br0" timeOffset="-61769.12">11332 12946 513 0,'0'32'13'0,"-11"22"-8"15,-16 4 52-15,-4-2-8 16,-7-7-28-16,-3-7-5 16,0-7-3-16,-5-9 1 0,-4-6-2 15,-5-10-7-15,-9-10 3 16,-9 0-7-1,-4-20 0-15,-7-9-3 16,1-10 4-16,1-4-2 0,12-3 1 16,10 2 0-16,16 4 6 15,10 5 2-15,7 3 5 16,9 3-7-16,2-5-6 16,8-2 4-16,6-8-6 15,2-11 1-15,13-9-1 16,28-9 1-16,16-7 0 15,22-2-1-15,16 8 3 16,5 10-3-16,5 18 2 0,-3 23-6 16,6 20-6-1,-5 7-8-15,-7 35 5 16,-18 13 1-16,-21 7 7 16,-17 10 2-16,-20 0-1 0,-12 2 6 15,-8 0-3-15,-5-1 4 16,-15-9-2-16,-7-8 1 15,-1-10 0-15,-3-12 2 16,0-7 0-16,2-7-1 16,6-8-4-16,8-5-12 15,7-4-30-15,8-16-79 16,3-22-40-16</inkml:trace>
  <inkml:trace contextRef="#ctx0" brushRef="#br0" timeOffset="-61300.37">11826 12765 475 0,'-53'15'54'16,"-4"-4"-49"-16,-1-2 56 15,-2-7-6-15,-1-2-34 16,6-1-15-16,8-24-6 16,8-11 2-16,6-19-5 15,9-18 2-15,6-15 0 16,-1-9 1-16,8 5 2 0,3 17-2 16,5 26 5-16,3 16-1 15,4 10 4-15,29 4-8 16,19-5 2-16,18 5 1 15,12 4 1-15,6 8-2 16,-3 7 1-16,-6 8-3 16,-5 20 1-16,-7 13 2 15,-10 9-4-15,-14 9 4 16,-13 8-1-16,-20 5-2 16,-10 2 1-16,-3 0 0 15,-27 1 1-15,-11-7-1 16,-7-4 2-16,-3-8-2 0,5-8 2 15,6-12-4-15,4-11-31 16,14-19-42-16,11-11-129 16</inkml:trace>
  <inkml:trace contextRef="#ctx0" brushRef="#br0" timeOffset="-60672.05">12815 12539 577 0,'-42'20'19'0,"-7"5"-21"15,-4 3 37-15,-11 4 10 16,0 4-29-16,-2-1-10 16,5-6 14-16,3-7-14 15,2-8 8-15,0-10-1 0,0-4 3 16,-6-4-6-16,4-22-8 15,2-11 0-15,1-11 0 16,13-11 1 0,12-13-3-16,14-12 1 0,16-3 1 15,0 2-2-15,21 6 1 16,16 12-7-16,12 10 6 16,14 8-4-16,8 8 4 15,11 5-1-15,4 4 1 16,5 7-1-16,3 8 2 15,0 10-1-15,0 7-2 16,-10 7 3-16,-10 24-2 16,-12 13 1-16,-13 14-1 0,-12 12 4 15,-13 1-3-15,-12 5 2 16,-12-1-2-16,-3-1 0 16,-25 1 2-1,-12-4-4-15,-14-6 5 0,-4-3-3 16,-3-7 3-16,0-7-3 15,8-9 2-15,8-9-5 16,12-10-24-16,11-12-45 16,2-8-78-16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30:31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17637 2287 312 0,'-11'3'5'15,"-1"-3"22"-15,3 0 13 16,6 0-14-16,0 0-4 16,3 0-7-16,0 0 13 15,0 0-10-15,0 0 13 16,-3 0 1-16,-2 0 2 15,1 0-6-15,1 0-4 0,1 0 4 16,2 0-12-16,-1 0-2 16,1 0-6-1,0 0 1-15,0 0-7 16,0 0 1-16,0 0-4 0,0 0-1 16,0-3 0-16,7-8-1 15,14-9 1-15,7-2 1 16,4-3 2-16,-7 9-3 15,1 1 3-15,-6 6-4 16,3 6 3-16,-5 1-2 16,-4 2 2-16,-3 3-3 15,-5 17 1-15,-5 9 1 16,-1 7-1-16,0 3 3 0,-10-4-5 16,-9-7 4-1,-1-7-1-15,1-5 3 16,4-5 0-16,6-5-1 15,5-2 1-15,2-4-2 0,2 0 2 16,0 0-3-16,0 0 1 16,0 0-5-16,0 0 1 15,0 0-6-15,15 7 5 16,3 4 6-16,3 3-3 16,-1 4 5-16,-6-2-5 15,-5 4 6-15,-6 1-4 16,-3 2 3-16,-8 3 2 15,-23-2 0-15,-11-3-3 16,-7-6 5-16,3-4 17 16,5-5-7-16,9-6 7 15,14 0-18-15,11 0-1 0,4 0-6 16,3-13-28-16,13-18-59 16,8-8-191-16</inkml:trace>
  <inkml:trace contextRef="#ctx0" brushRef="#br0" timeOffset="495.67">17946 2107 459 0,'0'0'8'0,"0"0"71"15,0 0-24-15,0 0-32 16,0 0-17-16,0 0-4 16,-3 12 0-16,0 11 4 15,-4 10 5-15,1 4 2 16,4 0-9-16,2 0-1 15,0-1 0-15,0-3-4 16,0-1 2-16,9-3-1 16,3-4 1-16,0-4-3 0,2-5 2 15,2-5-3-15,0-2 0 16,0-7-7-16,4-2-3 16,1-8 9-16,5-20-2 15,-2-9-3-15,-5-4-2 16,-10-2 10-16,-9 2-1 15,0 1 5-15,-10 6 1 16,-12 8 18-16,-4 7-6 16,3 7-1-16,3 10-14 15,8 2-2-15,5 0-2 16,1 12-24-16,0 10-46 16,-4 3-66-16</inkml:trace>
  <inkml:trace contextRef="#ctx0" brushRef="#br0" timeOffset="668.87">17927 2331 606 0,'-7'0'3'16,"7"0"52"-16,0 0-39 16,13 0-28-16,15 0 5 15,8 0 9-15,4 0-14 16,-3 0-42-16,-13 0-77 15,-15 0-52-15</inkml:trace>
  <inkml:trace contextRef="#ctx0" brushRef="#br0" timeOffset="1055.45">17879 2595 555 0,'-3'0'6'15,"3"0"46"-15,0 0-26 16,21 0-35-16,16-5 6 16,15-10 5-16,3-4 0 15,-1 2-2-15,-8 4-2 16,-12 8-26-16,-12 3-32 16,-11 1-6-16,-11 1 8 0,0 0 27 15,-12 0 26-15,-10 7 7 16,0 0-2-16,2 1 4 15,7-5 17 1,7 2 6-16,1-3 8 0,5-2-7 16,0 0-16-16,0 1-8 15,0 5 2-15,0 5 0 16,0 4 44-16,0 3-26 16,0 1-4-16,0-3-10 15,0 1-9-15,0-3 0 16,0-3-2-16,0 2 2 15,0-4-32-15,0 4-71 0,-6-9-37 16</inkml:trace>
  <inkml:trace contextRef="#ctx0" brushRef="#br0" timeOffset="1288.83">18020 2656 449 0,'-3'0'32'15,"3"0"7"-15,0 0-4 16,0 3-20-16,0 12-12 15,0 6 33-15,0-3-23 16,9 0 3-16,3-4-8 16,3-2-3-16,3-3-2 15,-2-2-1-15,2-2 3 16,-3-1-5-16,4-3 2 0,4-1-3 16,2 0 3-1,2 0-2-15,1-2-14 16,2-8-36-16,-5 1-43 15,-7-2-53-15</inkml:trace>
  <inkml:trace contextRef="#ctx0" brushRef="#br0" timeOffset="3479.9">18229 3014 369 0,'-13'0'62'0,"1"2"-31"16,-2 1 38-16,-4-1-25 16,-1 4-17-16,-1 0-12 15,-3 5 1-15,-4-2 6 16,-3 0-6-16,-4-2 4 0,1-3-5 15,-3-2 2-15,-3 0-4 16,0-1-2-16,-2-1-1 16,-1 0-1-16,-1 0-6 15,0 0-2-15,3 0 2 16,0-9-2-16,2-5 1 16,3-3-3-16,-1-2 2 15,3-2-3-15,0-2 5 16,3-1-3-16,2 4 2 15,1-2-1-15,5 1 4 16,2 0-3-16,4-1-1 16,2 1 0-16,0-2-1 0,4-1 1 15,-2-2-2-15,6 2 1 16,1-2 0-16,2 2 3 16,0-3-5-16,3 1 2 15,0 1-1-15,0 1 1 16,0 0-1-16,5-1-2 15,4 2 6-15,2-2-8 16,-3 5 7-16,1 1-3 16,-1-2 1-16,0 3 0 15,0 1-1-15,-2 2 1 16,0-2-1-16,4-1 3 16,1 1-4-16,-2 0 3 15,2 2-2-15,-2 1 1 0,1-1 0 16,1-5-1-16,1 1 1 15,0 1-1-15,0 0 1 16,-3 7-1 0,-3-1 3-16,0 3-4 0,1-1 3 15,1-1-4-15,5-3 1 16,4-1 2-16,-1 1 1 16,2-1-2-16,-5 2-1 15,7-1 3-15,-4 2-2 16,-1-1 3-16,-3 3-4 15,1 2 4-15,2-3-4 16,3 0 3-16,0-2 0 0,-5 4-2 16,-1 2 1-16,1 3-1 15,3 1 0-15,3 0 0 16,-1 0 4-16,4 1-6 16,0 2 3-16,2 0 1 15,0-1-3-15,3 0 3 16,-2 0-2-16,-1-1 3 15,-2 1-4-15,-1 1 3 16,2 0-2-16,-1 0 2 16,3 0-1-16,-4 0 1 15,0 4-1-15,1 4-3 16,-2-1 5-16,-3 2-5 16,-1-2 6-16,-2-2-6 0,-3 3 5 15,0-3-4 1,-2 3 3-16,4 2 0 15,0 4-3-15,2 1 4 16,1 2-3-16,1-1 1 0,-1 1-1 16,-3-3 3-16,2 0-4 15,-3 1 4-15,-1-1-3 16,0 0 2-16,0 0-2 16,1 0 1-16,-2 3 2 15,1-2-3-15,-4-1 2 16,3 2-3-16,1 2 4 15,-2 3-2-15,4 4 1 0,-4 1 0 16,-4 3-2 0,2-2 3-16,-6 1-4 15,2-1 5-15,0-2-5 16,-1 0 4-16,1-2-2 0,0 2 1 16,-3-2-1-16,3-1 1 15,-1 0-1-15,-2-2 0 16,0 1 0-16,0-6 0 15,0 3 2-15,0 2-5 16,0 2 5-16,-8 4-3 16,-3 2 2-16,0-2-2 15,3-1 0-15,4-2 1 16,-1-4-2-16,4-5 4 0,-2 1-4 16,-1-4 4-1,1 2-5-15,-2 2 5 16,-1 1-4-16,0 3 3 15,-4 0-1-15,-1 4-3 0,-1-2 5 16,-1 2-3-16,2-4 2 16,4-5-3-16,-2-3 3 15,0 0-3-15,-3-3 4 16,-3-2-2-16,-3 0 0 16,-5 0 3-16,-3-2-4 15,-7 3 3-15,-1-2-2 16,-2 5 2-16,2 1-3 15,3 2 3-15,3-4-3 16,4 0 2-16,6-2-1 16,5-5 0-16,5 1 2 15,2 0 6-15,3-2 4 0,2-1-7 16,-1 0 2-16,1 0-5 16,1 0 2-16,0 0-5 15,0 0 1-15,0 0 1 16,0 0-4-16,0 0-1 15,0 0-3-15,0 0 3 16,0 0 2-16,0 0 1 16,0 0 1-16,0 0 1 15,0 0-1-15,0 0-1 16,0 0 3-16,0 0-4 16,0 0 4-16,0 0-5 15,0 0 5-15,0 0-3 16,0 0 1-16,0 0 2 0,0 0-2 15,-2 0 3-15,-2 0 1 16,-1 2-1-16,-1-2-6 16,2 1 5-16,-2-1-4 15,2 0 4-15,-1 1-2 16,2-1 0-16,1 0 1 16,1 0-3-16,1 0 3 15,-2 0-2-15,-1 0 2 16,0 0-2-16,-2 0 3 15,-1 0-3-15,-2 0 4 16,1 0-3-16,-2-4 1 16,3-1 0-16,0 0-3 0,-2-3 5 15,-2 3-5-15,3 0 5 16,1-1-6-16,0 1 5 16,0 0-2-16,-3-2 0 15,0 0 0-15,0-4 0 16,-6 2 1-16,2 0-3 15,-2 2 4-15,4 3-4 16,4-2 0-16,2 2-17 16,5 2-8-16,0-2-13 15,0 3-30-15,0-5-70 16,0-3-64-16</inkml:trace>
  <inkml:trace contextRef="#ctx0" brushRef="#br0" timeOffset="142436.51">17930 8563 399 0,'0'-7'3'15,"-2"0"-1"-15,-1 3 19 16,3 1 7-16,0 1 5 16,0 2-15-16,0 0-2 15,0 0 5-15,0 0 12 16,0 0-6-16,0 0-8 0,0 0-5 15,-2 0-5-15,2 0 1 16,0 0-6-16,0 16 1 16,0 15-2-16,2 9 11 15,4 10-6-15,3 5-2 16,-3-5-5-16,1 7 0 16,1 4 1-16,-1 3-2 15,2 3 3-15,-1 1-3 16,-1-7 4-16,-1-6-2 15,0-7 0-15,-5-11 0 16,1-4-1-16,-2-6 1 16,0-4-2-16,0-5 3 0,0-4-3 15,0-4 1-15,0-3-2 16,1-3 3-16,1-3-2 16,-2 1-1-16,1-2 1 15,-1 0-1-15,2 0 3 16,-1-3-4-16,-1-15-16 15,0-10-51-15,-3-2-90 16,-17-5-261-16</inkml:trace>
  <inkml:trace contextRef="#ctx0" brushRef="#br0" timeOffset="144968.65">18086 8520 123 0,'0'0'302'0,"-11"0"-308"16,-3 0 5-16,2 0 13 0,1 0 25 15,4 0-12-15,4 0-8 16,0 0-5-16,3 0 5 16,0 0-7-16,-2 1 4 15,2-1 1-15,0 1 0 16,-1-1-5-16,-1 2-6 16,1-1 0-16,-2 1-6 15,-2 2 4-15,2-2-3 16,0 0 3-16,2-1 5 15,1-1 6-15,0 0-2 16,0 0-1-16,-2 0-1 16,0 0-7-16,-3 0 2 0,1 0-5 15,-2 0 3-15,3-1-3 16,-1-1 2-16,4 1-1 16,0 0 0-16,0 1 0 15,-1 0 1-15,1 0 3 16,0 0-5-16,0 0 4 15,0 0-4-15,0 0 3 16,0 0-3-16,0 0 1 16,0 0-2-16,0 0-3 15,6-5 5-15,15-4-1 16,4-5 4-16,5-4-6 16,1 1 6-16,5 0-5 15,-2 1 5-15,6 2-2 0,2 0-2 16,3 3 2-16,3 0-3 15,-1 2 4-15,-2 2-3 16,2 2 4-16,0-1-5 16,5 1 5-16,7-2-4 15,7 0 3-15,4 1-1 16,6 0-1-16,-1 1 1 16,2 0-3-16,3 0 5 15,8 4-5-15,6 1 4 16,7 0-5-16,8 0 5 15,9 0-2-15,7 0 1 16,4 0 0-16,-4-10-2 0,2 2 2 16,-3-2-3-16,-1 1 4 15,-4-1-4 1,-7 0 4-16,-6 3-1 16,-5-1-2-16,-3-1 2 0,-1 0-2 15,-2-1 3-15,5 1-4 16,6 0 4-16,-2 0-4 15,2 1 5-15,-5 0-5 16,5-2 4-16,4 2-2 16,3-2-1-16,-4 0 2 15,1 4-3-15,-7 0 3 16,-2 1-3-16,-2 3 4 16,2-3-4-16,2 0 5 0,7-1-5 15,6-1 2-15,3-1 1 16,5 2-2-1,1 1 2-15,-1 1-2 16,-5 1 3-16,-5 3-4 0,-12 0 4 16,-8 0-4-16,-5 0 4 15,-7 0-2-15,-6 0-2 16,1 0 4-16,-1 0-5 16,8-4 7-16,3 0-6 15,1-1 3-15,3 1-3 16,0 1 5-16,-2 3-4 15,-2-2 1-15,1 2 1 0,-7 0-3 16,-3 0 5 0,-7 0-6-16,-4 0 5 0,-1 0-4 15,-2 0 4 1,0 0-4-16,-4 0 3 0,-5 0 0 16,-9 0-3-16,-8 2 3 15,-8 1-2-15,-9 6 2 16,-1-7-3-16,-1 2 4 15,3 1-4-15,8-1 4 16,0 1-3-16,-3 0 2 16,-5 0-2-16,-8 3 0 15,-6-8 3-15,-3 3-5 16,-4-1 6-16,-1-2-7 16,0 2 7-16,0 10-3 15,0 13 5-15,-1 16 23 16,-9 18 3-16,0 14-22 15,3 8-4-15,1 12 7 0,-3 7-3 16,2 5 2-16,2 0-8 16,1-6 2-16,4-7-4 15,0-12 5-15,0-14-7 16,3-15 1-16,4-13 2 16,-1-12-1-16,1-5 0 15,-4-7-2-15,-1-4 3 16,-2 1-4-16,0-1 5 15,0 1-3-15,0 7-3 16,-3 0-9-16,-12-1-13 16,-1 1-5-16,-1-6-25 15,5-6-26-15,-2-6-84 0</inkml:trace>
  <inkml:trace contextRef="#ctx0" brushRef="#br0" timeOffset="147015.98">18033 9518 544 0,'-7'0'4'0,"7"0"-6"16,0 0 4-16,0 0-1 0,0 0 17 16,0 0-6-16,0 0-7 15,0 0-2-15,9-5-2 16,0 3 1-16,2-1-1 16,0-1 8-16,-2 1-4 15,0 1 2-15,-1 0-4 16,1-1 2-16,0-1-4 15,7-1 2-15,0-2-2 0,4 0 1 16,-1 1-2-16,4 1 0 16,2-1 2-1,3 0-6-15,5 1 8 16,3-2-6-16,2 0 4 0,4 0-4 16,-2 0 0-16,-4 0 6 15,0 0-6-15,2 4 2 16,3-1-2-16,0 3 4 15,7 1-5-15,1 0 6 16,3 0-6-16,3 0 6 16,3 1-5-16,0 6 2 15,2 0 2-15,-5 0-5 16,-3 0 6-16,-4-3-5 0,-6-1 4 16,-5-2-2-16,-3-1 0 15,-2 0 2 1,0 0-1-16,3 0 1 15,3 0-1-15,4-1 6 0,4-3 5 16,3 1-8-16,6 3-3 16,6 0 3-16,5 0-4 15,0 0 0-15,-1 8 2 16,-1-2-1-16,-4 1 1 16,-1 0-4-16,4-4 4 15,7-1-4-15,3-2 5 16,4 0-4-16,2 0 4 15,-3 0-3-15,0 0 0 16,-4-1 1-16,0-2-3 16,0 0 5-16,1 0-4 15,0-2 5-15,3 1-6 0,6-4 6 16,4-2-3-16,9-3 2 16,1 2-1-16,-1 0-2 15,-3 0 3-15,1 1-4 16,-2-1 3-16,-2 0-5 15,0 3 7-15,-8-2-7 16,-4 4 5-16,-2-2-2 16,3 1 3-16,5-4 2 15,5 4-6-15,1 2 6 16,5-3-6-16,6 3 4 16,4 1-4-16,0 1 3 15,-2 0-2-15,-5 2 3 16,0 1-4-16,3-2 2 0,3 2 1 15,5-1-4-15,0-1 5 16,-1 1-4-16,3 0 3 16,-1 1-1-16,-5 0 2 15,-4 0-2-15,-9 0-1 16,-5 0 2-16,-4 0-4 16,-3 0 5-16,-1 0-4 15,-1 0 7-15,3 0-6 16,5 0 6-16,5 0-3 15,-1 0 1-15,-6 0-3 16,-8 0-4-16,-10 0 5 16,-8 0-3-16,-2 0 4 0,-9 1-6 15,2 2 5-15,-3 0-3 16,-4-2 2-16,1 0-1 16,-5-1 1-16,1 0 2 15,-4 0 0-15,3-4 4 16,-6-1-3-16,0-2 2 15,-6 4-6-15,-5 2 4 16,-2 1-4-16,-6 0 2 16,-3 0 0-16,-2 0-1 15,-4 0 2-15,-3 0-3 16,0 0 4-16,0 0-2 16,0 0 4-16,-16 0-10 15,-24 0-51-15,-27 0-166 0</inkml:trace>
  <inkml:trace contextRef="#ctx0" brushRef="#br0" timeOffset="153984.44">18571 8769 465 0,'-17'-13'-1'16,"9"2"2"-16,1 4 0 15,0 0 29-15,-3 0-10 16,0 0-7-16,-4 0 1 15,-3 1 7-15,-3 2-7 0,1 1 13 16,-7 2-21-16,1 1 17 16,0 0-14-1,-2 3-5-15,6 9 1 0,2 3-5 16,5 2 4-16,6 3-6 16,3 2 4-16,5 3-3 15,0 0 2-15,0 0-2 16,10-2 0-16,8 0 1 15,6-2-1-15,3-6 2 16,1-5-2-16,2-9 1 16,1-1-1-16,-3-6 4 15,-1-13-1-15,-4-5-2 16,-7 1 1-16,-4 2 1 0,-4 4-1 16,-1 2 0-1,-1 0 1-15,-2 2-3 16,-1 1 3-16,-3 5-2 15,0 7 2-15,0-2-2 0,0 2 0 16,0 0 2-16,0 0-2 16,0 0 2-16,0 0-3 15,0 0 2-15,5 15-6 16,3 16 6-16,2 13 17 16,-1 8-7-16,-2 5-8 15,3 0 0-15,2 4 3 16,2-4-5-16,-1-4 5 0,-1-7-6 15,0-14 2 1,0-8-2-16,-3-10 1 16,0-2-5-16,-3-6-15 15,0-6-12-15,8-1-53 0,8-36-16 16,7-18-63-16</inkml:trace>
  <inkml:trace contextRef="#ctx0" brushRef="#br0" timeOffset="154256.71">19082 8676 453 0,'0'0'10'0,"0"0"25"15,0 9 22-15,-13 23-13 16,-4 12-28-16,0 8 1 16,4-2-12-16,6-9-2 15,7-7-2-15,0-11 2 16,0-5-5-16,0-5 3 0,9-5-2 15,2 2 1-15,8-4-1 16,9-2 0-16,8-3 3 16,9-1 0-16,4 0 0 15,0-7-4-15,-6-1-26 16,-10 1-35-16,-11 1-12 16,-11 5-15-16,-10-7-143 15</inkml:trace>
  <inkml:trace contextRef="#ctx0" brushRef="#br0" timeOffset="154472.14">19298 8772 134 0,'-13'-18'208'0,"5"10"-191"15,4 5 77-15,2 3-34 16,1 0-29-16,-1 17-22 16,-3 24-1-16,-1 18 25 15,-2 9-2-15,2 3-15 16,0-4 6-16,3-9-9 15,0-6-10-15,3-13 0 16,0-14-4-16,0-5 2 16,0-12-7-16,10-8-52 15,12-8-63-15,7-36-85 16</inkml:trace>
  <inkml:trace contextRef="#ctx0" brushRef="#br0" timeOffset="155087.87">19785 8790 399 0,'4'-14'28'0,"1"-1"-30"0,4-7 21 15,9-3 10-15,4-1-11 16,8-1-12-16,4 6-3 15,-1 7-2-15,0 12-1 16,-6 2 0-16,-5 15-2 16,-7 16 4-16,-9 7 0 15,-6 8-2-15,-3 1 4 16,-21-4-4-16,-1-6 0 16,-4-12 0-16,1-7 8 0,10-7 22 15,5-7 25 1,7-1-2-16,6-2-30 15,0-1-22-15,6 10-6 16,18 5-3-16,7 9 9 0,2 6 1 16,1 4-3-16,-6 4 1 15,-6-1 0-15,-8-6 0 16,-11-6 0-16,-3-7 0 16,-20-1 0-16,-21-3 5 15,-10-3 0-15,-2-4 1 16,4-6 8-16,7-1 5 15,14 0-5-15,8-6-12 0,11-9 1 16,9-7-10-16,24-10-40 16,18-8-67-1,10 1-74-15</inkml:trace>
  <inkml:trace contextRef="#ctx0" brushRef="#br0" timeOffset="155740.14">20787 8917 477 0,'-26'0'0'16,"0"-11"21"-16,4-5 21 16,4 1 26-16,4-3-47 15,4-1 7-15,7-4-17 16,3-5-6-16,0-6-6 16,18-5 1-16,5-1 1 15,2 3-2-15,0 4 2 16,2 8-2-16,-3 6 2 15,1 4-3-15,-5 2 2 16,-6 3-2-16,-5 8 2 16,-4 2-4-16,-2 0-5 15,-3 20-7-15,0 16 8 0,0 14 12 16,-18 11 0-16,-3 1-2 16,0 0-1-16,5 1 2 15,6-5 0-15,3-1 5 16,7-7-3-16,0-7-2 15,8-3-1-15,13-6-1 16,1-5 1-16,3-6-3 16,-2-9 3-16,-2-5-4 15,-1-6 5-15,-2-3-6 16,0-4-3-16,-1-24 5 16,-6-5-3-16,-5-3 7 15,-6-2-4-15,-4 9 4 16,-18 5-1-16,-8 3 8 0,-7 10-5 15,-5 4 12-15,-6 7-12 16,5 0 3-16,6 3-6 16,16 4-3-16,11-3 3 15,10 1-12-15,4 4-39 16,20-6-36-16,13-3-190 16</inkml:trace>
  <inkml:trace contextRef="#ctx0" brushRef="#br0" timeOffset="156480.15">21712 8725 529 0,'-22'-24'6'15,"12"4"-4"-15,3 6 14 16,7 4 36-16,0-2-34 0,26 2-18 16,10 1 0-16,8 5 0 15,1 4-3-15,-2 15 0 16,-7 19 1-16,-5 15 2 16,-10 9 1-16,-10 6-1 15,-11 2-19-15,0-3-22 16,-22-10-1-16,-7-10 14 15,-1-14 22-15,-10-15 6 16,4-8 19-16,0-6 19 16,7 0 21-16,11-10-3 15,6 0-28-15,7 6-13 16,5 0 11-16,0 1-21 16,22-4-12-16,17-2 6 0,16-3 0 15,8 4 1 1,-2 5-4-16,-6 3 5 15,-6 0-2-15,-8 2 2 16,-10 5-1-16,-7-2-1 0,-10-1-4 16,-8-2-10-16,-3-1-9 15,2 1-26-15,3-2-69 16,5-5-50-16</inkml:trace>
  <inkml:trace contextRef="#ctx0" brushRef="#br0" timeOffset="157104.35">22678 8574 512 0,'-13'0'14'15,"-7"0"-5"-15,0 27 14 16,-4 12 2-16,7 8-3 0,9 4-12 15,8-6-3 1,0-3-4-16,12-2-1 16,12-5-2-16,7 0 0 15,5-4 3-15,-1-5-4 0,-2 2 2 16,-7-3-1-16,-7 0 1 16,-4-3-1-16,-11-9 5 15,-4-4 2-15,0-3 17 16,-4 5 19-16,-20 4 2 15,-10 5-36-15,-5 1-8 16,5-6 3-16,1-5-5 16,5-5-5-16,7-3-39 15,6-2-1-15,11-25-83 16,4-27-109-16</inkml:trace>
  <inkml:trace contextRef="#ctx0" brushRef="#br0" timeOffset="157268.92">22656 8676 559 0,'-1'-2'-1'0,"1"2"9"15,3 0-6-15,25 0-8 16,16 0 10-16,18 0 8 16,8 0-6-16,6-2-1 15,-1-7-6-15,-10-3-110 16</inkml:trace>
  <inkml:trace contextRef="#ctx0" brushRef="#br0" timeOffset="157651.9">23601 8489 499 0,'-17'-12'45'0,"10"10"-13"16,3 2 19-16,2 0-17 15,1 0-15-15,-5 20-18 0,-2 17 5 16,-5 16 7-16,2 4 2 15,-2 2-2-15,1 0 6 16,1-2-12-16,2 1 0 16,2-6-2-16,1-7-2 15,5-7-1-15,1-6-2 16,0-11 3-16,0-4-5 16,0-5 2-16,7-6-13 15,23-6-61-15,8-11-52 16,6-27-162-16</inkml:trace>
  <inkml:trace contextRef="#ctx0" brushRef="#br0" timeOffset="157893.25">24156 8476 623 0,'-3'1'72'15,"-1"-1"-74"-15,-1 13 13 16,-2 10 11-16,-2 10-4 16,0 9 0-16,3 1-18 15,2 0 1-15,-1-3-2 16,2-4 3-16,0-4-7 16,3-10-26-16,0-7-28 0,0-15-60 15,0-4-108-15</inkml:trace>
  <inkml:trace contextRef="#ctx0" brushRef="#br0" timeOffset="158319.87">24183 8454 533 0,'0'-3'4'16,"0"1"44"-16,0 2-10 15,0 0-15-15,13-2-19 16,14-3-10-16,12-2 3 15,10-2 6-15,-3 1-4 0,-4-1 3 16,-9 4-2 0,-6 0 0-16,-7-1 0 15,-4 2-1-15,-3 1 2 0,-6 2-2 16,-1-1 3-16,-3 1-3 16,-3 1 2-16,0 0-2 15,3 0 4-15,3 1-1 16,0 15 9-16,-2 10-4 15,1 14 7-15,-5 19 6 16,0 16 2-16,0 11 3 16,-8 4-6-16,-1 4-12 15,1-6-4-15,3-2 8 16,2-7-5-16,3-11-3 16,0-11 2-16,0-14-2 15,0-11 0-15,2-10-1 16,1-11 2-16,-3-8-6 15,3-3 4-15,0 0-6 0,5 0-33 16,-2-1-88-16,-4-23-171 16</inkml:trace>
  <inkml:trace contextRef="#ctx0" brushRef="#br0" timeOffset="167123.84">19837 7453 377 0,'-9'-8'4'0,"0"-1"28"0,5 5 10 15,3 3-5-15,1 1-20 16,0 0-12-16,0 0-5 16,0 0 1-16,0 0-3 15,0 0-4-15,0 20 1 16,0 18 8-16,0 16 38 15,5 11-12-15,4 2-13 16,2-3-10-16,3-6-4 16,2-6 5-16,3-8-6 15,-1-9 1-15,3-9-2 16,-2-6 1-16,-4-10-12 16,-7-10-92-16,-8 0-36 15</inkml:trace>
  <inkml:trace contextRef="#ctx0" brushRef="#br0" timeOffset="167411.57">19788 7777 412 0,'0'12'46'15,"0"1"-64"-15,12 5 21 16,3 4 0-16,7-3 3 15,5 1-3-15,0-3-4 16,0-5 3-16,-5-3-3 0,-1-7 3 16,-5-2 3-16,-1 0-1 15,1-18-1-15,1-8 8 16,4-9-4-16,4-6-5 16,0 0-1-16,-1 5 0 15,-3 7-2-15,-6 6 0 16,-3 8-8-16,-6 4-101 15</inkml:trace>
  <inkml:trace contextRef="#ctx0" brushRef="#br0" timeOffset="168123.68">21667 7289 143 0,'-25'-21'320'15,"5"6"-318"-15,4 3 58 0,3 4-33 16,6 3 19-16,1 2-13 16,4 3-10-16,2 0-15 15,0 0-10-15,0 11-4 16,0 18 5-16,0 13 11 16,3 10-1-16,2 4 1 15,2 1 1-15,-2-2 4 16,2-8-11-16,0-4 0 0,-1-4-5 15,2-7 3-15,-2-6-2 16,1-7 0-16,-2-5 1 16,-1-4-1-1,-1-6 1-15,0-1-2 0,-1-3-3 16,-2 0-50-16,0 0-48 16,-8-13-114-16</inkml:trace>
  <inkml:trace contextRef="#ctx0" brushRef="#br0" timeOffset="168468.1">21550 7590 359 0,'1'16'4'0,"4"5"16"15,1 6 9-15,2 0 14 16,3-1-7-16,3-1-26 0,2-5-1 15,-1-2-3-15,4-7 2 16,-2-4-2-16,5-6-3 16,3-1 5-16,7-4 3 15,5-17 1-15,-3-8 3 16,-2 1 0-16,-9 2-10 16,-5 3 8-16,-9 11 2 15,-4 2-2-15,-4 5-9 0,-1 3 6 16,0 2 3-16,0 0-3 15,0 0-9 1,0 0-1-16,0 0-1 16,0 0-1-16,2 0-33 0,1 0-90 15,-3 4-106-15</inkml:trace>
  <inkml:trace contextRef="#ctx0" brushRef="#br0" timeOffset="173296.45">19644 8190 372 0,'-8'-4'-1'0,"6"1"5"16,2 2 1-16,-2-1 11 0,2 1-8 16,0 1-2-16,0 0-5 15,0 0 4-15,0-2-3 16,0 2 0-16,0 0 0 15,0 0 2-15,0 0 4 16,0 0-2-16,0 0 2 16,0 0-3-16,0 0-1 15,0 0-2-15,0 0 1 16,0 0-3-16,-2 0 1 0,2 0-1 16,0 0 0-16,0 0 1 15,0 0-1-15,0 0 1 16,0 0-2-1,0 0 2-15,0 3-1 0,0 3-1 16,0 2 2-16,0 5 1 16,4 4 11-16,-2 3-2 15,0 4-3-15,-1 4-6 16,1 1 6-16,1 2-5 16,0 1 0-16,0 0-3 15,1-1 7-15,1 7-6 16,-1-2-1-16,2 6 13 0,-3 1-11 15,1 1 2-15,-1 8-1 16,-1 5 1-16,1 8 6 16,1 4 2-1,4 1-4-15,-1-5 0 0,2-3 2 16,0-5-7-16,3 0 1 16,-3 3-4-16,-1 1 6 15,-1 0-2-15,-6 2-2 16,-1 2 2-16,0 0 0 15,0 1 9-15,-7-3-4 16,-4-6 0-16,4-8 3 16,2-7-5-16,4-10-6 15,1-7 0-15,0-7-1 0,0-7 1 16,0-2-2 0,0-7 0-16,0-2 1 15,0 0-1-15,0 0-4 16,3-15-42-16,7-28 13 0,3-25-59 15,-3-21-127-15</inkml:trace>
  <inkml:trace contextRef="#ctx0" brushRef="#br0" timeOffset="173656.03">19629 8183 45 0,'-6'0'93'0,"1"0"-37"15,2-1 0-15,3 1-24 16,0-2 3-16,0 1-7 16,0-1-18-16,0-1-2 15,-1-2-7-15,-1 2-1 16,1-1 5-16,-4 0 3 16,2 0 9-16,-4 0-6 15,1-1-8-15,0 0-8 0,0-2-64 16,1 1-100-16</inkml:trace>
  <inkml:trace contextRef="#ctx0" brushRef="#br0" timeOffset="175540.67">19629 8183 137 0,'-63'-65'51'0,"63"65"28"16,0 0 2-16,0 0-26 16,0 0-17-16,0 0-17 15,0 0-8-15,0 0-4 16,0 0-3-16,0 0-4 15,0 0-2-15,0 0 0 16,5 0 0-16,8 0 1 0,2 0 4 16,4 0 5-16,7 0 0 15,0-5 0-15,4-4-1 16,4-3-8-16,2 0 3 16,-3 1-1-16,-2 1 3 15,-2 0-4-15,0 3-1 16,3-2 1-16,2 2 0 15,5 0 1-15,-3-2-3 16,5 3 3-16,-1-2-3 16,1 2 6-16,2-1-3 15,-5 0 0-15,-2 1 0 16,-3 2-2-16,-2 0 4 16,4-2-1-16,3 2 1 0,5 0-3 15,3-2 1-15,1 2-1 16,-5-3 1-16,-3 3-3 15,-6-2 0-15,-6 5 2 16,0-3-2-16,-6 1 3 16,3 0-2-16,1-3 1 15,2 4 0-15,2-2 5 16,3-1-6-16,4 1 2 16,-1 0-1-16,0 0 0 15,-1 0-1-15,-1 1-2 16,-2-2 2-16,3 0-2 15,2 0 3-15,-7 2-3 0,0-1 2 16,-1 3-1-16,4-2-1 16,2 0 2-16,4 0-2 15,4-3 3-15,3-1-3 16,-2 2 3-16,-3-3-3 16,-1-1 3-16,-5 3-3 15,2-2 2-15,0 1-1 16,1 2 0-16,2-1 0 15,1 1-1-15,-3 0 2 16,2 0-2-16,-5-1 4 16,3 3-5-16,0-2 4 15,1 1-4-15,1 0 4 16,-2-2-4-16,1 2 2 0,-5 1 2 16,0-1-4-16,-6 3 4 15,-6-2-5-15,0 1 6 16,-5 1-5-16,-4 0 4 15,-2 1-4-15,-1-2 2 16,-4 2 2-16,-1 0-2 16,-2 0 1-16,-1 0-2 15,2 0 1-15,0 0-4 16,0 0 4-16,3 6-1 16,0 2 1-16,-2 5 1 15,1 5-1-15,-1 0 5 16,-1 3-2-16,2 1-2 0,-3 0-2 15,-2 6 5-15,0 6-2 16,0 7 1 0,0 9 0-16,-5 2-1 15,-1 1 2-15,3 1-2 0,0-3 0 16,0 1-2-16,0-2 2 16,1-3-3-16,-2-1 2 15,3-1-3-15,1 2 3 16,0-1-1-16,0 0 0 15,0 0 3-15,0 1-3 16,0 0 5-16,0-1 0 16,0-2 0-16,0-1-4 15,1 2 0-15,3-2 2 0,-1-3 2 16,0-1-1-16,0-4-3 16,2-3 2-1,-4 2-5-15,2 0 5 16,0 0-4-16,1 0 3 0,1-4-1 15,0-1 0-15,1 0-1 16,-2 2 1-16,-1 4 4 16,0 2-2-16,-1-1 2 15,-2-1-2-15,0-3 1 16,1-3-2-16,1-2 2 16,2-8-2-16,-3-2-2 15,1-8 1-15,-1-3-2 16,-1-2 2-16,0-2-2 15,0-2 4-15,0 0-2 16,0 0 8-16,0 0 3 16,0 0 8-16,-10 2-1 0,-11-2-12 15,-12 3-7-15,-4 1 0 16,-1 0 1-16,-7 3-3 16,-3 3 4-16,-8 1-4 15,-7 2 2-15,-8 1-2 16,-10-1 0-16,-2 4 1 15,-2 1 0-15,2 3 0 16,3 0-1-16,3 2 3 16,1-2-2-16,5 1 2 15,7-4-3-15,3-4 2 16,4-1 1-16,8-2-2 16,0-1 2-16,5-5-4 15,5 1 6-15,0-3-3 0,3-1 1 16,1 1-2-16,4 0 2 15,-2-2-1-15,2 4 0 16,1-4 1-16,-2 2-2 16,2 1 1-16,-1-1-1 15,-4 1 2-15,4-1-2 16,-2-2 3-16,-1-1-3 16,-3 0 2-16,0 0-1 15,1 0-1-15,-2 0 2 16,-1-7-1-16,0-1 2 15,1-2-4-15,4 2 5 16,1 2-4-16,2 0 1 0,1 0 1 16,0 0-2-16,5 2 3 15,5 2-3-15,1-3 2 16,3 4-2-16,0-2 1 16,-4 1 0-16,1 1 0 15,-3-2 0-15,-2 3 0 16,-3-1 0-16,0 1 0 15,1 0-1-15,6 0 1 16,2 0 0-16,5 0-1 16,4 0 3-16,3 0-2 15,3 0 0-15,3 0 0 16,0 0-1-16,0 0 2 16,0 0-4-16,0 0 1 0,0 0-7 15,9 0-38-15,13 0-3 16,11 4-16-16,-2-3-88 15</inkml:trace>
  <inkml:trace contextRef="#ctx0" brushRef="#br0" timeOffset="180865.13">19819 7118 489 0,'-14'-20'3'0,"9"11"2"15,3 9 1-15,2 5-10 0,0 22 2 16,0 17 6 0,5 20 2-16,7 14 2 15,4 5 3-15,1-2 0 16,-2-5-6-16,-2-8 3 0,2-6-5 15,-3-11 1-15,3-9-4 16,-3-11 4-16,-5-8-4 16,0-11 0-16,-2-5 3 15,-4-2-6-15,-1-4-32 16,0-1-34-16,-19 0-116 16</inkml:trace>
  <inkml:trace contextRef="#ctx0" brushRef="#br0" timeOffset="181120.44">19685 7710 416 0,'5'7'10'16,"4"4"-24"-16,3 10 14 16,4 2 10-16,7 4 15 15,5-2-5-15,5-4-4 16,-1-5-10-16,1-3 1 15,-2-12-4-15,-1-1 5 16,2 0 2-16,-1-12-2 16,4-17 2-16,4-12-5 15,10-9-2-15,11-10-2 16,13-3-4-16,3-1-38 16,-2 4-88-16</inkml:trace>
  <inkml:trace contextRef="#ctx0" brushRef="#br0" timeOffset="181739.55">21596 7206 498 0,'-22'-10'3'0,"2"5"0"16,11 4 16-16,1 1 15 16,8 0 7-16,0 0-35 15,0 34-14-15,0 24 9 16,7 28 13-16,-3 14 2 16,1-1-2-16,-1-8-4 15,2-13-5-15,2-13-1 16,4-15 0-16,-3-12-1 15,-2-13-1-15,-4-8-3 0,1-9 4 16,-4-5-4-16,0-1 2 16,0-2 0-16,0 0-1 15,0 0-24 1,-14-16-63-16,-7-9-35 0,-2-9-106 16</inkml:trace>
  <inkml:trace contextRef="#ctx0" brushRef="#br0" timeOffset="182011.82">21477 7692 320 0,'-1'0'28'0,"1"11"-46"16,0 10 20-16,0 4 29 15,0 3-17-15,10-3-2 16,5-5 1-16,4-3 3 0,1-5 0 16,7-7-5-16,1-5 9 15,5 0-6-15,2-7-2 16,4-13-3-1,0-6-5-15,-4-3 0 0,-3 1 0 16,-7 6 0-16,-11 5-4 16,-4 7 0-16,-4 5 0 15,0 2 0-15,1 0-1 16,2 2 1-16,1 1-2 16,3 0-2-16,0 4-26 15,-6 10-85-15</inkml:trace>
  <inkml:trace contextRef="#ctx0" brushRef="#br0" timeOffset="185380.07">22600 6959 483 0,'-8'-15'-14'0,"-3"2"18"16,9 11 3-16,-1-1 9 15,3 3 10-15,0-2-3 16,0 2-13-16,0 0-8 16,0 0 2-16,0 0-4 15,0 0 3-15,0 9-6 16,0 26 8-16,0 19 17 16,0 14 8-16,0 4-21 15,0-6-6-15,0-11 3 16,3-9-1-16,0-11 0 0,2-8-4 15,-4-4 1-15,2-8-4 16,-2-3 4-16,-1-4-2 16,0-5 0-16,0-2 1 15,0-1-1-15,0 0-4 16,2 0-34-16,2 0-56 16,5-18-16-16,2-15-83 15</inkml:trace>
  <inkml:trace contextRef="#ctx0" brushRef="#br0" timeOffset="185980.46">22785 6938 438 0,'-8'-12'6'0,"1"1"-4"15,4-2 25-15,3 1-16 16,0-4-6-16,6-2-2 16,18-4-2-16,7-3 1 15,3 0-4-15,3 5 5 16,-4 4-4-16,-5 6-1 16,-7 6 4-16,-1 4-4 15,-5 0-1-15,-4 9 2 0,-6 10 0 16,-4 3 0-16,-1 6 5 15,-4-2-3-15,-15-1 2 16,0-3 0-16,-1-6 2 16,-4-4 3-16,6-1 17 15,-3-4 0-15,5-2-15 16,8-1 9-16,4-4 4 16,4 0-2-16,0 0-16 15,0 0-5-15,3 0-8 16,15-2-2-16,3-3 10 15,9-1 0-15,2 2 0 16,-2 3 0-16,0 1 0 0,-8 0-4 16,-1 8 2-16,-5 10-3 15,-2 7 3-15,-8 11 0 16,-6 5 1-16,0 5 3 16,-9-1-2-16,-14-4 2 15,-3-2 0-15,-6-7 0 16,1-7 2-16,3-4 0 15,1-7 0-15,10-7 3 16,3-6-2-16,5-1-1 16,4 0-1-16,4 0-6 15,1 0-31-15,0 0-85 16,0-3-127-16</inkml:trace>
  <inkml:trace contextRef="#ctx0" brushRef="#br0" timeOffset="188499.78">22969 7599 304 0,'-7'2'5'0,"-2"-2"21"15,8 0 26-15,-1 0-7 16,2 0-4-16,0 0-24 16,0 0-10-16,0 0 0 15,0 0-1-15,0 0-1 16,3-5-4-16,13-2 1 15,8-4 1-15,6 0-3 16,1 1 1-16,2 4-1 16,-2 2 0-16,-1 4-1 15,0 0 3-15,-9 16-4 0,-7 6 3 16,-9 12-3 0,-5 5 4-16,-11 11-1 15,-18 2 1-15,-7-6-2 16,-1-9 1-16,4-10 2 0,2-11-2 15,4-7 6-15,9-8 11 16,3-1 2-16,9 0 16 16,3 0-9-16,3 0-15 15,0-3-12-15,19-12-6 16,14-4 5-16,9-4 3 16,-2 4-5-16,3 5 2 15,-4 1 1-15,2 5-1 0,1-2 2 16,-3 2-3-1,-4 1 3-15,-9 2-1 16,-9 0 0-16,-7 4 0 16,-5 1 1-16,-5 0-2 0,0 0 1 15,0 0-1-15,4 0-9 16,11 0-40-16,5 0-60 16,11-8-187-16</inkml:trace>
  <inkml:trace contextRef="#ctx0" brushRef="#br0" timeOffset="189136.09">24060 7300 509 0,'-5'-12'0'16,"5"1"3"-16,0-5 13 15,22-6-14-15,11-4 5 16,6-4-5-16,1 8 0 16,0 9-2-16,-7 12 0 15,-5 1-3-15,-8 21 2 16,-7 19 1-16,-8 13 4 15,-5 4-1-15,-5 3-1 16,-17-6 1-16,-8-7-1 16,-6-5 2-16,0-11-3 15,1-9 7-15,6-10-2 16,10-9 16-16,10-3 19 16,4 0-13-16,5 0-7 0,0 0-19 15,17-7-8-15,20-6 5 16,12-5 3-16,6-2-3 15,-2 4 3-15,-4 3-3 16,-3 2 1-16,-9 6-1 16,-9 1 1-16,-13 1 0 15,-7 3-1-15,-6 0-4 16,-2 0-6-16,0 0-9 16,0 0-48-16,0 0-24 15,0-9-87-15</inkml:trace>
  <inkml:trace contextRef="#ctx0" brushRef="#br0" timeOffset="189505.09">24686 6931 516 0,'-19'0'29'15,"1"0"-26"-15,0 10 43 16,-4 25-22-16,-6 18-11 15,1 14 13-15,9 8-12 16,9-6-11-16,9-5 0 16,2-11-2-16,22-8 0 15,5-12-3-15,1-10 2 16,0-9-1-16,-2-8 2 0,-7-6-13 16,-6 0-3-16,-5-20 8 15,-7-9 5 1,-3-4 4-16,0-4-1 15,-16 9 4-15,-9 4 0 0,-8 8 2 16,-7 8-3-16,-2 8 1 16,2 0-5-16,9 3 1 15,11 8-2-15,10 3-2 16,10 3-11-16,0 1-39 16,20-5-60-16,9-7-179 15</inkml:trace>
  <inkml:trace contextRef="#ctx0" brushRef="#br0" timeOffset="190208.03">24862 7589 411 0,'-22'8'18'16,"-1"-1"12"-16,-6 2 18 15,-4 0-5-15,-3 1-3 16,-4 1-11-16,-2 2-14 16,-8 1-2-16,-6 1-6 15,-10 3 10-15,-7 0-15 0,-6 1 4 16,0 2-2 0,1-3 0-16,7 0-1 15,8-6-2-15,4-7 1 16,8-5-2-16,5 0 3 0,7-21-1 15,8-8 2-15,5-14-6 16,15-17 5-16,9-16-7 16,2-18 2-16,7-2 2 15,9 5-1-15,4 9 3 16,1 13-3-16,5 5 1 16,11 1 0-16,4 2 1 15,6 4-2-15,6 5 1 0,2 5 1 16,5 2-2-1,7 4 1-15,0 1-2 16,2 2 3-16,-4 6-3 16,-8 5 3-16,-2 9-3 0,-5 6 2 15,-2 6 0-15,0 6-3 16,-3 0 2-16,3 11-1 16,3 12 1-16,-3 4 0 15,1 5 3-15,-7 8-3 16,-8 1 4-16,-7 3-2 15,-7 8 2-15,-9 5-3 16,-5 2 1-16,-6 5 0 16,0 1 0-16,-1-2 1 15,-13 0-2-15,-7 3 2 16,-4-2-2-16,-6 0 3 16,-10-2-2-16,-5-5-1 15,2-5 4-15,-1-5-3 0,3-8 0 16,6-9 0-16,7-5 1 15,6-7-4-15,5-6 4 16,5-4-12-16,3 0-44 16,4-4-59-16,2-4-253 15</inkml:trace>
  <inkml:trace contextRef="#ctx0" brushRef="#br0" timeOffset="203404.95">24232 11146 3 0,'-6'1'20'16,"-1"1"0"-16,-2 2 13 16,0 0-2-16,0 3-30 15,-3 4 0-15,2 0-11 16,-2 0-33-16</inkml:trace>
  <inkml:trace contextRef="#ctx0" brushRef="#br0" timeOffset="204396.17">24437 11696 30 0,'0'-5'318'15,"-2"1"-321"-15,-1 1 23 16,-2 2 45-16,4-2-11 15,-1 3-24-15,2-1-10 16,0 1-2-16,0 0-1 16,0 0 5-16,0 0-2 15,0 0 3-15,-1 0 5 16,-2 0-11-16,-6 11-5 16,-6 25-5-16,-1 17 2 0,-4 17-4 15,1 6 3 1,4-8 3-16,4-7-3 15,0-4 0-15,5-8-4 0,3-8 1 16,1-3-5-16,-1-12 3 16,3-9-3-16,-1-7 0 15,-1-9-2-15,2 0 4 16,0-1-6-16,0 0-40 16,8-7-23-16,18-27-37 15,9-19 16-15,1-11-364 16</inkml:trace>
  <inkml:trace contextRef="#ctx0" brushRef="#br0" timeOffset="204776.53">24579 11832 413 0,'0'0'27'16,"0"0"6"-16,0 0 6 16,-1 3 14-16,-7 26-18 15,-2 12-23-15,3 15 21 16,7 9-12-16,0-6-7 15,11-3-5-15,12 0 2 16,7-12-5-16,-1-7 0 16,7-6-9-16,1-8 3 15,-1-12 2-15,0-3-5 16,-3-8 4-16,-2-1-2 16,-1-22 3-16,-2-19 3 15,-6-11 3-15,-10-4-8 16,-10 1 0-16,-2 3 0 0,-17 3 1 15,-14-1 1-15,-8 3-2 16,1 10 1-16,-3 10 0 16,1 12 5-16,3 9-8 15,1 4 5-15,6 3-5 16,7 0 0-16,9 0 0 16,6 5-12-16,8 5-18 15,0 3-42-15,10-4-55 16,9-7-104-16</inkml:trace>
  <inkml:trace contextRef="#ctx0" brushRef="#br0" timeOffset="205160.94">25102 11434 636 0,'-19'0'-3'15,"8"0"12"-15,2 0 25 16,-2 14-2-16,0 22-29 16,2 14-1-16,6 7-1 15,3 1 0-15,6-6 0 16,15-6-4-16,4-4 4 16,2-10-4-16,1-7 4 15,2-10-5-15,-2-11 4 0,-1-4-5 16,-3 0-4-16,-3-19 2 15,-6-10 1-15,-6-9 7 16,-6 3-4-16,-3 6 5 16,0 10-1-16,-17 10 7 15,-10 8-3-15,-7 1 3 16,-7 7-7-16,-4 17-3 16,6 7 1-16,9-3 0 15,16-6-2-15,14-3-31 16,8-6-70-16,15-6-45 15</inkml:trace>
  <inkml:trace contextRef="#ctx0" brushRef="#br0" timeOffset="205760.33">24354 12532 504 0,'-28'0'-13'0,"7"0"11"16,11 0 17-16,5 0 20 15,2 0 20-15,3 0-25 16,0 0-20-16,0 0-5 16,0 0-4-16,3 0-1 15,20 0-2-15,17 0 8 16,12-9 5-16,13-5 4 15,10-2-7-15,4-2 0 0,4 3-1 16,8 5-2-16,5-1-2 16,1 7-1-16,-5 3 4 15,-7-1-4 1,-13 2 1-16,-5 0-2 0,-4-3 5 16,-7 1-5-16,-6-3 3 15,-10 0 1-15,-9 0 1 16,-8 3 1-16,-4 1-2 15,-5-1 0-15,-4 2-3 16,-6 0 4-16,-1 0-4 16,-3 0 1-16,0 0-2 15,0 0 0-15,0 0 1 16,0 0-4-16,0 0 1 16,0 0-54-16,-7 22-84 15,-32 2-291-15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34:23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14066 3245 517 0,'-22'-4'5'16,"4"1"-7"-16,14 2 6 15,4 1 18-15,0 0-4 16,0 0-20-16,0 7 1 16,0 20-3-16,3 14 20 15,-3 13 9-15,0 16-4 16,0 6-4-16,-5 6 4 15,-1 2-12-15,3-11-3 16,3-7 1-16,0-12-6 0,0-12 0 16,0-6 0-16,0-10 2 15,6-8-3-15,0-6-1 16,-4-7-8 0,-1-3-23-16,3-2-31 0,-1 0-44 15,-3-20-28-15</inkml:trace>
  <inkml:trace contextRef="#ctx0" brushRef="#br0" timeOffset="863.69">14057 3287 521 0,'-9'-7'3'0,"2"5"-2"15,4 1 14-15,3 1 33 16,0-2-24-16,0 1-22 16,0 1 0-16,0-1-5 15,6 1 4-15,6 0 0 16,9-2 5-16,1 0 5 15,0 0-2-15,5 2-2 0,2 0-5 16,5 0 3 0,7 0-4-16,4 0 0 15,9 0 2-15,4 0-2 16,1 0-1-16,7 0 1 0,8 0-1 16,14-11-1-16,28-14 3 15,29-8 7-15,20-8 8 16,21 1-11-16,20 4 1 15,-10 8-5-15,-9 10-2 16,-15 7 2-16,-23 4-5 16,-1 2 4-16,11-4-2 15,2 0 2-15,12-3-1 16,8 1 2-16,0 1-2 16,-1-3 0-16,-9 0 2 15,-22 1-4-15,-20 3 3 16,-17 2-2-16,-12 3 3 15,-5 1-4-15,-1-2 3 0,3-5-4 16,3 0 6-16,8-2-3 16,6 0-1-16,6 3 1 15,-8 4-2-15,-12 1 1 16,-19 4-4-16,-18 0 3 16,-13 2-1-16,-15 4 3 15,-6-2-2-15,-9-1 4 16,-5-1-2-16,-6-2-2 0,-1 1 4 15,-2-1-4 1,-2 0 4-16,2 0 1 16,-3 0 2-16,-2 0-2 15,-1 0 2-15,0 0-1 0,0 4-2 16,2 4-2-16,2 9 0 16,7 9 1-16,5 17 2 15,1 19 6-15,-1 16-4 16,-9 15 1-16,-4 0-3 15,0-6 1-15,-1-12-3 16,4-12 1-16,-2-12 0 16,1-9-3-16,-2-13 2 15,0-8-2-15,-2-9 4 16,1-7-7-16,-2-4-25 16,0-1-42-16,-18 0-94 15</inkml:trace>
  <inkml:trace contextRef="#ctx0" brushRef="#br0" timeOffset="2071.73">13953 4003 473 0,'0'0'18'16,"3"0"-28"-16,22 0 16 15,10 0 24-15,2 0 14 16,10 0-21-16,1-3-13 16,4-4-8-16,-3 2 0 15,-4-1 1-15,3 1-2 16,-2 1-1-16,4-2 3 16,8-1-1-16,3 0 1 0,7 0 2 15,-1 2-4-15,-5 2 4 16,7 0-5-16,-5-1 4 15,4 1-5 1,1 0 4-16,5 2-3 0,7-2 0 16,8-2 2-16,12-4-4 15,27-2 6-15,30-3-5 16,26 0 3-16,16-1 8 16,0 1 3-16,-5 0-3 15,-19 3-1-15,-15 3-8 16,-21 3 0-16,-9 0 0 15,1-1-2-15,-7-2 3 0,-3-2-3 16,-11-1 2-16,-9 0-1 16,-2 0 1-1,-3-3-1-15,-1 0 0 16,-7-1 0-16,-6 1-2 0,-4 3 3 16,-6 1-2-16,-4 0 2 15,-4 2-3-15,1 0 4 16,1-2-3-16,2 1 2 15,3 4-2-15,-2 1 0 16,-1 2 2-16,-5 2-8 16,-6 0-1-16,-6 0-7 15,-5 3 5-15,1 5-3 16,7 1-5-16,0-2 2 16,6 0 10-16,0-2 1 15,-5 1 2-15,0-2-4 16,-10 2-1-16,-8-2-7 15,-12-1 5-15,-10-1 4 0,-8 0 1 16,-6-2 5-16,-2 0-1 16,-10 0-12-16,-25 0-61 15</inkml:trace>
  <inkml:trace contextRef="#ctx0" brushRef="#br0" timeOffset="3419.82">14379 3671 543 0,'-30'7'2'0,"18"-7"-6"0,6 4 4 16,6-2 9-16,0-2-1 16,0 2-5-16,3 5-15 15,9 6 4-15,5 7 6 16,2 3 3-16,3-1-2 16,-1-1 1-16,1-4 0 15,2-2 0-15,-6-5-1 16,-2-3-3-16,-3-5-5 0,-6 0 2 15,-3-2 4 1,-2 0 0-16,-2-2 7 0,0-19 17 16,0-9-16-1,0-6-4-15,-2-2 10 0,-14 5 8 16,-5 5 2-16,-3 6 1 16,0 6-6-16,5 4-5 15,7 5-11-15,6 3 3 16,6 2-5-16,0 2-33 15,0 0-79-15,22 0 15 16,7 2-53-16</inkml:trace>
  <inkml:trace contextRef="#ctx0" brushRef="#br0" timeOffset="3787.84">14978 3571 554 0,'-27'11'7'0,"9"5"-23"16,7 9 13-16,4 6 3 15,7-1 1-15,2-6-6 0,18-3-4 16,12-4 6-16,7-6-9 15,5-8-5 1,-2-3-3-16,-3-7 2 16,-13-14 7-16,-5-5 1 0,-10-4 10 15,-11 0 5-15,0 0 1 16,-12 0 25-16,-14 8-6 16,-3 3-14-16,2 8 7 15,3 3-9-15,11 5-9 16,3 3-14-16,10 0-32 15,6 0-69-15,23 0-88 16</inkml:trace>
  <inkml:trace contextRef="#ctx0" brushRef="#br0" timeOffset="4096.01">15465 3505 567 0,'-21'8'2'15,"9"-2"-5"-15,6 2 4 16,6-1 1-16,0-1-5 16,13 9-5-16,19 2 7 15,9 1 2-15,6-8-1 16,1-10-1-16,-7 0-5 16,-2-10 5-16,-8-9-9 15,-7-7-2-15,-7 1 10 16,-9-2 1-16,-8 0 6 15,0 1 4-15,-8 6 4 16,-12 9 15-16,-6 7-12 0,-6 4-17 16,2 0-10-16,8 7-20 15,10 5-23-15,12 4-16 16,34-4-101-16</inkml:trace>
  <inkml:trace contextRef="#ctx0" brushRef="#br0" timeOffset="4388.52">16136 3362 589 0,'-16'4'3'0,"7"1"0"16,9 2 11-16,0 0 4 16,0 10-15-16,22 5-1 0,13-1-3 15,6 0 0-15,5-17-11 16,-2-4-1-16,-1-15 2 15,-6-13 2-15,-7-6 4 16,-12-4 4-16,-10 2 2 16,-8 2 2-16,0 8 8 15,-11 8 5-15,-10 7 7 16,-3 6-10-16,0 5-3 16,5 0-11-16,7 5-10 15,12 20-35-15,3 7-47 16,28-5-35-16</inkml:trace>
  <inkml:trace contextRef="#ctx0" brushRef="#br0" timeOffset="4656.62">16844 3257 599 0,'-11'5'8'15,"10"-3"-9"-15,1 4 1 16,0 6-1-16,10 7 0 15,20 4-3-15,7-1 4 16,9-6-33-16,-2-15-3 16,-7-1 4-16,-4-11 10 15,-10-10-6-15,-13 1 26 16,-10-2 4-16,0 8 12 0,-14 1 12 16,-7 3 3-16,-2 3 1 15,-5 5-26-15,5 2-20 16,11 1-31-1,12 18-32-15,16-2-191 0</inkml:trace>
  <inkml:trace contextRef="#ctx0" brushRef="#br0" timeOffset="4972.39">17578 3346 344 0,'-15'6'298'15,"14"-3"-319"-15,1 9-6 16,19 8 23-16,18-1 3 16,17-2-2-1,13-12-40-15,3-5-20 0,-4-11 14 16,-16-15 26-16,-17-4 15 16,-14 3 20-16,-13 0 45 15,-6 5 30-15,0 3-19 16,-5 3-25-16,-11 4 3 15,-2 4-10-15,-7 2-21 16,0 2-7-16,3 3-8 16,2 1-1-16,5 0-10 15,3 11-46-15,8 12-19 16,4 5-92-16,7-7-241 0</inkml:trace>
  <inkml:trace contextRef="#ctx0" brushRef="#br0" timeOffset="5496.85">14866 4964 716 0,'-28'-10'12'15,"10"5"-14"-15,10 3-1 0,8 2 11 16,0 2 3-16,0 24-6 15,9 19-5-15,0 12 8 16,0 5-2-16,0-8-7 16,-1-8 3-16,-1-8-3 15,-1-6 4-15,-2-10-11 16,-2-12-22-16,-2-4-31 16,0-6-30-16,0-4-44 15,0-24-81-15</inkml:trace>
  <inkml:trace contextRef="#ctx0" brushRef="#br0" timeOffset="6239.86">14820 4985 493 0,'-3'-11'16'0,"-2"1"-16"15,5-1 0-15,9-2 16 16,23 1 26-16,12-6-1 16,19-3-9-16,24-4-12 15,22 1-1-15,30-6-5 16,31-4-8-16,31-6 3 15,25-2-7-15,15 2-2 16,6 6 2-16,-1 9-4 16,0 3 2-16,-2 1-12 15,-11-10 7-15,-17-5 1 16,-23 0 1-16,-28 3 3 16,-20 3-6-16,-20 8 2 0,-19 3 1 15,-20 5 4-15,-20 6-3 16,-19 3 3-16,-16 4-1 15,-8 1 1-15,-7 0-3 16,-2 0 2-16,-4 8 2 16,-2 6-1-16,4 10 3 15,4 15 4-15,6 16 3 16,5 17-2-16,0 8-6 16,-2 5-1-16,-1 3-1 15,-3 0 1-15,-9-9-3 16,-9-10 3-16,-3-14-2 15,0-17 3-15,-6-8-4 0,-3-12 4 16,-7-4-4-16,-17-2 7 16,-21-1-4-16,-17 2-4 15,-28-2 3-15,-18 0-2 16,-23 0 1-16,-18 0-2 16,-17 2 4-16,-16 2-2 15,-18 3 0-15,-14 6-11 16,-1-2 12-16,4-4 10 15,19 1-6-15,13 1 5 16,14 5-2-16,16 5-3 16,7 1-1-16,8 4 6 15,14-3-3-15,8-3-3 16,21-1-2-16,20-9-1 0,19-3 4 16,19-7-4-16,11-6 3 15,12-2-7 1,7-1 6-16,3 0-3 15,3 0-4-15,1 0-3 0,5 0-4 16,0 0-3-16,0-2-19 16,0 0 2-16,0-2-7 15,0-4-6-15,-1-5-34 16,-7-5 42-16,-3 0 20 16,5-2-22-16,-2-3-106 15</inkml:trace>
  <inkml:trace contextRef="#ctx0" brushRef="#br0" timeOffset="6555.44">15283 4989 614 0,'-9'0'2'0,"9"0"-16"16,0 21 4 0,3 21 35-16,15 16 0 15,1 2-19-15,7-9-4 16,-3-7-2-16,-1-10 2 0,-2-4-8 15,-4-3-24-15,-1-5-51 16,0-7-20-16,-6-13-164 16</inkml:trace>
  <inkml:trace contextRef="#ctx0" brushRef="#br0" timeOffset="6764.88">16124 4860 434 0,'0'0'195'16,"0"0"-201"-16,0-3 7 0,8 3 29 15,1 5 2-15,4 15-22 16,1 6-6-16,1 5-3 16,1 0 1-16,3-6-10 15,1-4-23-15,5-6-49 16,2-4-86-16</inkml:trace>
  <inkml:trace contextRef="#ctx0" brushRef="#br0" timeOffset="6952.38">16604 4766 604 0,'0'16'-6'0,"6"0"7"16,7 9 38-16,1 7-16 15,-1 3-18-15,2-1-5 16,4 2 1-16,-2 1-5 16,5-3-25-16,3-6-68 15,4-12-39-15</inkml:trace>
  <inkml:trace contextRef="#ctx0" brushRef="#br0" timeOffset="7132.9">17224 4832 594 0,'3'12'-11'0,"11"-2"17"15,4 4 14-15,0 3 1 16,0 0-18-16,6 3 0 16,3 0-6-16,3-2-51 15,4-3-79-15,-1-13-306 16</inkml:trace>
  <inkml:trace contextRef="#ctx0" brushRef="#br0" timeOffset="7312.42">17944 4759 499 0,'2'23'97'15,"-1"-5"-97"-15,7 10 19 16,1 1 23-16,7 0-23 15,2-1-17-15,6-2-1 16,4-2-18-16,-1-6-54 16,-2-10-170-16</inkml:trace>
  <inkml:trace contextRef="#ctx0" brushRef="#br0" timeOffset="15519.91">13907 6524 615 0,'-23'4'-36'0,"19"-4"29"16,4 0 4-16,0 0 1 15,0 1 12-15,6 9-4 16,0 16 5-16,3 16 11 15,3 12 1-15,-2 10-10 0,-1 6 5 16,1 3-3-16,-2-1-6 16,0-6-7-16,3-16-2 15,0-12 2 1,-2-8-3-16,-2-11 3 0,-1-8-1 16,-5-7-2-16,1-4-4 15,-2 0-26-15,0-1-27 16,0-23-63-16,3-15-35 15</inkml:trace>
  <inkml:trace contextRef="#ctx0" brushRef="#br0" timeOffset="18199.56">14584 6679 370 0,'5'-9'40'0,"-4"-1"-40"15,4-3 17-15,-2 0 31 16,-3 0-2-16,0 1-19 16,0 2 10-16,-2 1 5 0,-15 4-1 15,-2 1-19-15,-6 2 0 16,0 2-6-16,-3 0 6 15,-2 0-9-15,5 10-12 16,8 0 2-16,14-5-2 16,3-2 0-16,0 14-6 15,0 6 6-15,6 8-1 16,13 1-3-16,7-11-3 16,2-7-13-16,2-7 6 15,1-6 0-15,-4-1 4 16,-3-5 3-16,-5-13 5 15,-7-5-1-15,-3-5 3 16,-2-1 0-16,-4 4-2 0,-1 7 2 16,-2 14 0-16,0 4 11 15,0 0-4-15,0 0-3 16,0 7-8-16,4 17 0 16,4 8 10-16,-1 9 2 15,4-2-4-15,-4-7-5 16,1-2 2-16,-2-8-1 15,-2 0 2-15,0-1-7 16,-2-3-21-16,-2-1-12 16,3-3-37-16,1-6-63 15,4-8-43-15</inkml:trace>
  <inkml:trace contextRef="#ctx0" brushRef="#br0" timeOffset="18484.8">15025 6586 526 0,'0'0'18'0,"2"0"-21"15,-2 2 41-15,0 16 19 16,0 12-24-16,-11 11-20 16,0 0-5-16,4-8-8 15,6-8 3-15,1-7-3 16,0-6 0-16,12 0 0 15,6-3 0-15,4-8-2 0,11-1 2 16,7 0 3-16,5-12-4 16,2-2 4-16,1 0-6 15,-11-1-8-15,-7 5-29 16,-9 3-43-16,-9-1-23 16,-12-2-57-16</inkml:trace>
  <inkml:trace contextRef="#ctx0" brushRef="#br0" timeOffset="18664.32">15214 6559 524 0,'-7'0'20'15,"5"0"45"-15,1 0-34 0,-1 24-17 16,1 18 3-16,1 17 11 16,0 2-21-16,7-7-3 15,10-8-4-15,-1-8-2 16,5-5-20-16,-1-11-26 15,2-13-47-15,1-9-65 16</inkml:trace>
  <inkml:trace contextRef="#ctx0" brushRef="#br0" timeOffset="19092.18">15725 6452 655 0,'-1'-5'-6'15,"1"-3"5"-15,27-4 0 0,7-2 3 16,-3 0-3-16,2 6-1 16,-9 8-5-16,-6 0-16 15,-6 18-15-15,-11 2 6 16,-1 5 26-16,-7-1 3 15,-13-3 8-15,1-5-1 16,8-7 19-16,7-8-1 16,4-1-2-16,0 0-18 0,10 0-17 15,8 6 15-15,5 10 1 16,0 7 1-16,-6 3-3 16,-8 0 3-1,-9 2 1-15,0-1-3 0,-18 2 3 16,-16-7 3-16,-10-1 9 15,-8-3 11-15,5-7-5 16,8-5-12-16,12-6 0 16,20 0-7-16,7-10-12 15,23-21-55-15,30-12-86 16,13-3-55-16</inkml:trace>
  <inkml:trace contextRef="#ctx0" brushRef="#br0" timeOffset="19587.91">16244 6509 622 0,'-23'0'-12'0,"1"-3"20"15,6 0 10-15,2-3 13 16,3-6-24-16,4-5 0 15,7-6-5-15,0-6-2 16,21-6 0-16,15-3-3 0,7 8 2 16,0 5-2-1,-5 9 4-15,-6 10-4 16,-6 4 3-16,-6 2-13 16,-8 11-2-16,-3 17 3 0,-9 12 10 15,0 8 1-15,0 2 1 16,-10-3 1-16,4-8-1 15,1-10 6-15,5-7 0 16,0-3 2-16,0-5-5 16,8 0-1-16,11-3-2 15,1-2 1-15,2-5-3 16,3-4-8-16,-4 0-4 16,-2-3 0-16,-1-15 6 15,-10-1-2-15,-7 2 10 16,-1 0 4-16,-6 9 14 15,-16-2 5-15,-6-1-3 16,-5 3-11-16,5 3-5 0,2 1-2 16,7 4-3-16,7 0-21 15,11 0-30-15,1 0-112 16</inkml:trace>
  <inkml:trace contextRef="#ctx0" brushRef="#br0" timeOffset="20367.59">17058 6339 533 0,'0'-21'-38'16,"21"10"33"-16,15 8 12 15,4 3 4-15,3 2-7 16,0 23 2-16,-7 12-4 15,-5 8 6-15,-7 5-7 16,-13 2 5-16,-11-4-21 16,0-4-2-16,-17-6 10 15,-11-10 7-15,-2-15 3 16,-1-6 32-16,4-7 20 16,6 0-10-16,11 0-1 15,7-4-10-15,3 0-7 16,0 4-20-16,12-2-9 0,28-10-5 15,20-2 12-15,11-2-3 16,-7 3-2 0,-12 6 0-16,-12 4-1 15,-7 2 1-15,-8-1 0 0,-8 2-15 16,-4 0-22-16,-7 0-34 16,-3-4-72-16,-3-5-289 15</inkml:trace>
  <inkml:trace contextRef="#ctx0" brushRef="#br0" timeOffset="20704.68">17800 6103 620 0,'-8'-1'0'15,"8"1"7"-15,0 0 7 16,0 32 3-16,3 18 18 16,8 18-1-16,2 7-23 15,-2-5-3-15,-2-8 1 16,2-17-4-16,1-9-5 15,1-11 1-15,-2-9 1 16,-2-7-5-16,-3-6-8 16,4-3-41-16,6 0-3 0,7-16-91 15,5-18-263-15</inkml:trace>
  <inkml:trace contextRef="#ctx0" brushRef="#br0" timeOffset="21508.57">17916 6536 459 0,'0'-2'14'16,"1"1"20"-16,2-1 28 15,2-1-19-15,10-7-36 16,13-8-6-16,14-9 0 16,3-3 0-16,1 7 2 15,-9 7-3-15,-6 9-1 16,-4 7 2-16,-3 0-4 15,-8 9 1-15,-3 8 2 0,-8 9 3 16,-5 6 6-16,-6 2 6 16,-18 1-1-16,-9-1-8 15,-5-5 1-15,-2-6-3 16,1-9 1-16,2-4-4 16,5-7-2-16,5-3-18 15,7-4-38-15,3-21-96 16</inkml:trace>
  <inkml:trace contextRef="#ctx0" brushRef="#br0" timeOffset="21709.03">17897 6121 580 0,'-3'-4'0'0,"3"2"38"16,0 2-10-16,17 0-21 15,15 0 2-15,8 7 4 16,6 0-5-16,6 4-8 16,0 2 0-16,5 1-35 15,-2 0-62-15,-1-7-67 16</inkml:trace>
  <inkml:trace contextRef="#ctx0" brushRef="#br0" timeOffset="21932.43">18549 6122 561 0,'-4'-2'44'16,"1"0"-12"-16,1 2 12 15,-2 0-14-15,-1 29-21 0,2 17 4 16,0 13 8-16,3 2-13 16,0-4 1-16,0-6-6 15,4-7 3-15,4-9-6 16,1-6 3-16,1-5-6 15,1-5-3-15,2-2-40 16,7-7-21-16,9-10-94 16,13-10-257-16</inkml:trace>
  <inkml:trace contextRef="#ctx0" brushRef="#br0" timeOffset="22179.77">19115 6097 761 0,'-16'7'-7'0,"13"12"-2"16,0 12 18-16,-5 7 5 15,5 4-9-15,3 2-6 16,0-4 4-16,0 1-3 15,0-7-8-15,1-7-23 16,4-8-33-16,-3-12-100 16,-1-7-123-16</inkml:trace>
  <inkml:trace contextRef="#ctx0" brushRef="#br0" timeOffset="22527.85">19093 6068 528 0,'0'-11'43'16,"0"4"-44"-16,7 3 15 15,23 4 9-15,14-6 9 16,10-2-22-16,0 1-1 0,-5 2-6 16,-6 3-4-1,-9 2 4-15,-7 0-5 16,-8 0 4-16,-10 0-5 16,-4 0 5-16,-5 0-4 0,0 0 3 15,0 0 3-15,0 8 4 16,-6 19 6-16,-9 12 27 15,0 14-17-15,3 5-14 16,-1 5 6-16,5 4-6 16,5-4-3-16,2-6-1 15,1-7-1-15,0-11-2 16,0-10-2-16,0-8 3 16,4-10-7-16,-1-8 5 15,-1-3-4-15,-1 0-22 16,-1-7-51-16,0-20-45 15,0-9-416-15</inkml:trace>
  <inkml:trace contextRef="#ctx0" brushRef="#br0" timeOffset="30079.72">8064 4274 493 0,'-31'-1'5'0,"0"1"-5"16,-2 0 36-16,0 9 42 15,-3 11-47-15,-5 9-3 16,5 13-10-16,-3 9 3 16,8 13-7-16,3 8-2 15,8 2 5-15,10 6-3 16,4-3-7-16,6-4-5 16,7-5 3-16,25-13-3 15,11-7 2-15,16-13-3 0,9-14 0 16,9-13 0-16,8-8 2 15,-8-17-1-15,-3-20-3 16,-14-15 2-16,-15-9-6 16,-14-7 3-16,-10-9-1 15,-18-3 0-15,-3-1-2 16,-8 7 3-16,-30 6 3 16,-10 14-1-16,-12 13-1 15,-5 13 0-15,1 13 1 16,3 8 0-16,9 6 0 15,13 1-1-15,14 0 0 16,16 0-3-16,9 0-2 0,0 1-34 16,24 8-66-16,17-5-18 15,10-4-70-15</inkml:trace>
  <inkml:trace contextRef="#ctx0" brushRef="#br0" timeOffset="30340.03">8609 4081 684 0,'-28'0'3'0,"-9"6"-3"16,10 32 9-16,-3 21 25 16,6 18-11-16,10 23-4 0,8 9-8 15,6 2 3-15,0-4-8 16,25-13-3-16,8-12 1 15,5-14-4 1,8-15 3-16,-4-13-3 0,-3-15 3 16,1-11-6-16,-7-12-16 15,-2-2-29-15,-3-29-33 16,-14-13-118-16</inkml:trace>
  <inkml:trace contextRef="#ctx0" brushRef="#br0" timeOffset="30827.72">8919 4814 33 0,'0'0'660'0,"0"0"-660"16,0 0 2-16,0 0 29 15,1 0-11-15,1-11-14 16,1-16-2-16,1-17-4 16,3-15 0-16,-4-9-2 15,-2-13 1-15,-1-4 1 16,0-1 0-16,-3 0-3 0,-2 17-1 16,2 20-4-16,2 17 11 15,1 22-3-15,0 10-2 16,3 0-3-16,16 24-3 15,7 19 8-15,12 17-2 16,3 17 12-16,6 10 0 16,1 0-9-16,2-2 0 15,-2-12-2-15,-2-16 3 16,-8-17-2-16,-10-18-1 16,-13-12 2-16,-6-10 2 15,-5 0-1-15,2-35 19 16,5-26-2-16,-3-21-16 0,-3-13-1 15,-5 10-3-15,0 14 0 16,-13 12-12 0,-7 14-24-16,-5 13-43 15,-8 7-74-15,-6 9-270 0</inkml:trace>
  <inkml:trace contextRef="#ctx0" brushRef="#br0" timeOffset="31084.03">9400 3906 497 0,'30'-20'1'16,"1"7"3"-16,-2 7 29 15,-7 6 7-15,-12 0-27 0,-10 6-10 16,0 16 13-16,-3 2 11 16,-17 10 0-1,-2-2-10-15,2-5 9 16,6-8-4-16,11-7-17 0,3-2-3 15,17-1-8-15,20-2 6 16,9-1 1-16,3-6 2 16,3 0-8-16,-6-12-28 15,-10-6-41-15,-15-10-78 16</inkml:trace>
  <inkml:trace contextRef="#ctx0" brushRef="#br0" timeOffset="31297.06">9931 3604 430 0,'23'30'6'15,"5"14"80"-15,5 16 9 16,-7 19-38-16,-6 14-20 16,-6 20-15-16,-8 13-11 15,-6 2-9-15,0-7-2 16,0-13-15-16,-9-16-10 15,-10-15-3-15,-9-11-28 16,-8-17-98-16</inkml:trace>
  <inkml:trace contextRef="#ctx0" brushRef="#br0" timeOffset="32763.29">7801 5349 337 0,'-6'0'5'0,"6"0"-7"16,0-2 3-16,0-2 4 15,0 4 12-15,0 0-8 16,0-1-4-16,0 1 19 0,0 0 16 15,0-1-4-15,0-1-12 16,0 0-2-16,0 2 0 16,0 0 5-1,0 0-5-15,0 0-14 0,0 0 0 16,0 0-6-16,0 0 1 16,0 0 1-16,0 0-4 15,0 0 1-15,6 0-2 16,7 0 2-16,3-2 9 15,10-2 12-15,8 0-5 16,7-3-10-16,9-3-1 16,5 0-2-16,7-3 0 15,6 1-5-15,9-3 3 0,10-6 0 16,12-3 1 0,13-6 8-16,7-1-4 15,15 0-5-15,1-5 0 16,8 2-3-16,4-1 4 0,3 3-1 15,-1 3-3-15,-5 3 2 16,-8 2-1-16,-17 3 2 16,-18 2-4-16,-13 1 3 15,-19 1 0-15,-13 6-1 16,-14 2 0-16,-17 4 0 16,-8 2 2-16,-13 2-4 15,-2 1 4-15,-2 0-5 0,0 0 6 16,0 0-3-1,0 0 6-15,0 0 25 16,0 0-12-16,0 0 0 16,0 0-7-16,0 0 0 0,0 0-6 15,0 0 2-15,0 0-3 16,0 0-1-16,0 0-4 16,0 0 2-16,0 0-15 15,0 0-28-15,0 0-62 16,0-6-97-16</inkml:trace>
  <inkml:trace contextRef="#ctx0" brushRef="#br0" timeOffset="55944.03">15133 5641 380 0,'1'-2'96'0,"-1"1"-94"16,0-2 20-16,0 3 17 15,0 0-9-15,0 0-21 16,0 12-9-16,0 21 0 16,0 17 30-16,0 14 4 15,0 10-16-15,0 1-8 16,2-6-5-16,5-10 4 16,2-12-7-16,-2-13 1 15,-1-11-1-15,0-9-2 16,-4-7 0-16,-1-4 0 0,1-3 5 15,-2 0-1-15,0 0 5 16,0-6-4-16,-14-14-46 16,-4-7-93-16,-4-11-72 15</inkml:trace>
  <inkml:trace contextRef="#ctx0" brushRef="#br0" timeOffset="56200.35">15088 5946 463 0,'0'0'6'0,"0"4"0"16,0 16 5-16,0 9 2 0,1 11 12 15,7 2-11-15,6-3-9 16,8-10-3-16,1-7 2 16,4-8 0-16,3-8-2 15,0-6 1-15,2-10 5 16,0-16-2-16,-5-6 1 15,-7 1-1-15,-8 4-5 16,-6 6 0-16,-4 9 0 16,-2 6-1-16,-5 6-43 15,-23 3-127-15</inkml:trace>
  <inkml:trace contextRef="#ctx0" brushRef="#br0" timeOffset="58579.29">18016 5159 377 0,'-3'-7'6'0,"-3"1"23"16,4 6 35-16,1 0-19 15,-1 0-17-15,0 0-9 16,0 0-8-16,2 0-6 16,0 7-6-16,-4 19-4 15,-1 19 21-15,-2 16 27 16,-3 7-25-16,2 4-4 16,2-4-4-16,1-5-4 15,4-7 0-15,1-13-3 16,0-7-4-16,0-11 3 15,0-9-3-15,0-6 3 0,0-4-4 16,0-6 4-16,0 0-4 16,-6 0-28-16,-7-3-56 15,-6-19-146-15</inkml:trace>
  <inkml:trace contextRef="#ctx0" brushRef="#br0" timeOffset="58871.89">17885 5453 463 0,'0'0'11'0,"0"0"-20"16,0 15 9-16,1 12 18 15,2 7 35-15,3 3-38 16,3-1-4-16,6-6 17 0,-1-3-19 16,2-9 1-16,3-7-1 15,7-8 0-15,6-3 0 16,11-18 10-16,4-17-4 15,-3-8-5-15,-10 0-7 16,-5 2 0-16,-11 12 5 16,-7 8-4-16,-4 7 4 15,-7 6-1-15,0 3-3 0,0 5-4 16,0 0 1 0,0 0-26-16,0 1-74 15,0 11-168-15</inkml:trace>
  <inkml:trace contextRef="#ctx0" brushRef="#br0" timeOffset="66332.41">14873 6092 269 0,'-19'-2'12'0,"7"-5"6"16,11 2 7-16,1 3 27 15,0 2-28-15,0 0-17 16,0 0-10-16,6 0 4 16,4 9 12-16,3 5 1 15,8 7 8-15,-1 6-1 16,3 4 2-16,4 5-18 15,-3-3-3-15,-3-2 2 16,0-5 1-16,-8-8-6 16,0-2 4-16,-2-7-2 15,-3-4 4-15,-1-3-3 0,-3-2 2 16,-1 0 9-16,6 0 8 16,14-25 14-16,9-18-8 15,9-14-12-15,2-2-11 16,-9 4-4-16,-9 16 0 15,-8 13 1-15,-8 14 1 16,-5 7-4-16,-3 4 4 16,-1 1-4-16,0 0-38 15,3 0-77-15,4 0-193 16</inkml:trace>
  <inkml:trace contextRef="#ctx0" brushRef="#br0" timeOffset="67151.5">18330 5178 479 0,'0'-26'-9'0,"0"3"16"16,0 7 20-16,0 1 12 15,-4 2-21-15,-1 6 18 16,1 3-10 0,2 3-4-16,1 1-4 0,-1 0-11 15,2 0-5-15,-2 0-5 16,-5 12-4-16,-3 23 0 15,-9 16 23-15,-1 19-2 16,1 4-2-16,4 0-2 16,2-3-4-16,5-6-4 15,2-9-3-15,1-10 2 16,1-10-1-16,3-8 2 16,-1-10-3-16,2-7 2 0,-1-5-1 15,-2-5-2-15,-8 3-27 16,-6 0-79-1,-10-4-116-15</inkml:trace>
  <inkml:trace contextRef="#ctx0" brushRef="#br0" timeOffset="67427.39">18037 5411 492 0,'0'2'15'16,"0"3"-22"-16,0 9 6 15,0 10 28-15,0 12 17 0,0 3-36 16,3-2 8-16,10-5-14 16,3-6 1-1,4-5-1-15,5-9 2 16,5-9 0-16,9-3 2 0,7-17 4 16,-1-11-4-16,-2-4-3 15,-9 2-1-15,-9 7 1 16,-7 7-4-16,-6 4 3 15,-6 8-2-15,-6 4-26 16,0 0-84-16,-15 0-123 16</inkml:trace>
  <inkml:trace contextRef="#ctx0" brushRef="#br0" timeOffset="73451.38">15263 7106 465 0,'-13'0'9'0,"3"0"16"15,7 0 20-15,1-2-2 16,1 1-24-16,1-1-15 16,0 1-5-16,0-1-2 15,0 2-4-15,0 0 6 16,0 0-1-16,0 0 4 15,0 0-1-15,0 0 4 0,0-1-3 16,0-3 1-16,0-10-1 16,7-9-4-16,10-9-3 15,2-2-30-15,-4 5-8 16,-6 8 14-16,-6 8 13 16,-3 8 12-16,0 5 8 15,0 0 4-15,0 0 6 16,0 0-2-16,0 0-4 15,0 0-3-15,0 0-7 16,0 0 2-16,0 0-3 16,0 0 1-16,0 1 2 15,0 17 2-15,0 14 15 0,0 13 26 16,-8 15-10-16,1 5-22 16,3 1-4-16,2-3-7 15,2-10 4-15,0-13-5 16,0-14 2-16,5-11-2 15,0-10 0-15,-3-5-5 16,1-2-4-16,3-21 5 16,-2-11-6-16,1-9-32 15,-5 9-2-15,0 4 16 16,0 7 4-16,0 5-3 16,-2 0 21-16,1 7 9 15,1 3 5-15,0 3 7 16,-2 5 10-16,1 0-10 0,1 0 0 15,0 0-6-15,0 0 2 16,0-1-2-16,3-1-7 16,17 0-1-16,10-5 16 15,9-3 4-15,12-2-8 16,8-5 3-16,10-1-9 16,5 1-3-16,4-1 2 15,-5 4-3-15,-2 2-1 16,4 0-3-16,1 1 4 15,7 0-2-15,9-3 0 16,11-2 1-16,10-3 0 16,15 1 9-16,8 2 15 0,-2 7-19 15,0 2-5-15,3 6 1 16,0 0-2-16,1-1 2 16,-2 1-4-1,-11-2 4-15,-9-2-2 0,-13 3 1 16,-10-4 2-16,-13 2-2 15,-13-2-2-15,-11 3 1 16,-9-2 2-16,-7 1-4 16,-9 0 4-16,-4 3-2 15,-9-4 1-15,0 1-1 16,-6 3 0-16,2-2 0 16,3 3 0-16,1-3 0 15,3 3 0-15,1-1 1 0,-1 0-3 16,-6 1 4-16,-1 0-3 15,-7 0 2-15,-4 0-2 16,0 0 1 0,-3 0 1-16,0 0 2 0,0 0 6 15,0 0 4-15,-10-2 13 16,-6-2-20-16,0-2-4 16,1 1-2-16,4 1 2 15,4-2 0-15,-3 2-4 16,4 0 4-16,0 0-6 15,1-2 0-15,4-2-22 16,1-1-7-16,-2-9-18 0,2 0-8 16,0-4 8-16,0-2 11 15,0 5 20 1,0 1 15-16,-1 2 7 16,-9 0 7-16,0 0 23 0,1 2-1 15,2 2 16-15,-2 2-7 16,3 5-7-16,2-1 2 15,1 5-18-15,3 1 3 16,0 0-2-16,0 0-11 16,0 0-6-16,0 0-1 15,-2 0-5-15,2 22 0 16,-3 11 6-16,2 9-1 16,-1 7 2-16,2-3 0 0,0 0 0 15,0 4 0 1,0-4 1-16,-2 0-4 15,-2-5 3-15,3-9-3 16,-1-7 2-16,1-9 1 0,1-9-3 16,0-5 2-16,-2-2 1 15,2 0 1-15,0 0-3 16,0 0 2-16,0 0 0 16,0 0-1-16,0 0 0 15,0 0-1-15,0 0 2 16,0 0-3-16,0 0 2 15,0 0-2-15,0 0 3 0,0 0-3 16,0 0 3-16,0 0-2 16,0 0 1-1,0 0 1-15,-1 0-3 16,1 0 4-16,0 0-4 0,0 0 2 16,0 0 0-16,0 0 0 15,0 0-2-15,0 0 2 16,0 0-1-16,0 0 1 15,0 0-2-15,0 0-1 16,0 0 2-16,0 2-7 16,0 5-12-16,13 8-49 15,-5-5-74-15</inkml:trace>
  <inkml:trace contextRef="#ctx0" brushRef="#br0" timeOffset="80576.3">15289 7265 132 0,'-3'0'5'0,"-6"0"-1"15,6-2 7-15,3 0 2 16,0-1-9-16,0-4-4 16,5-4-4-16,9-5-15 15,-2-1-70-15</inkml:trace>
  <inkml:trace contextRef="#ctx0" brushRef="#br0" timeOffset="80904.42">15288 7015 146 0,'-13'-21'14'16,"6"6"-8"-16,4 6 18 0,0 4-7 16,0 2 30-16,3 3-17 15,0 0-13-15,0 0-13 16,0 0-1-16,0 0-7 16,0 6 4-16,6 12 13 15,4 11 8-15,4 8 1 16,1 8-12-16,-2-1-2 15,0 0-5-15,0-7 0 16,0-6-1-16,-1-3 0 0,-5-5-1 16,-1 0-2-1,-2-4 5-15,-2-1-4 16,-2-4 0-16,0-3 0 16,0-4 2-16,0-4-3 0,0-2 1 15,0-1-5-15,0 0-22 16,1 0-46-16,3-7 2 15,0-21-117-15</inkml:trace>
  <inkml:trace contextRef="#ctx0" brushRef="#br0" timeOffset="81603.5">15459 7103 210 0,'0'-6'6'0,"0"2"33"16,0 4 12-1,0 0 0-15,-2 0-19 16,2 0-13-16,0 0-6 15,0 0-8-15,0-2-2 0,0 1-10 16,22 0-5-16,17-2 13 16,21-4 1-16,11-6 3 15,10-5-5-15,1 0 3 16,-3 1-3-16,-5-1 1 16,0 4 0-16,-3 3 1 15,-6 0-1-15,-2 4-1 16,-7 2 1-16,-4-1-1 15,-1 3 2-15,4 1-4 16,2-4 4-16,8 0-2 16,5-1 2-16,6-2-1 15,2-1-1-15,-3 0 5 16,-4 2-5-16,-6 0 2 0,-2 3-3 16,-4 4 2-16,-1 1-1 15,-4 0 1-15,-2 0-1 16,0 0 0-16,2 0 0 15,1-1 0-15,-2-4 4 16,-6 1-5-16,-1-7 3 16,-5 4-3-16,0-3 3 15,2-1-2-15,-6 2 1 16,2-3-1-16,0 0 0 16,1 1 2-16,-3-5 1 15,2 2-1-15,-2 2-2 16,6 2 2-16,3 3-3 0,5 0 2 15,1 3 1-15,2 0-2 16,-1 0 2-16,1 4 1 16,-5-2-1-16,-1 1-2 15,-6 1 2-15,-8 0-3 16,-3 0 3-16,-7 0-2 16,-6-1 1-16,-9-2 0 15,-6 1 2-15,-3 2 4 16,0 0 15-16,0 0 11 15,0 0-2-15,0 0-5 16,0 0-6-16,0-3-8 16,0-2-5-16,-12 1-8 15,-5 0-2-15,1 1-15 0,-6 3-47 16,-2 0-54-16,-3-3-135 16</inkml:trace>
  <inkml:trace contextRef="#ctx0" brushRef="#br0" timeOffset="81972.14">18397 6575 463 0,'-9'0'-43'0,"5"0"45"16,4 0 3-16,-2 0 4 15,2 0-2-15,0 0-3 0,0 3-4 16,0 15-3-16,-1 10 3 15,-4 11 8-15,1 7-1 16,-2 2-1-16,3 1 5 16,1 3-4-16,1-4-2 15,-1-2-4-15,2-4-1 16,-1-9 2-16,1-6-1 16,0-10-1-16,0-8 1 15,0-3 1-15,0-6-4 16,0 0 4-16,0 0-4 15,0 0 5-15,0 0-2 16,0 0 1-16,0 0-1 16,0 0 1-16,0 0-2 0,0 0-2 15,0 0-18 1,0 0-57-16,0 0-95 16</inkml:trace>
  <inkml:trace contextRef="#ctx0" brushRef="#br0" timeOffset="82760.02">15299 6831 99 0,'14'-14'15'0,"-7"6"7"16,-3 5 4-16,-4-1 19 15,0 4 6-15,0 0-31 16,2 0-17-16,7 14-10 15,6 15 22-15,4 16 4 16,5 13 4-16,-2 9-12 16,2 7-4-16,2 1 1 15,0-4-4-15,1-3-2 16,0-7-1-16,-2-8 0 0,1-5 1 16,1-7-1-16,-4-11-2 15,-2-9-46-15,-9-15-90 16</inkml:trace>
  <inkml:trace contextRef="#ctx0" brushRef="#br0" timeOffset="83206.83">15526 7221 295 0,'-6'-6'42'0,"3"2"-31"16,3 4-6-16,0-2-6 0,15-1 1 15,28-4 0-15,25-7 15 16,25-7-1-16,8-3-9 16,12-2-2-16,6 1 0 15,3-2-1-15,12-1 7 16,17 0 5-16,16-3-4 16,16 3 10-16,22 5-11 15,4 7-6-15,1 9-2 16,-14 5 1-16,-21 2-1 15,-22 0-1-15,-23-4 0 16,-24-1 0-16,-23-2 3 16,-28 0-4-16,-24 3 1 15,-17 0 1-15,-10 2-1 0,-1 2 3 16,-3-1 2-16,0 1 6 16,0-2 3-16,0 2-4 15,0-1-4-15,0-2 1 16,0 3 1-16,0 0-5 15,0 0-2-15,0 0 0 16,0 0-1-16,0 0-1 16,0 0-4-16,0 0-28 15,-6 0-37-15,-13 0-123 16</inkml:trace>
  <inkml:trace contextRef="#ctx0" brushRef="#br0" timeOffset="83544.52">18232 6565 387 0,'-5'0'15'0,"5"0"-14"15,0 3-10-15,15 12-1 16,8 9 9-16,2 11-1 15,-3 14 4-15,-2 5 0 16,-1 4 1-16,-4 1 0 16,0-8-2-16,-5-5 0 0,-2-5 0 15,-1-8-1-15,-3-7 2 16,-2-6-2 0,-1-9 0-16,-1-4 1 15,2-3 1-15,-1-2-2 0,-1-2 1 16,0 0 0-16,2 0 0 15,6 3-1-15,2-2-19 16,2-1-119-16</inkml:trace>
  <inkml:trace contextRef="#ctx0" brushRef="#br0" timeOffset="97536.04">15436 6751 448 0,'0'-13'12'16,"0"10"-8"-16,0 3-2 15,0-2 7-15,3 2-4 16,0 0-2-16,6 0-2 0,2 0-2 16,2 5 3-16,5 10 0 15,-2 8 3-15,-4 7 4 16,-1 5-1-16,-4 1-7 16,0-1 3-16,-1-4-2 15,1-4-2-15,-1 0 4 16,4-2-7-16,0 1-1 15,5-3-52-15,2-12-130 16</inkml:trace>
  <inkml:trace contextRef="#ctx0" brushRef="#br0" timeOffset="98296.76">18214 6938 349 0,'-10'0'3'15,"5"0"-3"-15,5 0 8 16,0 0 4-16,0 0-4 15,0 2-23-15,5 2-32 16,4 0-101-16</inkml:trace>
  <inkml:trace contextRef="#ctx0" brushRef="#br0" timeOffset="100104.45">18221 6944 566 0,'-31'0'-26'16,"4"-13"22"-16,3 6 20 15,2-1 26-15,9 1 17 16,1 2-42-16,7 0 6 16,4 4-12-16,-1 1-8 15,2-1 1-15,0 1-7 16,0 0 7-16,0 0-6 16,0 0 3-16,0 0-2 15,0 0 3-15,0 0-4 16,0 0 1-16,0 0 3 0,0 0-6 15,0 0 6-15,0 0-4 16,0 0 2-16,0 0-4 16,0 0 5-16,0 0-2 15,0 0 0-15,0 0 1 16,0 0-2-16,0 0 3 16,0 0-3-16,0 2 4 15,0 1-4-15,0-1 4 16,0-2-4-16,0 0 4 15,0 0-2-15,0 0-2 16,0 2 4-16,2 3-6 16,1 0 8-16,0 5-8 0,1-2 2 15,1 1-33-15,-4-5-37 16,-1-4-70-16,-16-2-95 16</inkml:trace>
  <inkml:trace contextRef="#ctx0" brushRef="#br0" timeOffset="134608.04">17763 10637 33 0</inkml:trace>
  <inkml:trace contextRef="#ctx0" brushRef="#br0" timeOffset="134803.51">17763 10637 92 0,'-17'-33'-56'16</inkml:trace>
  <inkml:trace contextRef="#ctx0" brushRef="#br0" timeOffset="146635.31">15623 5548 474 0,'-8'7'6'16,"5"-6"7"-16,3 2 18 15,0 5-19-15,0 16-13 16,0 12 4 0,0 19 42-16,0 15-22 0,0 8-2 15,0 4-4-15,0-1-6 16,2-9-6-16,5-10-3 15,3-14 0-15,1-12-2 16,-4-11 1-16,1-11 0 16,-7-7 0-16,3-4-1 15,-2-3 1-15,-2 0 0 16,0 0 5-16,0-10-2 16,0-17-18-16,-3-10-38 15,0-14-9-15,3-8-17 0,0-5-80 16</inkml:trace>
  <inkml:trace contextRef="#ctx0" brushRef="#br0" timeOffset="147563.47">15621 5745 276 0,'-4'-3'51'16,"2"2"21"-16,1 0-8 15,1-1-25-15,0 2-16 16,0 0-6-16,0 0 11 15,0-3-3-15,0 3-10 0,0-1-3 16,0 1-3-16,0-2-3 16,12-3-5-1,16-2 1-15,12-7 5 16,5 0-2-16,2 0-2 0,3-1-1 16,3 1-1-16,8 3 2 15,3-4-2-15,3 4-1 16,3-2 1-16,-3 2-1 15,-3 1 0-15,-4 0 1 16,-2 4-1-16,-3 0 1 16,2 2-2-16,1-1 1 15,4-3-1-15,2 1 3 16,2-1-3-16,-2 0 3 16,-4-2-1-16,-2-1-1 15,-2-2 0-15,-1 2-1 16,2 1 4-16,-2 2-4 15,2 3 2-15,-1-2-1 0,-1 1 0 16,2 2 0-16,-6 1 1 16,2 2 0-16,-1-2-3 15,-1 2 3-15,-1-1-1 16,-5-1 0-16,-8 3-2 16,-7 0 4-16,-5 0-3 15,-2 0 2-15,1 0 0 16,-1 0-2-16,3 0 1 15,-5 0 0-15,-1 2 0 16,-3 3-24-16,-7-1-10 16,-2 2 1-16,-4-2 2 15,1-1 18-15,-1 0 8 0,-3-3 4 16,1 0 0-16,-2 0 1 16,0 0 0-16,0 0 1 15,3 2-2-15,5-2 1 16,1 0-2-16,1 1 4 15,-1-1-4-15,-3 0 0 16,-2 1-5-16,-2-1 2 16,-2 0 5-16,0 0-1 15,0 0 5-15,0 0-1 16,0 0 2-16,0 0-3 16,0 0 4-16,0 1-4 15,0-1-2-15,0 2 2 16,1 5-2-16,1 2 3 0,1 7 21 15,3 9-7-15,-5 1-2 16,4 7 0-16,-1 5-11 16,1 3-3-16,-1 0 0 15,2 6 2-15,1-1-3 16,-2-2 2-16,-1-3 1 16,-1-9-3-16,0-9 11 15,-1-8-5-15,-1-8-3 16,1-4-1-16,-2-3 2 15,0 0 0-15,0 0-2 16,0 0-1-16,0 0-2 16,0 1-50-16,-11 0-126 0</inkml:trace>
  <inkml:trace contextRef="#ctx0" brushRef="#br0" timeOffset="162759.6">19133 12794 493 0,'-8'3'2'16,"-1"-2"4"-16,6 1 51 16,2-2-20-16,1 0-24 15,0 0-14-15,0 0-2 16,0 0-3-16,0 0 3 16,0 0 0-16,3 0-13 0,-2 1-34 15,-1 0-21-15,0-1-114 16</inkml:trace>
  <inkml:trace contextRef="#ctx0" brushRef="#br0" timeOffset="171279.95">15343 7140 35 0,'22'61'0'0</inkml:trace>
  <inkml:trace contextRef="#ctx0" brushRef="#br0" timeOffset="180436.02">17307 6806 109 0,'19'-8'2'0,"-1"-2"-1"16,4 0 11-16,-12 5 30 15,-3 2 4-15,-1 1-9 16,-5 1-11-16,1 0-6 16,-1 1 8-16,-1 0-4 15,0 0 1-15,0-2-1 16,0 2-4-16,0 0-14 16,0 0-5-16,2 0 2 15,1 0-6-15,1 0 6 16,2-1-4-16,-1 1 3 15,0 0-3-15,-5 0 2 16,0 0-1-16,0 0 0 16,0 0 9-16,0 0 13 0,0 0 7 15,0 0-1-15,0 0 5 16,0 0-9-16,-1 0-1 16,-9 0-9-16,-5 0-11 15,-8 0 0-15,-6 0-5 16,-9 1 5-16,-3 6-6 15,-5 3 7-15,-3-3-7 16,4-1 5-16,0-4-2 16,13-2 4-16,4 0 5 15,3-1 4-15,6-10 1 16,0-6-5-16,-3-2 0 16,0-4-12-16,-4 1 6 0,-1 2-5 15,4-2 4-15,1 3-4 16,3-1 4-16,4 2-2 15,0 0-1-15,4 3 3 16,4 1-5-16,0 3 6 16,4 4-4-16,3 2 2 15,-2 2-2-15,2 1 3 16,0 1-2-16,0 0 0 16,0-2 0-16,0-6-4 15,7-4 7-15,8-10-6 16,-3 3 6-16,0 2-6 15,-9 6 6-15,-3 8-6 16,2-1 6-16,-2 0-3 0,1-6 0 16,2 0 2-16,0 1-5 15,2-3 5-15,2 0-4 16,3-2 4-16,4-2-4 16,4-1 2-16,-2 0-1 15,2 1 1-15,-3 4 0 16,-3 0-1-16,-5 3 2 15,-1 5-3-15,0-1 4 16,-2 3-4-16,1-1 3 16,1 0-2-16,5-3 2 15,2-1-1-15,2-2-1 16,4 2 2-16,3-3-3 0,4 0 3 16,4-2-4-16,0 2 5 15,-2 3-3 1,0 2 1-16,-1 2 1 15,-5 2-3-15,0 2 3 0,-1 0-4 16,3 0 3-16,4 0-3 16,2 5 6-16,3 7-6 15,1 2 4-15,1 4-3 16,-1 2 3-16,0-1-1 16,2 1-1-16,-5 2 2 15,-5-1-4-15,-4-1 4 16,-3 1-4-16,-2 1 3 15,-4-1-3-15,-4-4 2 0,-3 4-1 16,-5 1 2-16,-1 3-1 16,0 3 1-1,0-2 3-15,0 0-6 16,-10-3 8-16,-5 0-6 0,-3 0 4 16,-6 0-3-16,-6-1 5 15,-4 3-3-15,-2-4-2 16,-1-1 4-16,-3-1-4 15,-3-3 7-15,-9-3-6 16,-6 0 5-16,-11-7-4 16,-6 0 0-16,1-3 4 15,0-3-6-15,2 0 4 0,5-12-5 16,5-9 7 0,8-4-6-16,6-4 4 15,9-1-4-15,7 0 2 16,5-1 0-16,8 5-1 0,7 1 3 15,3 3-2-15,5-2 2 16,4-2-5-16,0-5 0 16,19-4-3-16,12-1 5 15,11-1-3-15,8 3 1 16,-1 3-1-16,7 1 1 16,-3 4 3-16,2 0-7 15,3 1 7-15,-1 1-4 16,2 0 4-16,1 2-4 15,-2 4 4-15,2 4-3 16,-5 6 1-16,0 6 0 16,-5 2-4-16,0 3 4 15,-3 14-5-15,-5 6 8 0,-4 4-8 16,-4 2 7-16,-6 4-4 16,-3 2 1-16,-4-2 1 15,-6 1 0-15,1-2 0 16,-4-2-1-16,-2 6 2 15,-3 0-3-15,-7-1 5 16,0 7-4-16,0 0 1 16,-15 2 1-16,0-1 0 15,-1 2 3-15,-3-2-6 16,-3-3 6-16,-1 0-4 16,-1-5 3-16,1-8-3 15,-7-2 2-15,-1-6-1 0,-9-2 3 16,-2 0-3-16,2-5 0 15,3-5 0-15,4-1-21 16,12-4-26-16,5-2-98 16,7 0-273-16</inkml:trace>
  <inkml:trace contextRef="#ctx0" brushRef="#br0" timeOffset="188051.85">7640 5278 276 0,'-19'-11'16'15,"2"3"14"-15,9 4 33 16,7 4-3-16,-1 0-20 16,2 0-11-16,-1 0-4 15,-2 0 2-15,2 0 3 16,-2 0-5-16,-2 0-1 15,-5 0-20-15,-3 0-4 16,0 0-7-16,3 4 1 16,0-2 0-16,1-2 7 0,3 0-3 15,3 0 0 1,0 0 2-16,1 0-3 16,-1 0 3-16,3 0-9 15,0 0 3-15,0 0 1 0,0 0 5 16,0 0-3-16,0 0 1 15,0 0 1-15,0 0-1 16,0 0 0-16,0 0-1 16,0 0 6-16,0 0-6 15,0 0 7-15,0 0 1 16,0 0 2-16,0 0-4 16,0 0-3-16,0 0 0 15,0 0 0-15,0 0 0 16,0 0 0-16,9 0 4 15,5 0 2-15,2 0-2 16,5 0 4-16,7 0 5 0,5 0-4 16,4 0-5-16,2-2 2 15,6-2-6-15,8 1 2 16,7 1-3-16,1 2 4 16,0 0-5-16,0 0 3 15,-3 0 0-15,-3 0-2 16,-4 0 2-16,-4 0-3 15,-2 0 4-15,0-5-3 16,-2-3 3-16,-3 2-4 16,5-1 3-16,0 1-2 15,4 1 1-15,6-1 1 16,3-2-2-16,6 0 2 16,1-2-1-16,8 0 0 0,6-1-1 15,10 1 2-15,2-4-3 16,6-2 4-16,2 0-2 15,-3 3 2-15,1 0-3 16,-3 6 0-16,-6 2 3 16,-6 0-5-16,-6 3 5 15,-7-3-3-15,2 0 2 16,-9-1-2-16,-7 0 1 16,-5 3 0-16,-13 0 0 15,-9 1 2-15,-6 2-4 16,-9-1 3-16,-6 1-3 15,-1 0 4-15,-5 0-3 0,-1 0 1 16,0 0 1-16,0 0 2 16,0 0 0-16,0 0-3 15,0 0 6 1,0 0 6-16,0 0 2 0,0 0-6 16,0 0-2-16,0 0-4 15,0 0-1-15,0 0 1 16,0 0-5-16,0 0 3 15,0 0-10-15,0 0-27 16,0 0-35-16,-10 8-97 16</inkml:trace>
  <inkml:trace contextRef="#ctx0" brushRef="#br0" timeOffset="-159584.93">16380 15847 559 0,'0'2'15'15,"0"-2"-87"-15,0 1 18 16,0-1 49-16,0 1-22 15,5-1-94-15,1 0 27 16</inkml:trace>
  <inkml:trace contextRef="#ctx0" brushRef="#br0" timeOffset="-143952.39">10466 2795 714 0,'0'4'36'16,"0"2"-41"-16,0 17-1 16,-13 20 17-16,-5 18 7 15,0 14-2-15,6 3-1 16,3-1-9-16,-2-4-5 16,8-9 1-16,-2-10-2 15,2-11-1-15,3-11 2 16,-3-5-2-16,-3-9-12 15,2-7-32-15,2-11-57 16,2-25-57-16</inkml:trace>
  <inkml:trace contextRef="#ctx0" brushRef="#br0" timeOffset="-143632.25">10672 2656 662 0,'-4'0'57'0,"-8"10"-55"15,-5 24 18-15,1 25-2 16,-2 21 11-16,8 16-18 16,10 2-4-16,0-6-6 15,29-14-1-15,15-17-1 16,9-18 0-16,7-19 0 16,-2-18-7-16,-2-8-5 15,-6-31-2-15,-12-17-1 0,-15-14-10 16,-23-11 18-16,-8-5 9 15,-32 2 1-15,-8 5 3 16,-1 19-4-16,-5 20 5 16,4 17 0-16,1 17-2 15,6 0-10-15,10 22 8 16,15 7-9-16,16 5-55 16,4-7-75-16,32-16-132 15</inkml:trace>
  <inkml:trace contextRef="#ctx0" brushRef="#br0" timeOffset="-143324.08">11205 2408 5 0,'-13'0'775'0,"1"0"-775"0,4 0 5 15,2 19 2-15,-2 23-4 16,3 17 0-16,5 11-1 15,9-11-2-15,21-12 2 16,5-13-7-16,1-13-4 16,-6-12-27-16,-9-9-7 15,-5-5 21-15,-10-22 19 16,-6-2 12-16,0 0-5 16,-15 8 20-16,-15 6 18 0,-11 9-10 15,-4 6-24-15,-4 3-4 16,7 15-4-1,17 3-1-15,20 1-7 16,10-1-78-16,32-10-51 0</inkml:trace>
  <inkml:trace contextRef="#ctx0" brushRef="#br0" timeOffset="-113116.6">21035 1272 426 0,'0'-17'11'0,"0"8"38"16,0 5 6-16,0 4-7 15,-2 0-28-15,2 0 4 16,-1 0 5-16,-2 0-7 0,-5 16 0 16,-8 15-6-16,-2 10 0 15,0 15 15-15,0 4-23 16,3 1-6-16,1 5 7 15,3-1-7-15,5-4 2 16,3-8-2-16,1-13-1 16,2-12-2-16,0-13 2 15,0-8 0-15,0-4-3 16,0-3 4-16,0 0-11 16,0 0-37-16,2-10-37 15,16-19-46-15,6-13-140 16</inkml:trace>
  <inkml:trace contextRef="#ctx0" brushRef="#br0" timeOffset="-112832.36">21097 1715 445 0,'0'4'4'0,"0"0"2"16,0 1 14-16,0 2-2 15,0-1-11-15,3 1-2 16,0-3 0-16,2 0 3 15,2-1-5-15,2-3-1 16,2 0-1-16,0 0 5 16,-2-1 3-16,-1-8 0 15,-8-3 4-15,0-4 21 0,-9 1 24 16,-16-3-21-16,-2 4 24 16,5 7-36-16,6 3-20 15,9 4 1-15,7 0-8 16,1 1-7-16,21 11-91 15,11-8-36-15,0-4-342 16</inkml:trace>
  <inkml:trace contextRef="#ctx0" brushRef="#br0" timeOffset="-112225.2">20831 2423 565 0,'-6'-21'-9'0,"6"5"7"16,3-1 21-1,21-1-9-15,7-3 1 0,6 6-10 16,-1 6-2-16,-2 8 1 15,-8 1-3-15,-10 13 3 16,-9 13 3-16,-7 7-1 16,0 6 8-16,-16 2 1 15,-8-5 3-15,0-4 0 16,2-9 5-16,5-4-9 16,4-8 5-16,6-4-11 0,4-4 3 15,3-3 1 1,0 0-3-16,0 0-5 15,0 0-4-15,0 0-3 16,6 0 0-16,4 0 9 0,0 0-1 16,4-3 5-16,1 3-4 15,3-2 5-15,1 2-3 16,2 0 2-16,4 0-5 16,-4 7-1-16,4 3 0 15,2 3-24-15,-5-1-23 16,-2-2-77-16,-4-9-122 15</inkml:trace>
  <inkml:trace contextRef="#ctx0" brushRef="#br0" timeOffset="-111972.2">21315 2636 614 0,'-11'4'19'15,"7"-1"-19"-15,2 0 20 16,1 4-9-16,1 0-15 15,0 1 6-15,0-1-10 16,0-4 3-16,4-3-17 16,-1 0 8-16,-1 0 8 15,-2 0 13-15,0-8 8 16,0-3-5-16,-9 3 23 16,-3 3-10-16,3 5 1 15,3-1-21-15,4 1-3 16,2 0-28-16,0 5-108 15,0 4-92-15</inkml:trace>
  <inkml:trace contextRef="#ctx0" brushRef="#br0" timeOffset="-111425.04">20919 3230 539 0,'-8'-14'5'15,"7"7"45"-15,1 1-20 16,7-3-24-16,17-4-12 16,7-1 7-16,-1 3-3 15,-2 10 0-15,-4 1-2 16,-6 7-1-16,-6 16-15 16,-11 5 3-16,-1 4 12 15,-8 4 4-15,-9-4 2 16,2-7 0-16,5-7 1 0,4-8 5 15,3-7 7-15,3-2 4 16,0-1-11-16,0 4-13 16,6 6-1-16,10 4 7 15,3 4 3-15,-2 3-3 16,-7 3 1-16,-8-1 1 16,-2-2-1-16,-18 1 8 15,-8-4 25-15,-5-1 5 16,1-7 9-16,7-6-26 15,5-3-13-15,10-1-6 16,7 0-3-16,1-1-18 16,12-16-64-16,12-8-57 15,1-1-116-15</inkml:trace>
  <inkml:trace contextRef="#ctx0" brushRef="#br0" timeOffset="-111143.79">21354 3548 706 0,'-14'0'-9'15,"11"2"14"-15,3-2 5 16,0 0-15-16,11 1-18 16,9-1 5-16,2 0-14 15,-5 0 0-15,-6-1 15 0,-9-8 2 16,-2 4 23-16,-2-3 28 15,-18 0 7-15,-2 4 4 16,-3 0-16 0,6 4-6-16,3 0-23 0,6 0 1 15,4 1-12-15,4 13-65 16,2-7-69-16,0-7-347 16</inkml:trace>
  <inkml:trace contextRef="#ctx0" brushRef="#br0" timeOffset="-108864.8">21657 1278 539 0,'-3'2'36'15,"3"-2"-34"-15,11 0 4 16,17-12-10-16,7-2 8 15,-2 1 1-15,-9 9-6 16,-7 4-1-16,-11 0-6 16,-6 0 8-16,-2 13 1 15,-26 17 10-15,-6 11-2 16,-4 5-5-16,7-6-1 0,7-7-4 16,11-9 1-1,7-10-5-15,6-6-15 16,0-8-57-16,16 0 34 15,5-8 20-15,-3-7 25 0,-3 2 1 16,-5 5 13-16,1 8 7 16,1 0-4-16,1 0 11 15,5 5 3-15,0 8-20 16,3 1-10-16,-1 0 3 16,-5-2-6-16,-5-5-29 15,-3-7-97-15,-6-4-296 16</inkml:trace>
  <inkml:trace contextRef="#ctx0" brushRef="#br0" timeOffset="-108408.91">21973 1162 548 0,'4'0'-3'0,"1"0"4"0,1 0 2 16,3 4 12-16,-2 13-8 15,-2 9-2-15,-5 9 7 16,-5 4-13-16,-13 0 3 15,-5-3-24-15,2-8-7 16,4-8 4-16,10-9 14 16,4-9 11-16,3-2 11 15,0 0-1-15,12 0-9 16,10-5-2-16,5-2 12 16,0 3-2-16,-3 1-9 15,-4 3 0-15,-4 0 0 16,-8 0-3-16,-8 0-45 0,0 15-10 15,-12 8 55-15,-14 3 3 16,-6-1 7-16,-2 0 13 16,4-1 13-16,4-3-8 15,1 1-6-15,6-4 0 16,6-4-12-16,3-4-6 16,5-5 7-16,5-5 11 15,0 0 4-15,0 0 6 16,0 0-22-16,16 0-8 15,11 0 3-15,10 0 10 16,4 0-5-16,0-4-5 16,-1-3-2-16,-5-1-23 15,-3-6-63-15,-9-6-63 0,-8-5-263 16</inkml:trace>
  <inkml:trace contextRef="#ctx0" brushRef="#br0" timeOffset="-108211.45">22158 1362 313 0,'0'-9'264'15,"0"2"-255"-15,0 3 28 16,16 4-30-16,0 0-4 16,4 0 1-16,-3 0-2 15,-7 13 1-15,-7 8-3 16,-3 10 0-16,-3 4 8 16,-15 3-2-16,0-4-4 15,2-6-2-15,7-10 2 0,5-8-35 16,4-10-57-16,2-5-66 15,16-26-182-15</inkml:trace>
  <inkml:trace contextRef="#ctx0" brushRef="#br0" timeOffset="-108076.81">22363 1248 17 0,'3'-4'457'0,"-3"4"-454"16,0 0 25-16,5 18-19 15,0 7 10-15,1 12 16 16,0 6-30-16,2 3-3 15,4-5 0-15,0-9-46 16,-3-12-121-16</inkml:trace>
  <inkml:trace contextRef="#ctx0" brushRef="#br0" timeOffset="-107920.23">22429 1390 552 0,'-5'-7'9'15,"5"5"83"-15,0-1-68 0,0-1-24 16,9-2-12-16,11-2 13 15,3-1-1-15,-1 0 1 16,-3-3-10-16,0-4-35 16,-6-7-29-16,1-4-34 15,-8-5-77-15</inkml:trace>
  <inkml:trace contextRef="#ctx0" brushRef="#br0" timeOffset="-107749.7">22570 1169 108 0,'0'-3'234'0,"-6"3"-85"15,3 0-55-15,-1 11-73 0,1 24-18 16,1 15 29-16,2 12-8 15,0 10-2 1,0 3 7-16,0 3-18 0,0-3-6 16,0-10 0-16,0-8-5 15,0-15 2-15,0-15-3 16,0-9 0-16,0-14-9 16,0-4-32-16,0-22-32 15,-1-23-260-15</inkml:trace>
  <inkml:trace contextRef="#ctx0" brushRef="#br0" timeOffset="-107536.27">22636 1378 673 0,'3'-2'3'0,"7"2"-9"16,13 0 0-16,3 2 3 0,4 9 8 15,-3 7-4-15,-14 7-7 16,-11 5 2-16,-2 7-2 15,-12 3 5-15,-18-1 1 16,2 1 3-16,3-6-4 16,5-9-8-16,11-8-55 15,9-17-65-15,0-11-304 16</inkml:trace>
  <inkml:trace contextRef="#ctx0" brushRef="#br0" timeOffset="-107260.99">22953 1169 617 0,'0'7'26'0,"0"12"-23"15,0 16 5-15,0 15 33 16,3 14-28-16,4 6 3 16,1 2-4-16,-1 2-6 15,1-2-1-15,-1-6-5 16,-3-11 1-16,-2-10-2 15,1-13 3-15,-3-9-3 16,2-9 3-16,-2-6-3 16,0-6 1-16,0-2 1 15,0 0-3-15,0 0-12 16,0 0-23-16,0-1-4 0,0-12-47 16,-13-6-235-16</inkml:trace>
  <inkml:trace contextRef="#ctx0" brushRef="#br0" timeOffset="-104193.77">21739 2184 624 0,'-8'0'7'0,"5"12"-19"15,3 18 7-15,0 14 11 0,0 14 17 16,0 5-22-16,5-1 2 16,4-7-2-16,3-7 1 15,0-14-3-15,-6-14-1 16,-2-9-9-16,-2-11-3 16,-2 0 19-16,0 0-1 15,0-21-1-15,0-3-14 16,9-4 10-16,9 2-3 15,5 7 3-15,6 5-2 16,0 10-1-16,-2 4 1 16,-1 1-6-16,-5 17 9 15,-9 3-2-15,-8 3 5 16,-4 2 0-16,-22 0 5 0,-17 1 9 16,-10-4-3-16,0-4 6 15,8-7-3-15,15-6-9 16,11-1-7-16,11-5 5 15,4 0-14-15,22-8-72 16,22-24-59-16,9-11-128 16</inkml:trace>
  <inkml:trace contextRef="#ctx0" brushRef="#br0" timeOffset="-103883.59">22068 2460 317 0,'-31'18'253'0,"4"2"-251"0,9 8 18 15,15 2-4-15,3 2-15 16,11 0 1-16,16-7-5 16,2-6-11-16,3-9-41 15,-6-10-5-15,-3 0 7 16,-7-25 50-16,-4-14 10 16,-8-5 16-16,-4 0 14 15,0 7 7-15,0 12 17 16,0 13-12-16,-1 8 0 15,-1 4-19-15,2 0-27 16,0 4-11-16,0 14 2 16,11 6 9-16,5 7-4 15,-1-2 4-15,8-1-6 0,-1-5-50 16,2-7-43-16,3-13-47 16,1-5-279-16</inkml:trace>
  <inkml:trace contextRef="#ctx0" brushRef="#br0" timeOffset="-103677.15">22398 2398 643 0,'-22'0'-2'15,"8"3"1"-15,11 14 16 16,3 5-19-16,1 9 7 16,14 8-4-16,-2 0 1 15,0-2-1-15,-6-2 2 0,-7-7 0 16,0-5-1-16,-10-7 4 15,-12-3-4-15,-1-4 6 16,0-2-5-16,8-6-10 16,8-1-49-16,7-11-124 15</inkml:trace>
  <inkml:trace contextRef="#ctx0" brushRef="#br0" timeOffset="-103376.95">22476 2596 421 0,'2'0'5'0,"7"-3"27"15,10-4-1-15,8-5 0 16,10-6-16-16,-1-2-9 16,-5-4-8-16,-6 1 4 0,-15 0-9 15,-10-3 4 1,0 5 5-16,-14 4 3 0,-11 6 1 16,-1 9 22-1,3 2-6-15,3 2-12 0,4 16 10 16,5 7-10-16,4 5 3 15,3 4-3-15,4 4 6 16,0 1-6-16,0 0 5 16,8-5-9-16,4-4-4 15,2-5 2-15,-1-1-6 16,8-5 4-16,3-5-29 16,14-10-34-16,7-4-48 0,6-25-279 15</inkml:trace>
  <inkml:trace contextRef="#ctx0" brushRef="#br0" timeOffset="-103032.2">23489 2331 627 0,'-40'6'15'0,"0"2"-3"0,-1 10 53 15,4 5-25-15,0 5-26 16,11 4-3-16,10-3-5 15,10 1 1-15,6-2-10 16,0-5 4-16,18-1-4 16,14-5-8-16,9-6-27 15,9-11-34-15,6 0-22 16,-1-24-106-16</inkml:trace>
  <inkml:trace contextRef="#ctx0" brushRef="#br0" timeOffset="-102684.54">23651 2365 619 0,'-23'-3'23'0,"0"3"36"16,7 0 9-16,0 0-33 16,2 0-24-16,3 11-5 15,1 6-6-15,4 9 1 16,6-2-1-16,0 5-1 16,8 0-1-16,14-8-2 15,0-3-1-15,-1-9-29 16,0-9 3-16,-2 0 0 15,3-21 19-15,-3-12 6 16,-6-5 3-16,-7 0 6 16,-6 6-3-16,0 11 10 15,0 9 12-15,0 9 15 16,0 3 1-16,0 0-25 0,0 0-15 16,0 0-5-16,4 18 4 15,13 9 2-15,4 3 5 16,7 2-6-16,-1-5 4 15,0-4-45-15,-1-9-25 16,0-9-12-16,-1-5-32 16,-1-24-151-16</inkml:trace>
  <inkml:trace contextRef="#ctx0" brushRef="#br0" timeOffset="-102445.17">23957 2270 521 0,'-23'-1'48'0,"5"1"-3"16,4 0 6-16,8 3-16 0,6 18-35 15,0 5 2-15,13 6-4 16,14-7 4-16,4 0-3 16,-6-3 3-16,-1-2-1 15,-13-1 1-15,-10 1 1 16,-1 3 8-16,-25 7 28 16,-14 3-4-16,-4-1-13 15,7-7-12-15,12-8-3 16,14-10-5-16,10-7-1 15,0 0-42-15,34-10-74 16,8-19-27-16,4-5-384 16</inkml:trace>
  <inkml:trace contextRef="#ctx0" brushRef="#br0" timeOffset="-102109.08">24168 2483 591 0,'3'0'5'0,"5"0"4"16,14-8-5-16,6-5-4 15,9-3 3-15,-4-2-3 16,-6-1 2-16,-6-3-2 16,-11-3 1-16,-7-6 0 15,-3 2-3-15,0 4 4 16,-20 4-2-16,-7 10 18 16,-7 10 35-16,-4 1-25 15,1 14-4-15,4 19-9 0,9 10-3 16,12 6-2-16,11 1 3 15,1-3-9-15,18-5 2 16,13-7-6 0,5-7 1-16,1-9 0 0,-1-9 0 15,-8-6 0-15,-5-4-4 16,-7 0-1-16,-6 0-10 16,-1-5 8-16,-4-4-17 15,-2 4-15-15,-3-1-21 16,0 2-80-16</inkml:trace>
  <inkml:trace contextRef="#ctx0" brushRef="#br0" timeOffset="-98361.04">21830 3148 651 0,'-27'-10'14'0,"3"2"-14"16,12 6 37-1,6 1 14-15,5-1-24 16,1 2-22-16,0 0-5 15,0 0 0-15,0 0-5 0,0 0 2 16,0 19-2-16,0 8 5 16,6 7 2-16,7-2-2 15,5-6 0-15,3-1 0 16,0-4-1-16,0-3-2 16,-6-4-18-16,-4-4-31 15,-6-2-28-15,-5 6-54 16,-21-2-91-16</inkml:trace>
  <inkml:trace contextRef="#ctx0" brushRef="#br0" timeOffset="-98028.65">21681 3444 492 0,'-6'0'54'0,"4"0"-29"0,2 0-1 16,0 0-20-16,11 0-13 16,14 2 4-16,5 4 10 15,1 3 4-15,-5 0 0 16,-10 5-8-16,-10 3 6 15,-6 5 11-15,0 5 19 16,0 1-13-16,-4-2-4 16,2-2-16-16,2-4-5 15,9-1 0-15,17-4-6 16,9-8 3-16,4-7-8 16,-2-7-5-16,-6-18-3 15,-8-6 0-15,-16 1 10 16,-7-2 13-16,-9 0 1 0,-22 2 4 15,-9 6 12-15,-2 7-4 16,5 5-7-16,8 7 0 16,12 2-6-16,14 2-9 15,3 1-38-15,7 0-90 16,22-6-144-16</inkml:trace>
  <inkml:trace contextRef="#ctx0" brushRef="#br0" timeOffset="-97693.54">22129 3182 469 0,'0'0'201'0,"-4"0"-191"0,4 0 31 15,0 2-24-15,0 28-13 16,0 15-4-16,0 9 15 16,9 2-11-16,1-9-2 15,4-5-2-15,-3-7-1 16,-1-10-8-16,-3-11-45 15,-1-9 10-15,-5-5-20 16,1-7 21-16,-1-23 34 16,2-11-6-16,-1-1 17 15,-1 9 6-15,-1 15 23 16,0 10 14-16,0 6 1 16,0 2-32-16,2 0-8 15,5 0-7-15,6 0-2 0,7 0 8 16,4 7-1-16,0 1-1 15,-2 2-6 1,-6 0-29-16,-6 3-62 16,-10-1-70-16</inkml:trace>
  <inkml:trace contextRef="#ctx0" brushRef="#br0" timeOffset="-97444.21">22152 3634 25 0,'-17'27'558'0,"6"-3"-562"15,5 9 46-15,6 0 0 16,0 0-23-16,13-6-11 0,6-3-4 16,5-9-1-16,-2-6-3 15,-7-5 1-15,0-4-2 16,-6-6 0 0,0-22 7-16,-3-12-1 0,-2-10-4 15,-4 0-6-15,0 7-5 16,-5 9-11-16,-4 13 3 15,-4 14-29-15,-1 7-15 16,0 0-36-16,-5 14-133 16</inkml:trace>
  <inkml:trace contextRef="#ctx0" brushRef="#br0" timeOffset="-97307.56">22162 3751 338 0,'0'0'179'0,"0"0"-161"16,6 0 16-16,9 0-31 15,10-11-16 1,13-7 18-16,2-4-24 0,-8 0-99 16,-5-2-260-16</inkml:trace>
  <inkml:trace contextRef="#ctx0" brushRef="#br0" timeOffset="-97120.08">22409 3253 666 0,'-5'-3'-4'16,"5"3"10"-16,0 0-7 15,4 0-3-15,14 16-2 16,4 5 9-16,3 1-3 0,-2-1-11 16,-7 2-67-16,-11 0-61 15,-5-1-142-15</inkml:trace>
  <inkml:trace contextRef="#ctx0" brushRef="#br0" timeOffset="-96844.02">22429 3463 578 0,'0'0'12'0,"0"0"3"15,0 3-14-15,11 3-7 16,5 6 6-16,0 0 4 0,-9 4-2 16,-4 6 2-1,-3 1-2-15,-1 2-1 16,-15-2 0-16,-1-5-1 15,4-7 2-15,8-9 0 0,4-2 7 16,1 0 6-16,1-8-14 16,14-4-1-16,5-4 2 15,0 2-3-15,0 6 6 16,-2 5-1-16,-1 1-2 16,0 2-1-16,-1 0-2 15,-2 3 2-15,2 7-5 16,-4-3-54-16,-3-2-52 15,-8-5-120-15</inkml:trace>
  <inkml:trace contextRef="#ctx0" brushRef="#br0" timeOffset="-96639.95">22628 3252 562 0,'0'-2'46'15,"0"2"-13"-15,0 0-11 16,0 17-14-16,2 17-5 15,4 10 50-15,1 12-39 16,3-5-11-16,1 2-1 16,4-6-1-16,-2-3-1 15,-1-8-12-15,1-8-32 16,-5-10-43-16,-2-18-95 16,-3 0-188-16</inkml:trace>
  <inkml:trace contextRef="#ctx0" brushRef="#br0" timeOffset="-96431.92">22810 3289 500 0,'0'-2'137'0,"3"2"-145"15,4 0 10-15,10 0 1 16,-1 0 17-16,5 7-5 16,-6 5-6-16,-3 1-3 15,-5 2-5-15,-2-1 3 16,-5 4-4-16,0 0 4 15,0 2 0-15,-2-1-3 16,-4-4-10-16,3-7-32 16,3-6-35-16,0-2-111 0</inkml:trace>
  <inkml:trace contextRef="#ctx0" brushRef="#br0" timeOffset="-96185.56">23075 3081 632 0,'0'0'7'0,"0"8"1"16,0 27-7-16,0 11 41 15,0 11-20-15,5 1-20 16,5-2 1-16,-3 1 12 16,1-6-12-16,1-5 0 15,-3-5-2-15,-2-11-1 0,1-9 6 16,-4-8-7-16,1-9 2 15,-2-3-1 1,0-1 0-16,1 0-29 16,4 0-39-16,3-16-123 0</inkml:trace>
  <inkml:trace contextRef="#ctx0" brushRef="#br0" timeOffset="-94572.48">20555 1397 341 0,'6'0'7'0,"-3"0"-9"15,-2 0 39-15,-1 0 32 16,0 0-17-16,0 0-15 16,0 0 6-16,0 0 7 15,-6 0-19-15,-10 0-18 16,-9 0-13-16,-9 0-2 0,-4 6 4 16,-6-1-4-16,4 2 2 15,4-1-1-15,1-3 3 16,9 1-3-16,5-4 2 15,9 0-3-15,7 0 3 16,4 0-1-16,1 0-1 16,0 2 2-16,0-2-4 15,0 6-4-15,0 9-7 16,0 17 10-16,0 12 5 16,0 11 4-16,0 10-7 15,7 8 3-15,6 9 0 16,4 7 0-16,-2 4 4 0,1 0-2 15,5-4 7-15,-4-3-6 16,0-4 0-16,0-6 1 16,-1 4 6-16,1-4-5 15,1-2-1-15,1 6 4 16,-3 0-2-16,2-2-2 16,-1 0-2-16,-3-6-1 15,-2 0-1-15,-2-2 3 16,-2-5-2-16,-2-4 2 15,-3-2 3-15,0-5 2 16,-1-2 0-16,1 3-3 16,-2-3 0-16,4-2 2 0,0-2 0 15,3-7-9-15,0-8 3 16,-2-2-2-16,0-6 2 16,-1 0-2-16,0-3-2 15,-1 2 5-15,-1-5-4 16,0 0 3-16,-1-3-1 15,-1-6 0-15,1-2-2 16,-1-4 3-16,1-4-1 16,-2 0-1-16,0 0 3 15,1 0-3-15,-1 0 6 16,2 0-6-16,-2 0 2 16,4 0-5-16,7 0 0 15,8-2 1-15,6-4 4 0,8-1-1 16,-4 2-1-16,-3 0 1 15,-2 3-4-15,-6 0 5 16,-5 1-5-16,-5 1 6 16,-5 0-4-16,-3 0 2 15,0 0 2-15,0 0-1 16,0 0 5-16,0 0-7 16,0 0 4-16,0 0-4 15,0 0 2-15,0 0-3 16,0 0 3-16,0 0-11 15,0-2-17-15,1-3-30 16,5-13-34-16,-3-7-72 0</inkml:trace>
  <inkml:trace contextRef="#ctx0" brushRef="#br0" timeOffset="-85777.02">2685 7084 456 0,'0'-9'19'0,"-6"5"-19"15,3 4 24-15,3 0 25 16,0 0-9-16,0 0-18 0,0 0-8 15,0 0-9-15,0 0 4 16,0 0-4-16,-2 0 4 16,2 0-3-16,-1 0 2 15,-1 11-3-15,1 25-3 16,-2 22 10-16,-1 15 7 16,1 2-6-16,3-9-11 15,0-11 0-15,0-10-1 16,0-7 3-16,5-9-4 15,0-8-2-15,-1-9 4 16,-2-6-4-16,-2-1 4 16,0-5-5-16,0 0-13 0,0 0-20 15,0 0-34-15,0 0-34 16,-9-24-73-16</inkml:trace>
  <inkml:trace contextRef="#ctx0" brushRef="#br0" timeOffset="-83923.73">2798 8767 460 0,'3'4'58'15,"-3"0"-62"-15,3 6-1 16,3 9 7-16,6 16 17 16,1 14 5-16,2 9-1 15,0 10-13-15,1 2 10 16,-2-3-4-16,-2-6-6 16,1-10-5-16,-2-8-1 15,-5-5-3-15,-3-10 1 16,-1-6-2-16,-2-9 2 15,0-5 1-15,2-5-2 0,-2-3 2 16,0 0-4-16,0 0-34 16,0 0-75-16,0-18-273 15</inkml:trace>
  <inkml:trace contextRef="#ctx0" brushRef="#br0" timeOffset="-82516.83">2743 8892 198 0,'-15'7'9'0,"3"-5"-8"15,5 1 20-15,4-3 55 16,1 0-27-16,2 0-2 0,0 0-12 15,0 0 7-15,0 0-9 16,0 0-11-16,0 0-13 16,0 0-5-16,0 0 2 15,0 0-2-15,0 0 1 16,0 0-2-16,0 0 3 16,0 0-3-16,0 0 3 15,0 0-2-15,0 0 1 16,0 0-6-16,11 0 3 15,8 0 3-15,6-3 2 16,1-1-2-16,4 0-5 16,1 0 3-16,7 3-2 15,-5-2 1-15,3 1-1 0,-3 2-1 16,-4 0-1-16,-5 0 2 16,-7 0 1-16,-6 0-5 15,-5 0 6 1,-3 0-5-16,-1 0 2 0,-2 0-1 15,3 0 2-15,-3 0-1 16,3 0 1-16,0 0 0 16,3 2-1-16,7 1 0 15,2-2 0-15,3-1 1 16,7 0-2-16,2 0 4 16,6 0-4-16,4-1 3 15,2-6-1-15,1-3-1 0,0 0 2 16,2 0-2-16,-2 1 0 15,2-2-1-15,-2-1 3 16,2-1-3-16,5-3 2 16,7-2-1-16,7-3 1 15,9-1 0-15,0 0-2 16,9 0 2-16,-1 1-3 16,3-1 4-16,7 4-3 15,6-2 4-15,4 5-6 16,2 1 4-16,7-3 1 15,8-2-2-15,12 0 0 16,7-5 0-16,3 0 0 16,0-1 0-16,-9 2 3 0,-5 0-6 15,-5 3 5 1,-3 1-2-16,-5 3 1 16,0 0 0-16,-1 4-1 15,-6 1 1-15,2 0-3 0,4 0 4 16,0-2-3-16,2 2 2 15,-5 1-1-15,1 1-1 16,-2-1 2-16,-1-3 0 16,5-2 0-16,1 1-3 15,2 1 4-15,4 2-4 16,-2-4 4-16,3 2-3 16,0-1 2-16,1 1-1 0,-5 6 0 15,-8 4 0-15,-13 1-1 16,-7 2 2-1,-8 0-3-15,-1 0 2 16,-1 2-1-16,-6 1 3 0,-5-1-3 16,-3 0 2-16,1-2-1 15,-5 0-1-15,-2 0 3 16,-7 0-4-16,-6 0 4 16,-6 0-3-16,-2 0 2 15,-7 0-2-15,0 0 5 16,-2 0-7-16,-1 0 5 15,-3 3-2-15,4-3-3 16,-4 2 6-16,-3 0-6 16,-5-2 4-16,-7 1-1 0,-3 1 2 15,-3-1-8 1,0-1 7-16,0 5-2 16,0 5 2-16,0 17 0 0,-4 23 20 15,-14 22 3-15,-3 19-8 16,0 7 9-16,9 0-17 15,5-11-3-15,3-7-1 16,4-10 0-16,0-8 2 16,0-13-3-16,0-10 0 15,0-9-4-15,-5-7 2 16,-6-2-2-16,-14-2-49 16,-11-14-109-16</inkml:trace>
  <inkml:trace contextRef="#ctx0" brushRef="#br0" timeOffset="-81704.51">2807 9279 401 0,'-6'0'19'15,"3"0"1"-15,3 0 6 16,0 0 13-16,0 0-5 15,0 0-15-15,0 18-7 16,0 11 15-16,6 10-1 16,-3 8-5-16,6 6-12 15,1-5-8-15,-1-4 3 16,0-9-2-16,0-9-1 16,-6-5-4-16,0-9 5 15,-3-5-2-15,0-3 0 0,0-4 0 16,0 0-15-16,0 0-22 15,0-8-64-15,3-13-129 16</inkml:trace>
  <inkml:trace contextRef="#ctx0" brushRef="#br0" timeOffset="-80776.99">2895 9549 249 0,'-12'0'225'0,"6"0"-223"16,5 0-2-16,1 0 9 16,0 0 15-16,0 0-16 0,0 0-11 15,0 0-2-15,0 0 1 16,0 0-1 0,3 0 5-16,10 0 3 15,2 0 7-15,9 0-3 0,-1 0-2 16,7 0-1-16,4 0 0 15,7 0-4-15,8-2 3 16,7-5 2-16,11 2-1 16,6 2 0-16,6 0 0 15,7-4 2-15,-2 0-4 16,9-5 7-16,4-4-8 16,3 1 19-16,3-2-6 15,10 2-12-15,3 3 1 16,9 0-3-16,5 0 1 15,4 2-1-15,11-1 2 16,1 0-3-16,0 3 1 0,-8 1-1 16,-14 1 2-16,-10 0-1 15,-12 6 0-15,-8 0 1 16,-4 0-2-16,1 0 2 16,6 0-2-16,3 0 4 15,-2 0-4-15,0-5 7 16,-1-6 3-16,-3-3-4 15,-2 1 4-15,1 1-7 16,-9 2 1-16,-3 0-3 16,-4-2 2-16,0 2-3 15,0-1 3-15,-3 0-4 16,4 1 4-16,-4-1-3 16,-1 3 2-16,3-2 0 0,-3 1-3 15,-7 2 4-15,-2-1-4 16,-4 0 2-16,-2-1-1 15,1-2 3-15,7-2-1 16,6 1-1-16,8-3 1 16,6-5-2-16,3 2 3 15,-7 3-4-15,-9 3 4 16,-9 4-4-16,-12 4 2 0,-5 3 0 16,-5 1 0-1,-1 0 1-15,-1 0-3 16,0 0 5-16,2 0-5 15,-3 0 4-15,2 0 0 0,2-3 2 16,8-1 2-16,-3-2 1 16,2 2-5-16,-3 2 3 15,-6 0-2-15,-5 2-2 16,-3 0 5-16,-5 0-7 16,-7 0 5-16,3 0-2 15,-5 0 0-15,-4 0-2 16,1 0 2-16,0 0-3 15,-3 0 3-15,0 0-2 16,5 0-1-16,-4 0 4 16,0 0-5-16,-8 0 3 15,3 0-15-15,-3 0-19 16,-6-4-55-16,-3-11-160 0</inkml:trace>
  <inkml:trace contextRef="#ctx0" brushRef="#br0" timeOffset="-78712.82">3222 9194 417 0,'3'-4'35'15,"-3"-1"-33"-15,0-3 27 16,0 3 5-16,0 2-10 15,0-1-9-15,0-1 4 0,-1-3-9 16,-1 1-1-16,1-3 3 16,-5 2 1-16,-3-3-5 15,-3 0-3-15,-4 1-6 16,-2 0 6-16,-6 3 3 16,2 1-6-16,-2 3 17 15,1 0-6-15,3 3-2 16,-1 0-2-16,4 0 5 15,4 3-8-15,4 5-7 16,3 7 0-16,6 10-4 16,0 6 3-16,0 2 0 15,14-4-1-15,11-9-5 16,3-6-6-16,2-9-1 0,0-5-6 16,-2 0-5-16,0-15 7 15,-3-9 5-15,-5-5-1 16,-4 1 2-1,-5 3 7-15,-8 9 6 0,-2 6 1 16,1 9 11-16,-2 1 12 16,0 0-2-16,0 5-9 15,0 23-8-15,0 9 1 16,3 11 15-16,4-2-10 16,2-10-10-16,0-4 5 15,6-4-5-15,-3-5-1 16,-3-6 2-16,1-3-4 0,-1-7-13 15,2-3-42-15</inkml:trace>
  <inkml:trace contextRef="#ctx0" brushRef="#br0" timeOffset="-78189.21">4034 8956 520 0,'0'0'14'15,"-6"19"-10"-15,-15 16 7 16,6 5 13-16,2 2-14 16,6-4-10-16,7-8-3 0,0-9 7 15,3-7-9-15,7-7 2 16,6-4-6-16,-1-3 10 16,11 0 2-16,0-7 2 15,9-7-3-15,5-4 3 16,1 0-5-16,4 3 1 15,-5 1-10-15,-9 5-46 16,-9 4-16-16,-12-1-25 16,-10 1-94-16</inkml:trace>
  <inkml:trace contextRef="#ctx0" brushRef="#br0" timeOffset="-75764.15">4236 9060 459 0,'-8'-4'14'16,"-1"0"24"-16,9 4-13 16,0 0-10-16,1 1-20 15,11 13 7-15,1 6 1 16,0 5 17-16,-2 7-7 15,-2 2-5-15,-4 4 6 16,-1-2-10-16,-4-1 0 16,3-6-3-16,-3-6 3 15,3-8-5-15,-3-8 2 16,7-7-23-16,6 0-75 16,3-29-31-16</inkml:trace>
  <inkml:trace contextRef="#ctx0" brushRef="#br0" timeOffset="-75137.21">4670 8987 435 0,'-18'0'11'0,"8"0"5"16,7 0 34-16,3 0 2 15,0-6-41-15,22-7-21 16,7-1 10-16,12-1 0 16,-2 7-1-16,-3 8-1 0,-2 0-4 15,-10 9-12-15,-4 15-20 16,-17 4 2-1,-3 5 6-15,-11-1 18 16,-19-5 12-16,-1-4 1 0,2-4 14 16,7-10 25-16,9-4 0 15,10-1 20-15,3-4-22 16,0 0-38-16,20 4-15 16,12 3 10-16,5 3 8 15,-4 1-3-15,-7 3 0 16,-15-2 1-16,-11 3-6 15,-6-1 7-15,-25 0 5 16,-7 1 0-16,-1-6 5 0,3-4 7 16,11-3-9-1,9-2-5-15,10 0-2 16,6-7-31-16,19-17-56 16,20-5-46-16,8-7-160 0</inkml:trace>
  <inkml:trace contextRef="#ctx0" brushRef="#br0" timeOffset="-74640.54">5190 9057 537 0,'-20'0'-1'16,"6"0"1"-16,5 0 6 15,3-5 13-15,6-8-15 0,0-5-3 16,0-7-8-16,12-5 2 16,4-4 5-16,2 2-1 15,0 6 1-15,-2 3-1 16,-1 10 2-16,-3 6-2 16,0 4-2-16,-3 3-7 15,0 0 2-15,1 19 6 16,-6 12-1-16,0 9 7 15,-3 6-1-15,2 0 2 16,2-1-2-16,2-4 18 16,5-2-8-16,4-8-9 15,2-5 3-15,1-6-5 16,-5-6-1-16,2-7 0 0,-2-7-1 16,2 0 0-16,-1-11 7 15,-4-14 1-15,-3-10 0 16,-8-6-3-16,0 1 0 15,-12 5-1-15,-13 7 14 16,-8 10 6-16,-2 10-18 16,-4 5-3-16,1 3-5 15,4 9-4-15,9 10-22 16,16 1-36-16,9-7-18 16,20-11-153-16</inkml:trace>
  <inkml:trace contextRef="#ctx0" brushRef="#br0" timeOffset="-73657.38">6436 8874 481 0,'-9'-13'9'0,"9"3"44"16,0 1-2-16,8-4-37 15,19-3-9-15,7-1-4 16,3 4 5-16,-1 8-2 16,-2 5-1-16,-2 3-3 0,-9 19-3 15,-2 12 2 1,-12 8 3-16,-9 6 2 15,0 0-3-15,-9-6-4 16,-15-10 0-16,4-7 3 0,-2-11 1 16,-3-6 1-16,9-2 11 15,5-5-1-15,7-1 4 16,4 0 0-16,0 0-11 16,3 0-10-16,16 0-1 15,9 0 2-15,5-7 4 16,3-2 2-16,1-1-3 15,-1-1 2-15,-2 1-1 16,-2-1 3-16,-5 1-5 0,-4 3 3 16,-4 3-4-1,-5 0-56-15,-8-3-69 16,-4-3-324-16</inkml:trace>
  <inkml:trace contextRef="#ctx0" brushRef="#br0" timeOffset="-73268.43">7211 8670 595 0,'-12'-9'-1'0,"7"6"11"16,1 3 28-16,4 6-18 16,-1 25-24-16,1 9 3 15,0 7 5-15,7-4-4 16,11-7 2-16,4-4-1 16,5-5 0-16,-7-2 0 15,2-9-2-15,-8-2 3 16,-8-7-4-16,-4-2 5 15,-2-5-5-15,0 0 5 16,-2 0 5-16,-17 0 8 16,-11 0-16-16,-2 0-17 15,0 1-9-15,1 3-17 16,4-4-53-16,5 0 3 0,-1-5-108 16</inkml:trace>
  <inkml:trace contextRef="#ctx0" brushRef="#br0" timeOffset="-73095.89">7138 8738 477 0,'0'-10'13'15,"3"3"-6"-15,4 0 26 16,6-3 5-16,10 1-18 16,7-3-13-16,6 3 4 15,7 0-12-15,2 4 4 16,5 1-4-16,-1-2-61 0,-4-5-146 15</inkml:trace>
  <inkml:trace contextRef="#ctx0" brushRef="#br0" timeOffset="-72695.85">7826 8464 457 0,'0'-3'38'15,"0"3"69"-15,0 0-52 16,0 0-27-16,0 10-17 16,0 25-9-16,0 10 30 15,0 11-6-15,0-3-21 16,0-6 1-16,0-3 0 16,0-3-5-16,0-7-1 15,1-3 3-15,1-7-6 0,1-9 4 16,0-4-3-16,4-7-16 15,7-4-25-15,9 0-22 16,9-19-77-16</inkml:trace>
  <inkml:trace contextRef="#ctx0" brushRef="#br0" timeOffset="-72464.64">8340 8451 655 0,'0'0'12'16,"0"-1"11"-16,0 1-2 0,0 0 4 15,0 8-22-15,0 16-5 16,0 7 3-16,0 3 4 16,0 4-7-1,0-3 4-15,0-2-7 0,0-3-40 16,0-5-24-16,0-13-71 15,-2-12-120-15</inkml:trace>
  <inkml:trace contextRef="#ctx0" brushRef="#br0" timeOffset="-72105.01">8322 8442 561 0,'0'-4'7'0,"0"1"17"16,8-3-16-1,21-5-8-15,13-6 4 16,6-2-3-16,-1-1-1 0,-5 5 1 16,-8 1-2-16,-9 3 0 15,-8 3-8-15,-10 3 2 16,-4 3 5-16,-3 2 2 16,0 0-1-16,0 0 0 15,2 0 4-15,-1 11 15 16,1 17 21-16,-1 16-2 15,2 12-8-15,2 4-10 16,2 2 5-16,2-4-14 16,-3-5-5-16,4-6 2 15,-2-6-1-15,-4-11 2 16,1-8-5-16,-2-9 0 16,-3-8-4-16,1-3 4 0,-1-2-5 15,0 0-18-15,0 0-65 16,-12 0-105-16</inkml:trace>
  <inkml:trace contextRef="#ctx0" brushRef="#br0" timeOffset="-70425.53">5878 7702 348 0,'0'0'46'0,"0"-3"-3"16,0 1 1-16,0 2-12 15,0-1-20-15,0 0-9 16,0 1-1 0,0 0 4-16,0 0 19 0,0 0 8 15,0 0 2-15,0 0-13 16,0 0-3-16,0 0-10 16,0 0-3-16,0 0-4 15,0 0 0-15,0 0-2 16,0 0-3-16,1 7 4 15,5 1-1-15,2 3 2 16,-1 1-4-16,-1 2 4 16,5 3-2-16,-4 1 0 0,0 1 1 15,1 0-1 1,-5 0 3-16,0-1-3 16,1 2 3-16,1 2-5 15,-2 3 7-15,4 2-3 0,-4 5 5 16,-3 1-3-16,0 2 5 15,0 6 2-15,0 3-7 16,0 2 7-16,0 1-2 16,0 0-2-16,0-4-6 15,0 2 1-15,0-2-1 16,0-1 1-16,8-2-1 16,-4 0-2-16,2 2 2 0,1 4-2 15,-1 2 3 1,0 2-4-16,-1 2 4 15,-2 0-3-15,3-2 3 16,1-4-1-16,2 0-1 0,-3-1 1 16,0-5-2-16,1-4 4 15,-4-1-5-15,0-1 5 16,0-1-5-16,-1 0 4 16,1 2-1-16,0-1 0 15,3-1 1-15,1-1 0 16,-1 1-2-16,0-1 0 15,2 2 2-15,-2-2 0 16,1-2 1-16,1 1-5 0,-4-2 6 16,-1 2-3-1,0-1-4-15,-3 0 5 16,0 2-2-16,0 4 2 16,3 2-2-16,0 5 0 0,3 3 2 15,-3 3 1-15,0 0-1 16,-2 1 3-16,2-1 0 15,-3-4-1-15,2-3 2 16,-2-6-6-16,0-4 4 16,1-4-4-16,-1 0 1 15,0 0-1-15,0-2 4 16,0 2-1-16,0 0-1 16,0-5 3-16,0 0-1 15,0-8-2-15,0-6 0 16,0-4-1-16,0-2-1 15,0-3 1-15,0 0-2 0,0 0-2 16,0 0-30-16,0-2-47 16,0-26-87-16,0-17-274 15</inkml:trace>
  <inkml:trace contextRef="#ctx0" brushRef="#br0" timeOffset="-67084.88">11098 8193 410 0,'-6'-9'210'16,"2"5"-203"-16,4 4-3 15,0 0 23-15,0 0-4 16,0 0-11-16,0-1-10 0,0 1 12 15,0 0-4-15,0 0-3 16,0 0-3 0,0 11-3-16,-4 26-3 15,3 18 14-15,-5 12 3 0,3 1-11 16,3-6-2-16,0-5-5 16,0-4 3-16,0-5 2 15,0-8-3-15,0-4 0 16,0-10-31-16,0-4-40 15,0-13-70-15,0-9-202 16</inkml:trace>
  <inkml:trace contextRef="#ctx0" brushRef="#br0" timeOffset="-66561.28">11123 8264 509 0,'0'-7'4'0,"3"-2"-7"16,14-3 2-16,5-5 4 16,5 0 5-16,6-1-5 15,1 6-2-15,-5 1-2 16,-1 1 3-16,-2 3-1 16,1-1-3-16,0 5 4 15,-5-1-4-15,2 4 3 0,-8 0-2 16,2 0 0-16,-4 0-1 15,2 9 11 1,-4 7 0-16,-1 10 2 16,0 3 4-16,0 6-5 0,-2 4 4 15,4 0-13-15,-2 6 5 16,-1 2-5-16,0-3 2 16,-4-1-1-16,0-2 2 15,-3-6 0-15,-3-5 0 16,0-8 3-16,0-6 18 15,-4-5-2-15,-13 0 5 16,-7-3-1-16,-5 2-17 16,-6-3 17-16,-5-4-17 15,-6-3-3-15,3 0 7 16,-5 0-9-16,5 0 3 16,-2 0-2-16,2-2-3 0,-1 1-2 15,3 1 0-15,7 0-4 16,10 0 3-16,14 0-1 15,7 0-2-15,3 0-4 16,1 3-50-16,17 3-76 16,5-6-90-16</inkml:trace>
  <inkml:trace contextRef="#ctx0" brushRef="#br0" timeOffset="-65504.55">11604 8824 539 0,'-28'0'5'0,"9"0"-3"16,4 0 43-16,-6 0-9 16,-3 4-15-16,-3 1-12 15,-1 4-8 1,-6-1 14-16,-2 0-7 0,-3-2 10 16,-10-6 2-16,-5 0-2 15,-14 0-2-15,-3-11-4 16,-4-7-3-16,9-6-3 15,7-5 4-15,13-3-5 16,12-4-2-16,10-3-5 16,12-4-1-16,10-8 2 15,2-8-6-15,2-6-4 0,13-7 3 16,4 1 2-16,-1 5-6 16,0 10 9-16,1 8 3 15,1 10 0-15,2 6-2 16,6 2 2-16,6 3-2 15,14 2-2-15,3 3 3 16,10 1-2-16,0 6 1 16,0 2 1-16,-3 4 0 15,0 6-1-15,-3 3 3 16,-1 0-3-16,0 8-1 16,-1 13 2-16,0 3-4 15,2 8 4-15,-5 0-6 16,0 2 1-16,-6 0-4 0,-4-4 0 15,-9-2 2-15,-8 2 3 16,-7-1 3-16,-10 7 0 16,-6 9 2-1,0 6-1-15,-3 10 3 0,-16 9-4 16,-3 2 4-16,-6 1-1 16,-3-3 1-16,-6-6 2 15,-8-11 4-15,-1-10 1 16,-11-14 1-16,-11-14 4 15,-2-9 0-15,-5-6-4 16,4-4-6-16,9-12 4 16,11 1-5-16,11 1 2 0,14 6-1 15,10 3-5 1,10 0 2-16,6 4-17 16,0-1-47-16,12-2-50 15,13-4-42-15</inkml:trace>
  <inkml:trace contextRef="#ctx0" brushRef="#br0" timeOffset="-63783.5">11512 8683 421 0,'-39'0'42'16,"2"0"-2"-16,-3 0 48 15,-2-2-57-15,-4-7-4 0,4-3-12 16,-4-3-9-16,1-5-2 16,5-2-2-16,5-4-3 15,9-1 3-15,7-5-2 16,11-5-1-16,8-6 1 15,5-10-4-15,23-3 2 16,15 1 2-16,11 5-2 16,-1 9-2-16,0 3 5 15,-3 9-5-15,-5 7 1 16,-2 11 0-16,-1 11 2 16,-3 0-3-16,1 18-1 15,-3 12 4-15,-4 14-1 16,-2 8 3-16,-7 4-3 0,-9 3 1 15,-7-2-3-15,-8-9 4 16,0 0-2-16,-14-7 1 16,-16-5 5-16,-6-5-3 15,-4-7 2-15,-5-8-3 16,2-10 6-16,-4-6-4 16,3-6 6-16,0-20-5 15,-1-9-1-15,8-9 1 16,-3-6-4-16,4-3 3 15,9 0-2-15,8 4 1 16,11 12-2-16,8 6 2 16,3 6-4-16,25 4-1 0,13 3 4 15,7 1-5-15,5 8 4 16,-1 4-1 0,4 5 1-16,-3 2-4 15,-3 20 7-15,-4 14-6 0,-13 13-3 16,-10 14 1-16,-12 13 2 15,-11 5 6-15,0-4-4 16,-22-6 4-16,-11-11-1 16,-11-10 3-16,-1-10 1 15,-5-12 3-15,0-10 8 16,1-11-4-16,3-7-8 16,-2 0-2-16,7-4 0 15,3-18-3-15,7-8 1 0,13-10-4 16,9-7-2-16,9-3-5 15,0-1-13 1,20 2-3-16,10 2-13 16,8 0-15-16,1 5-5 0,-3 7-16 15,-5 13 19-15,-7 12-51 16</inkml:trace>
  <inkml:trace contextRef="#ctx0" brushRef="#br0" timeOffset="-55668.78">21659 4289 306 0,'-27'7'9'15,"3"-5"4"-15,2-2 63 0,10 0-22 16,-5 0-9-16,4 0-13 16,-5 0-1-16,-1 0 7 15,1 0-19-15,-4 0 12 16,1 0-15-16,-2-2-9 16,-2-1 7-16,-5 1-8 15,-6-3 0-15,-3 1-2 16,0 1 5-16,-2-3-1 15,4-1 9-15,4-2-6 16,2 0-1-16,4 0 3 16,5 0-7-16,3 0-2 15,7 1-4-15,4 1 4 16,0-1-5-16,0 2 3 0,-1-4-2 16,-4-1 0-16,-2-4 2 15,-6-6-1-15,0 0-1 16,-1-2 0-1,-4-1 2-15,3 2-3 0,0-4 2 16,1 3-4-16,2 0 5 16,5 0-6-16,1 4 7 15,0 1-6-15,3-2 2 16,0 1 2-16,3-9-6 16,2 1 7-16,1 1-6 15,3 0 4-15,2-1-3 16,0-2 4-16,0 0-2 0,0 1-1 15,7-3 2-15,2 2-3 16,2-1 4-16,1-4-2 16,-5 4 2-16,-1-1-1 15,-1 0 0-15,-1 2 0 16,3 1 0-16,2 0-1 16,4 2-1-16,6-2 2 15,1-1-2-15,3 0 1 16,2 0-2-16,-2-1 3 15,-5 7-2-15,-1 5 2 16,-3 1 0-16,1 6-1 16,1-1 0-16,3 2-2 15,5 0 4-15,3 3-5 0,7 0 4 16,4 1-2 0,5 1 2-16,7-1-1 15,1-1 2-15,0 1-1 16,-5-1-1-16,-3 1-2 0,-2 1-2 15,-2-1 2-15,3 0-4 16,0 0 4-16,-1 1-3 16,1 0 5-16,1 1-1 15,-1 0 2-15,-3 2-3 16,2 2 2-16,0 0 2 16,1 0-2-16,0 0 2 15,3 0-4-15,4 7 2 0,2 0-10 16,4 1-6-1,-1 0 0-15,-4-2 5 16,-2 1-1-16,-3-1 9 16,-8-3 2-16,-3 3 0 0,-7 0 2 15,-2 0-2-15,-1 2 4 16,2-3-3-16,0 1 1 16,4-1 1-16,1 2-2 15,7 2 1-15,5-1-2 16,0 0-16-16,-1-2 4 15,-4-2 7-15,-3 0-5 16,-9 0 10-16,-3 3 2 16,-2 4-4-16,-4-4 5 15,0 5-2-15,2 0 0 16,-1 3 1-16,3 5 1 16,3 2-2-16,-2 2 0 15,-2 2 0-15,-1 0-2 0,-4-2-1 16,0-3 1-16,-2 0 3 15,-1-1-2-15,-3-2 3 16,-2-2-2-16,0 1 2 16,-2 0-2-16,-2 2 1 15,-1 3 0-15,-2 4-2 16,0 3 4-16,-3 1-4 16,-12 4 2-16,-2 2 2 15,-3 3-1-15,-4 0-1 16,-1-2 2-16,2-2 0 15,-8 0-1-15,-5 4 0 16,-2 3 1-16,-9-1 2 0,-3 5-1 16,-2 1 3-16,-8 3-3 15,-4 4 2-15,1-4-3 16,-1-2 1-16,2-2 0 16,-1-6 0-16,1-3 1 15,4-6-2-15,-2-9 3 16,-2-2-1-16,-6-8 0 15,-8 1-5-15,-8-5 2 16,-4-4-2-16,3-1 2 16,7-1 2-16,9-1-3 15,9-1 12-15,6 1-2 16,7-1-7-16,5 0 1 16,7 0-2-16,6 0 2 0,5 0-3 15,5 0-1-15,4 0-1 16,-1 0 2-16,3-1-3 15,3 0 4-15,-3-1-3 16,5-1-3-16,1 2-17 16,5 1-19-16,2 0-33 15,0 0-149-15</inkml:trace>
  <inkml:trace contextRef="#ctx0" brushRef="#br0" timeOffset="-48881.39">20841 4271 429 0,'-15'0'10'0,"8"-1"-4"0,5-3 18 16,2 2 35-1,0 1-12-15,0-1-25 16,0 2-15-16,0 0-4 0,0 0-1 16,0 0 1-16,0 0 0 15,14 0-5-15,11 0 1 16,18 0 1-16,14 0 2 15,29 0 4-15,26 0 13 16,22-15 0-16,22-6-9 16,23-2-2-16,10 1-3 15,9 3 5-15,3 4-7 16,-6 4-1-16,-6 5 0 16,-9 0-2-16,-14 2 2 15,-13 4-2-15,-12 0 1 16,-14 0-2-16,-18 0 2 15,-21 2-3-15,-28 1 4 0,-20 0-2 16,-16 0 1-16,-12-2-1 16,-7 0-1-16,-5-1 3 15,0 0-2-15,0 2 8 16,0-2-9-16,-1 3 5 16,-31 5-53-16,-30-4-179 15</inkml:trace>
  <inkml:trace contextRef="#ctx0" brushRef="#br0" timeOffset="-48244.25">20123 5428 587 0,'-13'-5'2'0,"5"3"-4"16,5 2 20-16,3 0 22 15,0 0-30-15,0 14-12 16,0 17 9-16,-1 10 30 15,-3 5-19-15,-1 0-3 16,2-3-1-16,0 0-7 16,0-5-3-16,0-5-6 15,3-5 3-15,0-7-2 16,0-6 1-16,0-6-3 16,0-8-20-16,0-1-33 15,0-3-54-15,0-29-49 0</inkml:trace>
  <inkml:trace contextRef="#ctx0" brushRef="#br0" timeOffset="-47660.8">20130 5337 513 0,'0'-1'26'15,"0"-1"-26"-15,0 2 19 16,0-2 23-16,2 1-26 15,16-1-24-15,15-4 6 16,14-2 5-16,13-5-3 0,15-2 5 16,8 3-4-16,9 0-1 15,8-2 0-15,7 1 2 16,4 1-3 0,0 1 0-16,2 2 3 0,-2 3-3 15,-7-1 3-15,-11 3-4 16,-15 3 3-16,-18 1-3 15,-17 0 1-15,-8 0 0 16,-7 0 2-16,-8 5-1 16,-4-1-4-16,-8 1 3 15,-2 4-4-15,-3 2 5 16,0 5 0-16,-1 7 5 16,-1 5-3-16,-1 9 2 0,0 6 1 15,0 7 0-15,0 8 2 16,0 1-2-16,0 1-1 15,-7-5-6 1,-4-7 5-16,-4-4-4 0,-1-8 4 16,-6-11 7-16,-5-4 15 15,-11-8 4-15,-14-8-10 16,-13-3-9-16,-13-2-4 16,-11-2-3-16,-7-12 0 15,-4 0-1-15,-5-1-3 16,-3-1 3-16,0 1-3 15,5-2 4-15,8 1 0 0,15-1-3 16,20 3 3 0,23 5-4-16,22 3-1 15,15-2-36-15,0 1-87 16,9-3-324-16</inkml:trace>
  <inkml:trace contextRef="#ctx0" brushRef="#br0" timeOffset="-47132.99">22406 5081 387 0,'-37'-20'126'15,"13"7"-96"-15,9 4 46 0,11 4-14 16,2 5-14-16,2 0-43 16,0 0-10-16,0 26 0 15,-1 21 24-15,-4 14 17 16,-5 8-9-16,0 5-20 15,2-3 0-15,2 1-1 16,2-5-5-16,4-7 0 16,0-13-2-16,0-12 1 15,7-13-2-15,-2-12-2 16,-4-7-23-16,-1-3-46 16,0-21-16-16,0-26-157 15</inkml:trace>
  <inkml:trace contextRef="#ctx0" brushRef="#br0" timeOffset="-46883.66">22250 5073 546 0,'13'-9'-5'16,"10"0"-3"-16,17-1 12 15,15-4 18-15,12-1-11 16,16-1-8-16,11 1-2 15,12 0 0-15,12 5 1 16,7 4-2-16,7 6 1 16,11 0-1-16,5 6 1 0,-2 8-4 15,-8 1-37-15,-16-1-30 16,-17 4 11-16,-19-4-136 16,-14-1 22-16</inkml:trace>
  <inkml:trace contextRef="#ctx0" brushRef="#br0" timeOffset="-46564.5">24211 5061 37 0,'32'3'93'0,"-7"1"-9"15,-6 3-18-15,-2 3-33 16,-8 3-9-16,-5 5 23 16,-4 7 13-16,0 2-35 15,-15 8 20-15,3 7-16 16,-1-2 3-16,2 2-2 16,4-3-12-16,-3-5-5 15,-1 1 4-15,-2-4-8 0,-7-2-4 16,-6-3 4-16,-9 0-1 15,-11-3 6-15,-11-2-11 16,-15-5 5-16,-21-6-1 16,-20-7 3-16,-22-3-5 15,-16-3-4-15,-5-11 4 16,-2 0-6-16,8 3 9 16,17 4 1-16,23 4 8 15,31 1-5-15,28 1 3 16,21-2-9-16,15 1-5 15,4 1-1-15,2 1-6 16,-6 0-26-16,-12 6-65 0,-13 9-151 16</inkml:trace>
  <inkml:trace contextRef="#ctx0" brushRef="#br0" timeOffset="-45124.99">21648 6053 479 0,'-26'8'7'16,"6"-5"-5"-16,-1 3 21 16,-6 2 46-16,-5 3-35 15,-6 3-7-15,-6 4-7 16,-3-1-1-16,-3-1 10 15,-5 0-9-15,-3-5 1 0,-2-3-10 16,2-1 1-16,-9-3-1 16,0-1-5-16,-6-3 1 15,-9 0-7-15,2 0 1 16,-1-10-1-16,3-5 2 16,0-4-2-16,-2-4 2 15,2-3 2-15,2-6-4 16,8-6 4-16,10-3-4 15,11-8 3-15,6 1-7 16,8-2 6-16,2 2-2 16,2 0 1-16,3 0-2 15,2 2 4-15,3 0-2 0,2 3-3 16,4 2 5-16,1 0-5 16,7 2 4-16,5-2-6 15,2-2 4-15,9 0-1 16,11-1 2-16,5-2-4 15,0-2 2-15,5 3 3 16,3-1-4-16,-4 5 1 16,-2 7-2-16,-4 8 5 15,-1 5-4-15,0 5 2 16,5 1-2-16,4 3 0 16,5 1 2-16,4-1-2 15,8 3 3-15,0-4-5 16,5-1 7-16,1 0-6 0,-2 2 4 15,5-2-2-15,-1 3 2 16,7 0 0-16,5-3-2 16,4 3 3-16,4-1-5 15,-3 1 6-15,3 4-7 16,0 0 7-16,0 3-5 16,1 1 3-16,-4 1-2 15,0-1 2-15,-4 1-1 16,-5 2-1-16,2 0 4 15,-3 0-7-15,3 7 6 16,-2 9-5-16,-8 2 2 16,-5 3-3-16,-7 3 6 0,-6-2-7 15,-7 6 4-15,-7 2 1 16,-6 6-5-16,-6 9 8 16,-8 6-5-16,-2 4 7 15,-2 8-7-15,0 3 7 16,0 0-5-16,-2-1 5 15,-4-1-3-15,-9 4-3 16,-1-2 2-16,-11 1-3 16,-13-2 5-16,-9 2-6 15,-21 1 5-15,-15 2-2 16,-14-4 3-16,-9-6-3 16,-7-8 3-16,-3-5-1 15,1-4-2-15,7-7 4 0,13-6-6 16,14-7 6-16,13-6-2 15,11-3 2-15,16-5-2 16,12-3 1 0,13-2-3-16,14-2 0 0,4-2 5 15,0 0-11-15,0 0 1 16,0 0-16-16,12-3-38 16,13-8-26-16,0-5-84 15,-3-2-272-15</inkml:trace>
  <inkml:trace contextRef="#ctx0" brushRef="#br0" timeOffset="-44061.06">20077 5811 503 0,'-5'0'6'0,"4"0"3"16,1 0 23-16,0 0-11 15,0 0-21-15,6 0-12 0,19 0 10 16,14-5 6-16,16-6 12 16,9-2-2-16,11 1-6 15,7 3-3-15,4 3-3 16,5 3 2-16,3 3-5 15,-2 0 4-15,-3 15-1 16,-11 6-3-16,-13 2 2 16,-11-2-2-16,-11-3 3 15,-9-6-2-15,-14-1 0 16,-9-5-1-16,-8-3 2 16,-3-3 2-16,0 0 35 15,0 0-7-15,0 2-7 16,0-2-4-16,0 0-13 0,0 2-1 15,0 0-6-15,0 0-5 16,0 8-25-16,0 4-101 16,-10-2-87-16</inkml:trace>
  <inkml:trace contextRef="#ctx0" brushRef="#br0" timeOffset="-41756.78">20620 7324 608 0,'-13'0'5'0,"9"0"-23"16,4 0 20-16,12 0-69 16,12 3-41-16,2-3-224 15</inkml:trace>
  <inkml:trace contextRef="#ctx0" brushRef="#br0" timeOffset="-36700.23">20174 5049 470 0,'1'-6'8'16,"-1"0"-6"-16,0 6 26 15,0 0 4-15,0 0-23 16,0 0-9-16,0 0-5 16,0 0 3-16,0 15-3 15,0 14 7-15,0 21 37 0,-15 18-2 16,-7 19-10-16,-5 9-18 16,1 4-2-16,7-7-3 15,8-13-3-15,8-18-3 16,3-17 3-16,1-13-12 15,17-14-61-15,0-18-38 16,4-19-121-16</inkml:trace>
  <inkml:trace contextRef="#ctx0" brushRef="#br0" timeOffset="-36452.89">20609 4935 570 0,'-14'12'-9'0,"-14"27"16"16,-6 24 23-16,-14 17 14 15,0 15-21-15,-2 5-12 16,4 3 2-16,10-3-9 16,8-7-4-16,10-18 1 15,6-16-1-15,8-25-1 16,4-16-10-16,0-12-32 15,11-9-56-15,22-36 15 16,16-25-1-16</inkml:trace>
  <inkml:trace contextRef="#ctx0" brushRef="#br0" timeOffset="-36237.47">20939 4817 544 0,'0'3'8'15,"-17"27"31"-15,-15 23-8 16,-5 21 0-16,0 13-21 16,-5 9-2-16,7 3-2 15,2 1 0-15,4 1-6 16,10-5 1-16,1-7-2 16,8-10 1-16,3-13-10 0,7-16-41 15,0-20-43-15,3-27-61 16</inkml:trace>
  <inkml:trace contextRef="#ctx0" brushRef="#br0" timeOffset="-35988.13">21170 4776 452 0,'0'14'78'16,"-16"21"-80"-16,-17 26 46 15,-8 25 17-15,-4 19-29 16,1 10-18-16,4 4-8 0,6-1 0 16,10-6-4-16,8-12-2 15,5-17 0-15,7-16-3 16,3-15 3 0,1-20-9-16,0-14-29 0,10-18-82 15,12-25-3-15,11-38-172 16</inkml:trace>
  <inkml:trace contextRef="#ctx0" brushRef="#br0" timeOffset="-35772.71">21496 4897 580 0,'-25'35'12'0,"-8"20"-16"0,-6 28 6 16,-5 17 16-16,2 9 3 15,2 10-14-15,1 4-3 16,4 0-5-16,2-2 0 16,6-13 1-16,9-16-5 15,9-24-26-15,9-29-36 16,10-33-38-16,25-27-174 16</inkml:trace>
  <inkml:trace contextRef="#ctx0" brushRef="#br0" timeOffset="-35539.98">21934 4832 468 0,'0'4'23'0,"-12"34"-39"16,-13 17 28-16,-5 20 27 15,-6 14-14-15,4 7-17 16,-7 4-3-16,2 6 3 15,1-3-5-15,2-3-4 16,7-6 1-16,0-10-2 16,11-12 2-16,0-8-22 15,3-14-62-15,6-20-180 0</inkml:trace>
  <inkml:trace contextRef="#ctx0" brushRef="#br0" timeOffset="-34941.14">21957 5167 585 0,'-10'0'4'0,"7"0"-4"16,-1 0 12-16,-5 15-2 16,-7 34-6-16,-7 20 8 15,0 17 11-15,-1 7-12 16,1-5-7-16,0 5-4 15,-3 2-1-15,-2 4 2 16,0 1-21-16,-8-8-128 16,-1-20-349-16</inkml:trace>
  <inkml:trace contextRef="#ctx0" brushRef="#br0" timeOffset="-30252.42">20512 5542 121 0,'-12'-10'25'0,"-4"9"-45"16,2 1 20-16,2 1 23 15,-1 12 14-15,0 2 14 16,1-1-6-16,4 1 4 16,2-1-13-16,0 6-14 15,2 5 2-15,-1 5 7 16,1 14-2-16,-4 6-5 15,-5 10 4-15,1 5-5 16,-4-2-5-16,2-1-13 16,4-6-1-16,-2-7-3 15,3-8 0-15,1-6-1 0,4-9 2 16,4-5-6-16,0-7-46 16,4-7-28-16,13-7-153 15</inkml:trace>
  <inkml:trace contextRef="#ctx0" brushRef="#br0" timeOffset="-29999.77">20615 5784 576 0,'-14'-4'24'16,"7"0"-25"-16,5 4 15 15,2 0 10-15,-1 4-16 0,-3 29-16 16,-1 18 10-16,-1 13 0 15,3 2-3-15,0-6 2 16,1-4-2-16,1-9 2 16,-2-7 0-16,-2-8-1 15,-2-11 1-15,3-7-2 16,1-8 3-16,3-5-4 16,0-1-26-16,0 0-53 15,7-28-91-15</inkml:trace>
  <inkml:trace contextRef="#ctx0" brushRef="#br0" timeOffset="-29632.74">20875 5815 489 0,'-6'0'4'0,"-10"12"14"15,-1 18 37-15,0 13-22 16,2 12-10-16,6 7-13 15,6-7-4-15,3-7-4 16,0-8 1-16,0-12-2 16,0-9-1-16,0-8 0 15,0-8-1-15,0-3 3 16,0 0-6-16,0-3-45 16,15-24-51-16,7-19-67 15</inkml:trace>
  <inkml:trace contextRef="#ctx0" brushRef="#br0" timeOffset="-22536.51">21030 6277 45 0,'2'0'57'16,"-2"0"6"-16,0 0 33 16,0 0-11-16,0 0-38 15,0 0-6-15,0 0-13 16,0 0-10-16,0 0-9 15,0 0-2-15,-3 0 2 16,-10 0-6-16,-4 0 4 16,-5 2 2-16,-5 1 25 15,-3-1-22-15,-3-2 5 16,-1 0 12-16,0 0-20 16,-1 0 7-16,6-6-8 15,0 0-1-15,1 1-3 0,1-1 3 16,-4 1-5-16,-3-4 5 15,-5-2-5-15,-4-2 4 16,-2-1 4-16,-1-6-3 16,-2-2 11-16,1-3-8 15,-1-3-5-15,-1-4-2 16,4-1-1-16,-1-5 3 16,6-2-1-16,4-2-4 15,-1-1 2-15,1-2-1 16,4 2-1-16,-3 1 3 15,4 1-4-15,3 2 4 16,6 2-4-16,5 4 5 16,5 5 1-16,7 0-1 0,5-2-3 15,0-4 0-15,2-5 0 16,11-2-1-16,6-4 1 16,-2 2-3-16,-1 3 2 15,1 4-2-15,1 5 4 16,1 1-5-16,5 1 3 15,4-3-1-15,0 1 0 16,2 3 1-16,2 1-4 16,5 2 6-16,6-2-6 15,2-1 4-15,1 2 0 16,-1-2 0-16,-4 3 0 16,-1 2-2-16,-4 1 2 0,1 6 0 15,2 0-2-15,1 0 2 16,7 4 0-16,1-1-2 15,7 0 3-15,4-1-3 16,1-2 4-16,-2 0-4 16,-3 2 3-16,-8 3 0 15,-5 7-4-15,-3 3 3 16,-5 1-3-16,3 0-2 16,2 9 0-16,1 7 1 15,6 2 1-15,0-2 2 16,5 1-1-16,-5 1 1 15,3-2 0-15,-4-3-1 16,-3 0 2-16,-4-3-4 0,1 2 6 16,-3 1-4-16,-3 1 3 15,-2-3-1-15,-3 6-1 16,-2-1 0 0,0 1 0-16,-3 6 2 0,-2 0-2 15,-4 1 1-15,-3 3-1 16,4 4 2-16,-5 2-1 15,0 2 3-15,1 0-3 16,-4-2 0-16,-1 0 0 16,-1 5-1-16,-4-2 5 15,-1 6-6-15,-1 1 6 16,-2 2-6-16,0 3 5 0,0-2-4 16,-9-2 1-16,-3-3 0 15,-7-5 0-15,-5-1 2 16,-7-2-2-16,-8 4 2 15,-3 1-1-15,-4 0 3 16,2 1-3-16,0-3 2 16,1 3 2-16,-2 3-4 15,-1-1 3-15,4 0-3 16,1-4 2-16,0-2-2 16,1-3 1-16,-8-3-1 15,1-1 8-15,-7-3 1 16,-4-3 2-16,-6-4 1 15,-3-2-8-15,-4-4 1 0,-4-4-4 16,-1-6 4 0,-1-2-3-16,2 0 2 15,2 0-2-15,5-6 1 16,1-2-2-16,-6 0 0 0,6-2-2 16,-2-3 0-16,5-1 2 15,5-4-5-15,1-4 4 16,4-6-2-16,8-3 0 15,4-3 1-15,6-2-1 16,9-3 2-16,5-4-4 16,3-6 4-16,8-9-3 15,7-6 2-15,1-6-4 0,3 3 7 16,0 10-5-16,-2 7 2 16,2 11-1-1,0 8 0-15,3-2 0 16,15 0-1-16,8-8 2 0,3 1-6 15,-2 3 5-15,4 1-2 16,4 1 4-16,3-8-4 16,8-2 1-16,5-2 1 15,4 3-1-15,9 2 3 16,9 2-4-16,8-2 3 16,4 0-2-16,-1 0 3 15,-3 2-6-15,-2 2 3 16,-4 8-1-16,-3 3-7 15,-5 6 6-15,-3 5 1 16,-1 6 3-16,-1 4-4 16,4 6 4-16,1 0-4 15,4 7 3-15,-2 7 0 0,-2 2-2 16,-3 3 3-16,-7 1-3 16,-2 3 1-16,-7 4-5 15,-1-1 2-15,-5 5-1 16,-5 5 1-16,-4 4 1 15,-9 8 1-15,-5 5 4 16,-8 4-2-16,-1 6 2 16,-4 0-2-16,1-1 3 15,-1-1-2-15,-3-2 2 16,-3-2-2-16,0 1 0 16,-16 2 0-16,-14 2-1 15,-10 10 1-15,-12 5 0 0,-5 1 2 16,4-2-5-16,2-11 5 15,5-10-4-15,5-8 3 16,9-10-11-16,9-8-12 16,8-6-16-16,10-9-27 15,2-5-75-15,-2-9-155 16</inkml:trace>
  <inkml:trace contextRef="#ctx0" brushRef="#br0" timeOffset="-19524.45">21179 6196 545 0,'-18'-12'1'16,"5"3"1"-16,3 6-5 16,7 3 4-16,3 0-1 15,0 0-15-15,10 5-107 0,11 10 17 16,6-5-163-16</inkml:trace>
  <inkml:trace contextRef="#ctx0" brushRef="#br0" timeOffset="-17537.12">23139 6166 492 0,'0'0'8'15,"-7"1"-9"-15,2-1 25 16,5 0 27-16,-1 1-31 15,-2 4-15-15,-3 4-7 0,-6 5 7 16,-6 6-5-16,-7 3 6 16,-10 1-3-16,-3-3 4 15,-2-6 20-15,-5-8 0 16,-4-7 1-16,-3 0 10 16,-4-14-20-16,3-7 0 15,1-5-8-15,4-3-4 16,3-3 0-16,5-2-5 15,3 1 0-15,0-6-2 16,3-1 1-16,4-5 0 16,3-5-2-16,3 0 2 15,3-5-3-15,0-4 4 16,2-4-1-16,-3 0 3 0,-1 8-3 16,5 4 1-16,-2 8 0 15,4 7-4 1,5 3 6-16,6-4-6 15,5-1-8-15,0-4 2 0,18-1 8 16,5 0-1-16,8-2 2 16,3 0-2-16,3 1 1 15,2 0 0-15,-3 4 0 16,-3 1 2-16,-4 6-2 16,-3-1 2-16,0 4-3 15,1 2 2-15,0 1 1 16,0 1-1-16,1 5 0 0,5 0-2 15,4 2 1-15,5-1 1 16,0 1 1-16,4 2-3 16,1 0 4-1,8 4-4-15,5-1 4 0,3 2-1 16,2 4 0-16,6 6 0 16,9 2-3-16,6 0 4 15,6 6-4-15,0 5 3 16,-5 3-1-16,-11 3 0 15,-12 1 0-15,-10 0 0 16,-16 0 1-16,-8 0-4 16,-6 1 4-16,-3 1-6 15,-2 4 6-15,2 1-4 0,-2 2 1 16,1 0-2 0,-3 2-1-16,0 1 2 15,1-1-1-15,-6 3 2 16,-1-1-2-16,0 1 2 0,-3 1-1 15,2-1 3-15,-3 1-1 16,4-1 1-16,-1 2 0 16,-1-3-2-16,0 2 4 15,-1 3-4-15,-3 0 4 16,-3 2-3-16,-2 1 2 16,0 4-2-16,-3 6 2 15,-10 4-3-15,-3 0 4 0,-4-2-2 16,-1 4 0-16,0-5 1 15,-4 3-2 1,1-5 3-16,-1 0-2 16,-4-2 1-16,0-8 0 0,-10 2 1 15,-1-3-1-15,-8-2 1 16,-7-3 2-16,-2-3-2 16,-8-5 4-16,-1-5 0 15,-7-2 5-15,-5-2-5 16,-2-4-1-16,2-4 0 15,4-3 1-15,3-4-2 16,1 0 0-16,-2 0 2 16,-1-8-4-16,7-4 5 15,5 2-5-15,8 1 3 16,10 2-1-16,12 2-1 16,11 1 0-16,7 1-2 15,6-1-1-15,2 2-1 0,1 2 3 16,-1-1-5-16,-1 1 4 15,2-1-3-15,-2 1 1 16,3 0-9-16,3 0-13 16,0 0-18-16,0 0-24 15,0 0-42-15,0-5-158 16</inkml:trace>
  <inkml:trace contextRef="#ctx0" brushRef="#br0" timeOffset="-10335.88">21711 5997 508 0,'-35'0'-6'0,"4"3"2"16,0 0 5-16,1-1 11 16,-1 4 6-16,-3 3-8 15,-8 4 8-15,-4 4-7 16,-8 4 0-16,-5 3 0 15,-7 1-6-15,-5 0 8 16,-1 0-11-16,1-4 1 16,2-3-1-16,0-6 8 15,0-4 12-15,2-2-11 16,0-5 0-16,3-1-6 0,-1 0-2 16,4-4-5-1,3-11 5-15,5-7-3 16,6-6 3-16,8-8-5 15,6-12 2-15,9-10-1 0,7-14 0 16,8-15-1-16,9-6 1 16,0-4-4-16,6 6-9 15,8 10 2-15,1 13-9 16,-5 14 10-16,-1 8 1 16,-6 5 3-16,4 3 2 15,1-1 2-15,7 2-3 16,3-2 2-16,6-4 5 0,10-2-5 15,8-5 4-15,5-7-4 16,10-3 5 0,1-5-2-16,3-3 1 15,1 1-1-15,2 2 1 0,-3 2 1 16,0 6-3-16,-2 4 4 16,-5 4-4-16,4 4 4 15,-2 3-4-15,5 3 5 16,3 3-4-16,3 5 1 15,7 5 0-15,3 9-1 16,1 10 2-16,3 7-4 16,2 5 3-16,1 15-1 15,-4 9 3-15,-4 8-3 0,-10 7 1 16,-10 10-1-16,-9 7-2 16,-11 8 5-1,-6 4-5-15,-13 5 4 16,-7 6-2-16,-10 2 1 0,0 2 0 15,-18 4 1-15,-16 2 1 16,-10 3-2-16,-7 2 4 16,-10-9-3-16,-6-6 2 15,0-10-4-15,-2-11 4 16,5-3-3-16,6-10 3 16,5-6-4-16,5-4 3 15,2-7-2-15,2-2-1 16,4-1 3-16,0 2-36 15,3 4-30-15,-1-2-113 16</inkml:trace>
  <inkml:trace contextRef="#ctx0" brushRef="#br0" timeOffset="13182.32">19866 6172 484 0,'-26'-6'17'0,"13"-8"7"0,7 2-1 15,2 7 33-15,4 2-9 16,0 2-29-16,0 1-15 16,0 0 0-16,0-2-3 15,0 0 2-15,23-8-3 16,16-5 5-16,15-9 1 15,8-4 3-15,15-1-5 16,16 1 3-16,16 2 0 16,13 0-5-16,6 5 3 0,-4 1-4 15,-8 8 3-15,-12 3-4 16,-12 6 3-16,-10 2-3 16,-5 1 3-1,-5 0-1-15,-2 0-1 0,-3 0 0 16,-2 0-2-16,0 0 3 15,-6 0-1-15,-2 0 2 16,-8 0-4-16,-3 0 4 16,-10 0-3-16,-11 0 2 15,-8 0-1-15,-10 0-2 16,-4 0 4-16,-3 0-3 16,0 0 4-16,0 0-4 0,0 0 4 15,0 0-3-15,0 0 2 16,0 0-2-1,0 0-2-15,10 7-2 16,8 9-41-16,6 9-29 0,-2-5-130 16</inkml:trace>
  <inkml:trace contextRef="#ctx0" brushRef="#br0" timeOffset="13979.46">22119 6167 456 0,'-27'-7'33'0,"9"-6"-22"16,7 11 9-16,6 0 54 16,3 2-31-16,2 0-34 15,0 0-5-15,0 0-7 16,0-1 3-16,0 1-3 15,3 0 2-15,9 0 2 16,5 0 4-16,8 0 9 16,2-2-7-16,5 0 6 15,4-2-11-15,6-2 3 16,12-1 0-16,8-3 4 0,12-1-2 16,9-3 3-16,9-1-4 15,12 2-4-15,11 2 2 16,7 6-7-16,7 2 8 15,9 3-6-15,4 0 3 16,-3 0-1-16,-4 1 1 16,-13 8-3-16,-17 2 1 15,-8 0 1-15,-8-1-3 16,-10-1 4-16,-11 1-4 16,-11 0 7-16,-17-2-8 15,-15 2 5-15,-12-4-2 16,-12-4 0-16,-1 1 3 0,0-3 3 15,0 1 11-15,0-1-7 16,0 0 7-16,0 2-13 16,0-2-2-16,0 0-3 15,0 3-1-15,0 1-49 16,-17 8-66-16,-15-2-143 16</inkml:trace>
  <inkml:trace contextRef="#ctx0" brushRef="#br0" timeOffset="109382.67">2694 10365 545 0,'0'-2'14'0,"-3"-1"16"15,3 3 22-15,0 0-15 16,0 0-18-16,0 0-15 16,0 0-8-16,-3 19 4 15,-3 31 2-15,0 14 28 16,1 12-6-16,1-2-12 0,0-9-3 15,1-2 1-15,3-8 0 16,0-10-7-16,0-11 0 16,0-10-5-1,0-6 4-15,0-4-3 0,0-4 2 16,0-3-2-16,0-3-17 16,0-1-41-16,3-3-18 15,8 0-77-15,3-11-203 16</inkml:trace>
  <inkml:trace contextRef="#ctx0" brushRef="#br0" timeOffset="109512.32">2920 10994 614 0,'0'5'6'16,"0"-1"-5"-16,0 1 3 15,0-1-5-15,17-4-97 0,6 0-157 16</inkml:trace>
  <inkml:trace contextRef="#ctx0" brushRef="#br0" timeOffset="110555.53">3289 10401 525 0,'-13'0'16'16,"1"-3"16"-16,12 3 22 0,0 0-35 16,0 4-21-16,0 22-19 15,0 4 27-15,0 8-1 16,3-6-3-16,0-9 0 15,2-5-1-15,-5-9 2 16,0-7-4-16,0-1 9 16,0-1-2-16,0 0 4 15,0 0 0-15,0-1 5 16,-5-13-9-16,-4-9-8 16,0-7 1-16,3-3-2 15,6 1 3-15,0 6-3 16,0 1 5-16,15 6-6 15,9 1 3-15,0 5 2 0,3 4-4 16,1 9 2-16,2 0-3 16,-7 2 4-16,-5 13-2 15,-9-4 1-15,-6 2 0 16,-3 2 1-16,-12 3 2 16,-13 1 5-16,-8 0-2 15,3-7 1-15,8-5-2 16,6-3-3-16,7-1 1 15,4 1-5-15,4 9-23 16,-2 6-114-16,-3 5-41 16</inkml:trace>
  <inkml:trace contextRef="#ctx0" brushRef="#br0" timeOffset="110898.61">3242 10751 530 0,'-12'0'107'15,"4"0"-95"-15,7 0 39 16,1-1-7-16,6-12-39 16,25-9-11-16,14-6 6 15,8-2-4-15,-5 8 2 16,-8 8-11-16,-10 4-12 16,-18 7 3-16,-6 3 12 15,-6 0 7-15,0 0 5 16,0 0 2-16,-3 0 13 0,-9 10 5 15,1 5-15-15,3 5 3 16,3 1 0-16,4-2 3 16,-1-2-3-1,2 1-1-15,0-4-5 0,0 2-1 16,0-3-1-16,0-1-2 16,0-1 0-16,0 2-2 15,2-1-5-15,-1-1-55 16,-1 0-26-16,0-11-109 15</inkml:trace>
  <inkml:trace contextRef="#ctx0" brushRef="#br0" timeOffset="111095.58">3344 10804 543 0,'-8'3'23'0,"3"4"-5"15,5 5 14-15,0 5-8 0,0 0-17 16,5 3-3-16,11-3-2 15,2-3-1-15,6 3 2 16,1-3-3-16,0-2 1 16,2-1-1-16,-2-2-2 15,4-7-41-15,-4-2-66 16,-6-2-72-16</inkml:trace>
  <inkml:trace contextRef="#ctx0" brushRef="#br0" timeOffset="111474.7">3532 10388 680 0,'-1'0'1'16,"1"0"-6"-16,10 2-14 15,18 6 7-15,2 2 15 16,1 2-4-16,-10-1 4 15,-6-4-4-15,-12 5 3 16,-3 7-5-16,-12 14 8 0,-16 13 9 16,-6 6-10-16,-1-3 0 15,7-8-2 1,4-7 0-16,8-12-3 16,7-10 3-16,9-7-4 0,0-5 1 15,0 0-2-15,3 0-6 16,13 0 6-16,2 0 5 15,3-3 0-15,4 0-3 16,-1 1 4-16,-3 2-5 16,1 0 4-16,-1 8-3 15,0 4 1-15,0-1-2 16,-5-4-55-16,-4-7-113 16</inkml:trace>
  <inkml:trace contextRef="#ctx0" brushRef="#br0" timeOffset="111782.87">3657 10637 622 0,'-6'-2'5'0,"6"0"29"16,0 2-27-16,6 0-11 15,18 0-11-15,3 0 18 16,6-4-3-16,-2-2 2 16,-4 0-3-16,-6-6-21 15,-11-2-36-15,-10-2 14 16,0-6 32-16,0 0 9 15,-10 6 7-15,-2 3 39 16,1 11 39-16,7 2-47 16,2 0-1-16,2 0-31 15,0 23-15-15,2 8 12 16,11 9 13-16,-1-1-5 0,0-4-8 16,1 0 4-16,-1-3-6 15,0-5 4-15,-3-3-7 16,-3-10-68-16,-3-13-80 15,-3-2-207-15</inkml:trace>
  <inkml:trace contextRef="#ctx0" brushRef="#br0" timeOffset="111987.33">3906 10340 627 0,'0'7'12'0,"0"20"-11"16,1 14 25-16,5 12 8 15,5 2-20-15,2-2-5 0,-1-1-5 16,6-4-2-16,-4-3-2 16,-3-3 3-16,-6-2-3 15,-4-6-1 1,-1-7-17-16,0-11-57 0,0-16-88 16,0-12-295-16</inkml:trace>
  <inkml:trace contextRef="#ctx0" brushRef="#br0" timeOffset="112450.08">4065 10434 668 0,'-12'0'16'0,"2"4"-1"0,7 9 20 16,3 11-27-16,0 5-7 16,0 4 0-16,9-4-4 15,7-10 0-15,2-7 0 16,-3-5 1-16,1-7-5 15,-1-4-2-15,0-25 9 16,-6-11 9-16,-6-7-6 16,-3 1 2-16,0 10-3 15,-13 7 6-15,-4 12 16 16,0 9-5-16,3 6-5 16,-1 2-14-16,-3 7-3 15,1 21-7-15,-1 10 9 16,1 11-10-16,8-2-38 0,6 3-13 15,3-2-16 1,0-3-35-16,0-4-24 16,0-11 24-16,6-9 104 15,0-11 37-15,-3-3 51 0,-3-7 21 16,3 0-2-16,6 0-33 16,5 0-42-16,6 0 17 15,9 0-6-15,3 0-23 16,12-5-6-16,-1-4-6 15,-5 2 3-15,0 0-2 16,-13 1-14-16,-8 3-26 16,-7-1-46-16,-9-3-28 0,-1-4-50 15</inkml:trace>
  <inkml:trace contextRef="#ctx0" brushRef="#br0" timeOffset="112675.49">4316 10370 417 0,'-5'-7'135'0,"1"6"-85"16,4 1 13-16,0 0-46 16,0 26-17-16,1 19 2 15,10 15 31-15,0 5-5 16,-2-2-14-16,0-6-5 16,-3-7 4-16,6-6-10 15,-3-5 0-15,-3-8-2 0,3-9 1 16,-3-7-3-16,-2-7-12 15,9-8-80 1,1-7-66-16,-2-30-252 16</inkml:trace>
  <inkml:trace contextRef="#ctx0" brushRef="#br0" timeOffset="113103.01">4731 10520 601 0,'0'0'7'15,"0"0"-21"-15,12 0-3 16,15-5 19-16,6-5 3 15,-1 1-1-15,-6 1-5 16,-7 1 2-16,-10 5-1 16,-6-1 3-16,-3 3 7 15,-3 0 55-15,-19 0-13 16,-8 0-51-16,-4 0-1 16,-1 3 3-16,2 8 3 15,8 4 3-15,5 2 3 16,10 0 4-16,9-2-9 15,1 4-9-15,0-1 3 16,9 3-4-16,13-2 4 0,5-3-3 16,3-2 3-16,3-8-1 15,-1-6-22-15,3-4-34 16,-4-20-28-16,-4-14-100 16</inkml:trace>
  <inkml:trace contextRef="#ctx0" brushRef="#br0" timeOffset="113292.05">4973 10228 596 0,'0'0'38'16,"0"14"-21"-16,0 25-11 15,4 13 57-15,2 9-46 16,3 0-11-16,3-4-1 0,1-6-2 16,-2-4 0-16,-1-13-4 15,-1-11 2-15,-6-10-5 16,1-10-69-16,-4-3-15 15,0-21-47-15,0-13-182 16</inkml:trace>
  <inkml:trace contextRef="#ctx0" brushRef="#br0" timeOffset="113436.27">5025 10487 355 0,'-5'-6'178'0,"5"6"-84"16,0 0-48-16,0 0-26 16,2 0-18-16,14 0-7 15,6 0 14-15,5 0 6 16,-3 0-9-16,-3 5-6 15,-5 3 6-15,-4 0-11 0,-3 3-52 16,-9 2-35-16,0-3-101 16</inkml:trace>
  <inkml:trace contextRef="#ctx0" brushRef="#br0" timeOffset="113751.43">4786 10758 658 0,'-18'22'3'0,"11"8"4"16,7 2 20-16,0-3-6 15,12 3-11-15,16-4-10 0,8-2 0 16,0-5 0-16,4-7 0 16,-8-9 0-1,-9-5 3-15,1 0-4 0,-5-11 3 16,-2-13 4-16,-1-5 2 15,-7-4-4-15,-5 0-2 16,-4-3 3-16,0 2-5 16,-4-1 4-16,-15 8-4 15,-3 2 2-15,-1 7-4 16,1 6-10-16,2 8-13 16,1 4-33-16,5 0-72 15,-2 11-373-15</inkml:trace>
  <inkml:trace contextRef="#ctx0" brushRef="#br0" timeOffset="113900.03">4864 10885 672 0,'-8'0'23'16,"8"0"31"-16,0 0-26 16,8 0-28-16,18 0-24 15,9-9 20-15,13-5-18 16,4-4-42-16,-8-2-115 15</inkml:trace>
  <inkml:trace contextRef="#ctx0" brushRef="#br0" timeOffset="117190.71">2682 11855 463 0,'-14'-4'21'16,"9"-3"-16"-16,5 4 41 15,0-2-25-15,13-9-24 16,9-1 5-16,5-5-1 16,-3 5 1-16,4 10-2 0,-1 5 3 15,-3 0-3 1,-6 30 7-16,-8 21 2 16,-7 17 4-16,-3 12-5 15,-13-3-7-15,-10-9 4 0,-5-13-3 16,6-18 5-16,4-10 25 15,6-14-1-15,6-7 1 16,6-6-6-16,-3 0-5 16,3 0-16-16,0 0-2 15,0 0-4-15,0 0 3 16,0 0-3-16,0 0 4 16,0 0-4-16,3 0 0 15,12 0-1-15,9-1 2 0,4-4 5 16,5 3-5-1,-2 0 3-15,2 2-6 16,-2 0-1-16,-1 8-68 16,-6 5-47-16,-9-4-105 0</inkml:trace>
  <inkml:trace contextRef="#ctx0" brushRef="#br0" timeOffset="117336.33">3184 12336 624 0,'0'0'32'0,"0"2"-18"16,0-2-3-16,7 0-6 0,5 0-16 16,9 0-21-1,0 0-113-15,-2-20-246 16</inkml:trace>
  <inkml:trace contextRef="#ctx0" brushRef="#br0" timeOffset="119271.45">3428 11652 445 0,'-7'-8'57'15,"3"8"-26"-15,4 0 34 16,0 0-36-16,0 0-17 16,0 0-19-16,0 0 4 15,0 0-4-15,0 11 3 16,8 13 27-16,2 8 5 15,-4 10-12-15,3 6-5 16,-1 4 8-16,2-2-15 16,2-7 3-16,-3-7-7 15,1-7 3-15,-1-10-3 16,-3-1 0-16,-3-7 2 0,0-4-6 16,-1-4 1-16,-1-3-48 15,-1 0-34-15,0-5-53 16,0-19-107-16</inkml:trace>
  <inkml:trace contextRef="#ctx0" brushRef="#br0" timeOffset="119801.82">3453 11544 533 0,'-3'0'63'16,"3"0"-54"-16,0-2 1 15,5 2-9-15,17-5-11 0,12-2 13 16,8-4 1-16,4-2 3 16,2 1-7-16,-4 1 0 15,0-1 2-15,-3 5-3 16,-5 1 1-16,-5 3 0 16,-1 3 0-16,-5 0-2 15,-5 0 3-15,-4 5-2 16,-4 5 0-16,1 1 0 15,0 2 0-15,-4 8 3 16,1 5 2-16,-6 9 12 16,-1 7-1-16,0 6-1 15,0 7-1-15,3-3 0 0,-3 4-3 16,4-7-9-16,-4-6 7 16,-3-9-4-16,0-6 1 15,0-7 4 1,-10-6 20-16,-5-1 1 0,-10-3 2 15,-11 2-15-15,-7-2-3 16,-2-2-2-16,-5-4 0 16,2-2-1-16,-2-2-7 15,3 2 3-15,7-3-6 16,6 0 2-16,7 0-3 16,11 0 3-16,10 0-2 15,2 0-1-15,4 0 0 16,0 0-8-16,0 0-20 0,2 0-44 15,13 0-44-15,9 0-57 16,4-2-212-16</inkml:trace>
  <inkml:trace contextRef="#ctx0" brushRef="#br0" timeOffset="120858.73">4849 11655 516 0,'-23'-7'72'16,"0"6"-37"-16,0 1 21 15,-3 0-20-15,1 8-25 16,-1 10-10-16,8 2-2 16,7-4 2-16,7 1-2 15,4-2-1-15,0 5-2 16,4 1 4-16,15 1-3 0,6 2 1 16,2-1 2-16,1 4 0 15,-6-4 1-15,-8-1-2 16,-8-5 3-16,-6-2-4 15,-6 1 8-15,-17 0 3 16,-6 0-2-16,3-4 1 16,5-4-4-16,7-5-1 15,8-3-6-15,6 0-8 16,6-16-63-16,23-16-70 16,7-7-84-16</inkml:trace>
  <inkml:trace contextRef="#ctx0" brushRef="#br0" timeOffset="121122.51">4917 11812 562 0,'-18'10'28'16,"5"1"38"-16,7 5-18 15,6 4-31 1,0 1-17-16,24 1-2 0,12-6-1 16,7-8-1-16,-3-8-1 15,-4 0-9-15,-11-4 3 16,-10-7 5-16,-15-6 5 15,0-2 9-15,-16-4 2 16,-13-4-8-16,1 2 4 16,-6 4-6-16,2 5-5 15,6 8-8-15,2 7 1 0,10 1-2 16,5 0 2-16,9 0-33 16,0 7-31-16,14-3-52 15</inkml:trace>
  <inkml:trace contextRef="#ctx0" brushRef="#br0" timeOffset="121339.54">5156 11476 637 0,'0'0'52'0,"0"0"-42"15,0 21-3-15,0 17-4 16,10 13 9-16,10 4-4 0,-1-6-8 15,-3-3 1-15,0-2-1 16,-3-3 1-16,-2-4-25 16,-3-6-31-1,1-9-45-15,-4-10-50 0,0-12-236 16</inkml:trace>
  <inkml:trace contextRef="#ctx0" brushRef="#br0" timeOffset="121595.25">5364 11693 604 0,'0'0'59'0,"3"5"-62"16,3 18 6-16,6 9 19 0,4 4-11 15,5-4-10-15,0-4 0 16,-3-10-1-16,-5-5-2 16,-5-7 2-1,-4-6-3-15,1 0 0 0,2-17 0 16,5-17 11-16,-3-16-5 15,1-6 2-15,-5 3-5 16,-2 14-1-16,-2 13 1 16,1 13-7-16,-1 9-13 15,4 4-47-15,-2 10-94 16,-2 11-141-16</inkml:trace>
  <inkml:trace contextRef="#ctx0" brushRef="#br0" timeOffset="121956.29">5696 11799 577 0,'2'0'52'15,"5"0"-54"-15,11-13-5 16,7-9 10-16,2-8-5 16,-1 1 4-16,-9 3-3 15,-3-2 2-15,-7 3 0 16,-7 5 5-16,0 4 1 15,-10 5 3-15,-7 5 20 16,-5 6-1-16,3 0-8 0,-4 6-11 16,1 16-3-1,4 7-4-15,5 7 1 16,5 3-5-16,7-1 7 16,1-1-3-16,0-6-3 0,12-6 2 15,4-4 0-15,-1-6-2 16,4-2 1-16,-1-2 1 15,0-4-4-15,0-3 5 16,4-4-5-16,5 0-15 16,7-21-29-16,1-10-37 15,-1-10-307-15</inkml:trace>
  <inkml:trace contextRef="#ctx0" brushRef="#br0" timeOffset="122631.66">6083 11444 90 0,'-7'-5'421'16,"4"4"-390"-16,0 1 50 16,3 0-46-16,0 0-24 15,0 20-18-15,3 12 13 16,7 12 17-16,1 5-15 16,1 2-5-16,2-5-3 15,-3-5 1-15,-2-9 0 16,-3-7-1-16,-5-10 0 15,-1-5 0-15,0-5-3 0,-1-3 6 16,-17-2-10-16,-3 0-22 16,-3-14 5-16,-1-9 5 15,-3 1 4-15,2 3 14 16,6 3 4-16,6 9 12 16,5 5 26-16,5 2-12 15,1 0-15-15,-3 18-15 16,0 11 5-16,0 7 2 15,3 3 1-15,3-6-1 16,0-6-1-16,4-5 2 16,11-5-4-16,3-9 1 15,4-3-3-15,4-5 1 0,7 0-1 16,2-19-3-16,-4-9-36 16,-2-6-28-16,-10-1-68 15,-2 0-280-15</inkml:trace>
  <inkml:trace contextRef="#ctx0" brushRef="#br0" timeOffset="122899.95">6374 11343 687 0,'0'-1'39'0,"-2"1"-21"0,2 0 2 15,0 4-9-15,0 18-22 16,5 12 16 0,4 6-2-16,1 2 2 15,-2-3-1-15,-1-6 3 0,-1 1-7 16,1-4 0-16,-4 1 2 16,3 1-4-16,-4-1 1 15,-2-1-34-15,0 1-45 16,0-3-47-16,0-9-92 15</inkml:trace>
  <inkml:trace contextRef="#ctx0" brushRef="#br0" timeOffset="123043.54">6435 11866 304 0,'0'14'114'0,"0"5"-28"15,0 5-7-15,-2-1-20 16,2-3-14-16,0 0-19 16,0-7 2-1,0 0-10-15,0-2-8 0,2-4-9 16,5 0 3-16,-1-1-13 15,-3-6-100-15,-3 0-188 16</inkml:trace>
  <inkml:trace contextRef="#ctx0" brushRef="#br0" timeOffset="124639.83">2740 13221 218 0,'-8'0'132'16,"-3"0"-69"-16,5 0 4 16,1 0-16-16,1 0 1 15,2 0-24-15,-1 0 4 16,3 0-11-16,0 0-2 0,0 0-9 16,0-2-5-16,0-1-3 15,0-5-2-15,0-9 0 16,15-3 2-1,6-6-1-15,6 2-3 0,-2 7 0 16,1 6 0-16,-3 3 0 16,1 8-2-16,-5 0 3 15,-2 4-3-15,-1 19 0 16,-4 8 6-16,-4 6 7 16,-5 5-5-16,-3-9-3 15,0-5 2-15,0-6-2 16,0-8 5-16,-6-3 5 0,-5 0 1 15,-2 0-2-15,2 2-4 16,-1-3-4 0,4-2-1-16,3-2 2 15,2-4-4-15,3 0 5 0,0-2-4 16,0 0 4-16,0 0-2 16,0 0-2-16,0 0-1 15,0 0-4-15,0 0-1 16,9 0-7-16,7 3 15 15,5 2-2-15,0 4 4 16,1 2-3-16,-1 3-1 16,-1 1 1-16,-7-3-3 15,-7 0 6-15,-5-1-4 16,-1 1 3-16,0 3 0 16,-13 3 7-16,-11 4 3 15,3-3 11-15,-2-2 1 16,6-8-9-16,1-3 1 0,-2-2-9 15,-3-1-3-15,-1-2-6 16,1 2 3-16,-3-3-2 16,6 2 3-16,5 0-2 15,5-2-3-15,6 0 2 16,2 0-5-16,0 0 1 16,0 0-32-16,0 0-18 15,14 0-27-15,10-5 5 0,3-2-106 16</inkml:trace>
  <inkml:trace contextRef="#ctx0" brushRef="#br0" timeOffset="124819.58">3267 13620 535 0,'0'2'152'15,"0"-2"-127"-15,0 0 15 16,0 0-14-16,0 0-26 15,0 0-7-15,9 2-8 16,3 1-42-16,1-3 4 16,2 0-101-16,-3 0-153 15</inkml:trace>
  <inkml:trace contextRef="#ctx0" brushRef="#br0" timeOffset="128342.95">3779 9781 432 0,'0'0'23'0,"0"0"-21"16,0 0 29-16,0 0 5 15,0 0-2-15,0 0-5 0,0 0-4 16,0 0-1-16,0 0 1 15,0 0-5-15,-3 0 5 16,-8 0-4-16,-8 0-15 16,-9 4-5-16,-6 1 10 15,-3 0 4-15,-2 3-1 16,2-3-1-16,-3 0 1 16,-2 1-3-16,0 0-4 15,2-3-1-15,-5 0-3 16,2-2 0-16,6-1-2 15,0 0 5-15,4 0 4 16,8 0-3-16,1 0-2 0,-3-6-2 16,3-1 0-16,-7 0-3 15,-11-2 1-15,-5-4-1 16,-8-2 0-16,-1-3 1 16,4-3-2-16,3 0 1 15,3 0-3-15,3 2 7 16,1-2-5-16,3 4 3 15,8 1-3-15,7 1 3 16,8 1-1-16,1 1-1 16,6 1 1-16,-1-2-4 15,4-7 5-15,0-5-4 16,1-4 4-16,-1-2-5 16,0-1 4-16,0-2-2 0,2-1 3 15,-5 2-2-15,3 0 0 16,-4 2 1-16,2 2-4 15,2 1 4-15,3 3-3 16,3-3 4-16,0-3-4 16,0 1 4-16,0 0-4 15,1 2 2-15,9 1-1 16,-1-1 0-16,10-6 2 16,3 0-3-16,1-4 3 15,7-1-3-15,-2 6 2 16,6 0-2-16,0 4 3 15,5 2-1-15,-3 2-1 0,-2 3 2 16,-3 4-1-16,2 3 1 16,3-3-3-16,5-3 3 15,7-2-2-15,4-1 3 16,0 0-3-16,-1 3 1 16,1-1 1-16,1 3 0 15,-2 1-1-15,4 0-2 16,0 4 4-16,0 3-5 15,-2-1 7-15,3 2-6 16,-1 0 4-16,5-2-3 16,1 2 2-16,2 0-2 15,2 3 0-15,-1-2 3 16,-3 6-5-16,-6-2 5 0,-3 2-3 16,-5 3 2-16,3-2-1 15,1 3 0 1,9 0-1-16,5-2 0 15,3 1 3-15,2-2-4 0,-2 0 3 16,0 2-2-16,2 0 4 16,0 1-5-16,2 0 4 15,0 0-2-15,-2 0-1 16,-12 0 1-16,-8 4-1 16,-10 1 2-16,-10 0-4 15,-6-2 5-15,-1-1-4 16,0 1 4-16,0-3-3 0,2 0 2 15,-3 0-2-15,6 0 1 16,-1 1 2-16,-2 4-4 16,-1-4 3-1,-2 6-3-15,2 0 2 0,0-1-3 16,3 2 5-16,-2 2-2 16,-1-2 0-16,1 3-1 15,-1-1 0-15,-2-1 1 16,-2 4-7-16,-2-3 3 15,-2 2-2-15,2 0 7 16,3 1-4-16,-2 3 4 16,5-1-3-16,-3 0 1 15,0 2 2-15,-2 0-5 16,0 1 6-16,-1 2-7 16,0 1 6-16,-1 1-4 15,-1 2 4-15,-4 0-1 16,4-1-1-16,-2 2 1 0,-1 0-1 15,-1 0 2-15,-3 0-3 16,1 2 4-16,-1-2-4 16,-3-2 3-16,2-1-2 15,-4 1 1-15,-1 0 0 16,-2 0-1-16,-1 0 2 16,2 4-2-16,-1-2 1 15,-1 1 0-15,0 5 2 0,0-1-4 16,0 1 4-1,0 0-2-15,-10 1 1 16,0-4 0-16,-1 4-1 16,-2-3 2-16,-1-1-4 0,-3-3 5 15,-3 1-3-15,4-2 2 16,-5 0-1-16,3 0 1 16,-3-1-3-16,5-4 3 15,-5 0-1-15,2-2-2 16,-4 1 4-16,-5-1-4 15,0-2 5-15,-1 2-3 16,-2-2 3-16,0 2-5 16,-2-2 3-16,0-4 0 15,2-1-2-15,3-3 3 16,-2 0-4-16,0 0 5 16,-7 0-5-16,5 0 3 15,-6-2-2-15,-2 2 1 0,1 0 1 16,-5-1-3-16,-4 2 2 15,-3 1-3-15,-4-2 2 16,0-1-2-16,-3 0 4 16,0 1-3-16,0-1 1 15,3 0 0-15,0 0 1 16,-2 0 0-16,2-2-4 16,-7 1 6-16,4 1-5 15,0-2 3-15,3 0-3 16,7 0 4-16,4 0-3 15,5-2 1-15,0 1 0 16,5-3 0-16,0 0 0 0,3 0 0 16,1 0-1-16,1 0 0 15,1 0 3-15,-2 1-4 16,2 1 2-16,1 2 0 16,1 0 0-16,-3 0 0 15,0-1-5-15,-1 1 5 16,-3-1-2-16,3 1 4 15,2-3-6-15,3-1 7 16,2 2-6-16,-1-2 6 16,2 0-5-16,0 1 2 15,-1 0 2-15,1 4-5 16,-3-3 5-16,1 3-4 16,6 0 3-16,-1-1-4 0,2 0 5 15,1 1-3-15,2-3 2 16,4 1-1-16,4-3 1 15,5 0 0-15,-1 0-3 16,2 0 5-16,0 0-6 16,0 0 5-16,0 0-12 15,0 0-29-15,2 0-70 16,4 0-224-16</inkml:trace>
  <inkml:trace contextRef="#ctx0" brushRef="#br0" timeOffset="131158.98">7106 9619 602 0,'-6'2'2'0,"-19"1"-8"16,11-1 13-16,1 3 40 16,0-3-29-16,4 2-14 15,0-2-4-15,0-1 9 16,-6 1 11-16,-1-2-5 16,-9 2-3-16,-10 3-6 15,-5 2 7-15,0 0-5 16,-7 2 2-16,5-3-9 15,-2-2 6-15,4-4 0 16,6 0 6-16,-2 0-4 16,2 0-3-16,1-3-1 0,2-5-7 15,-3 0 11-15,-1 1-2 16,2-5-2-16,2 3-2 16,1-1 0-1,2-4 3-15,1 0-3 0,-1-1-1 16,0-4 2-16,1 5-3 15,0-3-1-15,-1 2 2 16,7 1-4-16,-7 0 6 16,6-1-4-16,-2 1 1 15,1-3-1-15,5 0 1 16,1-4-1-16,3-4-4 16,2-1 5-16,2-6-1 15,2 0 1-15,4 0-2 0,2-7 2 16,2 0-1-16,0-2-1 15,0-3 3-15,11-1-4 16,2-5 3 0,4 0-3-16,0 0 2 0,-2 0-3 15,0 1 6-15,5-1-5 16,-3 0 4-16,0 7-2 16,-4 5 0-16,1 6 0 15,-3 1 0-15,3 0 0 16,2 2 0-16,2-1 0 15,3 2-4-15,6 0 8 16,1 5-8-16,2-1 4 0,1 2-1 16,0 5-2-16,-1-1 5 15,3 3-4-15,-5-1 4 16,4 1-4-16,-3 1 4 16,3-1-4-16,-3 1 3 15,3 0-1-15,-1 4 0 16,-4 0-1-16,3 2 0 15,0 2 1-15,-1-1-2 16,4-2 3-16,3 0-3 16,-1-2 4-16,3-1-4 15,-4-1 3-15,3 2-1 16,2 1-1-16,0 1 1 16,2 4-4-16,5-3 7 0,4 2-6 15,6-2 6 1,5 0-8-16,3-2 7 15,4 0-2-15,-3 1-1 16,2 0 1-16,-5 2-1 0,-4 0 3 16,2 0-4-16,1 0 2 15,9 0 0-15,5-1 0 16,5 1 0-16,-1 0 0 16,-3 2 1-16,-7-1-1 15,-5 0 0-15,-8 2-2 16,-2 1 3-16,-3 3-3 15,-4 0 3-15,1 0-3 0,5 0 4 16,1 2-4-16,4 1 3 16,3 1 0-1,0 0-2-15,-4 3 2 16,-9 1-2-16,-8 2 1 0,-5 1-3 16,-5 3 1-16,-6 1-1 15,3 6 4-15,-2 0 0 16,3 4-1-16,2 3 1 15,-2-1-2-15,-2 0 4 16,-4 3-4-16,1 2 2 16,-6 5-5-16,-2 1 5 15,-3 0-5-15,-6 2 5 16,-3-4-2-16,-1 1-1 16,-2 2 1-16,0 2-2 15,0 0 4-15,0 5-3 16,-5-2 4-16,-5 2-5 15,4 0 5-15,-2-1-3 0,-1-2 1 16,-2-2 1-16,0-3-3 16,-1-1 3-16,-3-3-2 15,0 2 3-15,-3-1-3 16,-2 2 5-16,-3 1-6 16,-2 0 4-16,-5 1-2 15,-3-3 0-15,-1-2 1 16,-3-3-2-16,3-2 2 15,-5-3-2-15,0-3 4 16,-1-2-2-16,-2-3 0 16,2 5 1-16,-4-1-1 15,0 0-2-15,-1 0-1 0,-7-4 2 16,2 3-2-16,-1 1 1 16,-1-2-1-16,2 1 2 15,-1-2 0-15,0-1 0 16,-4-1 0-16,-3-1 0 15,-4 1 0-15,-7-2-2 16,-1 1 4-16,3 0-4 16,4-1 4-16,7-2-4 15,8-2 2-15,8-3 2 16,1-2-1-16,2 2-2 16,-3-1 2-16,-2 6-1 15,-6-2-1-15,-4 3 4 16,4-2-5-16,-3-1 6 0,3 0-4 15,3-5 3-15,2-3-2 16,0-3 2-16,7 0-1 16,0 0-3-16,0-3 7 15,2 0-8-15,-2 2 9 16,-7 1-4-16,2 0 6 16,-3 0-6-16,-5 0-3 15,2 4 1-15,3 2-2 16,7 0 5-16,3-5-5 15,4-1 5-15,2 0-2 16,4 0 3-16,3-6-3 16,5-1 1-16,-1 4-2 0,5 0-1 15,-1 1 0-15,7 2-1 16,3-2 2-16,3 2-3 16,0-2 0-16,0 0-13 15,0-1-20-15,6 1-17 16,12 2-48-16,-4 0-20 15,-9 0-249-15</inkml:trace>
  <inkml:trace contextRef="#ctx0" brushRef="#br0" timeOffset="145026.78">2358 8503 38 0,'-8'-29'-1'16,"2"11"-25"-16,-3 1 15 16,6 3 21-16,3 7 24 15,-2 4 33-15,1 3 7 16,-1 0-8-16,2 0-22 16,-1 0-14-16,1 0-5 15,0 0-7-15,0 0-3 16,0 0-2-16,0 0 3 0,0 0-1 15,0 6-10-15,0 18 9 16,0 14 13-16,0 18 1 16,0 11-17-1,0 3 1-15,0 1-5 0,4-1-3 16,7-4 4-16,2 4-3 16,2 4 9-16,-3 2-6 15,0 9 2-15,0 10 4 16,0 12-2-16,3 11-4 15,0 3 5-15,10 3-9 16,-3-10 1-16,2-13-5 16,-4-14 0-16,-3-19 3 15,-6-16-3-15,-1-10 1 0,-4-13 3 16,-2-13-3 0,-1-7-1-16,-1-7 3 15,-2-2-3-15,3-6-14 16,2-30-25-16,-4-31-54 0,-1-30-160 15</inkml:trace>
  <inkml:trace contextRef="#ctx0" brushRef="#br0" timeOffset="146330.88">2259 8706 340 0,'-12'-9'15'16,"7"5"17"-16,2 3 3 15,3-1 0-15,0 2-3 16,0 0-23-16,0 0-8 16,0 0-1-16,0 0-2 15,6 0 1-15,11-1 0 16,4-1 8-16,4-3 5 16,2 0 2-16,2 2-11 15,3-2 11-15,1-1-4 0,-2 0-9 16,8 0 4-16,1 0-4 15,10 1 1-15,5-2-1 16,11-1 2-16,6 0-1 16,2-3-1-16,8-2 1 15,3-8 0-15,6-5 2 16,7-5-3-16,9 2 7 16,2 6-2-16,-2 7-3 15,-6 8-4-15,2 5 2 16,7 3 0-16,9 0 0 15,14 0-1-15,11 0 0 16,17 0 3-16,10 0-1 0,6 0 3 16,-9 0 5-16,-15 0-2 15,-17 0-2-15,-26 0-5 16,-18 0 4-16,-13 10-5 16,-9 0 1-16,5-2-1 15,5-4 1-15,15-4-1 16,19 0 6-16,9-11 3 15,14-3 6-15,3 2-6 16,0 2 4-16,-12 6-10 16,-12 2-1-16,-17 2 1 15,-13 0-5-15,-10 3 4 16,-2 3-3-16,1-3 2 16,1-3-1-16,7 0 2 0,13-1-1 15,8-16 2-15,2 1-1 16,1-5-2-16,-4 6 2 15,-3 2-2-15,-5 5 1 16,-7 4-2-16,-14-1 4 16,-7 3-4-16,-6 2 0 15,0-4 2-15,3-2 0 16,5-2 0-16,1-3-2 16,1 0 2-16,-1 1-2 15,0 0 3-15,0 2-3 16,-6 2 1-16,-7 2 1 15,-6 3-2-15,-14 1 3 0,-9 0-5 16,-6 0 5-16,-2 0-3 16,-7 0 2-16,6 0-1 15,-1 1-1 1,3-1 1-16,0 1 0 0,-4 1 1 16,-4-2-1-16,-7 1 2 15,-5 1-4-15,-1-2 2 16,0 1-2-16,0-1 4 15,0 0-3-15,0 0 3 16,0 0-2-16,0 0 0 16,0 0-1-16,0 3-1 15,0-3 1-15,0 4-2 16,0 6 1-16,0 5 1 0,0 13 3 16,0 7-2-16,-10 6 3 15,0 8-2-15,0 7-2 16,-3 10 2-1,4 8-2-15,-1 4 4 0,-3-1-4 16,2 0 3-16,0-5-4 16,1-4 5-16,4-6-2 15,0-5 0-15,0-3 0 16,0-7 2-16,-1-4 4 16,1-5-4-16,3-6 0 15,0-1-2-15,3-7 0 16,0-1 0-16,0-8 1 0,0-4-1 15,0-4-1-15,0-3 1 16,0-1-2 0,0-1 3-16,0-1-14 15,-9 5-36-15,-28-2-111 0</inkml:trace>
  <inkml:trace contextRef="#ctx0" brushRef="#br0" timeOffset="147562.83">2457 10138 509 0,'3'2'6'0,"-3"-2"-13"16,6 0 3-16,8 2-4 16,6 2 9-16,8-4 0 15,7 0-1-15,8 0 3 16,2 0-2-16,5 0 0 16,6 0 3-16,6 0 2 15,5 0-3-15,6 0 1 16,0 0-2-16,10 3 1 15,8-2 0-15,7-1-3 16,12 0 5-16,1 0-5 0,-4 0 4 16,-1 0-1-16,-7-1 1 15,-2 0 0-15,0-1-1 16,-2-4-1-16,8 1 1 16,9-5 2-16,1-1-1 15,0-3 0-15,3 0 2 16,4 2 6-16,-4-1 0 15,-1 3-1-15,-10 2-3 16,-3-2 1-16,-7 3 8 16,9-5-10-16,-1-2-3 15,3-1-2-15,10-2 5 16,6 2-5-16,3 1 1 16,0-1-3-16,2-3 2 0,0-1-1 15,-5 0 1-15,-3 1 0 16,-9 3-1-16,-9-1 2 15,-6 4-1 1,-4-1 0-16,-1 0-1 0,0 0 1 16,10 1-3-16,7-1 6 15,8 3-2-15,4-1 0 16,6 1 3-16,9-1 3 16,-1 2-4-16,0 0-4 15,-7-2 3-15,-11 2-3 16,-4 2 2-16,-8-2-3 15,-6 2 0-15,-8 3 3 0,-7 1-4 16,-4 3 2-16,-9 0-2 16,-9 0 3-16,-11 0-4 15,-6 0 4-15,-7 3-5 16,-8-2 5-16,-6-1-1 16,-8 2-1-16,-5-1 1 15,-6-1-2-15,-3 2 3 16,0-2-2-16,0 0 4 15,0 2-4-15,0 1 2 16,-9 12-8-16,-25 22-59 16,-32 0-122-16</inkml:trace>
  <inkml:trace contextRef="#ctx0" brushRef="#br0" timeOffset="148411.24">4043 12762 539 0,'0'-3'52'0,"0"2"-57"15,0 1-5-15,0 0 6 16,0 4-1-16,0 24 4 15,-7 12 6-15,-13 10 4 16,-2 3 1-16,-2-2 4 16,0-5 6-16,9-4 1 0,2-7 3 15,5-5-13 1,8-8-1-16,0-2-9 16,8-2-1-16,17-3-4 15,8 1 7-15,4-5-3 0,6-4 0 16,4-6-9-16,-10-1-78 15,-13 0-95-15</inkml:trace>
  <inkml:trace contextRef="#ctx0" brushRef="#br0" timeOffset="148543.89">4129 13453 648 0,'0'0'48'16,"3"0"-71"-16,12 0 2 15,13-2-20-15,13-7-21 16,5-11-134-16</inkml:trace>
  <inkml:trace contextRef="#ctx0" brushRef="#br0" timeOffset="148867.02">4474 12878 634 0,'11'-7'0'15,"7"1"-30"-15,8 5 31 16,2 1-4-16,-8 1 0 16,-7 19-8-16,-13 7 6 0,0 11 0 15,-21 2 16-15,-9 0 7 16,0 2 14-16,1-9 6 15,7-8-6-15,9-8-6 16,9-10-11-16,4-6-8 16,0 3-10-16,11 6-5 15,14 4 7-15,9 4 2 16,4 0-1-16,3 0-43 16,-4 0-45-16,-12-1-70 15</inkml:trace>
  <inkml:trace contextRef="#ctx0" brushRef="#br0" timeOffset="149003.66">4679 13422 625 0,'0'0'58'0,"0"0"-61"16,4 0 0-16,16 0-7 16,17 0-7-16,11-11-44 15,-1-9-132-15</inkml:trace>
  <inkml:trace contextRef="#ctx0" brushRef="#br0" timeOffset="149348.3">4953 12871 689 0,'0'-13'19'0,"0"5"-31"0,30-2-5 16,4 0 22-16,3 2-7 16,-4 6 4-16,-15 2-7 15,-5 2 1-15,-11 13-1 16,-2 10 2-16,-3 7 4 16,-15 4 8-16,-1 1 11 15,-1-4-1-15,10-5-3 16,4-5-7-16,6-1-3 0,0 1-5 15,0 0 1 1,12 1-1-16,9-2-5 0,4-3 4 16,3-2-1-1,5-6-19-15,4-5-32 0,-7-6-45 16,-13-2-216-16</inkml:trace>
  <inkml:trace contextRef="#ctx0" brushRef="#br0" timeOffset="149503.9">5208 13333 669 0,'-12'0'58'0,"7"0"-65"16,5 0 6 0,9 0-10-16,22 0-33 15,10 0-21-15,3-8-174 16</inkml:trace>
  <inkml:trace contextRef="#ctx0" brushRef="#br0" timeOffset="149887.83">5541 12817 579 0,'3'-2'46'0,"3"-1"-58"15,6 3-2-15,3 0 11 16,3 0 5-16,-6 0-6 16,-6 10 1-16,-6 11 3 15,0 11 3-15,-9 5 17 16,-12 6 5-16,-7-2 1 15,8-5-4-15,4-7 7 16,4-6-19-16,9-2-1 16,3-4-8-16,0 4-2 15,9 0 2-15,15-3-2 16,4-2 3-16,0-3-1 16,8-6-2-16,-2-4-4 15,5-3-23-15,-6 0-45 0,-9-2-82 16</inkml:trace>
  <inkml:trace contextRef="#ctx0" brushRef="#br0" timeOffset="150040.43">5732 13377 271 0,'0'0'356'0,"0"0"-387"15,15 0-56-15,4 0-70 16</inkml:trace>
  <inkml:trace contextRef="#ctx0" brushRef="#br0" timeOffset="150403.51">5957 12743 726 0,'0'-16'-15'0,"10"6"-23"16,20 5 29-16,4 5 12 0,-1 0-5 15,-9 14-7-15,-14 15-14 16,-10 9 14-16,-4 2 10 15,-21 2 4-15,-5-6 26 16,1-6 9-16,10-7 2 16,7-9-18-16,8-8-4 15,4-1-13-15,0 0-6 16,13 5-9-16,14 3 10 16,6 2-1-16,2-4-3 15,4-4 2-15,-2-6-7 16,-1 1-39-16,-3-2-42 15,-14 0-66-15</inkml:trace>
  <inkml:trace contextRef="#ctx0" brushRef="#br0" timeOffset="150565.02">6165 13308 661 0,'-1'0'15'0,"1"0"-19"16,0 0 0-16,0 6 6 15,1 2-9-15,14 3 8 16,0 2-7-16,1-1-66 16,-10-6-83-16</inkml:trace>
  <inkml:trace contextRef="#ctx0" brushRef="#br0" timeOffset="152782.45">6095 13721 630 0,'-9'3'-1'0,"-4"0"-1"16,4 0 23-16,-2 1 12 16,-5 4-27-16,-6 3-8 15,-1 4 4-15,-12 1-3 16,-13 2 6-16,-13 2 1 15,-12-1 1-15,-13 0 3 16,-18 1-1-16,-11 2-1 16,-13 1-6-16,-12-1 9 0,-5-1 4 15,1 0-1-15,4-5-6 16,9-2 0-16,8-3-2 16,4-1 1-16,3-2-5 15,3-3-1-15,4 1 3 16,-4-1-3-16,1-1 0 15,-7 1-2-15,3-1 2 16,3-1-2-16,4-3 4 16,8 0 1-16,9 0-1 15,7 0 2-15,1-5-4 16,1-4 2-16,-2 2-3 16,3 0 3-16,-1 1-6 15,10-1 5-15,6-5-4 0,4-3 4 16,6-3-2-16,6-3 3 15,3-1-3-15,5 0 1 16,7-5 5-16,2-2-2 16,1 0-1-16,5-6-3 15,-2 2 3-15,5-5-3 16,1-2-1-16,3 2 5 16,-2-4-6-16,7 3 3 15,3-2-4-15,7-1 3 16,3 3-4-16,3-3 5 15,0 0-6-15,6 1 5 16,12-2-1-16,2 4-1 0,3 1 2 16,-1 3-4-16,1 1 5 15,9 0-4-15,7 2 2 16,3-5 0-16,7 0 0 16,5-4 1-16,2 1-1 15,4 1 3-15,1-3-4 16,0 5 2-16,3-2-1 15,3 4 2-15,7 6-3 16,-1-2 5-16,3 5-5 16,3 2 2-16,1 2-2 15,1 1 1-15,8 1 1 16,7 2-2-16,-1 0 4 16,-1 3-4-16,-8 2 4 0,-4 4-4 15,-9 0 4-15,1 4-2 16,-2-4-2-16,0 2 4 15,3-3-4-15,6-2 4 16,1-2-2-16,6 0 1 16,-5-2-4-16,-5 3 6 15,2 3-4-15,-10 4 2 16,2 0-1-16,-1 3-1 16,3 0 3-16,4 2-4 15,-2-1 4-15,-1 0-3 16,2 2 3-16,0-4-4 15,1 1 3-15,2 0-1 0,0-4 0 16,-2 3 2-16,-2 0-3 16,0 2 2-16,-2-1-2 15,5 2 0-15,-1 1 0 16,0 0 3-16,-6 0-2 16,-2 0 0-16,4 3 0 15,1 7 0-15,8-2 0 16,4 2-2-16,0 2 3 15,-7 2-5-15,-10 3 2 16,-9 0-2-16,-9 1 4 16,-6-2-2-16,-9 2 0 15,-4 2 2-15,-6 2-3 16,-8 0 3-16,0 3-3 0,-1 2 2 16,-6 3-1-16,0 3 5 15,-2 1-6 1,-1 3 2-16,-3-3 3 15,-2 4-4-15,-1 1 4 0,-3 1-3 16,0 1 3-16,0-2-4 16,-7 1 4-16,-2-8-4 15,2-4 3-15,0-4 0 16,-1-4-1-16,2-1 2 16,0-1-3-16,-6 1 2 15,3 1-1-15,2 0 2 16,-5-2-4-16,2-3 3 0,1 2-1 15,-2-2 1-15,-1 2 2 16,-1 1-2-16,-6 2 2 16,-4-1-4-1,1 3 3-15,-7 1-3 0,6 0 4 16,-4-2-5-16,-1-1 3 16,2-1-1-16,1-1 3 15,-1 1-3-15,-3 2 1 16,-3-6 1-16,-2 2-4 15,-3 1 4-15,4 0-2 16,-2-1 2-16,-1-2-2 16,2-2 0-16,-1 1 0 15,-1-2 1-15,3 1 0 0,-3 1-3 16,-2 0 4 0,-2-2-4-16,-3-2 4 15,1-2-2-15,-5 1 2 16,0-1-4-16,0-1 4 0,8 3-1 15,2-3-2-15,4-1 3 16,11 1-4-16,5-1 3 16,4-2-2-16,4-2 5 15,3-1-2-15,3-1 3 16,0 0 0-16,-3 0-2 16,0 1 5-16,0 1-8 15,-3-2 2-15,-1 3-4 16,-2-2 3-16,-6 3-2 15,2-1 3-15,-2 1-3 16,-2-1 8-16,4 0 5 16,-3-1-5-16,1 0 5 0,0 1-8 15,0 1 7-15,5-1-9 16,4-2 1-16,-2 1-3 16,0-1 0-16,-3 4-1 15,-5 4-1-15,-1 6-6 16,-5 13-39-16,3 5-47 15,2-4-88-15</inkml:trace>
  <inkml:trace contextRef="#ctx0" brushRef="#br0" timeOffset="154499.74">7372 12922 618 0,'-15'-1'0'0,"-4"1"4"16,-8 23 5-16,-8 22-6 16,0 9-4-16,-1 8 4 15,5-8-2-15,5-10 3 16,6-13 5-16,4-12 5 0,10-10-4 16,3-6 0-16,3-3-5 15,0 0-7-15,9 0-2 16,18-1-2-1,12-10 10-15,12-5-2 0,-1 1 0 16,4 4-1-16,-8 1-1 16,-15 6 0-16,-10 2-1 15,-11 0 2-15,-8 0-2 16,-2-7 7-16,-7-11 1 16,-20-9 2-16,-19-9-9 15,-11-4 3-15,-4 1 0 16,-1 5 0-16,4 6 17 0,10 6 0 15,10 7 1-15,15 6 0 16,9 7-9 0,11 4-5-16,3 0-10 15,0 33-4-15,17 28-1 0,8 21 10 16,8 9-2-16,2-9 2 16,4-17-4-16,-1-17 3 15,-7-15-2-15,-10-15 2 16,-11-11-1-16,-4-7-1 15,-5 0 3-15,4-6 1 16,5-37-1-16,7-17 2 16,-4-13 0-16,-2-1-7 15,-6 20 1-15,-3 13-19 0,-2 16 3 16,0 13-5-16,0 6-24 16,3 6-54-1,1 0-51-15</inkml:trace>
  <inkml:trace contextRef="#ctx0" brushRef="#br0" timeOffset="155151">7740 12630 702 0,'-19'-3'5'0,"3"3"-5"15,3 0 17-15,-3 24-6 16,-3 9-9-16,-1 10-5 16,1-1 5-16,2-9-4 15,-2-6 4-15,4-6-2 16,1-5 0-16,4-2 0 15,5-4-1-15,4-4 2 16,1 2-4-16,3 2-8 16,21 2 4-16,13 2 3 15,9-4 1-15,9-5-1 16,2 2 3-16,-2-3-1 16,-10 2-12-16,-11-2-2 15,-13-1 5-15,-15-2 2 0,-6-1 9 16,-11 0 13-16,-23-9 8 15,-14-12-20-15,-8-7 0 16,-10-5 2-16,-2-8 0 16,-5 0 1-16,6-1 0 15,16 7 16-15,14 11-5 16,19 9 10-16,12 9 1 16,6 6-17-16,0 0-17 15,20 21-4-15,12 17 11 16,8 18 0-16,1 10 3 15,1 3-4-15,-4-3 4 16,-5-12-3-16,-5-12 3 0,-10-18-3 16,-6-15 1-16,-9-6-1 15,-3-3 3-15,3-6 8 16,4-39 0-16,8-20 3 16,3-15-13-16,9-5 1 15,-2 18-12-15,-1 17-34 16,-8 20-36-16,-9 19-95 15</inkml:trace>
  <inkml:trace contextRef="#ctx0" brushRef="#br0" timeOffset="-189556.99">12760 7942 224 0,'0'0'46'16,"0"0"3"-1,-3 0 13-15,2 0-14 16,-1 0-15-16,1 0 2 0,-1-3 17 16,2 3-7-16,0 0-8 15,-1-1-14-15,1 1 4 16,-2 0-6-16,2 0 1 16,-1 0-5-16,1 0-3 15,-3 0-5-15,3 0-2 16,0 0-5-16,0 0-3 15,0 0 1-15,-4 8-2 0,4 22 4 16,-3 20-2 0,-2 22 4-16,-1 10 2 15,0 2 2-15,-2-2-4 16,5-7 3-16,3-8-1 0,0-12-3 16,2-10 1-16,7-12-5 15,-2-12 4-15,-2-9-5 16,-4-6 3-16,2-6-1 15,-3 0-10-15,0 0-28 16,4-22-28-16,7-23-38 16,5-16-121-16</inkml:trace>
  <inkml:trace contextRef="#ctx0" brushRef="#br0" timeOffset="-188141.98">12787 7942 467 0,'-3'-6'-2'0,"3"5"29"15,0 1 21-15,0 0-14 16,0 0-22-16,0-1-7 16,0 1-2-16,0 0 2 15,0 0 1-15,0 0 4 0,0 0 6 16,-2 0-5-16,2 0-5 16,0 0-4-16,0 0 1 15,0 0-3-15,0 0 1 16,0 0-13-16,0 0-16 15,0 0 6-15,0 0-1 16,0 0 12-16,0 0 10 16,0 0 2-16,0 0 3 15,0 0 2-15,0 0-3 16,0 0-1-16,0 0-2 16,0 0 0-16,0 0 1 15,0 0-4-15,0 0 6 16,0 0 10-16,0 0 14 0,0 0-1 15,0 0-8-15,0 0-8 16,0 0 0-16,0 0-6 16,0 0-4-16,0 0 1 15,0 0-1-15,0 0 0 16,0 0-2-16,0 0 2 16,0 0-3-16,0 0 4 15,0 0-2-15,0 0-1 16,9 1 2-16,8 0-2 15,5 2 3-15,2 0-1 16,9-3 0-16,7 0 1 16,5 0 0-16,8 0-1 0,2-8 1 15,2-2-1-15,4-1-1 16,15 1 2-16,4 0-1 16,2 5 1-16,0 2-3 15,-2 0 4-15,9 1-3 16,0-3 2-16,2 4 0 15,-10 1-3-15,-7 0 2 16,0 0-1-16,2 0 3 16,4 4-4-16,-1-4 5 15,0 0-5-15,4 0 3 16,3 0-1-16,1-1 0 16,1-5 2-16,0-1-3 15,-5 2 4-15,-3 2-6 0,0 0 5 16,-1 1-3-16,1-3 2 15,0 1-1 1,1-2 0-16,4 2 3 16,7 1-3-16,2 1 6 0,0 2-3 15,-8 0 5-15,-7 0-1 16,-6 0 3-16,-3 0-5 16,3-2 1-16,-3-2-2 15,5-1-1-15,2-4 1 16,4-2-6-16,3 0 7 15,4 1-8-15,-5 4 5 16,0 1-2-16,-8 1 1 0,0 0-1 16,-1 0 1-16,5-1 1 15,8-2-4-15,7 0 6 16,1-1-7 0,-1 0 5-16,0 1-4 0,-7 0 4 15,-2 0-4-15,-9 0 4 16,-7 3-4-16,-5 2 2 15,-4 2 1-15,1 0-3 16,7 0 4-16,3 6-5 16,8 0 4-16,-1-2-7 15,-5-2 4-15,-5-1-3 16,-14-1 4-16,0 0-1 16,-5 0 0-16,-6 0 3 0,-4 0-5 15,-4-5 3 1,-8 3-2-16,-4 0 3 15,-7 1-2-15,-4 1 2 16,-3 0 0-16,-2 0-1 0,-1 0 2 16,-3 0-3-16,-3 0 2 15,0 0-4-15,0 0 4 16,0 15-3-16,0 17 6 16,-3 10-1-16,-4 8-1 15,-4 4 0-15,-1 3 0 16,-5 13 0-16,-7 8-1 15,3 2 3-15,2-6-3 0,5-11 1 16,4-12 0-16,7-9 3 16,1-13-3-1,2-7-2-15,0-9 2 16,-7-10-33-16,-15-3-68 0,-13-4-312 16</inkml:trace>
  <inkml:trace contextRef="#ctx0" brushRef="#br0" timeOffset="-186521.39">12787 8643 598 0,'0'-1'12'0,"0"1"-10"0,0 0-3 15,0 0 6-15,0 0 9 16,0 0-6-16,0 0-7 16,0 0 0-16,0 0-3 15,0 0 7-15,0 0 4 16,0 0-1-16,0 0-1 15,3 0-8-15,1 0 2 16,7 0-3-16,4 0 3 16,11 0 3-16,7 0 4 15,5 0-5-15,3 0 0 16,-1 0-2-16,1-3-2 16,2 3 4-16,1-2-5 15,4 2 6-15,4 0-4 0,2-2 2 16,7 2-4-16,5-3 6 15,2 3-6-15,3 0 4 16,-1 0-2 0,-1 0 0-16,-2 0 1 0,-5 0-1 15,2 3 3-15,2-1-5 16,4-2 4-16,9 0-2 16,3 0 1-16,1 0 0 15,1-2-2-15,-8 2 3 16,4 0-5-16,-2 0 5 15,-1 0-2-15,1 3 2 16,-7 2-4-16,-3 1 4 0,2 1-2 16,2-3 1-16,5-1 3 15,1-3-3-15,-1 0 3 16,2 0-5-16,-4 0 3 16,2 0-1-16,5 0 4 15,3 0-3-15,1 0 2 16,-2 0-1-16,-4 0-2 15,-5 0 2-15,-1-2-3 16,-5 1 1-16,-2-1-1 16,0 0 2-16,-2-1-4 15,2-1 4-15,2-2-1 16,2 2-2-16,3-3 2 16,3 2-2-16,0 3 2 0,-4-1-2 15,-3 3 4 1,-6 0-4-16,-6 0 2 15,0 0-2-15,3 0 3 16,5 0-2-16,7 0-1 0,0 0 3 16,-2 0-3-16,4-7 4 15,-2 0-6-15,-3 2 4 16,1-1-3-16,-5 2 4 16,-7 1 0-16,-1 2-2 15,-4 0-2-15,3 1 2 16,-4 0 3-16,2 0-7 15,-1 0 7-15,-3 0-6 0,1-3 6 16,1 1-3-16,1 2-2 16,-2-1 6-1,1-2-8-15,-2 1 8 16,-3-1-6-16,-3 3 5 0,-4-2-5 16,-8 2 2-16,-3 0 1 15,-11-1-1-15,-4 1 0 16,-7 0 0-16,-5 0 2 15,-2 0-4-15,-1 0 6 16,0 0-2-16,0 0 2 16,0 0-4-16,0 0 4 15,0 0-11-15,-9 0-23 16,-24 0-38-16,-25 0-167 16</inkml:trace>
  <inkml:trace contextRef="#ctx0" brushRef="#br0" timeOffset="-180065.87">5416 9779 649 0,'-18'-1'-2'16,"5"-1"30"-16,13 2 17 15,-9 2-17-15,-4 25-23 16,-3 17-1-16,-4 10 6 16,9 3 4-16,1-7-2 15,4-4-4-15,-2 4 5 16,-6 4-8-16,-1 3 5 16,-1-3-6-16,-1-5 0 0,1-7-3 15,7-8-1-15,4-11 0 16,2-9-8-16,3-7-21 15,0-4-38-15,0-3-16 16,0-9-82-16,3-26-120 16</inkml:trace>
  <inkml:trace contextRef="#ctx0" brushRef="#br0" timeOffset="-179780.63">5443 9808 173 0,'0'0'371'0,"0"0"-363"16,0 0 44-16,3 10-15 15,7 19 6-15,4 13-15 16,5 12-4-16,2 4-6 16,1-1 2-16,1-1-9 15,-1 0-6-15,0-5-1 16,-5-6-4-16,1-8 2 15,-3-3-4-15,-4-9 6 16,0-6-4-16,-8-2-3 16,-3-4-18-16,0 2-21 15,-9 5-13-15,-19-3-74 16,-7-7-188-16</inkml:trace>
  <inkml:trace contextRef="#ctx0" brushRef="#br0" timeOffset="-179552.24">5312 10283 648 0,'-6'-9'42'0,"5"5"-41"16,1 0 39-16,0 4-1 16,3-6-31-16,22-8-8 15,14-4-2-15,8-7 5 16,-3 7-5-16,-9 7-1 0,-4 3-19 15,-8 0-20-15,1 6-5 16,-2 1-38-16,-7 1-39 16,-2 0-107-16</inkml:trace>
  <inkml:trace contextRef="#ctx0" brushRef="#br0" timeOffset="-178505.95">7728 9490 370 0,'-11'-14'208'0,"4"10"-210"15,2 0 58-15,5 4-2 16,0 0-12-16,-1 0-21 16,1 0-8-16,0 0 1 15,-5 0-8-15,-2 12 5 16,-6 21-8-16,-1 17 9 16,-2 13 2-16,-2 3-6 0,6-1 0 15,3 2 0-15,3-2-4 16,4-1-2-16,2-11 2 15,0-12-5-15,0-10 4 16,0-10-5-16,0-9 5 16,0-9-4-16,0-3-2 15,0 0-19-15,3 0-17 16,-3 0-19-16,0-17-18 16,0-20-82-16,0-15-171 15</inkml:trace>
  <inkml:trace contextRef="#ctx0" brushRef="#br0" timeOffset="-177801.83">7631 9569 462 0,'-6'-4'46'16,"-3"-1"-20"-16,3-1 67 15,1 1-45-15,5 1-16 16,0 1-15-16,0 1-5 15,0 1-5-15,0-1 1 16,0 2-5-16,7-5-5 16,19-9 3-16,10-4 0 15,11-4 0-15,1 2-2 16,-2 9 3-16,-2 1-4 0,0 6 3 16,-10 3-2-16,-5 1 1 15,-13 0-3-15,-3 3-7 16,-8 15-14-16,-5 11-6 15,0 7-2-15,-9 6-15 16,-16-1-3-16,-5-7 23 16,-3-11 27-16,-5-6 11 15,-1-9 35-15,-1 1-4 16,4-4-10-16,3-2 1 16,12-3-1-16,7 0-5 15,9 0-8-15,5 0-4 16,0 0-7-16,0 0-9 0,0 0-7 15,2 0-5-15,17 0 6 16,4 0 6-16,6 0 2 16,5-5-2-16,0 0 6 15,1 1-8-15,1 1 6 16,2 1-3-16,2 0-1 16,-1 2 2-16,-5 0-3 15,-1 0 3-15,-3 8-4 16,-5 8 3-16,-4 2-3 15,-3 8 4-15,-5 6-3 16,-7 4 4-16,-6 7-1 16,0 4-2-16,-16 1 5 15,-9-4-2-15,-4-9 4 0,-8-6 0 16,-6-8 9-16,-8-4-10 16,-10-1 0-16,-4-3-1 15,1-7-2-15,0-5-2 16,6-1-1-16,10 0 4 15,12-11-7-15,14 0-4 16,12 3-18-16,10 0-5 16,0 3-60-16,7-5-115 15</inkml:trace>
  <inkml:trace contextRef="#ctx0" brushRef="#br0" timeOffset="-165834.17">15588 7353 441 0,'-10'3'6'0,"-5"-3"0"16,11 1 22-16,4-1 9 16,0 0-12-16,0 0-24 15,0 0-3-15,0 1-1 0,0 4 4 16,3-1 15-16,-2-1 1 15,1-2-6-15,-2 0 1 16,0 1 6-16,0-2-5 16,0 1-1-16,0-1-6 15,0 0-3-15,1 2-4 16,3 2 2-16,-1 1-2 16,-1 5 2-16,1 1 0 15,-2 6-2-15,-1 2 1 16,2 3 1-16,-2 3 4 15,0 2-3-15,0-3 2 16,0 0-1-16,0-1-2 0,0-4 0 16,4-1-2-16,2-1 2 15,-3 1-2-15,3 1 3 16,-5 6-3-16,1 6 2 16,-2 6 0-16,0 2 3 15,0-1 2-15,0-2 0 16,0-7-4-16,-3-1 0 15,-1-3 0-15,1-6-1 16,3-2 2-16,0 0-5 16,0-2 4-16,0 4-2 15,0 4 2-15,0 4-2 16,-2 2 1-16,1 4 2 16,1-1 1-16,-2-1 0 0,2-1-4 15,0-2 1-15,0 0-1 16,0 1 0-16,-1-5 2 15,-2-3-1-15,0-4 1 16,-5 2 0-16,1 3 7 16,0 2 2-16,-1 5-3 15,0 2-5-15,0 3 4 16,2 4-6-16,0 1 4 16,0-2-4-16,4 3 2 15,1-2-2-15,-1 1-2 16,2-2 6-16,-1-3-6 15,1-2 3-15,0 1-3 0,-2 1 4 16,1 4-3-16,-3 4 1 16,1 0 1-16,-1-2-1 15,3-5 0-15,1-4-1 16,0-6 2-16,0-6-4 16,0-6 4-16,0-8-3 15,0-1 2-15,0-4-3 16,0 0 2-16,0 0-1 15,0 0-3-15,0 0 3 16,0 0-3-16,0 0-2 16,6-9-2-16,3-9 9 15,-3-3-6-15,1-1 1 16,-5-1-1-16,1 2-4 0,-2-1 0 16,1-3 6-16,-2 1 2 15,0-1-1-15,0-4 1 16,0 0 0-1,0-3 1-15,0-4 0 0,0-3 0 16,0 1 0-16,1 1-2 16,1 5 2-16,3 0-1 15,-2-3 2-15,0-4-4 16,-1 5 5-16,-2 0-1 16,0-3-1-16,0-1 0 15,0 1-2-15,0 3 3 16,0 9-1-16,0 3 1 0,0 1-3 15,0 0 6-15,0-1-5 16,1 1 2-16,1-1-1 16,-2 5 0-1,3-2 1-15,-1-2-3 0,1-1 4 16,1 4-2-16,-2 6 2 16,-1 7-3-16,2 1 4 15,-2-2 2-15,2 1-2 16,0-5-1-16,2-1-3 15,1 4 2-15,-2-4-3 16,1 1 3-16,6-5-2 16,-1-10 3-16,0 2-3 15,-1 2 2-15,-6-1-2 0,-2-2 1 16,1-6 2 0,-1-5-4-16,-1 0 5 15,0-2-4-15,0 2 0 16,0 0-1-16,0 6 4 0,0 8-3 15,0 1 2-15,0 3-2 16,0 5 1-16,0 3 1 16,0 6-2-16,0 2 2 15,0-2-2-15,0-1 3 16,0 3-3-16,0 1 1 16,0 0-1-16,0 0 0 15,0 0-1-15,0 0-8 0,0 0-7 16,0-4-31-1,0-4-57-15,-9-2-225 16</inkml:trace>
  <inkml:trace contextRef="#ctx0" brushRef="#br0" timeOffset="-164437.44">19396 7201 589 0,'-14'2'-2'15,"14"-2"7"-15,0 0 30 0,0 8-25 16,0 5-10-16,0 3 0 15,0 8 5-15,0 3 6 16,0 3 1-16,0-2-5 16,0-6 0-16,0 2-6 15,-2-1 2-15,-4 2-2 16,0 6 1-16,5-2-2 16,-1-1 0-16,2-3 1 15,0-9-3-15,0-7 3 16,0-5-2-16,0-4 3 15,0 0-3-15,0 0 2 16,0 0-13-16,0-6-33 0,-1-17-154 16</inkml:trace>
  <inkml:trace contextRef="#ctx0" brushRef="#br0" timeOffset="-164061.68">19319 7018 549 0,'-15'0'4'0,"3"0"-7"0,6 0 17 15,2 9 6-15,4 4-18 16,0 1-9-16,13-3 4 15,7-2 1 1,2-5 4-16,0-4-4 0,-2 0 6 16,-3-3-4-16,-8-8 2 15,-6 1 1-15,-3 2 5 16,0 1 26-16,-10 0-10 16,-15-1 7-16,-7 6-14 15,-2 2-11-15,4 3-3 16,11 8-2-16,15-4-2 15,4-6 1-15,4 5-23 0,26 1-18 16,8-3-51-16,4-4-88 16</inkml:trace>
  <inkml:trace contextRef="#ctx0" brushRef="#br0" timeOffset="-163674.39">19605 6824 571 0,'0'-3'28'0,"0"2"-30"15,0 1 6-15,12 0-3 0,3 13-2 16,7 16 25-16,0 13-3 16,-1 13-3-16,-1 11-7 15,-1 7 1-15,-7 12 3 16,-2 7-2-16,-8 1 0 16,-2-4 1-16,0-10 0 15,-12-13-3-15,0-14 6 16,-3-9-7-16,0-7-1 0,-1-8-9 15,2-7 4 1,7-7-5-16,4-8-11 16,3-6-47-16,0 0-47 15,0-7-156-15</inkml:trace>
  <inkml:trace contextRef="#ctx0" brushRef="#br0" timeOffset="-160981.79">13195 7642 431 0,'-4'3'39'0,"-2"-2"-26"15,2-1 50-15,3 0-8 16,1 0-31-16,0 0-18 16,0 0-6-16,0 0-1 15,0 0-2-15,0 0 3 16,0 0 0-16,0 0 4 0,0 0 3 16,0 0 4-16,0 0-3 15,-5 10 1-15,1 13-4 16,-2 11 14-16,3 7-3 15,3 4-15-15,0 4 5 16,0 5 0-16,0 7 3 16,0 3-4-16,2-3 5 15,3 10-6-15,-2 6 11 16,-3 8 1-16,0 8-4 16,0-4-5-16,0-5 0 15,0-2-2-15,-1-12-1 16,-2-13 2-16,-1-14-5 0,2-18 2 15,2-14-1-15,0-10-2 16,0-1 2-16,0 0-1 16,0 0 2-16,0 0-4 15,0 0 6-15,0 0-7 16,0 0 6-16,0 0-5 16,0-1-2-16,0-2-28 15,0-2-29-15,0-19-50 16,9-16-151-16</inkml:trace>
  <inkml:trace contextRef="#ctx0" brushRef="#br0" timeOffset="-159817.25">14501 7635 489 0,'-6'0'1'16,"4"0"12"-16,2 0 25 0,0 0-6 15,0 0-25-15,0 0 2 16,0 0 2-16,0 0 2 15,0 0 1-15,0 1-5 16,0-1 3-16,-1 4 0 16,-3 10 0-16,-1 7 0 15,-1 8 11-15,-3 10-12 16,3 6-5-16,-2 5 3 16,0 4-3-16,3 5 1 15,2 0 2-15,-3 5 6 16,-1 12-11-16,0 4 12 15,-2 5-1-15,1 9-13 0,-1 0 3 16,2-4 4-16,-1-4-2 16,4-11-3-16,-3-12 3 15,2-13-6-15,2-14 5 16,0-10-4-16,3-12 1 16,-3-5-1-16,3-7-2 15,0-2 2-15,-1 0-2 16,1 0 3-16,0 0-5 15,0 0-4-15,0 0-35 16,0-16-49-16,1-19-86 16</inkml:trace>
  <inkml:trace contextRef="#ctx0" brushRef="#br0" timeOffset="-159021.73">13339 7303 574 0,'-31'0'2'15,"-3"4"-3"-15,-5 24 12 0,-7 12 8 16,3 6-9-16,-2-2-10 15,6-6 1-15,11-10 1 16,8-8-3-16,12-12 2 16,6-3-2-16,2-5 3 15,0 0-5-15,2 0-2 16,14 0 1-16,2 0 7 16,7 6 3-16,4 3 0 15,3 3 13-15,4 0-7 16,3 4 2-16,-2-3-12 15,-6 0 3-15,-4 0-7 16,-10 0 4-16,-4-3-2 16,-6-1-1-16,-4-3-8 0,-3-3-19 15,0-3-32-15,0 0-42 16,0-13-67 0</inkml:trace>
  <inkml:trace contextRef="#ctx0" brushRef="#br0" timeOffset="-158617.3">13152 7393 81 0,'-19'0'548'0,"8"0"-545"15,11 0 27-15,0 0 14 16,11 0-19-16,-1 0-23 16,5 0-3-16,13 3 1 0,15-2 13 15,6-1-6-15,9 0-3 16,3-7 0-1,-1 0-4-15,3 1-1 16,4 1 3-16,0 1-3 0,1 1 1 16,-3 2 0-16,-3 1 0 15,-7 0 3-15,0 0-6 16,5-3 4-16,2-2 0 16,-1 1-2-16,-1-3 1 15,-5 2 2-15,-12 3 0 16,-6-1 0-16,-16 3 6 15,-11 0 1-15,-5 0 10 16,-5 0-4-16,0 0 5 16,0 0 0-16,0 0-11 15,0 0 1-15,0 0-9 16,0 0 2-16,0 0-7 16,-13 0-29-16,-7 1-57 0,-18 3-45 15,-6-4-319-15</inkml:trace>
  <inkml:trace contextRef="#ctx0" brushRef="#br0" timeOffset="-158368.97">14135 7162 498 0,'-8'-12'129'0,"2"6"-126"16,6 5 28-16,0 1-13 16,14 0-10-16,9 5-6 15,6 19 8-15,3 13 21 16,0 11-17-16,-14 2-7 15,-7-7 6-15,-11-2-5 0,0-3-4 16,-20-4 3-16,-16 0 4 16,-4-3-7-16,-5-5 0 15,9-5-5-15,13-7 3 16,14-7-9-16,9-7-27 16,6 0-38-16,26 0-27 15,14-7-48-15</inkml:trace>
  <inkml:trace contextRef="#ctx0" brushRef="#br0" timeOffset="-152785.1">19402 8262 597 0,'0'0'10'16,"0"-3"-16"-16,0 3 4 16,2 6 11-16,4 22-6 0,4 14 27 15,-2 13-11-15,-2 6 5 16,-3 1-4-16,0-3-5 16,-2-5-4-16,-1-8-5 15,0-5 4-15,0-11-8 16,0-8 4-16,0-12-4 15,0-7 1-15,0-3-3 16,0 0 3-16,0 0-2 16,0 0-11-16,-7-11-27 15,1-21-72-15,0-26-96 16</inkml:trace>
  <inkml:trace contextRef="#ctx0" brushRef="#br0" timeOffset="-152613.91">19338 8112 589 0,'-1'-4'1'0,"1"0"16"15,0 4 12-15,6 0-22 16,15 0-9-16,10 0 2 16,6 0 1-16,2 5-49 15,-3 6-79-15,-11 0-210 16</inkml:trace>
  <inkml:trace contextRef="#ctx0" brushRef="#br0" timeOffset="-152381.53">19617 8236 609 0,'-21'15'61'0,"6"5"-65"0,9 12 12 15,6 9 21-15,0 5 4 16,0 6-24-16,17 2 0 15,2-1-8-15,-3-6 3 16,2-8-3-16,-9-10 0 16,-1-11-1-16,-4-10-2 15,-4-8 2-15,0 0-14 16,0 0-4-16,-13-3-18 16,-8-24-115-16,1-23-154 0</inkml:trace>
  <inkml:trace contextRef="#ctx0" brushRef="#br0" timeOffset="-152228.94">19514 8130 542 0,'-6'-4'2'0,"6"0"30"15,0 4 7-15,0 0-27 16,16 0-17-16,7 3 7 16,3 2-1-16,0 1 1 15,-2-2-15-15,-5-1-61 16,-10-3-70-16</inkml:trace>
  <inkml:trace contextRef="#ctx0" brushRef="#br0" timeOffset="-151929.74">19727 7970 498 0,'3'-1'19'16,"4"-1"-21"-16,10 2 18 15,7 4 47-15,4 26-24 16,3 18-8-16,-2 19 6 15,-3 14-2-15,-3 5-18 16,-10 0-10-16,-7-1-1 16,-6-3-4-16,-7-4 11 15,-16-10 1-15,-2-13-2 16,3-16-3-16,-2-11 0 16,2-6-3-16,5-8-3 15,5-5-1-15,8-7-3 16,2-2 0-16,2 0-12 15,0 0-10-15,0-12-26 0,0-16 0 16,12-8-8-16,2 0-29 16,-5 4-71-16</inkml:trace>
  <inkml:trace contextRef="#ctx0" brushRef="#br0" timeOffset="-148886.26">16996 7602 264 0,'1'0'51'0,"1"0"-49"0,-2 0 27 15,1 0 1-15,1 0-9 16,-2 0-9-16,1 0 8 16,1 0 3-16,-2 0-7 15,3 0 2-15,-3 0-1 16,3 0-4-16,-2 0-5 15,3 0-2-15,-1 0 5 16,2 8 3-16,-1 3-2 16,1 4-1-16,1 1 1 15,-1 3-8-15,0 0-1 16,-2 4 4-16,-3 2 7 16,2 2-7-16,-2 5 0 15,0 6 1-15,0 1-1 0,0-1 10 16,0-5-15-16,0 0 1 15,0 1-3 1,3-2 13-16,-2 10-11 16,-1-4 4-16,3 1 8 0,-3 7-8 15,0 3 1-15,0 4 12 16,0 3-12-16,3 3-4 16,2-2 5-16,1 2-5 15,1-1 2-15,0-8-4 16,-1-5 1-16,1-9-3 15,-3-7 3-15,0-4 0 16,-1-6-5-16,-1-1 5 0,1 4-3 16,-3 5 3-16,0 8-2 15,0 5 1-15,0-1 0 16,0-3-1 0,0-7 2-16,0-5-4 0,0-6 3 15,0-11 0-15,0-1 0 16,0-6-2-16,0 0 2 15,0 0-1-15,0 0 2 16,0-4 1-16,0-16-2 16,0-6 0-16,0-8-2 15,0 0 1-15,0-6-2 16,0 1 4-16,1 2-4 16,2-3 3-16,0-1-2 0,-1-2 1 15,-2-1 0-15,0 1-2 16,0 2 4-1,0 1-3-15,-5 0 2 16,-1 2-4-16,0 2 6 0,1 4-4 16,2 2 2-16,3 1-2 15,0-3 0-15,0-2 1 16,0 6 0-16,0-4 1 16,0 0-2-16,0 0 2 15,0-8-2-15,0 2 2 16,0 6-4-16,0 5 3 15,-2 4 0-15,-1 7-1 0,3-6 2 16,0-5-2 0,0-1 2-16,0-2-3 15,0 3 2-15,0 1-1 16,0-3 1-16,0-2 1 0,0 1-3 16,0 3 3-16,0 3-3 15,-3 5 4-15,0 1-5 16,-2 1 5-16,4 2-4 15,-2 1 3-15,3 0-1 16,0 1-1-16,-2 2 1 16,2 0-2-16,0 3 3 15,0 0-1-15,0 3 1 16,0 3-4-16,0-1 4 0,0 1 0 16,0 2-2-1,0 0 2-15,0 0-3 16,0 0 3-16,0 0-3 15,0 0 4-15,0 0-4 0,0 0 4 16,0 0-4-16,0 0 3 16,0 0-1-16,0 0-1 15,0 0-6-15,0 0-23 16,0 0-20-16,0 6-51 16,3 4-77-16</inkml:trace>
  <inkml:trace contextRef="#ctx0" brushRef="#br0" timeOffset="-146997.87">17821 7561 195 0,'0'-8'23'0,"0"0"15"15,0 3 36-15,0 3-27 16,0-1-16 0,0 1-4-16,0 1 1 0,0 1-2 15,0 0-3-15,0-1 8 16,0 1-3-16,0 0-8 16,0 0-4-16,0 0-4 15,0 0 3-15,0 0-5 16,0 0-2-16,0 0-6 15,0 0-1-15,0 0 0 16,0 0-3-16,0 8 2 0,0 5 0 16,0 5 4-16,0 1-1 15,0-1 0-15,0 2-3 16,0-4 1 0,0 2-1-16,0 2 1 0,0 1 0 15,0-1 0-15,0 7 3 16,0 2-1-16,0 0-1 15,4 0 0-15,-1-1-1 16,0 1 2-16,0 2 3 16,-1-1-2-16,2-1 0 15,-1-6 0-15,4-2-3 16,-1-3 0-16,-1 2-2 16,-2 3 2-16,-2 5 2 0,-1 10-2 15,0 1 3 1,0 0-2-16,0 1 2 15,2-1-5-15,-2 4 5 16,0-2 0-16,0-7-2 0,0 0-2 16,0-4 3-16,1-2 2 15,-1 2-3-15,0 0 3 16,0 3-1-16,0 7 4 16,0 5-4-16,0 2 2 15,0-1-3-15,0 4 3 16,0 1-5-16,0-4 1 15,0 0 0-15,0-9-1 0,0-3 1 16,0-7-4-16,0-6 6 16,0 1-5-1,0-4 4-15,0-5-3 16,0-4 1-16,0-6-1 0,0-3-1 16,0-1 2-16,0 0-3 15,0 0 4-15,0 0 0 16,0 0 0-16,0-16-3 15,0-9 5-15,2-5-4 16,-2-8-2-16,0-3 2 16,3-11-6-16,-1-5 5 15,-1-5-3-15,-1 2 5 16,0 5-2-16,0 2 1 16,0 6 0-16,0 2 1 15,0 3-2-15,0-1 1 16,0-4 0-16,0 4-2 15,-3 0 3-15,3-2-1 0,0 5 2 16,-1-3-3-16,1 1 3 16,0 0-3-16,0 3 3 15,0 5-3-15,0 3-1 16,0 1 2-16,0-2-2 16,0-5 3-16,0 2-2 15,0 5 1-15,0 2-2 16,0-4 3-16,0 1-1 15,0-2-1-15,0-2 1 16,0 3-1-16,0-1 2 16,0 1-3-16,0 0 3 15,3 3-2-15,2 1 1 0,0 3-1 16,-5 7 1-16,0 3 0 16,0 1-1-16,0 4 3 15,0 2-4-15,0-1 4 16,0 2-3-16,0-3 2 15,0 2-1-15,0 2 0 16,0 1 0-16,0 3-2 16,0-1 4-16,0 0-4 15,0 0 4-15,0 1-4 16,0 1 4-16,0 1-4 16,0 0 4-16,0 0-5 15,0 0 1-15,0 0 0 16,0 0 0-16,0 0-2 0,0 0 0 15,0 0 5-15,0 0-2 16,0 0 1-16,0 0-2 16,0 0 1-16,0 0-1 15,0 0-6-15,0 0-9 16,-2 0-11-16,1 0 1 16,-2 7-43-16,-3 6-47 15,3-2-19-15</inkml:trace>
  <inkml:trace contextRef="#ctx0" brushRef="#br0" timeOffset="-140686.01">12772 8104 160 0,'3'-7'30'0,"-3"2"-25"16,0-1-5-16,0 0 0 0,0 3 13 15,-3 0 12-15,0-1 3 16,1 1-11-16,1 2 11 15,-2 0-8-15,3 1 9 16,-1-3-1-16,-2 1-7 16,-3-2-5-16,-3-3-7 15,-3 0-6-15,3-1-3 16,0 1 2-16,3 0 0 16,3-1 0-16,0-1-3 15,3-2 1-15,0-1 0 16,0-1-2-16,7 5 1 15,-1 2-4-15,0 4 2 0,-3 0 2 16,-3 1-1-16,2 1 1 16,-2 0 2-16,0 0-1 15,0 0-1-15,1 0 1 16,5 0-2-16,5 0 3 16,-2 8 3-16,4 2 3 15,-3 4-5-15,1 2 2 16,1 5 1-16,-2 9 10 15,-4 6-3-15,0 6 1 16,-1 5-4-16,2 5-2 16,-1-1-2-16,0 0-1 15,2-3-3-15,-5-7-1 16,5-2 2-16,-2-4-1 0,-1-7 2 16,-2-9 10-16,-3-4-7 15,0-8 1 1,1-1 14-16,-1-5 0 15,0-1-9-15,0 0 2 0,0 0-3 16,0 0 1-16,0 0-2 16,0 0-7-16,0 0 0 15,0 0-1-15,0 0-1 16,0 0-1-16,0 0 1 16,0 0-5-16,0 2-4 15,0 3-2-15,0 5-2 16,2 8 6-16,-2 3 2 0,0 3-9 15,0 5-25-15,0-2-20 16,0 0-15-16,0-6-61 16</inkml:trace>
  <inkml:trace contextRef="#ctx0" brushRef="#br0" timeOffset="-137777.3">12826 7992 278 0,'-5'-4'5'0,"2"2"-1"0,2 1 3 15,1 0 11-15,0 0 9 16,0 1-3-16,0-2-7 16,0 2-3-16,0 0 3 15,0 0 1-15,0 0-4 16,0 0-8-16,0-1-5 15,0-3 1-15,0-1-2 16,3 0 1-16,1 1-2 16,0 1 2-16,-1 1-2 15,0 2 2-15,2-1-2 16,-1-1 3-16,1 2 2 16,-2-1 0-16,2 0 1 15,5 0-3-15,2-1 6 0,4 1 0 16,1-1 5-16,5 1-2 15,1 1 1-15,3 0 4 16,1 0-2-16,-2 0-1 16,2 0-5-16,-2 0 3 15,0 0 1-15,-2 0 6 16,-1 0-12-16,-3 0 2 16,-5 0 9-16,-2 0 1 15,1 0-11-15,-2 0-4 16,4 0 8-16,1 0-7 15,6-3 2-15,5-3-3 16,4-6 5-16,1 0-2 0,-3 1 3 16,-2 2-7-16,-6 2-1 15,-4 4 0-15,-3 2-1 16,-2 1 3-16,0-1-5 16,5 1 4-16,-1-2-2 15,3 2 1-15,2-1-1 16,-3-2 1-16,4 3-1 15,1-4 0-15,-4 1 1 16,-1 2-1-16,-3-2 2 16,0 1-2-16,-5 1 1 15,2 0-2-15,-3 1 3 16,0-2-2-16,3 2-1 16,0 0 2-16,0 0-2 0,0-1 3 15,1 1-4-15,-1-2 4 16,0 2-3-16,1 0 1 15,2-1 1-15,-4 0-2 16,3 0 3-16,-3 1-4 16,5 0 3-16,-2 0-3 15,-1 0 4-15,2-2-3 16,-1 2 2-16,-1 0-1 16,-1 0 0-16,2 0 0 15,2 0 0-15,1 0 0 16,-2 0 0-16,5-1 1 15,-4-1-2-15,2-1 3 0,1 3-3 16,-5 0 3-16,2 0-4 16,-1 0 2-16,1 0 2 15,1 0-3-15,-1 0 1 16,-1 0-1-16,1 0 3 16,1 0-5-16,0 0 5 15,-1-1-2-15,0 1 0 16,-3 0-1-16,2 0 2 15,-3 0 0-15,-1 0-3 16,-1 0 4-16,-1 0-5 16,2 0 5-16,3 0-3 15,3 0 2-15,2 0 0 16,-1 0-2-16,0 0 2 0,-1 0-2 16,0-3 1-16,2 0 0 15,0 1 2 1,0 0-3-16,1-1 1 15,1 1-1-15,-4 0 3 0,3 1-2 16,-2-1-1-16,0 2 3 16,0-1-3-16,1 1 0 15,1-1 2-15,-1 0-1 16,4-2-1-16,-1-2 3 16,0 3-3-16,-1-1 1 15,-2 0 0-15,4 2 0 16,-4 0 0-16,0-1-1 0,1 2 2 15,1 0-3-15,-4 0 3 16,2 0-2-16,-3 3 1 16,-1 1 1-1,2 0-2-15,3-1 1 0,2 1-2 16,4 0 2-16,0-1-2 16,4 1 3-16,-2-3-3 15,-4 2 4-15,-1 0-3 16,-4-3-1-16,-1 3 1 15,-2-2 0-15,-1-1 0 16,-4 3 0-16,2-3 1 16,0 0-2-16,-1 0 1 15,3 0 1-15,0 0 0 0,3 0 0 16,1 0-1 0,2 0 1-16,0 0-1 15,0 0 1-15,0 0-3 16,5 0 4-16,0-3-3 0,0 0 1 15,-1 2 1-15,-2 0-1 16,-2-1-1-16,-1 2-1 16,0 0 2-16,3-1 0 15,3-1 2-15,0 0-2 16,1 0 2-16,3 1-2 16,-1 1 1-16,0-2 0 15,-1 1-1-15,0 0 2 0,0 0-2 16,2 1 1-1,-2-2-1-15,2 2 2 16,0 0 0-16,1-1 0 16,2-1-2-16,-2 1 0 0,-1-1 2 15,0 1-3-15,-5 1 3 16,-4 0-1-16,1-1 0 16,-1-1-1-16,-1 1 3 15,-1-2-2-15,2 2-1 16,0-2 2-16,1 0-2 15,2 2 1-15,3 1-5 16,-5 0 10-16,5 0-5 16,3 0 2-16,1-3-5 15,3-1 4-15,5-2-1 16,-2-1-3-16,-3 3 5 16,1 2-4-16,-4 0 4 15,-1 2-7-15,-4 0 4 0,0 0 0 16,-3 0-2-16,0 0 1 15,2 0 1-15,2 0 1 16,3 0 0-16,3 0 0 16,1 0-2-16,5 0 2 15,1 0-1-15,-1-2 2 16,-1 1-1-16,-3 0 0 16,-2 1-1-16,-4 0 1 15,0 0-1-15,0 0-1 16,-2 0 4-16,1 0-5 15,4 0 4-15,2-3-2 16,3-1 1-16,6 0 1 0,1-2-2 16,-3 2 1-16,1 1-2 15,-8 3 2-15,0 0-2 16,-4 0 3-16,-5 0-4 16,1 0 2-16,-5 0-1 15,1 0 2-15,-1 0 0 16,4 0-1-16,5 0 1 15,4 0-1-15,3 0 2 16,2 0-3-16,-1 0 4 16,3 0-4-16,-2 0 3 15,0 0 0-15,-2 1-2 16,0 1 1-16,-3-2 0 0,-1 1 0 16,0 1-1-16,-4-1 2 15,0 0-1-15,-3 1 1 16,3 0-3-16,-4-1 3 15,2-1-1-15,-2 0 0 16,-2 0 1-16,-4 0-2 16,0 1 2-16,-4 0-2 15,-6-1 2-15,-4 0-3 16,-4 0 3-16,-1 0-1 16,0 0 0-16,0 2-1 15,0-2 0-15,0 0 3 16,0 0-5-16,0 1 5 15,0 0-5-15,0-1 3 0,0 5 0 16,-3 6-1-16,-7 5 2 16,-2 4 0-1,3-1-1-15,1-3-1 0,0-1 4 16,-3 10-5-16,-2 10 3 16,-4 4-1-16,5 4 2 15,2-7-1-15,4-2-1 16,5-8 1-16,-1-4-1 15,2 2 1-15,0 4-1 16,0 4 2-16,0 0-1 16,0-3 1-16,0-7-4 15,0 2 4-15,0 4-1 16,0 4 1-16,0 0 2 0,0-2-5 16,0-2 2-16,0 1 0 15,0-1 1 1,0 0-2-16,0-7 1 15,0-7-1-15,0-8 1 0,0-6 0 16,0 0-1-16,0 0 2 16,0 0 0-16,0 0-8 15,0 0-34-15,0-6-63 16,-7-1-359-16</inkml:trace>
  <inkml:trace contextRef="#ctx0" brushRef="#br0" timeOffset="-135542.67">12842 8700 349 0,'-22'4'20'16,"14"-4"-17"-16,7 0 2 16,1 0 43-16,0 0-21 15,0 0-21-15,0 0-5 16,0 0-2-16,0 0 3 16,0 0 5-16,1 0 0 15,5 0-2-15,4 0 0 16,2 0 4-16,2-1 1 15,5-2-1-15,0-1-3 16,1 3 1-16,2-2-2 0,0 3-4 16,-3-2 7-16,1 2-6 15,1 0-1-15,0 0-2 16,4 0 4-16,7-3 7 16,0-3 0-16,4-1-5 15,3-2-2-15,-2 0 2 16,-1 0-2-16,-3 2 2 15,1 2-6-15,-1 2 8 16,3 0-4-16,2 0 1 16,1 1 0-16,4-2 5 15,0-1-7-15,5 4 1 16,-1-2-3-16,0 2 0 16,-3 1 4-16,-5 0-5 0,-6 0 2 15,-6 0-3-15,-4 0 4 16,-3 0-2-16,2 0 1 15,-1 1 0-15,-3 2-1 16,3 3 2-16,1-1-1 16,-2-1 1-16,3 2-2 15,3-3 3-15,0 1-6 16,4-1 5-16,3 1 0 16,1-2-3-16,1-2 3 15,-1 0-1-15,-1 0 3 16,-2 0-2-16,-4 3 2 15,-2 1-3-15,-1 1 1 0,1 1-1 16,2-1-1-16,1 0 2 16,4 1-3-16,3-3 3 15,1 1-4-15,3-1 6 16,-1-1-4-16,4 4 2 16,-3-1-1-16,-2 0 4 15,0-1-3-15,6-2-1 16,-1-2 2-16,6 0-1 15,1-2 1-15,1-5-4 16,0 1 3-16,0 1-1 16,-1 1 1-16,2 2-3 15,1 2 2-15,0 0-1 16,-1 0 1-16,0 0 0 0,1 0-3 16,0 0 4-16,0 0-2 15,0 0 2 1,-4-3-2-16,-1-2 2 0,1 1-1 15,-3-1 2-15,0 3-2 16,-1-1-2-16,-1 1 3 16,3-2-2-16,2 0 6 15,-2 1-6-15,-1 1 1 16,1 2-2-16,-1-2 1 16,1 1 0-16,-3-1 0 15,5 1 2-15,-2 0-4 16,5-3 3-16,1-2-1 0,2-1 2 15,-1 1-4-15,0 1 5 16,-6 4-3-16,-4-2 0 16,-6 1 1-1,-4 2-2-15,-5 0 2 0,-5 0-3 16,5 0 3-16,0 0-2 16,8 0 3-16,7 0-2 15,4 0 0-15,3 0 0 16,2 0-1-16,0 0 4 15,-3-4-3-15,-2 0 2 16,-4 1-1-16,-6-1 6 16,-4 4-9-16,-2 0 6 15,2 0-2-15,0 0-1 16,1 0-1-16,3 0-1 16,-1 0 3-16,1 0-4 15,-3 0 4-15,-5 0-2 0,-6 0 3 16,-3 0-2-16,-2 0 5 15,-3-4 1-15,5 0-4 16,1-1 2-16,0 1-8 16,6 0 9-16,3 2-7 15,0 2 2-15,5 0-2 16,4 0 3-16,-3 0-3 16,-4 0 3-16,0 0-2 15,-4 0-2-15,-3 0 3 0,-1 0-2 16,-3 0 3-1,-2 0-4-15,1 0 3 16,1 0-2-16,4 2 1 16,3 1 2-16,5 0-4 0,1 0 3 15,1-2-3-15,0-1 3 16,-2 0-2-16,1 0 3 16,-4 0-3-16,-2 0 2 15,1 1 0-15,1 1-3 16,-1-1 4-16,3 2-4 15,-4 0 3-15,-6-1-3 16,-5 1 4-16,-6-3-4 16,-6 2 4-16,-2-2-3 15,-3 0 1-15,0 0 2 16,0 0 0-16,0 0 3 16,0 0-6-16,0 0 3 15,0 0-3-15,1 0 2 0,-1 0-5 16,0 0 2-16,2 1 2 15,-1-1-1-15,1 0 1 16,-2 1-1-16,0 4-19 16,-2 6-27-16,-23 10-42 15,-18 3-101-15</inkml:trace>
  <inkml:trace contextRef="#ctx0" brushRef="#br0" timeOffset="-131745.78">13226 7820 74 0,'0'0'322'16,"0"-1"-321"-16,0-2 12 15,0 1 12-15,0 1-8 0,0 1-17 16,0 0-2-16,3 0-3 16,-3-2 3-16,1 2 2 15,-1-1 0 1,0 1 1-16,0 0 0 0,0 0 4 16,2 0 2-16,-2-1 4 15,0 1 6-15,1-2-1 16,1-3-8-16,1-7-1 15,2-1-1-15,-1-1-6 16,1-2 3-16,-1 7-4 16,-1-1 2-16,0 1-2 15,-3 0 2-15,0-2 0 16,0-2-1-16,0 4 5 0,0-1 6 16,0 4 8-16,0 2-11 15,0 1 10-15,0 2-11 16,0-1 3-1,0 2-2-15,-3 0-3 0,3-2-3 16,0 0-1-16,-4-2 1 16,2 1-1-16,-1 1 3 15,0-1-6-15,2 1 4 16,-1 1-2-16,2 1 3 16,-1 0 4-16,1 0-2 15,0 0-1-15,0 0-3 16,0 0 2-16,0 0-5 0,0 0 5 15,0 0-4-15,0 0 4 16,-2 0 1 0,2 10 0-16,0 4-1 15,0 7 4-15,0 6 3 0,0 2 4 16,0 3-9-16,5 0-2 16,2 0 5-16,2-2-3 15,1-1 1-15,-7 0-1 16,0-1 5-16,-3 3 0 15,0-1-2-15,0 2 3 16,0-1-8-16,0-3 4 16,0-5-5-16,0 1 2 15,0 2-3-15,0 2 1 0,0 7 1 16,0 3-3 0,0-1 2-16,0 11-2 15,0-4 8-15,0-5-3 16,-1-3-2-16,-2-8-4 0,0 4 4 15,-2 8-2-15,4 2-1 16,1 1 0-16,0 3 0 16,0 2 1-16,1 6-1 15,7 5 1-15,-2-1 0 16,-2-1 0-16,-4-1-1 16,0 0 0-16,0-6 2 15,0-2-2-15,0-9 3 16,-1-9-1-16,-1-4 0 15,1-11-2-15,-1 1 1 16,2-2-1-16,-1-2 2 16,1 1-2-16,0-9 0 0,0-4-3 15,0 0-11-15,0 0-12 16,0-14-23-16,0-25-8 16,0-20-30-16,0-18-79 15,0-6-155-15</inkml:trace>
  <inkml:trace contextRef="#ctx0" brushRef="#br0" timeOffset="-130178.11">13277 7693 456 0,'0'0'18'15,"-2"0"-13"-15,1 0 32 16,1 0 3-16,0-3-27 16,0-2-13-16,3-1 0 15,6-2 2-15,1 2 11 16,-2 1 3-16,-2 1 0 16,0 2-10-16,7 1-5 0,5 1 3 15,9 0 6-15,6-1 0 16,6 0-1-16,5-4 0 15,5-1-6-15,2-1 0 16,4-1-2-16,0-2 0 16,-3 2 0-16,-4 0-2 15,-2 2 4-15,0 4-4 16,6 1 2-16,6 0-2 16,3-3 2-16,3-2-1 15,0 1 0-15,-7-2 0 16,-8 1 0-16,-12 2 1 15,-10 0-1-15,-9 4 0 0,-9 0 0 16,-5 0 0-16,-2 0 0 16,-2 0-1-16,2 0 1 15,-2 0-1-15,5 0 1 16,3 0 0-16,1 3 0 16,5 4 0-16,0 0 1 15,1 1-1-15,-2 2 1 16,-2 1-2-16,0 3 0 15,-3 1 4-15,-2 0-5 16,-1 3 4-16,-1 0-2 16,0 4 1-16,1-2 0 15,-2 5 0-15,0 4-1 16,0 0 0-16,0 3-1 0,1 3 1 16,-2 0 2-16,-2 1-3 15,0 0 3 1,0 2-3-16,-9 2 2 15,1 5 0-15,1 2-1 0,3 3 2 16,2 2-4-16,2-2 3 16,0 1-3-16,2 4 3 15,8-2-2-15,-3 5 2 16,1 0-1-16,-4 4-1 16,-1-2 1-16,-3 1 0 15,0 3 0-15,0 1-1 16,0-7 3-16,0-3-4 0,0-9 5 15,0-7-4-15,-3-4 4 16,2-6-3-16,-1-1 2 16,-1-3 2-1,0 2 1-15,0 0 4 0,0 3-7 16,0-3 3-16,0 0-4 16,-1-3 3-16,-2-5-2 15,2-5 1-15,-1-6-1 16,2-5 1-16,1-1 6 15,1-2 3-15,-4 0 1 16,-3 0-5-16,-6 0-3 16,-6 0-5-16,-3 0 2 15,-5 0-2-15,-7 0 1 0,-8 0-1 16,-3 0-1 0,-11-6 2-16,-7 0 0 15,-1-2 4-15,-6 2-3 16,2 2 5-16,-1 2-6 0,-1 2 3 15,5 0-2-15,-1 0 0 16,7 0 5-16,5 0-2 16,11 0 1-16,6 0-4 15,8 0 2-15,7 0-2 16,-2 0 3-16,5 0-5 16,4 0-1-16,2 0 3 15,4 0-3-15,-1 0 1 0,1 0 1 16,-2 0-1-1,2 0-1-15,-7 1 3 16,1 2-2-16,-8-1 2 16,-1 3 0-16,0-1 3 0,0 0-2 15,5 0-2-15,5-2 9 16,7-1-9-16,7 0 1 16,1-1-3-16,0 0 3 15,0 0-5-15,0 0-2 16,16 0-1-16,5 0-13 15,5 0-4-15,-1-2-16 16,0 2-28-16,-1 0-14 16,-3 0-35-16,-2 0-87 15</inkml:trace>
  <inkml:trace contextRef="#ctx0" brushRef="#br0" timeOffset="-127434.25">17171 7520 19 0,'-10'-7'134'0,"1"1"-153"15,6 2-11 1,3-2 26-16,0-1 4 16,0-1-1-16,9 0-12 15,0-2-15-15,-2 3 30 0,-5 1 1 16,-2-4 33-16,0 1-1 15,0-1-19-15,-5-4 4 16,-3 1-13-16,2-5-11 16,1-2 4-16,2 1 0 15,0-4-1-15,0 5 4 16,0-1 0-16,-1 2 41 16,1 1-17-16,0 0-2 15,0 4 10-15,0 2 0 16,0 4-1-16,0 4-11 15,3 0 13-15,0 1-9 16,0 1-6-16,0-2-9 16,0 2-8-16,0 0-4 0,0 0 0 15,0 0 0-15,0 0 1 16,0 0 0-16,0 0 7 16,-3 0 14-16,0 0-3 15,1 0-7-15,1 0-6 16,-3 12-1-16,-2 8-1 15,-2 11 2-15,3 1 3 16,5 0-6-16,0-3 0 16,0 0-2-16,0 5 6 15,0 5-5-15,0 4 1 16,0-2 4-16,0 0-3 16,0-8-3-16,0 3 1 0,0-1 8 15,0 5-3-15,0 3 0 16,0-1-4-16,0 6 4 15,0 8-1-15,0 4-1 16,0 4 2-16,-10 3-3 16,3-6 6-16,-1 1-8 15,2-4 1-15,0-4-1 16,-4 6 1-16,2 5-2 16,-1 9 3-16,3 6-2 15,-1 6 1-15,3 2 1 16,1-1-2-16,1 5 3 15,1 0-3-15,1-8 4 16,0-4-3-16,0-4 1 0,0-10-1 16,0-2 0-16,0-5 0 15,0-4-1-15,0-5 2 16,-3-7-7 0,1-6 6-16,1-10-5 0,-2-7 5 15,-1-4-5-15,-1-2 3 16,-1-3-11-16,-2 0-11 15,-1-3-8-15,1-6-20 16,3-2-29-16,5-15-39 16,0-32-77-16</inkml:trace>
  <inkml:trace contextRef="#ctx0" brushRef="#br0" timeOffset="-126285.57">17106 7404 381 0,'-11'-7'16'15,"5"3"-6"-15,3 2 33 16,2 2 24-16,1 0-32 0,0 0-23 15,0 0-9-15,0-1 6 16,0 0 1-16,0 1-9 16,6 0 1-16,13 0-5 15,12 0 7-15,10 0-3 16,7-6 2-16,7 1-3 16,3-1 2-16,-5 1-3 15,2 2 1-15,-5-2 1 16,-4 3-2-16,-6-2 2 15,-4 4-5-15,-11 0 4 16,-6 0-2-16,-7 0 1 16,-6 3-1-16,-3 0 0 15,0 1 1-15,1 0-3 0,-1 0 4 16,-1 0 0-16,1-1-1 16,0 2 1-16,0 2 1 15,2 6 2-15,-2 4 6 16,1 3-2-16,2 5 8 15,-3 3 1-15,3-1-4 16,1-2-2-16,4 0-9 16,1-2 0-16,-2 3-1 15,0 4 1-15,-4-2-2 16,-1 2 3-16,-2 8-1 16,-3 1 3-16,0 5 3 15,0 5-5-15,0 1 4 0,0 1-1 16,0 4 3-16,0-7-6 15,3-5 1-15,3-4-2 16,-2 6 0-16,2 5 2 16,-1 4 0-16,-4-1 1 15,-1 4-4-15,0 4 4 16,0 10 2-16,0 12 2 16,0 1-8-16,0-4 6 15,0-5-4-15,3-8-2 16,3-4 2-16,-4-5-2 15,1 0 3-15,-2-2-1 16,1-5 3-16,-1-6-4 16,-1 0 1-16,0-2 0 0,0 2 0 15,0-2 0-15,0-6-2 16,0 0 3-16,0-4-4 16,0 0 5-16,0-2-7 15,0-3 6-15,0-9-3 16,0-6 0-16,0-8-2 15,0-5-8-15,0 0-9 16,0 0-7-16,0-5-6 16,-12-13-41-16,-6-5-54 15,-4-4 4-15,-5-1-205 16</inkml:trace>
  <inkml:trace contextRef="#ctx0" brushRef="#br0" timeOffset="-125597.4">17044 9463 280 0,'0'-1'32'0,"-2"-1"5"15,2 0 13-15,0 1-8 16,0-1-9-16,0 1-19 15,0-2-1-15,3-1 14 16,10 0-2-16,-2-2-12 16,6 1 0-16,3-2-7 15,4 0 3-15,6 0-2 16,1-1 0-16,8-2-2 0,4 0 4 16,1-1-1-16,5 3-6 15,-2 1 7-15,0-2-9 16,2 4 5-1,-4-1-6-15,3 2 2 0,-4 3 0 16,1-2-2-16,1 2 1 16,-5-2 0-16,-4-2 1 15,0 3-2-15,-7 0 5 16,-8 1 1-16,1 1 8 16,-10 0-8-16,-6 0-3 15,-1 0-1-15,-3 0 4 16,0 0 5-16,-1 0-3 15,-2 0 3-15,0 0-1 16,0 0 1-16,0 0-6 16,0 0-1-16,0 0-1 15,0 0-1-15,0 0 1 16,0 0 0-16,0 0 1 0,0 0-4 16,0 0 3-16,0 0-16 15,0 0-19-15,0 0-23 16,0 3-69-16,-8 9-69 15</inkml:trace>
  <inkml:trace contextRef="#ctx0" brushRef="#br0" timeOffset="-124525.33">19012 7845 389 0,'-15'-16'201'0,"9"4"-200"0,6 6 2 16,0 6 12-16,27 0-6 15,18-10 23-15,19-6-11 16,15 0-5-16,-2 7-2 16,1 9-8-16,-7 0-4 15,2 0 0-15,-3 0 0 16,-3 10-2-16,-4-1 1 15,-10 4-2-15,-6-4 3 16,-12-3-3-16,-8 0-3 0,-2-2-13 16,-8 0-13-16,2 0-20 15,-4 3-29 1,-8 3-30-16,-4 4-143 16</inkml:trace>
  <inkml:trace contextRef="#ctx0" brushRef="#br0" timeOffset="-124237.19">19234 8964 755 0,'-22'0'-2'0,"19"-3"3"0,3 3-2 16,32 0-3-16,28 0 1 16,25 0 14-16,33 0-4 15,7 0-8-15,4 0 4 16,-5 2-26-16,-11 1-43 16,-3-3-2-16,-8 0-53 15,-19-6-27-15,-25-5-159 16</inkml:trace>
  <inkml:trace contextRef="#ctx0" brushRef="#br0" timeOffset="-121189.14">19802 7674 210 0,'0'0'2'0,"0"0"-2"15,0 0 3-15,0 0-4 16,0 0-9-16,0 0-82 16</inkml:trace>
  <inkml:trace contextRef="#ctx0" brushRef="#br0" timeOffset="-119825.43">19918 7738 310 0,'0'0'21'0,"0"0"-24"15,0 1 15-15,0-1 35 16,0 0-2-16,0 3-21 16,-14 1 0-16,-4 7 6 15,-8 7 1-15,-3-1-6 16,-2 0-2-16,-5-2 0 15,-1-1-8-15,-2 1 5 16,4-2-5-16,5-5 5 16,5-7 5-16,0-1-15 15,0 0-3-15,0 0 3 16,-3 0-3-16,1-4 0 16,-1-6-5-16,-2-2-2 0,2-5 6 15,-4 1-5-15,0-5 1 16,2-2-2-16,2 2 1 15,-1-8-1 1,5-1 2-16,-1-4-2 0,1-2-2 16,3 3 4-16,5 2-2 15,-3 4 0-15,5 3-1 16,-2 5 3-16,2-2-3 16,1-5 2-16,3 2-1 15,2-5-1-15,3-1 2 16,2 0-3-16,2-3 4 15,1-3-4-15,0-1 3 16,0-2-1-16,0 0 1 0,0 2-1 16,0-2 0-16,0 11 2 15,3-1-2 1,6 2 1-16,-3 6-1 16,3-1 1-16,4 3-3 0,-1-1 4 15,6-2-2-15,0-2 1 16,3-2-1-16,3 2 1 15,2-4-2-15,4 1 1 16,-2 0 0-16,0 3-1 16,-5 1 1-16,0 3 0 15,2-1 0-15,-4-1-1 16,3 3 1-16,-1 1 0 0,-3 6-2 16,-2 1 4-16,-1 3-5 15,2 1 4-15,6 1-2 16,3-2 1-1,5 3-1-15,3 0 2 0,-2 3-2 16,1 0-1-16,-3 2 4 16,0 0-5-16,0 0 3 15,-6 0-2-15,-3 0 2 16,-2 6-1-16,-4 2 1 16,0 3 0-16,1 3-2 15,1 6 1-15,4 7 0 16,2 9 4-16,2 10-5 15,-6 13-1-15,-2 2 1 16,-3 8-3-16,-4 1-5 16,-3 1 3-16,-3 2-1 15,-3-2 3-15,-3-6 2 16,0-1 0-16,-7-7 4 0,-10-6-5 16,-5-3 7-16,-3 3-4 15,-10-1 2-15,-2 4-1 16,-3 4-1-16,-6-5 2 15,1 1-2-15,-1-3 4 16,3-3-2-16,4-9 1 16,10-10 1-16,7-8 8 15,8-11-3-15,2-3 1 0,-3 0 1 16,1-3-7 0,-3 0 0-16,0 3 1 15,-1 0 1-15,2-4-3 16,-2 1 6-16,0-2-5 0,-1-2 0 15,0 1 2-15,0 0-1 16,6-1-1-16,1 1-3 16,3 1 6-16,4 0-7 15,1-2 2-15,3 0 0 16,1 0 2-16,-2 0-5 16,2 0 3-16,0 0 0 15,0 0-5-15,0 0-16 16,0 0-25-16,11 0-31 15,14-5-23-15,8-18-50 16,1-11-185-16</inkml:trace>
  <inkml:trace contextRef="#ctx0" brushRef="#br0" timeOffset="-116052.8">5827 10640 554 0,'0'0'41'0,"0"0"-41"15,0 0 10 1,0 0 34-16,0 0-7 0,0 0 0 16,0 0-18-16,-7 0-6 15,-7 0-9-15,-8 6 3 16,3 2 2-16,-5-1 0 15,-6 0-3-15,3-3 0 16,-7 0 0-16,-3-2-1 16,-8-2 3-16,-9 0-4 15,-8 0 2-15,-5-11-6 0,-3-3 2 16,0-3-4-16,9-1 3 16,7-4 0-16,5-9 1 15,6-9 0-15,1-7-6 16,2-9 7-16,3 1-5 15,7 3 4-15,5 7-2 16,4 9 1-16,10 8-2 16,7 2 0-16,4 1-1 15,0-1 0-15,16-13-1 16,29-13-2-16,16-10 7 16,9-6-4-16,0 5 2 15,-7 13-1-15,-5 8-4 16,-3 6-1-16,0 6 1 0,1 5 1 15,-2 6-4-15,0 4 5 16,-1 6-8 0,-6 7 8-16,2 2-1 15,-3 11 1-15,-3 18 1 0,-1 14 1 16,-6 13 0-16,-11 12-2 16,-6 11 6-16,-4 8-7 15,-9 5 8-15,-2 1-5 16,-4-4 1-16,0-6 2 15,-19-6-3-15,-8-4-4 16,-10-4-17-16,-12 1-25 16,0-5-27-16,-11-3-100 0</inkml:trace>
  <inkml:trace contextRef="#ctx0" brushRef="#br0" timeOffset="-114478.06">21041 6963 641 0,'-29'-14'7'16,"20"-5"-8"-16,5 15 2 16,1 4 21-16,0 0 3 15,-6 5-2-15,-3 20-17 16,-7 7 3-16,-2 12 11 15,-8 10-8-15,-6 11 3 16,-4 10 1-16,-9 17-5 16,-1 7-7-16,6-9 6 15,6-7-9-15,10-17 2 0,12-19-3 16,11-10 1-16,2-13-1 16,2-10-8-1,0-10-27-15,3-4-45 16,23-24-51-16,6-32-118 0</inkml:trace>
  <inkml:trace contextRef="#ctx0" brushRef="#br0" timeOffset="-114205.44">21041 6824 542 0,'3'0'17'16,"10"0"-25"-16,5 14 42 0,10 8 37 15,7 19-36 1,-6 7 0-16,6 9-11 16,-6 5-20-16,1 3 2 0,0-1 0 15,-5 0-3-15,-4-5 2 16,-6-8-4-16,-2-9 0 16,-4-9-2-16,0-4 3 15,-2-5-3-15,-1-6 0 16,1-2-36-16,-1-6-34 15,-6-6-51-15,0-4-156 16</inkml:trace>
  <inkml:trace contextRef="#ctx0" brushRef="#br0" timeOffset="-113997">20916 7274 685 0,'-14'-10'4'16,"14"-1"21"-16,0 11 29 16,0 0-27-16,0 0-21 15,34 0-14-15,23 1 7 16,21 1 2-16,8 0 0 16,-4 5-42-16,-17 10-70 15,-20 1-94-15</inkml:trace>
  <inkml:trace contextRef="#ctx0" brushRef="#br0" timeOffset="-104785.42">20561 7772 150 0,'-2'3'5'16,"2"-3"21"-16,0 0 24 16,0-1 23-16,0-6-6 15,0 3-15-15,0-1-6 16,0 1-2-16,-8 1 5 15,-3-5-20-15,-5 1-25 0,1 2-3 16,0 1-3-16,0 2-14 16,3 1-6-1,-1 1 17-15,1 0-1 16,0 0 5-16,2 0 0 0,2 0 0 16,-4 0 3-16,0 0-4 15,3 0 3-15,-1 0-2 16,6 0 2-16,4 0-2 15,0 0 5-15,0 0 6 16,0 0 4-16,0 0 3 16,0 0-3-16,0 0 2 15,0 0-1-15,0 0 6 16,0 0-7-16,0 0-3 16,0 0-7-16,19 0-4 15,27 0 2-15,28 0 0 16,26 0 5-16,13-7-6 0,2 0 2 15,-3 5-1-15,-8 2 0 16,-1 0-3-16,-3 13 3 16,-7-1-3-16,-6 0 1 15,-11 0 2-15,-6-4-3 16,-8-2 2-16,-6-2-2 16,-7-4 1-16,-14 0-2 15,-11 0 2-15,-12 0-2 16,-6 0 3-16,-6 0-2 15,0 2 2-15,0-1 1 16,0 0-2-16,0 1 5 16,-10-2-7-16,-7 0 7 15,-8 0-5-15,-11 0 0 0,-5 0-2 16,-10-9-2-16,-12 1-2 16,-16 1-1-16,-13-1 3 15,-12-1 0-15,-5 2 5 16,2-1-3-16,3 3 4 15,7-1 0-15,6-1 6 16,6-1 6-16,14-2-4 16,14-5 4-16,11-2-3 15,13 2-4-15,9 4 5 16,6 7-2-16,12 4-9 16,3 0 1-16,3 0-3 15,0 0 1-15,0 0-2 0,0 0-2 16,0 0 2-16,0 0-3 15,0 0 4-15,0 0-1 16,0 0 4-16,2 0-2 16,-2 0 0-16,0 0 1 15,0 0-2-15,3 0 3 16,6 0-6-16,7 0 0 16,15 0 0-16,15 2 3 15,13 4 5-15,14-2 0 16,6-3-1-16,7 5-2 15,2 4-1-15,6 5-1 16,14 3 3-16,14-1-2 16,9-3 2-16,7-6-4 0,0-3 5 15,-13-5-2-15,-12 0-1 16,-25 0 1-16,-22-4-1 16,-26-1 0-16,-20 2 0 15,-10 3 1-15,-9-1-2 16,-1 1 3-16,0 0-1 15,0 0 7-15,0 0-3 16,0 0-2-16,0 0-1 16,2 0-8-16,5-1-43 15,1-1-62-15,-8-8-202 16</inkml:trace>
  <inkml:trace contextRef="#ctx0" brushRef="#br0" timeOffset="-102701.94">19956 8999 244 0,'3'4'-39'16,"0"-1"-1"-16,2 1 43 16,1 0 41-16,-3 2 6 15,-2-2-10-15,-1-1-5 16,0 0 6-16,0 1 6 15,0 5-10-15,-8 3-1 16,-11 4-1-16,-1 0-7 16,-3-4-4-16,5-1-8 15,-1-4 5-15,-3-3-1 16,-9-4 1-16,-8 0-10 16,-8-5-2-16,-9-15-6 15,-1-5 7-15,-1-8-4 16,2-9 4-16,3-4-2 0,3-5-2 15,-1-6 0-15,10-3-4 16,3-2 2-16,2-4-3 16,10 0 5-16,3-2-6 15,7 1 1-15,10 2 2 16,5 7-5-16,1-1 3 16,13-3-3-16,10 3 5 15,13-3-5-15,6 7 1 16,3 7-1-16,9 5 1 15,-1 4 0-15,4 6-3 16,2 6 4-16,2 4-3 16,3 2 5-16,-3 6-4 0,-3 5 1 15,-7 7-1-15,-2 3 3 16,-5 11-3-16,-7 16-1 16,-2 10 3-16,0 9-2 15,-4 6 4-15,0 6-3 16,-4 2 3-16,-7 2-2 15,-7 4 2-15,-12 6-2 16,-1 8 2-16,-19 4-1 16,-17 3-1-16,-10-1 4 15,-8-3-1-15,-5-9 3 16,-5-8-2-16,1-12 2 16,4-8-4-16,8-8 3 15,11-11-3-15,6-10-1 0,7-5-1 16,6-6-18-16,7-3-24 15,6-3-31 1,-1-3-120-16</inkml:trace>
  <inkml:trace contextRef="#ctx0" brushRef="#br0" timeOffset="-100656.78">17185 7539 244 0,'-9'1'-10'16,"-6"-1"4"-16,1 0-2 15,7 0 4-15,-2 0 6 0,2 0 0 16,1 0-2-16,0 0 1 15,3 0-1-15,0 0 3 16,3 0 2 0,0 0-3-16,0 0-2 0,0-4-2 15,0-5-43-15,0-4-56 16</inkml:trace>
  <inkml:trace contextRef="#ctx0" brushRef="#br0" timeOffset="-100581.99">17103 7408 3 0,'0'-11'4'0,"0"0"-10"16</inkml:trace>
  <inkml:trace contextRef="#ctx0" brushRef="#br0" timeOffset="-99798.09">17103 7408 30 0,'31'-56'41'0,"-31"54"-13"16,2 2 14-16,-2 0 26 15,0 0-13-15,0 0-2 16,0 0-32-16,0 0-11 15,0 0-5-15,0 0 5 16,-5 0-12-16,1 0-4 16,1 0 5-16,1 0 1 15,2 0 0-15,0 0-1 16,0 0 2-16,-1 0-2 16,1 0 1-16,-2 0-3 0,-1 0 1 15,0 0 2 1,-1 0-1-16,0 0 1 15,1 0 0-15,3 0 0 16,-2 0-1-16,2 0 1 0,0 0-1 16,0 0 2-16,0 0-1 15,0 0 3-15,0 0 11 16,-3 0-1-16,3 0 3 16,0 0-3-16,0 2 7 15,-2-1-7-15,-1 2 1 16,-1 4-10-16,1 1 0 15,0 6-1-15,1 5-2 0,1 1 1 16,-2 2-3-16,0 0 3 16,-1-2-2-1,-1-1 1-15,2 1-2 16,0 0 2-16,0 2-1 0,2-2 6 16,-1 1-4-16,2 2 0 15,0 4 5-15,0 5-5 16,0 4 7-16,2 3 0 15,2 3 1-15,-2 6-1 16,-2 4 15-16,0 3-5 16,0 3-13-16,0-1 9 15,0 2-9-15,0 0-2 16,-5 5-3-16,-5 4 4 16,2 6-4-16,1 2 9 15,1-1-4-15,3-4-2 16,-2-3 0-16,1 0-4 15,-2 2 3-15,0-1-2 0,-1 5 5 16,-4 0-5-16,2-2 5 16,0 0-4-16,3-6 4 15,1-5-4-15,2-5 4 16,1-3-3-16,2-6-3 16,0-4 4-16,0-5-4 15,0-11 3-15,-1-7-4 16,-1-11 3-16,-2-8-2 15,1-1 4-15,-2-2-4 16,0-23-15-16,4-12-10 16,1-18-28-16,0-13-39 15,3-14-46-15</inkml:trace>
  <inkml:trace contextRef="#ctx0" brushRef="#br0" timeOffset="-98361.48">17141 7408 223 0,'0'-5'8'16,"0"1"8"-16,0 1 39 16,0 2-10-16,0-1-24 15,0 2-12-15,0 0-1 16,0 0 18-16,0 0 4 15,0 0-1-15,0 0-2 16,0 0 6-16,0 0-8 16,0 0-7-16,0 0-3 15,0 0-9-15,0 0-2 16,0 0-5-16,9 0 1 16,8 0-1-16,11 0 2 15,12 0 10-15,10 3-8 0,9 1 3 16,14 2-2-16,2-3-1 15,2 2 0 1,2-1 0-16,-10-1-4 16,-10 3 3-16,-10 0-2 0,-10 1 1 15,-9 2-1-15,-7-2-1 16,-6 0 3-16,-4-2-4 16,-5-1 3-16,-2 1-3 15,-3-1 4-15,0-2-2 16,-2 1 5-16,2-1 3 15,-3-1 4-15,0-1 2 16,0 1-4-16,0 0 2 0,1 5-6 16,-1 3 2-16,2 7-4 15,-1 13 3-15,-1 8-1 16,0 14 0 0,0 9 1-16,0 1-2 0,0 0-2 15,0-4-4-15,3-1 3 16,8-2-2-16,2 0 2 15,1-1-1-15,-1 2 0 16,-1-1-1-16,-3 6 2 16,-4 3-3-16,-5 6 2 15,0 10-2-15,0 11 1 16,-5 6 2-16,-1 0-3 16,2-4 4-16,4-13-5 0,0-7 4 15,0-8 0 1,0-6-3-16,0-6 4 15,0-6-3-15,0-3 0 16,0-2 0-16,-5 2 3 0,1 0-3 16,-2-1 3-16,0 0-3 15,-2-4 1-15,4 0 3 16,-1-7-3-16,3-6 0 16,0-7-1-16,-1-5 2 15,2-3-4-15,1-4 5 16,-2-1-4-16,1-3 5 15,-1-1-1-15,-1-1 0 0,0 0 1 16,0 1-3 0,-2 0 3-16,-2-1-4 15,1 0 2-15,-6 0-4 16,-4 0 5-16,-7 0-5 0,-8-10 3 16,-7-4 0-16,-10 1-4 15,-9-1 5-15,-7 2-4 16,-6-1 3-16,0 2-1 15,-1 4 1-15,-1 1-3 16,-4 3 5-16,2 0-4 16,1-1 2-16,6 1 1 15,6-2-4-15,10 3 6 16,4 1-4-16,5 1 4 16,6 0-5-16,8-2 4 15,11 1-3-15,8-2 0 16,6 2 1-16,3 1-3 15,0 0 4-15,0 0-5 0,3 0 3 16,6 0-4-16,6 0-2 16,-3-2-14-16,-1 1-11 15,2-2-3-15,-2-5-3 16,-1-2-4-16,5-6-6 16,-2 0-32-16,2 0 4 15,-3 3-35-15,0 3-128 16</inkml:trace>
  <inkml:trace contextRef="#ctx0" brushRef="#br0" timeOffset="-97110.19">17147 7827 526 0,'-19'-13'5'16,"10"6"0"-16,6 7 46 16,0 0 0-16,-7 12-27 15,-7 32-20-15,-6 25 3 16,-3 23 6-16,7-1 10 15,4-13-15-15,5-10-7 0,3-8 2 16,-1-6-1-16,0-5-1 16,4-16-1-1,1-15 2-15,1-10-2 16,2-8 0-16,0 0-20 0,0-6-19 16,9-25-16-16,18-20-50 15,4-15 5-15,7-4-208 16</inkml:trace>
  <inkml:trace contextRef="#ctx0" brushRef="#br0" timeOffset="-96869.82">17507 7829 465 0,'0'0'47'0,"0"0"-22"15,-17 13 30-15,-11 22-17 16,-7 15 3-16,-6 15-19 15,-5 5-11-15,4 4-2 0,3-9 1 16,7-9-7-16,9-6-3 16,4-10 0-16,5-6 0 15,7-11-3-15,6-13-19 16,1-10-21-16,8 0-48 16,22-17 0-16,15-24-2 15,8-18-249-15</inkml:trace>
  <inkml:trace contextRef="#ctx0" brushRef="#br0" timeOffset="-96660.38">17643 7888 416 0,'2'-4'38'15,"-2"4"-9"-15,0 0 47 0,0 0 6 16,-9 28-51-16,-16 20-21 16,-10 19-1-16,1 14 12 15,1-6-14-15,10-4-3 16,5-7-5-16,6-8 3 15,4-6-5-15,1-13-6 16,6-10-18-16,1-14-9 16,1-13-48-16,23-2-16 15,9-38 16-15,10-18-297 16</inkml:trace>
  <inkml:trace contextRef="#ctx0" brushRef="#br0" timeOffset="-96472.89">17842 8062 497 0,'-2'0'13'0,"-13"8"-2"16,-6 19 47-16,-2 10-5 16,1 6-34-16,2 2-14 15,4-2 1-15,7 0-7 16,3-4 0-16,2-10 1 16,4-5-26-16,0-9-23 15,13-13-34-15,15-2-9 16,6-27-53-16,2-16-77 15</inkml:trace>
  <inkml:trace contextRef="#ctx0" brushRef="#br0" timeOffset="-96321.3">17900 8242 223 0,'0'0'131'0,"0"6"-46"0,-12 21 1 15,-11 12-3-15,-2 6-47 16,4 2-5-16,-1 0-8 16,3-1-10-1,2-3-6-15,4-4-4 0,4-6-4 16,4-8 2-16,2-8-27 15,3-9-23-15,0-7-63 16,0-1-41-16</inkml:trace>
  <inkml:trace contextRef="#ctx0" brushRef="#br0" timeOffset="-94417.54">20963 7967 509 0,'-12'-15'11'0,"6"5"-5"15,5 10 59-15,1 0-13 16,0 0-22-16,0 0-17 15,0 0-4-15,-2 0-1 16,-5 15-1-16,-5 18 7 0,-4 13 10 16,-4 10-2-16,2 6-14 15,-3 6 9-15,4 4-8 16,3 3-4 0,7 1 2-16,2-7-5 0,4-9 3 15,1-9-7-15,0-15 6 16,0-12-7-16,0-10 6 15,0-9-5-15,0-3 5 16,0-2-4-16,0 0-16 16,0 0-24-16,-4-5-35 15,1-22-105-15</inkml:trace>
  <inkml:trace contextRef="#ctx0" brushRef="#br0" timeOffset="-93681.49">20861 8012 453 0,'-2'-9'0'15,"2"-2"-12"-15,2 0 12 16,18-1 3-16,4-1 2 15,4-1 0-15,4 2-1 0,-3-2 7 16,3 0 1-16,-3 1 14 16,3 2-5-1,-3 2 2-15,1 1-6 16,-6 4-11-16,-3 4-6 0,-2 0-1 16,-4 23-2-16,-1 7 7 15,-7 8 1-15,-7 6 0 16,0 4-3-16,-13-4-4 15,-14 1-6-15,-12-5 0 16,-2-11 6-16,0-3 1 16,0-14 3-16,5-4 6 15,9-6 8-15,8-2 1 16,4 0 12-16,9 0-1 16,4 0-14-16,1 0 2 15,1 0-8-15,0 0-7 16,0 0-1-16,0 0-2 15,0 0 1-15,4 0-3 0,14 0 5 16,6 0-2-16,6 0 5 16,4 0-3-16,5 0 3 15,0 0-4-15,1 0-2 16,-3 0 4-16,0 1-4 16,-3 5 4-16,-2 3-5 15,-3 4 6-15,-2 5-6 16,-9 6 3-16,-2 2-2 0,-5 8 3 15,-11 7-1 1,0 6 0-16,-6 3 2 16,-21 5 0-16,-6-4 5 15,-7-5 1-15,-6-7 9 0,-6-10-2 16,-5-6 5-16,-4-7-3 16,-7-12-5-16,7-4-3 15,0-4-6-15,5-14 1 16,7-3-6-16,12 3 2 15,15 5-22-15,13 2-8 16,9 6-32-16,17-6-100 16,6 1-56-16</inkml:trace>
  <inkml:trace contextRef="#ctx0" brushRef="#br0" timeOffset="-90861.33">15709 7935 254 0,'-15'4'11'15,"3"-1"-12"-15,8-3 8 16,4 0 27-16,0 0-16 16,0 0-18-16,0 0 1 15,0 0 6-15,0-8 4 0,0 1 0 16,0 1 14-16,0 2 14 16,0-1-20-16,0 0-9 15,0 0 18-15,-6 2-4 16,0-1-14-16,-2-2-3 15,4 2 0-15,-1 0 10 16,1 4-8-16,4-3-9 16,-2 2 3-16,2-1-5 15,0 1 3-15,0 1-2 16,0 0 2-16,0 0-2 16,0 0 5-16,-1 0 4 15,1 0-3-15,0 6 1 0,0 17 2 16,0 13 19-16,0 11-7 15,3 7 2-15,3-2-15 16,0 6 5-16,1 1-5 16,-2 3-2-16,1 2 4 15,-2-2-3-15,2-1 1 16,-1-1-1-16,2-4-2 16,0-8-1-16,2-5 4 15,3 2-6-15,-3-5 3 16,-1 2 1-16,-2-3-3 15,-3-6 2-15,-2-8-3 16,-1-7 5-16,0-8-5 16,0-6 3-16,0-3-2 0,0-1 5 15,-4 0 1-15,-8-12-5 16,0-16-4-16,4-16-16 16,8-15-32-16,0-7-30 15,0-9-56-15,0-2-82 16</inkml:trace>
  <inkml:trace contextRef="#ctx0" brushRef="#br0" timeOffset="-88941.02">15617 7956 430 0,'-16'-2'-12'0,"5"-1"17"15,3 0 26-15,4 3 13 16,2-2 0-16,2 2-22 16,0 0-17-16,0 0 2 15,0 0 8-15,0 0-9 16,0-1 1-16,0 1-6 16,0-1 4-16,0 1 1 15,0 0 3-15,0 0 2 16,0 0 2-16,0 0 3 15,0 0-8-15,0 0-3 16,0 0-6-16,11 0 3 0,13-2-3 16,5-5 14-16,6 2-8 15,0 0 7-15,3-1-10 16,3 0 1 0,3-1-1-16,-3 0-3 0,2 0 3 15,-1 1-1-15,0 1-1 16,-2 1-1-16,2 1 3 15,-1-1-2-15,3 3-1 16,-3-1 2-16,4-1-2 16,1 2 4-16,0-2-4 15,4 2 3-15,0-1-3 16,1-1 3-16,-4 1-3 0,-2-1 3 16,-2-1-1-16,-4-2 1 15,1 2 0-15,-6 0 1 16,1 0 1-1,-1-1-4-15,3 3 2 0,1-4-4 16,3 1 5-16,1-1-3 16,-2 0 1-16,8 1-1 15,-2-1-1-15,0-1 2 16,0 2-2-16,-1-2 4 16,-3 4-5-16,1 0 4 15,-2-1-4-15,-2 3 4 16,-4-1-1-16,0 0-1 15,-6 1 0-15,2-1-3 0,3-1 7 16,-1-3-5 0,1 1 3-16,-1-2-4 15,4 0 4-15,0 1-2 16,1 2 0-16,-1-1 1 0,-5 1-2 16,1-1 2-16,-5 3-3 15,2 0 4-15,0-1-3 16,1 1 1-16,7-1-1 15,-1 0 3-15,3 0-1 16,0 2-3-16,-1 0 3 16,-2 1-3-16,-2-2 1 15,-4 2-3-15,-6-1 0 16,-1-1 2-16,-3 2 3 16,-5 0-4-16,-4 0 3 15,-3 0-1-15,-6 0 1 16,-2 0 1-16,-1 0-2 0,0 0 1 15,0 0 0-15,0 0 0 16,0 0-5-16,0 0 2 16,2 2 2-16,-2 7 2 15,3 5-1-15,-2 2 0 16,1 0 1-16,3 6-2 16,-2 2 3-16,2 4-4 15,0 5 3-15,-1 2 0 16,1 3-1-16,-2 1 1 15,0-1 1-15,-3 0-2 16,0 0 0-16,0-8 2 16,0-4-3-16,0-1 3 15,0-2-2-15,0 6 4 0,0 3-4 16,0 0-1-16,0-2 4 16,3-2-6-16,5-6 5 15,-3-2-5-15,1 2 4 16,0-4-2-16,-3-3 3 15,0-4-2-15,-1-3 1 16,-2-3-1-16,0-1-1 16,0 3 4-16,0 5-4 15,-12 6 4-15,-8 6-2 16,5 0-1-16,2-2-1 16,4-4 4-16,4-6-5 15,1-2 2-15,1-3 0 0,1-3-2 16,2-3 3-16,-1 1-2 15,-1 3 2-15,-2 2-2 16,1 4 3-16,-3 2-3 16,2-1 2-16,-4 0-2 15,2-3 0-15,-1-2 3 16,-1-3-3-16,-5 1 5 16,-8-3-4-16,-6 1 4 15,-5-1-4-15,-9-2 2 16,-3 0-2-16,-7 0 2 15,-4 0-2-15,0 0 0 16,-6 0 1-16,1 0-2 16,-1 0 2-16,-3 0 0 0,0-5 1 15,-5 2 0-15,-2-1 1 16,-2 4 0-16,-3 0-3 16,0 0 1-16,2 0-1 15,2 0 5-15,10 0-2 16,5 0 0-16,6 0 0 15,7 0 0-15,1 0-2 16,-1 0 1-16,-2 0-1 16,-6-2-2-16,-2-2 2 15,-4 4-2-15,-6 0 2 16,-1 2-2-16,4 8 3 16,3 2 0-16,3 1-1 0,7-1 1 15,0-1 0-15,6-5 6 16,4-3-8-16,2-2 4 15,3-1-1 1,2 0-1-16,-2 0-1 0,-1 0 0 16,-5 0-1-16,-10 6 0 15,-6 4 2-15,-6 2-5 16,-3 3 7-16,-2-1-3 16,1-1 5-16,1-5-2 15,7-1 4-15,8-2-5 16,15-4 3-16,11-1 1 15,7 0-2-15,9 0-1 16,2 0-4-16,2 0 3 0,3 0-4 16,0 0 2-16,0 0-2 15,0 0 2-15,0 0-3 16,0 0 1 0,0 0-3-16,0 0-13 0,0 0-9 15,3 0-4-15,12 0 1 16,3-6-8-16,6-5 2 15,4-2-23-15,4-1-30 16,4-1-21-16,0-3-85 16</inkml:trace>
  <inkml:trace contextRef="#ctx0" brushRef="#br0" timeOffset="-84757.38">5863 7701 244 0,'-12'-36'-1'16,"0"7"0"-16,5 3 6 15,1-2 28-15,0 3 4 16,3 6-15-16,1 5 2 16,1 5 10-16,1 8-1 15,0 0-6-15,0 1 2 16,0 0 1-16,0 0 6 0,0 0-5 15,0 0-9-15,0 0-5 16,0 0 3-16,0 0-11 16,0 0 0-16,0 0-8 15,0 0 0-15,0 4-5 16,0 19 2-16,3 12 11 16,7 11 12-16,2 3-13 15,-3 3-8-15,2 5 5 16,0 6 2-16,0 11-4 15,8 11 1-15,5 25-2 16,6 32 5-16,16 32-2 16,7 26-1-16,4 13-3 0,7-5 3 15,3-20-2-15,0-21 5 16,-1-14-6-16,-7-4 4 16,-11 3-6-16,-14 4 0 15,-10 2 5-15,-11-5-6 16,-8-11 5-16,-1-17-2 15,-4-22 3-15,4-23-4 16,0-23 1-16,1-15 1 16,0-18-3-16,0-11 1 15,-4-9-9-15,-1-4-24 16,2 0-23-16,-1-9-16 16,-1-32-54-16,-16-22-30 15</inkml:trace>
  <inkml:trace contextRef="#ctx0" brushRef="#br0" timeOffset="-83458.32">5659 7782 492 0,'-31'0'-9'15,"2"0"7"-15,7-3 0 16,7 2 25-16,5 1 18 16,10 0 7-16,0 0-28 0,0 0-15 15,0 0-4 1,0 0-3-16,0 0 3 15,13 0-3-15,10 6 3 16,5 2-2-16,12-4 7 0,8-1 10 16,16-3-3-16,19-2 4 15,18-20 10-15,11-10-22 16,7-4-2-16,12 1 0 16,6 5 2-16,9 5-1 15,0 4-4-15,-9 2 2 16,-6 5-1-16,-4 2 0 15,-4 0 0-15,-1 0-3 0,1-1 4 16,-11 0-2-16,-5-2 3 16,-5 3-3-1,-6-4 0-15,-4 1 0 16,-6 0 3-16,-8-2-4 0,-4 3 1 16,-2 3 1-16,-6 2-3 15,-1 4 4-15,-13 5-4 16,-3 0 4-16,-9 0-4 15,-8 2 3-15,-6 5 0 16,-8-2-2-16,-6 0 2 16,-3 3-3-16,0 1 3 15,-2 8-1-15,1 10 3 16,10 12-1-16,0 11 1 16,4 10 0-16,8 2-2 15,-2 3 0-15,8 3-2 16,0 3 2-16,1 1-1 15,1 2 3-15,-3-1-5 0,-7 9 6 16,-4 7-4-16,-2 7 2 16,-5 5-4-16,-4 8 3 15,3 2-2-15,-1 7 1 16,3 0 0-16,0-1-3 16,1-5 3-16,-2-6-1 15,2-6 3-15,3-9-2 16,-3-6 0-16,-2-7 0 15,1-6-2-15,-6 0 2 16,-3-4-2-16,1-4 3 16,-4-3-4-16,-1-4 5 15,-4-7-4-15,-1-1 4 0,0-6-2 16,-9-5 1-16,-7-5 0 16,-1-4-1-16,-8-1 4 15,-1-2-6-15,-10-2 5 16,-15-6-6-16,-16-1 6 15,-18 0-2-15,-16-2-1 16,-14 4 0-16,-13 0-4 16,-9 3 8-16,-4-1-6 15,-13-4 4-15,-5-2-3 16,5-4 4-16,3-4 4 16,3-3 4-16,5-1 4 15,8 4-4-15,4 2 2 16,8 8-3-16,13 4 0 0,14 0-9 15,9-2 9-15,26-1-8 16,19-5 1-16,19-3-1 16,12-6 0-16,10-1-2 15,1-2 2-15,0-1-6 16,0 0-5-16,0 0 3 16,0 0-6-16,0 0-6 15,0 0-11-15,0 0-6 16,3-1-3-16,12-12-18 15,8-9-20-15,0-12-78 16</inkml:trace>
  <inkml:trace contextRef="#ctx0" brushRef="#br0" timeOffset="-81787.72">21706 9219 536 0,'-26'0'-31'0,"2"-6"28"16,-3 3 6-16,0-2 37 16,-4-1-13-16,-6 2 18 15,-5-3-15-15,-10-3-13 16,-9-3-4-16,-11-6 1 16,-8-3-8-16,-4-4 3 15,2-3-2-15,7-3-1 0,9-1 5 16,10 3 8-1,6-1-2-15,3-2-12 0,2-1 2 16,-1-9-2-16,1-7 4 16,5-12 2-16,8-12-9 15,10-6 1-15,13-6-4 16,8-3 4-16,1 0-3 16,15-3 2-16,13 8-3 15,8 9 1-15,0 13-2 16,-1 16 2-16,5 11-1 15,4 11-2-15,12 3 1 16,17-1-3-16,11-3 7 16,5 0-5-16,-1 7 3 0,-5 9-2 15,-1 8 2 1,-5 1-2-16,-8 3 2 16,-6 11 0-16,-4 7-4 15,-2 5 4-15,-6 9-2 0,2 8 0 16,-5 10 1-16,-7 12 4 15,-8 6-3-15,-14 13 3 16,-17 9-1-16,-2 10-4 16,-21 8 2-16,-12 2 0 15,-2-6 3-15,-10-10-4 16,-3-11 6-16,-5-12-4 16,-10-10 3-16,-8-11-2 0,-13-9 0 15,-7-8 1 1,-2-6 0-16,0-7-1 15,7-7-3-15,13-7 3 16,13-7-5-16,21-2-3 0,17 0-19 16,10-4-36-16,1-8-48 15,-5-7-185-15</inkml:trace>
  <inkml:trace contextRef="#ctx0" brushRef="#br0" timeOffset="-79108.44">15514 7358 74 0,'-30'-15'301'0,"15"5"-305"16,9 6 4-16,3 3 2 0,3 1 13 15,0 0-7-15,0 0-3 16,0 0 1-16,0 0 9 16,0 0 10-16,0 0 4 15,0 0-9-15,0 0-2 16,0 0-8-16,0 0-8 15,0 0 0-15,0 0-2 16,0 0 0-16,0 0-2 0,0 0 4 16,0 0-5-1,0 0 4-15,0 0-1 16,0 0 0-16,0 0 0 16,0 0-2-16,0 0-22 0,0 0-19 15,0 1-23-15,0 2-70 16</inkml:trace>
  <inkml:trace contextRef="#ctx0" brushRef="#br0" timeOffset="-70321.25">8559 10135 437 0,'0'22'4'0,"-32"-1"30"16,-23 4 25-16,12 3-1 16,-1-3-13-16,-9 0-17 15,-2 2-17-15,-16-2-1 16,-11-2 1-16,-21 1-1 15,-15-6-8-15,-14-8 2 16,-8-10-3-16,3-4 2 0,9-30-3 16,17-23 5-16,30-22 4 15,33-24-4-15,28-20-5 16,20-3-2 0,16-3 5-16,26 11-2 0,15 14-1 15,18 13-1-15,15 16 0 16,18 18-3-16,14 17 0 15,22 12 4-15,16 18-2 16,11 10 2-16,-4 4-2 16,-20 27 2-16,-32 15-4 15,-33 15-4-15,-24 17 2 16,-17 9 8-16,-21 5-1 0,-7 0 0 16,-13-1 2-1,0-2 4-15,-13-1-1 0,-5 1-6 16,-7-7 1-1,-7 4-5-15,0 1-22 0,-1 2-33 16,-7-6-122-16</inkml:trace>
  <inkml:trace contextRef="#ctx0" brushRef="#br0" timeOffset="-51753.96">19328 9594 429 0,'0'0'1'0,"-2"-8"1"16,-9 3 53-16,2-1 0 0,-2 2 3 16,4 2-1-16,4 2-34 15,1 0 0-15,1 0-8 16,-2 5-9-1,-3 33-6-15,0 22 5 0,-3 15 0 16,5 2-4-16,2-14 0 16,1-11-2-16,1-13 2 15,0-14-3-15,0-10-9 16,0-10-14-16,0-5-7 16,0-9-45-16,0-43-64 15</inkml:trace>
  <inkml:trace contextRef="#ctx0" brushRef="#br0" timeOffset="-51572.44">19234 9390 574 0,'-15'-4'2'16,"9"-3"27"-16,6 7 6 15,0 0-19-15,11 0-18 16,17 4-6-16,11 8 6 15,8 1-52-15,-2-5-62 16,-9-2-136-16</inkml:trace>
  <inkml:trace contextRef="#ctx0" brushRef="#br0" timeOffset="-51373.97">19550 9545 631 0,'-16'13'-7'15,"3"3"5"-15,6 11 26 16,5 9 1-16,2 6-16 16,0 4-4-16,11 0-8 15,6-4 3-15,2-2-11 16,-3-8-26-16,-7-10-30 16,-4-8-15-16,-5-11 5 15,0-3-127-15</inkml:trace>
  <inkml:trace contextRef="#ctx0" brushRef="#br0" timeOffset="-51196.44">19495 9360 557 0,'0'-5'12'16,"0"2"-6"-16,0 3 48 15,0 0-33-15,0 0-19 16,10 3-9-16,14 14 4 15,9 5-1-15,4 3-84 16,-6-4-33-16</inkml:trace>
  <inkml:trace contextRef="#ctx0" brushRef="#br0" timeOffset="-50989.56">19789 9507 630 0,'0'5'38'16,"0"1"-38"-16,-8 15 11 15,-3 11 28-15,4 8-4 16,5 5-23-16,2 2-9 16,0-5-5-16,6-5 3 15,3-7-4-15,0-10 0 16,-2-8-21-16,-4-3-7 16,-1-6 1-16,-2-3-17 15,0 0-29-15,-3-25-10 16</inkml:trace>
  <inkml:trace contextRef="#ctx0" brushRef="#br0" timeOffset="-50836.95">19733 9318 392 0,'0'0'159'0,"0"-2"-174"15,9-1 10-15,13 3-11 16,14 0 8-16,3 0-70 15,-2 0-326-15</inkml:trace>
  <inkml:trace contextRef="#ctx0" brushRef="#br0" timeOffset="-50545.73">20050 9106 542 0,'5'6'36'16,"6"2"-62"-16,5 14 35 15,3 17 31-15,-1 18-2 16,-2 21-17-16,-5 19-11 16,-10 12-1-16,-1 8-3 15,0-7-2-15,-15-10 1 16,-4-13 0-16,0-15 5 15,0-17-6-15,6-15 2 0,3-18-8 16,1-9 4-16,4-2-24 16,0-3-45-16,0-2-99 15</inkml:trace>
  <inkml:trace contextRef="#ctx0" brushRef="#br1" timeOffset="-41542.24">14230 7461 269 0,'-3'0'26'0,"3"0"-26"15,0 0-3-15,0 0-6 16,0 0 0-16,0 0 11 16,0 0 13-16,0 0 6 15,0 0-1-15,0 0 12 16,0 0 23-16,0 0-6 15,0 0-6-15,0 0-2 16,0 0-10-16,0 0-6 16,0 0-2-16,0 0-7 0,0 0-8 15,0 0-2-15,0 0-5 16,0 3-1-16,0 4-1 16,0 7 5-16,-2 7 4 15,-2 5 1-15,-2 6 4 16,-1 0-4-16,1 5 2 15,-2 5-8-15,2 5 1 16,-1 6 2-16,4 0 0 16,3-1-7-16,0-2 5 15,0 0-4-15,10 1 4 16,-5 1-3-16,-1 1 0 16,-1 3 3-16,-1 3-5 15,-2 5 2-15,0 2-2 0,0 2 2 16,0-6-3-16,0-8 3 15,1-5 0-15,2-6-2 16,-1-5 2-16,-1-5-1 16,-1 0 6-16,0-4-4 15,0-2 2-15,0 3 1 16,0-6-3-16,-4 1-2 16,-5-1 3-16,0-1-3 15,0 2-1-15,3-1 3 16,3-5-3-16,-2-3 2 15,2-5-2-15,0-6 3 16,2 0-2-16,1-4 1 0,0-1 1 16,0 0 1-16,0 0 2 15,0 0-3-15,0 0 6 16,-3-4-6-16,-3-13 1 16,3-12-6-16,0-16 2 15,3-10 0-15,0-9 2 16,0-4-2-16,0 2-2 15,-1 5 3-15,-2 2 0 16,-5 4 1-16,-1 5 1 16,-1-2-1-16,1 3-1 15,3 0 0-15,1-2 0 16,3 2 2-16,2 0-2 16,0 3-1-16,0 5 1 0,0 2-1 15,0 3 1-15,10-2-3 16,2 0 6-1,7-5-8-15,1-5 4 16,0 4-2-16,1 1-6 0,-7 6 1 16,-4 6 4-16,-7 1 0 15,-3-1 2-15,0 5 4 16,0 1-4-16,0 3 4 16,0 9-2-16,0 2 0 15,0 3 0-15,0 2 0 16,0 4 0-16,0-2 0 15,0 2 0-15,0-2 0 16,0 1 0-16,0 0 0 0,0 1 0 16,0-2 0-1,0 4 0-15,0-1 0 16,0 1-2-16,0 0 4 0,0 0-2 16,0 0 0-16,0 0 0 15,0 0 0-15,0 0-2 16,0 0 1-16,0 0 1 15,0 0-3-15,0 0-2 16,1 3-14-16,7 9-21 16,6 6-19-16,2-1-109 15,3-10-215-15</inkml:trace>
  <inkml:trace contextRef="#ctx0" brushRef="#br1" timeOffset="-39902.05">17310 7407 446 0,'0'-16'27'0,"-2"13"11"16,1 1 30-16,1 1-26 0,0 1-19 15,0 0-19-15,0 0-2 16,0 0-4-16,0 0 0 15,0 6 1-15,0 16 3 16,-2 10 19-16,-5 14 5 16,-11 16-11-16,-1 9 5 15,-1 7-4-15,1 2 0 16,5 2-7-16,-2 0-3 16,3 3-3-16,1 2 3 15,3-1-1-15,5 4 0 16,-4 2-5-16,-1 1 4 15,0 0-2-15,0-2 4 16,2-9-1-16,0-10-1 0,4-11 1 16,0-14-3-16,1-12 0 15,2-13-4-15,0-11 5 16,0-6-4-16,0-5 3 16,-2 0 0-16,1-11 2 15,1-16-3-15,-2-13-1 16,2-11 1-16,0-10-2 15,3-9 1-15,14-11-4 0,2-9-1 16,5-9 1-16,1-4-4 16,3-1-1-1,-2 2-3-15,-4 12 9 16,-4 9-3-16,-6 10 4 0,-2 7 0 16,1 3 2-16,-2 1-1 15,3 2 2-15,-2 6-2 16,-4 2 1-16,0 6 1 15,0 5-3-15,-3 3 2 16,0 4 0-16,-2 7 2 16,1 4-4-16,-2 4 5 15,0 8-3-15,0 0 0 16,0 7 0-16,0 2-1 16,0 0 3-16,0 0-4 15,0 0 2-15,0-2-1 16,0 2 3-16,0 0-3 15,0 0 2-15,0 0-2 0,0 0 0 16,0 0 1-16,0 0-2 16,0 0 0-16,0 0-3 15,1 0-35-15,4 7-87 16,-4-7-121-16</inkml:trace>
  <inkml:trace contextRef="#ctx0" brushRef="#br1" timeOffset="-39061.3">14377 7130 363 0,'12'-21'30'0,"0"2"17"15,-4 3 11-15,-7 6 5 16,-1 5-4-16,0 5-15 16,0 0-15-16,-9 0-1 15,-19 16-14-15,-17 15-15 16,-6 11-5-16,-1 6 6 16,5-5 1-16,17-12-2 15,12-12 2-15,12-12-1 0,3-6-1 16,3-1 0-16,0 0-4 15,0 0-4-15,15 6 2 16,7 2 8-16,5 6-1 16,0 1 2-16,6 6-2 15,-2 1 3-15,2 2-3 16,-8-2 2-16,1-4-2 16,-6-2 2-16,-6-5-2 15,-2-4 0-15,-8 0 0 16,-1-5-1-16,-3-1-14 15,0-1-15-15,0 0-17 16,-10 0-35-16,-7-16-40 0,-3-8-125 16</inkml:trace>
  <inkml:trace contextRef="#ctx0" brushRef="#br1" timeOffset="-38161.55">14261 7291 169 0,'-7'-3'235'15,"4"-2"-187"-15,1 5 17 16,2 0-7-16,0 0-15 15,0 0-27-15,0 0-5 16,0 0 2-16,0 0-3 16,0 0-4-16,5-2-5 15,13-4-1-15,7-2 9 16,5-1-3-16,-2 0-3 16,3 1-3-16,1 0 1 0,-1 1-1 15,2-1 1 1,-5 1-2-16,3 3 3 15,-1 0-3-15,0 1 1 16,6 2 0-16,0-1 0 0,0 2 0 16,3 0 1-16,-6 0-1 15,-2 0-2-15,-2 0 3 16,-3 2-2-16,6 5 2 16,8-5-1-16,19-2 0 15,25 0 1-15,13-11 0 16,4-1 1-16,-6 2-3 15,-13 3 2-15,-9 7-3 0,-7 0 4 16,-7 0-2-16,-5 6-1 16,-8-1 2-1,-6 2-1-15,-2 0 0 16,-4 0-1-16,-3-1 1 0,0-1 0 16,-2-1 0-16,0-1 0 15,1 1 2-15,0-1-1 16,3-2 4-16,3 1 1 15,3-2-2-15,5 0 6 16,3 0-5-16,1 0 2 16,3 0-1-16,0 0-3 15,4-2-1-15,-3 0 0 16,0 0 0-16,-6 2-3 16,-7 0 3-16,-3 0-4 15,-7 0 3-15,1 0-1 16,-3 2 0-16,1-2 0 15,2 0 2-15,1 0-2 0,1 0-1 16,-3 0 3-16,-2 0-3 16,-3 0 2-16,-3 0-1 15,0 0 0-15,-5 1-2 16,-6 0 3-16,-4-1-2 16,-3 0 2-16,-1 0-1 15,-2 0 1-15,2 0 2 16,-1 0-2-16,-1 0 2 15,0 0-3-15,0 0 3 16,3 0-4-16,-3 0 3 16,3 0-4-16,1 0 2 15,4 0-1-15,4 0 0 0,4 0 2 16,3 0-3-16,-1 0 4 16,3-1-3-16,-3 1 2 15,-2 0-3-15,-2 0 2 16,-4 0-1-16,-4 0 0 15,-1 0 3-15,-4 0-5 16,-1 0 4-16,0 0-2 16,0-3-28-16,0-5-27 15,0-9-79-15,-14-6-290 16</inkml:trace>
  <inkml:trace contextRef="#ctx0" brushRef="#br1" timeOffset="-37846.39">17034 6956 570 0,'-18'-4'6'16,"8"4"7"-16,6 0 42 15,4 0-6-15,0 0-34 16,0 0-22-16,14 9-1 16,10 6 8-16,9 3 1 15,6 1 0-15,-4 1 0 16,-2-1-1-16,-6 4 1 15,-9 0-1-15,-6 5 0 16,-11 2 1-16,-1-1 3 16,-6 0 5-16,-18-5 10 0,-4-1 0 15,-2-1 0-15,-1-2-13 16,6-5-3-16,3-1-4 16,7-6 4-16,7-1-5 15,7-2 0-15,1-4-40 16,4-1-80-16,11 0-93 15</inkml:trace>
  <inkml:trace contextRef="#ctx0" brushRef="#br1" timeOffset="-33549.82">14327 8732 212 0,'0'0'100'15,"0"-3"-78"-15,-2 0 12 16,1 2-9-16,1-2 9 16,0 2-16-16,0 1-11 15,0-1-6-15,0 1-2 16,0 0 6-16,-2 0 7 16,-4 0 20-16,-10 0-4 15,-1 0-24-15,1 0-8 16,4 0 3-16,6 0-4 15,5 0-10-15,1 0-3 0,0 0 2 16,0 0 6-16,0 0-1 16,0 0 3-16,0 0 0 15,0 0 7-15,0 0 1 16,0 0-1-16,0 0 1 16,0 0 1-16,0 0-1 15,0 0-1-15,0 0 3 16,0 0-3-16,0 0 3 15,0 0 0-15,0 0 6 16,0 0 3-16,0 5 0 16,-2 12 0-16,-8 6 3 15,2 5-5-15,2-4-2 0,2-4-1 16,4-1-6-16,0 8 1 16,0 11-2-16,0 11 5 15,4-1 3-15,1 4-6 16,1-5 6-16,-3-4-4 15,6-5 1-15,-5-7 1 16,1-8-2-16,-4-5-2 16,1-5 1-16,-1-8-2 15,-1-3 7-15,2-2-6 16,-2 0-1-16,1 0 2 16,1 0-5-16,-2 0 6 15,0 0-2-15,0 0 6 16,0 0-2-16,0 0 2 0,0 0-5 15,0 0-2-15,1-2 0 16,15-7-14-16,14-12-40 16,6-10-35-16,1-6-339 15</inkml:trace>
  <inkml:trace contextRef="#ctx0" brushRef="#br1" timeOffset="-31941.64">17240 8838 370 0,'0'0'14'16,"0"-1"9"-16,0-1 17 0,0 2-6 16,0-2-12-16,0 2-5 15,0 0-8-15,0-1 0 16,0 1 6-16,0 0 6 16,0-1 10-16,0 1 7 15,0 0-9-15,0 0-14 16,0 0-1-16,0 0-2 15,0 0-4-15,0 0-9 16,0 0 3-16,0 0-3 16,0 0-1-16,0 0 2 15,0 0-2-15,0 0 3 16,0 0-2-16,0 0 2 0,-2 0-2 16,2 0 2-16,0 0 0 15,-1 0-1-15,1 0 2 16,0 0-4-16,-2 0 1 15,1 0-22-15,-5 0-4 16,0 0-14-16,0 0 15 16,0 0 1-16,0-2-6 15,-3-2 1-15,0 1 12 16,0 0 9-16,-1-2 7 0,3 2 0 16,1 0 2-1,-1 1 1-15,3 0-1 16,-5-1 11-16,3 1 8 15,-1-1 5-15,-1-1 7 0,1 2-3 16,1 1-2-16,3 0-1 16,0 1-4-16,1 0-10 15,2 0 1-15,0 0-10 16,0 0 1-16,0 0-3 16,0 0-1-16,-1 2 2 15,-1 15-2-15,-5 9 3 16,-5 8-3-16,2 0 7 15,2 2-4-15,1-5 2 16,7 0-2-16,0 1-2 16,0-3 2-16,6 3-4 15,1-3 4-15,1 1-2 0,-2-1 2 16,1-3-4-16,-3-2 5 16,-2-3-4-16,-2 0 2 15,0 0 0-15,0-3-1 16,0-3 1-16,0-4 0 15,0-4 1-15,0-4-3 16,0-3 3-16,0 1-3 16,0-1 3-16,-2 0 0 15,2 0 1-15,-1 0 0 16,1 0 4-16,0 0 8 16,0 0-10-16,0 0 2 15,0 0-6-15,0 0 2 16,0 0-2-16,0 0 2 0,-2 0-2 15,-3 0-2-15,2-1 2 16,0-2-3-16,0-1 4 16,0 4-3-16,0-1 3 15,1-1-3-15,-1 1 1 16,2-1 0-16,-1 0-1 16,2 0 2-16,-1 1-2 15,-1 0 2-15,1-1-4 16,-2 2 5-16,2 0-5 15,1 0-19-15,0 0-38 16,0 0-56-16,1 0-132 16</inkml:trace>
  <inkml:trace contextRef="#ctx0" brushRef="#br1" timeOffset="-24477.82">20236 10264 454 0,'0'0'14'0,"0"0"-15"16,0 0 2-16,0 0 8 15,0 0 16-15,-1 2 2 16,1-2-12-16,-2 0 2 16,-2 1 6-16,-5 5 1 15,-6 1-10-15,-4 3-2 16,1 3 6-16,-1 0-7 16,0-1-5-16,5 0-3 15,2-4 3-15,2-3 2 16,2 0-1-16,1-1-7 15,0 0 6-15,-3-1 2 0,0 0-2 16,-2-1-4 0,-6 2 2-16,1-1 0 15,-2 0-4-15,-3 0 4 16,2-2-3-16,-2-1 1 0,1 2-2 16,-1-2 3-16,1 0 0 15,-1 0 0-15,-2 0 1 16,3 0-4-16,-1 0 4 15,1 0-6-15,3 0 7 16,0 0-8-16,5 0 6 16,-1 0-2-16,2 0 2 15,2 0-2-15,1 0 1 0,-1-2 0 16,-4-2-4 0,-1-2 5-16,-5-3-4 15,-4-5 3-15,-2-1-4 16,1-4 5-16,-3 1-5 0,-1-4 3 15,1-1-1-15,0 0-1 16,1-4 1-16,2 0-1 16,-2-4 3-16,1-2-4 15,1-5 2-15,3-2 0 16,4-5 0-16,0-2 0 16,2-3 0-16,-1 2 0 15,1-1 0-15,6 4 0 16,-2 1-2-16,-2 4 5 15,4 1-4-15,1 1 4 16,-1 0-4-16,5-5 1 16,2 2-2-16,0-2 0 15,3-3 4-15,0 2-6 0,-1 0 4 16,1 5-2-16,0 5 3 16,0 2-4-16,0 2 4 15,0 4-3-15,0 2-3 16,3 2 4-16,6 0-2 15,4 1 3-15,-1-3-5 16,4 5 5-16,-1-2-2 16,6 0 1-16,1 1-2 15,2 0 5-15,5-1-5 16,-1 1 0-16,5 2 4 16,-1 3-2-16,3 1 1 15,0 3-2-15,-2 0 2 0,0 0-1 16,-2 2 2-16,-1 1-1 15,1 1-2-15,0 2 4 16,-1-1-4-16,0 3 3 16,1 2-4-16,2 1 4 15,0 0-2-15,3 0 3 16,4 0-5-16,3 3 4 16,2 6-2-16,-1 1 2 15,-1 2-1-15,1 0-2 16,-3-1 3-16,-2-2-1 15,-3 0 0-15,-5 0-1 16,-6-2 1-16,-1 2 0 16,-3 0 1-16,-1 0-1 0,0 1-1 15,-3-1 0-15,2 4 1 16,-2 1-1-16,-1 7-2 16,1 2 6-1,-4 8-4-15,0 4 1 0,2 1 2 16,-5 6-2-16,7-1 2 15,-2 1-4-15,-1-1 5 16,1-5-2-16,0 2 0 16,-6-3-2-16,-1 7 4 15,-4 1-3-15,-4 2 2 16,0 6-1-16,0 2 0 16,0 4 1-16,-12 2-3 0,-4-1 3 15,1-5-4-15,-1-6 5 16,2-3-5-16,-2-2 3 15,-1 2-1-15,-3-1 0 16,-7 1 3-16,-3-1-5 16,-6-3 5-16,-4 3-5 15,-3-7 5-15,-5-1-4 16,2-3 3-16,1-5 0 16,2-1 0-16,-5 1-1 15,1-7-2-15,-2 0 4 16,-2-5-4-16,2-3 5 15,4-4-4-15,2-4 5 16,4-1-4-16,8-3 2 0,1 1-2 16,5-1-1-16,3 1 2 15,1-1-5 1,7 0 3-16,5 2 0 16,2-2 3-16,6 0-8 0,1 0-7 15,0 1-32-15,0 3-45 16,10-1-98-16</inkml:trace>
  <inkml:trace contextRef="#ctx0" brushRef="#br1" timeOffset="-21888.99">20962 9379 352 0,'-15'-3'8'16,"6"-2"61"-16,4 2-10 0,1 3-19 15,1-2-22-15,3 2-6 16,0 0-8-16,0 0 1 15,0-1-4-15,0 1-2 16,0 0 2-16,0 0-8 16,9 0 4-16,10-3 0 15,2-1 5-15,3 1-3 16,-6-1 2-16,3-2-2 16,-1 1 1-16,-1-1 1 15,0 4-2-15,-3-1 2 16,-1 2-2-16,1-1 2 15,-4-2-3-15,-1 4 4 16,-7 0-4-16,-2 0 3 0,-2 0-1 16,0 0 3-16,-2 0 4 15,-13 0-7-15,-10 0 1 16,-3 0-3 0,1 0 4-16,0 0-2 0,3 3 3 15,0 8 10-15,2 5 8 16,2 10-13-16,1 3-4 15,6 3 11-15,4 0-7 16,9-2-5-16,0 1-3 16,3-3 3-16,15-5-6 15,0-7-3-15,4-12-36 16,3-4-31-16,-1-24-96 0,-4-12-55 16</inkml:trace>
  <inkml:trace contextRef="#ctx0" brushRef="#br1" timeOffset="-21608.75">21088 9320 388 0,'-10'-2'41'16,"4"2"28"-16,-3 0-10 16,0 12-37-16,-4 16-15 15,-1 8-5-15,3 3 1 16,4-3-2-16,3-5-1 16,4-9 2-16,0-7-7 15,0-8 4-15,0-2-10 16,0-5 2-16,-3 0 6 15,0 0 6-15,-2-6-10 0,1 0 7 16,1 2 0 0,3 3 4-16,0 1-1 15,0-3-4-15,3-1 1 16,13-2-2-16,5-1 3 0,0 1-2 16,-2 4-3-16,-2 2-41 15,-10 0-69-15,-7 13-98 16</inkml:trace>
  <inkml:trace contextRef="#ctx0" brushRef="#br1" timeOffset="-21094.12">20819 9719 241 0,'-12'0'294'0,"9"-6"-295"15,3 4 28-15,0-2-17 16,24-4-11-16,16-4 0 0,9-4 3 15,3 1 0-15,-1 1-4 16,-5 3 3-16,-9 2-3 16,-7 5 3-16,-14 3-7 15,-10 1 2-15,-6 0-4 16,-6 0 21-16,-22 20-9 16,-8 6-1-16,-2 8 2 15,3-2 6-15,7-6-1 16,9-8-2-16,2-5-2 15,7-7-6-15,5-3 5 16,4-1 1-16,1-2 9 16,0 0-8-16,0 0 2 15,0 0 3-15,0 0-10 0,16 0 1 16,8 0-4-16,1 4 6 16,-2 5-5-16,-8 5 3 15,-6 5-2-15,-9 6-1 16,0 4 4-16,-6 0-3 15,-12-2 4-15,0-5-2 16,6-10 4-16,5-3 4 16,5-6 10-16,2-3-17 15,0 0-2-15,0 0-5 16,3 0-5-16,15 0 8 16,3-3-1-16,7-7 2 15,9-3-2-15,8-4-10 0,12-4-20 16,5-4-24-16,-4-2-90 15</inkml:trace>
  <inkml:trace contextRef="#ctx0" brushRef="#br1" timeOffset="-20709.52">21570 9274 431 0,'-20'-13'210'0,"4"4"-209"0,5 6 34 15,1 3 4-15,-5 0-25 16,-7 23-11-16,-3 11-4 16,-3 8 4-16,4-1-2 15,5-8-3-15,7-5-13 16,6-10-42-16,3-7-13 15,3-8-18-15,0-3 7 16,0-4 21-16,12-13 60 16,0-4 2-16,3 3 14 15,-3 6 32-15,0-1 16 16,4 6 2-16,4-1-40 16,1 2-3-16,5 2-13 0,-2 4-4 15,1 0-6-15,-1 0 0 16,-6 10-13-16,-6 5-56 15,-12 1-135-15</inkml:trace>
  <inkml:trace contextRef="#ctx0" brushRef="#br1" timeOffset="-20348.85">21338 9545 188 0,'-13'0'381'0,"9"0"-376"16,4 0 17-16,16 0-14 15,21 0-12-15,17 0 9 16,4 0-3-16,-3 0-1 0,-4 0-2 16,-15 0-2-16,-10 0-9 15,-13 0-34 1,-13 4 21-16,0-3 17 16,-20 0 20-16,-5 2 19 0,-2-1 5 15,3 2 17-15,3-1-17 16,3 5-2-16,6 6-14 15,5 9-4-15,1 14-14 16,6 11 5-16,0 2-6 16,0 1 3-16,12-3-5 15,1-8 5-15,0-5-5 16,-4-10 0-16,-4-10 3 0,1-3-4 16,-1-3 1-16,5-2-5 15,5-6-36-15,13-1-57 16,11-25-111-1</inkml:trace>
  <inkml:trace contextRef="#ctx0" brushRef="#br1" timeOffset="-19893.67">22059 9350 479 0,'-16'-10'20'0,"-5"2"51"15,-7 5 8-15,-3 3-29 16,-5 0-17-16,-2 8-10 15,7 9-17-15,9 1 6 16,10-3-7-16,10-2-2 16,2-2-6-16,6 0 1 15,23-1 0-15,8-5 1 16,8-5 1-16,5 0-7 16,-2-19-4-16,-11-6 3 15,-10-2 0-15,-15 0 1 16,-12 0 9-16,0 3-1 0,-19 1 1 15,-8 6 5-15,-2 5-7 16,3 2 3-16,6 6-4 16,10 4 2-16,10 0-9 15,0 0-20-15,1 5-91 16,19 6-14-16,4-2-99 16</inkml:trace>
  <inkml:trace contextRef="#ctx0" brushRef="#br1" timeOffset="-19705.18">22232 9166 491 0,'0'-6'4'0,"0"1"87"15,0 5-31-15,0 0-26 0,0 0-20 16,0 11-15-16,0 18 4 16,0 13 13-16,0 5-2 15,0 2-11-15,2 0-5 16,5-2 3-16,-2 2-19 15,-4-6-50-15,-1-8-137 16</inkml:trace>
  <inkml:trace contextRef="#ctx0" brushRef="#br1" timeOffset="-19166.62">22156 9590 485 0,'-29'10'49'15,"-7"8"-32"-15,-3 8 34 0,-1 12 3 16,0 4-27-16,2 2-17 15,6 3-3-15,2-2-3 16,5-2-6-16,9-9 4 16,7-9-6-16,5-9-3 15,4-9-46-15,4-6-20 16,21-1-39-16,11-17 26 16,6-16 25-16,3-4-31 15,-5 0 78-15,-9 11 35 16,-13 11 40-16,-6 9-4 15,-9 4 4-15,-1 2-19 16,-2 0-21-16,0 0-8 16,0 8 1-16,0 13 18 0,-17 6-10 15,-4 0-6-15,-5-4-2 16,-1-2 7-16,8-5 0 16,3-4-6-1,8-5-2-15,3-3-5 0,5-2-4 16,0-1-5-16,0 2-4 15,5 4-2-15,13 0 7 16,2-1-3-16,4-1-9 16,2-2-9-16,2-3 2 15,3 0-9-15,1 0 3 16,0-13 14-16,-3 2 6 16,-6-2 7-16,-4 6-3 0,-8 3 8 15,-3 3 5-15,-4 1 11 16,-2 0-12-16,-2 0-2 15,0 0-1-15,0 0-4 16,1 0-1-16,8 0-5 16,6 0 3-16,0 0-65 15,-2-6-195-15</inkml:trace>
  <inkml:trace contextRef="#ctx0" brushRef="#br1" timeOffset="-18856.37">22369 9249 648 0,'-16'-9'8'15,"10"9"-6"-15,6 0 36 16,0 0-25-16,0 22-13 15,6 9 8-15,10 8-3 16,5 0-1-16,0-5-4 16,-2-4 2-16,2-5-1 15,0-7-1-15,1-7 0 16,1-6-2-16,3-5 4 0,6-2-12 16,0-19-11-16,4-11-50 15,-6-9-72 1,-14 3-156-16</inkml:trace>
  <inkml:trace contextRef="#ctx0" brushRef="#br1" timeOffset="-18656.91">22672 9112 446 0,'-5'-5'51'0,"3"5"35"16,-1 3-49-16,-4 33-24 16,-8 22 17-16,2 18 2 15,-1 9-8-15,5-3-14 16,8-5-1-16,1-9-3 15,0-10-3-15,1-11-5 0,10-11 1 16,-1-13 0-16,-2-11-25 16,1-12-35-1,-2-8-19-15,5-30 9 16,-6-16-104-16</inkml:trace>
  <inkml:trace contextRef="#ctx0" brushRef="#br1" timeOffset="-18536.22">22661 9393 377 0,'-2'-7'45'0,"2"4"24"15,0 3-45-15,14 0-17 16,8 0 20-16,3 0-18 16,5 0-8-16,-2 0-1 15,-2 0-56-15,-1-1-157 0</inkml:trace>
  <inkml:trace contextRef="#ctx0" brushRef="#br1" timeOffset="-18265.63">22952 9050 292 0,'0'-12'251'0,"6"2"-258"16,4 6 11-16,5 4-1 15,3 0 3-15,-5 15-5 16,-7 15 5-16,-6 8 2 16,-12 8 3-16,-19 5 3 15,-2-7 3-15,2-4 19 16,2-6-4-16,10-5 0 15,10-5-18-15,8-5-4 16,1-3-8-16,6-1 1 16,11-3-4-16,7-2-1 15,4-3 1-15,10-6-4 0,7-1-36 16,-4-1-44-16,-5-13-108 16</inkml:trace>
  <inkml:trace contextRef="#ctx0" brushRef="#br1" timeOffset="-18101.07">23033 9687 680 0,'-6'2'18'0,"5"-2"-20"16,1 0 5-16,0 6 2 16,15 4-5-16,10 2 5 15,6 3-6-15,2-5-7 0,-6-3-93 16,-12-6-181-16</inkml:trace>
  <inkml:trace contextRef="#ctx0" brushRef="#br0" timeOffset="-5281.68">12593 11580 349 0,'-7'-7'20'0,"0"1"50"16,5 6-23-1,2 0-9-15,-1 0-20 0,1 0-6 16,0 0 4-16,-4 0 1 15,4 0-4-15,-3 0-7 16,2 12-5-16,-5 27-1 16,0 18 20-16,3 19-2 15,3 5-8-15,0-2-7 16,13-4 1-16,5-4-3 16,-3-6 1-16,1-9 0 0,-4-6-1 15,-1-11 1 1,-2-10-3-16,-8-11 3 15,1-7-4-15,-2-7 4 16,0-1 0-16,0-3-1 0,0 0 0 16,0-4-21-16,0-15-29 15,0-12-97-15,0-14-125 16</inkml:trace>
  <inkml:trace contextRef="#ctx0" brushRef="#br0" timeOffset="-3842.66">12532 11554 282 0,'-1'-3'15'0,"1"1"-10"15,0 2 1-15,0 0-1 16,0 0-3-16,0 0 0 16,0 0 3-16,0 0 7 15,0 0 14-15,0 0 23 16,0 0 9-16,-2 0-15 15,1 0-19-15,1 0-17 0,-2 0-4 16,2 0-1-16,0 0-5 16,0 0 2-16,0 0-5 15,0 0 1-15,0 0 3 16,0 0 3-16,0 0 0 16,-1 0 4-16,1 0 4 15,0 0 2-15,0 0 17 16,0 0-10-16,0 0-8 15,0 0-8-15,0 0 0 16,0 0-4-16,0 0 2 16,0 0-3-16,0 0 1 15,0 0-6-15,0 0 4 16,0 0 2-16,0 0-1 0,0 0 5 16,7 0-2-16,4 0 1 15,5 0-1-15,4 0 2 16,9 0-3-16,19 0 4 15,10-15 0-15,7-3 8 16,-2 1-3-16,-8 6-8 16,-12 4 1-16,3 2-3 15,-2 2 4-15,11 0-2 16,4-3 0-16,4-2 1 16,4-2-2-16,4-1 3 15,7 2-4-15,-1-1 4 16,4 3-4-16,-4 3 5 0,-3-1-5 15,-5 4 3-15,-3 0 0 16,-1 1-2-16,9 0 2 16,7 0-4-16,7-2 6 15,6-5-4-15,1-4 4 16,5-1-6-16,-4-4 6 16,-2 0-3-16,-4 3 0 15,-7 2 0-15,1 1 0 16,0 1 2-16,4-1-4 15,5 0 4-15,2-4-4 16,3 3 5-16,7-7-6 16,6 0 6-16,5 0-2 15,-7 0-2-15,-6 1 2 0,-8 2-3 16,-6-1 5-16,-1 4-4 16,-1-1 2-16,2 3-1 15,1-2 2-15,5 0-3 16,2-1 2-16,1-2-1 15,-4-1-1-15,-4-2 5 16,-3 2-7-16,1 0 7 16,4 0-5-16,1 1 5 15,-1-2 0-15,-4 4 4 16,0 1-5-16,-2 1-4 16,-4 5 4-16,-5-1-3 15,-10 5 3-15,-12 1-3 0,-7-3 2 16,-5 2-2-16,-7-1 2 15,0 1 1-15,1 1 2 16,2-3-1-16,2 0-3 16,0-2 1-16,-1 2-3 15,-1 0 2-15,-2 0-2 16,0-2 4-16,-4 2-5 16,-3-2 4-16,-5 4-3 15,-6-1 1-15,-4 0 1 16,-5 3-3-16,-7 0 4 15,-3 0-3-15,0 0 1 16,0 0 2-16,0 0 2 16,0 0 2-16,0 0 7 0,0 0-5 15,0 0-3 1,0 0 2-16,0 0-5 16,0 0 1-16,0 0-8 15,-4 26 2-15,-9 16 7 0,-4 18 17 16,-4 11-13-16,5-3-5 15,4-2-1-15,3-4 1 16,5-1 0-16,0-4-3 16,2-1 3-16,1-10-3 15,1-5 0-15,0-10 1 16,0-13-1-16,0-8 1 16,0-3-2-16,0-6 2 0,0 0-2 15,0-1-3-15,-5 7-49 16,-13 0-65-1,-13-7-227-15</inkml:trace>
  <inkml:trace contextRef="#ctx0" brushRef="#br0" timeOffset="-1734.2">12659 12301 458 0,'0'-4'-40'0,"-12"1"21"16,0 3 22-16,4 0 16 16,7-1 5-16,1 1-3 15,0 0-20-15,0 0-1 16,0 0-3-16,0 0 2 0,0 0-2 15,0 0 2-15,0 0 2 16,0 0 1-16,0 0-1 16,-2 0 1-16,2 0 7 15,0 0-7-15,0 0 2 16,0 0 2-16,0 0 5 16,0 0-6-16,0 0 1 15,0 0-4-15,0 0-2 16,0 0 1-16,0-1-7 15,3 1 5-15,11 0 2 16,4 0 9-16,4-2 6 16,6-3 2-16,3-1-1 15,7-2 2-15,-1-2-9 0,2 2 0 16,2-4-2-16,0 1-6 16,-2 3 3-1,-4 0-5-15,-1 3 1 0,-4 3 0 16,-1 0-1-16,-2 1 1 15,-2 1-3-15,0-1 4 16,-1 1-4-16,1 0 3 16,1 0-2-16,2 0 3 15,3 4-4-15,4 1 5 16,3 4-4-16,4-3 1 16,8 0 1-16,3 0-3 15,5-1 4-15,3-1-2 0,3-4 3 16,1 0-6-16,1 0 6 15,5 0-3-15,4 0 0 16,4 0 0 0,4 0-3-16,-5 0 6 0,-3 0-5 15,-6-5 4-15,-4-2-2 16,-1-2 0-16,1-3 0 16,-4-2 2-16,-3 0-2 15,-5 4 0-15,-6-2 0 16,-5 2-2-16,-4 1 4 15,-1 0-4-15,3 2 5 16,5 4-8-16,-2-3 7 0,5 0-2 16,-2 0 2-1,5-5-4-15,-2 2 2 0,2-2 3 16,-4-1-6-16,-4 1 5 16,-2 0-4-16,-1 3 4 15,-5-2-2-15,3 1 2 16,5 1 0-16,5-4 2 15,5 2 4-15,5 1-7 16,2-3 4-16,-2 0-4 16,5-1 5-16,-4 2-6 15,-2 2 5-15,2-2-5 16,-2-1 3-16,-2 1 0 16,-2 2-4-16,0-2 5 0,-4 5-6 15,3-2 5 1,-4-1-4-16,2 2 4 15,1-1-4-15,3 0 3 16,4-1 0-16,0-2-2 0,1 3 3 16,2 0-4-16,-6 1 4 15,1 1-3-15,0-1 2 16,-2 2-3-16,4 0 2 16,1 1-2-16,-4-1 2 15,2 0 0-15,-2 0-3 16,-1 1 4-16,4-3-4 15,-2-2 5-15,-2 2-6 0,3-1 6 16,-4 1-4-16,-2 0 2 16,-3 0-2-1,-1-1 2-15,-1 0 1 16,6-4-5-16,3 0 6 16,5-3-5-16,6 1 2 0,2 2-1 15,-1 3 4-15,-4 3-5 16,-7 2 4-16,-8 0-2 15,-11 4-3-15,-4 0 7 16,-5 0-8-16,-3-2 8 16,1 1-8-16,-2 0 7 15,0-2-6-15,-2 1 6 16,-6 1-3-16,2-1-2 16,-3-1 4-16,-6 1-4 15,-6 1 4-15,0 1-5 16,-3 0 7-16,0 0-7 15,0 0 9-15,0 0-4 0,0 0 1 16,0 0 1-16,0 0-4 16,0 0 2-16,0 0-2 15,0 0 4-15,0 0-4 16,0 0 1-16,0 0-1 16,0 0 1-16,0 0 1 15,0 0-1-15,0 0 3 16,0 0-6-16,0 0 5 15,0 0-5-15,0 0 4 16,0 0-4-16,0 0 3 16,0 0-3-16,0 0 2 15,0 0 1-15,0 0-4 16,0 0 5-16,0 0-5 0,0 0 1 16,0 0-35-16,0 0-42 15,-10 0-58-15,-10-3-301 16</inkml:trace>
  <inkml:trace contextRef="#ctx0" brushRef="#br0" timeOffset="1902.62">15505 11142 342 0,'-11'-12'6'0,"7"8"62"16,-1 1-8-16,4-1-25 16,-1 3-13-16,-1 0-7 15,3 1 6-15,-4 0 1 16,4 0-2-16,0 0-8 15,-1 0-8-15,1 0 1 16,-2 0-7-16,-1 6-1 16,2 10 0-16,-1 9 3 15,2 2 0-15,0-1 3 0,0 3-3 16,0-10-3-16,5 4 4 16,2 5-3-16,-1-1 4 15,1 5-3-15,1 2 4 16,1-2-6-16,-2 5 4 15,1 1 1-15,-1 2 0 16,3 1-2-16,-1-2 1 16,1 1 1-16,1-1-2 15,-3 0 4-15,-1-3-4 16,-2-1 4-16,-2-3 2 16,0-7-1-16,-2-3 4 15,2-7-5-15,-3-5 1 16,0-2-4-16,0-2 3 0,0-1-4 15,0 1 4-15,0-1-3 16,0-3 0-16,0 1 1 16,0-3-4-16,0 0 5 15,0 0-2-15,0 0 2 16,0 0 0-16,0 0 1 16,0 0-3-16,0 0 2 15,0 0-2-15,0 0 1 16,0 0-2-16,0 0-2 15,0 0 4-15,0 0-3 16,0 0 3-16,0 0-4 16,0 0 3-16,0 0 0 0,0-4 4 15,0-12-4-15,-10-7-9 16,-4-9 7-16,0-9-1 16,1-4-2-16,0-7-3 15,4-2 5-15,0 1 1 16,0 3 1-16,1 5-1 15,0 5 1-15,3 1 0 16,1 4-1-16,1 2 3 16,1 2-3-16,-2 3 2 15,4-1-3-15,0-6 3 16,0 2-1-16,4-5 0 16,1 6 0-16,-2 5 0 15,-3 7 0-15,0 6 0 0,0 2 0 16,0 1 0-16,0 1 1 15,0 1 0-15,-5 1-1 16,4 1 0 0,-2 0 1-16,-1 0-1 0,2 0-1 15,1 5 3-15,1 0-3 16,0 2 1-16,0 0-1 16,0 0-1-16,0 0-5 15,0 4 1-15,-2 12 4 16,1 7 0-16,-2 6 3 15,0 5-1-15,0 6 1 16,1 5-4-16,2 9 7 0,0 4-7 16,0 6 4-16,0 7-1 15,6 0 0 1,0 3 1-16,-1-6-2 16,3-3 2-16,-3-3-2 0,1-6 3 15,-2-6-2-15,0-5 2 16,3-8-3-16,-3-6 1 15,-1-2 2-15,2-9-3 16,-4-5 3-16,1-5-3 16,-2-4 2-16,0-5-2 15,1-1 3-15,-1 1-3 16,0-1 4-16,0 0-2 16,0 2 1-16,0-2 0 0,0 0-1 15,0 0 2-15,0 0-3 16,0 1 0-1,0-1 0-15,0 0 0 16,0 0 0-16,0 0 1 0,0 0 5 16,0 0-1-16,0-6 1 15,-9-12-8-15,-4-5 2 16,-2-5-3-16,3-7 2 16,2-4 0-16,2-4-1 15,1-5 2-15,-1 1-3 16,5-5 3-16,0-2-1 15,3-4 1-15,0-7-2 16,0 0 1-16,2 0 0 16,-1 5 3-16,-1 4-2 15,0 9 3-15,0 5-2 16,0 7 1-16,0 9 4 0,0 5-3 16,0 3 5-16,0 4-4 15,-1 1 0-15,-2 2 4 16,-3 2-3-16,3-4 0 15,0 1-5-15,0-5 1 16,1 3-2-16,1 2 0 16,-1 2 0-16,0 0 4 15,2 0-4-15,0-1 2 16,0 2-3-16,0 2 3 16,0-2 0-16,0-1-3 15,0 1 3-15,0 2-3 16,0 3 2-16,0 2-1 15,0 2 3-15,0 0-3 0,0 0 0 16,0 0 1-16,0 0-1 16,0 0 0-16,0 0-2 15,0 0 1-15,0 0-1 16,0 0 1-16,0 2-3 16,0 7 4-16,0 5 0 15,0 7 3-15,0 5-2 16,0 4 0-16,0 4 1 15,0 8-3-15,2 5 3 16,4 10-2-16,0 3 0 16,0 3 1-16,-1-2 0 15,1-2 0-15,1-4 0 0,1 0 0 16,2-4-2-16,2-2 3 16,1-2-1-16,2 0 0 15,-1 2 0-15,-1 1 1 16,2-1-2-16,-1-1 2 15,-1-1 0-15,-6-1-1 16,-2-1 2-16,-2-2-4 16,0-6 5-16,-2-4-4 15,2-6 3-15,-3-6-2 16,0-4 1-16,1-2-1 16,-1-1 0-16,0-2 1 15,0-3-2-15,2 0 4 16,1 0-6-16,-2-1 5 0,3 3-4 15,-3-4 4-15,-1-1-2 16,2-2 1-16,-1-3-1 16,-1 2-2-16,0-3 4 15,0 0-3-15,2 0 5 16,-2 0-4-16,0 0 4 16,0 0-3-16,0 0 1 15,0 0-1-15,0 0 3 16,0 0 0-16,0 0-2 15,0 0 4-15,0 0-3 16,0 0 3-16,0 0-3 16,0 0 2-16,0 0-5 15,0 0 4-15,0 0-3 0,0 0 1 16,0 0-2-16,0 0 0 16,0 0 2-16,0 0-4 15,0 0 4-15,0 0-3 16,0 0 2-16,0 0 0 15,0 0-2-15,0 0 3 16,0 0-3-16,0 0 5 16,0 0-2-16,0 0 5 15,3 0-5-15,-2 0 4 16,-1 0-4-16,2 0 3 16,-2 0-3-16,0 0 0 15,0 0 1-15,0 0-5 0,0 0 4 16,0 0-3-16,0 0 2 15,0 0-2 1,0 0 0-16,0 0 1 16,0 0-1-16,0 0 2 0,0 0-4 15,0 0 4-15,0 0-6 16,0 0-21-16,0 0-16 16,0 0 8-16,0-10-12 15,-3-3-47-15,-5-5-21 16,-4-2 30-16,-6 3-129 15</inkml:trace>
  <inkml:trace contextRef="#ctx0" brushRef="#br0" timeOffset="7587.58">15447 10993 268 0,'0'-8'35'16,"0"-1"25"-16,0 4-23 16,0-6-17-16,1 2-3 15,1 4-14-15,-2 0 6 16,0 5 8-16,0 0 31 15,0 0 8-15,0 0-6 16,0 0-6-16,0 0-17 16,0 0 0-16,-3 0-7 15,-3 0-4-15,4-2-9 16,1 0-1-16,1 2-5 16,0 0-1-16,0 0 0 15,0 0-3-15,0 0 1 16,0 0-7-16,0 0 4 0,3 7 1 15,6 7 4-15,-2 6 1 16,-1 6 0-16,2 9-1 16,-4 5 0-1,0 7 5-15,2 5-10 0,-3-2 7 16,3 1-1-16,-1 4-1 16,-3 7-2-16,1 12 3 15,1 12 0-15,-1 10-2 16,1 6 3-16,4 4-4 15,5-6 5-15,7-7-5 16,8-9 5-16,5-6-5 16,-1-6-2-16,1-2-50 0,-9-6-44 15,-17-10-124-15</inkml:trace>
  <inkml:trace contextRef="#ctx0" brushRef="#br0" timeOffset="8342.56">14903 11387 144 0,'-4'0'8'0,"2"0"0"15,2 0-3-15,0 0-1 16,0-2-2-16,0 2-3 15,0-1 10-15,0-1 27 16,-1 0-4-16,-2-3-19 16,1 3-3-16,-2 0-9 15,2 1-1-15,1-1-38 16,1 0-95-16</inkml:trace>
  <inkml:trace contextRef="#ctx0" brushRef="#br0" timeOffset="8982.35">14903 11387 310 0,'-25'-96'18'0,"20"96"53"16,2 0-20-16,2 0-5 15,-1 0-18-15,2 0-6 0,0 0 5 16,0 0-4-16,0-2-7 16,0 2-4-16,0 0-9 15,0-1 3-15,0 1-6 16,0 0 4-16,0 0-3 16,0 0 5-16,0 0 3 15,0 0 6-15,0 0-3 16,-1 0-7-16,1 0 3 15,0 0-8-15,0 8 2 16,0 3 4-16,0 2 4 16,-2-1-7-16,2 2 1 15,0-1-3-15,0 1-1 0,0 0 2 16,0 1-2-16,0 6 2 16,0 5-3-16,0 1 3 15,0 2-2-15,0-3 2 16,0 4-2-16,0 3 1 15,0 9 2-15,3 6 0 16,0 5 1-16,2 2 2 16,1 0-2-16,-2-4-3 15,5-2 3-15,-3-6-4 16,-3-4 1-16,0-9 0 16,-3-6 1-16,0-2-1 15,0-5-2-15,0 0 5 16,0-3-4-16,0 1 3 0,0-3-4 15,0-2 4-15,0-3-5 16,0-1 4-16,0-5-3 16,0 0 2-16,0-1-1 15,0 0-22-15,0 0-40 16,0-22-62-16,2-10-146 16</inkml:trace>
  <inkml:trace contextRef="#ctx0" brushRef="#br0" timeOffset="9603.68">15286 11044 48 0,'2'-1'101'0,"3"0"-145"16,-2 0 31-16,2-1-3 16</inkml:trace>
  <inkml:trace contextRef="#ctx0" brushRef="#br0" timeOffset="10842.65">15286 11044 3 0,'102'102'259'0,"-103"-102"-238"0,1 0 59 16,-2 0-26-1,2 0-19-15,0 0-3 16,-1 0 6-16,-2 0 8 0,0 0-9 16,-1 0-15-16,-2 0-6 15,-2 0-6-15,2 0-9 16,-2 0 2-16,0-3-4 15,0 1 2-15,-2-2 0 16,0 0 1-16,-2 0-1 16,-3-2-2-16,0 0 2 15,-1 0-2-15,-2 0 3 16,-2 2-2-16,0-3 2 16,0 0 4-16,-1 2-6 15,1-1 4-15,6 5-2 16,-4-1 1-16,3 2-2 15,-2 0 0-15,0 0-2 0,1 3 2 16,1 4 0-16,-3 2-2 16,0 4 2-16,-1 1-3 15,-1 4 3-15,5 2-2 16,1-1 3-16,0 4-3 16,2 7 2-16,-1 9 0 15,1 2 2-15,3-4 1 16,5-7-3-16,2-6 1 15,2-3-4-15,0-3 4 16,0-5-4-16,0-6 4 16,0-6-4-16,0-1 4 15,0 0-2-15,0 0 2 0,0 0 1 16,0-8-3-16,0-9 4 16,0-9-6-16,0-1 2 15,3-3 0-15,4 3 1 16,-2 4-2-16,-1 0 2 15,2 5-1-15,0 3 0 16,5 1 0-16,1 2-2 16,1 2 1-16,6 0-2 15,2 3 4-15,0-1-4 16,6-2 4-16,4 0-1 16,2-1 1-16,5 3-1 15,0-1-1-15,-2 2 1 16,-5 3 0-16,-7 3 0 0,-6 1-3 15,-5 0 5-15,-4 0-2 16,0 7 0-16,1 4 0 16,1 2-3-16,1 0 6 15,1 1-5-15,2 0 2 16,-2-3 0-16,-2-1 2 16,-2-4-4-16,-5-2 2 15,-3-3 0-15,1 2-1 16,-2-3 2-16,0 0 1 15,0 0 0-15,0 0 0 16,0 0 0-16,0 0-1 16,-2 0-1-16,-11-4-2 0,-3-7 2 15,-5-3-1-15,-4 0 0 16,-5-1 3-16,-3-1-4 16,-3 4 6-16,1-1-6 15,3 5 3-15,1 1 0 16,6 3 0-16,4 4 0 15,3 0-1-15,3 0 0 16,2 0 1-16,-2 0-1 16,0 1 0-16,-3 10 1 15,0 2-3-15,0 2 3 16,1 0-1-16,2 1 1 16,4-2 2-16,1 2-2 15,2 1-1-15,2 0-1 0,3-1 3 16,-1-3-4-16,2-5 4 15,0-2-4 1,2-6 3-16,0 1-2 16,0 2-2-16,0-3-8 0,11 0-46 15,16 0-78-15,9-21-360 16</inkml:trace>
  <inkml:trace contextRef="#ctx0" brushRef="#br0" timeOffset="11726.29">15990 11135 267 0,'-4'-3'44'0,"4"1"41"16,0 2-43 0,0-1-25-16,0-2-23 15,9 1 4-15,4-3 5 16,1 3 0-16,-4 0-2 0,-4 2 2 16,-5 0 5-16,-1 0 17 15,0 0 22-15,0 0-9 16,0 0-11-16,0 0-15 15,0 0-11-15,0 0-2 16,5 0-4-16,-1 0 5 16,0 4-2-16,0 6 4 15,-2 8-3-15,-2 9 2 16,0 13-1-16,0 10 2 0,0 4 2 16,0 8 4-1,1 2-2-15,3 0-4 16,1 4 5-16,1-3-6 15,0-2 3-15,0-5 0 0,-2-5 1 16,2-7-3-16,-3-13 4 16,-2-10 0-16,-1-10 2 15,0-8-1-15,0-3 5 16,0-2 3-16,0 0-4 16,0 0 0-16,0 0-2 15,0 0 2-15,0 0-5 16,0 0-6-16,0 0 3 15,0 0-7-15,0 0 5 16,0 0-3-16,0 0 3 16,0 0-4-16,0 0-7 15,0 0-34-15,0-7-20 0,0-16-54 16,-16-13-216-16</inkml:trace>
  <inkml:trace contextRef="#ctx0" brushRef="#br0" timeOffset="12730.24">15451 11249 384 0,'-1'11'5'0,"-2"4"-1"16,0 2 12-16,3-2-14 0,0 2-1 15,4-5-3-15,5-2 0 16,-3-6-5-16,-3-2-3 16,-1-2 7-16,-2 0 20 15,0 0 47-15,0-4-16 16,-2-3-30-16,-5-3 8 15,1 2 9-15,1-1-13 16,-1-6-7-16,5 1-7 16,1-7-6-16,0-5 4 15,3-2-8-15,12-3 5 16,0 5-4-16,5 1 1 16,3 2 0-16,2 4-3 15,8 2 3-15,3 1-2 0,1 0 2 16,2 3 1-16,1 1 0 15,-3 7-3-15,-1 3 2 16,0 2-2-16,-2 3 2 16,-3 13 0-16,0-1 0 15,-2 4 2-15,-3-1-5 16,0-2 5-16,-7-1-3 16,-6-3 2-16,-3-2-2 15,-6-2 1-15,-1-2 1 16,-2-3 0-16,-1-3 0 15,0 0-2-15,0 0 3 16,0 0-2-16,0 0 4 0,0 0 0 16,0 0 5-16,0 0-5 15,-13-11-3 1,-4-1 0-16,-3-1-2 16,-4 0 0-16,0 1 0 0,-4-2 3 15,-3 0-2-15,-10 0 0 16,-7 3-1-16,-8 3 1 15,-5 1 0-15,-2 7 0 16,4 0 2-16,8 0 2 16,14 0 10-16,10 0-2 15,12 0 4-15,3 0-15 16,8 0 9-16,-1 0-8 16,-2 20 0-16,-3 18-2 15,1 10-2-15,0 5 4 16,2-5-4-16,0-7 2 15,6-6-2-15,1-11 3 16,-2-7-2-16,2-9 1 0,0-2 0 16,0-5 0-16,0-1-4 15,0 0-14-15,10-8-45 16,6-12-16-16,-4-4-298 16</inkml:trace>
  <inkml:trace contextRef="#ctx0" brushRef="#br0" timeOffset="14186.44">14945 12148 127 0,'0'0'5'15,"5"0"33"-15,0 0 21 16,-2 0-6-16,-3 0-24 16,0 0-2-16,0 0 19 15,0 0 16-15,0 0 0 16,0 0-9-16,0 0-14 0,0 0-15 15,-1 6-14-15,-5 5-10 16,1 6-1-16,4 8 1 16,1 4 4-16,0 2 6 15,0-2-4-15,5-3-4 16,6-4 0-16,3-2 2 16,2-6-5-16,-2-4 4 15,0-6-4-15,1-4 1 16,4 0 0-16,4-14 2 15,2-8 2-15,7-5-2 16,0 2-1-16,4 4-1 16,-3 6 2-16,-8 7-6 0,1 5 2 15,-6 3-7-15,-5 0-3 16,-1 0 3-16,-5 2 1 16,-5 3 8-16,-1 2-2 15,1 0 4-15,-4 1-4 16,2 2 6-16,1 1-5 15,0 0 1-15,3-2 0 16,1-1-3-16,2-1 6 16,0-2-6-16,0-1 3 15,2 2-2-15,0 2 4 16,0 4-4-16,2 4 2 16,-1 1-2-16,3 2 2 15,3-1 1-15,0-6-7 0,-3-7-13 16,-5-5-6-16,-3 0-5 15,-1-12 11 1,-4-12 25-16,-2-4-3 16,0-4-2-16,0-1 1 0,-3 1 0 15,-3 2-1-15,0 11-1 16,5 11 5-16,-2 6 14 16,3 2-7-16,0 0-12 15,0 0-5-15,1 2-5 16,14 7 11-16,2 1 3 15,5-2-5-15,3 1 3 16,2-4-1-16,3-2 1 0,-1-3-2 16,1 0 1-16,1 0-1 15,-1-4 2-15,-2-4-1 16,4 2-1 0,-8-1 1-16,1 1-1 0,0-3 0 15,-2-2-1-15,-2-1 3 16,2-4-4-16,1-1 3 15,0-2 0-15,0-1-2 16,1 0 2-16,1-1-2 16,-1 3 3-16,-6 5-4 15,-8 7 4-15,-5 1-4 16,-5 4 3-16,-1 1-3 16,0 0 5-16,0 0 14 0,0-2 1 15,0 2-7 1,0-1-9-16,2-1-4 15,1-4-9-15,4-5-24 16,-1-1-3-16,-2-3-37 0,-4 3-65 16</inkml:trace>
  <inkml:trace contextRef="#ctx0" brushRef="#br0" timeOffset="21935.22">15180 8324 271 0,'-18'0'14'0,"12"0"-17"15,3 0 3-15,3 0 6 0,0 0-2 16,0 0-5-16,0 0 2 16,-1 0-3-16,1 0 6 15,0 0-4 1,0 0 1-16,0 0-4 0,0 0-13 16,0 0-9-16,0 0 3 15,0 0 8-15,0 0 11 16,0 0 11-16,0 0 3 15,0 0 2-15,0-5-16 16,1-7-47-16,11-5-9 16</inkml:trace>
  <inkml:trace contextRef="#ctx0" brushRef="#br0" timeOffset="22286.14">15243 8222 130 0,'1'0'36'15,"-1"-1"31"-15,0 1 23 16,0 0-28-16,0 0-11 15,0 0-12-15,0 0-17 0,0 0 5 16,0 0-5-16,0 0-10 16,0 0-9-16,-7 13 6 15,-17 10 6-15,-6 5-12 16,-3 2 1-16,5-5-2 16,4-3 3-16,6-5-2 15,7-7 3-15,5-3-2 16,4-4-1-16,2-3-4 15,0 0 0-15,0 4-3 16,0 4-3-16,5 7 6 16,11 8 1-16,0 4 0 15,7 3 4-15,5-4 1 0,0-1-1 16,2-8 0-16,-3-4-4 16,-8-7 1-16,-4 0 0 15,-6-4-2-15,-3 0-9 16,-3-2-32-16,-3 0-23 15,0-2-28-15</inkml:trace>
  <inkml:trace contextRef="#ctx0" brushRef="#br0" timeOffset="22937.4">15092 8414 342 0,'-9'-3'0'0,"2"1"34"16,3 1 26-16,2 0-9 16,2 1-31-16,0 0-1 15,0-1 6-15,0 1 2 16,0-2 4-16,0 2 2 15,0 0-1-15,0 0-9 16,0 0-4-16,0 0-7 16,0 0-5-16,0 0-8 0,0-1-1 15,0 1-4-15,10-2 2 16,8 0 3-16,3-1 3 16,1-1 1-16,-7 0-5 15,3 1 4-15,-6 1-4 16,3 2 4-16,1-1-2 15,8-2 0-15,7 1-2 16,8-1 4-16,3-2-2 16,1 1 0-16,5-3 1 15,4 0-2-15,8 0 2 16,5 2-2-16,-1 1 2 16,-1-2-2-16,-5 1 2 15,-9-1-2-15,-7 2 2 0,-10-1-1 16,-6 4 0-16,-3-3 0 15,-4 1-1 1,-2-1 3-16,-2 1-3 16,-2 2 2-16,0-2-2 0,-3 2 3 15,0 1-2-15,1-2-1 16,-1 2 2-16,-4 0-3 16,-1 0 4-16,-1 0-4 15,1-1 4-15,5 1-4 16,2 0 4-16,1-3-5 15,4-3-25-15,-4 1-8 16,2-3-25-16,-9-2-52 0,-6-1-58 16</inkml:trace>
  <inkml:trace contextRef="#ctx0" brushRef="#br0" timeOffset="23194.72">16074 8119 454 0,'-15'-8'24'16,"6"-1"23"-16,4 9 24 15,5-1-13-15,0 1-44 16,0 0-17-16,10 8-9 16,10 9 16-16,5 2 6 15,2-1-4-15,-4 1-4 16,-7-3 0-16,-8 0-3 16,-7-3 3-16,-1 2-4 0,-9 4 19 15,-21 5 16-15,-10 3-10 16,0 0-13-1,12-7-5-15,14-8-2 16,13-2-6-16,1-1-4 0,19 1-59 16,5-7-63-16</inkml:trace>
  <inkml:trace contextRef="#ctx0" brushRef="#br0" timeOffset="27714.28">15116 11341 282 0,'-6'-12'56'0,"-7"3"-15"16,-1-2 33-16,3 5 7 15,0 2-39-15,5 2-8 16,3 2 1-16,-2 0-9 0,-5 17-11 16,-5 28-5-16,-7 19-7 15,1 12-2 1,5-8 0-16,3-15 1 15,5-9-3-15,2-9 2 0,0-8-2 16,3-7 2-16,3-9-9 16,0-6-47-16,1-3-23 15,11-2-84-15,3-16-13 16</inkml:trace>
  <inkml:trace contextRef="#ctx0" brushRef="#br0" timeOffset="27894.8">15234 11304 369 0,'0'0'84'0,"-9"24"-13"0,-12 23-45 16,-6 22 11-1,0 13-20-15,4-2-10 0,6-3-1 16,4-11-4-16,8-5 1 16,5-14-3-16,0-11 0 15,9-14-11-15,18-14-61 16,0-8-78-16</inkml:trace>
  <inkml:trace contextRef="#ctx0" brushRef="#br0" timeOffset="28063.35">15259 11839 541 0,'-35'34'1'0,"10"-4"1"16,14-5 4-16,11-10-4 0,1-9-11 15,24-6-21-15,10-5-58 16,1-20-66-16,-2-5-117 16</inkml:trace>
  <inkml:trace contextRef="#ctx0" brushRef="#br0" timeOffset="28375.24">15748 11359 684 0,'-44'0'3'16,"4"15"11"-16,-1 32 24 15,3 19-22-15,4 12-12 16,7 1-3-16,8-8 2 16,8-13-2-16,5-14-3 15,6-8 2-15,0-14-6 16,13-12-40-16,16-10-44 16,11-23 10-16,7-31-83 15,2-21-82-15</inkml:trace>
  <inkml:trace contextRef="#ctx0" brushRef="#br0" timeOffset="28535.41">15839 11300 376 0,'0'-9'99'0,"0"9"13"16,-14 9-42-16,-11 39-32 15,-7 24-39-15,4 18 10 16,6 5-4-16,8-6-1 16,8-10-5-16,6-8 0 15,0-16-1-15,6-17-44 16,17-24-37-16,5-14-52 15,6-41-97-15</inkml:trace>
  <inkml:trace contextRef="#ctx0" brushRef="#br0" timeOffset="28675.05">16071 11385 470 0,'-8'32'60'16,"-17"17"-64"-16,-3 15 32 15,1 5-4-15,8 0-22 16,7-4 2-16,6-8-11 15,6-12-40-15,0-23-37 16,7-22-98-16</inkml:trace>
  <inkml:trace contextRef="#ctx0" brushRef="#br0" timeOffset="28803.7">16196 11541 537 0,'-19'17'47'15,"-11"15"-35"-15,3 10 19 16,4 5 2-16,10 4-29 15,12 2-11-15,1 0-45 16,0-13-194-16</inkml:trace>
  <inkml:trace contextRef="#ctx0" brushRef="#br0" timeOffset="32758.58">14973 11426 79 0,'-6'25'40'0,"5"0"-60"16,1-13 17-16,0-2-5 15,0-6-17-15</inkml:trace>
  <inkml:trace contextRef="#ctx0" brushRef="#br0" timeOffset="33187.14">14784 10907 334 0,'-8'-4'6'16,"4"1"3"-16,2 3 18 16,2 0-10-16,0 0-14 15,0 0-5-15,2 0 1 0,12 14 16 16,-1 9 3-16,0 18 6 16,2 16 1-16,0 13 2 15,-1 13-17 1,3-1-9-16,7-4 1 0,1-9-4 15,7-8-3-15,-1-10-27 16,-5-7-33-16,-4-11-103 16</inkml:trace>
  <inkml:trace contextRef="#ctx0" brushRef="#br0" timeOffset="34697.99">14800 10308 403 0,'-8'0'8'15,"5"0"20"-15,1 0 10 16,2 0 8-16,0 0-14 15,0 0-20-15,0 0-2 16,0 0 1-16,0 0 8 16,0 0 1-16,0 0 1 15,0 0-2-15,0 0-11 0,0 18-4 16,0 14-3-16,0 16 0 16,0 8-1-16,0-5 4 15,6-6-5-15,7-7 2 16,2-5 0-16,0-5-3 15,0-6 3-15,-2-7-24 16,-2-6-37-16,-4-5-37 16,-5-4-54-16,-2 0-181 15</inkml:trace>
  <inkml:trace contextRef="#ctx0" brushRef="#br0" timeOffset="35374.15">14830 10523 401 0,'-12'0'9'0,"6"0"28"15,3 0-9-15,0 0-8 16,3 0-8-16,0 0-12 15,0 0 0-15,0 0-2 16,0 0 5-16,0 0 0 16,0 0 9-16,0 0 7 0,0 0-2 15,0 0-2-15,0 0-5 16,0 0-4 0,0 0-5-16,0 0-1 15,9 0-2-15,7 0 2 0,1-4 5 16,1-7-4-16,-2 4 5 15,4 0-5-15,0 0 2 16,6-1-2-16,1-1 0 16,3 0-1-16,4-1 1 15,3 2-2-15,3 2 4 16,5 0-3-16,-1 5 1 16,6 0 2-16,-1-2-5 15,-4 1 4-15,-1 0-2 16,-5-4 4-16,-2-2-5 15,-2 1 4-15,-6-4-1 16,0 2-2-16,-4 2 3 16,2-2-4-16,2-3 6 0,6-1-7 15,0-1 5-15,4-2-2 16,0 5 0-16,-10 1-2 16,-2 5 2-16,-10 2-1 15,-10 2-2-15,-1 1 3 16,-6 0-1-16,0 0 5 15,0 0 7-15,0 0 16 16,0 0-11-16,0 0-4 16,-4 0-9-16,2 0-2 15,1 0 0-15,1 0-4 16,0 0 0-16,0 0-13 16,0 0-37-16,0-4-48 0,0-6-133 15</inkml:trace>
  <inkml:trace contextRef="#ctx0" brushRef="#br0" timeOffset="35607.53">15837 10090 491 0,'-17'-5'5'0,"4"3"56"16,7 1-8-16,3 1-2 15,3 3-34-15,-1 29-12 16,1 19-2-16,0 15 13 15,0 2-5-15,0-5-8 16,7-10-1-16,6-6-3 0,-2-7 3 16,3-8-4-16,2-8 1 15,-1-6-15-15,3-10-37 16,-5-8-56-16,-7 0-154 16</inkml:trace>
  <inkml:trace contextRef="#ctx0" brushRef="#br0" timeOffset="46718.59">11768 10073 535 0,'-36'-5'2'0,"10"5"7"15,-1 10 54-15,0 11-41 16,9 5-13-16,2 1-4 15,5 1 0-15,7-1-2 16,4 4-1-16,0 1 0 0,7 1-2 16,11-3-1-16,3-5 2 15,9-3-3-15,-2-6 1 16,0-1-2-16,-5-4 3 16,-10-2-4-16,-7-2 4 15,-6-5 1-15,0 2 1 16,-4 2 9-16,-17 2 1 15,-8 4-8-15,3-1 1 16,2-2 2-16,10-3-5 16,4-6 0-16,9 0-2 15,1 0-24-15,1-16-65 16,17-26-45-16</inkml:trace>
  <inkml:trace contextRef="#ctx0" brushRef="#br0" timeOffset="47126.49">11848 10106 503 0,'-11'23'4'15,"0"6"7"-15,5 15 39 16,6 2-2-16,0-2-27 16,3 1-16-16,16-6-4 15,3-7 2-15,3-4-5 16,-3-14 3-16,2-10-6 15,-5-4-6-15,-1-14-10 0,-4-18 12 16,-3-9 8-16,-11-10-3 16,0 2 2-1,0 2 0-15,-14 8 4 0,2 13-3 16,0 7 9-16,6 12 26 16,3 7 11-16,0 0 0 15,3 0-23-15,0 13-11 16,0 23-11-16,0 7 4 15,9 7-2-15,10-4-1 16,-1-14-2-16,6-7 2 16,-3-7-5-16,-5-8-11 15,-4-6-12-15,-3-4-9 0,-3 0-29 16,-3-23-7-16,-1-18-25 16,-2-9-72-16,0-4-93 15</inkml:trace>
  <inkml:trace contextRef="#ctx0" brushRef="#br0" timeOffset="47617.83">12084 10146 149 0,'0'-6'211'15,"0"6"-137"-15,0 0-20 16,0 0-33-16,10 8-7 16,4 5 54-16,0 8-39 15,-1 3-2-15,-1 0-13 16,-2-1-7-16,-4 0-7 16,-2-9 3-16,-1-2-2 15,-3-8-4-15,0-4-1 16,0 0 1-16,0-3 1 0,5-22 3 15,-1-21-2-15,7-5-4 16,-1 1 5 0,3 15-1-16,-2 18 0 15,1 11-1-15,1 6-6 0,-2 8 8 16,1 21 1-16,-4 11 11 16,0 9-3-16,-4 0-4 15,-1-7-1-15,-1-9-5 16,-1-16 3-16,-1-8-3 15,0-9 2-15,2 0-1 16,0 0 0-16,3-18-1 16,3-21 0-16,4-18 0 0,2-11-4 15,5 7 1 1,-2 16-6-16,-2 20 9 16,6 14-3-16,-5 11 0 15,-1 3 0-15,1 26 4 0,-5 14 14 16,-2 6 0-16,-4 1-6 15,-1-9 0-15,-4-8-5 16,0-12 1-16,0-9 2 16,0-5 0-16,0-7 6 15,0 0-9-15,0 0 6 16,0 0-8-16,1 0-31 16,4-14-28-16,2-14-107 15</inkml:trace>
  <inkml:trace contextRef="#ctx0" brushRef="#br0" timeOffset="49126.39">11765 10986 596 0,'-7'0'15'16,"7"0"-16"-16,0 0 16 15,0 21 7-15,7 9 2 16,7 6-12-16,-3 1-2 0,-3-11-8 15,-4-6 1-15,-2-8-4 16,0-8 2-16,-2-2 0 16,0-2 1-1,0 0 9-15,0-6-6 0,0-18-3 16,0-13-3-16,7-8 2 16,6 0-2-16,9 2 1 15,4 15-1-15,-5 6-1 16,-2 9 1-16,-4 12-5 15,-2 1 0-15,-5 5 1 16,-4 17 1-16,-2 5 2 16,-2 2 5-16,0-3-3 0,0-3 1 15,0-11 1 1,0-5-2-16,0-7 0 16,1 0 0-16,13-11 2 15,4-22-1-15,4-4 2 0,2 3-3 16,-5 11 1-16,3 15-2 15,-4 8 1-15,-3 0-3 16,-6 18 2-16,0 14 0 16,-6 8 0-16,0 2 3 15,-1-7-1-15,2-9-2 16,2-11-5-16,3-10-51 16,-2-5-56-16,2-9-49 15,0-30-160-15</inkml:trace>
  <inkml:trace contextRef="#ctx0" brushRef="#br0" timeOffset="49263.93">12216 10867 425 0,'0'0'75'16,"0"0"-44"-16,0 13 7 0,8 15 25 15,2 6-39-15,5 2-19 16,-1-4-4-16,0 0-2 16,0-7-6-16,-3-7-38 15,-6-11-87-15,-5-7-102 16</inkml:trace>
  <inkml:trace contextRef="#ctx0" brushRef="#br0" timeOffset="49698.49">12135 10700 589 0,'-4'0'20'0,"4"0"-18"0,8 0-1 15,19 8-9-15,9 2 11 16,6 2-8-16,-6 4-51 15,-1-1-5-15,-12 0-12 16,-6 3 14-16,-8 2 47 16,-3 1 40-16,-5-1 42 15,-1 5 5-15,2-1-11 16,1 0-18-16,1-2-16 16,5-3-20-16,1-6-4 15,-2-8-4-15,-2 0-2 16,-3-5-2-16,0 0 1 15,3-10-1-15,0-21 6 16,-2-13-2-16,-2-10 0 0,-2 5-1 16,0 12-2-16,0 14 1 15,0 14 4-15,4 7 4 16,8 2-8-16,9 6 6 16,9 16 11-16,1 10 1 15,-3 4-8-15,-4 0-3 16,-10-4-2-16,-3-6-3 15,-6-8-1-15,-2-9-2 16,-2-5 0-16,2-4-29 16,0 0-28-16,4-21-103 15</inkml:trace>
  <inkml:trace contextRef="#ctx0" brushRef="#br0" timeOffset="50821.48">11107 11049 584 0,'-10'-5'15'16,"8"0"-1"-16,2 2 21 15,10 2-15-15,23-6-16 16,15-3 2-16,7-1 7 16,3 1-5-16,-3 2-5 15,-12 4-3-15,-7 2 4 16,-12 2-6-16,-14 0 0 16,-8 0-11-16,-2 0-2 15,-14 0-5-15,-14 0-42 0,-5 0-7 16,-3 0 9-16,5-7 26 15,-2-5 5 1,7-3 28-16,0-1 7 16,7 2 24-16,10 7 2 0,5 2 27 15,4 5-15-15,0 0-40 16,6 0-2-16,14 0 18 16,6 5 20-16,2 6-6 15,-1 3-20-15,3 2-5 16,0 2-9-16,-2 0 0 15,-4-3 0-15,-5 0-17 16,-10-6-58-16,-3-7-11 16,-5-2-12-16,-1-18-95 15</inkml:trace>
  <inkml:trace contextRef="#ctx0" brushRef="#br0" timeOffset="50975.07">11406 10787 463 0,'-13'0'37'0,"-5"0"33"16,0 17-7-16,-3 14-30 15,5 9-14-15,1 6-6 16,6-7-5-16,6-5-10 16,3-3 2-16,0-7-8 15,0 0-42-15,0-5-101 16,0-11-69-16</inkml:trace>
  <inkml:trace contextRef="#ctx0" brushRef="#br0" timeOffset="52194.31">14715 10258 445 0,'-10'-6'13'15,"1"0"65"-15,9 6-18 0,0 0-14 16,0 0-17-16,0 0-7 15,0 0-13-15,0 12 1 16,0 19 4-16,12 14 26 16,-5 11-11-16,-1 2-15 15,-1-2-6-15,-3-5 0 16,-2-6-4-16,1-8-3 16,1-7 1-16,1-10-2 15,-2-8 3-15,2-7-4 16,-3-5 2-16,1 0-5 15,-1 0-2-15,0 0-21 16,5 0-26-16,-1-7-10 16,1-14-50-16,-4-6-108 0</inkml:trace>
  <inkml:trace contextRef="#ctx0" brushRef="#br0" timeOffset="52674.75">14753 10458 531 0,'-6'-2'6'16,"6"1"46"-16,0 1-1 15,0 0-23-15,0 0-24 16,7 0-2-16,15 0 0 16,5-3 25-16,0-1-15 0,0-1-4 15,7 0-3-15,2 1 0 16,3 1 0-16,4 2-1 15,4 1-2-15,5-1-1 16,4 0 3-16,4-1-3 16,2-1 3-16,2 2-2 15,4-3 1-15,4 1-1 16,1-1 0-16,1 1 0 16,-8-3-3-16,-5 2 4 15,-12-2-5-15,-6 2 5 16,-8 0-5-16,-9 0 3 15,-6-2 0-15,-2 1 0 16,1 1-1-16,-4 1-1 0,1-1 3 16,-4 4-3-16,-4 0 2 15,-1 0-3-15,-6 0 4 16,-1 0-2-16,0 0 4 16,0 0-1-16,0 0 1 15,-1 0-1-15,-3 0-4 16,2 0-9-16,1-2-18 15,1 2-11-15,0-4-66 16,0-8-93-16</inkml:trace>
  <inkml:trace contextRef="#ctx0" brushRef="#br0" timeOffset="52958.97">15941 10001 11 0,'-12'-9'518'0,"8"3"-506"16,2 6 55-16,2 3-29 16,0 33-17-16,0 17 18 15,6 15-18-15,6 9-13 16,0 3 11-16,-1 2-2 16,-3-1-5-16,1-10-5 15,-1-8 5-15,-2-12-3 16,0-12-1-16,-3-8-4 15,-2-10 1-15,1-10-3 0,-1-6 0 16,-1-5-1-16,5 0-5 16,10-3-53-16,2-28-54 15,0-15-196-15</inkml:trace>
  <inkml:trace contextRef="#ctx0" brushRef="#br0" timeOffset="72598.02">15430 11100 125 0,'5'-13'95'0,"-5"4"-86"16,1 4 5-16,-1 1 42 16,0 3 6-16,0 1-35 15,0 0-3-15,0 0-6 16,0 0 10-16,0 0-6 16,0 0 2-16,0 0-2 15,0 0 13-15,0 0-2 0,0 0-9 16,0 0-5-16,0 0-12 15,0 0 3-15,0 1-8 16,0 12 4 0,0-3-4-16,0-1 2 0,0 2-4 15,0 0 0-15,0 2 4 16,0-2-6-16,0-2 4 16,0-4-5-16,0 1 6 15,0 1-3-15,0 1 1 16,0 6-3-16,0 5 3 15,2 12 2-15,1 7-4 16,0 12 3-16,1 12-3 16,1 8 5-16,-2 5-4 0,1 0 3 15,1-5-2-15,-1-10-1 16,5-8 1 0,0-4-1-16,0-7 3 15,0 1-7-15,0 0 6 0,-3-1-4 16,1 0 5-16,2-1-4 15,1-5 2-15,-2-8 0 16,1-3-1-16,0-6 4 16,-5-5-8-16,-1-5 7 15,0-5-7-15,-3-3 8 16,0 0-7-16,0 0 6 16,0 0-4-16,0 0 2 0,0 0 2 15,0 0-3 1,0 0 1-16,0 0-6 15,0 0 3-15,0 0-3 16,0 0 5-16,0-5-3 0,0-17 3 16,0-17-5-16,0-12 0 15,0-13-2-15,-1-10-5 16,-7-7 1-16,-2-7-6 16,4-4 15-16,0 3-1 15,1 6 0-15,-1 6-4 16,-2 10 1-16,-3 9 7 15,-2 9-1-15,-2 8 0 16,1 4-3-16,0 4 5 16,5 5-5-16,-3 4 6 15,3 5-3-15,1 4 3 16,1 5-5-16,2 0 2 16,3 6 5-16,2 1-7 0,0 2 3 15,0-1-3-15,-2 1 4 16,2 1-3-16,0 0 3 15,0 0-2-15,0 0 0 16,0 0 2-16,0 0-3 16,0 0 3-16,0-1-6 15,0 1 7-15,0 0-5 16,0 0 5-16,0 0-4 16,0 0 1-16,0 0-1 15,0 0-1-15,0 0 3 16,0 0-4-16,-1 0 5 15,1 0-7-15,0 0 9 0,0 0-4 16,0 0 0-16,0 0-1 16,0 0-2-16,0 0-28 15,0 7-37-15,7 8-9 16,-1 3-149-16</inkml:trace>
  <inkml:trace contextRef="#ctx0" brushRef="#br0" timeOffset="82598.34">16497 10472 479 0,'-52'-21'-33'0,"10"-22"25"16,12 9 13-16,9 2 16 15,17 2-9 1,4-2-2-16,7 2-11 16,12 8 5-16,0 1 11 0,-8 12 17 15,-5 4 7-15,-4 5 4 16,-2 0 9-16,0 0-7 15,-8 28-4-15,-11 15-31 16,-3 12 7-16,4 7-6 16,2 0-3-16,5-4-6 15,3-5-1-15,0-10 0 16,6-11-1-16,2-12 2 16,0-9-3-16,0-8 3 15,10-3-9-15,13-6 12 16,15-22-7-16,12-8 3 15,8-6-2-15,4 2 2 16,6 7 0-16,-9 3-10 0,-8 10-16 16,-13 8-19-16,-14 4 2 15,-12 8-24-15,-12 0-69 16,0 5-53-16</inkml:trace>
  <inkml:trace contextRef="#ctx0" brushRef="#br0" timeOffset="82826.82">16596 10303 437 0,'-16'-27'32'16,"10"8"1"-16,5 11 48 16,1 8-14-16,0 6-30 15,4 24 4-15,9 18 4 16,-2 9-28-16,0 8-5 0,-3-1-7 16,-2-4 2-16,0-6-6 15,-3-8 2-15,3-7-2 16,3-10-1-16,-5-9 2 15,1-7-14-15,-5-8-19 16,0-5-28-16,0-10-12 16,-18-25-84-16,-16-13-327 15</inkml:trace>
  <inkml:trace contextRef="#ctx0" brushRef="#br0" timeOffset="83059.2">16168 10214 609 0,'-32'-6'1'0,"16"0"9"16,16 2 42-16,6 2-18 16,36-5-21-16,22-8 14 15,19-10 8-15,9-4-24 16,-2-1-4-16,-14 10-7 16,-12 6 1-16,-18 5 1 15,-17 5-8-15,-12 3-10 16,-14 1-17-16,-3 0 4 15,-12-3-6-15,-15-3-44 16,-13-2-59-16,-7-3-79 16</inkml:trace>
  <inkml:trace contextRef="#ctx0" brushRef="#br0" timeOffset="83498.03">16174 10008 464 0,'-23'6'6'0,"7"-5"22"15,4 2 48-15,3 0-5 16,6-3-32-16,3 0-26 16,0 0-9-16,15-21-4 15,3-12 2-15,3-15-2 16,-5-10 1-16,0-6 2 16,-4-7-7-16,-1 1 9 15,-7 8-9-15,-2 12 11 16,-2 16-4-16,0 11 9 0,0 11-2 15,1 5 2-15,2 6-5 16,5 1-7 0,5 8 4-16,6 18 4 15,2 15 15-15,4 11-14 0,4 14-3 16,-3 2-4-16,0-1 1 16,-1-11-4-16,-2-15 0 15,-8-14 3-15,-2-15-5 16,-6-12 5-16,-2-10-4 15,1-30 9-15,0-22-7 16,-3-14 2-16,-3-4-2 16,0 0 2-16,0 7 0 0,-5 10-4 15,-5 16-4-15,-1 15-25 16,2 12-3 0,-2 9-37-16,2 4-44 15,3 2-46-15</inkml:trace>
  <inkml:trace contextRef="#ctx0" brushRef="#br0" timeOffset="83727.42">16516 9205 429 0,'25'-20'31'16,"8"4"37"-16,0 7 1 15,-2 9-22-15,-4 0-25 16,-11 16-11-16,-13 14-9 16,-3 9 2-16,-20 6-5 15,-10 1 6-15,2-6-3 16,8-11 21-16,10-12-3 15,10-7-2-15,3-6-14 16,31-4-2-16,18 0 3 16,8-11-7-16,1-7 5 0,-6-2-9 15,-13 5-41-15,-16 3-79 16,-17 2-124-16</inkml:trace>
  <inkml:trace contextRef="#ctx0" brushRef="#br0" timeOffset="85211.38">14669 9094 612 0,'-77'23'-14'15,"-8"2"0"-15,-1 0 18 16,-10-2 27-16,-11-7-16 16,-9-2-9-16,-5-7 6 15,-4-7-2-15,-6 0 6 16,-6-15-11-16,-2-12 6 15,4-6-4-15,9-14-2 0,15-13-2 16,13-15-4 0,22-19 4-16,18-10-12 15,15-5 5-15,19 0-8 16,12 8 9-16,12 7-11 0,18 9 9 16,32 1 2-16,30 3 3 15,28 0 0-15,29-5-5 16,30-3 10-16,22-1-3 15,9-1 6-15,11 9-10 16,-2 13 6-16,-12 11-6 16,-7 13 3-16,-22 13-1 15,-13 11 0-15,-14 17 2 0,-14 4-8 16,-6 22 8-16,-10 19-7 16,-14 13 9-1,-1 8-7-15,-6 8 6 16,-4 3-3-16,-10 2 1 0,-13 3 1 15,-16 2-3-15,-18 3 5 16,-17 10-9-16,-13 5 14 16,-43 10-11-16,-41 3 8 15,-33 5-3-15,-31 1 9 16,-24-5 6-16,-13-6 0 16,-4-6 10-16,1-11-17 15,14-11 1-15,9-15-12 16,6-11 10-16,10-14-13 15,13-10-7-15,15-10-15 16,16-7-1-16,23-5 4 16,16-6-10-16,23 0-16 15,18-3-80-15,16-9-33 0</inkml:trace>
  <inkml:trace contextRef="#ctx0" brushRef="#br0" timeOffset="85827.46">13299 10232 561 0,'11'-4'1'0,"9"4"-13"16,4 0 11-16,-1 22-10 15,-6 20 8-15,-9 13 2 16,-8 0 3-16,-6 4-2 16,-19-12 3-16,-2-7 16 15,2-10 41-15,10-15-4 16,4-8-16-16,9-4 2 16,2-3-35-16,0 0-5 0,16 0-14 15,13-13 8-15,9-4 6 16,6-2-2-16,-3-1 1 15,-6 2-6-15,-6 4-26 16,-10 0-27-16,-13 1-29 16,-6-8-8-16,-12-3-116 15</inkml:trace>
  <inkml:trace contextRef="#ctx0" brushRef="#br0" timeOffset="85983.6">13111 10114 586 0,'-4'-1'3'16,"4"-2"-8"-16,10-2-10 0,28-8 10 16,17-6 21-16,9-8-13 15,1 0 0-15,-4 5-16 16,-15 7-98 0,-20 8-345-16</inkml:trace>
  <inkml:trace contextRef="#ctx0" brushRef="#br0" timeOffset="86366.61">13053 9957 663 0,'-23'0'-5'0,"15"0"10"16,8 0 16-16,0 0-8 15,0-18-15-15,2-20 2 16,1-16 1-1,-3-12-1-15,0-4 1 0,-14 2-2 16,-1 10 2-16,5 16-2 16,5 17 4-16,1 18-2 15,4 7 0-15,0 0-5 16,22 15-8-16,11 17 18 16,10 10-2-16,-1 0-2 15,-9-6-5-15,-10-11 6 16,-9-13-6-16,-8-8 4 15,-3-4 0-15,-3 0 7 16,0-26 6-16,0-24 5 16,-6-14-12-16,3-14-9 15,3 3 1-15,0 9-4 16,18 8 3-16,11 14-33 0,9 13-39 16,2 14-113-16</inkml:trace>
  <inkml:trace contextRef="#ctx0" brushRef="#br0" timeOffset="87206.37">17201 9039 452 0,'-67'18'-3'0,"3"0"8"16,2 1 29-16,-5-7 6 15,-4-4-17-15,-7-5 6 16,-9-3-3-16,-5-3-8 16,-8-22-6-16,-4-8-10 15,-12-10 3-15,-2-13 3 16,-4-8 7-16,3-15-5 16,13-13 27-16,11-10-18 15,16-11 8-15,19 1-7 0,20 2 8 16,21 5-17-16,19 8 1 15,22 0-3-15,42 0-14 16,33-3 7-16,37-4-8 16,30 2 10-16,25 7-6 15,24 9 4-15,12 9-3 16,8 13-1-16,4 11 5 16,-13 16-7-16,-17 17 5 15,-26 19-6-15,-26 8 8 16,-22 30-7-16,-16 19 4 15,-20 16-3-15,-16 14 2 16,-13 12 1-16,-18 11-2 16,-15 5 6-16,-11 3-10 0,-14 1 11 15,-10-6-8-15,0-6 10 16,-22-9-6-16,-17-4 0 16,-16-6-1-16,-24-1 2 15,-19-6 1-15,-21-5-5 16,-15-6 4-16,-6-7-10 15,6-11-14-15,18-11-15 16,23-12 19-16,29-14-2 16,25-14-24-16,19 0-54 15,8-26-116-15</inkml:trace>
  <inkml:trace contextRef="#ctx0" brushRef="#br0" timeOffset="87842.57">18156 9858 754 0,'22'-13'-30'15,"26"3"2"-15,17 10 31 0,2 8-8 16,-12 23 5-16,-16 12-37 16,-21 8-13-16,-18 5 4 15,-24 1 26-15,-22-6 23 16,-6-9 32-16,1-9 42 16,17-12-35-16,13-11 10 15,12-6-9-15,9-4-23 16,11 0-24-16,29 0-3 15,18-14 6-15,9-7 4 16,-5-2 0-16,-8-3-7 16,-17 4-31-16,-14 0-30 15,-16-3-17-15,-7-1-74 16,-33-5-154-16</inkml:trace>
  <inkml:trace contextRef="#ctx0" brushRef="#br0" timeOffset="88003.14">17828 9787 648 0,'-15'-2'4'16,"15"-4"0"-16,26 5-4 15,21-2 6-15,23-5 14 0,12-2-21 16,6 0 4 0,-4-1-11-16,-23 6-93 15,-26-1-164-15</inkml:trace>
  <inkml:trace contextRef="#ctx0" brushRef="#br0" timeOffset="88374.15">17940 9813 671 0,'-24'-23'2'0,"14"-9"-1"16,10-4 7-16,0-10 0 15,14-8 0-15,9-10-9 16,-2-7 7-16,0-1-7 0,-6 2 1 15,-5 15 0 1,-4 25-2-16,-5 12 4 16,1 18-4-16,1 0 5 15,12 28-3-15,6 22 32 0,8 14-10 16,7 3-16-16,1-6-4 16,0-13 1-16,-5-15-1 15,-9-14-3-15,-10-12 2 16,-9-7-7-16,-2-2 11 15,4-46 4-15,2-20 8 16,0-22-14-16,1-10-3 16,-5 11 1-16,2 9-3 15,2 16 3-15,-1 21-4 16,4 18 0-16,3 8-27 16,7 16-31-16,-3 1-50 15,-2 11-82-15</inkml:trace>
  <inkml:trace contextRef="#ctx0" brushRef="#br0" timeOffset="91453.95">15426 10941 488 0,'-21'-15'0'0,"6"6"0"16,5 4 3-16,4 3 28 16,3 2 23-16,3 0-23 15,-2 0-20-15,2 19 11 16,0 21-14-16,2 16 11 15,12 16-2-15,3 14-5 16,7 15-1-16,3 13-3 16,1 7 0-16,-1-7-9 0,-3-13 5 15,-2-14-7-15,-1-21 6 16,-6-16-3-16,-4-15 1 16,-5-18-2-1,-4-10 2-15,-2-7-1 0,0 0-4 16,0 0 5-16,0-3-10 15,-9-25-6-15,-13-20-4 16,-10-22-14-16,-2-19 12 16,1-14 0-16,1-10-2 15,6 1-1-15,3 8 18 16,3 19-1-16,11 20 9 16,2 22-5-16,5 21 7 15,2 12-4-15,0 9 3 0,0 1 4 16,0 17 2-16,8 33 13 15,14 24 11-15,1 14-13 16,3 9-16 0,4-4 4-16,-2-4-3 0,4 1 1 15,-2-2-6-15,1-8 2 16,-6-2-1-16,-3-6 0 16,-8-6 3-16,-4-5-7 15,-4-6 6-15,-3-5-3 16,-1-8 5-16,-1-11-7 15,2-10 4-15,-1-10-3 16,-2-5-1-16,4-5-9 0,2-1-65 16,-2-6-30-1,-4-23-113-15</inkml:trace>
  <inkml:trace contextRef="#ctx0" brushRef="#br0" timeOffset="94155.58">13710 10575 237 0,'6'4'4'0,"-6"-4"-14"15,2 0 10-15,-2 0 38 16,0 0 33-16,0 0-15 15,0 0-3-15,0 0 13 16,0 0 2-16,-15 0-15 16,-15 6-43-16,-9 5-5 15,-7 6-2-15,-2 5-2 16,-4-3 0-16,-4-4-4 16,-2-8 6-16,-5-7-3 15,-7 0 8-15,-6-19-6 16,-4-13 0-16,-7-15-2 0,0-16-1 15,-1-16 4-15,4-17-7 16,5-5 7-16,11-2-8 16,13 3 7-16,19 8-3 15,18 6 3-15,18 2-3 16,21-3 1-16,34-1 0 16,21 0-2-16,15 6 2 15,7 11-7-15,5 18 7 16,-3 24-5-16,-5 29 5 15,-4 14-2-15,-6 47 2 16,-6 24 0-16,-1 19 1 16,-4 17 2-16,-15 7-7 0,-16 1-13 15,-23-4-17-15,-20-8 9 16,-6-15-7-16,-26-15 28 16,-6-12 3-16,-1-12 2 15,0-17 2-15,8-16-4 16,6-15-31-16,2-15-89 15</inkml:trace>
  <inkml:trace contextRef="#ctx0" brushRef="#br0" timeOffset="95061.55">18354 10199 349 0,'-49'43'126'0,"1"-2"-144"16,2-1 23-16,6-5 23 16,5-12 18-16,1-6-21 15,-3-7-11-15,-8-7 22 16,-11-3-16-16,-11-3-3 15,-20-25-1-15,-14-15-5 0,-12-23-3 16,-8-19-2 0,11-22 2-16,16-16-4 15,31-16 12-15,38-10-12 16,25-1 2-16,38 4-5 0,29 10 1 16,14 14 0-16,16 18 0 15,12 21 1-15,4 20-2 16,14 18 5-16,11 20-8 15,8 18 5-15,3 7-5 16,-7 16 4-16,-13 21-2 16,-13 13 0-16,-22 13-2 15,-18 14-2-15,-24 13 8 16,-23 9-8-16,-19 7 9 16,-10 2-10-16,-24-4 11 15,-20-6-6-15,-14-8 3 16,-5-8-3-16,-3-8 0 15,4-6 0-15,1-9-17 0,0-4-27 16,0-8-54-16,-2-14-116 16</inkml:trace>
  <inkml:trace contextRef="#ctx0" brushRef="#br0" timeOffset="96590.92">17131 10707 502 0,'-10'-10'-7'0,"-9"2"13"0,-3 8 7 16,-6 0 27-16,-8 4 4 16,-7 14-15-16,-2 2-17 15,0 4 0-15,0-5-5 16,-3-6 3-16,-1-7-4 16,-5-6-2-16,-7-1 4 15,-4-24-7-15,-5-13 9 16,0-15-7-16,0-12 8 15,-2-10-9-15,1-10 1 0,7-8-3 16,7-5 1 0,12-7 0-16,14-4-3 15,15-2 3-15,16-1-3 16,10-1 5-16,30 3-5 0,12-1 5 16,13 5-6-16,5 7 3 15,3 7-1-15,7 12-2 16,2 14 4-16,-3 20-4 15,6 21 5-15,-4 21-4 16,3 7 7-16,0 33-5 16,-1 16 6-16,-1 14-3 15,-3 12-1-15,-9 11 2 16,-12 11-5-16,-18 12 5 16,-19 10-5-16,-17 9 5 15,-4 6-5-15,-25-2 3 16,-17-7-3-16,-10-10 1 0,-5-17 3 15,1-12-5-15,5-16 8 16,7-10-10-16,4-6 7 16,5-7-12-16,7-7-21 15,4-4-46-15,-3-9-119 16</inkml:trace>
  <inkml:trace contextRef="#ctx0" brushRef="#br0" timeOffset="100950.19">14617 9905 363 0,'2'0'26'0,"-2"0"17"16,0-5 26-16,0-2 2 15,-4 3-12-15,3 0-13 16,-2 2-13-16,3 0-17 16,0-1-8-16,0-1-6 15,0-15-2-15,4-19 0 16,12-14 0-16,3-13 0 0,-1 1-2 16,0 3 3-16,-5 3-2 15,-1 1-1-15,-2 4 0 16,0 14 2-16,-6 14-3 15,2 14 4-15,1 11-7 16,7 15-5-16,7 32 7 16,5 24 6-16,1 20 2 15,1-2-3-15,2-8 0 16,0-18-2-16,-3-21 2 16,-5-20-3-16,-9-14 2 15,-5-8 0-15,-2-14 4 16,3-47 5-16,1-24-9 0,-2-17 3 15,-5 2-3-15,-3 14 0 16,0 13-9-16,0 7-41 16,-3 9-28-16,-13 10-105 15</inkml:trace>
  <inkml:trace contextRef="#ctx0" brushRef="#br0" timeOffset="101188.21">15039 9006 586 0,'13'-7'5'0,"2"0"-16"16,6 4 10-16,1 3 17 16,-4 7-7-16,-3 18-2 15,-9 10-5-15,-6 3 2 0,-5-1 0 16,-14-6 2-16,2-9 3 16,7-8 16-16,6-8-1 15,4-5-6 1,10-1-17-16,29 0-8 0,13-7 9 15,15-13-5-15,-6-2-50 16,-6 4-95-16,-12 4-328 16</inkml:trace>
  <inkml:trace contextRef="#ctx0" brushRef="#br0" timeOffset="101635.07">15092 10111 361 0,'-144'28'270'16,"-5"-12"-279"-16,4-15 12 15,16-1 23-15,19-36 14 16,26-26-20-16,25-22-14 15,26-30-5-15,26-27-3 16,7-13 4-16,38-1-3 16,16 10 0-16,11 19-4 0,14 18 5 15,10 14-2-15,16 8 3 16,12 11-3 0,16 12 2-16,11 8 3 15,4 18-4-15,-6 22 3 0,-17 15-5 16,-23 41-11-16,-30 27-20 15,-33 24 23-15,-29 12 10 16,-16 12 0-16,-37 5 5 16,-12 1 7-16,-6 3 6 15,0-1-13-15,1-8 2 16,2-8-6-16,0-9 0 16,-6-10-27-16,1-9-32 15,-4-12-85-15,-1-16-73 16</inkml:trace>
  <inkml:trace contextRef="#ctx0" brushRef="#br0" timeOffset="113223">19830 11080 622 0,'-38'-15'-4'16,"24"0"-2"-16,8 9 8 16,6 6 7-16,0 0 16 15,0 0-13-15,0 0-7 16,0 0-5-16,0 20 4 0,0 20 11 16,0 14 12-16,0 6-14 15,0-4-13-15,0-6 4 16,-5-7-3-1,4-4 3-15,1-7-6 0,0-6 4 16,0 0-3-16,0-4 0 16,3-4-18-16,4-7-37 15,-2-11-46-15,-5-3-40 16,0-34-218-16</inkml:trace>
  <inkml:trace contextRef="#ctx0" brushRef="#br0" timeOffset="114042.73">19764 11033 545 0,'0'0'24'0,"-1"0"-27"0,1 0 31 16,0 0-3-16,0 0-4 15,0 0-21-15,0 0 0 16,0 0-4-16,1 0 1 15,11 0 6-15,6 0-7 16,2 0 9-16,3-3-5 16,3-1 8-16,2 2-11 15,2-1 6-15,2 0-3 0,3-1 3 16,4 0-1 0,2-2-1-16,2-1 4 15,9 1-10-15,6-6 9 16,3 0-8-16,6-2 11 0,2 0-8 15,1 4 4-15,7 5 4 16,4 0 19-16,5 5-21 16,5-1-4-16,2-2 6 15,3-1-13-15,5-4 15 16,4-3-9-16,8-2 7 16,-4-5-7-16,7 0 1 15,3-1 1-15,5-1-3 16,-1 3 7-16,-2 4-12 15,-9 1 11-15,-5 5-9 16,-3 3 11-16,2-1-7 16,1-1 1-16,9-3-1 15,2 0 1-15,-5-1 4 0,-7 2-11 16,-12 0 11-16,-7 1-14 16,-6 3 16-16,2 0-11 15,1 4 8-15,-8 0-4 16,0 0-1-16,-3 0 5 15,0 0-7-15,3 0 7 16,-6 0-12-16,-6 4 12 16,-11-2-10-16,-11 4 13 15,-9-2-7-15,-11-1 0 16,-7 0 0-16,-8-2 0 16,-4-1 1-16,-3 1-4 15,0-1 7-15,0 0-10 0,0 0 13 16,0 0-10-16,0 2 9 15,0 12-6-15,5 14 6 16,-1 16 16-16,1 13-9 16,-1 5-1-16,-2 5-10 15,-2 4 7-15,0 0-13 16,0-4 13-16,-2-9-10 16,-7-12 2-16,3-9 0 15,-1-10-1-15,1-7 3 16,0 0-7-16,-1-7-21 15,-7-8-70-15,-19-5-161 16</inkml:trace>
  <inkml:trace contextRef="#ctx0" brushRef="#br0" timeOffset="115278.03">19817 11580 536 0,'-6'0'-2'15,"-21"-1"-17"-15,15 1 24 0,3 0 36 16,4 0 18-16,4 0-31 16,1 0-13-16,0 0-21 15,0 0 10-15,0 0-8 16,0 0 8-16,0 0-8 16,7 0 4-16,18 0-1 15,10 0 8-15,8-7 8 16,6-3-2-16,4 0-4 15,-2 0-11-15,4 1 11 16,5-1-13-16,7 2 9 16,9-1-4-16,12-3-1 15,4 3 2-15,2-5-3 16,6 2 6-16,-3-3-14 0,-2 2 14 16,-3-1-9-16,-1 2 11 15,-5 3-10-15,-3-2 6 16,-2 4-3-16,-4 2 0 15,-3-1 3-15,-9 5-8 16,-1-1 11-16,2 0-14 16,4 0 14-16,9-2-10 15,3 0 8-15,-2-2-6 0,-5 1 4 16,-7-2 0 0,-4 1-4-16,-1 1 6 15,2 0-12-15,2 4 12 16,8 0-10-16,-2-1 12 0,9 2-7 15,4 0 2-15,-1 0-1 16,1 0 0-16,-7 0 3 16,-6 0-8-16,-7 0 9 15,-4 0-12-15,-1 0 15 16,2 0-11-16,4 0 8 16,4 0-5-16,1-5 2 15,-5 2 1-15,-7-1-6 16,-8-1 9-16,-11 4-13 15,-5 1 13-15,-3 0-11 16,-3 0 11-16,0 0-6 16,-5 0 2-16,0 0 0 15,3 0-2-15,1 1 5 0,-1-1-9 16,0 2 9-16,-5-2-11 16,-7 1 12-16,-7 1-9 15,-4-2 9-15,-5 1-7 16,-11 2-18-16,-32 0-66 15</inkml:trace>
  <inkml:trace contextRef="#ctx0" brushRef="#br0" timeOffset="116690.1">21638 10454 502 0,'-13'-8'22'15,"5"2"-13"-15,6 4 65 16,1 1-13-16,1 1-27 16,-2 0-24-16,2 0-1 0,0 0-9 15,0 0 6-15,0 26-7 16,0 19 21-16,0 19 15 15,0 19-21-15,0 4-9 16,0 0 3-16,0 7 4 16,0-5-11-16,0 3 8 15,0 0-13-15,0-2 12 16,0-1-9-16,0-4 6 16,0-4-5-16,0-7 1 15,0-7 1-15,0-8-4 16,0-7 8-16,0-9-13 15,0-7 11-15,0-14-10 16,0-5 12-16,0-12-8 0,0-4 4 16,0-1 0-16,0 0-1 15,0 0 3 1,0 0-6-16,0 0 6 16,0 0-10-16,0-7 12 0,0-18-15 15,0-16 7-15,0-14-2 16,0-15 3-16,0-9-1 15,0-12-2-15,0-9 6 16,0-8-10-16,0-2 6 16,0 5-8-16,0 14 13 15,-3 13-2-15,-4 14 1 16,3 7-2-16,4 2 0 0,0 5 2 16,0 5-6-16,0 1 7 15,0 2-12 1,1 0 15-16,5 7-11 15,-3 5 9-15,-2 3-5 0,1 4 2 16,-2-1 0-16,0 1-2 16,0 3 5-16,0 4-12 15,0 4 11-15,1 4-8 16,-1 3 11-16,0 4-8 16,2 1 3-16,-2 0 0 15,0 0-1-15,0 0 2 16,0 0-4-16,0 0 6 15,0 0-11-15,0 0 13 0,0 0-8 16,0 0 7-16,0 0-4 16,0 0 3-1,0 0-3-15,0 0 0 16,0 0 4-16,0 0-11 0,0 0 9 16,0 0-9-16,0 0 10 15,0 0-6-15,0 0 2 16,0 0 0-16,0 0 0 15,0 0 0-15,0 0-3 16,0 1 6-16,0-1-10 16,0 0 12-16,0 0-9 15,0 0 8-15,0 0-7 16,0 0 5-16,0 0 1 16,0 0-3-16,0 0 3 15,0 0-9-15,0 0 9 16,0 0-8-16,0 0 10 0,0 0-5 15,0 0 1-15,0 0 0 16,0 0 1-16,0 0 4 16,0 2 3-16,0-2 5 15,0 0-14-15,0 0 10 16,0 0-11-16,0 0 9 16,0 0-7-16,0 0-1 15,0 0 1-15,0 0-2 16,0 0 4-16,0 1-11 15,0 3-9-15,-6 12-38 16,-13 16-27-16,-16 16-24 16,-14 11-108-16</inkml:trace>
  <inkml:trace contextRef="#ctx0" brushRef="#br0" timeOffset="117191.59">19974 11964 606 0,'-12'-3'14'16,"8"1"-4"-16,4 2 8 15,0 0-8-15,16 3-6 16,15 17-3-16,17 7 4 15,10 1-1-15,14-1-6 16,19-5 5-16,11-8-51 16,9-11-128-16</inkml:trace>
  <inkml:trace contextRef="#ctx0" brushRef="#br0" timeOffset="117619.62">23152 11933 801 0,'27'0'-13'0,"15"-3"-9"16,25-11 15-16,21-5 11 16,9-6-7-16,7-7 7 15,-9-1-4-15,-13-3-3 16,-12-1-54-16,-16 2-18 0,-16 1-17 16,-15-1-49-16</inkml:trace>
  <inkml:trace contextRef="#ctx0" brushRef="#br0" timeOffset="120610.18">22758 11286 276 0,'0'0'27'16,"0"0"41"-16,0 0-14 15,0 0-9-15,0 0-14 16,0 0 5-16,0 0 6 15,0 2 1-15,0-2-9 16,0 1-18-16,0-1-1 16,0 0-9-16,0 0 3 15,0 0-4-15,0 0 5 16,0 0 0-16,0 0 6 16,0 0 5-16,0 0-1 15,-2 0 7-15,-8 0-16 0,-5 0-4 16,-2 0-10-16,0 0 10 15,-2-3-7-15,-3-4 1 16,2-1-1-16,-3-5 1 16,4 2 3-16,-3-4-10 15,-1-2 11-15,1 1-10 16,3-1 10-16,-1 0-6 16,4-2 2-16,1 1-1 15,3 0 1-15,2 0 1 16,2 4-3-16,1-4 5 15,1 0-12-15,1 0 13 16,0-2-8-16,2 2 6 16,1 0-4-16,2 0 5 0,0-2-4 15,0 2-2-15,0-1 8 16,0 2-14-16,0 5 12 16,5-1-12-1,2 1 13-15,0-1-8 0,4-1 5 16,5-1-4-16,-1-1 0 15,4 4 4-15,0 0-7 16,0 2 6-16,-2 2-10 16,-2 0 14-16,-1 3-10 15,-5 0 9-15,0 1-5 16,-2-2 1-16,6-1 2 16,3 3-4-16,1-2 6 0,2 1-13 15,1 1 9-15,2-1-8 16,0 1 13-16,-3 2-8 15,0 0 2-15,-3 2 1 16,2 0-2-16,0 0 4 16,-3 0-6-16,4 0 7 15,-1 0-9-15,0 8 9 16,0 5-9-16,0-1 8 16,-1 2-4-16,-1 3 3 15,-4-2 0-15,1 3-1 16,-3-2 3-16,2-4-9 15,-3 1 9-15,0-2-8 16,-1 1 11-16,-3 1-9 0,-2 1 6 16,-1 2-3-16,-2 1-1 15,0 7 3 1,0-2-5-16,0 1 8 16,0 0-13-16,0-1 13 0,0-1-9 15,0-2 8-15,0 1-5 16,0-2 1-16,0 1 1 15,-5 1-3-15,0 0 6 16,-1-2-10-16,0-5 12 16,1-2-10-16,-1-4 12 15,-1-1-10-15,2 1 7 16,-1-2-4-16,2-1 2 0,-4 2 2 16,-3 2-2-16,-5 4 4 15,-1-3-12 1,2 1 12-16,0-3-7 15,1-2 6-15,-2-1-5 0,1-1 0 16,2 0 0-16,2-3-1 16,4 3 3-16,-1-3-8 15,-6 3 8-15,0-2-8 16,-1-1 10-16,-1 2-7 16,1-2 4-16,-3 0-2 15,-3 0-1-15,2 0 5 16,-1-7-7-16,3-2 6 15,2-2-10-15,0 0 12 0,3 0-8 16,-1 0 8-16,2-2-5 16,1-1 1-1,-2 2 0-15,0-4-1 16,-3 1 4-16,3-2-11 0,0-1 12 16,2-1-12-16,1 1 13 15,0-2-8-15,0 1 4 16,3 1-3-16,2 0 1 15,-1-3 2-15,2 3-4 16,0 1 6-16,1 2-14 16,1 1 18-16,-1 2-13 15,2 2 10-15,0 2-7 16,0 0 2-16,0-4-1 16,0 0-1-16,5-1 6 15,4-2-12-15,2 2 11 16,2 1-8-16,-3-1 9 0,3 4-6 15,1-4 3-15,1 2-3 16,1 1 1-16,1 1 3 16,-4 2-7-16,2 0 9 15,1 0-14-15,2 3 14 16,-1 1-9-16,0-1 8 16,0-1-6-16,-1 1 5 15,1 0-1-15,0 1-3 16,-3 2 5-16,4 1-11 15,-3 0 9-15,1 0-8 16,1 0 11-16,0 3-7 16,4 4 5-16,0 2-4 15,3 1 3-15,-2 1 0 0,-1 0-4 16,-4-1 6-16,-3 0-10 16,-2-1 11-16,-1 1-9 15,0 3 10-15,-1 1-9 16,-3-1 5-16,-1 6 0 15,0-4-3-15,-2 1 7 16,1 3-12-16,-1 1 10 16,-1 3-8-16,0-3 9 15,-1 4-6-15,-1-2 0 16,-1 0 0-16,0 2 2 16,0-3 0-16,0 0-3 15,0 0 6-15,-6-3-10 0,-7 4 12 16,-5-4-8-16,1 1 8 15,-3 1-6-15,-2-1 2 16,2 1 0-16,-4-2-2 16,0-4 5-16,-1-2-8 15,1-2 6-15,0-1-5 16,-1-4 9-16,-2-1-5 16,-4-3 3-16,0-1-6 15,-4 0 4-15,6 0 1 16,5-1-5-16,3-6 5 15,5-1-11-15,-4-3 13 16,4-2-8-16,-3-3 6 16,1-5-3-16,1 0 2 0,3 0-2 15,0 0-1-15,3 2 5 16,1-1-10-16,3 1 8 16,-1-2-7-16,2-1 11 15,3-2-9-15,1-5 3 16,2 1-2-16,0-1 4 15,0 1-2-15,0 4-3 16,0 2 6-16,4 4-12 16,0 4 15-16,-1 3-11 15,2 0 7-15,1 0-6 16,1 1 3-16,5-1 0 16,0 0-1-16,3 0 5 0,0-3-10 15,3 0 10-15,-2 0-10 16,2 0 12-16,-3 5-6 15,1-1-1-15,-2 3 1 16,3 0-4-16,3 0 6 16,-2 2-4-16,4 0 6 15,-2 1-13-15,0 2 16 16,1 0-10-16,-3 2 7 16,0 0-5-16,-1 0 1 15,3 0 2-15,5 0-4 16,1 8 6-16,0 5-11 15,3 2 11-15,-4 3-9 16,2 2 12-16,1 2-9 0,-2 0 6 16,-3 2-7-16,1-1-3 15,-9 2 0 1,0 0 1-16,-9 5 2 16,-5-3-6-16,-1 8 14 0,0 2-9 15,-1-3 8-15,-12 2-5 16,-2-5 4-16,-2-2-2 15,-1-3-1-15,-8-2 5 16,-7 2-10-16,-13-3 12 16,-4 0-12-16,-3-1 8 15,1-5-6-15,8-7-1 16,10-3-30-16,10-7-22 0,5 0-89 16</inkml:trace>
  <inkml:trace contextRef="#ctx0" brushRef="#br0" timeOffset="121681.96">22645 10821 368 0,'-9'-11'9'16,"4"6"69"-16,2 4-21 15,3 1-32-15,-1 0-3 16,-4 0-10-16,0 21 21 16,-2 9 13-16,-2 11 2 0,-1 5-20 15,0-8-7-15,1 0 1 16,0-5-21-16,0-6 7 16,1-1-12-16,1-4 11 15,1-5-10-15,0-2 5 16,5-6-11-16,1-4-39 15,0-5-11-15,13 0-75 16,8-28 35-16,0-12-181 16</inkml:trace>
  <inkml:trace contextRef="#ctx0" brushRef="#br0" timeOffset="121895.39">22736 10824 407 0,'0'0'110'15,"0"0"-33"-15,-3 13-1 16,-11 14-37-16,-5 10-20 15,0 8 1-15,3-2-11 16,6-2 0-16,0-3-4 16,4-6-9-16,1-3 7 15,2-7-10-15,2-4 11 16,1-8-17-16,0-4-27 16,4-6-26-16,18-11-30 15,5-22 33-15,6-15-34 16,-2-4-109-16</inkml:trace>
  <inkml:trace contextRef="#ctx0" brushRef="#br0" timeOffset="122066.55">22822 10903 183 0,'0'-3'143'0,"0"3"-34"16,0 0-42-16,0 8 4 15,0 20 5-15,-8 10-27 16,-2 7-16-16,3 1-19 16,-2-3 2-16,3 0-12 15,1-2 2-15,1-2-6 16,4-9-1-16,0-6 0 15,0-9-25-15,0-11-34 16,4-4-45-16,14-16-18 16,4-20 17-16</inkml:trace>
  <inkml:trace contextRef="#ctx0" brushRef="#br0" timeOffset="122238.87">22946 10953 477 0,'0'0'47'0,"-4"14"31"16,-8 12-34-16,-2 9-8 15,3 4-25-15,0-1-3 16,4-1-3-16,1-4-4 16,2-4 1-16,4-7-11 15,0-5 3-15,0-11-52 16,0-6-40-16,12-11-52 16,6-21-200-16</inkml:trace>
  <inkml:trace contextRef="#ctx0" brushRef="#br0" timeOffset="122382.49">23096 10967 646 0,'-24'19'3'15,"2"7"54"-15,2 4-17 16,6-5-22-16,5 4-21 0,7-1 4 16,2-1-13-16,0-2-38 15,9-8-125-15</inkml:trace>
  <inkml:trace contextRef="#ctx0" brushRef="#br0" timeOffset="124205.84">22828 10765 376 0,'-8'-8'-3'0,"5"2"6"15,2 5-2-15,1 0 3 16,0 1-10-16,0 0 8 15,0 0-1-15,0 0 26 16,0 0 28-16,-2 0 10 0,2 0 6 16,-1 0-13-16,1 0-22 15,-2 0-14-15,2 0-1 16,0 0-24-16,0 0 7 16,-3 0-10-16,-5 8 4 15,-1 11 2-15,-4 5 1 16,2 4 3-16,3-7-6 15,2-6 8-15,3-1-14 16,0-3 0-16,3 0-47 16,0-3-48-16,0-4-39 15,11-4-271-15</inkml:trace>
  <inkml:trace contextRef="#ctx0" brushRef="#br0" timeOffset="124423.26">22907 10758 619 0,'-13'0'8'16,"6"0"42"-16,6 0-1 15,-1 0-37-15,2 0-7 16,0 7-14-16,0 8 6 16,0 5 5-16,0-1-3 15,0-2-1-15,-3 1-18 16,-3-4-30-16,0-3-45 15,1-4 13-15,5-4-32 0,0-3-154 16</inkml:trace>
  <inkml:trace contextRef="#ctx0" brushRef="#br0" timeOffset="124575.85">22971 10839 344 0,'0'0'74'0,"0"0"-32"15,0 0 27-15,0 0 1 16,0 2-38-16,0 10-22 15,0 4-14-15,-5 2 8 16,4 6-16-16,1 2-26 16,-3 2-89-16,-6-4-201 15</inkml:trace>
  <inkml:trace contextRef="#ctx0" brushRef="#br0" timeOffset="128999.41">21659 11921 150 0,'0'1'65'0,"0"-1"-22"16,0 0 15-16,0 0-6 15,0 0-33-15,0 1-19 16,0 1 2-16,0-2-7 0,0 0 6 15,0 0-5-15,0 0 8 16,0 0-4-16,0 0 1 16,0 0 0-16,0 0 1 15,0 0 1-15,0 1-9 16,0 2-15-16,0 1-36 16,0 0-56-16,0 3-26 15</inkml:trace>
  <inkml:trace contextRef="#ctx0" brushRef="#br0" timeOffset="129410.32">21659 11921 192 0,'0'51'58'0,"0"-51"-38"16,0 0 5-1,0 0 5-15,0 0-25 0,0 0 0 16,0 1 5-16,0-1 17 15,0 0 4-15,0 0 6 16,0 0 4-16,-2 0-18 16,2 0-4-16,0 0-12 15,0 0 0-15,0 0-8 16,0 0 5-16,0 0-6 16,0 0 2-16,0 0-1 15,0 0 0-15,0 0 2 0,0 0-4 16,0 0 3-16,0 0-1 15,0 0 6-15,0 0-8 16,0 0 6 0,0 0-3-16,0 0-3 0,0 0-15 15,0 0-4-15,0 0 12 16,0 0-1-16,0 0 11 16,0 0-8-16,0 0 11 15,0 0-4-15,0 0 3 16,-3 0-7-16,2 2-49 15,-2-1-97-15</inkml:trace>
  <inkml:trace contextRef="#ctx0" brushRef="#br0" timeOffset="131170.75">21656 11837 102 0,'-5'-20'19'16,"2"2"-16"-16,0 1 67 16,0-1-13-16,2 5-18 15,-2 1-5-15,3 3 10 16,0 7-15-16,0-1 3 15,0 3-4-15,0 0-9 16,0 0-3-16,0 0-11 16,0 0 6-16,0 0-8 15,0 0 12-15,0 0 5 16,0 0 1-16,0 3-4 0,0 18-2 16,0 16 20-16,0 14-4 15,0 6-20-15,0 0-11 16,0-1 10-16,3-6-6 15,3-6 0-15,-2-12-1 16,-1-8 0-16,-3-10 1 16,0-7-6-16,0-3 6 15,0-3-11-15,2-1 12 16,-2 0-7-16,0 0 8 16,0 0-6-16,0 0 0 15,0 0-18-15,0-6-18 16,0-11-21-16,0-6-47 0,0-3 55 15,0 1 21-15,-2 4 8 16,-1 3 9-16,2 1 13 16,-1 8 5-16,1 0 9 15,1 4 21-15,0 3-7 16,0 1-2-16,0 0 0 16,0 1 9-16,0-2-12 15,0 2-3-15,0 0-12 16,0-3-4-16,0 1 3 15,12-1 11-15,2-3-7 16,6 2-8-16,5-1 5 16,7-2-11-16,8 1 10 15,1-2-7-15,4-1 1 0,1 1-2 16,-4 0 1-16,-2 1 0 16,0-1-4-16,-4 5 5 15,0-1-10-15,1 1 12 16,2 0-9-16,0 2 9 15,-1-3-6-15,1 3 2 16,4-1 1-16,1 0-4 16,1 1 5-16,2-2-8 15,-1 0 8-15,-1 1-8 16,1-3 10-16,-5 4-6 16,-3-2 3-16,-8 2-3 15,-8-1 2-15,-6 2 0 0,-2 0-3 16,-4-1 6-16,-1 0-11 15,1-1 11 1,2 2-8-16,0 0 9 16,5 0-6-16,0-2 0 0,5 1 2 15,3 0-2-15,0 0 6 16,3-2-11-16,-4 0 10 16,-6 2-10-16,-3-1 12 15,-8 1-8-15,-2 1 4 16,-2 0-3-16,-3 0 2 15,1-1 0-15,-1 1-2 16,0 0 4-16,0 0-8 16,0 0 11-16,0 0-9 0,0 0 8 15,0 0-6-15,0 0 2 16,0 0 0 0,2 0-3-16,-1 0 4 15,5-2-9-15,-1 2 9 0,1-2-5 16,0 2 7-16,-3-1-7 15,-2 1 4-15,2-1 0 16,-1 0-3-16,6-1-11 16,0 1-9-16,4-2 8 15,1 2-19-15,-4-1 5 16,0 0-6-16,-3 0 19 16,-2 2 4-16,-2 0 6 15,-1 0-2-15,-1 0 3 16,0 0 1-16,0 0-19 15,0 0-19-15,-1 0-23 16,-4 0-83-16</inkml:trace>
  <inkml:trace contextRef="#ctx0" brushRef="#br0" timeOffset="131725.84">23088 11644 423 0,'-3'-4'25'16,"-1"0"-19"-16,4 4 28 16,0 0-25-16,0 0-3 15,0 0-8-15,0 0 4 16,0 0-2-16,-1 0 1 16,1 0 0-16,0 0-2 0,0 0 5 15,0 0-10-15,0 0 9 16,0 0-7-16,0 0 4 15,0-2-17-15,0-2 3 16,0-1 12-16,0-1-1 16,0 3 6-16,0 2-8 15,0 0 12-15,0 1 9 16,0 0 11-16,0 0 2 16,0 0 0-16,0 0-4 15,0 0-8-15,0 0-3 16,0 1 0-16,0 14 3 15,0 9-6-15,0 8 16 16,0 5-25-16,0 4 6 0,0 3-7 16,0 1 4-16,0-2 1 15,1-2-4-15,2-2 4 16,-2-3-5-16,1-2 8 16,-1-3-8-16,-1-10 6 15,0 0-6-15,0-4 3 16,0-6-5-16,0-4 2 15,0-4 1-15,0 0-2 16,0-3 4-16,0 0-10 16,0 0 12-16,0 0-12 15,0 0 0-15,3 0-52 16,2-6-48-16,-4-12-85 0</inkml:trace>
  <inkml:trace contextRef="#ctx0" brushRef="#br0" timeOffset="134134.49">21632 11817 375 0,'-7'-2'11'16,"5"2"-3"-16,2 0 27 16,0 0-4-16,0 0-26 0,0 0-3 15,0 0-5-15,0 0 5 16,0 2 2-16,0 13 13 16,0 11 29-1,5 13-28-15,-1 4 7 0,2 10-11 16,-3-5 0-16,1-2-13 15,-1-5 7-15,-1-9-7 16,1-5 3-16,-2-3-2 16,1-6-3-16,-1-7 9 15,1-4-15-15,-2-7 11 16,0 0-11-16,0 0 9 16,0 0-24-16,3 0-45 0,4-7-15 15,-1-12-67 1</inkml:trace>
  <inkml:trace contextRef="#ctx0" brushRef="#br0" timeOffset="134698.57">21708 12047 262 0,'-2'-1'23'15,"2"1"-18"-15,0 0-5 16,0-2-3-16,0-1-8 15,9 1 11-15,0-2 4 16,3 1-3-16,-1 1 10 0,-2 2-1 16,4 0 11-1,2-1-10-15,6 0-3 16,7-2-2-16,5-3 16 16,6 2-11-16,2-2-9 0,2 0 2 15,-1 1-8-15,-2 1 7 16,-1 0-5-16,-2 3 4 15,-1-3-3-15,4 2 3 16,-1-1-2-16,0 1-1 16,5-3 4-16,-4-1-7 15,2 1 6-15,3 2-6 16,-5-3 8-16,-1 0-6 16,2 0 3-16,1 0-1 15,-1 1 1-15,0 0 0 16,-2 1-3-16,-5 2 5 15,2 2-8-15,-3 0 8 0,-2 0-6 16,-1 0 6-16,-7 0-4 16,0 0 2-16,-5 0 0 15,1 0-2-15,-2-2 5 16,-3 0-6-16,-3-1 5 16,-1 2-7-16,-2 0 9 15,1-1-6-15,-3 1 3 16,1 1-4-16,-3 0 4 15,1 0 0-15,-1 0-4 16,2 0 4-16,-1 0-7 16,1 0-34-16,-5-4-246 15</inkml:trace>
  <inkml:trace contextRef="#ctx0" brushRef="#br0" timeOffset="134958.46">23138 11723 404 0,'-8'11'119'0,"2"8"-126"16,5 7 9-16,1 7 13 15,0 6-10-15,0 4-5 16,0 0 5-16,4-1-7 0,1-7 5 15,-2-6-7-15,-2-6 9 16,-1 0-7-16,0-5 2 16,0 0-29-16,0-2-45 15,0-6-99-15</inkml:trace>
  <inkml:trace contextRef="#ctx0" brushRef="#br0" timeOffset="137218.83">22925 11224 157 0,'0'2'47'0,"0"0"-13"15,0 3 12-15,0 0-10 16,0 0-15-16,0-1-12 16,0-1 11-16,0 0 3 15,-5 4 14-15,-4 0-8 16,-1 1 8-16,-7 2-18 16,2-3 18-16,-1-2-13 15,0 0-6-15,-1-1 1 16,-2-1-11-16,-2-1 4 15,-6-2-5-15,-6 0 4 0,2 0-13 16,-5 0 11-16,4-2-3 16,2-7 0-16,2-5-3 15,2-1 1-15,4-2 3 16,1-5-8-16,3 0 5 16,4-6-9-16,0-4 9 15,3 1-6-15,1-1 3 16,3 2-1-16,1 3 0 15,1 7 4-15,2-3-6 16,1 5 6-16,2 0-11 16,0-3 9-16,0 2-9 15,10 1 12-15,0-1-6 16,1 2 0-16,2 2 2 0,1 1-2 16,0 3 2-16,0 1-4 15,1 0 5-15,1 0-10 16,3-1 12-16,2 2-7 15,3 0 6-15,3 1-6 16,1 1 4-16,4 3 0 16,-4 2-3-16,5 2 3 15,-2 0-6-15,-1 0 8 16,-1 0-7-16,-5 0 7 16,-6 3-4-16,1 0 1 15,-4 1 1-15,-3 2-2 16,0-1 4-16,0-1-7 0,-3 2 6 15,0-2-8-15,1 4 11 16,1 2-8-16,1 3 5 16,1 3-3-1,-1 1 2-15,0 2 0 0,-5-1-1 16,-1-5 2-16,-1 2-10 16,-1 1 10-16,-1 2-5 15,-1 1 7-15,-1 2-5 16,2 0 1-16,0 0 0 15,-1-1-1-15,-1-2 4 16,-1 0-8-16,0-4 8 16,0 2-10-16,0-1 11 15,-10 2-8-15,-2-2 6 0,0 0-3 16,-4-1 2-16,2-2 0 16,-2-2-2-16,2 0 4 15,0-1-7-15,-3-1 7 16,1-1-6-16,-4-1 7 15,-4-1-7-15,-1-4 2 16,0-1 1-16,-2 0-1 16,0 0 2-16,2 0-3 15,-4 0 5-15,4-4-9 16,1-3 10-16,2-1-7 16,4 1 7-16,2-3-8 15,-1-1 3-15,1-3-1 0,0-3-4 16,-5 1 9-16,-1-2-9 15,2-2 9 1,-1 1-7-16,4-1 8 16,3-1-7-16,1-1 0 0,5 1-10 15,4 0 3-15,2-2 10 16,2 2-5-16,0-2 6 16,0 0-8-16,5 2 10 15,6 1-7-15,3 2 7 16,1 0-5-16,4-1 3 15,-1 4-1-15,0-1-3 16,4 0 5-16,4 4-9 16,2-1 10-16,0 2-9 0,3 2 9 15,2 3-4-15,-3 0 1 16,1 5 0 0,-4 1-2-16,-1 0 3 15,3 0-4-15,-2 0 3 0,0 4-8 16,-3 5 9-16,-4 3-6 15,0 3 7-15,-1 2-5 16,-2 2 5-16,-2 6-3 16,-3 0 0-16,-2 3 5 15,-4-2-9-15,-2 2 9 16,-1 0-6-16,-3 4 5 16,0-1-3-16,0-1 1 0,0-2 0 15,-6-3 0-15,-7-3 2 16,-2-2-3-1,-3-2 5-15,0-2-8 16,-1 0 8-16,2-4-7 0,1 2 4 16,4-3-3-16,2 3-24 15,-2 0-52-15,0-4-132 16</inkml:trace>
  <inkml:trace contextRef="#ctx0" brushRef="#br0" timeOffset="142646.1">22946 11215 392 0,'-7'2'21'0,"4"-2"-17"16,2 1 1-16,1-1 26 16,0 0-19-16,0 0-2 15,0 0-9-15,-2 0 19 16,1 0-1-16,-2 0 9 16,-3 2 0-16,-4-2-5 0,-6 1-17 15,-3 0-7-15,2-1 6 16,2 2 5-16,0-1 3 15,1-1-8-15,0 0 4 16,-1 1-4-16,2-1-3 16,-1 0 2-16,2 0-2 15,0 0 6-15,-3 0-14 16,-4-8 11-16,1-4-9 0,-3-2 9 16,2-4-6-1,1 1 2-15,0 1-1 16,3-2 1-16,2 2-1 15,4 0-2-15,3 4 5 0,0 2-13 16,1 3 8-16,4 0-12 16,-1-2 3-16,2-4-7 15,0 3 8-15,0-2 5 16,0 1 0-16,-3 2 7 16,2-2-9-16,-2-2 12 15,0-1-10-15,0-3 11 16,1 2-8-16,2 2 4 15,0-1-2-15,0 3-1 16,0 2 2-16,0-3-7 16,0 3 6-16,3-1-12 15,3 0 15-15,2 1-7 16,4 0 6-16,0-1-5 0,7 1 3 16,1-2 0-16,2-2-2 15,3 2 4-15,-3 1-8 16,-2 3 8-1,1 0-9-15,-2 1 13 0,0 4-10 16,1 1 5-16,-1-1-2 16,3 2-1-16,1 0 4 15,-1 0-5-15,1 0 6 16,-3 3-10-16,1 5 11 16,0 2-7-16,0 0 6 15,1 1-3-15,-2 0 0 16,3 0 0-16,-2 3-6 0,-4 0-3 15,-3 1-9-15,-6 2 13 16,-4 1-8-16,-2 0 13 16,-1 4-5-16,-1 5 7 15,0 2-3-15,0 3 1 16,0-3 2-16,-4 0-6 16,-2 0 7-16,-2-2-8 15,-5 0 9-15,0 0-6 16,-5 0 4-16,-2-4-2 15,-2 1 4-15,-5-5-2 16,-2-4 0-16,-4-1 9 16,-6-4-9-16,-1-2 5 15,-2-1-7-15,3-4 7 0,2-3-6 16,3 0 3-16,1 0-4 16,6 0 1-16,9 0-1 15,6 0-31-15,4-4-38 16,2 1-236-16</inkml:trace>
  <inkml:trace contextRef="#ctx0" brushRef="#br0" timeOffset="144891.96">19875 10931 132 0,'1'-2'64'0,"-1"2"-44"16,0-1 33-16,0 1-5 15,0 0-21-15,0 0-6 16,0 0-7-16,0 0 6 0,0 0-1 16,0-2 1-1,0 2-14-15,-4-2-2 16,-2 1-6-16,-2-3 2 16,-2-1-8-16,-1-2-17 0,1-4-23 15,-2-2-45-15,0-9-71 16</inkml:trace>
  <inkml:trace contextRef="#ctx0" brushRef="#br0" timeOffset="145294.38">19709 10500 387 0,'-3'-3'9'0,"0"2"8"16,3 1 25-16,0 0-7 15,0-2-15-15,0 2-6 0,0 0-4 16,0 0 14-16,0 0-5 16,0 0 3-16,0 18-10 15,3 20 16-15,2 17 14 16,-1 18-30-16,1 11-5 16,-1 15-4-16,3 13 12 15,-2 11-7-15,-2 10 3 16,0 8 0-16,0 6 3 15,-1-5-3-15,1-14-1 16,4-17 1-16,-1-23-7 16,1-19 3-16,2-14-10 15,0-14 9-15,-3-10-9 16,-3-13 7-16,-3-11-3 0,0-5-2 16,0-2 4-16,0 0-2 15,0 0-3-15,0 0-19 16,-8-20-20-16,-6-18-58 15,-4-20-85-15,-2-14-234 16</inkml:trace>
  <inkml:trace contextRef="#ctx0" brushRef="#br0" timeOffset="146322.34">19672 10976 240 0,'-2'-1'35'0,"2"0"-39"16,0 1 22-16,0-1 8 15,0 1-9-15,0-4-9 16,0 3 20-16,0-2 8 16,0 2 1-16,0-1 9 15,0 2-9-15,0-1 10 0,0 1-5 16,0 0-6-16,0 0-17 16,0 0-4-16,0 0-4 15,0 0-8 1,0 0 4-16,0 0-11 0,0 0 8 15,0 0-9-15,0 0 8 16,0 0-7-16,0 0 3 16,0 0 1-16,3-4-1 15,8-2 2-15,2 1-5 16,1-2 7-16,2 1-6 16,7-1 7-16,9-2-5 15,14-5 5-15,15-4 11 0,5-2-6 16,1 1-3-16,2 2-8 15,5 3 8-15,12 2-14 16,11-1 14-16,3-1-11 16,0 3 11-16,0 1-6 15,-2 2 0-15,3 3 1 16,2-1-2-16,1 1 6 16,0 2-11-16,-2-1 8 15,-5-1-8-15,-11-1 12 16,-7 0-9-16,-6-2 7 15,5-4-5-15,10 1 2 16,6-3 3-16,9-1-5 16,0-2 9-16,2 2-16 0,1 0 15 15,0 0-11-15,-8 2 9 16,-4-1-7 0,-5 7 4-16,-5-1-1 15,-4 1-3-15,-2 1 6 0,-1-1-10 16,-1 2 9-16,2-1-6 15,8 2 6-15,0 1-4 16,1 2 2-16,-8-1-2 16,-15 1 2-16,-11 0 0 15,-12-1-3-15,-7 0 5 16,0-4-8-16,2 4 7 16,1 0-5-16,0 0 8 0,-4 1-6 15,-5 1 1-15,-5-2 1 16,-10 2-3-1,-4 0 4-15,-5 0-5 16,-4 0 6-16,0 0-5 0,0 0 11 16,0 0-1-16,0 0 25 15,0-1-21-15,0 1-8 16,0 0-2-16,0 0-3 16,0 0 5-16,0 0-9 15,0 0 8-15,0 0-7 16,0 0 8-16,0 0-7 15,0 0 4-15,0 0-7 16,2 0-35-16,2 0-33 16,2 0-39-16,-3-2-52 15</inkml:trace>
  <inkml:trace contextRef="#ctx0" brushRef="#br0" timeOffset="146946.46">24015 9868 483 0,'0'-6'-6'0,"0"2"9"16,0 4 21-16,0 0 2 16,0 0-23-16,0 0-2 15,0 0-7-15,0 0 8 16,0 0 2-16,0 0 13 15,0 0 19-15,0 0 4 16,0 0-16-16,0 0-8 16,0 3-1-16,0 12-15 15,1 5 15-15,7 7-13 16,2 3 2-16,2 0-3 0,2 4 3 16,-4 5-4-16,-3 5 1 15,-1 13 2-15,-4 17-2 16,-2 15 15-16,0 15-4 15,0 12 2-15,0 9-8 16,3 3 3-16,0 5-3 16,0 5-1-16,-3-2 8 15,0-1-7-15,0-15 1 16,0-14-8-16,0-16 7 16,-2-18-5-16,2-13 6 15,0-19-5-15,0-8 1 16,0-14-3-16,0-7 0 0,0-5 2 15,0-5-7-15,0-1-13 16,0 0-63-16,2-12-34 16,-2-20-96-16</inkml:trace>
  <inkml:trace contextRef="#ctx0" brushRef="#br0" timeOffset="148859.65">22958 11232 169 0,'-22'0'268'15,"-9"0"-266"-15,9 0 5 16,0 0 33-16,1 0 22 16,-2 0-22-16,1 0-20 15,0-3 5-15,-1-1-8 0,-4-1-2 16,-1-5-13-16,-5-1-1 15,1-5 3-15,0-2-10 16,0-5 10-16,3-4-8 16,4-5 9-16,3-2-5 15,5 0 1-15,6-3 0 16,5 3 0-16,3 5 2 16,3 6-6-16,0 0 6 15,13 1-12-15,12 1 12 16,5-2-9-16,3 5 8 15,5 4-3-15,6 3-1 16,5 1 3-16,2 4-3 16,-1 4 5-16,-5-1-9 0,-4 3 7 15,-8 0-10 1,-6 7 10-16,-4 10-6 16,-4 9 3-16,-2 3 1 15,-1 6-1-15,-4 3 6 0,1 0-7 16,-4 1 6-16,-5 0-10 15,-2-3 10-15,-2-1-7 16,-5-3 7-16,-18-3-4 16,-10-4 1-16,-7-7 0 15,-5-4 1-15,-6-4 4 16,2-2-9-16,6-7 7 16,2-1-6-16,9 0 9 0,5-7-8 15,6-12 2-15,9-13-7 16,2-13-6-1,8-3 8-15,2-6-1 16,0 5 7-16,5 11-7 0,10 6 10 16,4 6-9-16,2 5 9 15,10 3-10-15,8 3 6 16,9 4-2-16,8 5 0 16,4 6 3-16,1 2-9 15,-5 25 8-15,-5 12-7 16,-8 16 1-16,-10 7-28 15,-13 5 4-15,-13-6 5 16,-7-3 14-16,-6-6 6 16,-18-9 2-16,-13-4 7 15,-3-6-9-15,-4-6 10 16,-3-5-11-16,2-5-36 16,2-10-243-16</inkml:trace>
  <inkml:trace contextRef="#ctx0" brushRef="#br0" timeOffset="150247.66">22899 11210 375 0,'0'1'8'0,"-4"2"-6"15,4-2 15-15,0 6-1 16,0 0-14-16,-1 0 7 15,1-1-11-15,0-5 7 16,0 2 6-16,-2-3 34 16,-4 0 0-16,-9 4 8 15,-7 3-12-15,-10 3-34 16,0-2-2-16,0-2-8 16,4-5 10-16,4-1-6 15,2-3 6-15,2-12-7 0,3-13 2 16,3-1-3-16,4-7-4 15,4-5 3 1,6 0-3-16,0 2 7 16,0 6-8-16,3 5 10 0,9 6-7 15,1 5 3-15,8 0-1 16,3 2 1-16,10 4 1 16,5-2-6-16,1 2 9 15,6 4-13-15,-3 0 11 16,0 7-8-16,-7 0 10 15,-1 0-8-15,-7 9 4 16,-6 6-1-16,-2 7-3 16,-7 9 5-16,-7 8-4 0,-6 9 4 15,0-1-6-15,0 1 10 16,-10-8-7 0,-8-9 4-16,-8-6-2 15,-3-6 1-15,-10-5 4 0,-9-7-5 16,-4-7 8-16,-6 0-14 15,-2-18 11-15,4-8-10 16,5-3 11-16,12-2-6 16,11 0 3-16,15 6 3 15,5 3-5-15,8-2 0 16,0 1-7-16,12-4 6 16,15 1-9-16,10 4 12 0,5 3-9 15,4 6 6-15,-3 8-11 16,-4 3 0-1,1 2-13-15,-7 9-9 16,-3 12 14-16,-9 8-10 0,-5 5 11 16,-8 3 1-16,-8 6 8 15,0-1-17-15,-3 0 0 16,-13-6 11-16,-3-4-43 16,-1-7-26-16,-2-4-81 15</inkml:trace>
  <inkml:trace contextRef="#ctx0" brushRef="#br0" timeOffset="152378.26">22855 11169 511 0,'0'-5'22'0,"-2"2"-11"15,1 3 47-15,-1 0-11 16,2 0-28-16,0 0-7 15,0 0-11-15,0 0 1 16,0 0-1-16,0 0-1 16,0 3 3-16,0 29-6 15,0 26 21-15,0 30-2 16,0 26 2-16,-3 16-10 0,0 6 1 16,3-1-8-16,0-12 1 15,0-14 2-15,6-20-5 16,3-16 5-16,0-15-8 15,-3-14 6-15,-5-9-6 16,1-9 7-16,-2-11-3 16,0-5 2-16,0-6-2 15,0-4-1-15,0 0-3 16,0 1-25-16,0 2-6 16,-6-3-49-16,-13 0-52 15,-10-11-320-15</inkml:trace>
  <inkml:trace contextRef="#ctx0" brushRef="#br0" timeOffset="152587.79">22717 12232 612 0,'-10'-2'4'0,"7"2"36"15,3 0-13-15,0 6-6 16,0 22-16-16,16 4 0 16,11 7-2-16,4-9-7 15,5-7 8-15,-1-7-12 16,-1-8 12-16,-3-8-6 15,-3 0 8-15,2-16-2 16,2-13-1-16,-1-5-4 16,0 5-20-16,-3 2-33 15,-4 11-72-15,-10 9-118 0</inkml:trace>
  <inkml:trace contextRef="#ctx0" brushRef="#br0" timeOffset="154550.82">22911 12998 661 0,'-82'11'4'15,"8"-5"4"-15,10-4 10 16,12-2 13-16,14 0 2 16,15-9-35-16,9-6 6 15,5-11-9-15,8-9 1 16,1-14 0-16,9-7-3 16,15 1 5-16,7 6-3 15,7 3 4-15,9 7-8 16,5 6 12-16,9 5-11 15,0 11 11-15,0 13-6 16,-6 4 0-16,-10 26-1 16,-6 19-3-16,-13 12 4 15,-8 9-5-15,-13-9 3 0,-5-7-8 16,-15-10 16-16,-22-7-3 16,-11-4 5-16,-13-9 2 15,-5-9-1 1,-4-11 5-16,-1 0-6 0,1-19 3 15,4-13-13-15,10-7 7 16,16-6-6-16,23-3 7 16,17-4-8-16,12-5-2 15,33 3 0-15,13 11-1 16,10 13 6-16,7 21-5 16,1 9 7-16,-8 11-5 15,-8 25 0-15,-14 14-24 0,-15 14-20 16,-14 6-38-16,-17-4-7 15,-2-9 33-15,-28-11 22 16,-12-12 41-16,-10-13 37 16,-4-6 0-16,-5-13-9 15,1-2-4-15,7-8-17 16,8-17-3-16,15-12-3 16,23-12 3-16,7-14-1 15,37-7-12-15,22 0 6 16,12 17-6-16,4 20 9 15,-5 23-6-15,-4 10 3 16,-9 24 0-16,-13 19 2 16,-14 12-9-16,-17 7-30 0,-13 2 6 15,-22-11-13-15,-30-8 30 16,-18-14 31 0,-18-12 47-16,-10-9 6 15,-1-10-21-15,12-6-25 0,18-19-6 16,22-11-12-16,24-10-11 15,23-9-32-15,23-5-55 16,24 3-130-16</inkml:trace>
  <inkml:trace contextRef="#ctx0" brushRef="#br0" timeOffset="155150.72">22727 11119 479 0,'-23'-11'-24'0,"7"-4"21"16,0 8 1-16,5 0 6 15,3 1-9-15,7 4-32 16,1-1-41-16,9-3-101 15</inkml:trace>
  <inkml:trace contextRef="#ctx0" brushRef="#br0" timeOffset="155277.39">22832 10968 229 0,'0'0'156'16,"0"0"-49"-16,0 0-20 0,0 0-22 16,0 0-43-16,0 0-18 15,0 6-16-15,0 17-87 16,8 4-33-16,7-4-137 15</inkml:trace>
  <inkml:trace contextRef="#ctx0" brushRef="#br0" timeOffset="155398.06">22832 10968 660 0,'-3'73'17'16,"-18"-78"-15"-16,14 5 13 16,7 0-15-16,0 0 3 15,0 0-21-15,0 3-48 16,3 20-109-16,4 12-151 0</inkml:trace>
  <inkml:trace contextRef="#ctx0" brushRef="#br0" timeOffset="158267.29">22770 10985 660 0,'-17'0'-3'16,"11"0"7"-16,2 0-9 15,4 0 16-15,0 0-12 16,0 0 3-16,0 0-4 16,0 0 0-16,0 0 0 15,0 0-2-15,0 0 8 16,0 0-10-16,0 0 15 15,0 0 0-15,-1 0 10 16,1 0-8-16,0 0 0 16,-2 0-6-16,2 0-5 15,0 0 3-15,0 0-10 16,0 0 2-16,0 0-30 0,15 0-1 16,10 1-12-16,8 2-28 15,-2 0-27-15,-7-1-147 16</inkml:trace>
  <inkml:trace contextRef="#ctx0" brushRef="#br0" timeOffset="161690.82">20083 12684 609 0,'-11'-11'16'16,"-14"5"-18"-16,-9 6 22 16,-6 2 9-16,-2 20-11 15,3 7-7-15,10 3-9 16,8-1 2-16,10-6-11 15,10 0 11-15,1 1-10 16,18 2 5-16,19 1-1 16,6 5 1-16,-1-1 2 15,-1 0-5-15,-14 2 7 0,-15-3-17 16,-12 0 15-16,-4-1-5 16,-29-2 11-1,-11-4 4-15,-1-4 6 16,4-9 4-16,10-5-13 0,15-4-2 15,11-3-9-15,5-2-18 16,29-32-61-16,14-22-21 16,7-15-62-16</inkml:trace>
  <inkml:trace contextRef="#ctx0" brushRef="#br0" timeOffset="162013.96">20132 12759 490 0,'0'0'104'0,"0"0"-47"0,0 0 4 16,-2 13-21-16,-5 27-22 15,4 13-18-15,3 7 2 16,0-6-1 0,23-17-6-16,3-5 5 0,9-11-14 15,5-12-6-15,3-9-16 16,-4-23 1-16,-5-23-1 16,-6-15-24-16,-10-3 18 15,-13 7 29-15,-5 14 15 16,0 20 1-16,-2 13 90 15,-1 10-20-15,3 0-17 16,-2 1-28-16,2 31-23 16,0 14-4-16,11 7 0 0,11-4 0 15,2-15-4-15,0-9-1 16,1-5-30 0,-1-12-7-16,-6-8-30 15,0-7-42-15,-6-27-4 0,-2-11-242 16</inkml:trace>
  <inkml:trace contextRef="#ctx0" brushRef="#br0" timeOffset="162382.41">20597 12788 326 0,'0'-4'200'0,"0"4"-105"16,0 0-38-16,0 9-38 15,0 23-13-15,7 9-2 16,5 5-4-16,6-4 1 16,0-14-16-16,-2-10-11 0,-3-9-27 15,-3-9-13-15,-4-1 16 16,0-28 36-1,1-11 8-15,0-9 6 16,-1 6 2-16,0 12 7 0,-3 15 14 16,0 10 0-16,-3 6-5 15,0 0-14-15,0 0 4 16,5 3-9-16,1 7 8 16,0-1 1-16,-2-2-3 15,1-5-9-15,4-2-4 16,5-18 8-16,3-14-1 15,2-8 6-15,-1 9-5 16,-3 9 2-16,-2 9-2 0,-2 6 2 16,1 7 5-1,-1 0-3-15,2 5 4 16,-3 20-3-16,2 9 5 16,-2 6-11-16,-1 2-34 0,0-3-45 15,-4-7-138-15</inkml:trace>
  <inkml:trace contextRef="#ctx0" brushRef="#br0" timeOffset="162906.78">21194 13190 664 0,'-61'14'7'16,"-3"7"-9"-16,-2 8 3 15,-11 1 25-15,-8 4-22 16,-16-2 10-16,-13-7-6 16,-14-5 2-16,-14-12 8 15,-4-8-9-15,4-10 1 16,11-24-7-16,19-16 6 15,17-14-10-15,21-16 5 16,29-7-4-16,29-9 0 16,16-6 1-16,46-3-1 15,27-3 2-15,28 8-4 16,23 11 6-16,20 13-9 0,17 16 13 16,4 10-12-16,-4 17 9 15,-17 14-8-15,-26 18 1 16,-20 1 1-16,-23 22-4 15,-16 17 8-15,-15 11-12 16,-13 17 10-16,-9 10-5 16,-11 14 8-16,-7 9-2 15,-4 9-1-15,0 9 0 16,-16-4-1-16,-6-3 3 16,-8-5-5-16,-1-10 3 15,-2-8-14-15,0-7-19 16,3-10-21-16,0-8-35 0,1-13-87 15</inkml:trace>
  <inkml:trace contextRef="#ctx0" brushRef="#br0" timeOffset="165598.41">19758 13589 674 0,'-11'-1'19'15,"0"-5"-29"-15,11 3-10 16,6-2 7-16,36-1-5 0,32-8 18 16,37-7-8-16,40-4 14 15,33-9-12-15,21-7 13 16,2 1-8-16,-13 1 2 16,-17 4-1-16,-21 5-2 15,-25 5 5-15,-32 6-10 16,-38 6-8-16,-32 9-70 15,-29 4 64-15,-12 0 22 16,-38 1 20-16,-25 17-7 16,-19 4 19-16,-13 5-7 15,-6-2 2-15,-8 5-12 16,-9 1-15-16,-5-1 4 16,-6 4-11-16,-1-6 14 0,6-2-6 15,13-5 10-15,22-4-6 16,19-5-2-16,24 0 5 15,13-2-10-15,19-4 8 16,15-2-14-16,10-2 14 16,1-2-15-16,32 0-7 15,29 0 6-15,33-14 11 16,33-13 0-16,22-6-4 16,12-3 6-16,3 4-13 15,-12 4 14-15,-13 5-18 16,-11 7-12-16,-19 2-8 15,-18 4 6-15,-26 4 14 0,-24 0 6 16,-21 3 8-16,-14 3-5 16,-6-2 7-16,0 2-3 15,0 0 9-15,-1 0-55 16,1-2-171-16</inkml:trace>
  <inkml:trace contextRef="#ctx0" brushRef="#br0" timeOffset="166942.46">22939 13037 462 0,'-61'4'0'0,"-1"-2"11"0,-1-2 34 15,1-6-11 1,4-17-1-16,3-8-18 16,8-8 1-16,9-7-12 15,7-2 6-15,9-5-3 0,9 0-6 16,9 6 2-16,4 5-3 15,0 8 7-15,6 5-13 16,19 3 10-16,15-2-9 16,12 4 9-16,11 6-4 15,6 8 2-15,6 9-2 16,1 1-1-16,0 7 3 16,-4 13-10-16,-14 11-10 0,-12 8-24 15,-13 7 12-15,-17 8 3 16,-11 1 18-1,-5 1 7-15,-12-2 0 16,-21-1 6-16,-13-6-2 0,-7-4 19 16,-13-8 0-16,-6-10 13 15,-6-9-10-15,0-11-8 16,3-5-9-16,7-13-2 16,15-17 2-16,14-11 3 15,19-9-2-15,17-11-11 16,3-8 4-16,30-8-6 15,13 3 8-15,11 12-6 16,5 18 3-16,5 15-1 16,-1 18 0-16,-1 11 2 15,-4 7-6-15,-8 26 6 16,-6 15-9-16,-14 14 10 16,-13 15-8-16,-14 3 4 0,-3 1-10 15,-17-6 4-15,-16-7 6 16,-13-4 2-16,-6-5 3 15,-8-8-6-15,1-8-9 16,-1-14-42-16,7-12-20 16,2-14-59-16</inkml:trace>
  <inkml:trace contextRef="#ctx0" brushRef="#br0" timeOffset="167288.01">20612 13382 647 0,'-18'0'-18'15,"5"0"-37"-15,13-3 39 16,13 2-14-16,18 1-31 15,9 0-80-15</inkml:trace>
  <inkml:trace contextRef="#ctx0" brushRef="#br0" timeOffset="167438.61">20804 13372 347 0,'-26'0'325'16,"7"0"-359"-16,13 0 19 0,6 0 13 15,14 0-7-15,24 0-42 16,18-4-13-16,6-7-53 16</inkml:trace>
  <inkml:trace contextRef="#ctx0" brushRef="#br0" timeOffset="168050.77">20646 13415 339 0,'0'3'175'16,"0"-3"-171"-16,0 0-11 15,-1 0-5-15,1 0-19 16,0 0-117-16</inkml:trace>
  <inkml:trace contextRef="#ctx0" brushRef="#br0" timeOffset="168167.47">20807 13451 588 0,'12'-4'-207'16</inkml:trace>
  <inkml:trace contextRef="#ctx0" brushRef="#br0" timeOffset="169238.77">22472 11419 223 0,'3'0'-71'0,"0"0"56"15,1-7 28-15,4-6 3 16,-2 1-13-16,1-4-31 16,-4 5-113-16</inkml:trace>
  <inkml:trace contextRef="#ctx0" brushRef="#br0" timeOffset="170851.65">23036 11282 488 0,'-16'0'3'0,"3"0"-10"15,2 0 11-15,2-3 19 16,2 0 7-16,-1-1-6 16,-2 0-10-16,-8 0-6 15,-10-6 4-15,-7 2-12 16,-5-6 7-16,-4-1-6 15,-1-2 4-15,-3-2-4 0,2-2-1 16,3-3 3-16,6-1-7 16,4-1 7-16,8 2 0 15,5 0 12-15,2 2-11 16,6 0 1-16,2-3 0 16,4 0-3-16,3 0 1 15,3 3-3-15,0 2 5 16,0 5-9-16,5-3 9 15,12 0-9-15,8-2 7 16,7-2-5-16,5 1 2 16,0 3 0-16,2 4-2 15,1 6 5-15,-7 5-10 16,-2 3 10-16,-5 0-8 0,-2 0 10 16,-2 10-7-16,-1 4 4 15,-3 4-2-15,1 0 2 16,-2 4 0-16,-6 2-3 15,0 2 7-15,-8 6-12 16,-3 6 13-16,0 2-9 16,-3 7 6-16,-14-2-7 15,-7-2-5-15,-2-7 2 16,-9-6-8-16,-1-7 10 16,-5-9-5-16,-4-10 10 15,2-4-5-15,4 0 8 16,4-18-4-16,5-10 3 0,6-8-2 15,9-7-1-15,12-2 2 16,3 3-6-16,8 1 3 16,14 6-8-16,5 0 10 15,8 6-7-15,7-1 3 16,12 3-7-16,4 8 9 16,1 5-1-16,-2 10 1 15,-9 4 2-15,-5 5-8 16,-6 22 8-16,-6 8-8 15,-7 12 11-15,-7 11-9 16,-8 6-1-16,-8 7-31 16,-1-6-17-16,0-11 10 15,-13-8 6-15,-14-17 7 0,-4-12 15 16,-11-10 21-16,-9-7 1 16,-5-4 22-16,-7-17-15 15,2-8 3 1,3-6-2-16,10-2 10 0,7-5 1 15,11-4-11-15,16 2 7 16,10 3-11-16,4 5-1 16,18 4-9-16,22 3 1 15,14-2-2-15,12 5-1 16,9 4 3-16,-5 9-7 16,-4 13 7-16,-13 0-8 15,-8 24 11-15,-13 11-8 0,-10 12 13 16,-9 8 7-16,-10 7-6 15,-3 3-7 1,-15-4-1-16,-18-3-1 16,-15-6-35-16,-13-9-4 0,-11-10-23 15,-3-12 16-15,3-12-70 16,8-9-145-16</inkml:trace>
  <inkml:trace contextRef="#ctx0" brushRef="#br0" timeOffset="171418.62">22897 11162 672 0,'-17'-12'-2'16,"12"6"-107"-16,5 6 35 15,11 0-54-15,7 14-162 16</inkml:trace>
  <inkml:trace contextRef="#ctx0" brushRef="#br0" timeOffset="171538.3">22897 11162 696 0,'-84'-59'-31'16,"60"49"0"-16,18 10 24 15,6 0-62-15,0 0-132 0</inkml:trace>
  <inkml:trace contextRef="#ctx0" brushRef="#br0" timeOffset="172370.69">19672 10321 360 0,'-5'-2'11'15,"5"-1"-12"-15,0 3 12 16,0 0 5-16,0 0 10 16,0 0-14-16,0 0-4 15,5 12 17-15,7 23 14 16,0 36 5-16,-2 38 13 16,1 37-18-16,3 27-22 15,6 8 0-15,5-7-16 0,4-17 2 16,-1-22-3-16,-6-22 1 15,-7-19 2-15,-9-20-3 16,-4-23 4 0,-2-17-8-16,0-15 8 0,0-8-7 15,0-5 9-15,0-3-7 16,0-3-3-16,0 0-32 16,0-20-49-16,0-23-48 15</inkml:trace>
  <inkml:trace contextRef="#ctx0" brushRef="#br0" timeOffset="173182.25">19739 10887 533 0,'-15'0'2'15,"9"0"-1"-15,5 0 0 16,1 0 12-16,0 0 13 16,0 0-23-16,6 0 2 0,11 0-10 15,9-6 32 1,3 1-22-16,6 0 5 15,7 2 2-15,8 0-4 16,11-1 2-16,14 0-15 0,23-4 12 16,27 0-10-16,18-2 14 15,18 4-11-15,7-1 5 16,1 4-5-16,11 0 3 16,4-1-1-16,7 0-4 15,19-4 6-15,0-5-12 16,6-5 14-16,-3-4-11 15,-13-3 11-15,-4-1-5 16,-14-1 1-16,-11 4-2 0,-9 2 0 16,-17 7 3-1,-18 3-7-15,-22 5 7 16,-30 3-8-16,-22 3 9 16,-17 0-6-16,-14 0 4 0,-8 0-4 15,-10 0 4-15,-1 0 7 16,-3 0 8-16,0 0-1 15,0 0-17-15,0 0 7 16,0 0-10-16,4 0 8 16,7 0-5-16,13 0 2 15,12 0-2-15,9 0 1 16,5 0 4-16,-3 0-8 16,-5 0 8-16,-3 0-9 15,-12 0 8-15,-6 2-5 16,-11-1 4-16,-7 0-3 15,-1-1 2-15,-1 0 1 0,2 0-2 16,6 0 2-16,9 2-9 16,10-2 10-16,11 3-6 15,2-1 8-15,0 1-7 16,-5 0 4-16,-11-3-4 16,-6 0 1-16,-11 0 1 15,-5 0-10-15,-3 1 3 16,0-1-3-16,0 0 10 15,-6 0-24-15,-11-7-18 16,4-6-50-16,-5-9-68 16</inkml:trace>
  <inkml:trace contextRef="#ctx0" brushRef="#br0" timeOffset="173525.34">24127 9921 598 0,'-9'-9'2'0,"4"5"3"16,5 4 12-16,0 0 1 16,0 13-19-16,0 28 2 15,0 32 8-15,6 38 15 16,-3 27-15-16,0 22 7 0,-3 13 3 15,0 6-8-15,0-1 2 16,0-9-15-16,0-16 6 16,0-26-10-16,-1-26 13 15,-2-20-5-15,1-22 9 16,1-14-2-16,-1-11-4 16,2-10-3-16,0-2-4 15,0-6 4-15,0 1-51 16,6-4-33-16,0-9-102 15</inkml:trace>
  <inkml:trace contextRef="#ctx0" brushRef="#br0" timeOffset="182882.33">22986 11381 285 0,'0'0'164'16,"0"0"-168"-16,-2 0 39 15,-1 0 18-15,0 0 0 16,0 0-24 0,-3 0-12-16,0 0-5 0,-2 0 0 15,-5 0-2-15,0 0-9 16,-3 0 4-16,-5 0-3 15,-2 0 8-15,0 4-8 16,-1 0 16-16,0-1-7 16,1-1 0-16,1 0-3 15,-1-2-6-15,-1 0 1 16,1 0-5-16,-2 0 4 0,0-2-4 16,-1-11 8-16,0-2-6 15,0-5 3-15,2-1-2 16,-1-2-2-1,1-3 4-15,5 2-6 0,4-4 7 16,2 0-9-16,5-3 8 16,2-2-8-16,2-2 6 15,2-2-3-15,2 5 1 16,0 1 2-16,0 3 0 16,0 5 0-16,2 1-6 15,4 2 8-15,4 3-8 16,3 3 7-16,3-4-4 15,7 0 2-15,3-1-2 16,2 0 2-16,5 0-1 16,-4 2-1-16,1 3 4 15,1 1-8-15,-4 5 8 16,4 1-8-16,2 4 5 0,2 0-4 16,2 3 0-16,0 0-2 15,3 0-2-15,-4 0 2 16,-2 9-8-16,-1 4 8 15,-3 4-3-15,-3 1 7 16,-8 6-3-16,-3 1 4 16,-7 5 0-16,0 2 2 15,-7 3 2-15,-2 1-4 0,0 1 4 16,0 1-8 0,0-3 9-16,-6-1-6 15,-2-6 5-15,-1-1-1 16,-5-4-1-16,-4-2 1 0,-9-3-1 15,-4-4 2-15,-7-4-6 16,-8-3 7-16,-5-7-6 16,-5 0 5-16,-5 0-1 15,-2-14 0-15,8-4-1 16,3-3 1-16,12-1 6 16,6 0-6-16,5-2 5 15,7 0-10-15,7-4 8 16,8-3-6-16,5-3 5 0,2-3-3 15,2-1 1 1,17-3-2-16,9 0 1 16,5 2 0-16,7 1-10 15,8 1 6-15,1 4-7 0,5 8 9 16,-2 7-4-16,0 10 5 16,-3 8-4-16,-4 0 4 15,-3 10-1-15,-5 16-1 16,-7 6 2-16,-2 9-7 15,-7 11 9-15,-9 3-7 16,-1 9 2-16,-9-1-6 16,-2 1-1-16,0-3-9 15,-15-4 5-15,-9-3-7 16,-4-4-4-16,-3-4 14 16,-3-6-10-16,1-3 3 15,-2-8-45-15,1-7-155 0</inkml:trace>
  <inkml:trace contextRef="#ctx0" brushRef="#br0" timeOffset="185330.87">22939 11410 81 0,'0'0'2'0,"0"0"-2"16,0 2 0-16,0-2-2 15,0 2-2-15,0-2 2 16,0 0 2-16,-1 0 0 16,1 0 2-16,0 0 20 15,0 0 6-15,0 0-4 16,0 0-7-16,0 0-3 0,0 0-5 16,0 0 5-16,0 0-1 15,0 0-2 1,0 0-3-16,0 0-2 15,0 0 0-15,0 0-5 0,0 0 3 16,0 0-3-16,0 0 8 16,0 0-4-16,0 0 9 15,0 0 0-15,0 0 1 16,0 0-7-16,0 0-1 16,0 0-2-16,0 0-4 15,0 0 6-15,0 0-6 16,0 0 5-16,0 0-6 15,0 0 2-15,0 0-1 0,0 0 1 16,0 0-1-16,0 0-4 16,0 0-7-1,0 0-77-15</inkml:trace>
  <inkml:trace contextRef="#ctx0" brushRef="#br0" timeOffset="188930.4">22408 9967 480 0,'0'1'61'15,"0"-1"-58"-15,0 0 14 16,0 0 23-16,0 0-24 15,0 0-12-15,0 0-7 16,0 0 7-16,0 0-2 16,0 0 5-16,0 0 2 15,0 0 5-15,0 0 3 16,0 0-4-16,0 0 0 0,0 0-11 16,0 0 5-16,0 0-6 15,0 0 2 1,0 0-3-16,0 0 1 15,0 1 1-15,0 1-4 0,0 2 4 16,0 4-6-16,0 5 5 16,0 1-3-16,0 1 7 15,0 0-4-15,0 3 3 16,0 2-1-16,0 2-1 16,-6 6 3-16,3-3-3 15,-3 7 3-15,1 3-7 16,1 1 12-16,-2 6-10 15,0 9 7-15,2 8-3 0,-1 14 4 16,2 8 3 0,0 4-4-16,2 3 2 15,-2-5-8-15,1 3 9 16,1-3-12-16,-4 3 9 0,0 2-5 16,-3 7 5-16,2 4-3 15,0 6 0-15,3 5 2 16,1-1-3-16,2-8 5 15,0-8-9-15,0-7 9 16,0-12-8-16,0-9 5 16,0-9-2-16,0-12-2 15,0-7 2-15,0-11-3 16,0-4 2-16,0-2-4 16,0-4 2-16,0 1-4 15,0-6 9-15,0-4-6 16,2-2 1-16,-2-4 0 0,0-1 0 15,0 0 2-15,0 0-4 16,0 0 8-16,0 0-8 16,0 0 11-16,0-3-8 15,0-32 7-15,0-19-7 16,-7-23-2-16,4-17 0 16,3-6-2-16,0-10 2 15,0-8-10-15,0-7 9 16,0 0-7-16,0-3 10 15,0 5-7-15,0 9 5 16,0 17-1-16,1 15 2 16,-1 10 2-16,0 11-3 15,3 2 4-15,3 2-13 0,0 5 12 16,4-1-5-16,7 0 4 16,1-3-3-16,1 0 2 15,-2 2-1-15,-3 4 0 16,-6 3 3-16,-2 6-6 15,-3 9 5-15,-3 5-4 16,0 4 7-16,0 7-5 16,0 0 2-16,0 6-1 15,0 6 1-15,0 2 0 16,0 0-3-16,0 2 5 16,0 0-10-16,0 0 4 15,0 0-9-15,0 0-1 0,0 0-16 16,0 0-11-16,0 0-13 15,0 7-40-15,0 9-35 16,0 3-108-16</inkml:trace>
  <inkml:trace contextRef="#ctx0" brushRef="#br0" timeOffset="192498.99">22950 11268 31 0,'5'-1'11'15,"-5"1"3"-15,0 0 41 16,0 0-1-16,0 0-16 16,0 0-4-16,0 0 4 15,0 0 5-15,0 0 2 0,0 0-9 16,-14 5-6-16,-11 2-15 15,-8 0 15-15,-6-7-11 16,-5 0-3-16,-4 0-4 16,-3-16 1-16,2-7 5 15,3-3-13-15,7-3 7 16,8-1-3-16,6-4 8 16,5-3-13-16,11-3-3 15,6-4 0-15,3 1-4 16,0 3 4-16,17-4-6 15,5 6 7-15,8 0-4 16,4 2-1-16,9 4 1 16,-1 4 1-16,7 6 1 0,-3 4-4 15,2 4 6-15,-2 6-10 16,-1 5 9-16,-4 3-5 16,-3 4 4-16,-8 23-4 15,-4 14 1-15,-11 15 2 16,-4 8 2-16,-10 9 2 15,-1 4-6-15,-4-2 5 16,-17-6-7-16,-4-9 1 16,-5-16-3-16,-3-13 8 15,-3-20 0-15,-6-11 17 16,-5-1-3-16,-3-27-8 16,-2-12 2-16,4-9-13 0,6-5 10 15,9-3-7-15,12 0 7 16,15 4-5-16,6 3-1 15,0 5-2-15,25 4-1 16,10 8 1-16,7 8-4 16,8 5 4-16,2 8-2 15,-1 9 4-15,-2 3-4 16,-6 6 2-16,-5 20-3 16,-5 7 1-16,-8 9-1 15,-6 5-7-15,-10 0 0 16,-9-1-12-16,0-3 16 15,-5-5 3-15,-18-8 7 16,-7-4-1-16,-4-6 11 0,-7-3 5 16,2-6-7-16,-1-7-3 15,5-4-7-15,3 0-1 16,6-2-36-16,7-14-8 16,9-5-49-16,7-3-116 15</inkml:trace>
  <inkml:trace contextRef="#ctx0" brushRef="#br0" timeOffset="194351.73">22472 10331 3 0,'0'0'106'15,"1"0"-96"-15,-1 0 30 16,0 0 10-16,2 0-8 16,-2 0-28-16,1 0 1 15,-1 0 20-15,0 0 5 16,2 0-12-16,-2 0-23 15,1 0 0-15,-1 0-4 0,2 0 4 16,-2 0-2 0,3 0 0-16,1 0-3 15,4 0 3-15,-1 0-25 0,1-3-82 16,-4-4-97-16</inkml:trace>
  <inkml:trace contextRef="#ctx0" brushRef="#br0" timeOffset="194634.64">22537 10267 389 0,'-4'0'10'16,"2"0"-10"-16,2 0 8 0,0 0 5 15,0 0-11-15,0 0-6 16,0 0-18-16,0 0 9 16,0 0 11-16,0 0 0 15,0 0 6-15,0 0-6 16,-1 0 7-16,-2 0-5 16,2 0-7-16,1 0-17 15,0-9-55-15,0 0-148 16</inkml:trace>
  <inkml:trace contextRef="#ctx0" brushRef="#br0" timeOffset="195233.89">22700 9978 441 0,'0'-4'5'16,"0"3"53"-16,0 1 18 15,0 0-13-15,0 0-32 16,-2 0-7-16,-8 10-9 16,-6 30 2-16,-3 16-2 15,2 15 8-15,5 2-16 16,3-8-3-16,6-4 2 15,3-8-4-15,0-15 3 16,0-9-10-16,0-15 8 16,0-9-8-16,1-3 12 15,1-2-7-15,0 0-9 16,3 0-37-16,12-12-30 16,5-33-99-16</inkml:trace>
  <inkml:trace contextRef="#ctx0" brushRef="#br0" timeOffset="195475.24">23057 9831 714 0,'-16'5'13'0,"2"6"-18"16,3 17 22-16,3 11 4 15,4 16-9-15,1 9-6 16,3 3-3-16,0-1-3 15,0-11-3-15,0-3 7 0,0-10-6 16,0-13-7-16,0-10-25 16,0-10-4-16,4-9-18 15,11-9-54-15,10-28 15 16,5-16-242-16</inkml:trace>
  <inkml:trace contextRef="#ctx0" brushRef="#br0" timeOffset="195646.8">23223 9915 537 0,'0'-1'49'0,"0"1"34"16,0 0-26-16,0 9-30 16,0 28-14-16,-11 21 8 15,-4 16 2-15,6 0-16 16,6-9-4-16,3-11-1 0,0-6-4 16,2-12-14-16,10-13-53 15,7-11-10 1,6-12-51-16,5-30-5 0</inkml:trace>
  <inkml:trace contextRef="#ctx0" brushRef="#br0" timeOffset="195807.35">23523 9905 432 0,'0'0'126'16,"0"0"-96"-16,-4 20 20 16,-14 24-20-16,-3 16 15 15,6 11-29-15,6-1-14 16,9-9 1-16,0-8-10 0,0-9-23 15,12-10-34-15,2-17-70 16,0-17-73 0</inkml:trace>
  <inkml:trace contextRef="#ctx0" brushRef="#br0" timeOffset="195970.91">23711 9975 614 0,'-5'11'59'0,"-12"14"-63"15,-1 19 15-15,0 12 20 16,4 6-25-16,9 2-3 16,5-5-6-16,0-13-17 15,20-12-41-15,6-18-50 0,3-16-39 16</inkml:trace>
  <inkml:trace contextRef="#ctx0" brushRef="#br0" timeOffset="196123.25">23884 10061 525 0,'0'0'107'0,"0"0"-89"16,0 17 6-16,-5 19 5 16,-2 14 13-16,1 7-38 15,1-2-2-15,5-3-3 16,0-4-6-16,0-2-53 16,0-6-31-16,0-14-97 15</inkml:trace>
  <inkml:trace contextRef="#ctx0" brushRef="#br0" timeOffset="196615.58">23617 9790 689 0,'-3'-1'7'0,"-28"1"42"16,-20 29-13-16,-23 21-19 15,-13 22-3-15,-5 7-9 16,6 2 3-16,7-3-7 16,3-10 2-16,7-6-1 0,4-12-2 15,7-6 1-15,7-9-19 16,17-10-28-16,6-12-51 16,7-13-100-16</inkml:trace>
  <inkml:trace contextRef="#ctx0" brushRef="#br0" timeOffset="196841.97">22819 9928 680 0,'9'0'13'0,"16"0"-29"16,17 14 11-16,26 17 34 16,17 10 17-16,16 8-18 0,10 5-10 15,0 4-17-15,-11-3 5 16,-16-2-8-16,-23-10 7 15,-20-11-7-15,-15-11 3 16,-13-8-1-16,-4-6-1 16,-8-2-12-16,1 3-40 15,-2 2-33-15,0-2-123 16</inkml:trace>
  <inkml:trace contextRef="#ctx0" brushRef="#br0" timeOffset="200094.12">22520 10431 216 0,'-8'-7'89'15,"-1"2"-88"-15,4 1 20 16,0 1 17-16,3-1-14 15,-2 0-14-15,-1-3-2 16,1-2-8-16,-5 0 9 16,0-8-6-16,0-5 0 0,1 1-3 15,2-6 1-15,1 1 5 16,0-2-6-16,-1-2 8 16,0 2 9-16,-5 3 14 15,-2 2-4-15,1 9 13 16,-1 4-4-16,6 5 15 15,2 4-26-15,2 1-12 16,3 0 0-16,-1 0-12 16,-2 1-2-16,-6 30-7 15,-3 16 12-15,-3 18 0 16,0 12 2-16,0 4-4 16,5 5 7-16,-1 15 4 15,1 8-5-15,3 5 9 0,2 7-9 16,5-6 1-16,0-8-8 15,0-8 3-15,15-14-6 16,0-10 3-16,1-10 0 16,-2-11-2-16,-5-9 4 15,-2-11-5-15,-4-7 3 16,0-4-5-16,-2-7 10 16,1 0-8-16,-2-10 4 15,1 1-2-15,-1-4 1 16,2-3 0-16,-2 0-2 15,0 0 3-15,1 0-5 16,-1 0 9-16,0 0-6 0,0 0 9 16,0 0-6-16,0-16 3 15,0-23-3-15,0-21-1 16,0-23-2-16,0-19-2 16,0-8 1-16,6-9-12 15,1 4 7-15,-2 8-2 16,-2 8 6-16,-1 11-4 15,-2 8 4-15,0 12 0 16,0 11 2-16,0 10 2 16,0 8-7-16,-2 4 6 15,1 5-4-15,1 2 5 16,0 7-3-16,0 3 2 16,0 7-1-16,0 1 0 0,0 4 1 15,0 5-4-15,0-1 5 16,0 2-6-16,0-1 8 15,0 0-7 1,0 1 5-16,0-2-1 0,0 2-1 16,0 0 0-16,0 0-1 15,0 0 2-15,0 0-7 16,0 0 5-16,0 4-12 16,0 27 2-16,0 29 9 15,0 26 9-15,0 24-1 16,0 10-2-16,6 2 3 15,4 4-6-15,2 1 1 0,-2-6-5 16,0-6 8-16,-4-5-9 16,-1-12 8-16,-2-9-3 15,-1-11 1-15,-2-13-2 16,1-8 0-16,-1-8 4 16,2-9-7-16,-2-8 8 15,0-13-9-15,1-6 9 16,-1-6-6-16,0-6 2 15,0-1 1-15,0 0 0 16,2 0 2-16,-2 0-5 16,0 0 3-16,3 0-25 15,1-1-37-15,1-16-97 16,-4-5-121-16</inkml:trace>
  <inkml:trace contextRef="#ctx0" brushRef="#br0" timeOffset="203299.77">19998 10288 485 0,'-24'-10'-30'15,"9"-5"37"-15,5 12 11 0,-2 3 2 16,-3 16 17-16,-1 43-24 16,-5 42 4-16,0 38 11 15,10 19 1-15,6 12-7 16,5-4-3-16,16-2-8 16,14-1-8-16,10-18 3 15,5-13-7-15,6-19 4 16,7-21-4-16,13-16 4 0,11-14-3 15,9-12-38 1,-5-18-116-16</inkml:trace>
  <inkml:trace contextRef="#ctx0" brushRef="#br0" timeOffset="204070.69">22131 10097 557 0,'-13'-11'-4'0,"8"3"0"16,5 8 10-16,0 0 0 16,3 22-6-16,16 27 8 0,1 26 41 15,4 24-22-15,-5 18-7 16,-6 16-6-16,-1 11-3 15,-12 13 2-15,0 5-5 16,-2 1 0-16,-14-6 0 16,-4-16 8-16,3-29-3 15,2-19 2-15,3-28-3 16,5-17-6-16,-2-15 6 16,2-10-10-16,2-7 6 15,2-5-4-15,0-4 1 16,3-5-4-16,0-2 1 15,0 0 0-15,0 0-4 0,-5 0-5 16,-5-4-35-16,-5-20-56 16,-9-15-171-16</inkml:trace>
  <inkml:trace contextRef="#ctx0" brushRef="#br0" timeOffset="204997.97">20731 10969 561 0,'-30'-19'5'0,"6"8"-4"0,5 5 59 16,4 3-15-16,5 2-20 16,2 1 13-16,-2 0-18 15,-5 6-8-15,-4 23-9 16,-7 12 1-16,-1 15-9 15,3 4 13-15,5 0-3 16,7-2 5-16,11-5-8 16,1-4 0-16,4-3-2 15,21-3-1-15,7-4 4 16,5-6-7-16,2-9 6 16,4-6-8-16,2-8 10 15,-3-10-10-15,-1 0 5 0,-5-10-12 16,-5-20 7-16,-1-10 2 15,-5-14-1-15,-5-10 5 16,-3 0-7 0,-6-4 8-16,-8 6-4 0,-3 5 5 15,0 5-3-15,-14 3 4 16,-8 6-2-16,-6 6-1 16,-6 6 5-16,-2 7-6 15,-6 5 4-15,-1 6-2 16,1 4 8-16,-2 6-1 15,3 3 4-15,1 1-6 16,0 16-5-16,3 2 1 16,4 2-4-16,8-1 2 0,8-2-6 15,8-2-3-15,5 0-32 16,4-4-4 0,0-1-29-16,0-1-48 15,10-5-19-15</inkml:trace>
  <inkml:trace contextRef="#ctx0" brushRef="#br0" timeOffset="205938.71">20555 10901 599 0,'-18'-1'5'16,"-3"1"6"-16,8 0 43 16,-3 18-6-16,4 26-36 0,6 17 0 15,6 14-1 1,0 6-6-16,1-6-3 15,16-6-2-15,-3-11 1 16,1-13-2-16,-7-7 1 0,-2-18-5 16,-3-10 2-16,-2-7-24 15,-1-3 2-15,3 0 0 16,3-26-27-16,6-26-33 16,4-24 2-16,5-15 20 15,-3 0-61-15,-3 15-16 16,-4 20 113-16,-7 24 118 15,-1 17 41-15,-3 11-39 16,0 4-25-16,0 0-21 0,0 1 8 16,0 28-21-1,0 20 17-15,-4 15-16 16,-5 9-15-16,-1-3-12 16,5-11-1-16,0-11-6 0,5-13 0 15,0-13 0-15,0-9-3 16,0-10 3-16,0-3-13 15,0 0-8-15,2-10-20 16,16-28 6-16,4-23 17 16,-3-20-34-16,2-6 24 15,-7 7 9-15,-4 22 4 16,-6 23 13-16,-4 24 16 16,0 11 22-16,0 0 13 15,0 14-30-15,0 28 0 16,-6 19 14-16,-4 14-17 15,4-3-10-15,3-12-3 0,3-10-2 16,0-13-6-16,0-10 6 16,0-10-5-16,0-11 4 15,0-6-5-15,0 0 1 16,3-20-2-16,12-29-1 16,3-24 6-16,3-19-10 15,-3-3 11-15,-5 17-13 16,-7 30 11-16,-3 24-2 15,-2 21 7-15,-1 3-1 16,0 21 1-16,0 28 10 16,-4 17 19-16,-4 12-14 15,4-7-19-15,2-14 4 16,2-13-7-16,0-18 6 0,0-9-5 16,0-12 3-16,0-5-5 15,0 0 2-15,0-12 4 16,11-34-11-16,10-21 12 15,0-21-15-15,3-8 13 16,-7 17-13-16,-8 24-2 16,-3 25 11-16,-4 22 6 15,-2 8-1-15,0 0-3 16,0 4 3-16,0 24-10 16,1 12 29-16,1 15-5 15,-1 3-6-15,1-5-12 16,3 1 4-16,1-4-3 0,4-1-2 15,2-5-4-15,5-2-46 16,1-8-89-16,-6-14-318 16</inkml:trace>
  <inkml:trace contextRef="#ctx0" brushRef="#br0" timeOffset="207558.6">20986 10092 437 0,'0'-10'4'16,"0"3"-1"-16,0 6 44 15,0 1-10-15,0 0-13 16,0 0-21-16,0 0 8 0,0 0-2 16,0 0 13-16,0 0-2 15,0 0 1-15,0 0-5 16,0 0-3-16,0 0-1 15,0 0-10-15,0 0 2 16,0 8-5-16,0 6 6 16,0 4-1-16,0 4 6 15,0 0-5-15,1-2 3 16,2 1 0-16,-3-6-6 16,0-1 0-16,0-2-4 15,0 3 9-15,0-1-8 16,0-3 7-16,0-1-2 0,0 1-1 15,0-4 0-15,0-3 0 16,0-3 1-16,0-1-6 16,0 0 8-16,0 0-5 15,0 0 6-15,0 0-5 16,0 0 3-16,0 0-4 16,0 0 0-16,0 0-1 15,0 0-2-15,0 0 2 16,0 0-6-16,0 0 1 15,0 0-36-15,0 3-5 16,-10 1-41-16,-17 2-139 16</inkml:trace>
  <inkml:trace contextRef="#ctx0" brushRef="#br0" timeOffset="207767.05">20491 11808 269 0,'0'17'-176'0,"0"-3"105"16</inkml:trace>
  <inkml:trace contextRef="#ctx0" brushRef="#br0" timeOffset="209179.41">20852 11394 331 0,'0'2'30'15,"-4"0"-13"-15,-5 3 34 16,-1 2-10-16,1 3-19 15,2 1-17-15,-2-1 18 16,-2-2 11-16,-1 1 4 16,-5-3-5-16,-1-4-14 15,-5-1-2-15,0-1-11 16,-3 0 1-16,-2 0-7 16,2-9 8-16,-2-8-7 0,1-4 5 15,2-3 3-15,1-8-5 16,5-8 4-16,1-3-7 15,6-2 3-15,5 0-7 16,4 4 7-16,3 3-7 16,0 4 8-16,0-1-5 15,15 2 1-15,6-2-1 16,6 2 1-16,5 1 2 0,1 2-8 16,4 3 7-1,-1 3-6-15,0 7 6 16,-2 5-5-16,-1 5 3 15,-1 6-3-15,-2 1 1 0,-3 0 0 16,1 16-2-16,-4 13 4 16,-4 12-6-16,-1 10 11 15,-7 6-10-15,-2 1 9 16,-4 1-5-16,-4-8 1 16,-2-5 1-16,0-8-1 15,-2-9 2-15,-11-8-5 16,-4-5 9-16,-5-3-4 15,-11-4 5-15,-7-3-5 16,-7-6 3-16,-4 0-5 16,0-9 3-16,2-10 0 15,9-3-5-15,7-3 6 16,8 0-8-16,10-1 8 0,5-5-7 16,10-5 5-16,0-6-4 15,4-2 1-15,18-1 0 16,8 1 1-16,7 4 1 15,6-1-5-15,2 7 5 16,-2 8-6-16,-3 6 7 16,-1 13-8-16,-6 7 4 15,0 1-3-15,-8 25 1 16,-1 9 4-16,-7 11-3 16,-4 11 5-16,-4 7-7 15,-6 4 7-15,-3-3-5 16,0-6 5-16,-15-9-3 0,-8-8 1 15,-5-10 2-15,-5-9-2 16,1-7 6-16,-1-11-5 16,-3-5 8-16,3-5-10 15,2-18 9-15,0-9-11 16,8-9 9-16,8-10-9 16,10-6 2-16,5-5 2 15,1 5-3-15,18 4 2 16,2 13-6-16,2 11 9 15,0 6-8-15,3 10 6 16,2 6-3-16,0 7-1 16,-1 0-2-16,-2 22 1 15,-8 17 3-15,-7 8-3 0,-4 8 6 16,-6 0-8-16,0-5 10 16,-7-2-6-16,-11-4 3 15,-8-8-1 1,1-3 1-16,0-6-5 0,1-4-24 15,-1 0-34-15,-1-11-81 16,0-2-172-16</inkml:trace>
  <inkml:trace contextRef="#ctx0" brushRef="#br0" timeOffset="210318.03">19750 11911 529 0,'0'0'11'0,"0"0"-1"15,0 0 37-15,0 0 7 16,0 33-28-16,1 30-9 16,12 17 32-16,7 15-29 0,4-8-5 15,1-9-14-15,-1-5 5 16,-2-14-4-16,-6-11-1 15,-7-19 0 1,-2-11-1-16,-7-8 3 0,2-6-7 16,-2-4 9-16,0 0-11 15,0 0-2-15,0-12-42 16,-10-22-27-16,-2-14-53 16,4-4 60-16,0 7 47 15,0 13 20-15,4 14 14 16,2 10 33-16,1 4 0 15,1 1-20-15,0 3-2 16,0 0-4-16,0 0-1 16,0 0-7-16,0-4 1 15,7-5 7-15,11-1 18 16,1-3-13-16,7 2-14 16,2 1 8-16,2-3-3 0,7 1-5 15,9-1-3-15,6-2-2 16,18 2-2-16,9 0-1 15,15-1 4-15,9-2-10 16,9 0 10-16,8-5-6 16,4 1 15-16,7-2-14 15,-3 7 4-15,-2 3-3 16,-7 6 0-16,-14 5 3 16,-10 1-8-16,-15 0 9 15,-5 0-13-15,-5 0 14 16,-2 0-11-16,1 0 9 15,0-2-6-15,-2-3 4 0,-3-1 1 16,-5 2-3-16,-11 0 4 16,-8 1-11-16,-12 2 11 15,-13 1-10-15,-4 0 12 16,-10-2-8-16,1 2 6 16,-2 0 11-16,0 0 4 15,0 0-9-15,0-1-10 16,0 1 8-16,0 0-11 15,0 0 11-15,0 0-11 16,0 0 9-16,0 0-6 16,0 0 2-16,7 0-1 15,6 0-3-15,16-3 1 16,9 2-4-16,4-3 8 0,4 1-7 16,-10 0 8-16,-9 1-16 15,-12 0-7-15,-9 2-19 16,-6-4-18-16,-2-9 21 15,-16-8-37-15,-7-9-85 16,-2-6 36-16,4-3-42 16,6-2 10-16</inkml:trace>
  <inkml:trace contextRef="#ctx0" brushRef="#br0" timeOffset="210602.91">22424 11754 41 0,'-1'-26'103'16,"1"7"-5"-16,0 8-16 16,0 4-25-16,0 6-18 15,0 0 6-15,0 1-3 16,0 0 30-16,0 0-9 0,0 0-28 15,0 8-3-15,0 34 4 16,0 15 35-16,0 16-47 16,0 7-11-16,0-1-10 15,0 0 5-15,9 3-6 16,1-11 7-16,1-9-7 16,-2-5-3-16,-1-9 1 15,-3-8 0-15,-2-11 4 16,-2-14-8-16,1-8 8 15,-2-5-8-15,0-2 8 16,0 0-4-16,0 0 3 16,0 0-2-16,0 0-2 15,0 0-5-15,0 0-48 0,0 0-41 16,0-15-72-16</inkml:trace>
  <inkml:trace contextRef="#ctx0" brushRef="#br0" timeOffset="212486.14">21100 10522 396 0,'-22'0'4'0,"2"-4"-2"16,16-2 23-16,2 1 1 0,2 5-16 16,0 0-5-16,0 0-7 15,0 0 4-15,0 0-2 16,0-2 1-16,0 1 4 15,-1-6-2-15,-2-7 5 16,3-11-14-16,-3-5 6 16,0-4-3-16,-3 2 5 15,2 4-2-15,-1 2 1 16,1 6-2-16,1 6 1 16,-1 3 15-16,0 4 12 15,4 3-3-15,-1 2 3 16,1 2 11-16,0 0-22 0,0 0 3 15,0 0-9-15,0 0-3 16,0 0-5-16,0 24-8 16,5 25 9-1,6 20 17-15,1 20-4 0,3 10-9 16,0 4 5-16,1 6 0 16,-2 3-3-16,-4-1 0 15,0-2-8-15,1-7 4 16,0-7-6-16,0-10 7 15,0-13-8-15,-2-6 7 16,0-16-5-16,-3-10 6 16,-3-13-5-16,-2-16 0 15,1-7 0-15,-1-1-1 0,-1-3 5 16,0 0-6-16,0 0 9 16,0 0-7-16,0 0 11 15,0 0-10 1,0 0 6-16,0-17-2 0,-9-20-1 15,-7-23-4-15,-2-22-6 16,0-13 8-16,1-8-9 16,0 1 9-16,0 4-5 15,1 9 6-15,4 8-6 16,0 8 6-16,5 7-4 16,1 5-3-16,4 1 6 15,2-1-8-15,0 1 5 0,3-5-6 16,11-5 7-16,2 4-5 15,-1 3 3-15,-3 10-2 16,-8 11 3 0,-2 10 1-16,-2 4-4 0,0 9 7 15,0 4-9-15,0 8 8 16,0 4-6-16,0 3 7 16,0 0-4-16,0 0-1 15,0 0-1-15,0 0 1 16,0 0 1-16,0 0-9 15,0 0 8-15,0 0-6 16,0 0 7-16,0 0-8 16,0 0-5-16,0 0-22 0,0 0-6 15,0 2-18-15,0 8-61 16,3 6 24 0,-3 2-242-16</inkml:trace>
  <inkml:trace contextRef="#ctx0" brushRef="#br0" timeOffset="-208956.82">15155 11853 597 0,'-31'2'55'0,"17"-2"-55"15,7 0 19-15,5 0 32 0,2 0-30 16,0 0-23-16,0 0-4 16,0 0-5-1,9 3 8-15,6 1 1 16,4 3 2-16,-1 3-51 0,0-2-79 15,-3-6-168-15</inkml:trace>
  <inkml:trace contextRef="#ctx0" brushRef="#br0" timeOffset="-208665.6">15903 11841 466 0,'-17'0'329'0,"4"0"-328"16,7 0 3-16,6 0 27 16,0 0-7-16,0 0-15 15,0 0-9-15,0 0 0 16,0 0 2-16,0 0-5 15,0 0 3-15,0 0-3 16,0 0 1-16,0 0-30 16,0 0-38-16,1 0-67 15,4 0-159-15</inkml:trace>
  <inkml:trace contextRef="#ctx0" brushRef="#br0" timeOffset="-207553.55">14194 11253 672 0,'-13'-11'7'16,"7"7"-5"-16,6 4 39 0,0 0-4 16,0 0-31-16,3 1-11 15,12 18 1-15,0 12 7 16,1 4-3-16,-4-2 1 15,3 2-4-15,-6-3-15 16,-3 0-49-16,-6 2-46 16,0-5-60-16</inkml:trace>
  <inkml:trace contextRef="#ctx0" brushRef="#br0" timeOffset="-207421.9">14212 11580 443 0,'-6'17'78'15,"3"2"-42"-15,2 8 28 16,1 2-21-16,0 0-31 0,9 2-11 15,7-1 1-15,2 1-5 16,-5-1-9-16,-2 0-95 16,-8-4-27-16,-3-6-134 15</inkml:trace>
  <inkml:trace contextRef="#ctx0" brushRef="#br0" timeOffset="-207313.18">14272 11946 316 0,'0'7'107'15,"0"1"-100"-15,0 6 29 16,0 7-6-16,0 4-21 15,5 3-9-15,5 1-4 16,-3-4-61-16,1-5-117 16</inkml:trace>
  <inkml:trace contextRef="#ctx0" brushRef="#br0" timeOffset="-207186.52">14346 12235 486 0,'-1'13'65'15,"-11"0"-41"-15,4 1 30 16,5-2-22-16,3 2-29 15,0 2-4-15,11 0-8 16,13-7-84-16,5-9-104 16</inkml:trace>
  <inkml:trace contextRef="#ctx0" brushRef="#br0" timeOffset="-206521.32">16756 11007 653 0,'-19'-8'7'16,"5"8"44"-16,8 0 12 15,3 0-35-15,3 9-24 16,0 13-5-16,5 6 1 0,10 5 0 16,4-3-4-16,-6 3-10 15,-2 4-54-15,-8 1-24 16,-3-2-72 0</inkml:trace>
  <inkml:trace contextRef="#ctx0" brushRef="#br0" timeOffset="-206369.48">16792 11376 504 0,'0'6'70'16,"0"0"-58"-16,0 8 32 15,0 4-13-15,0 6-26 16,6 3-5-16,2 4-2 0,-2 1-37 16,-1 4-91-16,-5-2-194 15</inkml:trace>
  <inkml:trace contextRef="#ctx0" brushRef="#br0" timeOffset="-206242.19">16856 11773 323 0,'0'14'140'0,"0"2"-140"15,0 6 35-15,0 4-8 16,1 5-16-16,5-1-9 16,0 2-6-16,0-9-53 15,-1-5-49-15</inkml:trace>
  <inkml:trace contextRef="#ctx0" brushRef="#br0" timeOffset="-202522.14">16468 11210 487 0,'-16'-9'9'0,"13"5"39"15,2 3 18-15,1 1-37 16,0 0-25-16,0 0-6 16,0 3-1-16,3 12 6 15,4 3 28-15,2 6-17 16,-6 4 21-16,-2 5 3 16,2 6-20-16,-1 4-2 15,2 2-4-15,4 1-5 0,1-10-5 16,1-4-1-16,1-7 0 15,-3-7-2-15,0-4 0 16,-4-3 0-16,-2-4 2 16,1-3-10-16,-3-1-25 15,0 1-37-15,0 0-37 16,-8-4-144-16</inkml:trace>
  <inkml:trace contextRef="#ctx0" brushRef="#br0" timeOffset="-202214.96">16454 11510 597 0,'0'0'43'15,"0"0"-28"-15,1 0 10 16,11 7-14-16,1 13-11 16,5 4 16-16,2 5-9 15,0-5-6-15,0-4 0 16,-4-3 1-16,-7-6-1 15,0-5-3-15,-3-5 4 16,0-1-2-16,7-3 7 16,7-30-2-16,8-14 5 15,0-9-8-15,-4 9-1 16,-9 10 0-16,-6 17-2 16,-5 13 2-16,-2 4-3 0,-2 3 1 15,0 0-11-15,0 3-21 16,0 15-58-16,0 0-42 15</inkml:trace>
  <inkml:trace contextRef="#ctx0" brushRef="#br0" timeOffset="-200034.31">14596 11773 586 0,'0'0'11'0,"0"0"40"15,0 0 17-15,0 0-10 16,0 0-24-16,0 0-6 16,0 0 1-16,-1 0-12 15,-1 0-3-15,2 0-11 16,0 0 1-16,0 0-5 16,0 2 1-16,0-1 1 15,0-1-2-15,0 0 2 16,0 0-4-16,0 2 4 15,0-1-3-15,0-1 0 16,0 1-2-16,0-1 3 0,0 3 1 16,0 4-3-16,0-1 5 15,0-1-2 1,0-2 1-16,0-3-2 16,0 0 5-16,0 0-3 0,0 0 1 15,0 0 1-15,0 0-3 16,0 0 1-16,0 0-2 15,0 0 1-15,0 0-1 16,0 0 3-16,0 0-4 16,0 0 5-16,0 0-6 15,0 0 6-15,0 0-5 16,0 0 3-16,0 0-2 0,0 0 0 16,0 6-1-16,-1 6-4 15,-4 6 5-15,1 2 1 16,4-5 0-1,0-5-3-15,0-9-3 0,0-1 2 16,0 0-4-16,0 0 1 16,0 0-4-16,0-3-3 15,0-18 1-15,0-5 11 16,3 0-5-16,-3 6 6 16,0 10 2-16,0 8-2 15,0 2 3-15,0 0-6 16,0 0-4-16,0 14-9 15,3 13 11-15,3 9 7 0,0-4 4 16,0-7-3 0,2-9-3-16,-3-9 1 15,-2-3-2-15,-1-4 2 16,-2 0 0-16,1 0 0 0,1-24-3 16,-2-6 4-16,0-4-2 15,0 9 2-15,0 10-1 16,-8 8 4-16,-5 6 6 15,-1 1-6-15,-2 0 3 16,1 14-9-16,6 8 0 16,9 1-2-16,9 1-14 15,25-11-66-15,11-11-96 0</inkml:trace>
  <inkml:trace contextRef="#ctx0" brushRef="#br0" timeOffset="-199043.21">16445 11503 583 0,'-3'0'30'16,"-4"0"30"-16,0 0 3 15,1 14-32-15,3 3-23 16,3 4-8-16,0-2 1 16,0-5-1-16,5-1-1 15,3-6 0-15,-3-4-1 16,0-3 2-16,1 0-5 15,1-6 6-15,5-17-1 16,-2-4 4-16,-4 3-4 16,-4 12 1-16,-2 9 4 0,0 3 0 15,0 0 9-15,0 0-2 16,0 0-5-16,0 0-5 16,0 4-3-16,0 11-4 15,0 2 6-15,4-2 1 16,4-6-4-16,-2-3 1 15,0-5-3-15,0-1-4 16,4 0-5-16,0-18 9 16,-2-3 3-16,-3 3 3 15,-5 6-2-15,0 7 6 16,-4 4 2-16,-6 1 8 16,1 0-2-16,2 0-10 0,5 0-1 15,2 0-5-15,0 1-1 16,0 12-2-16,5-1 5 15,9 2 0-15,0-6-4 16,2-6-8-16,-5-2-12 16,-4 0 8-16,-1-3 10 15,-6-10 6-15,0 0 1 16,0 1 4-16,-10 5 6 16,-1 5 11-16,-2 2-5 15,4 0-7-15,3 0-6 16,3 0-7-16,3 6 0 15,0 10-7-15,0 3 12 16,7 2-6-16,8-9-28 0,6-7-12 16,5-4-48-16,-3-1-56 15</inkml:trace>
  <inkml:trace contextRef="#ctx0" brushRef="#br0" timeOffset="-198286.22">16442 11069 427 0,'0'0'26'0,"0"0"10"16,0 0 28-16,0 0-8 0,0 0-24 15,0 0-12-15,0 0 2 16,0 0 2-16,0 0-5 16,0 6-10-16,0 27-7 15,0 21 17-15,0 23-3 16,0 13-6-16,0 7-2 16,12 1 3-16,4-7-8 15,0-15-3-15,2-16 2 16,-3-17-3-16,-3-16 4 15,-6-13-5-15,-5-9 4 16,-1-4-3-16,0-1 1 16,0 0 3-16,-7-6-38 15,-18-17-69-15,-7-11-174 0</inkml:trace>
  <inkml:trace contextRef="#ctx0" brushRef="#br0" timeOffset="-198013.45">16349 11491 589 0,'5'24'-10'16,"2"15"28"-16,8 15 39 15,3 6-14-15,7 4-23 16,2-4-13-16,1-9-4 16,4-12-2-16,-9-13 0 15,-6-11-3-15,-5-9 3 0,-9-5-2 16,-3-1 9-16,4-1 2 15,11-39 10-15,8-17-6 16,9-14-12 0,4 1-2-16,-6 23-3 0,-3 18-1 15,-4 13-31-15,-3 16-29 16,-11 0-75-16,-8 19-208 16</inkml:trace>
  <inkml:trace contextRef="#ctx0" brushRef="#br0" timeOffset="-191534.82">16957 11997 511 0,'-9'-4'-2'16,"5"0"32"-16,2 4 32 15,2 0-26-15,0 0-30 16,0 0 0-16,0 0-1 15,0 0 8-15,0 0-7 16,0 0 6-16,-1 0 1 16,1 0-1-16,-2 8-7 15,1 18-2-15,1 13 8 16,0 8-2-16,0 1 1 16,0-4-8-16,1-1 1 15,5-1 3-15,4-7-6 0,-2-3 0 16,-2-3 0-16,0-9-2 15,-2-2 4-15,-1-3-2 16,1-3-3-16,-2-2 6 16,0-3-5-16,-1-4 4 15,-1 0-4-15,2-2 4 16,-2-1-2-16,0 0-2 16,0 0 6-16,0 0-2 15,0 0 3-15,0 0-2 16,0 0 1-16,0 0-2 15,0-4 2-15,0-11-1 16,0-5-3-16,-7-9-2 0,-1 0 0 16,3-2-2-16,-1-1-4 15,3 4 9-15,-1 2-3 16,1 4 4-16,-1-1-2 16,-1 4-1-16,2 1 2 15,-1-2-4-15,-1 2 5 16,2 2-4-16,-2 0 4 15,2 2-3-15,2 3 2 16,-2 2-3-16,3-2 4 16,0 4-4-16,0 1 2 15,0 0 0-15,-1 4 0 16,1-2 0-16,0-1-2 16,-2 3 5-16,2-1-4 0,0 1 2 15,0 0-2-15,0 2 1 16,0 0 0-16,0 0-1 15,0 0 3-15,0 0-4 16,0 0 1-16,0 0-1 16,0 0 2-16,0 0-2 15,-1 0 3-15,1 0-2 16,0 0 2-16,0 0-1 16,0 0-1-16,-2 0 2 15,2 0-1-15,0 0 2 16,0 0-4-16,0 0 2 15,0 0 1-15,0 0-1 0,0 0-1 16,0 0 2-16,0 0-2 16,0 0-38-1,-1 0-34-15,-11 0-130 16</inkml:trace>
  <inkml:trace contextRef="#ctx0" brushRef="#br0" timeOffset="-190253.52">16141 12482 207 0,'-9'-8'277'15,"4"5"-277"-15,5 2 42 16,-1 1 17-16,1 0-30 0,0 0-23 16,0 0-5-16,7-2-8 15,18-2 2-15,13-4 4 16,7-5 3-16,8-1-2 16,-1 0 2-16,-1 2-1 15,0 1-2-15,-8 2 2 16,-6 3-2-16,-10 3 3 15,-12-1-3-15,-9 4 1 16,-5 0 0-16,-1 0 16 16,0 0 21-16,0 0-12 15,0 0-13-15,0 0-9 16,0 0 0-16,-9 0-16 16,-11-2-89-16,-9-2-275 0</inkml:trace>
  <inkml:trace contextRef="#ctx0" brushRef="#br0" timeOffset="-189997.85">16497 12268 541 0,'1'0'-4'16,"4"0"-3"-16,5 0 6 16,5 0 18-16,1 10 12 15,1 5-4-15,-8 1-5 16,-5 0 0-16,-4 5 10 15,0 5-13-15,-1 2 0 0,-16 4 2 16,-5 0-7-16,3-3-6 16,5-6-4-16,7-7-1 15,2-11-2-15,5-1-7 16,0-1-25-16,5-1-33 16,10-2-66-16,1-4-129 15</inkml:trace>
  <inkml:trace contextRef="#ctx0" brushRef="#br0" timeOffset="-189449.32">16333 12204 643 0,'0'0'-1'0,"0"0"22"15,0 0 10-15,0 8-9 16,-1 24-17-16,-1 6 18 16,-1 9-2-16,1-4-18 15,-1-4 0-15,2 2 0 16,-2-4 0-16,0-6-4 16,0-7 3-16,-3-4-5 15,3-6 6-15,0-1-6 16,0-10-13-16,2 1-41 0,1-4-25 15,0-9-36-15,0-23-120 16</inkml:trace>
  <inkml:trace contextRef="#ctx0" brushRef="#br0" timeOffset="-189192.99">16290 12225 469 0,'-5'-4'115'0,"4"2"-101"15,1 2 49-15,0 0-37 0,0 8-22 16,15 15-11-1,11 9 17-15,7 7 5 16,0 2-11-16,1-3-3 16,-1 0 2-16,-2-5-5 0,-5-6 4 15,-7-9-3-15,-9-7 4 16,-5-6-4-16,-3-3 2 16,-2-2 1-16,0 0 4 15,0 0 8-15,0 0-11 16,0 0 0-16,1 0-11 15,3 0-40-15,-2-14-70 16,-2-4-180-16</inkml:trace>
  <inkml:trace contextRef="#ctx0" brushRef="#br0" timeOffset="-188246.05">16132 12410 349 0,'1'0'-2'0,"2"0"-1"16,3 0 8-16,3 0 10 15,5 0-10-15,6 0 1 16,3-6 0-16,10-5 1 16,8 0-3-16,2-3-2 15,9-1 0-15,2 2-2 16,1 1 1-16,3 1-7 16,-3 3-43-16,-1 0-71 15,-11 4-102-15</inkml:trace>
  <inkml:trace contextRef="#ctx0" brushRef="#br0" timeOffset="-186782.08">15293 12478 516 0,'-41'0'74'0,"0"0"-73"16,1 0 41-16,-3 0 2 16,6 0-19-16,7 0-5 15,5 6-13 1,4-1 6-16,1 2-9 0,1 3-3 15,-2 0-3-15,-3 4 1 16,-1 2-5-16,-6 7-9 16,1 2-29-16,2 2-30 15,6-8-71-15,11-15-170 16</inkml:trace>
  <inkml:trace contextRef="#ctx0" brushRef="#br0" timeOffset="-186525.71">14939 12512 456 0,'-9'0'44'16,"-12"9"-41"-16,-1 4 51 0,1 1 8 15,-3 0-16-15,2 0-27 16,5-3 8-16,4-4-11 16,10-1-1-16,3-5-9 15,0 1-9-15,0 7-5 16,16 7-3-16,8 6 14 15,5 1-2-15,0-2-1 16,1-3-2-16,3 2 2 16,-5-5-7-16,-7-6-39 0,-9-3-15 15,-12-3-54-15,0-3-52 16</inkml:trace>
  <inkml:trace contextRef="#ctx0" brushRef="#br0" timeOffset="-185275.11">14225 11484 105 0,'0'-20'41'0,"-3"2"46"16,-13 3 35-16,3 7-28 15,-2-1-30-15,6 5 3 16,4 4-10-16,2 0-15 15,3 0-18-15,0 0-6 0,0 0-7 16,0 0 0-16,0 0-4 16,0 0 2-16,0 9-8 15,0 14 4-15,11 11 9 16,2 9-3-16,1 2-3 16,-5-4-6-16,4 2 0 15,-1 3-3-15,3 1 5 16,0 9-6-16,-1 0 4 15,0 2 0-15,-3 0-1 16,3-5-1-16,-2-7 0 16,3-5 3-16,-3-10-5 15,-4-5 4-15,-3-7-2 16,0-6 2-16,-4-4-3 0,1-7 2 16,-2-2 0-16,0 0 1 15,0 0 3-15,0 0 0 16,0-20 3-16,-10-15-7 15,-4-18-7-15,2-12-5 16,-1-11 2-16,4-4-7 16,-2 4 6-16,-2 0 2 15,2 10 4-15,-3 9 4 16,3 8 0-16,2 10 0 16,2 9-1-16,4 9 3 15,0 6-2-15,3 3 1 16,0 1-2-16,0 2-1 0,0 0 2 15,0 5-2-15,0 3 3 16,0 1-3-16,0 0 3 16,0 0-1-16,0-3 2 15,0-1-3-15,0-2 1 16,0 1 0-16,0-2 0 16,-1-2 0-16,-1-3-2 15,-1 1 3-15,3-2-8 16,-2 3 2-16,1 3 0 15,-1-1-3-15,-1 0 2 16,0-1 0-16,2-2-2 16,-1 1-2-16,2 3 7 15,-1 6-1-15,1-2 5 0,0 3-4 16,0 0 3-16,0 0-3 16,-3 0 2-16,3 0 0 15,0 0-3 1,0 0 4-16,0 0-2 0,0 0 2 15,0 0-2-15,0 0 4 16,0 0-4-16,0 0-2 16,0 0-1-16,0 0-28 15,0 3-26-15,0 5-53 16,0 4 14-16</inkml:trace>
  <inkml:trace contextRef="#ctx0" brushRef="#br0" timeOffset="-180243.15">16322 12386 467 0,'0'-3'44'16,"0"3"-41"-16,0 0 4 0,0 0 42 15,0 0-13 1,0 0-19-16,2 0-4 16,-2-1-2-16,0 1 3 15,0 0-8-15,3 0-3 0,6 0-5 16,9 0 4-16,8 0-3 15,10 0 4-15,8 0-1 16,5-3-2-16,6-1 3 16,0-1-5-16,-3-1 3 15,0 2-2-15,-10 1 4 16,-5 2-4-16,-13 1 2 16,-9 0-3-16,-8 0 3 0,-4 0-2 15,-3 0 1-15,0 0 4 16,0 0-6-1,0 0 6-15,0 0-6 16,0 0 5-16,0 0-4 0,0 0 2 16,0 0 0-16,0 0-2 15,0 0 3-15,0 0-4 16,0 0 6-16,0 0-10 16,-3-2-23-16,-10-2-100 15,-7-6-229-15</inkml:trace>
  <inkml:trace contextRef="#ctx0" brushRef="#br0" timeOffset="-179978.21">16806 12205 592 0,'0'2'-3'0,"0"-2"-3"16,0 7-3-16,9 4-4 15,4 8 14-15,1 10 5 16,-5 2-3-16,-6 4-3 16,-3 0 3-16,0 1-3 15,-6 1 4-15,-14-2 1 16,-6-1 0-16,-1-6-5 16,2-5 1-16,4-3-3 15,8-2-46-15,2-2-46 16,5-5-179-16</inkml:trace>
  <inkml:trace contextRef="#ctx0" brushRef="#br0" timeOffset="-178157.82">16194 12350 306 0,'-3'-4'-2'0,"3"2"2"16,0 2 7-16,0 0 4 16,0 0-10-16,0 0 0 15,0 0-1-15,0 0 26 16,6 0 4-16,2-1 1 16,1-2-1-16,4 1 2 15,4-3-13-15,5 1-3 16,6 0-8-16,5 0 0 15,3 0-2-15,2 1 0 16,3-1-1-16,-1 3-1 16,-1 1 3-16,1 0-6 15,-6 0 2-15,-4 0-3 16,-5 0 0-16,-8 0 1 0,-3 0-3 16,-6 0 4-16,-2 0-3 15,-2 0 3-15,-2 0-2 16,1 0 10-16,-3 0-2 15,1 0 0-15,-1 0-3 16,0 0-4-16,0 0 0 16,0 0-1-16,4 0 0 15,-1 0-50-15,-1 0-71 16</inkml:trace>
  <inkml:trace contextRef="#ctx0" brushRef="#br0" timeOffset="-177886.55">16607 12179 558 0,'-8'-2'8'15,"5"2"-7"-15,3 0 1 16,10 0-5-16,19 1-18 16,16 12 25-16,1 7-7 15,0 1 6-15,-9 1-2 16,-10 1-2-16,-10 0 2 15,-10 2-5-15,-7 1 2 16,-1 5 1-16,-20-2 7 16,-8 1-5-16,3-5 3 15,5-7-1-15,6-8-1 0,7-4-11 16,8-4-37-16,0-2-90 16</inkml:trace>
  <inkml:trace contextRef="#ctx0" brushRef="#br0" timeOffset="-174730.27">15232 12454 385 0,'2'0'38'16,"-2"-1"-40"-16,0 1 34 16,0 0 17-16,0 0-11 15,0 0-5-15,0 0 27 0,0 0-17 16,0 0-13-16,-9 0 1 16,-12 0-12-16,-12 8-15 15,-10 8-5-15,-6 3 2 16,-5 1 0-16,-1 2 14 15,0-4-2-15,6 0 0 16,4-1 8-16,8-5-11 16,7-3 1-16,14-2-10 15,6-3 1-15,6-3-3 16,4-1 0-16,0 2-9 16,0-2-20-16,0 0-47 15,0 0-31-15,5-5-52 0,1-14-261 16</inkml:trace>
  <inkml:trace contextRef="#ctx0" brushRef="#br0" timeOffset="-174386.19">14789 12382 606 0,'-3'0'4'16,"-8"7"7"-16,-1 14 28 15,0 8-22-15,2 6-17 16,1 1 1-16,3-3-3 15,1-2 3-15,4-7-2 16,1-3 3-16,0-7-5 16,0-5 2-16,3 0-3 0,13-2 2 15,4 0 3-15,2 1-2 16,5 2 4-16,-4 1-3 16,2 6 3-1,-5 1-5-15,1 1 5 0,-6-1-3 16,0-4 2-16,-5-4-1 15,-7-3-1-15,-1-4 2 16,-2-1-1-16,0-2 0 16,1 0-2-16,-1 0 4 15,3 0-5-15,5 0 2 16,5 0-7-16,2 0-116 16,-2 0-54-16</inkml:trace>
  <inkml:trace contextRef="#ctx0" brushRef="#br0" timeOffset="-172194.64">16209 12390 455 0,'-12'-1'0'15,"8"1"1"-15,1 0 17 16,3 0 1-16,0 0-16 16,0 0-2-16,0 0-5 0,0 0 3 15,0 0-2-15,0 0 4 16,-2 0-3-16,2 0 4 15,-5 0-1-15,-1 3 0 16,-2 5 3-16,1 2-7 16,-4-3 3-16,4-2-2 15,-2 1 3-15,0-2-3 16,-1-1 4-16,1 1-2 16,2-1 0-16,1-1 4 15,2 1 1-15,1-3 10 16,3 3 10-16,-1-3 4 15,1 0-8-15,0 0-3 0,0 0-4 16,0 0 0-16,0 0-6 16,0 0-2-16,0 0 1 15,0 0-3-15,0 0 1 16,0 0-2-16,0 0 0 16,0 0-3-16,0 0 1 15,17 0-4-15,12 0 2 16,13 0 5-16,10 0-2 15,9-7-1-15,7 2-1 16,2-4 3-16,2 1-3 16,-7 1 2-16,-7 0-3 15,-10 4 0-15,-11 2 2 16,-16 0-1-16,-10-1 0 0,-9 2 0 16,-2 0 2-16,0 0 1 15,0 0 4-15,0 0-6 16,0 0 2-16,0 0-3 15,-2 0-7-15,-16 0-63 16,-14 0-154-16</inkml:trace>
  <inkml:trace contextRef="#ctx0" brushRef="#br0" timeOffset="-171986.25">16592 12279 584 0,'0'-2'4'16,"0"2"-5"-16,7 0-1 0,6 0 0 15,6 13-5-15,4 9 28 16,3 5-13-16,-5 4 0 16,-3 1-4-16,-9-2-3 15,-9 2 1-15,0-4-3 16,-16-4 5-16,-9-2-10 16,-3-5-24-16,3-8-22 15,1-7-17-15,6-2-34 16</inkml:trace>
  <inkml:trace contextRef="#ctx0" brushRef="#br0" timeOffset="-171593.3">15130 12628 220 0,'-11'14'-22'16,"3"3"13"-16,4 0 5 15,4-1-10-15,0 1-23 16,6-3-3-16,11-2-10 15</inkml:trace>
  <inkml:trace contextRef="#ctx0" brushRef="#br0" timeOffset="-171310.07">15408 12669 172 0,'0'-4'337'16,"-3"-1"-332"-16,-9 3 55 15,-3 0 9-15,-6 2-35 16,-9 0-12-16,-9 0-3 16,-15 0-4-16,-10 6 7 15,-11 6 7-15,-1 4-7 16,11-1-2-16,5-3-6 16,14 0-2-16,18-4-6 0,11-2-5 15,10-5 0 1,6-1-2-16,1 0-5 15,0 3-24-15,8 2-34 16,10 1-12-16,6-2-16 0,-6-4-103 16</inkml:trace>
  <inkml:trace contextRef="#ctx0" brushRef="#br0" timeOffset="-170986.35">14963 12624 454 0,'0'-4'35'0,"0"3"-15"16,0-1 51-16,-6 2-5 15,-14 0-44-15,-3 7-16 16,-4 13-6-16,-1 8 6 16,7-2-3-16,3-5 3 15,7-7-1-15,8-7 3 16,3-6-4-16,0 2-9 16,5 7-1-16,11 2 5 0,5 2 3 15,1 0-3-15,5 1 2 16,-2-2-1-16,-2-1 1 15,1-3-1-15,-7-1 0 16,-5-4 1-16,-4 0-2 16,-5-2 2-16,-1-1-2 15,-2-1 2-15,0 0-1 16,0 0 1-16,4 0-18 16,3 0-35-16,10 0-17 15,0-3-56-15,0-6-260 16</inkml:trace>
  <inkml:trace contextRef="#ctx0" brushRef="#br0" timeOffset="-165638.2">16607 11991 318 0,'-6'-4'4'15,"1"3"59"-15,4 0 0 16,1 1-24-16,0 0-27 15,0 0-8-15,-2 0 0 16,2 0-3-16,0 0 2 16,0 0-1-16,0 0 6 15,0 0 1-15,0 0 0 16,0 0-3-16,0 0-1 16,0 0-2-16,0 0-2 0,0 0 6 15,0 0 4-15,-1 0 13 16,-1 0 1-1,1 0 8-15,-2 0-11 16,-3 0-1-16,-1 0-5 0,-4 0-15 16,-7 0 1-16,-1 0-2 15,-5 0 0-15,-1 0-1 16,0 0 2-16,-1 0 0 16,1-3 0-16,-1-7-1 15,1-5-1-15,1-3-1 16,1-7 1-16,3-3 2 15,-2-5-6-15,0-5 3 16,1-1-3-16,0-1 5 16,2-5-1-16,2 2 1 15,-2-4 0-15,-2 1-1 16,3 1 3-16,0 4-3 0,6 4 2 16,-1 4-2-16,2 1 1 15,4 4 0-15,1-5 1 16,0 5-2-16,6 2 1 15,0 0 0-15,0 3-2 16,0-1 2-16,4-2-2 16,5 1 4-16,2 1-4 15,1-1 3-15,0 1-1 16,5 1 0-16,2 1 0 16,0 1 0-16,0 1 1 15,1 5-4-15,0 0 4 16,0 2-2-16,2 4 2 15,-3 0-2-15,1 4 1 0,1 1-1 16,1 1 0-16,2 0 2 16,-5 3-4-16,5 0 3 15,-2 0-4-15,1 0 4 16,1 4-4-16,1 7 1 16,3 7-1-16,-3 3-5 15,1 3-4-15,1 2-6 16,-2 1 2-16,2 3-2 15,-3-1 1-15,-1 5-10 16,-3 3 12-16,-2 5 5 16,-5 8 3-16,-1 1 5 15,0 5-7-15,-3 1 2 0,0 2-1 16,-3-6 6-16,-2-2-5 16,1-2 9-16,-4-3-1 15,1-2 1-15,-2 1-2 16,0-4 2-16,0 2 1 15,-9-1-2-15,-3-3 1 16,-5-1-1-16,0-8 2 16,-1-4-1-16,-3-1 12 15,-1-4 10-15,7-3 3 16,-6-2 8-16,4-3-12 16,-2-4-5-16,-3-4-7 15,-1 1 4-15,-5-3-10 16,-5-2 7-16,-3-1-8 0,-4 0-1 15,0 0-2-15,0-3 0 16,-2-6 1-16,3-1-2 16,4-4 2-1,5-3-4-15,2-2 4 0,2-7-1 16,3-6 1-16,0-12-2 16,2-11 0-16,1-6-1 15,1-9 2-15,2-1-1 16,5-2-2-16,3 0 3 15,4 4-2-15,5 3 2 16,0 2-2-16,9 4 2 16,8 5-2-16,-3 4-1 0,1 6 0 15,3 4 1-15,2 4 1 16,4 1-2-16,1 3 3 16,3 5-1-16,0 3-1 15,1 5-2-15,3 5-2 16,1 1-9-16,1 2-3 15,-1 1-1-15,-1 1-7 16,-1 6 8-16,-1 2 3 16,-1 2 8-16,3 3-2 15,-3 12-4-15,3 3 0 16,-1 7 5-16,-3 2-3 16,2 5 5-16,-2 1 5 15,-3 2 0-15,0 4 1 0,-5 4-2 16,-3 8 1-16,-5 5-2 15,-3 6 2 1,-5 5 1-16,-1-3-1 16,0 2 1-16,-3 2-1 0,0-4 0 15,0 0-2-15,0-1-26 16,-13-6-51-16,-2-3-73 16</inkml:trace>
  <inkml:trace contextRef="#ctx0" brushRef="#br0" timeOffset="-163954.02">15183 12621 178 0,'2'2'31'0,"-1"-2"-19"0,-1 0 15 16,0 0 5-16,2 1-13 16,-2 1-5-16,4 0-3 15,-1 4-3-15,3-2-6 16,1 2-1-16,-2 1 2 15,-4-3-3-15,-1-1-121 16</inkml:trace>
  <inkml:trace contextRef="#ctx0" brushRef="#br0" timeOffset="-162790.38">15427 12550 435 0,'-1'-2'69'0,"-7"0"-42"15,-2 2 54-15,3 0-29 16,-1 0-31-16,-5 0-6 16,-1 0-11-16,-8 0 1 0,-8 6 2 15,-5 8-6-15,-12 4 3 16,-6 7 2-16,-7 1 3 16,1-1 2-16,4 0 6 15,8-2-6-15,11-7-7 16,11-3-1-16,7-6-2 15,6 1 1-15,-1-1-5 16,1 1-1-16,-4 4-31 16,2-1-40-16,4 0-65 15,-2-7-41-15</inkml:trace>
  <inkml:trace contextRef="#ctx0" brushRef="#br0" timeOffset="-162394.62">14870 12514 392 0,'0'0'47'0,"0"0"-41"0,0 0 47 15,0 3 15-15,-16 12-39 16,-2 8-24-16,-3 9 9 16,2 1 3-16,4-1-4 15,6-7 4-15,2-11-7 16,4-4 0-16,3-3-9 15,0 4 1-15,3 4-4 16,13 3 2-16,8-1-1 0,2-1 3 16,4 0-1-16,2-1-3 15,-1-1 4-15,0-1-3 16,-5-5 3 0,-9-2-3-16,-6-2 2 0,-8-3-1 15,-3 1 2-15,0-2 4 16,0 0-2-16,0 0 5 15,0 0-6-15,0 0 1 16,0 0-2-16,0 1-1 16,0-1-4-16,0 0-6 15,0 0-33-15,4 0-61 16,-2 0-7-16,-2 0-98 16</inkml:trace>
  <inkml:trace contextRef="#ctx0" brushRef="#br0" timeOffset="-152385.43">23020 11210 316 0,'0'4'30'0,"-7"-4"46"16,-2 0-2-16,-2 0-36 16,-2 0 4-16,-1 0-14 15,-3 0-7-15,-3 0-3 16,-7 0 0-16,-4-3-15 16,-2 0 2-16,-4-2-3 15,0-2 0-15,0-3 1 16,-1-4-5-16,5-4 7 15,5-3-9-15,9-4 8 0,7-5-9 16,9-2 8-16,3-9-4 16,9 4 3-16,21 2-3 15,9 6 0 1,9 4 2-16,7 6-8 0,2 5 5 16,3 7-5-16,-5 7 7 15,-6 0-12-15,-9 15-4 16,-8 14-3-16,-10 12 10 15,-13 11-5-15,-9 13 3 16,0 2 1-16,-11 1-5 16,-12-5 9-16,-7-10-14 15,-8-9 7-15,-4-13-8 16,-6-7-18-16,-3-10-20 0,-2-14-173 16</inkml:trace>
  <inkml:trace contextRef="#ctx0" brushRef="#br0" timeOffset="-151682.31">19986 10470 517 0,'-6'-18'-31'0,"-13"3"38"16,-3 6-5-16,1 4 15 16,-3 5 25-16,-4 13-13 0,-8 35-26 15,-10 26 1-15,2 35 12 16,9 18 7-16,15 15 3 16,17 8-14-16,3 0-1 15,27-5-7-15,18-11-1 16,10-16-2-16,8-19-1 15,8-17 5-15,0-17-10 16,7-18-16-16,8-14-69 16,1-21-56-16</inkml:trace>
  <inkml:trace contextRef="#ctx0" brushRef="#br0" timeOffset="-151089.25">22894 11008 208 0,'-23'-12'-112'16,"10"7"103"-16,1 0 16 16,3 4 0-16,0 1-6 15,3 0-7-15,1 0-14 16,4 0 20-16,1 0 1 15,-2 0-20-15</inkml:trace>
  <inkml:trace contextRef="#ctx0" brushRef="#br0" timeOffset="-150577.62">22460 10017 384 0,'-4'0'4'0,"4"-2"9"15,0 2 9-15,0 0 3 16,0 0-16-16,0 0-3 16,0 0-6-16,0 0 2 15,0 28 0-15,0 22 54 16,0 35 25-16,0 24-48 0,-5 22 7 15,-1 14-15-15,3 3-1 16,1-6-8 0,2-12-3-16,0-17-9 15,0-20-2-15,0-18 1 0,0-19-5 16,5-17 3-16,-2-16-7 16,0-11 10-16,-3-10-5 15,2-2 4-15,-2 0-3 16,0 0-21-16,0-9-28 15,-13-30-82-15,-3-23-230 16</inkml:trace>
  <inkml:trace contextRef="#ctx0" brushRef="#br0" timeOffset="-150243.07">22375 10565 552 0,'0'0'17'16,"1"0"-17"-16,11 0-3 16,18 0 6-16,22-14-1 15,27-7 26-15,20-2-22 16,17 2 7-16,14 4-13 16,9 6 3-16,15 8-2 15,2 3-2-15,-9 0 4 16,-15 0-6-16,-19 3 5 15,-18 1-5-15,-9-4 6 16,-11 0-4-16,-15 0 3 16,-17 0 1-16,-9-4 3 0,-13 1 3 15,-6 0-2-15,-8 2-2 16,-7 0-8-16,0-9 6 16,0-11-9-16,-10-8-84 15,-17-10-207-15</inkml:trace>
  <inkml:trace contextRef="#ctx0" brushRef="#br0" timeOffset="-150045.6">24071 10157 555 0,'35'16'-7'16,"2"7"5"-16,2 11 2 16,-5 7 0-16,-13 12 2 15,-11 6 5-15,-10 2 9 0,-12-4 1 16,-21-7 0-16,-13-7-6 15,-12-4 11-15,-13-5-15 16,-2-4-4-16,-6-2 0 16,4-3-75-16,5-14-84 15</inkml:trace>
  <inkml:trace contextRef="#ctx0" brushRef="#br0" timeOffset="-149410.21">22301 9946 601 0,'-9'-7'-1'15,"7"7"-5"-15,2 3 10 0,2 38-22 16,11 33 46-16,3 42 3 16,-2 31-16-16,-2 23 5 15,-8 25-8 1,-4 7-2-16,0 8-10 0,-22-7 1 16,-11-15-5-16,-7-28 8 15,-6-35 1-15,2-27 10 16,-3-25 1-16,-1-16 4 15,-2-15-10-15,5-8-10 16,5-14 4-16,10-8-7 16,12-10-6-16,6-2-50 15,12-14-59-15,0-22-165 16</inkml:trace>
  <inkml:trace contextRef="#ctx0" brushRef="#br0" timeOffset="-148021.66">20498 11193 435 0,'-16'-8'2'16,"12"-1"-1"-16,2 8 44 15,2-2 0-15,0 2-12 16,0 1-29-16,0-2 1 15,0 0-10-15,17-1-2 0,11-4 5 16,10-1 2-16,-2 2-23 16,0 4-52-16,-5 2-5 15,-5 0-48-15,-4 8-20 16,-4 4 52-16</inkml:trace>
  <inkml:trace contextRef="#ctx0" brushRef="#br0" timeOffset="-147337.49">20739 11193 10 0,'0'21'79'15,"0"3"-6"-15,-5 2-11 16,-4-2 1-16,0-1 13 15,-1-2-39-15,-5-4 2 16,-3-4 13-16,-7-5-9 16,-7-8 8-16,0 0-13 15,-6-4-10-15,-2-19-11 16,0-9-2-16,-3-7 0 0,8-9-11 16,9-9 3-16,15-7-10 15,11-6 9 1,3-1-9-16,27 6 5 15,4 12-3-15,9 10-1 0,3 14 0 16,1 12-4-16,2 11 7 16,-2 6-9-16,1 11 8 15,-2 16-6-15,0 12 10 16,-5 9-8-16,-11 4 6 16,-8 5-8-16,-16-1-10 15,-6-4 3-15,-9-10-1 16,-24-4 11-16,-14-12-2 0,-7-9 12 15,0-10-7 1,-1-7 11-16,12-7-1 0,4-18 1 16,12-4 0-1,11-7-7-15,14-9 4 0,2-4-16 16,23-1 8-16,12 3-2 16,6 8 3-16,0 13-4 15,3 8 3-15,-6 10-1 16,-3 8-3-16,-1 0 5 15,-6 18-8-15,-5 9 7 16,-6 7-3-16,-11 5 4 16,-6 4-3-16,0 0 3 15,-11-7-1-15,-11-6-1 16,-1-9 3-16,-4-10-1 16,-1-5 3-16,-2-6-7 15,2 0 10-15,3-14-7 16,8-11 5-16,9-8-2 0,8-4-3 15,0-1-1-15,9 9 0 16,5 12 2-16,-4 10-7 16,2 7 1-16,4 0-2 15,1 19 9-15,-2 11-3 16,-5 8 2-16,-5 5-2 16,-4 2 1-16,-1-5-4 15,0-4-35-15,0-4-31 0,-4-8 0 16,-2-9-10-1,3-12-115-15</inkml:trace>
  <inkml:trace contextRef="#ctx0" brushRef="#br0" timeOffset="-147011.15">20887 10643 619 0,'-12'0'0'0,"-2"0"10"15,-6 0 26 1,-8 0-8-16,-10 7-3 16,-11 3-19-16,-12-1 4 15,-9 2-5-15,-12 1 7 0,-8-4-7 16,-6-1 2-16,-2-3-2 15,9-2-1-15,5 0 2 16,14-2-8-16,11 0 7 16,8 0-12-16,18 0 11 15,17 0-26-15,16 0-16 16,7 0-53-16,32 0-113 16,15-14-153-16</inkml:trace>
  <inkml:trace contextRef="#ctx0" brushRef="#br0" timeOffset="-146714.36">20259 10519 347 0,'-70'0'308'16,"-17"17"-309"-16,-2 18 0 15,0 5 16-15,10-1 18 16,16-2-3-16,18-2-14 16,19-2-9-16,24 2-6 15,4-1 1-15,40 0-2 16,20 0-1-16,14-8 4 15,10-2-10-15,3-8 10 16,-6-5-8-16,-12-4 6 16,-23-4-2-16,-23-3 2 15,-16 0-1-15,-9 0 4 16,0 0 15-16,0 0 18 16,-6 0-13-16,1 0-27 0,2 0 8 15,3 0-23-15,24 0-46 16,29 0-57-16,19 0-44 15</inkml:trace>
  <inkml:trace contextRef="#ctx0" brushRef="#br0" timeOffset="-146289.08">21258 10078 631 0,'-34'0'18'0,"-3"25"-20"15,1 39 17-15,-2 33 6 16,3 29 6-16,8 30-7 0,3 17-7 16,8 19 4-1,7 11-2-15,9-6-9 0,1-14-5 16,29-29 1-1,14-27-1-15,14-27 1 0,10-22 3 16,11-20-8-16,6-18 4 16,1-18-52-16,1-20-42 15,-1-11-165-15</inkml:trace>
  <inkml:trace contextRef="#ctx0" brushRef="#br0" timeOffset="-145873.67">22408 10190 493 0,'7'0'11'15,"7"0"-19"-15,2 6 13 0,4 19 30 16,-1 25 28 0,-7 28-9-16,-7 34-5 15,-5 30 0-15,-8 18-27 16,-13 20-1-16,-6 7-11 0,-4-3-6 15,-1-11 1-15,-3-24-5 16,-5-28 4-16,-2-24-8 16,-7-18 10-16,-1-14-9 15,2-15 9-15,4-12-14 16,4-14-31-16,9-12-37 16,7-12-55-16,9-17-296 15</inkml:trace>
  <inkml:trace contextRef="#ctx0" brushRef="#br0" timeOffset="-144493.65">21875 10780 542 0,'-28'7'9'0,"-1"-1"-14"16,2 9 57-16,-1 13-2 15,1 16-24-15,6 17-16 16,9 5 3-16,12 5-11 16,0-6-1-16,12-5 0 15,18-9-4-15,3-9 4 16,1-10-7-16,1-14 7 15,-7-14-2-15,-3-4-1 0,-1-7-5 16,-6-26 6-16,-2-13 4 16,-8-11 0-16,-8-7 1 15,-2 1-7-15,-20 8 10 16,-9 8-3-16,-2 10 27 16,-6 15 3-16,-1 8 8 15,4 12-13-15,1 2-17 16,7 16 0-16,4 18-15 15,10 10 6-15,9 6-9 16,5 4 10-16,8-2-5 16,19-8 1-16,4-6-3 15,7-12 3-15,1-11-4 16,-3-10-13-16,-2-5 3 0,-9-23-4 16,-1-15 15-16,-9-14-1 15,-12-4 7-15,-3 6-3 16,0 12 1-1,-18 13 4-15,1 11 2 0,0 8 7 16,1 6-4-16,2 0 2 16,-1 12-19-16,3 16 11 15,6 7-9-15,6 4 7 16,2-4-5-16,21-7 1 16,5-5 2-16,2-8-6 15,-2-8-7-15,-4-7-12 16,-8 0 9-16,-6-18 1 0,-8-8 20 15,-2-3-5-15,-5 1 3 16,-17 8 2 0,-3 11 8-16,-3 6 11 15,1 3-8-15,7 0-10 0,7 3-9 16,10 5 3-16,3 6-9 16,2 0 9-16,15 3 0 15,5-4 0-15,-2-7 1 16,-4-5-6-16,-8-1 4 15,-8 0-6-15,0-19 17 16,0-13-7-16,-24-8 3 16,-6 1-3-16,-4 7 0 15,-2 7-3-15,6 4-1 0,4 6-1 16,9 6-27-16,4 4-31 16,4 2-57-1,0-1-128-15</inkml:trace>
  <inkml:trace contextRef="#ctx0" brushRef="#br0" timeOffset="-144081.74">20994 10358 338 0,'-10'20'70'15,"0"10"-79"-15,-1 24 12 16,-5 30 29-16,7 28 14 16,6 23-25-16,3 23-4 15,4 15-12-15,23 0-2 0,10-10-5 16,11-26-45-16,1-36-43 15,-4-38-113-15</inkml:trace>
  <inkml:trace contextRef="#ctx0" brushRef="#br0" timeOffset="-143805.48">21645 10576 446 0,'14'98'7'0,"-1"22"-11"15,-2 33 12-15,-1 23-6 16,0 12 5-16,-4 11-8 16,-6-8 1-16,0-20-1 15,-6-20-20-15,-17-23-14 16,-7-20 15-16,-3-17 17 15,-4-13-4-15,4-14 9 16,5-15-4-16,5-19-23 16,6-17-285-16</inkml:trace>
  <inkml:trace contextRef="#ctx0" brushRef="#br0" timeOffset="-136693.97">21577 11494 249 0,'-2'5'31'15,"2"-5"17"-15,-1 2 12 0,1-2-21 16,0 0-20-16,0 0-5 16,0 1-5-16,0 0 3 15,0-1-9-15,-3 2-3 16,3 2-5-16,0 2-4 15,0 1-8-15,0-3-67 16,0-4-122-16</inkml:trace>
  <inkml:trace contextRef="#ctx0" brushRef="#br0" timeOffset="-136056.87">21599 11765 195 0,'-1'0'80'0,"1"0"-57"16,0 0 42-16,-3 0-16 15,1 0-8-15,-2 0-17 16,1 0-2-16,0 0-7 15,1 0-8-15,2 0-4 16,0 0-6-16,0 0-32 0,2 0-123 16</inkml:trace>
  <inkml:trace contextRef="#ctx0" brushRef="#br0" timeOffset="-133673.75">21747 11572 591 0,'-26'0'6'15,"8"0"-4"-15,8 0 41 16,4 0-1-16,5 0-16 0,1 0-15 16,0 0-8-16,0 0-4 15,0 0 8-15,-2 0 0 16,-1 0 9-1,-2 0-2-15,-4 0 0 0,-4 0-8 16,0 0-5-16,-2 0 3 16,1 0 0-16,1 1 2 15,4 0-5-15,2-1 9 16,2 0-4-16,2 2 1 16,2-2-7-16,-2 0 1 15,2 0 0-15,1 0-1 16,0 0 0-16,-2 0-1 15,2 0 3-15,-1 0-2 16,1 0 1-16,0 0-3 16,0 0 4-16,-4 0-2 15,-2 0 1-15,-4 0 0 16,-6 3-3-16,-5-2 5 0,0 2-6 16,-3 0 6-16,2-1-4 15,5 1 4-15,4 0 8 16,3 0-8-16,3-2-2 15,6-1-1-15,-1 0 0 16,2 0-2-16,0 0 3 16,0 0-5-16,0 0 6 15,0 0-3-15,0 0 4 0,0 0-4 16,0 0 1 0,0 0 2-16,0 0-3 15,0 0 3-15,0 0-4 16,0 0 5-16,0 0-3 0,0 0 3 15,0 0-5-15,0 0 5 16,0 0-5-16,0 0 3 16,0 0-1-16,0 0-2 15,0 0 2-15,0 0-4 16,0 0 3-16,0 0-6 16,0 0 4-16,0 0 0 15,5 0-1-15,13 3 2 16,12 5 0-16,10 2 7 15,5-3-7-15,2-3 5 16,4-1-3-16,1-2 2 16,2 1-3-16,-5 0 1 15,-3 1 1-15,-10 0-7 0,-13 0 6 16,-7-2-3-16,-12 0 2 16,-2-1 1-16,-2 0 0 15,0 0 0-15,0 2 2 16,0-2-4-16,0 0 3 15,4 1-2-15,3 1-1 16,5-1 2-16,1 2-3 16,0-2-12-16,-3 2-1 15,-7-3 10-15,0 2-1 16,-3-2 5-16,0 0 3 16,0 1 0-16,0-1 7 15,0 0-4-15,-9 0 3 0,-6 0-6 16,-10 0 2-16,-3 0-7 15,-7 0 3-15,-2 0 1 16,-3 0-1-16,-3 0 2 16,-2 0-3-16,-1 0 3 15,4 0-2-15,-1 0 3 16,3 0-4-16,2 0 4 16,4 0-2-16,4 0 2 15,5 1 1-15,3 2-3 16,0 0 3-16,-1-2-2 15,-1 1 4-15,2-2-4 16,1 1 3-16,5-1 3 16,-1 0 2-16,7 0-4 0,1 3-1 15,3-3-2-15,3 0-2 16,0 0 0-16,3 0-1 16,0 0 4-16,0 0-6 15,0 0 5-15,0 0-3 16,0 0 1-16,0 0 0 15,0 0-1-15,0 0 2 16,0 0-4-16,0 0 2 16,0 0-4-16,0 0 4 15,0 0-1-15,0 0 0 16,0 0 1-16,12 0-2 16,10 0 3-16,11 0 0 0,6-3 1 15,6-3-1-15,8 0 2 16,4-1-2-16,10 1 1 15,4-1-2-15,8-1 1 16,0-2 1-16,-6 3-2 16,-9-1-1-16,-14 2-6 15,-9 2 7-15,-11 1-8 16,-11-1 9-16,-9 4-1 16,-5 0 3-16,-4-1-3 15,1 1 1-15,-1 0 0 16,2 0-3-16,5 0 4 15,-2 0-3-15,3 0 3 16,1 0-3-16,2 0 2 0,0 1 0 16,-1 3 1-16,-3-3-5 15,-5 2-5-15,-3-3 2 16,0 2 3-16,0-2 5 16,0 0-3-16,0 0 5 15,0 0 0-15,0 0 4 16,0 1-3-16,-6-1 2 15,-13 0-5-15,-9 0-2 16,-8 0-1-16,-6 0 1 16,-11 3 1-16,-10 3-2 15,-4 0 3-15,0 0-2 16,6 4 2-16,10-3-1 0,4-1-1 16,5 0 4-16,6-3-3 15,3 0 3 1,4-2 1-16,0-1 2 15,1 2-4-15,-2 0 0 0,-1 1 0 16,0 0 1-16,5 0-2 16,4-2 0-16,7 2 4 15,3-2-4-15,3 1 5 16,8-2-6-16,-1 1 3 16,1-1-4-16,1 0 3 15,0 0-2-15,-2 0 0 16,2 0 2-16,0 0-2 15,0 0 2-15,0 0-5 0,0 0 4 16,0 0-3 0,0 0 0-16,0 0-3 15,0 0 1-15,3 0 0 16,15 0-1-16,10 0 5 0,7 3 0 16,2-2 2-16,6-1-3 15,8 0 3-15,7 0-1 16,10 0-1-16,10-7 1 15,2-4-1-15,4 0 1 16,-7 4-3-16,-7 0 4 16,-15 4-5-16,-10 0 5 15,-12-1-3-15,-11 3 1 0,-7 0-2 16,-3 1 3 0,-2 0-1-16,-1 0-1 15,1 0 1-15,2 0-1 16,-1 0 2-16,1 0-3 0,0 1 4 15,-2 0-3-15,-3 1 1 16,-2 0 1-16,0-2-2 16,-4 2 1-16,2-1-1 15,-1-1 2-15,-2 0-2 16,1 0 3-16,-1 0-3 16,0 0 2-16,0 2-2 15,0-2 0-15,0 0 4 16,0 0-4-16,0 0 3 15,0 1-2-15,0-1 2 16,0 0-3-16,0 0 4 16,-1 0-3-16,-7 0 2 15,0 0-3-15,0 0 2 0,2 0-1 16,1 0-2-16,5 0 5 16,-1 0-4-16,1 0 1 15,0 0-2-15,0 0 2 16,0 0-4-16,0 0-1 15,0 0 3-15,0 0-7 16,0 0-13-16,0 0-30 16,0 0-50-16,9-6-139 15</inkml:trace>
  <inkml:trace contextRef="#ctx0" brushRef="#br0" timeOffset="-133265.84">21724 11049 338 0,'0'0'46'0,"0"0"-46"16,0 0 17-16,0 0 3 15,0 0-12-15,0 0-11 16,0 0-1-16,4 1 2 16,3 0 0-16,0 2 6 15,2 0-3-15,1-3-5 16,4 0-81-16,4-2-148 16</inkml:trace>
  <inkml:trace contextRef="#ctx0" brushRef="#br0" timeOffset="-132602.77">21905 10847 159 0,'-19'-12'421'16,"2"1"-416"-16,8 6 76 15,1 4-21-15,-5 1-17 16,-12 43-30-16,-10 35-6 16,-2 24 10-16,12 7-7 15,13-10-4-15,12-22-5 16,0-16-2-16,0-20 4 15,1-18-6-15,2-16 3 16,-1-7-2-16,-2 0 7 0,3-16-5 16,4-34-7-16,7-19-5 15,1-18-9 1,1 1 14-16,-4 12-7 16,-3 15 11-16,-2 17 3 0,-5 21 2 15,-1 13 0-15,-1 8 13 16,0 0-3-16,0 0-5 15,0 14-8-15,0 17 2 16,-3 7 15-16,0 4-6 16,-3-6-6-16,6-10-6 15,0-8 4-15,0-8-3 16,2-7-1-16,1-3 1 0,-3 0-1 16,3 0 6-16,9-28-4 15,5-17 4 1,6-9-3-16,-4 4 1 15,-10 21-2-15,-7 21 2 0,-2 8-2 16,0 0-5-16,0 3-3 16,3 24-4-16,2 10 16 15,0 7-2-15,-1-2 0 16,3-13-3-16,-1-8 2 16,-2-12-2-16,0-4 3 15,-2-5-2-15,1 0 2 16,7-6 3-16,14-34-4 15,6-5 4-15,-3 2-7 0,-11 15 6 16,-11 26-7 0,-5 2 3-16,3 9-7 15,2 22-3-15,3 13 20 16,-2 12 0-16,1 0-8 0,4-2-3 16,1-5 2-16,0-8-5 15,1-3-46-15,-9-13-94 16,-4-14-465-16</inkml:trace>
  <inkml:trace contextRef="#ctx0" brushRef="#br0" timeOffset="-131833.83">20420 10925 594 0,'-18'12'22'0,"-15"29"-9"15,-3 20 39-15,2 8-20 16,7 5-10-16,17-9-13 16,10-9-10-16,0-13 1 15,12-11-5-15,4-11 1 0,-1-14-7 16,3-7-40-16,2-30 27 15,6-25 16-15,1-20-7 16,-2-7 7 0,-6 4 8-16,-8 21 0 0,-4 24 2 15,-5 19 1-15,-2 14 15 16,1 3-15-16,-1 27-4 16,5 16 13-16,-2 16 11 15,1 3-16-15,8-7-7 16,4-16 2-16,6-13-7 15,4-17 4-15,3-12-34 16,3-18 8-16,1-25 4 16,-5-11 1-16,-7 2 14 0,-12 18 9 15,-4 17 4-15,-5 13 65 16,0 4-30-16,0 0-18 16,0 16-12-1,-9 21-9-15,3 14 2 0,6 12-5 16,7-3-9-16,30-14-82 15,18-17-168-15</inkml:trace>
  <inkml:trace contextRef="#ctx0" brushRef="#br0" timeOffset="-131154.2">22689 10783 633 0,'-43'14'131'0,"1"13"-133"15,8 17 5-15,6 9 16 16,7 4-9-16,11 6-7 15,10-3-3-15,0-3-2 16,10-5 1-16,9-13-9 16,5-12-29-16,4-15-20 15,11-12 15-15,8-30 12 16,6-20-3-16,2-14 4 0,-12-2 12 16,-13 9 16-1,-11 21 3-15,-14 16 26 0,-5 19 63 16,0 1-52-1,0 0-17-15,-3 18-7 0,-12 17-7 16,3 10 2-16,6 8-3 16,6-3-11-16,17-8 4 15,16-7-5-15,9-13-39 16,3-22-23-16,1-10-25 16,-2-23-3-16,-12-6 69 15,-8 7 30-15,-12 14 57 16,-8 10 21-16,-4 8 6 15,0 0-29-15,2 0-38 0,1 13-9 16,3 12-3 0,0 16 2-16,0 5-7 15,1 11-2-15,-4-3-50 16,-3-9-169-16</inkml:trace>
  <inkml:trace contextRef="#ctx0" brushRef="#br0" timeOffset="-113288.98">14754 12343 676 0,'0'0'6'0,"-15"0"-11"15,7 0 8-15,3 0 13 16,0 0-2-16,-4 0-5 16,-8 0 1-16,-9 0-2 15,-12 0-2-15,-13 0 2 0,-7-5-8 16,-12-8 2-16,-3-5 0 15,0-4-3-15,3-8 4 16,9-4 4-16,15-5 0 16,13-8-3-16,15-8 3 15,18-10-10-15,3-11 3 16,37-9-1-16,17-9-1 16,17-7 0-16,7 0-1 15,2-1 3-15,0 10-4 16,-6 14 4-16,-6 20-1 15,-9 22 1-15,-6 23-2 16,-6 13-1-16,-1 27 1 0,-2 27-3 16,-8 27 2-16,-10 22 0 15,-11 17 4-15,-15 5-2 16,-3-3 3-16,-9-12-1 16,-10-14 0-16,-5-17-1 15,0-16 1-15,-3-15 1 16,-7-14 0-16,-5-7 1 15,-1-12-1-15,-2-6-1 16,4-9-16-16,11 0-23 16,16-19-30-16,11-21-83 15,27-18-340-15</inkml:trace>
  <inkml:trace contextRef="#ctx0" brushRef="#br0" timeOffset="-112541.82">16728 12003 535 0,'0'0'3'0,"0"0"53"16,0 0-18-16,0 0-23 0,-2 2-13 16,-4 0 0-1,-5-2 0-15,-3 0 6 16,-7 0-1-16,-9 0 4 15,-7-14 0-15,-12-6-6 0,-9-6-2 16,-3-5-3-16,-1-3 3 16,9-7 3-16,10-2 5 15,8-8 0-15,15-10-1 16,15-13-7-16,5-12-2 16,18-8-2-16,18-4-2 15,5 2 5-15,3 7-6 16,5 13 4-16,0 14 0 0,3 11 0 15,3 12-2-15,-1 11 4 16,-3 11-1 0,2 12-4-16,-1 5 3 15,-1 14-3-15,-5 24 3 0,-4 18-3 16,-11 18 1-16,-7 17 1 16,-12 15-2-16,-11 6-1 15,-1 0-1-15,0-10 6 16,-12-17-3-16,-1-14 4 15,-9-16-3-15,-5-9 3 16,-8-7-2-16,-9-4 1 16,-8-3-5-16,-13-5-58 15,-4-6-131-15</inkml:trace>
  <inkml:trace contextRef="#ctx0" brushRef="#br0" timeOffset="-108805.5">14389 13487 341 0,'0'0'29'0,"0"0"30"16,0 0 0-16,0 0-18 16,0 0-1-16,0 0 5 15,0 0-5-15,0 0-17 16,-1 0-6-16,1 0-9 15,-5 3-7-15,1 19-1 16,-5 13 15-16,-4 10 1 0,2 4-5 16,-1 1 5-16,6-4-8 15,2-3 1-15,1-4-6 16,3-10 0-16,0-5-2 16,0-8 1-16,0-7-2 15,0-4-3-15,0-4 4 16,0-1-1-16,0 0 2 15,0 0-23-15,0 0-19 16,0-15-13-16,1-18-40 16,7-14-149-16</inkml:trace>
  <inkml:trace contextRef="#ctx0" brushRef="#br0" timeOffset="-106774.22">14364 13378 459 0,'-12'0'24'15,"8"0"17"-15,-2-1 20 16,2 1-22-16,4 0-22 16,0 0-17-16,0-2-1 15,0 2-6-15,0 0 1 16,0 0 4-16,0 0 2 15,0 0 2-15,0 0 1 0,0 0 0 16,4 0 3-16,0 0 1 16,2 0-2-16,0 0 2 15,0 0-4-15,3 0 1 16,3-3-2-16,4 0 2 16,4-1 2-16,3-2 2 15,4 1 1-15,3-4-5 16,6-2 0-16,0 2 3 15,-2-1-2-15,0 3-4 16,-6 3 2-16,-2 1-1 16,-6 3 0-16,-3 0-1 15,-2 0 0-15,4 0 1 16,5 0-2-16,7 0 4 0,7 0-1 16,3 0 1-16,7 0 5 15,4 0-4 1,1 0 3-16,7 0-5 15,-2 0 2-15,3-1-5 0,-1-1 3 16,-3 2-5-16,-1 0 4 16,1 0-3-16,-1 0 1 15,5 0 3-15,-1-1-6 16,-2 0 6-16,0-2-6 16,-4-1 6-16,-2-1-4 15,-2 3 2-15,-6-1-2 16,-6 2 0-16,1 0 2 0,-6 1-1 15,-4 0-1-15,-6 0 0 16,-5 0 2-16,-8 0-3 16,-5 0 3-1,-5 0-2-15,1 0 1 0,-1 0 0 16,0 0 1-16,0 0-1 16,0 0-1-16,0 0 2 15,0 0-3-15,0 0 3 16,0 0-3-16,3 0 3 15,0 0-2-15,-2 2-1 16,1-1-3-16,-2 3-1 16,0 7 2-16,0 2 3 15,0 6 3-15,0 4-2 16,0 2 4-16,0 1-4 16,0 3 5-16,0 1-7 15,0 2 4-15,5 4-2 0,-1 0 1 16,2 3 1-16,0 1-4 15,0-5 5-15,1 0-5 16,-1-3 3-16,-1-3-2 16,-1-1 1-16,-1-4 0 15,-1-2 1-15,1-4-1 16,-3-4-1-16,0-3 2 16,0-4-2-16,0-4 2 15,0-2-3-15,0 0 5 0,0-1-1 16,0 0 4-1,0 0-2-15,0 0 0 16,0 0 2-16,0 0 1 16,0 0 3-16,0 0-2 0,0 0 0 15,0 0-6-15,0 0 3 16,0 0-5-16,0 0 2 16,0 0 1-16,0 0-2 15,0 0 2-15,0 0-4 16,0 0 3-16,0 0-4 15,-12 0 6-15,-13 2-3 16,-13 2 0-16,-7 0-1 16,-11 2-2-16,-8 0 4 15,-13-1-3-15,-10 1 1 16,-5-1 0-16,0-5 2 16,8 0-5-16,10 0 6 15,7 0-1-15,6-4-2 0,3-3 3 16,-2 2-6-16,2 0 7 15,-1 3-6-15,-2 2 4 16,0 0-4-16,0 0 4 16,3 0-3-16,3 5 2 15,8 2 1-15,0 0-3 16,7 0 4-16,0 0-5 16,7-3 4-16,8-1-4 15,7-2 4-15,6-1 0 16,9 0 1-16,2 0 0 15,1 0-1-15,0 0-1 16,0 0-3-16,-5 0 4 0,-7 0-3 16,-10 4 0-16,-12 2-5 15,-8 2 1-15,-4 4 1 16,3-1 0-16,0-3 4 16,7-1 1-16,9-4-1 15,9-3-2-15,8 0 4 16,8 0-3-16,2 0 3 15,0 0-5-15,0 0-1 16,0 0-1-16,0 0 0 16,0 0 3-16,0 0 0 15,0 0 4-15,0 0-2 16,0 0 2-16,0 0 0 16,0 0 3-16,0-2-4 0,0-13-1 15,0-10 1-15,0-8-16 16,0-13 14-16,0-3-3 15,0-4-20-15,0-4 17 16,0 3 4-16,-3 0 2 16,-4 4-1-16,-1 12-1 15,1 10 1-15,4 9 3 16,2 4-3-16,1 7 3 16,0 4-2-16,0 0 2 15,0 2-3-15,0 0 2 16,0-3-3-16,0 0 1 15,1-3 1-15,6 2-1 0,-4 0 2 16,-3 5-1-16,0 1 2 16,0 0-2-16,0 0 3 15,0 0-2-15,0 0 2 16,0 0-2-16,8 0-2 16,5-2-4-16,10-6 0 15,5 1 7-15,-5-1-2 16,1 1 2-16,-9 6-2 15,-4 0 2-15,-1 1-3 16,-4 0 2-16,-3 0-2 16,9 0-1-16,7 0 3 15,11 0-1-15,18 3 2 16,10 0-1-16,12 0 2 0,0-3-2 16,-5 3 2-1,-6 0 0-15,-15-1-3 16,-12 0 3-16,-12 2-3 0,-11-4 3 15,-6 1-5-15,-3-1 9 16,0 0 4-16,0 2 4 16,0-2-9-16,0 1-5 15,2 5-13-15,5 1-94 16,-2 1-120-16</inkml:trace>
  <inkml:trace contextRef="#ctx0" brushRef="#br0" timeOffset="-103857.96">11461 10875 625 0,'-34'-24'5'15,"13"12"6"-15,9 3 14 16,9 5 17-16,3 3-13 15,0 1-21-15,27-4-18 16,31-3 3-16,31-8 8 16,16-8 0-16,11 1 1 15,3-3-2-15,1 4 2 0,-4 6-4 16,-8 1 4-16,-8 9-3 16,-9 5 0-1,-8 0-42-15,-8 0-60 0,-13 5-84 16</inkml:trace>
  <inkml:trace contextRef="#ctx0" brushRef="#br0" timeOffset="-102441.49">12136 10721 674 0,'-113'-2'-4'0,"-5"-10"-16"16,-1-3 22-16,0-12 2 15,7-9 4-15,9-13 1 16,6-11-8-16,17-5 5 16,18-5-2-16,26 1-1 15,30-3 4-15,21-5-6 0,49-4-1 16,40-5-4-16,27-3 6 15,15 4-5-15,12 6 4 16,-2 15-2-16,-10 21 4 16,-19 24-12-16,-29 19-3 15,-29 29 6-15,-26 22 2 16,-24 17 2-16,-19 16-1 16,0 7 35-16,-12 8 3 15,-7-2-21-15,5-7-9 16,3-4-3-16,0-5-3 15,-2 0-5-15,-8-1-46 16,-7-8-58-16,-11-10-276 0</inkml:trace>
  <inkml:trace contextRef="#ctx0" brushRef="#br0" timeOffset="-101910.88">12452 11565 708 0,'-175'5'-18'15,"-5"-3"15"-15,3-7 18 16,12-36 30-16,20-21-23 15,31-21-15-15,36-17-4 0,45-20-2 16,35-16-2-16,62 7 2 16,37 20-2-16,29 32-1 15,26 30-4-15,15 26 6 16,8 14-1-16,0 7 1 16,-15 26 0-16,-27 20-2 15,-27 14 2-15,-32 10-1 16,-33 12 2-16,-18 3-3 15,-18 8 2-15,-9 9-2 16,-3 6 2-16,-23 5-5 16,-10-3-52-16,-13-8-3 15,-8-11-62-15,-16-15-111 16</inkml:trace>
  <inkml:trace contextRef="#ctx0" brushRef="#br0" timeOffset="-97169.14">14361 13577 106 0,'-3'-2'33'16,"2"1"-28"-16,-4 1 30 15,5 0 15-15,-6-2-8 0,2 2-23 16,-4 0-8-16,2 0 6 15,2 0 9 1,-4 0-17-16,4 0-7 16,1-1-2-16,1 1-3 0,1-3-61 15</inkml:trace>
  <inkml:trace contextRef="#ctx0" brushRef="#br0" timeOffset="-96732.94">14033 13565 178 0,'-1'-7'-32'0,"1"-1"-19"15,0-6 38-15,4-1-20 16</inkml:trace>
  <inkml:trace contextRef="#ctx0" brushRef="#br0" timeOffset="-96293.73">14157 13496 508 0,'0'1'9'16,"0"-1"29"-16,0 0 26 16,0 0-32-16,0 0-25 15,0 0-5-15,0 0-5 16,0 0 1-16,1 0-2 0,-1 0 0 15,0 0-12 1,2 0-13-16,1 0-19 16,0 0-37-16,-3 0-23 15,0 0-125-15</inkml:trace>
  <inkml:trace contextRef="#ctx0" brushRef="#br0" timeOffset="-96134.64">14157 13496 301 0,'49'-24'104'15,"-61"21"-77"-15,3 2 52 16,-3 1-14-16,2-3-33 16,4 3-23-16,-3-1-7 15,2 1-3-15,-2 0 0 16,-8 0-49-16,-2 0-52 16,-11 0-66-16</inkml:trace>
  <inkml:trace contextRef="#ctx0" brushRef="#br0" timeOffset="-96005.21">13881 13486 221 0,'-23'-6'271'16,"-1"0"-266"-16,6 0 14 16,2-1-17-16,8 3 0 15,0 2-1-15,0 0-6 16,-3-4-26-16,-5 1-55 16,-4-2-173-16</inkml:trace>
  <inkml:trace contextRef="#ctx0" brushRef="#br0" timeOffset="-95753.87">13503 13483 344 0,'-13'-7'100'16,"-6"2"-10"-16,-1-1 0 16,-1 2-45-16,5 1-25 15,6 0-14-15,2 3-7 16,6 0-2-16,2 0-44 16,0 0-98-16,0 7-42 15</inkml:trace>
  <inkml:trace contextRef="#ctx0" brushRef="#br0" timeOffset="-95577.84">13503 13483 427 0,'-93'31'-2'0,"85"-31"0"16,3 0 2-16,4 0 7 16,1 0-8-16,0 0-19 15,0 0 2-15,0 7 18 16,3 5 1-16,2 2-9 15,-1 3-71-15,2-2-92 16</inkml:trace>
  <inkml:trace contextRef="#ctx0" brushRef="#br0" timeOffset="-95430.24">13469 13650 518 0,'0'3'34'0,"0"5"28"0,-6 5-28 15,2 1-10-15,4 5-22 16,0 4-2-16,1 3-1 15,14 6-2-15,-3 3-31 16,0-2-53-16,3 2-22 16,-6-4-66-16</inkml:trace>
  <inkml:trace contextRef="#ctx0" brushRef="#br0" timeOffset="-95300.58">13548 14002 388 0,'0'10'62'15,"0"4"-38"-15,0 4 23 16,0 6-19-1,0 1-21-15,6 1-7 16,4-2-1-16,2-3-21 0,-3-8-80 16,-3-7-138-16</inkml:trace>
  <inkml:trace contextRef="#ctx0" brushRef="#br0" timeOffset="-95165.94">13645 14152 515 0,'0'0'56'0,"0"0"-54"15,3 0 8-15,4 0-4 16,6 0-25-16,6-1 17 16,6 0-32-16,2-2-56 15,-2 0-90-15</inkml:trace>
  <inkml:trace contextRef="#ctx0" brushRef="#br0" timeOffset="-95034.3">13903 14075 496 0,'0'0'52'15,"0"0"-26"-15,1 0-1 16,3 0-20-16,4 0-15 16,5 0-6-16,8 0 13 15,4 0-63-15,-4 0-91 16</inkml:trace>
  <inkml:trace contextRef="#ctx0" brushRef="#br0" timeOffset="-94897.97">14161 14036 667 0,'-16'5'4'16,"9"1"1"-16,4-3 21 16,3-2-13-16,0 1-19 15,9 6-29-15,11-4-45 16,3-4-232-16</inkml:trace>
  <inkml:trace contextRef="#ctx0" brushRef="#br0" timeOffset="-94005.36">14385 14579 75 0,'-25'0'638'16,"-7"-4"-640"-16,4 4 9 16,1 0 12-16,6 0 12 15,-6 0-24-15,-2 0-6 16,-9 0-1-16,-8 0 1 15,-5 0 3-15,-5 0 13 16,-1-4 2-16,4 1-13 0,7 0-2 16,7 3-4-16,16 0 1 15,10 0-10-15,13 0-41 16,0 0-73 0,24 0-119-16,7-1-158 0</inkml:trace>
  <inkml:trace contextRef="#ctx0" brushRef="#br0" timeOffset="-93801.9">14002 14497 559 0,'-2'3'106'0,"-21"12"-96"16,-4 7 34-16,-4 5 1 15,1 3-19-15,6 1-11 16,5-2-14-16,7-9 0 16,9-8-1-16,3-2-3 0,1-5-1 15,23 4-4-15,10-4 4 16,10-2 3-16,12-3 3 15,8 0-3 1,3 0-5-16,6 0-45 0,-6-2-25 16,-9 2-81-16</inkml:trace>
  <inkml:trace contextRef="#ctx0" brushRef="#br0" timeOffset="-93201.69">16127 14258 678 0,'-10'0'34'0,"10"-5"-32"0,15 3-10 16,28-2-5-16,21-3 17 16,13-4-2-16,7-3 0 15,-7 1-2-15,-8 1 1 16,-14 2-3-16,-21 5-16 16,-16 1-8-16,-17 2-10 15,-1-2 12-15,-14-3 26 16,-13-4-74-16,3-4 47 15,5-2 24-15,10 2-2 16,7 5 32-16,2 2-2 16,9 5-23-16,16 3 0 15,5 0 12-15,-3 3-8 0,-9 13-4 16,-6 6 3-16,-11 1 3 16,-1 0 8-16,-8 4 14 15,-14-4-11-15,-1 0-18 16,4-9 0-16,5-4-6 15,6-10-55-15,3-12-101 16</inkml:trace>
  <inkml:trace contextRef="#ctx0" brushRef="#br0" timeOffset="-92840.65">16132 13278 674 0,'-18'0'4'0,"11"-3"1"16,7 1 14-16,20 1-24 15,24-2-13-15,17-1 20 16,1-2-70-16,-5 0-148 15</inkml:trace>
  <inkml:trace contextRef="#ctx0" brushRef="#br0" timeOffset="-92697.05">16538 13205 651 0,'-4'0'-6'0,"4"2"7"0,18 2-25 16,22 3 18-16,12-3 4 15,5-3-73 1,-7-1-182-16</inkml:trace>
  <inkml:trace contextRef="#ctx0" brushRef="#br0" timeOffset="-92557.41">16817 13277 584 0,'-9'5'59'0,"7"-4"-62"16,2 12 6-16,0 3-5 15,14 8 1-15,8 4-5 16,5-1-9-16,-7 0-107 0,-7-5-168 16</inkml:trace>
  <inkml:trace contextRef="#ctx0" brushRef="#br0" timeOffset="-92420.79">16912 13620 604 0,'-10'5'43'0,"4"4"-48"15,6 7 5-15,0 4-2 16,0 8-5-16,9 1-8 16,3-3-103-16,-4-3-196 15</inkml:trace>
  <inkml:trace contextRef="#ctx0" brushRef="#br0" timeOffset="-92278.16">16915 13868 470 0,'-12'4'199'0,"5"-3"-205"16,7 5 15-16,0 1-7 0,0 2-8 16,3 4 5-16,4 2-36 15,-2-2-89-15,-5-5-90 16</inkml:trace>
  <inkml:trace contextRef="#ctx0" brushRef="#br0" timeOffset="-92138.54">16709 13940 668 0,'-29'-2'-1'0,"8"2"23"16,12 0 13-16,3 0-23 15,2 0-15-15,-4 0-6 16,-11 3-53-16,-8 6-80 0,-10-7-62 16</inkml:trace>
  <inkml:trace contextRef="#ctx0" brushRef="#br0" timeOffset="-92017.15">16284 13923 630 0,'-17'-3'15'0,"11"2"23"16,6 1-1-16,0 0-40 15,8 0-14-15,14 3 0 16,3 9-71-16,-2-3-107 16</inkml:trace>
  <inkml:trace contextRef="#ctx0" brushRef="#br0" timeOffset="-91898.48">16284 13923 526 0,'22'38'266'0,"-44"-47"-264"16,16 7 17-16,6 0-7 15,22-2-30-15,20-2-68 16,-4-3-51-16</inkml:trace>
  <inkml:trace contextRef="#ctx0" brushRef="#br0" timeOffset="-89677.11">13955 13756 153 0,'-26'-8'322'0,"11"-1"-322"16,4 8 24-16,-2 0 27 16,4-1-11-16,1 2-19 15,0 0-10-15,2 0 1 0,-1 0-7 16,2 0-4-16,4 2-2 15,-1-2 1 1,2 1-9-16,-3 7-23 16,-1 6-75-16,-4 2-14 0</inkml:trace>
  <inkml:trace contextRef="#ctx0" brushRef="#br0" timeOffset="-86398.23">14239 14071 332 0,'-14'0'13'15,"5"0"7"-15,8 0 33 16,-2 0 6-16,3 0-32 16,0 0-15-16,0 0 9 15,-1 0 20-15,-1 0 4 16,-1 2-4-16,-9 4-8 15,-9 4-7-15,-8 4-15 16,-7 4-6-16,-6 1 1 16,2-1 8-16,0-1-7 15,-4-3 2-15,2-2-6 0,-2-2 3 16,-5-3-2-16,1-5 4 16,-5-2-7-1,1 0 4-15,2-1-3 0,3-13 1 16,8-4-2-16,5-1-3 15,7-1 5-15,8-2-5 16,4-2 2-16,6-2 0 16,2-6 0-16,4-3-3 15,-1-1 4-15,4 0-2 16,0-3 0-16,0 3 0 16,0-3 1-16,0-4 2 15,0 11-3-15,0 2 3 0,0 0-3 16,4 2 3-16,2-3-3 15,2-2 2-15,1 2-3 16,-1 2 3-16,3 1-3 16,-2 5 2-16,-1 3-1 15,1 2-1-15,1 0 3 16,1 0-4-16,6 0 3 16,9 0-2-16,5 0 2 15,6-2-1-15,2 4-4 16,3 2 7-16,1 4-5 15,0 2 2-15,-2 2-2 16,-1 5 6-16,-5 1-8 16,0 0 5-16,2 9-2 0,3 8 0 15,2 4-1 1,1 7 2-16,0 8 1 16,-4 6-2-16,-5 8 5 15,-2 4-6-15,-6 3 4 0,-5 2 0 16,-9 2-1-16,-12 3-2 15,-3-2 1-15,-28 5 0 16,-10-1-5-16,-9-1-7 16,5-7-24-16,4-6-6 15,11-13-31-15,12-19-55 16,9-18-120-16</inkml:trace>
  <inkml:trace contextRef="#ctx0" brushRef="#br0" timeOffset="-85849.71">14160 13476 199 0,'-3'0'-30'0,"3"0"32"15,0 0 15-15,0 0-6 16,0 0-11-16,0-1 2 16,0 1 0-16,0 0 0 15,0-1-5-15,12-2-10 16,0 0-81-16</inkml:trace>
  <inkml:trace contextRef="#ctx0" brushRef="#br0" timeOffset="-84457.58">14486 13391 511 0,'0'0'10'0,"0"0"42"0,0 0 2 16,0 0-26-16,0 0-19 16,0 0-11-16,0 0 3 15,0 0-2-15,0 0 2 16,0 0 0-16,0 0 4 16,0 0 12-16,0 0 26 15,-1 0-3-15,-11 0-19 16,-3 0-15-16,-3 0-4 0,-3 4 8 15,3-1-6-15,-3 0 1 16,-2 0-5-16,0 0 2 16,-5 0 2-16,-6-1-1 15,-2 1 1-15,-7-3-1 16,-6 0 6-16,-4 3-6 16,-3 1 1-16,-2 4-4 15,3 1 2-15,-2 3 6 16,-1 2-6-16,0 1 3 15,1 1 2-15,4-5 7 16,1-3-10-16,7-1 1 16,5-1-2-16,6-2 2 15,11-1-4-15,5-2-1 0,8-1 2 16,4 0-3-16,5 0 5 16,-1 0-4-16,-1 0 2 15,2 0-4 1,-6 0 5-16,0 0-4 0,-3 0 0 15,-1 0 2-15,4 0-3 16,-1 0 3-16,4 0-2 16,-1 0 2-16,4 0-5 15,-1 0 4-15,1 0-3 16,1 0-1-16,0 0-1 16,0 0-6-16,-2 0 3 15,-1-3-2-15,-1 3 0 0,1-3 6 16,1 2 6-16,1 0-5 15,1 1 4 1,0 0-2-16,0 0 0 16,0 0-5-16,0 0-5 0,0 0 4 15,0 15 0-15,12 7 9 16,4 8-2-16,2 4 4 16,3 5-4-16,0 7 0 15,-3 6 0-15,1 5-2 16,-1 0 4-16,1 0-5 15,0-7 4-15,-2-10-3 16,1-6 4-16,-5-12-3 16,-1-3 2-16,-3-6-3 0,-4-5 3 15,-2-4-1 1,-3-2-1-16,0-1 3 16,0 1-4-16,0-2 6 15,0 0-4-15,0 0 1 0,0 1 0 16,0-1-1-16,0 0 0 15,0 0-1-15,0 0 0 16,1 0-1-16,1 0 2 16,1 3-1-16,0 4 4 15,2 1-5-15,0 5 4 16,1 2-2-16,0-1 0 16,0 0 0-16,0-3 0 0,0 0 0 15,-2-1 0-15,-2 1 1 16,1 0-2-1,0-1 4-15,-2-2-5 16,1-5 4-16,-1-2-1 0,-1-1-1 16,0 0 3-16,0 0-3 15,0 0 4-15,2 0-3 16,-2 0 2-16,0 0-2 16,0 0 2-16,0 0-3 15,0 0 0-15,0 0 0 16,0 0-2-16,0 0 2 15,1 0-2-15,4 0-2 16,6 0 0-16,12 0 5 16,8-3 0-16,12-6 2 15,6 1-3-15,10-4 1 16,7 1 0-16,9-2-2 16,7 2 1-16,-1 0 0 0,-6-1 1 15,-14 2-2-15,-16 2 1 16,-17 3 0-16,-11 3 1 15,-13 2-1-15,-2 0-1 16,-2 0 3-16,0 0 0 16,0 0 4-16,0 0-5 15,0 0 6-15,0 0-5 16,0 0-1-16,0 0-2 16,0 0-1-16,0 0-1 15,0 0-3-15,1 0-7 16,2 0-28-16,-1 7-32 15,-2-2-109-15,-5-5-231 0</inkml:trace>
  <inkml:trace contextRef="#ctx0" brushRef="#br0" timeOffset="-83285.49">12009 10075 703 0,'-20'0'-9'0,"6"0"-13"16,13 0 17-16,1 0 5 0,0 3-7 16,19 18-11-16,17 15-11 15,-2 10-107-15</inkml:trace>
  <inkml:trace contextRef="#ctx0" brushRef="#br0" timeOffset="-82625.75">11931 10180 573 0,'0'0'-1'0,"4"0"-109"16,32 1-28-16,8 4 51 15</inkml:trace>
  <inkml:trace contextRef="#ctx0" brushRef="#br0" timeOffset="-82313.02">12099 11174 860 0,'-64'-20'-13'15,"22"7"-16"-15,38-2-12 16,8 6-13-16,24-10-102 16</inkml:trace>
  <inkml:trace contextRef="#ctx0" brushRef="#br0" timeOffset="-80390.29">13478 13300 576 0,'-12'-2'-1'0,"12"2"-2"15,0 0 2-15,0 32-2 0,18 20 23 16,5 20 9 0,3 14-16-16,4 10 3 15,0 7 0-15,-5 3-2 16,-3-6-8-16,-5-11 3 0,-10-14 0 15,0-16 7-15,-7-8 0 16,0-13-9-16,0-6 0 16,0-6-5-16,-1-8 1 15,1-3-9-15,21-8-54 16,17-8-97-16,9-40-109 16</inkml:trace>
  <inkml:trace contextRef="#ctx0" brushRef="#br0" timeOffset="-79830.08">16384 13103 735 0,'-20'15'-3'0,"4"14"0"16,0 11 3-16,0 7 12 16,6 14-9-16,7 9-2 15,3 15-1-15,0 8 1 16,15 7-1-16,6 13-27 15,-5 11-70-15,-8 14-109 16</inkml:trace>
  <inkml:trace contextRef="#ctx0" brushRef="#br0" timeOffset="-77598.02">12979 15319 326 0,'-12'-10'14'0,"1"6"23"16,10 1 22-16,1 3-2 16,0-1-13-16,-2 1-11 15,2 0-12-15,0-1-5 16,0 1 0-16,0 0 5 15,0 0-10-15,0 0 1 0,0 21-7 16,0 40-5-16,11 38 19 16,10 20 0-1,4 3-12-15,1-18-6 16,-1-21 2-16,5-14-3 0,-2-13 0 16,2-14 0-16,-4-16-7 15,-6-13-47-15,-5-13-41 16,-15-17-67-16</inkml:trace>
  <inkml:trace contextRef="#ctx0" brushRef="#br0" timeOffset="-76587.07">13094 15302 684 0,'-27'-8'0'0,"10"2"-18"16,4 4 6-16,6 0 11 16,7 2 3-16,0 0-2 15,0 0 0-15,0 0-11 16,0 0 6-16,6 0-4 15,13-1 9-15,12-3 0 16,6-2 4-16,8-4 3 16,7-2-5-16,9-5 1 15,11-5 1-15,10-4 6 0,9-6-5 16,9-2 1-16,3 0-3 16,-1 6 0-16,-5 6-2 15,-2 5-1-15,3 6 4 16,-1 4-7-16,0 0 6 15,-2-3-5-15,8-3 5 16,4-6-4-16,7-2 5 16,9-4 5-16,11 1-2 15,2 4-1-15,0 1-5 16,0 4 3-16,-3 3-5 16,2 0 3-16,-1-4-3 15,0-4 2-15,-1-5-1 16,-4-8 0-16,4-5 6 0,2-1 4 15,1 0-4-15,-3 6-5 16,-10 8 5-16,-7 5-7 16,-9 8 4-16,-5 4-5 15,1-2 3-15,-2-1-1 16,2-5 0-16,4-6 1 16,6-4-3-16,3-3 5 15,-1-1-4-15,-8 7 4 16,-4 5-4-16,-12 4 3 15,-5 4-3-15,-7 0 2 16,-4 1-2-16,2-2 0 16,10-5 2-16,12-2-3 0,4-4 4 15,0-2-3-15,-11 4 3 16,-13 3-4-16,-18 6 4 16,-19 2-2-16,-12 5-2 15,-13 2 4-15,-8 0-5 16,0 1 6-16,-3-1-6 15,0 0 6-15,2 0-4 16,4-1 1-16,4 2 1 16,4 1-1-16,-3 0 0 15,-1 0-1-15,-2 0 1 16,-10 2-2-16,-1 3 3 16,-1-4-5-16,-2 2 7 15,0 0-3-15,0 7 4 0,0 12-1 16,0 14 9-16,0 14 4 15,-3 14-16 1,1 11 6-16,2 7-6 16,0 3 2-16,0-5 1 0,8-2 2 15,5-9-5-15,1-12 2 16,-6-14 1-16,-3-11-3 16,-2-14 2-16,-3-4-3 15,1-8 4-15,1-6-5 16,-2 0-33-16,-5 0-103 15,-33-13-340-15</inkml:trace>
  <inkml:trace contextRef="#ctx0" brushRef="#br0" timeOffset="-75194.45">12867 16123 438 0,'-13'5'41'15,"8"-5"-17"-15,5 0-2 16,0 0-1-16,0 0-6 15,0 0 8-15,0 0-9 0,0 0 2 16,0 0-3-16,0 0 1 16,0 0-7-16,0 0-1 15,0 0-3-15,4 3-3 16,16-3 3-16,7 0 1 16,7 0 18-16,10 0-15 15,5-8 4-15,9-9-2 16,3-5 4-16,7 4-10 15,2-6 3-15,2 0-6 16,2 4 2-16,3-1-1 16,4 1-2-16,5 2 2 15,4-3-1-15,4-2 3 0,7 0-5 16,6-3 4-16,8 2-4 16,-3 3 4-16,-5 4-2 15,-9 5-4-15,-6 2 6 16,-2 3-3-16,-8 2 1 15,-3-1-2-15,-3 2 7 16,1-2-8-16,5 0 3 16,1-3 1-16,5 0-2 15,8-7 2-15,5-5-3 16,12-7 4-16,8-4-3 16,2-4 4-16,1 0-6 15,-7 2 7-15,-4-1-5 16,-5 1-1-16,5 3 5 0,0 1-4 15,7 5 2-15,3 0-4 16,2 6 7-16,0-1-8 16,5 2 7-16,1-2-6 15,3-4 6-15,3-4-2 16,-3-2-3-16,0-2 5 16,7 0-5-16,5-2 4 15,-5 5-4-15,-5 3-6 16,-14 3-5-16,-8 1 4 15,-6-3 5-15,-2 1-1 16,-5 1 6-16,-11 6-4 16,-13 2 4-16,-10 6-3 0,-7 2 3 15,-7 2-5-15,-8 5 5 16,-8-2-2-16,-8 2 0 16,-7 0 2-1,-7 0-3-15,-6 0 4 0,-5 0-4 16,-1 0 4-16,-3 0-5 15,0-1 7-15,2 1-4 16,-2-1 4-16,0 1 2 16,0 0-3-16,0 0 2 15,0 0-3-15,0 0 3 16,0 0-5-16,0 0 7 16,0 0-3-16,0 0 6 15,0 0-6-15,0 0 0 0,0 0-3 16,0 0-2-16,3 0-2 15,3 0-9-15,-6 16-45 16,0 0-95 0</inkml:trace>
  <inkml:trace contextRef="#ctx0" brushRef="#br0" timeOffset="-73918.91">12784 14637 418 0,'-11'-18'13'16,"0"4"-7"-16,3 6-3 16,4 3 40-16,2 5 7 15,2 0-22-15,0 0-21 16,0 0-8-16,0 12 0 0,14 26 2 15,8 24 36-15,5 23 1 16,2 12-12-16,3-2-15 16,-3-5 1-1,3-10-9-15,-7-12-2 0,-4-8-2 16,-3-12 2-16,-8-12 1 16,-1-11-2-16,-6-11 1 15,-1-8-2-15,-2-3 5 16,0-2-6-16,0 0 2 15,0-1 2-15,0 0-4 16,0 0-11-16,0 0-35 16,0 0-38-16,0-11-17 0,-3-15-199 15</inkml:trace>
  <inkml:trace contextRef="#ctx0" brushRef="#br0" timeOffset="-72538.21">12927 14981 425 0,'0'-1'28'15,"0"1"0"-15,0-2 22 16,0 2-3-16,0 0-19 16,0 0-19-16,0 0-9 15,0 0 2-15,0 0-3 16,0 0 3-16,0 0-5 15,0-1 1-15,9 0-2 16,8-4 4-16,5 0 5 0,10 1 1 16,1-4-3-16,12-1 1 15,4-2 8 1,2-2-12-16,7-1 3 16,-2-1-3-16,-1 0 1 0,-2 0 0 15,0 1-2-15,-3 7 3 16,0 0-4-16,-1 3 4 15,-3-2-4-15,8 0 3 16,2-2-2-16,8-6 2 16,11-3 6-16,13-1 8 15,6 0-11-15,10 0-4 16,-3 1 2-16,-4 1-4 16,1-4 5-16,-1-4-5 0,-6 1 3 15,-3-4 0-15,-5 2-3 16,-4 2 3-1,-6 1-3-15,-1 2 4 16,-5 5-4-16,-4 1 3 0,0 0-2 16,-2 0 3-16,0-1-3 15,5-3 2-15,5 1-1 16,5-1-1-16,8 0 2 16,3 0-4-16,-5 1 5 15,-3 2-4-15,0 0 5 16,-7-1-5-16,3 1 3 15,0-2 0-15,-5 1-2 0,3-4 2 16,-4 1-2 0,-7-1 2-16,1 1-2 15,-2 1 3-15,-2-1-4 16,2 3 3-16,2 0-1 0,-2-2 0 16,0 5 2-16,0 2-3 15,-1 1 3-15,2 3-5 16,2-2 4-16,-3 0-2 15,-1-1 3-15,-1-2-4 16,-1 1 3-16,3-2 0 16,2-2-1-16,1 0 1 15,5-3-3-15,-2 2 5 16,0 0-4-16,-4 2 2 16,-4 0-2-16,4-2 2 15,1 1 0-15,0-2 0 16,4 1-1-16,-1 0-1 15,0-2 4-15,0 2-4 0,-1 2 4 16,-5 0-4-16,0 5 3 16,1-2-2-16,3 3 2 15,-6 0-2-15,4-1 0 16,-4 2 2-16,-4-2-4 16,2 0 10-16,-5 1-5 15,-7 0 4-15,2 2-6 16,-8 0 5-16,-5 2-6 15,-6 0 2-15,-4 0-2 16,-6 1-1-16,2 2 3 16,-4-1 0-16,0 2 7 15,1 0-3-15,1-3 1 0,4 1-7 16,2 0 7-16,-3 1-5 16,-1-2 1-16,-4 2-2 15,-3-1-2-15,-3 2 4 16,-2 0-5-16,-3 0 5 15,-2 0-2-15,-3 0 4 16,0 0 4-16,0-1 11 16,0 1-6-16,0 0-9 15,0 0-1-15,0 0-2 16,0 0 0-16,0 0-2 16,0-1 3-16,0 1-1 15,0 0 3-15,0 0-5 16,0 0 2-16,0 0-1 0,0 0-4 15,0 0-1-15,0 0-35 16,0 2-23-16,-1 5-10 16,-6 2-63-16,1-5 14 15,0-4-133-15</inkml:trace>
  <inkml:trace contextRef="#ctx0" brushRef="#br0" timeOffset="-72238.02">19416 13390 453 0,'-3'-1'27'16,"1"1"-3"-16,2 0 12 16,0 0-8-16,0 0-19 0,0 1-7 15,0 17-4-15,5 13 42 16,4 9 3-16,-2 11-13 16,-2 3 4-1,-1 3-12-15,-1 2-4 0,0-4-1 16,0 5 1-16,-2-6-10 15,-1-11 5-15,0-7-8 16,0-14 1-16,0-9-4 16,0-6 1-16,2-6 0 15,-2 1-3-15,0-2 3 16,0 0-5-16,0 0 6 16,1 0-23-16,-1 0-32 15,3 0-45-15,-3 0-105 0</inkml:trace>
  <inkml:trace contextRef="#ctx0" brushRef="#br0" timeOffset="-70686.72">14934 16320 427 0,'0'-7'63'0,"0"7"-64"16,0-1 20-16,0 1 88 16,0-1-31-16,-14 1-21 15,-10 0-32-15,-16 0-18 16,-7 0-3-16,-11 5 4 16,-6 6-1-16,-8 3 1 15,-5-1-2-15,0-1-4 16,-5 1 5-16,0-4-5 15,6 1 7-15,3-1 0 0,9 2-2 16,13 0-4-16,5-4 2 16,9 1-3-16,6-1 1 15,2 3-2-15,6-1 1 16,2 1 0-16,3 0-3 16,0-3 6-16,-1 1-6 15,-4 0 6-15,3-1-7 16,0-2 8-16,4 0-6 15,-2-2 4-15,-2 0-2 16,-2-1 0-16,3 3 1 16,2-1-2-16,4 0 3 15,6-3-4-15,2 1 3 0,4-2-2 16,1 0 2-16,0 1-1 16,-2-1 0-16,-1 2 1 15,-1-2-2-15,-9 4 3 16,-7-3-3-16,-2 4 9 15,-10-2-2-15,0 6 1 16,-1-2-3-16,3 1-1 16,8 0 3-16,10-4-6 15,6-1 3-15,4-3-6 16,2 0 4-16,0 0-5 16,0 0-2-16,0 0-2 15,0 0-9-15,0 0-8 16,0 2-16-16,0-2-7 0,0 1 2 15,0-1-2-15,0 0-22 16,2 0 6-16,11-8 34 16,6-13 12-1,8-10-12-15,-4-8 11 0,4-1-21 16,-1 7 0-16,-6 8 37 16,-2 7 4-16,-7 9 20 15,-6 4 15-15,-2 3 21 16,-3 2 4-16,0 0 10 15,0 0-1-15,-18 5-35 16,-5 15-25-16,-9 10-16 16,2 4 8-16,-1 1-3 0,2-3 4 15,9-6 5-15,2-3 2 16,9-7 2-16,3-3-8 16,3-5-3-16,3-8-2 15,0 4 0-15,0 5-4 16,9 3 3-16,13 7 2 15,11 1 2-15,9-2-4 16,8 1 4-16,8 1-2 16,-3-1 0-16,-5-2 2 15,-14-4-3-15,-17-5 3 16,-12-4-1-16,-7-2 10 16,0-2 42-16,0 0-4 15,0 0-18-15,0 0-11 0,0 0-14 16,0 0-7-1,0 0 0-15,16 0-45 16,17 0-57-16,17-6-36 0,22-25-63 16</inkml:trace>
  <inkml:trace contextRef="#ctx0" brushRef="#br0" timeOffset="-69897.93">18875 15576 579 0,'-37'0'16'16,"12"0"-5"-16,11 0 22 15,10 0 42-15,4 0-43 16,0 0-23-16,0 0-12 15,16 0 0-15,20 0 0 16,13 0 5-16,9-1 7 16,9-6-7-16,3-3 0 15,6-1-4-15,3 0 5 16,-1 0-4-16,-7-2 4 16,-9 2-5-16,-11 3 3 15,-12 1-1-15,-13 3 0 16,-12 1 0-16,-8 1 0 15,-3 2 1-15,-3 0 0 0,0 0 8 16,0 0 11-16,0 0-6 16,-4 0-11-16,-7 0-8 15,-4 0-42-15,-1 0-57 16,-3 0-175-16</inkml:trace>
  <inkml:trace contextRef="#ctx0" brushRef="#br0" timeOffset="-69633.06">19618 15194 627 0,'2'14'22'16,"2"11"-91"-16,2 11 55 16,3 10 14-16,-4 2 0 15,-2 2 1-15,-3-2 9 16,0-7 0-16,-20-3 18 15,-6-6 4-15,-6-4-9 16,1-3-9-16,4-6 3 16,6-5-9-16,11-7-7 15,4-4 1-15,6 1-8 16,2-4-56-16,17 0-94 16,3-10-26-16</inkml:trace>
  <inkml:trace contextRef="#ctx0" brushRef="#br0" timeOffset="-59178.49">10215 13280 548 0,'0'0'21'0,"0"0"-18"15,0 0-4-15,0-1 42 16,-3-21-4-16,-1-16-24 15,1-17-10-15,3-16 0 16,0-8 4-16,0-6-4 16,0-10-1-16,0-2-3 0,10 1 2 15,3 15-1-15,-2 27 2 16,-3 27-3-16,3 22-3 16,7 5-13-16,14 18 18 15,9 24 4-15,6 20 3 16,0 20-2-16,2 10 1 15,-3 0-3-15,-2-10-2 16,-2-15-2-16,-9-20 0 16,-9-20 1-16,-9-15-2 15,-5-12-1-15,2-25 2 16,6-43 7-16,2-33 3 16,2-29-10-16,-7-2 0 0,-1 18-6 15,0 26-3-15,-7 37 3 16,-2 25 3-1,-4 21 4-15,-1 5-21 0,0 14-43 16,2 29-26-16,-2 16-6 16,0 9-202-16</inkml:trace>
  <inkml:trace contextRef="#ctx0" brushRef="#br0" timeOffset="-58722.71">11316 13375 636 0,'-69'29'30'16,"-16"4"-29"-16,-15 6 12 0,-7-4 15 16,-12-10-8-16,-6-14 2 15,-5-11-1-15,-8-21-11 16,2-30 2-16,-1-24-5 15,11-22-3-15,10-22-3 16,29-15-3-16,29-8 2 16,29 3-2-16,26 18-3 15,3 21 6-15,42 14-9 16,25 12 3-16,26-4 2 0,21-3 3 16,19 7-3-16,16 9 1 15,6 15 0-15,4 22 1 16,-2 23-1-1,-16 8-2-15,-10 36 1 0,-24 23 2 16,-29 13-1-16,-29 18 2 16,-30 10 1-16,-17 7 0 15,-2 1-1-15,-26-3 3 16,-14-4-3-16,-8-8 4 16,-10-4-2-16,-6-8-1 15,5-5-2-15,11-11-34 16,14-18-75-16,10-27-164 15</inkml:trace>
  <inkml:trace contextRef="#ctx0" brushRef="#br0" timeOffset="-56381.94">14130 12875 633 0,'-43'0'4'0,"9"0"4"15,-6 0 53-15,-2 0-39 16,-3 0-5-16,0 0-10 16,-2 0-7-16,5 3 3 15,-2-3-1-15,3 0 3 16,2 0-3-16,1 0 3 15,-2 0-3-15,-2 0-2 16,4 5 0-16,-3 3 0 16,4 4 0-16,2 0-2 0,10-1-10 15,10-4-18-15,11-3-12 16,4-4-28-16,7 0-89 16,24-16-37-16</inkml:trace>
  <inkml:trace contextRef="#ctx0" brushRef="#br0" timeOffset="-56102.57">13578 12754 328 0,'0'-2'99'0,"0"2"-36"16,-14 0 5-16,-7 0-31 15,-5 7 1-15,-6 9-20 16,2 6-13-16,4 1 4 16,4 0 1-16,8-7 2 0,6-8-5 15,8-2-2-15,0 4-5 16,14 5-6-16,17 6 7 15,10 4 0-15,3-2-1 16,1-3 0-16,-4-4 1 16,-11-4 1-16,-12-5-2 15,-6-3 0-15,-9-1 0 16,-3-2 1-16,0-1 3 16,0 2-4-16,0 0-12 15,0 7-31-15,0 6-88 16,0 2-102-16</inkml:trace>
  <inkml:trace contextRef="#ctx0" brushRef="#br0" timeOffset="-46017.36">12449 11488 375 0,'4'-10'6'16,"-4"6"-6"-16,3 0 2 15,1 3 17-15,-4-1 0 16,0 1-1-16,0 1-2 15,0-2 9-15,0 2-1 16,0 0-17-16,2-2-4 16,4-4-4-16,5-6 1 0,3-4-5 15,3-10-46-15,-2-3-43 16,-8-3-111 0</inkml:trace>
  <inkml:trace contextRef="#ctx0" brushRef="#br0" timeOffset="-45118.47">12511 10983 309 0,'-7'-10'16'0,"2"1"16"15,5 2 19-15,-3 5-9 16,3 1-7-16,-1 0-20 16,1 1-8-16,0 0-6 0,0 0-1 15,0 0-5-15,6 0 1 16,4 12 9-16,4 15 9 15,-10 11 5 1,-4 19 3-16,0 20 9 0,0 16-16 16,0 14-2-16,0 5-2 15,0 5-6-15,0-1 2 16,2-2-3-16,13-4 0 16,2-6-2-16,4-5 4 15,-1 2-6-15,0 5 6 16,1 1-6-16,-6 9 1 15,-3 1 1-15,0-6 0 16,-4-4 2-16,-2-19-1 16,-2-22 2-16,3-20-6 15,-4-18 5-15,0-12-5 16,-1-10 5-16,-2-3-1 16,0-3 1-16,1 0 1 0,1 0 1 15,-2 0 4-15,0-13-3 16,-5-16 3-16,-9-21-10 15,-3-21 0-15,-1-19 0 16,3-24 0-16,1-17 0 16,4-14-2-16,4-6-1 15,2 2-2-15,-3 3 0 16,2 9-4-16,-2 2 2 16,-1 3 0-16,-2 5 7 15,-2 12 0-15,-3 16-3 16,-4 18 4-16,-1 21-1 15,4 16 0-15,0 9-1 0,7 10 4 16,3 10-5-16,4 5 4 16,2 6-2-16,0 4 0 15,0 0 0-15,0 0 0 16,-2 0-3-16,2 0-5 16,0 0 6-16,0 0-5 15,0 0 6-15,0 0-2 16,-1 0 3-16,1 0 0 15,0 0-1-15,0 0 0 16,0 0-1-16,0 1 4 16,0 1-4-16,0-2 3 15,0 1-3-15,0 0 4 16,0-1-1-16,0 0 0 0,0 0 0 16,0 0 0-16,0 0 0 15,0 0-1-15,0 0 1 16,0 0-1-16,0 0 3 15,0 0-4-15,0 0 3 16,0 0-3-16,0 0 2 16,0 0-1-16,0 0-1 15,0 0 1-15,0 0-7 16,0 0-3-16,0 3-23 16,8 11-57-16,2 9 31 15,0 7-87-15</inkml:trace>
  <inkml:trace contextRef="#ctx0" brushRef="#br0" timeOffset="-38606.42">10131 13723 589 0,'-46'0'7'15,"12"0"-16"-15,14 0 2 16,14 0 27-16,2 0 18 16,4 0-20-16,0 0-1 15,0 0-7-15,0 0 9 16,0 0-7-16,0 0 0 15,4 0-8-15,24 0-5 16,21-3 6-16,24-12 10 16,21-8 3-16,28-3-15 15,14-3 0-15,9-1-4 0,6 5 3 16,2 3-2-16,-4 4 0 16,-3 4 0-16,-9 4-2 15,-15 5 4 1,-13 5-4-16,-20 0 5 0,-22 0-4 15,-20 0 2-15,-15 0-2 16,-16 0 2-16,-10 0-1 16,-3 0 0-16,-3 0 2 15,0 0-2-15,0 0 6 16,0 0-6-16,0 0 7 16,0 0-4-16,0 0 4 15,0 0 0-15,0 0 0 16,-4-8-1-16,-13-22-4 0,-2-23 1 15,-6-25-13-15,0-23 1 16,0-21 2 0,-1-22 0-16,-3-18-15 15,1-15 3-15,3-1-6 0,1 13 13 16,3 30 12-16,0 39-4 16,2 39 5-16,8 29-2 15,4 19 7-15,4 8-1 16,3 1 2-16,-7 0-9 15,-10 6-8-15,-13 16 7 16,-13 8 1-16,-15 4 4 16,-13-2-4-16,-10-4 4 0,-14-7-2 15,-8-7 4-15,-1-7-5 16,5-7 2 0,7 0 1-16,7-9-3 15,8-7 5-15,9-7-4 0,10 0 1 16,7 0-2-16,8 5 3 15,2 9-4-15,2 9 6 16,0 0 0-16,-9 17-6 16,-3 19 3-16,-8 6-2 15,-5 3 2-15,6-1-2 16,-7-9 4-16,7-3-5 16,7-6 4-16,4-6-2 15,8-6 4-15,9-7 2 16,8-4 1-16,12-3 0 15,2 0-3-15,7 0 1 16,1 0-5-16,0 0 2 16,0 0-4-16,0 0 3 0,0 0-2 15,0 4-2-15,0 17 2 16,0 22-5-16,22 25 11 16,15 30-9-16,13 23 5 15,11 15-1-15,7 14 4 16,3 1-2-16,-4-9 2 15,-7-7-2-15,-12-18-2 16,-10-14 6-16,-10-20-7 16,-11-18 7-16,-6-19-5 15,-8-17 2-15,-1-15-2 16,-2-7 2-16,0-7-2 16,0 0-5-16,3 0-20 0,9 0-42 15,5-18-71-15,-2-14-97 16</inkml:trace>
  <inkml:trace contextRef="#ctx0" brushRef="#br0" timeOffset="-32102.57">15454 10969 602 0,'-33'-12'-8'0,"17"2"2"15,12 5 10-15,2 5 13 16,2 0 4-16,0 0-5 15,0 0-8-15,0 0-6 16,0 8-1-16,0 16 4 16,0 13 17-16,-1 14-11 15,-4 15-3-15,4 21 3 16,1 21-2-16,0 13-1 16,1 4 0-16,16-7-2 0,3-12-7 15,3-17 4-15,-1-7-6 16,-1-5 6-16,-3-6-4 15,-6-8 4-15,-5-15-2 16,-4-12 1-16,0-15-3 16,-2-5 0-16,-1-11 3 15,0-3-2-15,0-2 5 16,0 0-6-16,0 0 4 16,0 0-3-16,0-9-2 15,0-12-3-15,0-19 1 16,0-16-10-16,-1-17-5 15,1-15 10-15,-4-9-15 16,1-10 3-16,-2-12 5 0,-2-7 0 16,-2 3-1-16,-3 13-7 15,3 22 15-15,0 21 7 16,0 20 3-16,5 13-2 16,2 11 3-16,2 8-4 15,0 6 5-15,0 5-5 16,0 3 2-16,0-1-2 15,0 2-8-15,0 0-12 16,0 0 0-16,0 0 14 16,0 0 4-16,0 0 2 15,2 0-1-15,-2 0 5 16,0 0-1-16,0 0-1 0,0 0 1 16,0 0-1-16,0 0 0 15,0 0-2-15,0 0 2 16,0 0-4-16,1 0 2 15,1 0 1-15,-1 3 2 16,-1-1-1-16,0-2 0 16,0 0 3-16,0 0 0 15,0 0 8-15,0 0 0 16,2 0-3-16,-1 0-3 16,-1 1-4-16,3-1-1 15,-3 0 1-15,0 0-2 16,0 0-1-16,0 0 3 15,0 0-3-15,0 0 2 0,0 0 1 16,0 0 3-16,0 0-4 16,0-7-3-16,0-8 0 15,0-5-5-15,0-6-2 16,-3-1 5-16,-1 3 2 16,2 1-8-16,-4 2-3 15,5 3 9-15,-2 3 2 16,0 5 3-16,3 3-1 15,-2 3 2-15,2 1-2 16,0 1 2-16,0-2-3 16,0 1 4-16,0 0-3 15,0 0 2-15,0 0-2 0,0-2 0 16,0 1 1-16,0-5-1 16,0 0-1-1,0-1-4-15,0-3 6 16,0 4-2-16,0-4 3 0,0-2-2 15,0 1 2-15,0-1-4 16,0 5 1-16,0 3 1 16,0 4-2-16,0 3 4 15,0 0-2-15,0 0 2 16,0 0-1-16,0 0 6 16,0 0 2-16,0 0-1 15,0 0 1-15,0 0-4 16,0 0-1-16,0 0-3 0,0 0 1 15,0 0-3-15,0 0 4 16,0 0-2 0,0 0 2-16,0 0 1 15,0 0 2-15,0 0 2 0,0 0 3 16,0 0-1-16,0 0-6 16,0 0-3-16,0 0-7 15,0 3-19-15,0 10-31 16,0 0-73-16</inkml:trace>
  <inkml:trace contextRef="#ctx0" brushRef="#br0" timeOffset="-27397.08">11515 13407 238 0,'37'-12'4'0,"-1"3"-9"15,-2 8 2-15,-4 1 4 16,0 0 15-16,-6 0 17 15,-7 10 29-15,-3 0-27 16,-7 4 4-16,-4 4-15 16,-3 3 9-16,0 7 1 15,-13 0-7-15,-14 4-4 16,-9-1-10-16,-10 1 3 16,-9 2 4-16,-9-3-3 15,-9 0-7-15,-6-4 6 0,-12 0-6 16,-16-3 3-1,-13-5-6-15,-10-3-5 16,-4-7 3-16,-5-8-6 0,2-1 7 16,6-9-1-16,9-15 3 15,13-8-5-15,12-6 2 16,8-5 0-16,7-7 0 16,15-8-3-16,11-6-4 15,9-10 5-15,19-12-6 16,16-17 3-16,12-14-4 15,12-6 2-15,22 3-2 0,10 12 5 16,8 14-3 0,3 17 2-16,10 7 1 15,10 9-4-15,11 2 5 16,15 2-5-16,13 5 4 0,14 2 0 16,9 7-1-16,7 10-1 15,-2 10 1-15,2 13-1 16,-8 10-2-16,-6 0 4 15,-14 11-4-15,-12 14 4 16,-16 7-3-16,-9 14 3 16,-14 11-2-16,-10 12-2 15,-10 14 2-15,-14 6-1 16,-10 11 3-16,-15 7-3 16,-6 7 3-16,-21 3-2 15,-17-6 3-15,-13-7-2 16,-9-10 3-16,-10-12 1 15,-7-9-2-15,-7-7 2 0,-3-8-3 16,-7-7 4-16,-2-2-6 16,0-7 0-16,3-1-24 15,11-6-32-15,14-8-114 16,13-12-112-16</inkml:trace>
  <inkml:trace contextRef="#ctx0" brushRef="#br0" timeOffset="-23986.57">10170 14377 577 0,'-39'-13'-4'16,"17"-4"7"-16,9 10 12 16,6 6 39-16,2 1-23 15,3 0-1-15,2 0-15 0,0 0-7 16,-1 0-3-16,-5 16 0 16,0 34 2-16,-3 26 1 15,-4 15-3-15,7-2-1 16,-1-16 4-16,4-19-5 15,3-8-1-15,0-9-1 16,10-3 1-16,13-3-4 16,7-8 1-16,4-5-3 15,2-7 4-15,1-7 0 16,1-4-7-16,-1-4 2 16,-2-24-20-16,-3-16 13 15,-9-15 4-15,-12-10 5 16,-11-8 1-16,-6-2 2 0,-27 4 0 15,-10 4 0-15,-5 8 7 16,-4 15 10-16,-1 13 0 16,0 13-7-16,8 12 3 15,6 5-7-15,10 5-2 16,12 0-3-16,8 0-4 16,9 0-9-16,3 12-65 15,26 18-76-15,12 0-10 16</inkml:trace>
  <inkml:trace contextRef="#ctx0" brushRef="#br0" timeOffset="-23746.2">10562 14134 743 0,'-32'10'8'16,"6"12"-18"-16,4 21 17 15,5 21 14-15,7 20-11 16,10 11-8-16,2 3 0 16,28-5-1-16,12-8-1 15,6-9 1-15,10-9-2 16,-2-12-3-16,-1-15-50 16,-1-11-20-16,-12-15-76 15,-9-14-97-15</inkml:trace>
  <inkml:trace contextRef="#ctx0" brushRef="#br0" timeOffset="-23338.3">10956 14884 440 0,'-14'3'286'0,"5"-3"-286"16,6 0 1-16,3 0 29 15,0 0-12-15,-2 0-16 16,-1-23-8-16,-3-18 4 15,-7-16-2-15,-2-19 0 16,-7-6 3-16,-2-3 1 0,6-1 0 16,2 17-4-16,8 21 5 15,5 26-2-15,3 17 2 16,0 5-1-16,0 0-5 16,28 10-6-16,13 23 13 15,14 17 8-15,6 11-6 16,-3 3-2-16,-1-6-2 15,-4-9 1-15,-14-13-2 16,-9-16 5-16,-14-12-6 16,-9-7 1-16,-2-1 2 15,2-19 3-15,1-44 4 16,-4-34-2-16,-2-31-3 16,-2-3-5-16,0 18 3 0,-18 24-20 15,0 25-14 1,-6 25-20-16,2 19-72 15,-2 15-102-15</inkml:trace>
  <inkml:trace contextRef="#ctx0" brushRef="#br0" timeOffset="-23098.14">11381 13791 605 0,'35'-3'-10'16,"13"3"14"-16,13 13 61 15,4 24-31-15,-3 16-10 0,-8 13-18 16,-16 6 1-16,-14 10 1 16,-11 2 9-1,-13 4-3-15,-2-1-4 16,-19-5 0-16,-5-6-2 0,1-12-6 16,8-13-2-16,6-11-1 15,9-10-43-15,2-16-73 16,0-14-179-16</inkml:trace>
  <inkml:trace contextRef="#ctx0" brushRef="#br0" timeOffset="-18586.09">11446 10760 301 0,'-3'0'5'15,"3"-3"-14"-15,0-7 2 16,2-6-3-16,16-2-2 15,4-2-77-15</inkml:trace>
  <inkml:trace contextRef="#ctx0" brushRef="#br0" timeOffset="-18046.32">11385 10618 591 0,'-25'-3'13'0,"6"-1"-13"0,8 4 15 15,7 0 31 1,2 0-9-16,2-1-22 16,0 1-13-16,0 0-3 15,0 0 1-15,0 0 0 0,0 0 0 16,0 0 0-16,0 0-1 16,0 0 3-16,0 0-2 15,17 0 0-15,16 2 3 16,22 4 9-16,13-2 0 15,17-3-1-15,12-1 3 16,16-1-10-16,20-13 1 16,14-4 7-16,9 0-6 15,10 3-4-15,-9 4 0 16,-13 2-3-16,-16 2 1 16,-29 0 0-16,-24 2 0 15,-19-2 1-15,-15 0-2 16,-15 3 7-16,-9 1-7 0,-11 0 3 15,-5 2-3-15,-1 1 2 16,0 0-1-16,0 0-33 16,-7 3-52-1,-29 17-114-15</inkml:trace>
  <inkml:trace contextRef="#ctx0" brushRef="#br0" timeOffset="-17573.59">11442 11569 663 0,'-15'0'5'0,"9"0"-8"15,6 0 4-15,11-2-4 16,30-3-3-16,26-8 7 16,25-5 12-16,20-8 5 15,21-6-13-15,7-3 3 0,4-3-4 16,-8 4 0-1,-11 9-5-15,-15 4 5 0,-22 10-6 16,-23 2 4 0,-23 6-2-16,-22 2-1 0,-14 1 1 15,-6 0 0-15,0 0 32 16,0 0 0-16,0 0-12 16,0 0-14-16,0 0-2 15,0 0-2-15,0 0-3 16,0 0 0-16,0 0-26 15,0 7-51-15,16 8-23 16,-3 6-82-16</inkml:trace>
  <inkml:trace contextRef="#ctx0" brushRef="#br0" timeOffset="-16050.38">11344 10415 543 0,'-15'5'28'0,"9"-5"-19"0,6 0 18 15,0 0-15-15,13 0-9 16,38 0-9-16,29 0 14 16,26 0 5-16,11 0-7 15,7-2 1-15,-6-8-6 16,-3 4 1-16,-8 1-3 15,-15-2 3-15,-10-3-4 16,-2-3 1-16,-2-2-55 0,-2 0-42 16,-12 2-62-16</inkml:trace>
  <inkml:trace contextRef="#ctx0" brushRef="#br0" timeOffset="-15673.4">11466 11547 381 0,'-27'-13'354'0,"6"3"-353"15,18 3 0-15,4 7-4 16,41-5-2-16,33-8 2 16,41-8 23-16,30-4-16 15,15-2-1-15,8-3-1 16,4-2-4-16,-1 2 5 15,-11 3-4-15,-10 5 2 0,-9 5-16 16,-17 3-51 0,-16 9-58-16,-24 3-109 15</inkml:trace>
  <inkml:trace contextRef="#ctx0" brushRef="#br0" timeOffset="-13492.8">11095 11593 457 0,'-100'-37'82'16,"8"4"-77"-16,17-9-3 15,3 0 41-15,4-8-5 16,3-8 7-16,4-6-27 16,10-10-15-16,12-7 1 15,17-12-1-15,22-16 1 0,21-20-5 16,51-22 1-16,41-21-5 15,37-15 3-15,22 5 1 16,3 19-1 0,-4 30 2-16,-13 34-2 0,-8 23 4 15,2 23-5-15,0 19-14 16,-4 18-22-16,-7 16-17 16,-14 28-6-16,-16 35 43 15,-14 28 12-15,-9 33 7 16,-16 26 7-16,-20 28 7 15,-22 15 4-15,-23 4-11 16,-7-14-2-16,-30-22-4 16,-17-27 5-16,-22-27 0 15,-25-20 24-15,-26-9-4 0,-38-3-11 16,-31-5 2 0,-24-6-11-16,-18-13-2 15,2-13-3-15,14-28-2 0,29-13 1 16,36-47-4-16,32-32-15 15,26-30-10-15,14-20 20 16,15-8 4-16,14 8 6 16,17 19 6-16,17 24 0 15,12 24-3-15,3 14-3 16,35 8 0-16,26 4-4 16,29-6-1-16,32-4 2 15,27-2 2-15,21-1 0 16,14 1 2-16,-2 2-4 15,-12 7 2-15,-14 19 1 16,-25 23-1-16,-23 26-1 0,-21 48-2 16,-21 32-3-16,-12 26-5 15,-10 21 12-15,-7 13-3 16,-4 5 1-16,-13-2-47 16,-16-12 1-16,-4-22 10 15,-42-29 0-15,-29-28 23 16,-39-26 6-16,-31-20 4 15,-27-18-4-15,-22-14-6 16,-14-19-64-16,-12-34 4 0,13-26 70 16,10-28 52-1,38-31 20-15,43-30-17 16,46-31-11-16,58-22-15 16,43-10-7-16,66 4-9 0,40 22-4 15,33 36-4-15,17 43 4 16,1 52 6-16,4 42-7 15,-10 32-2-15,5 40 0 16,-2 39 2-16,0 31 4 16,-2 25 24-16,-24 28-22 15,-29 21-5-15,-40 17-5 16,-42 13-36-16,-41 7-4 16,-19-3-35-16,-50-12-24 15,-30-22-141-15</inkml:trace>
  <inkml:trace contextRef="#ctx0" brushRef="#br0" timeOffset="-9390.67">6098 13926 668 0,'-25'-1'3'15,"11"1"12"-15,6 0 35 0,0 0-7 16,1 23-28-16,1 31-16 15,-2 26 3-15,8 13-4 16,0-10 4-16,12-16-4 16,15-20 2-16,4-10-1 15,1-9-2-15,-1-13-3 16,-6-9-1-16,-7-6-4 16,-2-1-5-16,-8-29 12 15,-8-22 3-15,0-20 1 16,-24-4 0-16,-13 6 2 15,-12 16-1-15,-2 19 5 16,-1 11 4-16,10 12 0 0,11 7 0 16,13 4 1-16,9 1-9 15,9 0-10-15,11 0-45 16,26 0-86-16,13 0-35 16</inkml:trace>
  <inkml:trace contextRef="#ctx0" brushRef="#br0" timeOffset="-9177.22">6460 13728 673 0,'-36'6'28'16,"3"15"-22"-16,1 15 52 16,5 20-25-16,9 16-21 0,15 12-7 15,3 0-4-15,24-7 1 16,16-11-5-16,12-7 3 15,9-11-9-15,0-12-42 16,-1-11-25-16,-14-12-69 16,-8-13-190-16</inkml:trace>
  <inkml:trace contextRef="#ctx0" brushRef="#br0" timeOffset="-8794.5">6837 14347 384 0,'-24'10'355'0,"5"-6"-353"0,7 0 29 16,10-3 10-16,1-1-31 16,1 0-11-16,0-21-5 15,0-31 4-15,-2-23-2 16,-4-20 0-16,-7-3 5 16,4 14-3-16,-3 11 1 15,5 21-2-15,1 23 5 16,3 15-2-16,3 12 1 15,0 2-7-15,19 17-10 16,17 28 13-16,11 20 12 16,7 17 0-16,-2 0-8 15,-7-12 1-15,-6-19-4 16,-11-18 6-16,-15-17-5 0,-3-11-1 16,-7-5 3-16,-3 0 5 15,0-40-2 1,0-34 1-16,0-22-2 15,-6-12-13-15,-11 17-10 0,-2 27-55 16,-4 21 11-16,-1 20 9 16,-2 18-34-16,-4 5-134 15</inkml:trace>
  <inkml:trace contextRef="#ctx0" brushRef="#br0" timeOffset="-8586.63">7002 13547 120 0,'32'-23'165'15,"3"7"-159"-15,2 9 84 16,7 7-24-16,5 17 12 16,2 25-1-1,4 19-49-15,-6 18-19 0,-7 11-5 16,-14 11 0-16,-15 5-2 16,-9-3-1-16,-4-8 1 15,-8-8-3-15,-15-14-12 16,-2-5-9-16,-3-9-48 15,-7-16-73-15</inkml:trace>
  <inkml:trace contextRef="#ctx0" brushRef="#br0" timeOffset="-8193.68">5987 15073 768 0,'-17'-7'30'16,"8"0"-35"-16,9 4-8 15,14-1 3-15,33-6-3 16,25-6 13-16,32-9 7 15,39-10-2-15,22-4 3 16,26-8-9-16,10-1 4 16,7 0-5-16,5 3 5 0,-11 10-6 15,-16 5 3-15,-31 12 0 16,-35 8-4-16,-35 6 0 16,-34 1-1-16,-30 1 5 15,-11 1-1-15,-10 1 3 16,0 0 4-16,0-8 1 15,-16-4-16-15,-11 0-77 16,-9-5-177-16</inkml:trace>
  <inkml:trace contextRef="#ctx0" brushRef="#br0" timeOffset="-2434.33">12429 11683 112 0,'0'4'11'15,"-16"-1"7"-15,5 0 25 0,4-2 22 16,7 1-16-16,-1-2-10 16,1 0-12-16,0 0 3 15,0 0-3-15,0 0 2 16,0 0-6-16,0 0-1 16,0 0-3-16,0 0-3 15,0 0-4-15,0 0-8 16,0 0-1-16,0 0-6 0,0-5 3 15,1 0-1-15,8-5 2 16,0-2-1-16,-3 3 0 16,3-2 0-1,-5 0 0-15,1 0 2 0,-2-2-4 16,0 2 5-16,-3 1-4 16,1 4 2-16,1-2-2 15,-1 4 2-15,-1 3-1 16,0 1 0-16,0 0 0 15,5 4 0-15,5 31 10 16,2 27 26-16,3 22 5 16,0 10-23-16,4-3-3 15,-1-9-7-15,3-7-4 16,-3-9-2-16,-2-3 2 16,-4-9 2-16,-3-11-6 15,-3-12 2-15,-2-14-3 16,0-10 2-16,-4-6-2 0,0-1-4 15,0 0-26-15,3 0-33 16,1-10-32-16,-4-20-67 16</inkml:trace>
  <inkml:trace contextRef="#ctx0" brushRef="#br0" timeOffset="-1370.05">12541 11683 508 0,'-19'-7'1'15,"8"3"2"-15,11 4 22 16,0 0 4-16,0 0-20 16,0 0-9-16,0-2-5 15,6 1-1-15,17-4 3 16,5-2 7-16,8-1 0 15,1 0-3-15,11-3-1 16,10-1 2-16,10-4 0 16,17-3 1-16,15-8-1 15,16-5 10-15,6-1 4 16,3 6-5-16,-4 9-7 16,-7 11-5-16,-3 5 2 15,-4 2-1-15,2-2 1 0,4 1-2 16,9-5 3-16,3-1-2 15,5-4 1-15,-1-7 1 16,-2-1 1-16,1-4-1 16,-5-1-3-16,-5 5 3 15,-5-2-3-15,-8 2 2 16,-4-2-1-16,-6-1 1 16,-3 2-1-16,-1 5 2 15,-4 4-4-15,-5 2 1 16,-2 5 1-16,1 0 0 15,2 0-2-15,3-3-2 16,2-6 4-16,-3-3 0 0,-1-4 0 16,-1-1 0-16,0 3 0 15,5 2 0-15,0 5-2 16,2 2 4-16,2 4-5 16,9-1 4-16,6 2-1 15,11-4 2-15,-2-1-4 16,-7-3 2-16,-5-5 2 15,-12-4-5-15,-8-4 0 16,-5-1-10-16,-14 0 10 16,-5 3-3-16,-4 5 5 15,-6 6-1-15,2 5 2 16,-2 3 0-16,1 0-2 16,0 2 4-16,-7 1-4 0,-2 1 3 15,-11 0-2-15,-7 0 1 16,-8 0 0-16,-2 0 0 15,-5 0 0-15,-2 0 0 16,2 0 1-16,1 0-2 16,4 0 2-16,2 0-2 15,1 0 2-15,0 0-2 16,-3 0 2-16,-4 1-2 16,-4 1 1-16,-3-2 0 15,-3 1-2-15,2-1 4 16,5 0-2-16,8 0 0 15,9 1-2-15,8 2 4 0,3-2-4 16,-1 1 4-16,-4 2-19 16,-10 6 1-16,-9 8 6 15,-8 8 4-15,-3 12 7 16,0 9 4-16,-6 6 11 16,-5 5 1-16,3 2 0 15,5 5 2-15,0 2-6 16,1 0-3-16,2 2 0 15,0-2-2-15,0 0-3 16,0-7 4-16,0-11-5 16,-1-12 1-16,-1-13-6 15,2-10 4-15,-1-10 0 16,1-3-1-16,0-1 2 0,-3 0-5 16,-7 0-20-16,-14 0-81 15</inkml:trace>
  <inkml:trace contextRef="#ctx0" brushRef="#br0" timeOffset="189.93">12248 12479 474 0,'-9'-4'9'0,"6"0"-7"15,3 4 5-15,0-1 17 16,0-1-14-16,3-4-6 16,16-2-5-16,6-5 20 15,7-3 12-15,0 0-10 0,4-1-7 16,9 2 3-16,7-2-2 15,12-1-10-15,12-2 0 16,9-1 2 0,0 0 0-16,4 1-3 0,-1 0 0 15,-2 5-2-15,-2 1-1 16,-7 4 0-16,-4 2 0 16,-3 1-1-16,2 3 0 15,5 0 1-15,4-3-3 16,11-2 3-16,0 0-1 15,5-3 0-15,6 3 0 16,-3-1 1-16,4 2-1 0,-3 1 1 16,-4-2-1-16,-3 1-1 15,-5-2 2-15,0 2-2 16,0 0 3-16,0 1-3 16,10-1 2-16,9 0-2 15,3 2 1-15,3-3 0 16,-3 0-1-16,1 1 2 15,-5-4-2-15,0 1 2 16,-5 0-1-16,-12-4 1 16,-5-1-2-16,-4 1 2 15,4-3-1-15,0 1-1 16,-2 1 1-16,5 0-1 16,-3 3 2-16,0 3-1 0,-3 1 1 15,-3 4-4-15,-8-3 5 16,-4-1-3-16,-2-1 2 15,0-2-1-15,2-1-1 16,3 1 3-16,5 0-5 16,5 2 6-16,0-3-5 15,1 1 3-15,-3 0-1 16,-3 0 0-16,2 2 0 16,-5 0 0-16,2-1 1 15,-5 1-3-15,-2-1 4 16,0 3-3-16,-5-2 1 15,-2 2-1-15,-2 2 3 0,-8 1-3 16,-5 2 2-16,-3-1-2 16,-3 0 1-16,-4 0 1 15,0 0-2-15,-4-2 2 16,-6 6-1-16,-4-3 0 16,-6 3-1-16,-7 0 2 15,-2 0-1-15,-4 0 0 16,3 0 1-16,7 0-3 15,12 0 3-15,16-1 10 16,15-2 4-16,11 0-7 16,4-2-2-16,-2-1-6 15,-10 2 3-15,-9 0-2 16,-16-1-3-16,-14 4 4 0,-8 1-3 16,-7-1 3-1,-4 1-1-15,0 0 5 16,0 0-1-16,0 0 0 15,-12 0 0-15,-21 1-5 0,-20 24-46 16,-27 13-90-16,-19 1-97 16</inkml:trace>
  <inkml:trace contextRef="#ctx0" brushRef="#br0" timeOffset="1646.54">13716 10867 288 0,'-12'-3'166'0,"5"-3"-164"16,2 2-1-16,4 4 17 16,1 0 5-16,-3 0-7 15,3 0-16-15,0 0-5 16,0 4-5-16,6 21 13 16,6 21 18-16,0 30 31 15,6 42-20-15,-1 41-3 16,0 35-3-16,0 20-7 15,-1-5-7-15,0-17-5 16,-1-22 1-16,1-24-3 16,-1-23-4-16,3-23-1 15,0-22 2-15,0-21-2 16,-3-18-1-16,-1-14 2 0,2-8-2 16,3-9-15-16,11-7-30 15,7-5-41-15,7-40-67 16</inkml:trace>
  <inkml:trace contextRef="#ctx0" brushRef="#br0" timeOffset="2309.77">17335 10505 649 0,'-21'-9'11'15,"17"-3"-13"-15,-1 22 1 0,-1 49-3 16,-4 45 27-16,-2 49 13 15,8 30-10 1,4 10-17-16,3 1-8 16,17-8-1-16,-2-15-1 0,0-14 5 15,-3-23-3-15,0-26 3 16,-6-25-1-16,-1-19-2 16,-4-15-2-16,0-17 2 15,-2-8 1-15,-1-9-4 16,1-7 4-16,-2-4-5 15,3-4-35-15,4 0-25 16,-1 0-96-16,-6-18-169 16</inkml:trace>
  <inkml:trace contextRef="#ctx0" brushRef="#br0" timeOffset="36125.06">13837 11743 303 0,'-3'10'14'16,"3"-5"-39"-16,0 2 17 16,0-5 2-16,0 0-1 15,0-2 7-15,0 0-2 16,0 0 3-16,0 0 1 15,0 0 14-15,0 0 4 0,0 0-15 16,0 0-1-16,0 0-6 16,0-5 3-16,0-8-4 15,4-2-6-15,2-2-6 16,0 0-12-16,-1-5-25 16,1 0-20-16,-3-2-50 15</inkml:trace>
  <inkml:trace contextRef="#ctx0" brushRef="#br0" timeOffset="38302.46">15097 11292 327 0,'-3'-38'-9'0,"-2"2"14"16,5 4 6-16,0 3 34 16,0 5 3-16,5 2-21 15,4 4-7-15,3 1 4 16,-5 6-1-16,-4 6-10 16,-1 2-2-16,-2 3-8 15,0 0 1-15,0 0-3 0,0 0 3 16,11-7-4-16,6-8-18 15,5-6-68-15,-4-7-120 16</inkml:trace>
  <inkml:trace contextRef="#ctx0" brushRef="#br0" timeOffset="39033.85">15369 10665 485 0,'-25'-16'13'0,"5"-2"-1"15,4 12 35-15,6 2 8 16,4 2-19-16,3 2-11 0,3 0-20 16,0 6-7-16,0 27 0 15,0 19 4 1,0 18 3-16,0 14-3 16,3 16 4-16,6 22-4 0,0 18 3 15,4 22 7-15,1 1-10 16,2-9 4-16,0-22-3 15,3-26 4-15,1-26-9 16,-1-17 4-16,1-19-2 16,-5-10 1-16,-6-16 1 15,-6-10-4-15,-2-5 4 16,-1-3-4-16,0 0 7 16,3 0 0-16,-3 0 6 0,0-16-8 15,-9-31 2-15,-1-29-8 16,5-32-2-1,5-27-1-15,0-12-6 16,3 0-6-16,0 14-1 0,-3 17 12 16,0 19 3-16,-7 18 3 15,-5 15-1-15,0 18 2 16,1 13 3-16,3 12-3 16,5 8 1-16,1 8-2 15,2 5 4-15,0 0-5 16,0 26-7-16,12 39 7 15,-2 39 9-15,1 37-1 16,-1 12 0-16,1 2-4 16,1-16-1-16,5-17 0 15,-3-20-2-15,2-15 4 16,-5-19-4-16,-5-11 3 0,-1-11-1 16,-2-11 1-16,-1-12-2 15,-2-10 0-15,0-6 2 16,0-6-2-16,0-1 1 15,0 0-2-15,0 0 7 16,0 0-2-16,0 0 4 16,0 0-3-16,0-8 1 15,-3-27-4-15,-10-21-13 16,1-17-2-16,-3-15-4 16,4 1-10-16,1 8-15 15,-3 13-17-15,1 19 3 16,-2 16-1-16,2 13-2 15,2 13-42-15</inkml:trace>
  <inkml:trace contextRef="#ctx0" brushRef="#br0" timeOffset="48877.77">6231 14756 267 0,'-28'10'75'16,"5"-2"-69"-16,-2-3-5 15,4 0 15-15,4-3 13 16,-2 1-12-16,7-1-5 16,2 0-6-16,4 1 4 15,0-1-1-15,3 2-2 16,-2-2-6-16,-2 1 11 16,0 1 11-16,-7 1 4 15,-4 3 3-15,-7 4-20 0,-8 6 1 16,-4-1-7-1,-2 6-3-15,2-1-2 16,7-4 0-16,5-4 0 16,12-6 4-16,5-5 2 0,5-2 15 15,2-1 2-15,-1 0-14 16,2 0 1-16,-1 0-2 16,1 0 6-16,0 0 0 15,0 2-4-15,0-2-5 16,0 0 2-16,0 0-6 15,0 0 3-15,0 0-5 16,1 0-2-16,17 0 2 16,13 0 0-16,14-2 4 15,13-10-2-15,14 2 6 16,9-5-4-16,9-1-2 16,17-2 0-16,20-5 0 0,17-4 0 15,13-3 0-15,1-7 0 16,-4-1 0-16,-6-1 1 15,-8 1-2-15,-14 7 2 16,-12 6-1-16,-16 7 0 16,-15 6 0-16,-10 4-1 15,-12 3 2-15,-8 4-2 16,-3 1 2-16,-5 0-2 16,-5 0 2-16,-3 0-2 15,-4 0 1-15,-3 0 1 16,-4 1-2-16,-6 2 3 15,-2-1-4-15,-9-2 2 16,-6 1 0-16,2-1 1 0,-5 0-2 16,0 0 3-16,0 0 0 15,0 0 7-15,0 0 12 16,0 0-9-16,0 0 1 16,0 0-10-16,0 0 1 15,0 0-2-15,0-7 0 16,0-28 3-16,-14-21-3 15,-7-23-2-15,-10-18 0 16,-2-10 1-16,-3-10-3 16,-4-9 4-16,-1-6-5 15,3-3 2-15,4 0-9 16,4 11-3-16,5 26-1 0,5 30 12 16,4 28 2-16,4 19-1 15,3 11 6-15,2 2-5 16,4 4 5-16,3 3 2 15,0-1-1-15,0 2-3 16,0-1-1-16,-3-3 0 16,-5-5-3-16,-4 0 2 15,-10-5-3-15,-9 0 6 16,-15 3-7-16,-12 2 3 16,-16 7-3-16,-10 2 2 15,-9 0 1-15,-1 12 0 16,2 8 2-16,0 0-2 15,7 1 2-15,-3 0-2 0,4-3 3 16,0 4-3-16,-3 5 0 16,-1 1-2-16,-7 5-7 15,0 1 0 1,4-1 1-16,3-1 7 0,6 0-3 16,8-3 5-16,2 0-2 15,5-5 1-15,9 2 0 16,0-5 0-16,9 1 0 15,-2-2 2-15,2-3-4 16,3 3 0-16,0 0 4 16,1-2-4-16,3-4 4 15,7-4-5-15,12-3 6 0,10-5-3 16,10-2 2-16,3 2 0 16,0-2-2-1,0 0 0-15,0 0-2 16,0 0 3-16,0 0-4 0,0 1 0 15,0 16-5-15,12 18 1 16,7 22 9-16,8 26-3 16,7 19 4-16,2 6-4 15,0 7 4-15,5 2-5 16,1-2 7-16,6 6-1 16,-2-1 5-16,3-4-6 15,-3-15 1-15,-7-16 1 16,-8-15-5-16,-11-20 2 0,-9-10-3 15,-8-11 9 1,-3-9 0-16,0-7 5 16,0-8-5-16,0-3 0 15,0-2-3-15,0 0-2 0,0 0-15 16,0 0-21-16,6-9-18 16,11-22-73-16,-4-9-164 15</inkml:trace>
  <inkml:trace contextRef="#ctx0" brushRef="#br0" timeOffset="58474.52">5821 14936 417 0,'0'0'21'16,"0"0"-18"-16,0 0-3 16,0 0 6-16,0 0 17 15,0 0 8-15,0 0-11 0,0 0-4 16,0 0-11-16,0 0-3 16,0 0-1-1,0 0-1-15,0 0 1 16,0 0-2-16,0 0 4 0,0 0 7 15,0 0 9-15,0 0 2 16,0 0-2-16,0 1-5 16,0-1-3-16,0 0-5 15,0 0-2-15,0 0 2 16,0 0-3-16,0 0 2 16,0 0-5-16,0 0 2 15,0 0-2-15,0 0 3 16,0 0-3-16,0 0 1 15,0 0-1-15,0 0 0 16,0 0 1-16,0 0-1 16,12 0-1-16,6 0 1 15,15 0 2-15,-5 0 0 0,9 0-1 16,-2-4-1-16,-4-2-1 16,9 0 4-16,-3 1-6 15,2-2 5-15,0 0-3 16,4-3 2-16,0-1-1 15,9-4 0-15,-1-3 0 16,4 1-1-16,0-1 2 16,-3 1-1-16,3 0 2 15,-4 1-5-15,4 0 4 16,2 0-1-16,1-1 1 16,4 0-2-16,4-1 1 15,-1 2 1-15,2-4-3 0,5 1 4 16,-1-5-3-16,-1-1 1 15,1 1 1-15,-7 2 1 16,-3 4-3-16,-12 4 2 16,-6 4-1-16,-8 2 0 15,-10 4 0-15,-9 1-1 16,-4 1 2-16,-8 2-4 16,-2 0 5-16,-2 0-3 15,0 0 2-15,0 0 1 16,0 0 0-16,0 0 0 15,0 0-4-15,0 0 4 16,0 0-3-16,0 0 2 16,0 0-2-16,0 0 3 0,0 0-3 15,0 0 0-15,0 0 2 16,0 0-2-16,0 0 5 16,0-1-7-16,0 1 4 15,0 0-3-15,0 0 2 16,0 0 0-16,0 0 0 15,0 0 2-15,0-5-4 16,0-20 3-16,0-28-2 16,-11-28 0-16,-5-23-6 15,-4-10 5-15,-2 0-4 16,-3-1-8-16,-1 2 7 16,-5 7 3-16,-6 6-7 0,3 14 3 15,-3 13 6-15,7 15 0 16,1 16 2-16,6 12-1 15,2 7 3-15,6 8-1 16,3 7 0-16,6 1 0 16,0 6 1-16,5 0 3 15,1 1-6-15,0 0 6 16,-3 0-9-16,-2 0 4 16,-5 2-2-16,-7 9 4 15,-2 8-3-15,-10 1 1 16,0 4 0-16,-13 3-1 15,-7-2 4-15,-8 0-5 16,-4 0 5-16,-7-2-4 0,-3-1 4 16,-6 0-5-16,-7 0 5 15,-12 1-3 1,1-1 1-16,-2 1 1 16,-3 4 0-16,8 1 6 0,-11 5-6 15,0 1 7-15,2 1-10 16,9-1 2-16,7 0 1 15,9-6 3-15,8-5-4 16,8-3-1-16,9-6 3 16,7-3-3-16,11 0 2 15,8-3-3-15,6 1 2 16,2-2-2-16,5-1-1 0,-1 0 2 16,0 7-6-16,3-4 5 15,0 0-2 1,1-1 2-16,3-2 1 15,1-4 3-15,4 0-4 0,-1-2 2 16,2 1 0-16,0-1-1 16,0 0 1-16,0 0-2 15,0 0 1-15,0 0-2 16,0 2 2-16,0-1-5 16,0 6-2-16,0 17 0 15,3 17 9-15,11 22-1 16,11 20-1-16,5 13 0 15,10 12 0-15,6 10 2 16,3 2-3-16,2 0 2 16,-2-10 0-16,-4-17 1 15,-9-17 0-15,-11-17-2 16,-6-20 0-16,-11-13-1 0,-4-10 3 16,-2-9-4-16,-2-6 5 15,0 0-1-15,0-1 3 16,0 0-5-16,0 0 3 15,0 0-1-15,0 0-1 16,1 0 0-16,-1 0-5 16,0 0-5-16,0 0-23 15,3 0-35-15,2 0-31 0,-5 0-59 16</inkml:trace>
  <inkml:trace contextRef="#ctx0" brushRef="#br0" timeOffset="64278.39">6147 6767 685 0,'-19'-4'1'16,"7"-2"9"-16,8 6 29 16,2 0 6-16,1 0-32 15,-1 7-11-15,1 17-3 16,-4 11 13-16,-2 12 1 15,-4 9-6-15,4 4 0 16,1 6 1-16,6-3-1 16,0-6-7-16,27-7-1 0,4-5-1 15,6-8 3-15,11-10-8 16,3-12 5-16,5-12 5 16,1-3-7-16,-4-27-3 15,-11-12 1-15,-8-9 0 16,-14-13 0-16,-19-6 6 15,-1-4 0-15,-28 3 1 16,-14 11 2-16,-14 12 0 16,-6 10 6-16,0 16 0 15,4 8-1-15,4 9-1 16,13 2-5-16,9 0-4 16,10 7 1-16,22-3-20 0,0 3-35 15,37 6-47-15,18-5-56 16,20-8-187-16</inkml:trace>
  <inkml:trace contextRef="#ctx0" brushRef="#br0" timeOffset="64511.14">6782 6524 733 0,'-31'-2'2'16,"1"2"12"-16,3 18 24 15,-1 31-10-15,2 21-18 16,10 19 5-16,10 5-7 0,6 0-4 16,11-10-4-16,12-8 0 15,10-15-1-15,3-11 0 16,5-16-4 0,1-12-15-16,0-13-34 0,-4-9-33 15,-6-16-110-15</inkml:trace>
  <inkml:trace contextRef="#ctx0" brushRef="#br0" timeOffset="64953.95">7017 7172 606 0,'-21'10'111'0,"11"-9"-110"15,8 2 40 1,2 1 4-16,0-4-32 15,0 0-19-15,0 0-1 0,2-12 6 16,5-25 0-16,2-25 6 16,3-23-10-16,-6-12 8 15,-4-4-2-15,-2 8 1 16,1 17-2-16,1 21-3 16,-1 28 6-16,1 16 8 15,1 11-3-15,11 0-12 16,12 29-3-16,5 18 21 15,5 21 4-15,-3 7-10 16,1 3-5-16,-3-5-2 16,0-14-2-16,-5-10 2 15,-7-20-3-15,-6-13 2 16,-5-12-3-16,-7-4 1 0,9-5 8 16,10-43-1-16,2-24 2 15,4-19-8-15,-8 2 4 16,-11 21-16-16,-7 22 2 15,0 21 8-15,0 12-10 16,0 8-23-16,0 5-23 16,0 0-36-16,-1 5-148 15</inkml:trace>
  <inkml:trace contextRef="#ctx0" brushRef="#br0" timeOffset="65257.14">7579 6449 693 0,'-6'10'-15'15,"3"16"12"-15,3 23 26 16,0 21 29-16,0 11-30 15,0 5-7-15,0-4-7 16,0-11 2-16,0-9-9 16,0-12 1-16,0-11-2 15,0-13 2-15,0-9-2 0,0-10-1 16,0-6-15-16,0-1-26 16,0 0-34-16,13-22-65 15,12-21-32-15</inkml:trace>
  <inkml:trace contextRef="#ctx0" brushRef="#br0" timeOffset="65554.96">7798 6776 676 0,'-15'34'-3'0,"-2"12"31"16,10-1 20-16,5-3-3 15,2-4-37-15,8-3-7 0,16-7 0 16,4-11-5-16,5-13-13 15,-1-4-12-15,0-22-5 16,-7-19 7-16,-11-9 3 16,-14-7 17-16,0 4 7 15,-26 10 5-15,-6 10 25 16,-10 13 11-16,1 12-13 16,0 3-4-16,5 5-11 15,11 0-8-15,7 12-8 16,12 6 3-16,6 7-25 15,10 3-45-15,22 1-32 16,5-14-251-16</inkml:trace>
  <inkml:trace contextRef="#ctx0" brushRef="#br0" timeOffset="66053.96">8152 6739 662 0,'-34'-6'44'15,"1"1"-43"-15,5 5 44 16,1 17-7-16,5 9-24 16,9 11-12-16,13 4-2 15,0 0-1-15,22-2-8 16,7-6 6-16,4-9-19 16,-1-8-6-16,-1-10 1 0,-6-6-6 15,-1-1 16-15,-4-23 1 16,-6-10 9-16,-2-7 5 15,-6-5 3-15,-5-4 0 16,-1 2 1-16,0 12-1 16,0 14 19-16,0 11 16 15,0 11-10-15,0 0-18 16,0 28-15-16,6 20 19 16,8 22 23-16,8 15-24 15,-4 5-10-15,-3 5 1 16,0-5 0-16,-5-8-1 15,-4-11 0-15,-6-16-2 16,0-12 1-16,-20-9 3 0,-18-6 2 16,-14-7 3-16,-19-7 0 15,-10-9-2-15,-2-5-1 16,4-2-3-16,9-21-1 16,22-9-2-16,20-4-4 15,17-1 0-15,11 1-9 16,39 2-3-16,21 4-17 15,17 8-13-15,2 6-42 16,-6 5-242-16</inkml:trace>
  <inkml:trace contextRef="#ctx0" brushRef="#br0" timeOffset="66697.24">8533 7296 602 0,'-4'0'5'15,"4"0"51"-15,0 0-10 16,0 0-11-16,0 0-23 15,0 0-5-15,0 0 1 0,0 0 0 16,0 0 7-16,0 0-6 16,0 0 7-1,0-3 3-15,-5-19-2 16,-1-14-13-16,-2-16-2 0,5-17 0 16,3-12-4-16,0-9 3 15,0-8-4-15,4 1-3 16,8 15-3-16,-3 22 3 15,-3 25 4-15,-3 24 2 16,-3 10 1-16,7 1-2 16,11 12-6-16,6 23 4 15,7 15 22-15,3 15-15 16,-1 9 0-16,3 4 1 16,4 0-4-16,-4-11-1 15,-2-9 0-15,-3-16 0 16,-10-10-1-16,-9-14 1 0,-3-10 0 15,-6-8 1-15,-3 0 3 16,0-20 3-16,2-29-1 16,-1-18-4-16,5-17 0 15,-3-6-1-15,-3 4 2 16,0 6-4-16,0 15 1 16,0 15-2-16,0 17 1 15,0 15 2-15,0 9-2 16,0 6 3-16,0 3-1 15,0 0-4-15,0 0-12 16,7 9-37-16,7 9-19 16,4 5-58-16,-5-3-199 15</inkml:trace>
  <inkml:trace contextRef="#ctx0" brushRef="#br0" timeOffset="66998.03">9153 6366 595 0,'18'0'42'0,"10"0"-48"16,9 19 43-16,11 24 25 16,-3 18-29-16,-5 18-17 15,-9 14 1-15,-12 14-6 0,-11 6 1 16,-8-1 0-16,0-11-6 15,-21-14-2-15,-10-14 13 16,-8-9-5-16,-6-12 4 16,-1-13-7-16,14-12-3 15,9-11-3-15,14-12-6 16,9-4-13-16,0 0-39 16,11-17-74-16,14-23-234 15</inkml:trace>
  <inkml:trace contextRef="#ctx0" brushRef="#br0" timeOffset="81550.38">23584 8560 211 0</inkml:trace>
  <inkml:trace contextRef="#ctx0" brushRef="#br0" timeOffset="81626.18">23671 8381 379 0,'6'0'2'16,"-5"0"-7"-16,-1 8-107 15</inkml:trace>
  <inkml:trace contextRef="#ctx0" brushRef="#br0" timeOffset="82118.52">22648 7554 624 0,'-8'-7'3'16,"8"7"1"-16,-1 0 15 15,1 0 13-15,0 5-16 16,0 29-16-16,0 20 4 15,0 20 9-15,0 7-7 16,0-1-3-16,-2-2 0 16,-2-3-1-16,-1-9 0 0,2-9-1 15,3-13 0-15,0-13-10 16,0-14-41-16,0-17-86 16,0-13-83-16</inkml:trace>
  <inkml:trace contextRef="#ctx0" brushRef="#br0" timeOffset="82734.58">22530 7491 668 0,'-12'-3'5'0,"9"1"-7"16,2 1 5-16,1 1 19 16,0 0-8-16,3-2-9 0,26-2-11 15,23-7 12-15,28-6 10 16,20-9-1-16,21-3-11 15,16 0-1-15,23 2-4 16,24-6 3-16,31-6-1 16,31-7-3-16,7 0 6 15,3 9-4-15,-4 6 4 16,-11 12-6-16,-13 6 3 16,-11 8-1-16,-26 5 0 15,-25 3 2-15,-14 14-7 16,-20 7 7-16,-16 7-7 15,-15 2 8-15,-18 6-7 16,-16 4 5-16,-9 4-5 0,-16 6 5 16,-10 6-1-16,-10 9-1 15,-13 1 4-15,-6 3-6 16,-3 2 8 0,0-7-8-16,-11-3 12 0,-8-3-2 15,-6-5 8-15,-6-1-6 16,-10-2 0-16,-4-8-1 15,-10-4-3-15,-13-4 10 16,-19-11-11-16,-21-5 7 16,-23-11-6-16,-24-10-1 15,-24 0-2-15,-27-12 2 16,-30-1-4-16,-23 3 0 0,-11 8 5 16,-1 2-9-16,6 2 9 15,1 12-5 1,12-2 8-16,23-3-8 15,29-6 3-15,44-3-3 0,45 0 0 16,33-6 4-16,43-3-9 16,21 3 8-16,14-6-10 15,18-8-20-15,37-15-29 16,22-10-41-16,23-8-117 16</inkml:trace>
  <inkml:trace contextRef="#ctx0" brushRef="#br0" timeOffset="84182.31">25452 7558 315 0,'-26'-31'0'0,"1"0"-2"15,3-1 44-15,-2 4 24 16,2 0-3-16,-1 2-18 16,3 7 26-16,-4 3-23 15,3 7-3-15,-3 7-8 16,-10 2-4-16,-12 22-23 15,-12 20-3-15,-8 14 0 16,7 5 2-16,9 0 2 16,16 1-5-16,15-3-3 15,13-5-2-15,6-3 1 0,26-10-5 16,16-9 4-16,13-7-5 16,3-14-7-16,3-11-9 15,-7-3 3-15,-5-30 0 16,-8-17 7-16,-10-14 3 15,-12-16 4-15,-16-2 4 16,-3 1-4-16,-26 12 5 16,-18 18 2-16,-11 18 30 15,-9 16-17-15,3 14 17 16,3 3-22-16,6 27-1 16,10 12 1-16,9 12-12 15,11 9 4-15,19-1-9 0,3 4 10 16,24-7-8-16,21-6 5 15,11-9-5-15,13-13-2 16,-1-15-17-16,-2-13-5 16,-4-18 12-16,-10-28-5 15,-7-18 11-15,-14-18 0 16,-20-3 7-16,-11 7 1 16,-17 14 2-16,-26 23 9 15,-8 18 15-15,-5 18 7 16,-5 5-11-16,1 26-2 15,5 16-15-15,13 11 2 16,17 5-6-16,19 4 2 16,6-3-4-16,24-6 2 0,21-9 2 15,11-12-5-15,7-15 0 16,2-17-22-16,-5-10 5 16,-10-27 5-1,-14-15 4-15,-21-9 4 0,-15 3 7 16,-6 6 1-16,-31 15 0 15,-12 16 11-15,-3 16 4 16,-5 5 8-16,7 11-16 16,11 15 4-16,12 7-11 15,15 7 0-15,12 4-1 16,0-3-1-16,31-5 2 16,10-7-5-16,10-15 0 0,2-12-23 15,-4-2 13-15,-6-28-2 16,-11-9 10-16,-16-7 1 15,-15-1 7-15,-1 4 0 16,-25 10-3-16,-11 11 16 16,-3 14 3-16,-2 6-1 15,2 2-10-15,9 19 1 16,11 4-10-16,10 5 2 16,9 2-3-16,5 0 1 15,17-3 0-15,9-7-10 16,6-9-16-16,5-12 7 15,0-1 4-15,-8-15-4 16,-10-10 16-16,-15 0 2 0,-9 1 6 16,-5 5 2-16,-23 8 16 15,-8 5 9 1,-7 6-15-16,-2 4-2 16,7 16-10-16,9 5 2 0,13 1-7 15,13 3 4-15,3-5-6 16,10 0 0-16,11-6 1 15,3-7-15-15,4-11-1 16,-1 0 4-16,-3-14 9 16,-9-10 3-16,-15-1 5 15,0 2 2-15,-18 3 14 16,-16 5 21-16,-8 7-18 0,0 6-4 16,4 2-13-1,11 0 3-15,9 13-8 0,12 4 2 16,6 3-8-1,7 4-26-15,26-3-31 0,8-9-33 16,3-12-83-16</inkml:trace>
  <inkml:trace contextRef="#ctx0" brushRef="#br0" timeOffset="84938.3">24759 6990 215 0,'-7'0'34'16,"7"0"-35"-16,0 0-2 16,0 8 23-16,0 2 13 15,0 0-11-15,0 1 5 0,0-4-10 16,1 0-10-16,5-2-5 15,2 1-3-15,5-3-8 16,2-3-45-16,4 0-21 16</inkml:trace>
  <inkml:trace contextRef="#ctx0" brushRef="#br0" timeOffset="85537.92">24981 7574 212 0,'-6'12'13'15,"6"1"-21"-15,0 2 5 16,0 0 1 0,2-1-7-16,5 3-22 0,4-2 11 15,-2 0 18-15,-2 1 3 16,1-2-3-16,-1-5-7 15,-6 1-89-15</inkml:trace>
  <inkml:trace contextRef="#ctx0" brushRef="#br0" timeOffset="86786.59">25220 7888 495 0,'-30'0'-7'0,"0"0"6"15,0 1 15-15,2-1 26 16,-3 0-26-16,1 0-13 16,-1 0 28-16,-4 0-4 15,1-15 2-15,0-5-16 0,1-6-1 16,3-7-2-16,7-4-10 16,5-4 5-1,9-1-6-15,9-1 5 16,0-3-5-16,27 1 4 0,13 5-2 15,13 0-1-15,11 8 1 16,2 9-3-16,0 7 4 16,-2 9-4-16,-8 7 5 15,-1 0-4-15,-10 24 2 16,-5 7-5-16,-10 10 4 16,-14 9-1-16,-7 6-3 15,-9 4 7-15,0-3-4 16,-22-5 6-16,-11-4-5 15,-10-8 7-15,-6-8-4 16,-2-10 4-16,-4-9 1 16,3-12 11-16,0-1-4 15,0-14-5-15,7-16 2 0,11-11-9 16,10-6 1-16,15-7-3 16,9 0 0-16,1 4 1 15,26 0-1-15,10 7 0 16,11 4-1-16,10 4 3 15,6 11-6-15,-1 8 5 16,0 9-4-16,-4 7 5 16,-4 7-3-16,-8 18 2 15,-11 12 1-15,-10 8-5 16,-16 0-3-16,-10 3-11 16,-3-8 14-16,-27-5-1 15,-10-8 7-15,-9-10-4 0,-3-10 6 16,-2-7-2-16,4-1 10 15,-1-22 4-15,5-7-10 16,6-8 0-16,9-3-3 16,17-7 1-16,14 1-6 15,9 3 2-15,27 4-2 16,11 10-1-16,5 12 0 16,1 10 0-16,-1 8 3 15,-5 8-4-15,-10 19-1 16,-10 7-10-16,-15 7-5 15,-12 0 2-15,-1 1 8 16,-30-3-5-16,-11-7 13 0,-12-7 4 16,-1-10-3-16,-1-9 12 15,2-6 6-15,9-3 5 16,9-19 1-16,14-9-1 16,18-6-18-16,4-10-2 15,29-1-4-15,19 4-1 16,7 8 3-16,2 13-4 15,-7 18 3-15,-5 5-4 16,-3 14 6-16,-14 16-4 16,-8 11 6-16,-14 3-4 15,-6-2 1-15,-14-1-1 16,-17-6-1-16,-8-7 4 16,-5-6-3-16,3-8 4 0,2-7-4 15,5-7-1-15,7 0-31 16,8-10-51-16,8-14-176 15</inkml:trace>
  <inkml:trace contextRef="#ctx0" brushRef="#br0" timeOffset="88056.79">22658 8556 397 0,'0'-11'3'0,"0"6"33"16,0 3 36-16,0 2-21 15,0 0-27-15,0 0-19 16,0 2 8-16,0 26 2 16,0 19 20-16,0 20 12 15,-3 12-24-15,-3 3-16 16,3-5-3-16,0-9 1 16,3-10-6-16,0-12 3 15,0-14-4-15,0-11 5 16,0-8-5-16,0-9-11 15,0-4-37-15,0 0-8 16,0-24-50-16,2-16-29 16</inkml:trace>
  <inkml:trace contextRef="#ctx0" brushRef="#br0" timeOffset="88697.09">22645 8803 475 0,'0'-7'34'0,"0"3"-30"15,0 4 26-15,0 0 13 16,1 0-19-16,17 0-27 15,15-2 2-15,19-3 12 16,18-6 1-16,12-2-8 16,10-1 0-16,8 2-2 15,9 2-3-15,23 0 3 16,23-2-5-16,23 2 33 16,12 5-6-16,5 4-19 0,2 1-6 15,-2 0 2-15,10-2-1 16,2-7 1-16,-6 0 2 15,-7-4-5 1,-24-1 5-16,-24 3-6 0,-21 2 6 16,-21 2-4-16,-20 4 2 15,-19 3-2-15,-16 0 1 16,-13 0 1-16,-8 0-2 16,-7 0 4-16,-4 0-8 15,-3 0 8-15,-6 0-5 16,-1 3 5-16,0-2-5 15,-2 0 6-15,-4 1-5 16,1-2 2-16,-2 0 4 0,0 0 3 16,0 0 12-16,0 0-12 15,0 0 0-15,0 0-5 16,0 0 2-16,1 0-6 16,6 0 3-16,0 0-1 15,3 2-2-15,7 3 2 16,0-3-3-16,5 3 6 15,4 1-7-15,0-4 7 16,-3 2-6-16,-2 0 4 16,-10-1-4-16,-7 0 4 15,-2-3-1-15,-2 0 0 16,0 0 7-16,0 0-6 0,0 0 9 16,0 0-6-1,0 0-1-15,0 0-7 16,0 0 1-16,1 0-3 15,2 0-3-15,-1 0-6 0,2 0-19 16,5 0-3-16,-3 0-36 16,-3-13-89-16</inkml:trace>
  <inkml:trace contextRef="#ctx0" brushRef="#br0" timeOffset="88957.87">26398 8300 438 0,'0'3'135'0,"-2"15"-140"15,-7 14 14-15,-1 15 61 16,1 16-15-16,4 9-35 0,4 4 8 16,1 5-21-16,0-6-1 15,0-4-1-15,0-8-6 16,3-8 4-16,2-9-5 15,-2-10 7-15,-2-8-7 16,-1-9-10-16,0-6-29 16,0-1-17-16,0-12-71 15,-7 0-137-15</inkml:trace>
  <inkml:trace contextRef="#ctx0" brushRef="#br0" timeOffset="91517.94">22423 6492 418 0,'0'-19'16'16,"0"5"-11"-16,0 11 36 15,0 1 22-15,0 2-35 16,0 0-26-16,0 23-18 15,0 20 21-15,3 18 29 0,3 14-19 16,1 0-9-16,0-3-2 16,-2-7 0-16,0-9-6 15,-4-10 4 1,-1-9-2-16,0-12 2 0,0-13-12 16,2-9-38-16,-2-3-40 15,0-8 18-15,0-24-85 16</inkml:trace>
  <inkml:trace contextRef="#ctx0" brushRef="#br0" timeOffset="91989.99">22456 6802 352 0,'-5'-7'59'0,"4"3"-15"15,-1 2 8-15,2 2-11 16,0-1-18-16,15-4-24 0,22-4 1 16,11-3 9-16,13-1-1 15,13 3-4-15,16 2-3 16,14 1 3-1,10 1-3-15,19-1 10 0,21-2-11 16,23-8 9-16,19-5 4 16,3-5 15-16,2 2-23 15,-5 3-4-15,-8 1 1 16,-5 7-5-16,-22 3 5 16,-29 10-4-16,-24 1 4 15,-34 0-5-15,-25 1 5 16,-16 2-3-16,-8 0 2 0,-4 0-2 15,3-3 2 1,1 0 1-16,9 0-5 16,5 0 6-16,-1 0-7 15,0 0 7-15,-9 0-5 0,-6 0 4 16,-5 0-3-16,-9 0 1 16,-4 0 1-16,4 0-3 15,5 0 4-15,9 0-5 16,8-2 8-16,8-3-8 15,6-1 5-15,4 1-2 16,-6 5 1-16,-9 0-2 16,-10 0 1-16,-11 0-5 15,-7 0-23-15,-4 0-11 16,-2 0-47-16,0-1 18 16,0-17-71-16</inkml:trace>
  <inkml:trace contextRef="#ctx0" brushRef="#br0" timeOffset="92170.5">25796 6273 621 0,'0'19'-2'0,"4"10"-9"16,2 16 18-16,2 6 2 16,2 5 4-16,-1 2-13 15,0 0 4-15,-4-4-2 0,-5-1 1 16,0-3-6-1,-6-5-36-15,-16-13-112 16</inkml:trace>
  <inkml:trace contextRef="#ctx0" brushRef="#br0" timeOffset="92694.54">22459 6192 372 0,'1'25'-1'16,"-1"14"5"-16,0 16 26 16,0 11 41-16,-7 6-34 15,-1 4-15-15,2 2-19 16,4-4 4-16,2-3-8 15,0-7 6-15,0-10-6 16,6-11-21-16,2-18-87 16,-2-25-98-16</inkml:trace>
  <inkml:trace contextRef="#ctx0" brushRef="#br0" timeOffset="93097.46">22509 6599 583 0,'18'-24'-6'0,"21"2"-3"15,10-2 3-15,21 4 13 16,20 8 2-16,22 5-4 16,31 3-5-16,48-1 8 15,41-1 8-15,26 4 10 16,19 2-5-16,0 5-22 16,5 7 3-16,4 0-3 15,-11-10 4-15,-29-2-6 16,-36 0 2-16,-36 0 0 15,-34 0 0-15,-33 0 3 0,-37 0-11 16,-34 0-2-16,-24 2 3 16,-12-1 10-16,0-1 5 15,0 2 2-15,0-2-5 16,0 0 2-16,0 0 1 16,0 0-4-16,0 0 0 15,0 0-7-15,0 0 7 16,0 0-7-16,0 0 6 15,0 0-2-15,0 0 1 16,0 0 0-16,0 0-2 16,0 0-1-16,0 0-17 15,6-7-6-15,4-10-65 16,-1-7-99-16</inkml:trace>
  <inkml:trace contextRef="#ctx0" brushRef="#br0" timeOffset="93329.84">26203 6236 498 0,'0'-5'28'0,"0"1"-17"16,0 4 38-16,-5 9-19 15,-7 32-23-15,-4 23 13 16,0 17 3-16,2 8-5 16,6 4-9-16,6-2 9 15,2-1-8-15,0-7-5 16,0-10-4-16,0-14 0 0,0-18 1 15,0-14-5-15,0-15 5 16,0-6-11 0,0-6-28-16,0 0-48 15,0-22-122-15</inkml:trace>
  <inkml:trace contextRef="#ctx0" brushRef="#br0" timeOffset="94418.27">23728 6266 539 0,'-5'0'11'15,"-1"0"-11"-15,6 1 9 16,0 4 20-16,-3 18-18 15,-3 16-15-15,-3 20 19 16,-1 19-2-16,4 7 1 16,3 2 5-16,3 5-9 15,0-4-3-15,0-3-6 16,3-13 1-16,3-16-4 16,0-16 4-16,-2-22-3 15,-1-8 2-15,-3-8-2 16,0-2-8-16,1-5-21 15,4-28-49-15,-2-17-100 0</inkml:trace>
  <inkml:trace contextRef="#ctx0" brushRef="#br0" timeOffset="94810.21">23797 6577 509 0,'0'-2'4'0,"2"2"0"15,-1 0 25-15,11 0 2 16,11 0-22-16,17 0 1 16,19 0 21-16,12-4-10 15,13-4-1-15,12-3-14 16,8 1-4-16,6 2-1 0,2 2 0 16,4 2-1-1,4 0 1-15,5 1 1 0,-2 3-5 16,-7 0 5-1,-9 0-4-15,-10 0 3 0,-3 0-1 16,-5-2 1-16,-11-4-1 16,-9-3 1-16,-12 2 1 15,-17 2-4-15,-14 0 5 16,-14 3-6-16,-9 0 7 16,-3 2 0-16,0-1 4 15,0 1 1-15,0 0-4 16,0 0-4-16,0 0 0 0,0 0-4 15,0 0-29 1,-11-5-25-16,-11-9-192 16</inkml:trace>
  <inkml:trace contextRef="#ctx0" brushRef="#br0" timeOffset="95086">25756 6020 586 0,'0'20'12'16,"-2"21"-35"-16,-1 23 35 16,-1 26 21-16,-1 14 3 15,1 10-16-15,-1 8-1 0,-2 3-3 16,4-4-4 0,0-11-3-16,3-15-6 15,0-14 1-15,0-17-5 16,0-11 4-16,0-14-6 0,0-9 7 15,0-1-8-15,-1 1 7 16,-5 8-10-16,-5 11-24 16,-5 9-34-16,-6 3-73 15,-10-5-194-15</inkml:trace>
  <inkml:trace contextRef="#ctx0" brushRef="#br0" timeOffset="100446.83">24350 7746 322 0,'-29'0'-183'0,"3"-13"153"15,-6 0 33-15,-5-1-2 16,-7 0 0-16,-13 5 2 16,-4 1-16-16</inkml:trace>
  <inkml:trace contextRef="#ctx0" brushRef="#br0" timeOffset="102890.03">25245 7952 407 0,'-63'-38'-4'16,"-1"8"11"-16,5-3 9 15,5-1 27-15,20 3 4 16,15 5-2-16,19 2-27 16,0 1-3-16,26-5-15 15,16-1 0-15,13-2 0 16,8 2-2-16,4 4 2 15,4 5-2-15,-2 4 3 0,-4 6-4 16,-5 9 2-16,-14 1-3 16,-12 5-13-1,-16 22 7-15,-13 10 6 16,-5 13 6-16,-14 8-1 0,-25-2 3 16,-8-4-2-16,-11-13 1 15,-5-10-1-15,-1-11 3 16,0-10-1-16,2-8 1 15,4 0 4-15,11-19-1 16,9-8 6-16,17-8 2 16,18-3-4-16,3-11-9 15,25-7-2-15,23 1-2 16,7 1-1-16,6 15 1 0,-3 14-2 16,-3 15 1-16,-4 10-5 15,-12 6 4 1,-4 19 0-16,-9 9 4 15,-7 9-2-15,-9 6 3 0,-8-3-1 16,-2-5 2-16,-14-9-3 16,-15-9-4-16,-10-11 6 15,-10-12-4-15,-8-3 6 16,1-23-4-16,2-10 3 16,9-5-2-16,17-3 7 15,19 0 3-15,9 2-5 16,33 3-7-16,20 9-4 0,10 11 2 15,2 17 1 1,0 6-1-16,-13 26-3 16,-14 13 7-16,-14 7-2 15,-19 0 3-15,-5 2-1 0,-23-5-4 16,-21-5 3-16,-13-5-5 16,-9-6-3-16,-2-6-20 15,0-8-51-15,-2-14-133 16</inkml:trace>
  <inkml:trace contextRef="#ctx0" brushRef="#br0" timeOffset="103874.25">22601 7570 399 0,'0'-7'-3'16,"0"7"7"-16,0 4 1 16,0 28-3-16,0 20 27 15,0 17 8-15,0 17-17 16,0 10 27-16,0 11-17 16,0 10-5-16,-14 7-1 0,-1 5-1 15,-5-4 0-15,-1-9-10 16,1-15 0-16,5-15-3 15,4-21 4-15,4-12-3 16,1-14-7-16,3-15-5 16,0-6 4-16,-1-10-6 15,4-6 6-15,0-2-20 16,0 0-25-16,4-20-37 16,12-24 6-16,3-20-67 15</inkml:trace>
  <inkml:trace contextRef="#ctx0" brushRef="#br0" timeOffset="104413.81">22552 8581 456 0,'0'-5'-2'15,"0"5"5"1,0 0 33-16,0 0 8 0,0 0-22 16,9-2-15-16,14-2-4 15,17-2 17-15,15-4-5 16,16 2 0-16,7-2-5 15,11 1-2-15,18 0-9 16,29 2 25-16,28 2 17 16,18 5-30-16,8 0-12 15,-7 0 2-15,-1 7 1 16,-3 2-3-16,-15-2 2 0,-11-1-1 16,-10-3 1-16,-13-3-4 15,-1 0 5-15,5-3-3 16,-4-8 3-1,2 4-3-15,1 1 2 0,-1 5 0 16,-1 1-1-16,-8 1 0 16,-16 13-2-16,-25 0 4 15,-26-3-3-15,-17 0 2 16,-9-4-2-16,-3-1 12 16,4-3-4-16,2-3 5 15,3 0 2-15,-3 0-6 16,-8 0-1-16,-6 0-4 0,-9 0 4 15,0 0 2 1,0 0-3-16,12 0-5 16,12 0 0-16,15 10-1 15,11 0 1-15,-5 4-1 0,-3-4-1 16,-12 0 3-16,-14-6-5 16,-16-2 2-16,-10-2-13 15,0 0 2-15,0 0-8 16,-7-12-32-16,-11-12-99 15,-12-12-108-15</inkml:trace>
  <inkml:trace contextRef="#ctx0" brushRef="#br0" timeOffset="104697.05">26625 8140 517 0,'0'-4'-5'16,"0"4"5"-16,0 0 2 0,-2 15 12 15,-7 29 35-15,-6 30 20 16,-5 21-43-16,-3 13-2 16,-2-1 2-16,3-7-10 15,0-3 5-15,3-12-10 16,1-7 1-16,0-13-7 16,3-9 11-16,2-11-4 15,5-13-6-15,4-9 2 16,1-12-8-16,1-5 3 15,2-5-4-15,-1-1 4 16,1 0-6-16,0 0-34 16,-2 0-42-16,-8-6-84 0</inkml:trace>
  <inkml:trace contextRef="#ctx0" brushRef="#br0" timeOffset="107797.54">24766 7233 50 0,'0'0'8'16,"0"0"-2"-16,1-7-6 15,5-6-6-15,3-7-16 16</inkml:trace>
  <inkml:trace contextRef="#ctx0" brushRef="#br0" timeOffset="108178.52">24794 7124 61 0,'0'-26'73'15,"0"0"30"-15,0-2-56 16,-2-1-7-16,-4 2 7 16,3 5 11-16,-1 5-7 15,2 4-2-15,-2 0-17 0,1 3 13 16,0 5-18-16,2 1-15 15,-1 4 3-15,2 0-11 16,0 0-4-16,0 0 1 16,-2 4-4-16,-1 18 4 15,-3 16 0-15,-1 14 9 16,-3 11 0-16,2 11-4 16,-1 8 0-16,1 10 9 15,-2 12 0-15,-2 8-7 16,-4 8 13-16,1 1-10 15,3-6 1-15,9-9-2 16,3-13-1-16,0-11-7 0,0-16 1 16,0-12-3-16,0-14-2 15,0-12 5-15,0-11-5 16,0-9 6-16,0-4-5 16,0-2 4-16,0-2-3 15,0 0 3-15,0 0-3 16,0 0-1-16,0-2-14 15,9-18-33-15,5-18-65 16,-7-19-275-16</inkml:trace>
  <inkml:trace contextRef="#ctx0" brushRef="#br0" timeOffset="108756.98">22739 6867 422 0,'-5'-5'34'15,"-1"2"-27"-15,5 3 46 16,-1 4-14-16,-4 45-25 0,-7 27 37 16,1 30-2-16,-3 18-31 15,3-6 8-15,4-2-4 16,4-12-8-1,1-15-3-15,-1-17-4 0,4-17-3 16,0-14-3-16,0-12 2 16,0-12-4-16,-2-9 1 15,2-4 0-15,-1-4-1 16,1 0-23-16,0 0-16 16,0-8-22-16,0-26-77 15,0-16-138-15</inkml:trace>
  <inkml:trace contextRef="#ctx0" brushRef="#br0" timeOffset="109169.16">22624 7439 516 0,'-9'-6'0'0,"4"5"0"16,5 1 39-16,0 0 8 16,0 0-28-16,18-3-18 15,19-4-1-15,20-4 32 16,15-5-8-16,15-2-8 15,10-3-4-15,10 0-2 16,15 1-8-16,16 5 4 16,6 0-6-16,6 2 2 15,-8 2-2-15,-15-1 1 16,-10 2-1-16,-5-1 0 16,0-2 1-16,-2 2-2 15,-3 0 3-15,-10 1-4 16,-14 1 4-16,-4 0-2 0,-3 0 1 15,0 1 0-15,-6 0-2 16,-9 1 4-16,-17 0-6 16,-18 2 7-16,-14 0-5 15,-11 3 5-15,-1 2 14 16,0 0 6-16,0 0-10 16,0 0-5-16,0 0-2 15,0 0-5-15,-3 0 1 0,-11 0-21 16,-6-2-30-1,-7 2-36-15,-1-1-141 16</inkml:trace>
  <inkml:trace contextRef="#ctx0" brushRef="#br0" timeOffset="109446.33">24888 6810 564 0,'-8'-7'2'0,"3"7"17"15,4 7 6-15,-6 41-17 16,-7 34 49-16,-2 28-14 16,0 19-26-16,-5-2 0 15,7-8-4-15,0-13-1 16,0-15-5-16,3-11-1 16,0-21-1-16,5-13 5 15,0-15-7-15,3-15 2 0,1-9-6 16,1-7 3-16,1 0-3 15,0 0 2-15,0 0-36 16,0 0-41-16,10-4-73 16,1-21-210-16</inkml:trace>
  <inkml:trace contextRef="#ctx0" brushRef="#br0" timeOffset="111756.73">23394 7846 462 0,'-45'0'3'16,"-1"0"1"-16,-2 0 49 16,5-10 13-16,2-5-36 15,6-4 2-15,8-4-11 16,6-3 1-16,2-6-9 16,4-1-8-16,5-4-4 15,7-1 1-15,3 2 0 0,0 2-3 16,13 2 3-1,8 4-2-15,12 1 1 16,14 2 0-16,10 3-1 16,10 6 1-16,-1 9-3 0,-7 7 2 15,-4 0-4-15,-13 21 4 16,-9 7-2-16,-12 8 4 16,-15 7-1-16,-6 4 4 15,-21 3-2-15,-23-3 0 16,-15-4 1-16,-5-8 1 15,4-11 4-15,4-10 3 16,9-7-1-16,3-7-2 16,1-2-6-16,7-16-1 15,4-7 6-15,12-4-5 16,11-7-7-16,9-7 1 16,7-8 0-16,28-5 1 15,14 0 2-15,5 12 1 0,-1 14-3 16,2 18 1-16,-7 12-1 15,-2 0-1-15,-3 21 0 16,-3 12-1-16,-9 13 3 16,-12 6-8-16,-12 0 2 15,-7 0-1-15,-12-9-4 16,-19-10 1-16,-11-11 8 16,-9-10 4-16,-5-11-2 15,-1-1 3-15,9-3-2 16,14-13 4-16,10-7 8 15,17-4 4-15,7-10-17 16,17-7 0-16,28-5-4 0,18 8 0 16,6 13 5-16,-4 15-6 15,-10 13 2-15,-13 6-4 16,-11 20 3-16,-11 12 2 16,-14 5 5-16,-6 1-3 15,-17-3-1-15,-17-9 4 16,-6-12-3-16,-8-7 5 15,-4-13-4-15,0 0 4 16,4-13-5-16,12-10 6 16,14-8-1-16,16-5 4 15,6-3-12-15,18 4 0 16,21 6 3-16,11 14-5 16,4 15 3-16,-8 0-1 0,-4 26 1 15,-11 10-1-15,-11-1-5 16,-9 0-6-16,-11-7-3 15,0-12 6 1,-25-9 10-16,-9-7 4 0,-5 0-1 16,0-8 6-16,7-11 4 15,12-2 0-15,13-4-7 16,7-3-3-16,22-2-6 16,14 6 5-16,4 9-4 15,-4 10-8-15,-8 5-5 16,-13 6 4-16,-12 13 9 15,-3 5 2-15,-17 2 3 0,-17 1 4 16,-3-6-3 0,1-7 4-16,8-9 0 0,15-4 11 15,7-1-9-15,6 0-1 16,6-5-9-16,22-17-4 16,11-6-4-16,8 0-5 15,-11 9 4-15,-13 10-2 16,-12 9 2-16,-11 0 2 15,-13 5 16-15,-29 15 12 16,-14 5 8-16,-4 0-1 16,11-7-2-16,19-7 1 15,14-8-19-15,10-1-1 16,6-2-5-16,0 0-2 0,3 0-12 16,24 0-29-1,8 0 24-15,7-7-4 16,-3-2-7-16,-18 4 22 15,-11 2 7-15,-10 2-2 0,-2-2 23 16,-17-1 30-16,-5-5-36 16,-2 1-4-16,2 3 13 15,6-1-21-15,6 5 0 16,9-1-6-16,3 2-25 16,0 0-54-16,18 0-107 15,6 0-193-15</inkml:trace>
  <inkml:trace contextRef="#ctx0" brushRef="#br0" timeOffset="112865.85">23413 7708 399 0,'-21'12'-2'0,"-1"0"12"16,0-1 38-16,-4-5 8 16,-5-4-25-16,-3-2-18 15,-4-2-4-15,-2-22 4 16,0-6 9-16,4-11-4 16,8-3 5-16,8-2-9 15,9-1 1-15,11 1-11 16,4 6-2-16,29 4-4 15,16 9 3-15,14 11-3 16,12 9-1-16,3 7 2 0,2 12-3 16,-10 19-6-16,-15 8-7 15,-19 4 0-15,-19 2-7 16,-16-4-5-16,-1-8 18 16,-32-8 12-16,-16-10 1 15,-15-6 16-15,-7-5 0 16,3-4 5-16,8 0 3 15,16-11-6-15,17-1-6 16,16-1-9-16,10-5 9 16,13-9-16-16,24-5 1 15,17 0 0-15,12 5-9 16,5 13-6-16,-7 11-6 16,-16 3 10-16,-15 6-1 0,-19 18 10 15,-12 1 2-15,-2 6 3 16,-33 0 1-16,-13-5 3 15,-9-3 0 1,0-10-1-16,6-7 0 0,10-6-1 16,12 0 3-16,10-14-6 15,12-8 0-15,5-8-15 16,24-7-19-16,22-5-55 16,1-2-66-16</inkml:trace>
  <inkml:trace contextRef="#ctx0" brushRef="#br0" timeOffset="113450.29">22672 7096 214 0,'-8'-7'194'0,"2"4"-181"16,4 3 50-16,1-2 7 15,1 2-11-15,0 0-39 16,0 6-11-16,-2 22-11 0,-3 22 11 15,-3 18 9-15,-1 17-6 16,-1 11 5 0,-1 11-4-16,5 2 1 15,2-6-3-15,2-10-4 0,1-18-6 16,1-13 5-16,0-18-3 16,0-18-1-16,0-10-1 15,0-10-1-15,0-6 3 16,0 0-1-16,0 0 4 15,0 0-7-15,0 0-4 16,0-14-30-16,0-17-19 16,1-13-82-16,8-9-48 15</inkml:trace>
  <inkml:trace contextRef="#ctx0" brushRef="#br0" timeOffset="114217.77">22670 7517 400 0,'-9'-9'2'15,"1"5"4"-15,3 3 42 16,5 0 24-16,-2 0-27 16,2 1-26-16,0 0-11 15,0 0-2-15,0 0 1 0,0 0-6 16,0 0 3-1,0 0-4-15,0 0-1 16,0 0 1-16,0 0 1 16,0 0 1-16,3 0 0 0,13 0 6 15,7-2 4-15,3 0-6 16,3 1 3-16,1 1-4 16,4 0-1-16,0-1-4 15,0 1 6-15,1-2 1 16,2-1-2-16,2 1-3 15,2-1 5-15,-3 1-4 16,-7 2-2-16,-3 0-1 16,6 0 1-16,7 0 1 15,11 0-3-15,10 0 4 16,8 0-3-16,14 0 2 16,0 0 2-16,7 0 4 15,6 0 2-15,6 0-1 0,7 0-8 16,-2-4 0-16,-1 2 1 15,-8-1-3-15,-3 1 2 16,-5 0-2-16,-10 0 2 16,-4-1 2-16,-3 1 1 15,-6 0-2-15,3-1 1 16,-4 1-2-16,-9-1 0 16,-8 1 1-16,-10 0-2 15,-8 2 2-15,-7 0-4 16,-7 0 6-16,-5 0-2 15,-5 0 3-15,-5 0-3 16,0 0 1-16,-3 0 5 0,0 0-3 16,0 0 3-16,0 0-8 15,0 0 1-15,0 0-1 16,0 0 2-16,0 0-4 16,0 0 4-16,0 0-2 15,0 0 0-15,0 0 0 16,0 0-1-16,0 0 0 15,0 0-8-15,0 0 0 16,0 0-11-16,0 0-18 16,0 0-18-16,1-6-15 15,-1-4-80-15,0-3-237 16</inkml:trace>
  <inkml:trace contextRef="#ctx0" brushRef="#br0" timeOffset="114766.3">24853 6743 495 0,'-6'-5'4'16,"3"1"11"-16,3 4 21 16,0 0-1-16,0 0-12 15,0 5-21 1,0 20 0-16,0 17 5 0,-4 18 23 16,-6 17-8-16,-3 20 0 15,-3 17-1-15,0 9-11 16,-2 6 8-16,4-6-12 15,0-5 5-15,2-12-7 16,4-13 5-16,-2-14 0 16,7-16-1-16,-3-9-2 15,4-12-2-15,2-11 5 16,-1-10-6-16,1-7 0 0,0-6-2 16,0-4 1-16,0 0-4 15,0-1 3-15,0-2 0 16,0-1-2-1,0 0 3-15,0 0-4 0,0 0 4 16,0 0-4-16,0 0 5 16,0 2-3-16,0-2 1 15,0 2-2-15,0-2 2 16,0 0-4-16,0 0-11 16,0 0-17-16,6 0-40 15,13-13-64-15,-4-15-140 16</inkml:trace>
  <inkml:trace contextRef="#ctx0" brushRef="#br0" timeOffset="115357.26">23669 6986 502 0,'-21'-3'-3'16,"4"3"5"-16,5 12 2 0,4 25 32 15,5 28-3-15,3 31 8 16,0 20-18-16,3 14 12 16,5-11-6-16,-1-10-13 15,-1-16-4-15,0-17-6 16,-2-14 5-16,-4-18-8 15,0-15 6-15,0-12-7 16,0-9 2-16,0-5-2 16,0-3 0-16,0 0-1 15,0 0-12-15,3 0-45 16,2-21-45-16,-5-15-161 16</inkml:trace>
  <inkml:trace contextRef="#ctx0" brushRef="#br0" timeOffset="115693.91">23657 7551 569 0,'-7'0'3'16,"2"0"2"-16,5 0 42 16,0 0-3-16,12 0-34 15,27 0-9-15,31-8 1 16,21-7 11-16,10 0-6 15,5-1-4-15,-2 5-1 16,-2 6-4-16,-6 3 5 0,-6 2-6 16,-13 0 3-16,-13 3-1 15,-13 5 4-15,-8-2-5 16,-9 0 1-16,-9-5 1 16,-6-1 0-16,-11 0 0 15,-5 0 1-15,-3 0 2 16,0 0-3-16,0 0 2 15,0 0-8-15,0 0-8 16,2 0-27-16,5-4-69 16,-7-14-122-16</inkml:trace>
  <inkml:trace contextRef="#ctx0" brushRef="#br0" timeOffset="115986.12">24649 6835 444 0,'-7'-11'125'16,"4"8"-121"-16,1 3 17 15,2 25-15-15,0 45 15 16,0 40 37-16,-3 36-30 16,-6 18-14-16,-2-1 12 15,2-4-11-15,-2-11-7 16,2-15-2-16,3-18 0 15,-1-18 2-15,4-15-1 0,1-18-3 16,-1-17-1-16,3-17 1 16,0-18-6-1,0-5 3-15,0-7-2 16,5 0-16-16,13-5-78 0,-17-30-234 16</inkml:trace>
  <inkml:trace contextRef="#ctx0" brushRef="#br0" timeOffset="128625.14">9720 13724 270 0,'17'-4'-26'0,"3"4"-81"15</inkml:trace>
  <inkml:trace contextRef="#ctx0" brushRef="#br0" timeOffset="148313.94">20332 15529 798 0,'-22'-9'-2'0,"13"8"-21"16,4 1 19-16,-9 25 2 15,-5 17 6-15,6 26 5 0,13 28-5 16,1 8 0-16,25 3-3 16,9-6 2-16,-4-11-5 15,-5-6 5-15,5-11-2 16,-5-7 2-16,-3-17-19 15,1-14-18-15,-7-15-50 16,-1-20-24-16,-6-35-127 16</inkml:trace>
  <inkml:trace contextRef="#ctx0" brushRef="#br0" timeOffset="148725.09">20274 15787 730 0,'-21'-19'-8'15,"9"8"-2"-15,12 9 11 16,12-7-17-16,26-15 12 16,31-16 4-16,29-11 3 15,31-5 9-15,23-6-8 16,17 4-1-16,20 4-3 16,17 7 1-16,14 9 0 15,13 10 0-15,-7 17-1 16,-18 11-2-16,-35 28 2 15,-33 29-2-15,-34 21-2 16,-27 18-4-16,-25 11 6 16,-26 4-1-16,-21-9 2 0,-9-12 1 15,-37-16 3-15,-25-10 8 16,-24-1 10-16,-34-5-2 16,-30 2-6-16,-37-5-4 15,-30-2-4-15,-26-4-2 16,-9-10-5-16,11-12 3 15,19-21-1-15,32-6-1 16,27-26 1-16,34-11-3 16,31 1-8-16,42 7-11 15,46 1-25-15,32-4-63 16,55-13-281-16</inkml:trace>
  <inkml:trace contextRef="#ctx0" brushRef="#br0" timeOffset="149242.46">22600 14854 691 0,'4'62'-16'0,"9"42"16"15,4 39 3-15,7 23-1 16,3 14 17-16,0 10 1 0,1-8-6 16,-3-17-8-16,-1-23 6 15,-5-25 0-15,-10-24-2 16,-6-23-4 0,-3-29-7-16,0-20 5 0,0-13-5 15,0-8 9-15,-10-31 0 16,-6-39-24-16,2-47-55 15,11-46 8-15,3-33 23 16,1-26-24-16,9 2-16 16,-9 30 46-16,-1 49 44 15,-6 64 51-15,-9 49 12 16,8 26-12-16,2 9-43 16,1 44-23-16,1 33 25 0,-3 42 25 15,5 33-31 1,1 16-7-16,8 3 7 15,12-7-6-15,2-15-6 16,-1-14 3-16,-5-13-1 0,1-9-5 16,-4-19 0-16,-3-20 2 15,-4-27-1-15,-3-28-6 16,0-19-21-16,11-20-69 16,1-57-94-16</inkml:trace>
  <inkml:trace contextRef="#ctx0" brushRef="#br0" timeOffset="149813.93">23456 15327 690 0,'-24'0'39'0,"2"4"-55"15,16 30 1-15,6 24 12 0,0 16 1 16,12 15 2-16,23 11 2 16,6 0 2-16,2-7-6 15,0-18 4-15,-7-20-3 16,-6-16-4-16,-10-15-24 15,-3-15-29-15,-6-9-52 16,-4-39-21-16,-6-29-128 16</inkml:trace>
  <inkml:trace contextRef="#ctx0" brushRef="#br0" timeOffset="150277.69">23348 15361 602 0,'-33'-7'-1'0,"21"7"2"15,12 0 6-15,25 0 5 16,39-15-17-16,31-12 10 16,41-12 6-16,21-5-5 15,18-3-2-15,20 2-3 16,8 5 1-16,8 1-3 16,5-3 2-16,-8 3-13 15,-15 4-1-15,-26 12-1 16,-27 13 12-16,-27 10 2 15,-21 25-3-15,-16 19 4 16,-18 16 1-16,-14 15 6 16,-15 23 5-16,-14 17 2 0,-3 4 1 15,-1-6-7-15,3-13 1 16,6-21-4-16,5-12 3 16,-1-11-2-1,-2-12-4-15,-5-10-5 0,-10-13 4 16,-1-8 0-16,-6-11-2 15,-45-2 7-15,-34 0 0 16,-43 0-7-16,-38 0-2 16,-30 0 4-16,-35 0-2 15,-22 15 0-15,-15 10-1 16,7 6 1-16,32-2 0 16,32-5 0-16,45-3-3 15,42-6-10-15,34 2-24 0,41-2-59 16,29-8-158-16</inkml:trace>
  <inkml:trace contextRef="#ctx0" brushRef="#br0" timeOffset="151049.75">21593 16530 295 0,'0'-28'40'0,"0"23"85"15,0 13-60-15,9 50-38 16,4 42 64-16,3 46-21 15,-8 35-36-15,1-7-22 0,2-23-11 16,-3-33 2-16,3-42-2 16,-5-29 4-1,-3-22-3-15,-3-18 2 16,-3-7 11-16,-28-21 10 0,-16-41-23 16,-12-39-11-16,1-52-10 15,7-46 0-15,11-31 8 16,13-9-3-16,11 40-5 15,10 66 15-15,6 70 8 16,0 59 20-16,0 33-29 16,0 46 3-16,10 37 2 15,1 40 5-15,5 13-7 16,7-6 1-16,3-15 0 16,1-30 2-16,-9-28 0 15,-3-29-2-15,-11-26 1 16,-4-29 0-16,0-24-3 15,-1-61-20-15,-10-55-121 0,8-59-93 16</inkml:trace>
  <inkml:trace contextRef="#ctx0" brushRef="#br0" timeOffset="151650.15">24625 16126 707 0,'-5'19'15'0,"-13"23"-23"15,-3 19 10-15,-4 16 15 16,5 5-6-16,1-9-9 0,4-4 3 15,6-9-7-15,6-21 4 16,3-18-5-16,0-16-6 16,0-5-7-16,0-12 12 15,5-44 5-15,8-35-2 16,8-43-18-16,7-32 10 16,-3 6-3-16,-10 36-11 15,-7 47 23-15,-8 54 40 16,0 23-6-16,0 32-37 15,-21 37-1-15,-6 36 29 16,-3 37-2-16,8 8-15 16,4-12-6-16,12-22-3 0,6-29 0 15,0-30 2-15,0-25 0 16,0-21-3-16,0-11 4 16,4-39 4-1,11-43-14-15,11-47-69 0,8-41-60 16,-9-23-221-16</inkml:trace>
  <inkml:trace contextRef="#ctx0" brushRef="#br0" timeOffset="152993.83">25036 17283 334 0,'-64'26'87'16,"5"3"-82"-16,-10 10 16 15,-8 1 31-15,-5-3 10 16,-15-5-18-16,-15-1-15 16,-17 10-15-16,-19 7-10 15,-15 2 0-15,-16 5 6 16,-28 0-6-16,-20-6 7 15,-14-1-7-15,-11-10 10 0,1-13-5 16,-7-13 6 0,-10-12-7-16,1-19 6 15,-2-26-10-15,9-17-2 16,22-15 1-16,9-20-2 0,16-12-3 16,9-22-2-16,15-21 0 15,16-26-10-15,20-23 5 16,31-15 4-16,28-2 4 15,28 5 1-15,35 6-3 16,27 13 2-16,14 9-2 16,54 12 3-16,35 9-2 15,37 5 3-15,39 7-5 16,29 2 7-16,21 10-7 16,13 9 2-16,8 13 2 15,7 14-3-15,21 14 3 16,18 20 0-16,-3 19 0 15,7 21 0-15,-5 19 1 0,8 11-2 16,15 5 1-16,2 13 0 16,-1 1-1-16,-29 5 2 15,-26 8-2-15,-22 11 1 16,-30 15-1-16,-17 13 1 16,-21 5 1-16,-12 8-1 15,-8 0-1-15,-1 3 1 16,-12 2 0-16,-18 5 0 15,-24 12 0-15,-26 13 1 16,-20 8-2-16,-16 8 0 16,-17 0 0-16,-8-5 0 15,-8-3 1-15,0-9 0 0,-12-6 0 16,-7-4 1-16,-2-2-1 16,-6 2 5-16,-11 9-1 15,-12 9-4-15,-14 2 0 16,-12 0 0-16,-16-11-1 15,-11-11-1-15,-18-14 4 16,-17-2-2-16,-14-2 1 16,-24-3 0-16,-18-3-1 15,-8 0 2-15,-9-9-1 16,-1-10-1-16,0-9 1 16,-9-15 0-16,-13-14 0 15,-17-10 6-15,-10-8 6 16,-5-7-1-16,6 0-2 0,6 0-8 15,12 1-2-15,10 6 0 16,21 0 1-16,25-1-1 16,26-3-1-16,36-3-5 15,32-2-10-15,38-13-13 16,44-6-23-16,21-11-78 16,46-15-163-16</inkml:trace>
  <inkml:trace contextRef="#ctx0" brushRef="#br0" timeOffset="154685.56">22797 14622 449 0,'-63'0'-40'16,"17"3"-52"-16,16 14-5 16,18-1 89-16,12-11 19 15,0-5 9-15,6 0-26 16,10 0 4-16,5 0 10 15,-1 0 11-15,-4 5-1 16,-8-1-10-16,-7-1 5 16,1-3 13-16,-2 0 20 15,0 1-11-15,0-1-6 16,0 0-4-16,0 2-1 16,0-2 5-16,0 1 0 15,0-1 3-15,0 2-14 16,0-1-4-16,0 0-11 0,0 2-1 15,0-3-2-15,0 0 0 16,0 0 1-16,0 0-2 16,0 2 2-16,0-2-5 15,0 0 5-15,0 0-4 16,0 1 4-16,0-1-3 16,0 0 4-16,-3 0-1 15,1 1 4-15,-12 1 2 16,-9-1 12-16,-12 3-13 15,-6 3-7-15,2 0 10 16,2 3-4-16,0 1 7 16,4 2-8-16,4-2-2 0,3-1 0 15,0-2-2-15,4-1 4 16,0 0-6-16,4 1 5 16,7-6-4-16,4 2 3 15,4-4-5-15,3 0-5 16,0 0-16-16,0 0-14 15,0 0-39-15,0 2-11 16,0 15-49-16,0 10-5 16</inkml:trace>
  <inkml:trace contextRef="#ctx0" brushRef="#br0" timeOffset="157086.11">5857 15176 199 0,'0'-1'58'15,"-3"1"-10"-15,-3 0 8 0,0 0-1 16,-1 0-12-16,2-2 1 15,4 2 2-15,-1 0-7 16,1 0-4-16,-1 0-11 16,2 0-2-16,0 0-12 15,0 0-2-15,0 0-2 16,0 0 3-16,-1 0 1 16,-1 0 0-16,1 0 5 15,1 0 1-15,-2 0-8 16,2 0-8-16,0 0 1 15,8 0-3-15,26-3 2 16,21-2 2-16,17-1 7 0,11-5 3 16,6-4 2-16,5-2-7 15,2 1-7-15,6 2 3 16,5-2-2-16,2 1 5 16,7-3-4-16,1-9 7 15,0-6-8-15,2-10 2 16,-1-9 0-16,-3-3 1 15,1 0-1-15,-9 5-2 16,-13 6-1-16,-12 10-1 16,-16 9 3-16,-13 7-4 15,-14 10 2-15,-15 5 0 16,-11 3 1-16,-9 0-1 16,-4 0-2-16,0 0 8 0,0 0-6 15,0 0 3-15,0 0-3 16,0 0 3-16,0 0-3 15,0 0 2-15,0 0-1 16,0 0-1-16,0 0 1 16,0 0-2-16,0 0 3 15,0 0-3-15,0 0 2 16,0 0 0-16,0 0 1 16,0 0-2-16,0 0 0 15,0 0 2-15,0 0-4 16,0 0 2-16,0 0 0 15,0 0 0-15,0 0 0 16,0 0 0-16,0 0-2 0,0 0 2 16,0 0 2-16,0 0-2 15,0 0 0 1,0 0 0-16,0 0 2 0,0 0-4 16,0 0 5-16,0-1-5 15,0 1 3-15,0 0-2 16,0 0-2-16,0-2-1 15,0 2-4-15,0 0-6 16,0 0-7-16,0 0-10 16,0 0-34-16,0 0-37 15,8 3-150-15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01:34.3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12014 8476 280 0,'208'59'1'16,"33"6"-40"-16,8 18-83 16,5 10 20-16</inkml:trace>
  <inkml:trace contextRef="#ctx0" brushRef="#br0" timeOffset="7991.38">8005 3228 308 0,'-11'0'34'0,"1"-3"-15"16,7 1 16-16,0 2 24 15,3 0-4-15,0-2-28 16,0 2-14-16,0 0-2 16,0-1-2-16,0 1 5 0,0 0-8 15,0 0 1-15,0 0-4 16,0 0 5-16,-3 0-2 15,3 0 4-15,0 0 3 16,-3 0-5-16,3 0-2 16,0 0-3-16,0 0 5 15,0 0-7-15,0 0 3 16,0 0-5-16,0 0 3 16,0 0-3-16,0 0 1 15,0 0 2-15,0 0-5 16,0 0 4-16,3 0-3 15,9 0 6-15,4-3-6 0,1-1 6 16,-1 0-6-16,2 0 5 16,-2 1-3-16,-1 0-1 15,1 0 5-15,2 1-8 16,-3-1 7-16,3-1-6 16,0 1 6-16,3 0-6 15,1-1 6-15,1 0-3 16,2 0 0-16,2 1 0 15,-2 0-1-15,2 2 3 16,-5 1-4-16,2 0 4 16,1 0-5-16,2-1 5 15,6-4-2-15,0-1 1 0,-2 0-2 16,2-1 0-16,-4 1 4 16,-2-1-6-16,1 2 6 15,-4 0-5-15,-4 2 4 16,-1 1-4-1,5 0 3-15,-3 2-2 0,6-1 0 16,-1 1 2-16,4 0-2 16,0-1 3-16,-5 1-5 15,5 0 4-15,-8 0-2 16,1 0 2-16,-1 0-3 16,2 0 2-16,4 0 1 15,2 0-2-15,4 0 3 16,6 0-5-16,-1-4 2 0,4 2-3 15,2-1 5-15,-4 1-6 16,4-1 6 0,-3 0-5-16,1 0 4 0,-2 1-1 15,-6 0-1-15,0-1 4 16,1 2-4-16,-1-1 3 16,2 1-3-16,0-2 5 15,1 1-5-15,5 0 2 16,0-1 0-16,9 3 0 15,-2-1 1-15,8 0-2 16,-3 0 2-16,0 1-2 16,0-2 2-16,-9 2-4 0,-2 0 6 15,-2 0-5-15,-1 0 1 16,11 0-4 0,0 0-1-16,7 0 5 15,4-3-3-15,-2-3 6 0,3 0-5 16,-6 3 4-16,-4 1-4 15,-2 2 3-15,-5 0-2 16,-3 0 1-16,-3 5 0 16,1 2-4-16,1-1 5 15,8-2-2-15,1-3 3 16,3-1-3-16,0 0 3 16,0-5-2-16,-4-1 1 15,3 1 1-15,-4 0-5 0,0 1 7 16,-2 0-6-16,-3-1 3 15,6-2-2 1,1-2 4-16,7-3-4 16,5 1 3-16,4 0-2 0,2 3 1 15,-5 4 2-15,-1 2-4 16,-6 2 4-16,-6 0-5 16,-4 0 6-16,-3 6-8 15,1 4 6-15,0-2-2 16,8-1 1-16,2-3 1 15,4-2-4-15,2 0 5 16,1-2-5-16,-2 0 4 16,0 2-4-16,-4-1 5 15,-1 2-3-15,4 0 1 16,-1-2 1-16,2-1-2 16,2 0 2-16,-2 0-3 0,-3 0 5 15,-1 0-5-15,-2 0 3 16,-3 0-4-16,-1 0 6 15,-3 8-5-15,-4 2 4 16,-4 4-4-16,0 2 1 16,-1-4 1-16,-2-3-1 15,-1 0 2-15,-3-4-2 16,-2-1 2-16,-7 1-2 16,3-3 2-16,-2 2-1 15,-4-3 0-15,3 1 1 16,0 0-2-16,2 1 2 15,1-1-2-15,6 1 2 16,-2 0-2-16,-1 0 2 0,-2-2-3 16,-5-1 3-16,-6 0 0 15,-4 0-1-15,-2 1 1 16,-5-1-3-16,-1 0 3 16,-4 0-1-16,-1 0 2 15,0 0 0-15,0 0 2 16,0 0 0-16,0 0-3 15,0 0 2-15,0 0-5 16,5 0-20-16,-4 0-134 16</inkml:trace>
  <inkml:trace contextRef="#ctx0" brushRef="#br0" timeOffset="11739.25">15675 1607 417 0,'0'-5'23'16,"0"2"0"-16,0 1 36 16,0 2-9-16,0-1-28 15,0 1-21-15,0 0 4 0,0 0 0 16,0 0 5-16,0 0-7 15,0 0 3-15,0 0-5 16,0 21 5-16,0 15 1 16,-6 13 11-16,-5 4-9 15,4-5-5-15,1-6 0 16,4-9-3-16,1-4 2 16,1-6-5-16,0-9 5 15,0-5-4-15,0-3 3 16,0-2-2-16,0-3-2 15,0-1-10-15,0 0-20 16,0 0-14-16,0-22-94 0</inkml:trace>
  <inkml:trace contextRef="#ctx0" brushRef="#br0" timeOffset="12159.13">15849 1524 448 0,'0'0'43'0,"0"0"-39"16,0 0 19-16,0 0 7 0,0 1-21 15,0 15-9-15,0 7 5 16,0 8-1-1,0-1 2-15,0 1 1 16,3-3-1-16,6-6-6 0,1-4 1 16,3-5 0-16,0-1-3 15,0-3 3-15,-3-3-3 16,2-1 4-16,2-4-18 16,-2-1 8-16,4-3 0 15,0-18 8-15,1-10 2 16,-2-8-1-16,-8-3 1 15,-3 0-3-15,-4 6 5 0,0 7-5 16,-4 8 4-16,-8 7-2 16,0 7 1-1,-6 7-16-15,0 0-40 16,-1 7-52-16,-2 11-108 0</inkml:trace>
  <inkml:trace contextRef="#ctx0" brushRef="#br0" timeOffset="12339.65">15849 1524 517 0,'71'99'24'16,"-72"-99"-17"-16,1 0 22 0,0 0-2 16,0 0-29-1,7 1-11-15,16 0-4 16,2-1-19-16,-1 0-42 15,-6 0-79-15</inkml:trace>
  <inkml:trace contextRef="#ctx0" brushRef="#br0" timeOffset="12759.01">15789 1996 511 0,'0'0'12'0,"0"0"-18"15,5 0 19-15,24 0-10 0,10-15-2 16,13-3 1-16,1-3-5 16,-4 4-9-16,-2 2-21 15,-10 6-14-15,-10 4-9 16,-13 5 2-16,-13 0-7 15,-1 0-4-15,-9 11 64 16,-10-3 8-16,4 2 10 16,0-7 29-16,8 0 18 15,2-2 6-15,4 0-12 16,1-1-21-16,0 4-14 16,0 5-15-16,0 5-7 15,0 6 23-15,0 2 1 16,0 1-15-16,0-3-8 0,0 1 1 15,0-3-5-15,0-4 4 16,0-2-22-16,0-3-35 16,0-5-53-16,-9-4-185 15</inkml:trace>
  <inkml:trace contextRef="#ctx0" brushRef="#br0" timeOffset="13119.83">15992 2044 528 0,'0'0'3'0,"0"4"11"15,0 5 14-15,0 7-18 16,0 7-6-16,0 4 0 16,0-5-5-16,0-3 5 15,5-6-7-15,2-5 6 16,0 1-6-16,5-5 4 15,6-3 1-15,0-1 0 16,4 0 2-16,2 0-2 16,-3 0 1-16,-6-4-4 15,-2 2 2-15,-9-3-1 16,0 4 1-16,-4 1-2 16,0 0 7-16,0 0 14 15,0 0-4-15,0 0-9 0,0 0-7 16,0 0 4-16,0 0-9 15,3 0-10-15,3 0-39 16,0 0-70-16,-3 0-190 16</inkml:trace>
  <inkml:trace contextRef="#ctx0" brushRef="#br0" timeOffset="14371.74">15490 2482 522 0,'0'0'17'16,"0"0"-14"-16,0 0 6 0,11 0-1 16,14 0-9-16,12 0 5 15,9 0-5-15,9 0 4 16,8 0-6-16,5-2 6 15,1 0-3-15,-1-4 1 16,-2 0-1-16,-5 0-1 16,-4 1 2-16,-8 0-2 15,-9 1 3-15,-10-1-4 16,-8 3 4-16,-12-1-3 0,-5 3 2 16,-5 0-1-1,0-2 2-15,0 2 5 16,0 0-2-16,0 0 12 15,-14 0-6-15,-11 0-7 0,-6 0-6 16,-9 3 5-16,-9 4-3 16,-8 0 1-16,-2 2 0 15,-6 0-2-15,1 0 2 16,0 2-2-16,3-2 2 16,5-2-1-16,11-2 1 15,7 3-1-15,9-4 7 16,8 0-1-16,7-2 1 15,3-2-1-15,3 0 0 16,-1 0 3-16,2 0-4 16,3 0 2-16,0 0-4 15,4 0 7-15,0 0-3 0,0 0 0 16,0 0-4-16,-1 0-2 16,-1 0 2-16,2 0-2 15,0 0 2-15,0 0-6 16,0 0 5-16,0 0-6 15,0 0 3-15,0 0-2 16,3 0 0-16,15 0 2 16,12 0 0-16,10 0 3 15,12-7-4-15,12-6 5 16,10-1-4-16,4-2 4 16,0 2-4-16,-2 0 1 15,-8 4-1-15,-2 3 1 16,-13 4 1-16,-11 1-7 0,-8 2 1 15,-11 0-2-15,-7 0 7 16,-7 0-2-16,-5 0 4 16,1 0-2-16,-2 0-1 15,0 0 2-15,0 0-2 16,0 0 2-16,-2 0-2 16,-1 0 3-16,0 0-5 15,0 0 6-15,0 0-3 16,0 0 2-16,0 0-3 15,0 0 2-15,0 0-7 16,0 0-22-16,-16 0-40 16,-6 2-215-16</inkml:trace>
  <inkml:trace contextRef="#ctx0" brushRef="#br0" timeOffset="22011.31">16671 3559 438 0,'0'-5'5'16,"0"-3"-2"-16,-3 5 9 0,2 1 27 15,-1 1-13-15,2 1-11 16,0 0-3-16,-1 0-7 16,1 0 11-1,0 0-9-15,-2 0 6 0,-2 0-7 16,-10 4-4-16,-1 14 4 16,-7 7-4-16,1 2 3 15,-1 0-5-15,-1 1 6 16,3 3-5-16,-3 4 13 15,2 1-6-15,2 2 2 16,4-1-9-16,4 3 3 16,4 1-3-16,6-1 2 15,1-2-1-15,0-2-4 16,8-3 5-16,9-5-5 0,8-7 4 16,7-7-5-16,6-5 4 15,5-7-7 1,4-2-8-16,-7-3 6 0,-2-18-8 15,-9-3 9-15,-11-1-1 16,-11 0 11-16,-7 0-6 16,0 2 9-16,-21-2-1 15,-10 1 12-15,-10 5 9 16,-4 1-10-16,-6 5-2 16,-4 6 0-16,6 4 2 15,1 3-6-15,10 0 0 0,11 0-3 16,7 2-3-1,5 3-5-15,11-2 0 16,2 4-2-16,2 4-32 16,0 5-7-16,5 3-32 0,7-6-91 15</inkml:trace>
  <inkml:trace contextRef="#ctx0" brushRef="#br0" timeOffset="25627.82">16654 4559 490 0,'5'-17'10'0,"-5"-4"-14"16,5 5 7-16,-2-1 22 16,-2 2-6-16,-1-2-8 15,0 3-3-15,0 1 15 16,-15-2-1-16,-6 7 1 16,-4 5-8-16,0 3-11 15,1 0 5-15,0 9-4 16,2 10 0-16,5 5-4 15,7 2-1-15,7 2 0 16,3 0-3-16,0-1 3 0,12-3-4 16,7-3 4-16,9-6-5 15,7-7 0-15,-1-8-14 16,4-1 4-16,-3-21 2 16,-6-7 2-16,-2-6-6 15,-10 0 11-15,-8 9 6 16,-3 5-1-16,-6 11 6 15,0 9 22-15,0 1 2 16,0 0-4-16,0 1-13 16,-5 33-10-16,-4 16 0 15,2 17 3-15,2-3-2 16,5-7 10-16,0-10-16 16,5-7 6-16,4 0-2 0,-2-10 0 15,1-4-1-15,-5-9 2 16,-2-6-1-16,1-5-4 15,-2-5 6-15,1-1-4 16,-1 0-7-16,6 0-47 16,5-22-101-16</inkml:trace>
  <inkml:trace contextRef="#ctx0" brushRef="#br0" timeOffset="26134.98">17615 4412 475 0,'0'0'177'15,"0"0"-182"-15,-7 13 8 16,-20 25 10-1,-7 15 2-15,-1 4-11 0,10-1-2 16,10-13-2-16,11-11 0 16,4-9-5-16,0-6 3 15,6-6-2-15,16-4 5 16,9-5-1-16,11-2 4 16,12-7 0-16,5-14-2 15,1-1 4-15,-7 3-9 16,-11 4 5-16,-12 8-15 0,-11 3-7 15,-10 4-13-15,-7 0 1 16,-2 0-4 0,-3 0-7-16,-19 0-28 0,-10 0-89 15</inkml:trace>
  <inkml:trace contextRef="#ctx0" brushRef="#br0" timeOffset="26355.8">17745 4412 502 0,'0'32'-16'0,"-3"13"42"15,-5 14 42-15,1 5-23 0,0 1-21 16,1-2-11-16,0-5 2 16,2-7-13-1,1-11 3-15,0-7-4 16,3-9-2-16,0-10 2 0,0-4-12 15,0-10-44-15,0-9-123 16</inkml:trace>
  <inkml:trace contextRef="#ctx0" brushRef="#br0" timeOffset="26999.08">18589 4456 636 0,'-9'-8'-2'16,"9"4"5"-16,0-6 13 15,29-8-3-15,21-6-11 0,16-1 1 16,-1 6-2-16,-7 7-1 15,-10 12-2-15,-11 0 3 16,-10 10-9-16,-15 14-15 16,-12 8-22-16,-9 4-6 15,-22 3 29-15,-9-7 1 16,1-6 13-16,-1-9 13 16,5-6 15-16,5-4 12 15,13-5 14-15,9-1-15 16,8-1 2-16,0 0-33 15,24 4-4-15,12 1 3 16,12 8 0-16,1 8 2 0,-6 7-2 16,-9 8 0-16,-16 6-13 15,-13-3 2-15,-5-3 3 16,-22-7 9-16,-19-6 0 16,-14-10 4-16,-8-5 16 15,-5-8-1-15,5 0-5 16,11-15-4-16,16-3-2 15,17 4-4-15,14 2 1 16,7-2-14-16,37-1-64 16,9-3-138-16</inkml:trace>
  <inkml:trace contextRef="#ctx0" brushRef="#br0" timeOffset="27735.11">19909 4555 562 0,'-27'0'-34'16,"-2"-7"40"-16,-2-4 2 15,0-3 11-15,1-3-8 16,6-1-8-16,7-3-2 16,9-4 8-16,8-1-3 15,0-1-5-15,11 2 1 16,16 4-2-16,1 3 1 0,5 4-2 16,-4 6 1-16,-2 5-2 15,-3 3 1-15,-4 3-4 16,-3 12-1-16,-6 9 3 15,-11 11-5-15,0 6 6 16,0 12 0-16,-12 0 6 16,3-1-4-16,4-2 3 15,5-8 1-15,0-6 14 16,5-4-10-16,10-7-2 16,1-4-3-16,4-1-1 15,0-8-1-15,1-5-2 16,0-7 3-16,3 0-2 0,4-14 2 15,0-13-2-15,-4-7-1 16,-6-4 1-16,-9 5-1 16,-9-2 5-1,0 7 9-15,-15 3 18 0,-19 2 9 16,-10 11-12-16,-6 1-6 16,-2 8-10-16,13 3 7 15,12 0-11-15,15 0-5 16,12 0-5-16,0 0-3 15,0 0-48-15,2 0-81 16,8-4-162-16</inkml:trace>
  <inkml:trace contextRef="#ctx0" brushRef="#br0" timeOffset="28875.46">21032 4341 587 0,'-11'-7'4'0,"4"0"1"16,7 4 28-16,0-5-19 16,27-9-10-16,12-2-4 0,5-2 4 15,-2 8-5-15,-6 9 1 16,-8 4 1-16,-4 10-7 15,-4 19 6-15,-8 13-4 16,-10 12 10-16,-2 7-6 16,-12 4 2-16,-16 1-2 15,-7-4-2-15,-6-7 1 16,-4-9-3-16,3-10 5 16,4-15-1-16,7-12 5 15,11-9-2-15,8 0 15 16,6 0 8-16,6-9-4 15,0-4-11-15,12-1-7 0,19-1-5 16,12 0-1-16,6 6 4 16,4 6-5-16,-6 3 4 15,0 0-3-15,-9 0 6 16,-7 6-7-16,-8 0 4 16,-8-1-1-16,-6-1-2 15,-9-4 4-15,0 2-3 16,0-2 4-16,0 1-4 15,0 1 5-15,1-1-21 16,5 4-23-16,4-3-87 16,3-2-96-16</inkml:trace>
  <inkml:trace contextRef="#ctx0" brushRef="#br0" timeOffset="29363.16">22260 4324 634 0,'-19'0'-2'16,"1"0"-1"-16,0 8 14 15,3 16 3-15,4 5 0 16,8 9-16-16,3 5 4 15,3 0-5-15,17 0 6 16,12 0-3-16,0-4 0 16,-3-3 0-16,-7-4-1 15,-10-7 3-15,-8 0-4 0,-4-5 4 16,0-1 3-16,-19 4 15 16,-8 2 0-1,-10 0-5-15,3-3-8 16,4-4-2-16,5-5-4 0,7-5-4 15,2-5-7-15,5-3-47 16,5-14-87-16</inkml:trace>
  <inkml:trace contextRef="#ctx0" brushRef="#br0" timeOffset="29589.38">22105 4361 618 0,'0'0'13'16,"0"3"-21"-16,14 3 3 0,17 4 29 15,9 1 1-15,4 1-12 16,-6 2-7-16,-6-1-5 16,-6 1-1-16,-3-1-1 15,-1 0-9-15,-1-3-48 16,3-6-86-16,-1-4-241 15</inkml:trace>
  <inkml:trace contextRef="#ctx0" brushRef="#br0" timeOffset="30324.04">23108 4413 489 0,'-6'-10'56'15,"3"7"-17"-15,3 2 27 16,0 1-13-16,-2 0-17 15,2 0-26-15,0 0-6 0,0 19-4 16,-1 15-2-16,-2 12 10 16,-5 1-6-16,4-4 4 15,3-4-7-15,1-7 3 16,0-3-3-16,0-3-6 16,0-8-25-16,0-6-27 15,0-12-68-15,0-5-159 16</inkml:trace>
  <inkml:trace contextRef="#ctx0" brushRef="#br0" timeOffset="30763.87">23114 4361 606 0,'-5'0'6'0,"5"0"-1"15,0 0 26 1,0 0-9-16,18 0-22 15,18 2 0-15,17-1 3 0,9-1 2 16,-1 0-7-16,-8 0 6 16,-14 0-7-16,-14 0-2 15,-11 0 0-15,-7 0 5 16,-5 0 0-16,-2 0-1 16,0 0 4-16,0 0 0 15,0 0 5-15,0 0-4 16,0 0 3-16,0 2-5 0,0 7-2 15,0 14 0-15,0 11 5 16,0 15 5 0,0 10 0-16,-2 7 4 15,1 5 2-15,1 2-4 0,0-3-7 16,0-5 2-16,0-4 2 16,0-5-5-16,0-10 8 15,0-10-7-15,0-11 1 16,0-11-7-16,0-8 5 15,0-3-5-15,0-3 4 16,0 0-5-16,0 0 3 16,0 0-29-16,0-12-53 15,1-29-155-15</inkml:trace>
  <inkml:trace contextRef="#ctx0" brushRef="#br0" timeOffset="35863.86">16435 3785 543 0,'0'-4'9'0,"0"4"-6"16,0 0 20-16,0 0-4 0,0 0-16 16,0 0 3-16,7 18-11 15,3 8 5-15,6 5 0 16,5-2-6-16,3-8 0 15,1-4 6-15,-1-9-10 16,0-8-11-16,-3 0 6 16,-2-17 7-16,-5-12 4 15,-7-10 3-15,-7 3 0 16,0 2 5-16,-22 8 3 16,-7 11 22-16,-5 11 17 15,-3 4-19-15,-3 11-11 16,6 21 5-16,10 7-14 15,13 5 0-15,11 2-3 0,2-1-6 16,26-6 1-16,12-10 0 16,12-8 3-1,13-13-13-15,3-8-10 16,-4-21-13-16,-9-19-22 0,-20-10-10 16,-21-3 21-16,-14 6 40 15,-27 5 4-15,-22 8 49 16,-10 14 18-16,-2 8-12 15,0 12-9-15,8 0-11 16,10 17-25-16,9 11-1 16,17 1-5-16,13 0-7 15,4 1 4-15,6-5-8 0,19-8 5 16,10-9-9 0,2-8-6-16,0-16-5 0,-5-18-11 15,-10-7-13 1,-15 2-15-16,-7 10-6 0,-6 10 10 15,-13 9 26-15,4 6-28 16,5 4-88-16</inkml:trace>
  <inkml:trace contextRef="#ctx0" brushRef="#br0" timeOffset="36103.42">17049 3426 386 0,'0'2'243'0,"0"0"-247"15,0 2 15-15,0 14 1 0,-7 10-3 16,-1 12 1-16,4 6-3 16,1-5-6-16,3-2-2 15,0-7 1-15,0-7-10 16,0-10-24-16,0-12-58 15,3-3-50-15,3-25-70 16</inkml:trace>
  <inkml:trace contextRef="#ctx0" brushRef="#br0" timeOffset="36447.62">17021 3419 508 0,'-13'-3'31'0,"5"-1"0"15,5 3 17-15,3-1-12 0,0 2-22 16,5 0-16-16,23-1 1 15,17-5 0-15,13-1 3 16,3-3-2-16,-5 2-1 16,-8 4-15-16,-11 1 0 15,-12 3 4-15,-9 0 1 16,-12 0 5-16,-4 0 3 16,0 0 7-16,0 4 3 15,-9 23 10-15,-12 17 1 16,-1 17 8-16,-2 10-18 15,9 3 11-15,6 1-7 16,9 2-3-16,0-5 7 16,0-5-7-16,8-11-1 0,5-11-6 15,0-9 1-15,-1-15-5 16,-3-7 5-16,-4-9-4 16,-4-5-1-16,-1 0-19 15,0-8-32-15,0-29-75 16</inkml:trace>
  <inkml:trace contextRef="#ctx0" brushRef="#br0" timeOffset="40459.55">16690 7467 408 0,'-7'-3'10'16,"4"2"28"-16,3-1 21 16,0 2-17-16,0-3-21 15,9-8-19-15,21-5-2 16,8-7 3-16,4 4 0 15,-6 11-4-15,-8 8 3 16,-8 8-5-16,-7 24 3 0,-13 17-1 16,0 12-9-16,-24 4-6 15,-10-4-5-15,-6-7 11 16,-4-11 6-16,4-11 6 16,2-8-2-16,12-10 9 15,10-7 15-15,8-6 16 16,8-1-15-16,0 0-18 15,3 0-5-15,30 0-9 16,17-5 10-16,12-9-5 16,2-3 6-16,-6 3-8 15,-6 3 6-15,-4 1-2 16,-11 6 0-16,-7 0 0 16,-11 2 0-16,-12 2-5 0,-4 0-19 15,2 0-19-15,0 0-45 16,2 1-27-1</inkml:trace>
  <inkml:trace contextRef="#ctx0" brushRef="#br0" timeOffset="40959.21">17649 7456 554 0,'-1'-15'-13'16,"1"-2"2"-16,21-4 6 15,13-3 21-15,12 1-2 16,5 2-8-16,4 4-3 15,-7 10-5-15,-5 7 6 16,-11 0-11-16,-10 22-17 16,-9 10-20-16,-13 5-7 15,0 0 12-15,-18-2 26 16,-3-7 11-16,-3-8 8 16,7-4 18-16,3-9 24 15,6-3 2-15,7-2-7 16,1-1-22-16,3 4-33 15,17 7 11-15,9 5 2 0,0 10-1 16,-4 0 1-16,-8 3-1 16,-13-1 4-16,-4-6-7 15,-21 1 8-15,-15-5-4 16,-8-5 5-16,2-4-1 16,6-7 5-16,12-3-1 15,14 0-6-15,10 0-5 16,18-8-113-16,19-13-73 0</inkml:trace>
  <inkml:trace contextRef="#ctx0" brushRef="#br0" timeOffset="41351.22">19099 7272 607 0,'0'7'-89'16,"0"20"67"-16,-21 8 30 0,-3 7 4 15,-3-1-7-15,5-6-4 16,5-4-1-16,2-12 3 16,8-4 0-16,7-4 8 15,0 0-9-15,7 1 2 16,22 4 4-16,11-5 6 16,15-3 3-16,8-5-11 15,4-3-4-15,-5 0 0 16,-8 0-2-16,-7-5-48 15,-15-1-38-15,-20-1-91 16</inkml:trace>
  <inkml:trace contextRef="#ctx0" brushRef="#br0" timeOffset="41575.39">19163 7335 476 0,'0'4'-12'15,"0"22"-6"-15,14 15 30 16,0 11 28-16,1 5-7 16,0 2 2-16,-5-4-14 15,-3-9-7-15,-2-10-1 16,-5-5-6-16,0-9-5 16,0-8 2-16,0-6-4 15,0-6-10-15,1-2-50 0,13-25-98 16</inkml:trace>
  <inkml:trace contextRef="#ctx0" brushRef="#br0" timeOffset="41996.26">20183 7232 302 0,'-15'-6'325'0,"6"4"-330"16,6 2 5-16,3 2 5 16,-6 33 7-16,-3 21-1 0,2 12 2 15,-2 1-7-15,9-9-6 16,0-13 1-1,0-9-2-15,10-13-11 16,1-14-45-16,-1-11-87 0,3-21-34 16</inkml:trace>
  <inkml:trace contextRef="#ctx0" brushRef="#br0" timeOffset="42295.46">20190 7288 497 0,'3'-3'-2'16,"12"1"-15"-16,9 0 14 15,6-2 29-15,6-1-9 0,1 3 0 16,1-1-7-16,-2 1-2 16,-9 2-8-16,-5 0 1 15,-7 0 1 1,-7 0-3-16,-4 9 2 0,-4 5 0 16,0 12 17-16,0 14 20 15,-6 12-6-15,-4 9-7 16,1 1-2-16,4-1-12 15,5 0-6-15,0-6 2 16,0-7-6-16,0-10 3 16,3-14-6-16,0-12 5 15,3-8-6-15,2-4-9 16,8-3-38-16,9-33-31 16,4-19-147-16</inkml:trace>
  <inkml:trace contextRef="#ctx0" brushRef="#br0" timeOffset="42887.11">21310 7343 407 0,'-28'-14'-105'16,"10"-8"102"-16,9-3 38 16,9-6-8-16,0-5-19 15,24-3-7-15,9-1 4 16,4 1-5-16,-3 7 3 15,-2 8 4-15,-6 10 9 16,-2 5 8-16,-2 9 1 16,-2 0-2-16,-4 12-1 15,-4 20-6-15,-9 18 1 16,-3 23 1-16,-6 12 5 16,-13 6-9-16,1-3-1 15,9-12 5-15,3-12 2 16,6-11-11-16,0-12 1 0,15-11-8 15,6-10 0-15,10-11-4 16,11-9-2-16,7-14-2 16,3-21-10-16,-1-9-4 15,-16-2 0-15,-14 2 14 16,-21 6 2-16,-6 5 16 16,-32 2 13-16,-16 7 6 15,-13 8-6-15,-5 7-2 16,7 8 1-16,13 1-11 15,21 0 1-15,17 0-13 16,14 0 1-16,0 0-22 16,31 0-44-16,17-5-30 0,10-19-149 15</inkml:trace>
  <inkml:trace contextRef="#ctx0" brushRef="#br0" timeOffset="43779.72">22423 7213 381 0,'3'-2'49'16,"-3"0"7"-16,0 2 14 15,0-1 7-15,0 0-41 16,0-2-8-16,0-7-10 16,1-6-7-16,-1-6-11 15,0-2 2-15,0 3-4 16,0 3 0-16,-12-1-4 16,-10 2-2-16,-3 1 6 0,-7 4-3 15,0 7 10-15,-1 5-6 16,-1 0 8-1,-1 3-2-15,4 11 2 16,4 6-2-16,7 1-2 0,9 5 2 16,8 6-5-16,3 0 5 15,6 4-6-15,18-3 2 16,8-3-4-16,7-5 6 16,6-8-5-16,3-10-9 15,-1-7-8-15,-5-3-3 16,-6-17 7-16,-11-5 2 15,-4-1 9-15,-6-5-1 0,-4 2 7 16,-3 4-4 0,-5 7 5-16,-3 10-3 0,0 8 16 15,0 0-4 1,0 0-3-16,0 8 1 0,0 25-6 16,0 16 10-16,0 14 9 15,0 2-16-15,0-1-7 16,0-3 11-16,0-4-7 15,2-6-2-15,4-9 1 16,-2-10-2-16,-1-9 2 16,0-10-5-16,-2-5 5 15,1-4-19-15,-2-4-51 16,0 0-121-16</inkml:trace>
  <inkml:trace contextRef="#ctx0" brushRef="#br0" timeOffset="44508.72">19758 7241 474 0,'-28'0'5'0,"6"4"30"16,-1 21 26-16,0 11-28 15,2 7-17-15,6 3-1 16,9-6-5-16,6-3-9 15,0-3 3-15,14-1-7 16,8 0 6-16,4-1-4 16,6 3 3-16,1-2-2 0,-5-1 0 15,-5-3 0-15,-9-4-1 16,-7-4 3-16,-7-4-3 16,0 0 7-16,-11-1 14 15,-16 1 3-15,-7 1-13 16,-2-4-1-16,3-3-6 15,0-2-3-15,3-3 1 16,4-3-19-16,2-3-24 16,10-8-38-16,5-31-100 15</inkml:trace>
  <inkml:trace contextRef="#ctx0" brushRef="#br0" timeOffset="44695.46">19667 7303 561 0,'0'0'0'0,"5"0"-3"0,26 0 17 15,19-1 14-15,16-12-12 16,3-1-10-16,-8 0-4 16,-16 9-22-16,-14 5-45 15,-18 0-45-15,-13 15-94 16</inkml:trace>
  <inkml:trace contextRef="#ctx0" brushRef="#br0" timeOffset="62651.31">7440 9440 328 0,'1'0'51'15,"-1"0"1"-15,0 0 17 16,0 0-24-16,0 0-19 16,0 0-13-16,0 0-1 15,0 0-4-15,0 0 2 16,0 0 0-16,0 0 6 15,0 0-1-15,0 0 3 0,0 0-1 16,0 0 2-16,0 0-2 16,0 0-10-16,0 0 1 15,0 0-5 1,0 0-1-16,0 0-3 0,0 0 3 16,0 0-3-16,0 0-2 15,0 0 2-15,0 0-3 16,0 0 5-16,2 0-3 15,6 0 0-15,7 0 0 16,4 0 4-16,3 0-2 16,-4-3 1-16,3 1-1 15,0-1 1-15,-5 0 1 16,-1 0-3-16,-1 2 4 16,-5 1-6-16,4 0 3 15,5 0-1-15,0 0 3 16,4 0-3-16,0-3 0 15,4 0 3-15,5-1-4 0,-4 1 3 16,2 2-2-16,-3 0 3 16,-6 1-4-16,5-2 4 15,-3 2-3-15,8 0 1 16,-2 0 1-16,6-1-3 16,0-3 4-16,1-1-4 15,2 0 6-15,-6-1-7 16,-4 2 3-16,-3 0 0 15,-3-3 0-15,-2 6 0 16,-1-4 0-16,1 4 0 16,1 1-1-16,-1-1 2 15,2 1-2-15,-3-2 2 0,1 1-1 16,2 0 0-16,-2 1 0 16,2-3-1-16,0 1 3 15,-6 1-3-15,1 1 2 16,1 0-2-16,0 0 2 15,0-2-2-15,-4 2 2 16,5 0-2-16,0 0 0 16,-3 0 2-16,4 0-1 15,-2 0 1-15,2 0-4 16,2 0 5-16,-6 0-4 16,1-1 3-16,-4 0-2 15,4-1 0-15,-2-1 0 16,0 2 1-16,0 0-1 0,-2 1-1 15,4 0 1-15,2 0 0 16,-3 0 1-16,7 0-2 16,-2 0 3-16,2 0 0 15,2 1-3-15,-2 2 1 16,4 0 1-16,-2-1-4 16,-1 4 4-16,-1-3-1 15,-2 1 0-15,1 0 1 16,0-2-3-16,-2-1 2 15,5-1 2-15,0 3-2 16,-4-3-2-16,-3 0 0 16,-1 0 1-16,-4 1-4 0,-1 1 6 15,2-1-5-15,1 2 3 16,0 1 0-16,0 0 2 16,-1-1 0-16,1-2-3 15,-2-1 3-15,-4 0-4 16,3 0 4-16,-2 0-1 15,-2 0 2-15,-1 0-2 16,-1 1 1-16,1-1-1 16,3 0 1-16,4 0 0 15,1 2-1-15,2-1 3 16,-4 1-3-16,-1-2 2 16,3 0-3-16,-8 0 3 15,0 1-2-15,-3-1 3 0,0 0-3 16,-3 0 1-16,0 0 0 15,0 0 0-15,0 2 2 16,0-1-2-16,0 0 3 16,0 2-3-16,-9 4-7 15,-14 6-77-15,-5-2-305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6:58:57.7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17338 10580 340 0,'-16'-8'1'0,"10"-3"15"0,0 7 34 15,1 0 2-15,1-1-6 16,-1 1-3-16,0 1 0 16,-1 1-9-16,-2-1-3 15,-1 0-8-15,2 1 4 16,4 1-4-16,1 0 7 16,2 1-15-16,0 0-4 15,-1 0-3-15,1 0-5 0,0 0-2 16,0 0-2-16,0 0 4 15,0 0-7-15,1 5 6 16,11 2-3-16,-1 2 4 16,1-2-4-16,1-1 2 15,4 3-1-15,0-1-1 16,4 1 4-16,3-2-6 16,0-2 6-16,1 1-5 15,2-1 3-15,1-2-1 16,0-1 2-16,4-2-3 15,-1 0 1-15,-1 0 2 16,4 1-4-16,-1 2 4 16,4-1-5-16,0 0 6 0,2-2-6 15,0 0 5-15,-5 0-3 16,-1 0 2 0,-5 1-1-16,-3 1-1 15,2 3 1-15,1-2 0 0,1 1 1 16,1 2-2-16,1-2 2 15,3 0-1-15,2 0 1 16,2-4-2-16,7 0 3 16,0 0-2-16,-3 0 1 15,-5-1 1-15,-6-3-4 16,2 2 5-16,-8 0-5 16,4 0 4-16,5 1-4 0,1-1 3 15,3 1 0-15,-3 0-1 16,0 1 0-1,-3-2-1-15,0 2 3 16,-4 0-4-16,-1 0 3 0,1 0-2 16,3 0 2-16,2 0-2 15,3 0 3-15,0 2-2 16,-2 2-1-16,4-3 3 16,-5 2-4-16,2-3 4 15,-6 1-3-15,0 1 2 16,0-2-2-16,1 0 3 15,6 0-2-15,0 0-1 16,0 0 3-16,-1-2-3 16,-3 1 2-16,-7-2-1 15,-7 2 1-15,-3 1-4 16,-1 0 5-16,-3 0-2 16,1 0 1-16,-3 0-1 0,-3 0-2 15,-2 0 5-15,-2 0-5 16,-2 0 5-16,1 0-2 15,-1 0 3-15,0 0-1 16,0 0 3-16,0 0-3 16,0 0-2-16,0 0-1 15,0 0-1-15,0 0 3 16,0 4-30-16,5 0-57 16,-5-4-138-16</inkml:trace>
  <inkml:trace contextRef="#ctx0" brushRef="#br0" timeOffset="6517.43">19200 8828 333 0,'0'-7'12'16,"-12"-3"-9"-16,1-4 43 15,7 9-6-15,0 0-19 16,4-3-13-16,0 4-1 15,0-1 6-15,0-2 1 16,0 1 20-16,-2 0-4 16,-1 1 4-16,2 2 4 15,-2 2-6-15,-2-1-12 16,-2 2 2-16,-7 0-10 16,1 14-5-16,-5 13-5 0,2 6-1 15,-4 4 3-15,4 8-4 16,0 2 3-16,0 5-2 15,-1 1 5-15,-2 0 0 16,0-3-2-16,2-2-3 16,3-3 0-16,8-11 0 15,-1-7-2-15,6-10 2 16,-1-7-16-16,2-3-10 16,0-7-40-16,0 0-31 15,3-6-88-15</inkml:trace>
  <inkml:trace contextRef="#ctx0" brushRef="#br0" timeOffset="6892.67">19113 8760 533 0,'-10'-3'2'0,"7"3"13"16,3 0 27-16,0 0-25 15,0 0-13-15,13 10-5 16,5 6 6-16,0 7 12 16,0 3-3-16,1 5 0 15,-2 6-6-15,-4 3 11 16,-4 9-8-16,-3-1 3 0,1 2 0 16,-1-3-3-16,1-7-3 15,0-1 0-15,3-7-3 16,1-1-4-16,-1-7 1 15,2-5-4-15,-6-5 5 16,-1-7-4-16,-2-2 2 16,-3-3 0-16,0 1-6 15,0-3-6-15,0 0-6 16,0 0 0-16,0 0-18 16,-6-5-20-16,-12-12-134 15,-5-9-195-15</inkml:trace>
  <inkml:trace contextRef="#ctx0" brushRef="#br0" timeOffset="7101.1">19018 9160 555 0,'-15'-5'2'0,"9"2"25"15,6 0 25-15,0 3-25 16,11-3-33-16,14-3 3 15,9 1 3-15,2-3 4 16,-3 1-1-16,-5 1-3 16,-4 4-18-16,-6 2-31 15,-6 0-68-15,-8 0-57 0</inkml:trace>
  <inkml:trace contextRef="#ctx0" brushRef="#br0" timeOffset="7912.86">19349 8982 332 0,'-2'2'48'0,"2"-2"-29"16,0 0 25-16,0 0-2 15,-1 0-9-15,1 0 2 16,0 0 6-16,0 0 3 16,0 0-14-16,0 0-5 0,0 0-4 15,0 0-4-15,0 0-9 16,0 0 2 0,0 0-4-16,0 0-2 15,0-10 0-15,-2-12-5 0,2-12 0 16,0-5-1-16,0-3 2 15,0-3-4-15,0 0 3 16,6 5 0-16,1 10-1 16,-3 13 1-16,-3 8 1 15,-1 8 1-15,0 1-3 16,2 0 1-16,1 0-9 16,4 0 4-16,8 7 1 0,1 10 6 15,4 5 1 1,-1 7-1-16,2 3 2 15,-3 3-3-15,0-3 3 16,-1-2-4-16,-1-8 4 0,-2-3-5 16,-5-8 3-16,-3-6 0 15,-4-3 1-15,-1-2 0 16,-1 0-1-16,2-2 16 16,1-22-1-16,1-13-10 15,2-10-7-15,-1-6 4 16,1 0-3-16,0 6 2 15,-1 7 0-15,0 12-4 16,-2 7 4-16,-3 6-3 0,1 7 5 16,1 2-7-1,-2 5 7-15,0 1-8 16,0 0 4-16,0 0-5 16,3 0 0-16,0 0-7 0,3 0-17 15,4 1-11-15,-1 5-42 16,-4-1-98-16</inkml:trace>
  <inkml:trace contextRef="#ctx0" brushRef="#br0" timeOffset="11141.33">6842 12255 120 0,'-26'4'87'0,"4"19"-201"15</inkml:trace>
  <inkml:trace contextRef="#ctx0" brushRef="#br0" timeOffset="12532.53">7215 12653 421 0,'-9'0'33'0,"-8"2"-21"16,2-1 19-16,-5 1 3 16,1-1 26-16,-4-1-31 0,0 1-16 15,-5 1 19-15,-1-2-20 16,-7 3-3 0,4-2 0-16,-7-1-7 15,1 0 5-15,-1 0 1 0,-3 0 0 16,4 0-5-16,1 0 10 15,2 0-8-15,0-4 0 16,-3-7-3-16,-4-3 1 16,-6-4-2-16,0-1-1 15,1-4 2-15,0-2-4 16,6-2 5-16,2-2-5 16,9 1 4-16,5-2-1 0,2 1-1 15,6 2 4 1,-1-1-3-16,6 3 0 15,5 0-3-15,-1 0 4 16,5-3-5-16,2-2 3 0,-1-2 0 16,2 3 0-16,0-1 0 15,0 1-2-15,0 3 2 16,0-5-1-16,0 2 2 16,0 5-4-16,0 2 4 15,0 0-2-15,2-8-1 16,8-1 3-16,-4 5-5 15,0 1 4-15,0 4 0 16,6 3 0-16,1-7-1 0,5 1 1 16,-3 5 0-1,3 2 0-15,-5 2-1 16,2-1-1-16,8 2 2 16,7-3-2-16,7 0 2 0,9-3-4 15,4-1 4-15,1 2-1 16,4-1 1-16,-3 2 0 15,-1 0 0-15,-2 5 0 16,-7 4-1-16,-1 5 0 16,-5 1 1-16,-5 1 0 15,2 2-2-15,-1 0 2 16,-3 0-1-16,4 0 3 16,-5 0-4-16,4 0 3 15,-3 0 0-15,4 0-1 16,-1 0 0-16,-1 6-2 15,-1 4 3-15,2 3-1 0,-3-1 1 16,2 3-3-16,0 0 3 16,-1-2-1-16,3 1-1 15,-6 1 3-15,-1 2-3 16,-3 1 1-16,-5 3-1 16,1 1 2-16,-6 4-3 15,0 5 4-15,-3 1-3 16,-1 2 4-16,4 4-2 15,-3 1-1-15,0 1 0 16,-1 1 0-16,1-1 1 16,-1 0-3-16,-2 3 3 15,-2 0-9-15,-3 0 5 16,0 0-1-16,-2-1 1 0,0 0 5 16,-12 3-3-16,-7-1 1 15,1-1-2-15,-3 2 4 16,-1-1-4-16,-1-1 2 15,-3-2 0-15,2-5-1 16,-7 0 2-16,-2 2 0 16,33-38 0-16,-83 71-2 15,38-41 3-15,0-2 3 16,-4-1 2-16,1-7 2 16,3-1 1-16,4-7-5 15,-1-6 1-15,9-4 0 16,5 0-1-16,8-2 1 0,4 3-3 15,4-2-1-15,1 0-2 16,0 1 2-16,0-1-5 16,4 0 4-16,4 0-1 15,0-1-3-15,3 0-7 16,0 0-9-16,0 0-14 16,0 0-4-16,6 0-24 15,9 0-21-15,2-13-17 16,-4-4-66-16</inkml:trace>
  <inkml:trace contextRef="#ctx0" brushRef="#br0" timeOffset="18093.34">6594 15408 70 0,'-10'0'186'16,"-2"0"-184"-16,6 0-2 15,6 0 4-15,0 0-2 16,0 0-29-16,6 0-21 16,6-4 38-16,-2-7-26 0,-4 0-31 15</inkml:trace>
  <inkml:trace contextRef="#ctx0" brushRef="#br0" timeOffset="18992.75">6594 15408 393 0,'-116'-89'24'16,"95"89"-21"-16,5 0 17 16,5 0 26-16,5 0-3 0,2 0-2 15,4 0-15-15,0 0-13 16,0 0-2-16,0 0 5 15,0 0-3-15,-3 0 1 16,3 0-2-16,0 0-4 16,0 0-5-16,0 0-2 15,0 0-2-15,0 0-5 16,10 0 3-16,4 0 1 16,-5 0 3-16,3 0 3 15,-6 0-4-15,-2 0 4 16,-1 0-2-16,3 0 5 15,4 1-7-15,4 0 5 16,10 3 6-16,4-3 2 0,3-1-8 16,4 0 0-16,-6 0 1 15,3 0-2-15,-3-1 3 16,1-5-6 0,1-1 4-16,2-1-4 0,2-1 2 15,0 1-1-15,7 1 1 16,0 3-2-16,-1-2-1 15,5 2 2-15,-2 0-2 16,-3 3 2-16,3-1-3 16,0 0 4-16,4 2-4 15,4 0 3-15,-3-2-3 16,0 2 3-16,2-1-2 0,-3 1 0 16,1-3 2-16,-4 2-3 15,0-1 3 1,-3-1-4-16,-4 2 4 15,0 0-4-15,-1 1 3 0,-2 0 0 16,0 0-1-16,3-2 0 16,8-2 0-16,-3-3 3 15,5 0-4-15,-4 2 3 16,-6 0-3-16,-7 3 2 16,-6 2-1-16,-3 0 1 15,1 0 0-15,-5 0-2 16,4 0 3-16,2 2-3 15,-3 1 2-15,4 0-2 0,5-1 3 16,0 0-3-16,-2 1 2 16,2-2 0-1,-5 1-2-15,2 1 2 16,-6-2-1-16,4 3 0 0,-6-2 3 16,-5 3 1-16,-4-2-7 15,-4-3 4-15,-4 0-1 16,-2 0 2-16,0 0 1 15,1 0 0-15,-1 0 1 16,0 0-4-16,0 0 4 16,0 0-4-16,0 1-9 15,0 2-26-15,0 1-31 16,-9 10-24-16,-15 0-170 16</inkml:trace>
  <inkml:trace contextRef="#ctx0" brushRef="#br0" timeOffset="29340.4">6314 16486 231 0,'-6'-11'269'15,"0"6"-260"-15,3 5 17 16,3 0 19-16,0 0 0 0,0 0-10 15,0 0-18-15,0 0-12 16,0 0-3-16,0 0-2 16,0 0 3-16,0 0-5 15,0 0 2-15,0 0-1 16,0 0 1-16,0 0 0 16,0 0 2-16,0 0 3 15,0 0-3-15,0 0 1 16,-2 0 0-16,2 0-1 15,0 0-2-15,0 0 0 16,0 0 0-16,5 0-1 16,13 0 3-16,4 0-4 15,2 0 5-15,7-2 1 0,-1-5 3 16,6-3 9-16,-8 3-10 16,-2-1-4-16,-7 2-2 15,-1 6 3-15,2-1-5 16,0 1 5-16,2 0-6 15,1 0 7-15,-7 0-5 16,2 0 2-16,-1 0-1 16,0 0 0-16,6 0 0 15,-1 0 0-15,6 0 1 16,5 0-2-16,3 0 2 16,2 0 0-16,-2 0 0 15,-3 0-1-15,-2-2 0 0,2 2-1 16,-2 0 2-16,2-3-1 15,2 1-1-15,3-2 3 16,2-1-3-16,4 3 2 16,2-4-1-16,1-1 0 15,7-1 0-15,-2 1 0 16,-1 1 0-16,-1 4 0 16,2-3 1-16,-2 3-2 15,3-3 3-15,4-2-3 16,5 1 2-16,8-4-2 15,9 0 2-15,2 0-2 16,-2-1 1-16,-3 2 0 16,-4 0 0-16,-4 2 1 0,-4 0-3 15,-2 2 2-15,-2-4 0 16,-1 0 1-16,-2-1-2 16,-2 0 1-1,3 0 1-15,-1 1-2 0,1 1 1 16,0 0-1-16,-5 0 3 15,-2 0-4-15,-3-1 3 16,-11 1-2-16,-3 2 2 16,-7 2-1-16,-6 0-1 15,-7 4 3-15,-4 0-4 16,-3 0 2-16,-4 0-1 16,-3 0 3-16,3 0-3 0,0 0 3 15,-3 0-1-15,3 0 1 16,-3 0 0-16,0 0 0 15,0 0 0-15,0 0 2 16,0 0-1-16,0 0-6 16,-6 20-81-16,-22 7-196 15</inkml:trace>
  <inkml:trace contextRef="#ctx0" brushRef="#br0" timeOffset="30509.9">8338 16759 542 0,'-12'-4'138'15,"5"4"-137"-15,4 0 1 16,3 0 8-16,0 4-9 16,6 16-13-16,12 8 13 15,0 5 2-15,-5-11-4 0,-1-4 1 16,-6-8-1-16,-4-6 3 16,0-1-3-16,-2-3 3 15,0 0-3-15,-4 0 0 16,-11 0-9-16,-3-7-1 15,3-7 9-15,2 3 0 16,7 1 2-16,6 3 2 16,0-1 2-16,0-9-7 15,13-1 3-15,7 0 2 16,2 4-3-16,2 8-1 16,-5 2 2-16,-1 4 3 15,-4 0-3-15,-9 0 3 0,-2 0 3 16,-3 0 4-16,0 0 5 15,0 0 10-15,0 0-1 16,0 12-10-16,-1 13-5 16,-8 8-8-16,3 4 0 15,0 1-3-15,6-9-3 16,0-1-30-16,0-8-40 16,0-12-56-16,6-8-75 15</inkml:trace>
  <inkml:trace contextRef="#ctx0" brushRef="#br0" timeOffset="30952.72">8518 16665 51 0,'0'0'534'15,"0"0"-528"-15,5 3-2 16,4 22 10-16,3 11-5 16,4 8-4-16,5 5-4 15,-3-9 0-15,3-5-1 16,-5-10-13-16,-3-10-46 15,-8-9-41-15,-5-6-37 16,0-17 24-16,-14-13 62 16,-5-5 36-16,0 7 107 15,8 4 49-15,4 12-26 16,5 5-51-16,1 3-33 16,1 4-9-16,0-4-22 0,4-2-7 15,10-3 6-15,5-6 1 16,-2 0-20-16,-4-2-21 15,-4 1 7 1,-9-3 13-16,0-4 13 0,-2 1 7 16,-8 2 6-16,1 6 8 15,6 9 52-15,2 5-3 16,1 0-23-16,0 1-28 16,3 16-12-16,13 13 3 15,5 14 13-15,-2 3-5 16,2 0-7-16,1-2-2 15,-1-7-2-15,-3 0 2 16,-1-3-2-16,-9-4-42 0,-8-9-131 16</inkml:trace>
  <inkml:trace contextRef="#ctx0" brushRef="#br0" timeOffset="31200.05">8646 17063 633 0,'-11'32'46'0,"6"1"-52"15,5 3 8-15,15-5-3 16,12-7 3-16,11-9-4 16,3-8 1-16,-1-7-1 15,-6-4-1-15,-14-17-12 16,-14-4-4-16,-6-3 9 0,-20-1 15 16,-16 3-1-16,-2 4 3 15,-1 8-3-15,5 7 2 16,7 6-3-1,6 1-2-15,9 0-3 0,11 0-16 16,1 0-68-16,0-4-185 16</inkml:trace>
  <inkml:trace contextRef="#ctx0" brushRef="#br0" timeOffset="31508.57">8765 16794 510 0,'2'0'64'0,"-1"0"-69"15,4 0 21-15,7 0 1 0,6 0-1 16,1 15 6 0,-1 8-11-16,1 9-1 15,-10 5-5-15,-3 2-1 16,-4-3-3-16,-2-11 0 0,0-9-1 16,0-13-17-16,0-3-25 15,0-34-36-15,0-12 27 16,0-1 6-16,0 4 44 15,0 18 23-15,1 12 13 16,4 3 5-16,2 2-4 16,5-1-18-16,7-3-8 15,4 0-9-15,7-1-1 16,-3 0 2-16,-1-2-26 16,-7 0-44-16,-12-3-31 15</inkml:trace>
  <inkml:trace contextRef="#ctx0" brushRef="#br0" timeOffset="31689.08">8978 16543 419 0,'0'0'86'0,"0"13"-90"15,13 15 54-15,7 14 17 16,3 9-40-16,2 5-8 16,0 2-14-16,2-1-3 15,-3-7-2-15,-3-11 1 16,-2-9-4-16,-7-18-32 15,-3-12-53-15,-8-17-49 16,-1-31-237-16</inkml:trace>
  <inkml:trace contextRef="#ctx0" brushRef="#br0" timeOffset="31937.08">9209 16451 543 0,'0'14'74'15,"-6"19"-81"-15,-1 14 18 16,1 6 1-16,6 1-8 15,0-5-2-15,0-13-4 16,0-11-2-16,2-14-19 16,3-11-35-16,1-4 4 15,0-25 25-15,4-7 40 16,0 0 4-16,-3 8 15 16,5 8-2-16,1 6-6 15,1 7-12-15,2 5-6 0,7 2-4 16,-1 0 1-16,0 20-14 15,-8 6-85-15,-11 5-130 16</inkml:trace>
  <inkml:trace contextRef="#ctx0" brushRef="#br0" timeOffset="32100.65">9294 16873 569 0,'-3'0'86'15,"3"0"-84"-15,0 0 6 16,0 0-5-16,21-5-15 15,11-12 13-15,5-9 3 16,7-1-3-16,5-4 2 16,2 1-6-16,4 4-60 0,-7 0-73 15,-12 2-252-15</inkml:trace>
  <inkml:trace contextRef="#ctx0" brushRef="#br0" timeOffset="32460.68">9699 16352 676 0,'-3'-4'73'0,"3"-1"-79"16,3-5-5-16,26-10 1 0,7-7 15 15,2-2-6-15,-5 6 1 16,-8 8-2-16,-11 8-8 15,-5 2-11-15,-9 5 5 16,0 0 17-16,-14 0 6 16,-7 0-2-16,-2 9-9 15,0-1 15-15,7 2 4 16,4 0 1-16,5 0 10 16,4 1-14-16,1 8-7 15,2 6-4-15,0 4 1 16,8 6-4-16,9-3 3 15,4-1-5-15,3-4-21 16,0-9-40-16,-6-15-50 0,-5-4-57 16,-7-28-213-16</inkml:trace>
  <inkml:trace contextRef="#ctx0" brushRef="#br0" timeOffset="32725.49">9869 16280 407 0,'-7'-8'116'0,"4"4"-32"15,1 4-6-15,2 0-45 16,0 11-27-16,5 21-14 15,11 12 18-15,2 8-5 16,0 0-5-16,-4-5-5 16,0-5-39-16,-8-6-42 15,-6-12-37-15,0-14-6 16,-4-10-10-16,-9 0 40 0,3-9 110 16,3 1 227-16,4 5-62 15,1 3-66-15,2 0-54 16,0 0-34-1,0 0-19-15,3-5-11 0,21-5 0 16,9-4 9-16,6-4 0 16,-3-3-27-16,-13-2-105 15,-11 4-420-15</inkml:trace>
  <inkml:trace contextRef="#ctx0" brushRef="#br0" timeOffset="32865.12">9996 16388 689 0,'-10'0'62'0,"10"0"-63"16,0-4-1-16,20-1-19 16,11-5 13-1,11-2 7-15,-6 0-34 16,-9 1-73-16,-12 2-73 0</inkml:trace>
  <inkml:trace contextRef="#ctx0" brushRef="#br0" timeOffset="33060.49">10102 16195 458 0,'-6'0'160'16,"4"0"-124"-16,2 0 6 15,0 10-28-15,8 18-20 0,12 8 33 16,3 11-9 0,2-4-13-16,-1-2-4 15,-3-3 0-15,-3-4-2 16,-5-5 1-16,-6-3-1 0,0-5-36 15,-7-1-43-15,0-8-120 16</inkml:trace>
  <inkml:trace contextRef="#ctx0" brushRef="#br0" timeOffset="33264.96">10006 16738 38 0,'-9'20'655'15,"4"-11"-659"-15,5 4 11 16,5 0 11-16,21 3-10 16,9 0 2-16,6-4 2 15,3-6-9-15,1-6-3 0,-6 0 2 16,-2 0-29-16,-9-18-35 16,-10-10-47-16,-10-10-75 15</inkml:trace>
  <inkml:trace contextRef="#ctx0" brushRef="#br0" timeOffset="33576.37">10167 16311 721 0,'0'-2'-2'16,"0"0"-5"-16,0 2 2 16,18 0-3-16,2 0 11 15,2 0-4-15,-6 12 4 0,-6 7-3 16,-7 6 2-16,-3 5-5 15,0-1-4-15,-4-2-8 16,-5-8 4-16,-1-10 6 16,7-6 4-16,0-3 6 15,3 0 0-15,0 0-4 16,1-5-2-16,12-2 6 16,2-2 5-16,2 5 0 15,1 0-7-15,1 2-2 16,-2 0 2-16,2-2-5 15,-4 2 4-15,-2 1-7 16,-5-5-45-16,-8-4-50 16,0-10-107-16</inkml:trace>
  <inkml:trace contextRef="#ctx0" brushRef="#br0" timeOffset="33825.72">10264 16048 658 0,'0'12'3'16,"5"15"-4"-16,17 16 42 16,11 17 1-16,4 6-26 15,4 7 8-15,0 0-14 16,1-2 5-16,-1-6-8 16,-5-9-5-16,-8-14-2 0,-6-10 2 15,-8-13-2-15,-8-11 0 16,-2-4 0-16,-4-4 0 15,0 0-8 1,0 0-23-16,-1-20-40 0,-22-12-85 16</inkml:trace>
  <inkml:trace contextRef="#ctx0" brushRef="#br0" timeOffset="37139.89">17334 12485 534 0,'-9'-1'2'0,"1"-1"0"16,8 2 13-16,0 0 24 15,0 0-15-15,0 0-19 16,0 0-4-16,0 0-2 15,0 0 4-15,0 0-2 16,0 0 3-16,0 0-2 16,0-3 3-16,0 3 1 15,0 0-2-15,0 0 2 0,0 0-4 16,0 0 5-16,0 0-8 16,20 0 5-16,8 0 14 15,3 0-4-15,0 0-8 16,1 0 1-16,-2 0-4 15,-1-2-3-15,1-1 0 16,1 2 0-16,-2 1 3 16,2 0-4-16,0 0 4 15,5 0-3-15,1 0 0 16,2 0 1-16,7 0-1 16,1 0 4-16,8 0-4 15,10 0 6-15,12 0 13 16,13-6 6-16,5-4-18 0,-1 3-2 15,-3 0-5 1,-5 5 1-16,1 0 3 16,-1 1-1-16,-3-1 1 15,-8 1-4-15,-11 0 3 0,-9 1-4 16,-6 0 5-16,-6 0-6 16,0 0 3-16,-1 0 0 15,-1 0-3-15,-3 0 5 16,-2 0-6-16,-5 0 5 15,-3 0-2-15,0 0 0 16,-2 0-1-16,1 0 2 16,0 1-1-16,-5-1 0 0,-1 0 1 15,-5 0-3-15,3 0 4 16,-2 0-4 0,1 1 4-16,-2 1-4 15,-6-1 4-15,0 1-2 0,-4-1 0 16,-5 0 0-16,1-1 0 15,-2 1 1-15,0-1 1 16,0 2 3-16,0-1-3 16,0-1 4-16,0 0-4 15,0 0 0-15,0 0 0 16,0 0-11-16,0 0-14 16,0 0-43-16,-6 9-43 15,-24 1-205-15</inkml:trace>
  <inkml:trace contextRef="#ctx0" brushRef="#br0" timeOffset="38880.43">19534 12482 524 0,'-22'0'-20'15,"15"0"13"-15,6 0 10 16,1 0-4-16,0 0-20 16,0 0-133-16,0 0-29 0</inkml:trace>
  <inkml:trace contextRef="#ctx0" brushRef="#br0" timeOffset="40420.43">19712 12379 431 0,'-25'7'12'16,"-3"0"-7"-16,-1 3 54 15,0-2 5-15,1-1-25 16,5-1-17-16,4-3 12 16,5-3-17-16,1 0-9 15,2 0 5-15,-5 0 4 16,-2-5-7-16,-3-8 0 15,-4-3-7-15,-2-2 1 16,3-6-2-16,-6 1 0 16,5 2-3-16,1-3 6 15,4 6-2-15,3 1-2 16,2-1 1-16,2 0-4 0,-1-1 4 16,1-2-3-16,1 2 4 15,3 2-5-15,3 2 6 16,2 1 3-16,1 0-7 15,1 3 1-15,2 0-3 16,0-1 1-16,0-3-3 16,0-1 4-16,8-3-1 15,3 1 0-15,-2 7 0 16,0 0 0-16,2 3 0 16,1-2 0-16,1-4 2 15,2 2-4-15,0 1 3 16,3-2-3-16,2 2 3 15,0 1-3-15,-1 2 3 0,1 1-1 16,-1 2 0-16,2 0 0 16,-3 4-3-16,1 1-1 15,2 0-2-15,-3 0 7 16,1 0-3-16,-4 0 3 16,1 0-2-16,-2 0 1 15,-2 3 2-15,-2 2-3 16,-2 2 3-16,0 0-3 15,2 2 3-15,0-1-2 16,2 0 3-16,-2 1-3 16,-1 2 1-16,1-2 0 15,0 2 0-15,-1 2 1 0,1-2-2 16,0 2 4-16,-1-2-4 16,1-2 2-16,-2 3-3 15,-2-1 3 1,-1 0-2-16,-2 4 2 0,-2 0 1 15,1 6-1-15,-2 3 1 16,0-1-4-16,0 1 6 16,0-3-5-16,0-2 2 15,0 1-2-15,0-4 3 16,0 0-2-16,-3 0 2 16,-5 0 0-16,-1-2-4 15,-1 0 6-15,1-3-5 0,-2-1 5 16,-2 1-3-1,-5 1 1-15,-4-3-1 0,0 2-1 16,-4-4 3 0,-2-1-3-16,1 0 3 0,-7-3-4 15,3-1 5-15,4 0-2 16,0-2 8-16,6 0-6 16,0 0 2-16,6-2-3 15,-2-2 1-15,0-3 0 16,-1-1-6-16,0 0 6 15,0-3-5-15,-1-2 3 16,1-2-4-16,-1-4 3 16,4 2-1-16,2-3 0 0,2-1 0 15,2 2-1 1,-1-1 0-16,2 4-4 16,1 2 7-16,2 1-6 15,1 1 3-15,4-4-2 0,0-2 1 16,0 2-2-16,9-4 3 15,4-1-2-15,5 1-1 16,-1-4 6-16,5 0-5 16,-1 1 4-16,-5 3-6 15,-1 5 3-15,-1 1 1 16,2 5-4-16,2 2 2 16,3 1-1-16,-1 0 4 0,0 4-2 15,1-1 2 1,1 3-3-16,-1 0 3 15,1 0-4-15,-1 0 3 16,-3 8 0-16,1 3 0 0,0-1 2 16,1 1-5-16,1 0 6 15,1 2-6-15,-2-3 2 16,-1 3-3-16,-3 1 1 16,1 1 0-16,-7-1 1 15,0 6 2-15,-5 3-1 16,-4 4 1-16,-1 5 0 15,0 3 5-15,-1-2-4 16,-9-3 2-16,-1 0-2 16,-1-4 2-16,-4-1-2 15,1 3 0-15,-1-4 1 16,3-6-2-16,3-4 9 16,0-5-8-16,-2 1 0 0,-4-3-12 15,3 0-16-15,0-7-49 16,0 0-61-16,-3 0-317 15</inkml:trace>
  <inkml:trace contextRef="#ctx0" brushRef="#br0" timeOffset="44701.77">20129 11961 502 0,'-41'-1'-13'0,"11"1"2"16,5 1 26-16,3 10 26 15,6 0-29-15,4-1-7 16,6-4-1-16,6 2 0 0,0 0-5 16,0-1-2-16,3 3 2 15,9-3-2-15,6-2 2 16,3-3 0-16,7-2-2 15,7 0-1-15,3-16-1 16,-2-2-1-16,-2-1-5 16,-6 4 3-16,-7 2 3 15,-9 8 6-15,-9 4-2 16,-3 1 7-16,0 0 25 16,0 0 14-16,-19 20-7 15,-7 17-26-15,-2 15-8 16,4 8 6-16,4-5 1 15,8 1-6-15,2-2 4 0,6 3-4 16,4-1-3-16,0-3-1 16,18-9-3-16,1-9 3 15,-1-11-5-15,0-9 3 16,-7-10-9-16,-7-3-12 16,-4-2 7-16,0-6 22 15,-12-16 0-15,-10-10-7 16,-5-6 1-16,-3 2 0 15,1 3 4-15,3 5 3 16,5 7 11-16,5 7-5 16,7 6-3-16,6 4 12 15,3 4-5-15,0-2-19 0,0 2-12 16,1 0 0-16,17 0 5 16,5 6 12-1,7-1-4-15,-2 0 1 16,2-2-1-16,1-2 2 0,0-1-2 15,-3 0-12-15,-2 0-27 16,-10 0-61-16,-10 0-59 16</inkml:trace>
  <inkml:trace contextRef="#ctx0" brushRef="#br0" timeOffset="45067.8">20302 12129 515 0,'0'0'54'0,"0"0"-48"15,0 0 37-15,0 0 1 16,2 0-31 0,4 14-13-16,5 4 8 15,3 1-2-15,0-1-4 0,3-4-3 16,-4-4-3-16,-4-5-21 16,-1-4-9-16,2-1-9 15,1-9 0-15,-1-14 28 16,-1-11 3-16,-6-3 8 15,-3 8-1-15,0 6 8 16,0 12 11-16,0 8 48 16,0 3-6-16,0 0-20 15,0 0-28-15,0 20-11 0,0 12 6 16,7 7 9-16,2 2-6 16,8-7-7-1,1-6 3-15,-1-9-4 0,-1-6-6 16,-3-8-34-16,0-5-4 15,2-5-19-15,-3-21-18 16,-1-8-130-16</inkml:trace>
  <inkml:trace contextRef="#ctx0" brushRef="#br0" timeOffset="45225.62">20623 12064 487 0,'0'0'83'0,"0"0"-51"15,0 13 13-15,0 14-26 16,0 5-4-16,2 4-7 15,4-7-11-15,6-3 6 16,1-5-3-16,-2-7-17 16,-4-5-31-16,-5-7-32 0,-2-2-59 15,0-14-75-15</inkml:trace>
  <inkml:trace contextRef="#ctx0" brushRef="#br0" timeOffset="45372.22">20575 11879 590 0,'-4'0'4'0,"4"0"26"16,0 0-14-16,11 0-25 15,16 12 1-15,4 4 10 16,10-2-29-16,-2-2-70 16,-7 1-120-16</inkml:trace>
  <inkml:trace contextRef="#ctx0" brushRef="#br0" timeOffset="45553.44">20810 12035 586 0,'-29'13'30'0,"4"7"4"15,4 1 15-15,8 2-13 16,8 4-21-16,5 0-12 16,8 3-2-16,19-5-2 15,10-3 2-15,6-12-8 16,2-9-21-16,-2-1-40 15,-10-22-72-15,-12-12-104 16</inkml:trace>
  <inkml:trace contextRef="#ctx0" brushRef="#br0" timeOffset="45732.57">20917 11871 513 0,'-6'15'96'0,"3"7"-101"16,3 10 12-16,0 8 29 15,2 8-16-15,10 1-15 16,8 1-3-16,1-6 1 16,0-8-3-16,1-6-5 15,-1-12-67-15,-6-16-68 16,1-2-163-16</inkml:trace>
  <inkml:trace contextRef="#ctx0" brushRef="#br0" timeOffset="45968.6">21108 11985 477 0,'-41'29'176'16,"3"0"-178"-16,5 3 18 15,9-10 11-15,10-4-9 16,9-8-15-16,5 0-6 16,0-4-3-16,12 1 1 15,6 0 3-15,7-2 3 16,0-3-2-16,3 1 2 15,1 0-3-15,0-2 0 0,1 2-12 16,-2-3-7-16,4 0-26 16,-4 0-52-16,-4 0-96 15</inkml:trace>
  <inkml:trace contextRef="#ctx0" brushRef="#br0" timeOffset="46356.57">21784 11862 541 0,'-36'10'107'0,"2"3"-125"16,4 9 37-16,6 4 9 15,8 3-21-15,10 2-6 16,6-3 1-16,4-5-4 16,19 4 3-16,11-5-4 15,6 1 4-15,-4 0-1 16,-2 0 2-16,-10 1-2 0,-17 1 1 15,-7 1 1 1,-13-2 0-16,-23 0 2 16,-5-8-5-16,6-6-4 15,15-7-18-15,15-3-63 0,5-17-149 16</inkml:trace>
  <inkml:trace contextRef="#ctx0" brushRef="#br0" timeOffset="46665.74">22022 12100 594 0,'0'-2'17'16,"0"1"16"-16,8-3-22 0,5-4-18 15,2-5 4-15,-2-5 6 16,-7 1-5 0,-6 2 4-16,0 2-1 15,-16 1 0-15,-11 5-5 0,-6 4 5 16,-4 3-3-16,4 0 23 15,5 2-2-15,8 8 8 16,7 6-1-16,6 5-11 16,7 4-9-16,0 3-6 15,7-2 4-15,18 0-3 16,11-2 1-16,5-3-2 16,5-4 0-16,0-6-1 15,1-6-38-15,-5-5-21 16,-5-7-56-16,-13-20-166 15</inkml:trace>
  <inkml:trace contextRef="#ctx0" brushRef="#br0" timeOffset="46853.24">22221 11737 648 0,'-10'21'-4'15,"7"13"5"-15,3 15 28 16,0 9-2-16,9 4-20 15,9-1-2-15,0-8-3 16,1-6 1-16,-1-7-5 16,-1-8-1-16,-4-5-37 15,-6-9-41-15,-2-14-136 16</inkml:trace>
  <inkml:trace contextRef="#ctx0" brushRef="#br0" timeOffset="47169.05">22426 12082 564 0,'0'0'69'0,"1"0"-75"16,11 0-2-16,5 0 2 15,8 0 4-15,5-10 5 16,-4-5-1-16,-3-6-1 16,-8-3-11-16,-8-3 0 15,-5 2-9-15,-2 1 17 16,-3 4 5-16,-17 8 5 15,-4 7 15-15,-5 5 21 16,-3 13-28-16,4 16-3 0,4 8 2 16,11 4-1-16,6 0-10 15,7-3-1-15,0-3-4 16,14-7 2-16,7-6-4 16,5-7 3-16,3-9-3 15,4-6-27-15,9-11-26 16,-4-20-59-16,1-8-175 15</inkml:trace>
  <inkml:trace contextRef="#ctx0" brushRef="#br0" timeOffset="47360.85">22758 11871 672 0,'-35'5'4'16,"4"16"18"-16,3 7 13 15,1 4-2-15,12 5-16 16,5 2-6-16,10 1 6 15,0-2-13-15,13-3 3 16,17-3-2-16,3-9-6 16,4-8 4-16,3-10-29 15,6-5-25-15,-5-25-39 16,-13-12-98-16</inkml:trace>
  <inkml:trace contextRef="#ctx0" brushRef="#br0" timeOffset="47505.6">22808 11921 557 0,'3'4'82'16,"20"-1"-126"-16,17-3 40 15,8 0 1 1,2 0 4-16,1-2-75 0,-9-12 0 16,-11-1 6-16</inkml:trace>
  <inkml:trace contextRef="#ctx0" brushRef="#br0" timeOffset="47713.05">22920 11775 636 0,'-4'12'36'0,"1"11"-39"16,3 13 13-16,0 9 31 15,6 8-18-15,10 1-17 16,-1-5 2-16,3-3-1 15,0-6-5-15,3-5-1 16,-2-9-7-16,2-8-44 16,0-15-44-16,-4-3-93 15</inkml:trace>
  <inkml:trace contextRef="#ctx0" brushRef="#br0" timeOffset="47889.56">23203 11894 627 0,'0'7'2'15,"0"18"11"1,0 9 56-16,6 4-38 16,-2 4-22-16,4-4-7 15,0-4 0-15,-2-5 2 0,2-8-6 16,-2-8-19-16,0-9-37 16,-4-4-89-16,-2-19-303 15</inkml:trace>
  <inkml:trace contextRef="#ctx0" brushRef="#br0" timeOffset="48045.15">23114 11810 601 0,'0'4'33'16,"0"1"-49"-16,22 2 19 15,13 3 21-15,9-2-21 0,-1-1-21 16,-1-1-74-16,-11-1-38 15</inkml:trace>
  <inkml:trace contextRef="#ctx0" brushRef="#br0" timeOffset="48345.35">23387 12054 706 0,'-14'31'-2'0,"11"6"13"15,3 2 17-15,13-9-6 16,16-2-19-16,1-8-3 16,1-8 3-16,-4-8-15 0,-5-4-15 15,-6-8 12-15,-7-18 9 16,-8-8 1-16,-1-3 7 16,-10-1 0-16,-11 4 7 15,-9 2 4-15,-2 8 14 16,2 7-10-16,0 8 0 15,5 4-6-15,3 5-13 16,2 3-1-16,11 20-27 16,9 6-49-16,3-6-44 15,23-9-291-15</inkml:trace>
  <inkml:trace contextRef="#ctx0" brushRef="#br0" timeOffset="48720.56">23571 11949 642 0,'0'0'0'16,"7"0"9"-16,1 22 15 16,-1 6 16-16,2 9-7 15,-3 0-27-15,0-5 4 16,-1-5-7-16,-1-8-3 16,1-9 1-16,-4-7-2 15,-1-3-1-15,6 0-4 16,4-27 4-16,7-14 4 15,5-15 0-15,2-9-2 16,-4 9 1-16,-4 17-4 0,-3 16 3 16,-1 17-3-16,5 6-6 15,5 13 8-15,2 20 14 16,-5 14-2-16,-4 6-2 16,-6-2 1-16,0-2 2 15,-3-9-5-15,-3-5 2 16,-2-10-6-16,-1-8 0 15,0-8-1-15,2-5-1 16,-2-4-2-16,0 0 3 16,4 0-18-16,5-2-43 15,-2-14-81-15</inkml:trace>
  <inkml:trace contextRef="#ctx0" brushRef="#br0" timeOffset="51604.65">17113 13474 474 0,'0'0'26'15,"0"-2"-24"-15,0 1 24 0,0 1 11 16,0-2-26-16,6 2-18 15,9-1-1 1,8-2 9-16,0 3 6 16,-5-1 2-16,-1 1 5 0,-10-2 0 15,-4 2-5-15,-3 0-1 16,0 0 17-16,0 0 0 16,0 0-5-16,0 0-10 15,0 0-7-15,0 0 0 16,0 0-4-16,0 0 2 15,0 0-2-15,0 0 3 16,0 0-2-16,0 0 1 16,3 0-1-16,7 0-3 0,4 0 5 15,5 0-2-15,1 0 1 16,6 0-2 0,1 0 3-16,5-1-2 15,-1-2 1-15,-3 2 0 0,0-1-1 16,1 2 0-16,-3 0 0 15,4-1 2-15,1 1-4 16,4-3 4-16,5 2-3 16,4-4 3-16,1 0 8 15,1 1 0-15,1 0-4 16,-4 0-2-16,-3 1 0 16,-1-1-4-16,0 1 3 15,4-3-4-15,3-1 4 16,6-2-4-16,4-2 5 15,4 1-4-15,0 1 1 16,-1 4 1-16,-9 1 2 0,-6 1 0 16,-5 1-3-16,-5 2 0 15,3 0-2-15,1-1 4 16,6 1-4-16,1-1 2 16,7-3-1-16,5-1 1 15,1 0 2-15,-3 1-6 16,-6 0 6-16,-3 3-4 15,-10 1 3-15,-3 0-3 16,-5 0 1-16,-3 0 0 16,2 0 1-16,0 0 0 15,3 1-3-15,1 3 4 16,-1-3-3-16,-3-1 2 16,-1 0-2-16,-6 0 3 0,-4 0-4 15,-1 0 3-15,-6 0 0 16,0 1-2-16,3 1 2 15,1 1-3-15,5-2 4 16,-2 0-4-16,2 1 4 16,-3 0-3-16,3-2 2 15,-6 1-2-15,-2-1 3 16,-4 0-3-16,-4 1 2 16,-1-1-1-16,-1 1 1 15,0-1 5-15,0 0 17 16,0 0-6-16,0 0-5 15,0 0 1-15,0 0-9 0,0 0-1 16,0 0-1-16,0 0-3 16,0 0-19-16,0 3-34 15,-13 5-54-15,-8 4-150 16</inkml:trace>
  <inkml:trace contextRef="#ctx0" brushRef="#br0" timeOffset="55260.39">28261 10515 575 0,'-12'0'23'0,"5"0"-21"15,5 0 32-15,2 0 7 16,0 0-22-16,0 0-13 16,0 0-10-16,0 0 5 15,0 0-5-15,0 0 6 16,0 0-4-16,0 0 4 16,0 0 2-16,0 0-1 15,0 0 5-15,0 0-2 16,0 0 4-16,0 0-6 15,0 0 2-15,0 0-6 16,0 0 0-16,0 1 1 16,14 3 4-16,2-2-2 15,0 2 2-15,2-2 0 0,-2-2-1 16,1 1 7-16,1 0-6 16,-2 2-2-1,5 0-1-15,6 0 1 16,2-1-3-16,9 3 0 0,2-3 1 15,1 1-3-15,3 0 5 16,-4-2-5-16,-1 2 6 16,2-3-6-16,7 3 5 15,9-2-6-15,5 2 5 16,7-3-1-16,-5 4-2 16,-5-1 3-16,-2 1-4 15,-3 0 4-15,2 1-3 0,1-3 9 16,2 0-5-16,8 0 0 15,4-2-1-15,3 3-1 16,-3-1 1 0,-7 0-2-16,-9 1 2 0,-7-1-4 15,-2 0 5-15,1 1-3 16,0-3 3-16,4 2-2 16,3-1 1-16,2-1-1 15,4 0-3-15,2 0 5 16,1 0-5-16,-4 0 4 15,-2 0-3-15,-4 0 3 16,-6 0-4-16,-1 0 4 16,-3-1-1-16,0-1-2 0,3-1 1 15,3 3-2-15,5-1 4 16,6 0-2 0,-1-1 2-16,1-1-3 15,-5 3 3-15,-6 0-2 0,-1 0-2 16,-5 0 4-16,2 0-5 15,-5 0 5-15,-4 0-3 16,-5 0 1-16,-6 0-2 16,-6 0 5-16,-3 0-5 15,-5 0 3-15,-3 0-1 16,-4 0-1-16,-1 0 4 16,-3 0-5-16,0 0 7 0,0 0-2 15,0 0 4 1,0 0-3-16,0 0 5 15,0 0-3-15,0 0-1 16,0 0 0-16,0 0-5 0,0 0 2 16,0 0-3-16,0 0 3 15,0 0-3-15,0 0 2 16,0 0-19-16,-12 0-28 16,-16 0-50-16,-19-1-228 15</inkml:trace>
  <inkml:trace contextRef="#ctx0" brushRef="#br0" timeOffset="58080.42">19757 10256 485 0,'0'1'7'0,"0"-1"-14"15,0 0 8-15,0 0 15 16,0 0 4-16,0 0-5 15,0 0-6-15,0 0 7 16,0 0 2-16,0 0 1 16,0 0-4-16,0 0-2 15,0 0-3-15,0-1-2 16,0 1 1-16,0-3-3 16,0-2 1-16,0-1-2 15,0 1 4-15,0 2-5 16,1 0 1-16,5-4-2 0,5-3-5 15,2-2 4-15,1-4-4 16,1 3 4-16,-1-3-4 16,-2 5 4-16,3-1-4 15,0 1 4-15,3-2-2 16,4-4 0-16,-1 2 0 16,4-2-2-16,1 2 4 15,-1-3-5-15,3 0 6 0,0-2-6 16,7 3 6-1,10-1-3-15,14-5 0 16,10-1 6-16,8 1 2 16,4-4-5-16,2 2-4 0,8-1 5 15,3-5 3-15,1 2 0 16,-3 1-1-16,-7 3-2 16,-6 6 1-16,-9 2-4 15,-7 3 2-15,-2 3-2 16,-5 0 0-16,2 1-2 15,-2-1 6-15,0 2-6 16,5-2 7-16,-1 1 0 16,5 2 9-16,1 1-3 15,-4 1-10-15,0 0 4 16,-6 1-8-16,-2 1 6 16,-2-2-5-16,0 3 4 15,1-1-2-15,1 0 2 0,2 1-1 16,1 1-1-16,2 1 2 15,-3 1-6-15,1 0 7 16,-2 0-7-16,-2 0 6 16,1 0-3-16,-1 0 2 15,4 0-1-15,3 0-1 16,-2 0 1-16,0 0-1 16,-1 1 2-16,-4 7-4 15,-4-3 4-15,0 4-3 16,2 1 2-16,1 1 0 15,2-2 1-15,1 2-3 16,0-1 1-16,-3-2 2 0,-6 1-5 16,-3-1 5-16,-10-2-4 15,-9-1 4-15,-6 2-5 16,-8-3 5-16,-1 2-3 16,-1-1 2-16,-1 1 0 15,1 0-2-15,-1-2 5 16,-1-2-6-16,3 4 4 15,6 0-2-15,1 2 3 16,5 2-4-16,3 1 4 16,-3-2-2-16,6 1 1 15,-1 3-3-15,1-1 0 16,6 1 2-16,-2 1-2 16,-1-3 3-16,0-2-4 0,-5 4 5 15,2-1-4-15,-2 1 1 16,1-1 1-16,-1 2-2 15,-1 1 1-15,1-1-1 16,2 2 3-16,0-2-5 16,3 1 5-16,-2-3-3 15,2 4 3-15,-4 0-3 16,3 0 2-16,-6-1-2 16,1 2 0-16,-1-3 2 15,0-1-2-15,4 3 3 16,-3-2-4-16,3 1 4 15,-3-3-3-15,-2 0 3 0,-3-4-2 16,-8-4-2-16,-2 0 4 16,-6-2-4-1,-2-1 4-15,-1-1-3 16,0 0 3-16,0 1-3 0,0-1 5 16,0 0-2-16,0 0 1 15,0 0-1-15,0 0-2 16,0 0 2-16,0 0-1 15,-4 0-10-15,-13 0-28 16,-6 0-44-16,-3-1-52 16,-2-9-115-16</inkml:trace>
  <inkml:trace contextRef="#ctx0" brushRef="#br0" timeOffset="58440.2">24481 9790 629 0,'0'4'5'16,"0"5"-26"-16,0 5 17 15,19 6 8-15,5 7-4 16,9 3 2-16,5 4-4 0,-5-1 4 15,-6-1-2 1,-9-4 0-16,-9-3-1 0,-9 0 0 16,-10 0 5-1,-29 2 0-15,-19-2 17 0,-14-2 18 16,-8-5-3-16,7-4-2 16,5-5-15-16,21-3 1 15,16-3-15-15,13-3 2 16,15 0-9-16,3 0-1 15,9 0-68-15,20-4-90 16,6-23-236-16</inkml:trace>
  <inkml:trace contextRef="#ctx0" brushRef="#br0" timeOffset="65823.74">25171 8461 249 0,'-5'-2'15'15,"-5"1"22"-15,5 1-4 16,3 0-7-16,2 0-13 16,0-1-11-16,0 0-8 0,0-1-44 15,0 2-57-15,0 0 20 16,0 0 52-16,-1 0 47 15,-5 0 32-15,5 0 67 16,-2 0-24-16,1 0-20 16,1 0-1-16,1 0-26 15,0 0-12-15,0 0-6 16,0 0-4-16,0 0-6 16,0 0 4-16,0 0-12 15,0 0 1-15,-2 0 2 16,1 0 5-16,1 0-4 15,-2 0-1-15,-1 2-5 0,-1 12-3 16,-2 8 8-16,-3 6 3 16,2 2-2-16,-1 5 1 15,0 4 1-15,-5 11-7 16,0 8 7-16,0 4-1 16,2 4-3-16,3-4-1 15,7 1-1-15,1-3 1 16,0 0-5-16,9-3 3 15,8-3-4-15,-3-1 3 16,0-7-2-16,2-3 2 16,-4-7-2-16,1-4 1 15,-4-5 1-15,-3-11-5 16,-1-5 7-16,-4-5-7 0,1-3 6 16,-2-3-4-16,0 0 3 15,0 0-2-15,0 0 2 16,0 0-2-16,5 1-3 15,3 2-4-15,6 3-43 16,2-6-32-16,-4 0-129 16</inkml:trace>
  <inkml:trace contextRef="#ctx0" brushRef="#br0" timeOffset="66932.53">26493 8472 361 0,'-1'-2'22'0,"1"2"29"16,0 0 4 0,0 0-11-16,0 0-24 15,0 0 12-15,0 0 2 0,0 0-6 16,0 0-6-16,-2 0-2 15,2 0-1-15,0 0-11 16,-1 0 3-16,1 0-3 16,0 0 2-16,0 0-8 15,0 0-1-15,0 0 0 16,0 0-3-16,0 0 3 16,0 0-5-16,0 0 4 0,0 0-3 15,0 4 5 1,0 1-6-16,1-1 8 15,5 5-6-15,4-1 4 16,-1 5-2-16,2 1-4 0,1 1 6 16,0 0-5-16,0-1 6 15,2 7-6-15,2 7 4 16,0 8-2-16,-3 14 2 16,2 8-1-16,-3 10 0 15,0 6 3-15,-3 1-6 16,0-3 8-16,-5-1-7 15,-1-8 5-15,0-5-4 16,-3-2 4-16,0-5-2 16,-7 2 6-16,-8-1 3 15,-4-8-3-15,2-6 0 16,2-6-6-16,2-10 6 16,3-5-5-16,2-8 2 0,3-6-5 15,5-3 3-15,0 0-1 16,0 0-6-16,0 0-30 15,2-1-60-15,6-20-174 16</inkml:trace>
  <inkml:trace contextRef="#ctx0" brushRef="#br0" timeOffset="68240.78">25479 8495 448 0,'1'0'29'16,"-1"0"-29"-16,2 0 0 15,0 1 0-15,0 21-3 16,0 11 16-16,-2 15 12 16,0 6 2-16,0 8 18 0,0-3-30 15,0-7 10-15,0-6-10 16,0-12-7-1,0-6-3-15,0-9-1 16,0-6 1-16,0-7-6 0,0-4 2 16,0-2-2-16,0 0 2 15,0 0-32-15,0 0-61 16,0 0-70-16</inkml:trace>
  <inkml:trace contextRef="#ctx0" brushRef="#br0" timeOffset="68793.95">26234 8425 503 0,'-5'-3'23'0,"4"3"16"15,1 0 3-15,-2 0-34 16,-2 10-15-16,1 23 5 15,-1 15 21-15,-1 10-6 16,2 8 1-16,2 0 0 16,-2-4-1-16,1-3-2 15,-1-14-7-15,1-8-2 16,2-9 2-16,0-10-4 0,0-7 2 16,0-6-3-16,0-5 2 15,0 0-4-15,0 0-32 16,0 0-68-16,0 0-159 15</inkml:trace>
  <inkml:trace contextRef="#ctx0" brushRef="#br0" timeOffset="69633.7">25574 9177 540 0,'-12'-5'6'0,"6"5"53"15,2 0 9-15,-3 0-47 16,-1 4-16-16,0 15-9 16,1 8 7-16,2 5 0 15,4 2-2-15,1 0 3 16,0 5-6-16,0-2 6 15,9-2-4-15,9 0 1 16,7-8-2-16,4-5 2 16,-1-7-3-16,0-11 2 0,-1-4-6 15,-2 0 0-15,-2-23 5 16,-3-1-2 0,-5-11 6-16,-10-4-3 15,-5-4 2-15,-2 0 1 0,-19-3 2 16,-1 5-3-16,-2 7 5 15,2 6 25-15,0 10-14 16,2 5-2-16,2 9-6 16,-1 4-7-16,5 0-11 15,3 7 1-15,6 11-5 16,5 2-39-16,2 2-18 16,17-7-87-16,8-8-190 0</inkml:trace>
  <inkml:trace contextRef="#ctx0" brushRef="#br0" timeOffset="70180.44">26259 9172 491 0,'-7'-6'9'16,"4"6"42"-16,3 0-6 15,0 0-31-15,0 0-22 16,0 5 4-16,0 12 8 15,0 5 15-15,0 8 1 0,0 9-3 16,0 4 1-16,0 4-1 16,1 0-4-16,1-2-3 15,-1-5 2-15,2-4-8 16,-1-4 2-16,-2-7-5 16,0-8 9-16,0-7-7 15,0-9-1-15,1-1 0 16,-1 0-1-16,5 0 1 15,1 0-74-15,-5-16-155 16</inkml:trace>
  <inkml:trace contextRef="#ctx0" brushRef="#br0" timeOffset="76188.88">24944 12514 665 0,'-6'0'4'0,"2"0"-6"15,4 0 5-15,0 0 4 16,0 0 2-16,0 0-6 16,0 0-8-16,0 0 4 15,0 0-2-15,0 0 4 16,0 0-3-16,0 0 4 16,1 0-6-16,13 0 6 15,6 0-1-15,4-4 0 16,3 3 2-16,2-2-5 15,2-1 5-15,3 2-4 16,3-4 4-16,0 4 0 16,-1-2 0-16,3 0-2 0,4-1 0 15,-3 1 1-15,4-1-3 16,5 1 5-16,-4-1-5 16,3 1 4-1,-2 4-4-15,-4 0 4 0,0 0-4 16,3 0 1-16,-1 0 1 15,5 2-1-15,4 1 3 16,3 1-7-16,8-2 8 16,3 0-3-16,-4-2 7 15,-2 1-7-15,-4-1 2 16,-1 3-2-16,7-3-1 16,2 0 1-16,7 0-3 0,5 0 6 15,0 0-7-15,1 0 6 16,4 0-5-16,-6-4 4 15,-2-2-2-15,-7 3 2 16,-7 1-2-16,-5 0 0 16,-6 2 1-16,0 0-2 15,2 0 2-15,3 0-4 16,4 0 5-16,6 0-2 16,1 2 0-16,4-1 1 15,-2 1-1-15,-2 0 0 16,-2 1-3-16,2 0 6 15,3-3-6-15,3 1 6 16,2-1-4-16,1 0 2 0,2 0-2 16,0 0 1-16,3 2 0 15,0 0 0-15,0 1 0 16,-4 1-2 0,-4-1 4-16,-3 1-2 0,3 0 0 15,1 3-3-15,1-2 6 16,2 0-5-16,2-3 2 15,1 2 0-15,2-4-1 16,10 0 2-16,2 0-3 16,5 0 3-16,-3 0-3 15,-11 0 4-15,-11 0-3 16,-8 0-1-16,-3 0 3 0,-3 0-3 16,0 0 3-16,-3-5-4 15,-7 1 5 1,1 3-4-16,-8 0 3 15,4-1-2-15,-2 2 3 0,2-1-3 16,-2 1 1-16,0 0 1 16,0 0-3-16,1 0 3 15,0 0-3-15,-2 0 4 16,1 0-5-16,-1 0 5 16,-5 0-2-16,2 0 0 15,-3 0 0-15,5 0-1 16,3 0 2-16,1 0-3 15,5 1 3-15,-1 2-1 16,-1 0 0-16,-5 0-6 16,-3 2-6-16,-4 1 7 15,-3-1-4-15,-2 2 9 16,-4 0-3-16,-2-1 3 0,-3 1-1 16,-1-2 1-16,3 1-1 15,-2-2 2-15,-4-1-1 16,0-2-1-16,-3-1 2 15,-3 0-3-15,0 2 3 16,1-2-3-16,1 0 4 16,2 1-3-16,0-1 3 15,4 0-4-15,0 0 2 0,2 0 2 16,1 0-4 0,1 0 2-16,0 0-2 15,3 0 4-15,3 0-5 16,2 0 5-16,0 0-3 0,-2 0 2 15,-5 0-1-15,-3 0 0 16,-4 0 1-16,-8 0-3 16,2 0 4-16,-2 0-5 15,-1 0 6-15,1 0-5 16,-4 0 2-16,-2 1 0 16,-3 1 0-16,1-2 1 15,-2 2-2-15,0-2 3 16,0 0-3-16,0 0 5 15,-2 0-11-15,-20 0-72 16,-17 0-416-16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02:45.2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12679 2164 540 0,'-8'2'50'0,"6"-2"-44"16,1 0 20-16,1 0 19 15,0 0-29-15,0 0-8 16,0 0-6-16,0 0 1 16,4 0-2-16,20 0 0 15,12-2 4-15,5-7 0 16,1-4 2-16,-6 3-9 16,-6 4 6-16,-8 5-6 15,-8 1 4-15,-6 0-5 16,-5 2 1-16,-3 9 1 0,0 8-1 15,-11 9 9-15,-8 7-5 16,-4 3 6-16,2-5-12 16,3-4 8-16,-1-1-6 15,4-8 4-15,3-6-6 16,6-6-9-16,4-5-12 16,2-3-3-16,0 0 6 15,0 0-2-15,0 0 18 16,0 0 6-16,9 0 3 15,2-2 0-15,-1 2 9 16,-1 0-4-16,3 0 2 16,-2 0 1-16,3 7-7 0,3 2 2 15,-1 3-7-15,2-1-5 16,-4-5-52-16,0-6-150 16</inkml:trace>
  <inkml:trace contextRef="#ctx0" brushRef="#br0" timeOffset="172.54">12933 2273 569 0,'0'0'36'16,"0"0"-44"-16,10 2 10 16,8-2-4-16,6 0 5 15,5 0-5-15,-3 0-5 0,-4 0-56 16,-8-3-71-16,-13-6-253 15</inkml:trace>
  <inkml:trace contextRef="#ctx0" brushRef="#br0" timeOffset="379.98">13077 2101 490 0,'0'0'12'15,"2"0"15"-15,1 2 8 16,1 18-5-16,1 9 14 15,-1 9-10-15,1-1-13 16,0 3-11-16,0-5-3 0,1-1-8 16,-2-7 3-16,2-3-5 15,-1-6-4-15,-3-5-34 16,-2-5-47-16,0-7-71 16,-10-1-197-16</inkml:trace>
  <inkml:trace contextRef="#ctx0" brushRef="#br0" timeOffset="672.2">12988 2525 574 0,'-10'23'23'16,"7"1"-19"-16,3 8 12 16,0 0 11-16,14-1-17 0,15-2-6 15,3-7-4-15,6-8 0 16,2-8-11-16,-7-6-3 15,-5-8-5-15,-9-12-4 16,-10-8 17-16,-7 0 6 16,-2 1 2-16,-5-1-2 15,-14 4 14-15,-4 3 3 16,0 4 3-16,-3 6 11 16,3 4-21-16,0 6-4 15,2 1-7-15,2 0 2 16,6 10-34-16,10 4-52 15,3-8-132-15</inkml:trace>
  <inkml:trace contextRef="#ctx0" brushRef="#br0" timeOffset="1004.11">13253 2137 571 0,'0'0'29'15,"12"0"-43"-15,3 0 12 16,1 1-3-16,-4 13 6 0,-6 12-16 16,-6 6-1-1,-3 9 9-15,-15 6 10 16,-4-7 4-16,1-2 35 15,7-5 1-15,10-6-19 0,4-3 2 16,0-2-16-16,9-4-5 16,12-4-4-16,7-7 3 15,1-7-7-15,5 0-3 16,-2-28-27-16,-2-11-38 16,-9-8-134-16</inkml:trace>
  <inkml:trace contextRef="#ctx0" brushRef="#br0" timeOffset="1133.77">13439 2195 543 0,'0'0'18'0,"0"0"-14"15,15 0-2-15,3 0 1 0,7 0-3 16,-4 0-9-16,-7 0-100 16,-14 4-188-16</inkml:trace>
  <inkml:trace contextRef="#ctx0" brushRef="#br0" timeOffset="1260.38">13446 2310 565 0,'0'0'49'0,"0"2"-45"15,0-2 0-15,17 0-8 16,10 0 3-16,7 0-37 16,-1 0-68-16,-5-7-129 15</inkml:trace>
  <inkml:trace contextRef="#ctx0" brushRef="#br0" timeOffset="1440.57">13572 2103 162 0,'-5'0'470'0,"5"0"-470"16,0 16 4-16,0 16 1 16,8 12 21-16,4 12-15 15,2-2-10-15,0-4 3 16,-2-4-5-16,-5-6-5 15,-7-3-52-15,-4-8-101 16,-20-10-217-16</inkml:trace>
  <inkml:trace contextRef="#ctx0" brushRef="#br0" timeOffset="1692.34">13442 2548 607 0,'0'1'2'16,"3"3"-13"-16,14 3 5 15,3 5 9-15,0 8-4 16,-8 4-1-16,-12 5-31 16,0 4 2-16,-8-2 3 15,-14-2 28-15,1-8 20 16,7-6 13-16,6-8 21 16,8-6-27-16,0 0-9 0,13-1-17 15,17 0 2-15,4 0 4 16,8-2-1-16,2-8-3 15,0-1-17-15,6-3-38 16,-5-1-105-16</inkml:trace>
  <inkml:trace contextRef="#ctx0" brushRef="#br0" timeOffset="2219.92">14355 2344 600 0,'-22'-1'37'15,"-1"1"-26"-15,3 0 27 16,2 8-13-16,4 9-18 15,7 6-5-15,7 4-7 16,0-1 1-16,16-2 3 16,11-7 2-16,3-6-4 15,-2-9-15-15,2-2-3 16,-6-6 1-16,-5-15 10 16,-7-7 7-16,-11-3 0 15,-1 2 2-15,-14 4 6 16,-13 3-2-16,-6 6 4 15,-1 9-7-15,3 7-3 0,8 0-7 16,11 0-19-16,12 3-45 16,9-3-66-1,24 0-78-15</inkml:trace>
  <inkml:trace contextRef="#ctx0" brushRef="#br0" timeOffset="2400.42">14537 2084 607 0,'0'0'30'0,"0"0"13"16,0 7-16-16,6 22-19 16,4 11 9-16,4 10 1 15,-1 0-13-15,3-1-1 16,-1-4-4-16,-3-8-3 0,-1-7-33 16,-4-12-39-16,-3-14-87 15,-4-4-130 1</inkml:trace>
  <inkml:trace contextRef="#ctx0" brushRef="#br0" timeOffset="2532.08">14607 2248 522 0,'-2'0'69'15,"2"0"-70"-15,5 0 6 16,19 0 6-16,5 0 27 16,1 8-28-16,-3 1-11 15,-5 2 3-15,-11 3-53 16,-11 2-121-16</inkml:trace>
  <inkml:trace contextRef="#ctx0" brushRef="#br0" timeOffset="2796.13">14510 2505 530 0,'0'2'77'0,"9"1"-107"15,13 4 33-15,2 1 0 16,-5 7-6-16,-10 5-6 15,-9 9-32-15,-14 4 27 16,-15-1 13-16,-2-4 4 16,10-7 40-16,6-8 4 0,9-5-11 15,6-4-10 1,0-1-18-16,15-1-10 16,15 3 9-16,7-5-3 15,5 0 3-15,5-3-11 0,1-12-23 16,-2-6-68-16,-12-4-142 15</inkml:trace>
  <inkml:trace contextRef="#ctx0" brushRef="#br0" timeOffset="3067.75">14920 2206 498 0,'8'4'122'16,"7"1"-127"-16,8 2 22 0,5 1 12 15,0 3-15-15,0 0-7 16,-9 0-10-16,-9 3 6 16,-10 4-3-16,0 7 7 15,-13 7 2-15,-14 5-4 16,0-3-5-16,4-7-17 15,4-6-37-15,7-12-60 16,2-9-69-16</inkml:trace>
  <inkml:trace contextRef="#ctx0" brushRef="#br0" timeOffset="3200.4">14928 2395 510 0,'-3'0'74'16,"2"0"-20"-16,1 0-18 15,0 6-17-15,0 15-12 0,7 10 10 16,-1 5-11-16,-1-1-5 15,-4 1-5-15,-1 0-49 16,-1-5-68-16,-17-9-224 16</inkml:trace>
  <inkml:trace contextRef="#ctx0" brushRef="#br0" timeOffset="3352.69">14842 2660 479 0,'0'0'197'0,"0"0"-198"16,0 0 6-16,21 0 2 15,13 6 20-15,9-1-13 16,5-2-8-16,-3 0-5 0,-2 1 2 16,-8-2-44-16,-8-2-72 15,-18 0-118-15</inkml:trace>
  <inkml:trace contextRef="#ctx0" brushRef="#br0" timeOffset="3600.68">15320 2258 381 0,'18'0'44'0,"-3"1"-38"15,-9 20 16-15,-6 4 1 16,-3 11 3-16,-21 10-16 16,-3 0-2-16,4-6 1 0,6-3 31 15,10-11 0-15,7-5-9 16,0-4-17-16,14-6-5 15,13-6 2 1,9-5-4-16,3 0-2 0,0-4-13 16,-4-15-28-16,-8-6-115 15,-11-5-203-15</inkml:trace>
  <inkml:trace contextRef="#ctx0" brushRef="#br0" timeOffset="3788.69">15520 2164 579 0,'0'21'35'0,"0"10"-29"16,0 15 51-1,3 7-8-15,7 2-29 16,5 3-6-16,0-1-8 0,0-6-3 16,-5-5-3-16,-1-8-9 15,-3-12-43-15,-5-15-37 16,-1-11-170-16</inkml:trace>
  <inkml:trace contextRef="#ctx0" brushRef="#br0" timeOffset="4107.83">15755 2013 693 0,'23'-4'0'16,"8"2"3"-16,2 2 37 15,-5 0-24-15,-7 20-15 0,-11 10 0 16,-10 11-3-16,-7 10-6 16,-25 3-20-16,-8-1-2 15,-4-1-15-15,5-15-20 16,10-12-44-16,13-19-3 16,14-6 55-16,2-22 24 15,14-7 46-15,13-1 57 16,2 7 38-16,6 6-23 15,1 5-26-15,-1 4-19 16,0 4-10-16,-6 4-14 16,-5 0-9-16,-5 0-7 15,-7 2-13-15,-12 10-49 0,0 1-117 16</inkml:trace>
  <inkml:trace contextRef="#ctx0" brushRef="#br0" timeOffset="4272.39">15657 2410 171 0,'0'2'550'16,"9"-2"-561"-16,28 0 4 15,24-2 30-15,9-8 1 16,2-1-20-16,-6-1-6 16,-16 5 5-16,-13 3-48 15,-16 3-42-15,-17 1-91 16</inkml:trace>
  <inkml:trace contextRef="#ctx0" brushRef="#br0" timeOffset="4699.25">15812 2478 405 0,'-3'7'161'16,"3"1"-160"-16,0 6 9 16,7 5 60-16,3 3-47 15,1-2-19-15,1 1 0 16,-6-2-6-16,-3-5-9 15,-3-5-46-15,0-8-27 16,0-1 4-16,-3-8-31 16,-2-10 7-16,1-3 99 0,4 2 75 15,0 1-17-15,10-2 10 16,15 2 3-16,8 2-9 16,5 0-29-1,-1 10 3-15,-1 2-16 0,-8 4-6 16,-6 0-4-16,-7 3-8 15,-8 13 5-15,-5 7-6 16,-2 2 7-16,-5 0-2 16,-12 1 3-16,-5-4-1 15,-4-2 1-15,1-2 1 16,-5-7-5-16,0-5 13 16,-6-2-13-16,1-4 5 15,-1 0-7-15,6 0 2 0,11-1-8 16,4-5 4-16,10 3-7 15,5 3 9-15,0 0-53 16,13 0-121 0,10 2-157-16</inkml:trace>
  <inkml:trace contextRef="#ctx0" brushRef="#br0" timeOffset="4852.85">16333 2698 748 0,'0'2'-1'16,"0"-2"2"-16,0 0-1 0,0 0 12 16,6 0-13-16,0 0-57 15,-6 0-76-15</inkml:trace>
  <inkml:trace contextRef="#ctx0" brushRef="#br0" timeOffset="10431.28">10827 3953 580 0,'-16'0'3'0,"3"0"3"16,8 0 23-16,2 0 10 0,0 2-26 16,3-2-5-16,0 2-3 15,-5 12 5-15,-7 13-8 16,-6 10 10-16,-2 9 7 15,3 3-8-15,1 0-6 16,8 1-4-16,8-2 3 16,0-4-5-16,12-2 2 15,14-6-1-15,5-6 0 16,6-11-1-16,3-10-10 16,-2-9-1-16,-3 0-8 15,-2-20 2-15,-3-14 6 16,-5-10 10-16,-7-6 0 0,-5-3 3 15,-8 3 0-15,-5 1 1 16,0 5 1-16,-8 6 4 16,-12 6 10-16,-6 7 9 15,-8 5-2-15,0 4-19 16,-5 3 4-16,3 8-6 16,3 1-1-16,7 4-3 15,14 0 2-15,6 0-5 16,6 0-22-16,0 0-43 15,19 3-105-15,9-2-64 16</inkml:trace>
  <inkml:trace contextRef="#ctx0" brushRef="#br0" timeOffset="10785.33">11405 3792 117 0,'0'-2'339'0,"0"2"-308"15,0 0 56-15,0 0-21 0,-6 6-31 16,-16 23-19-16,-8 20-14 15,-9 19 13-15,5 7-1 16,4 4 10-16,8 0-5 16,14-1-6-16,5 0-2 15,3-4-4-15,12-9-2 16,12-9-6-16,3-13 3 16,4-14-4-16,2-15-21 15,3-14-27-15,-4-4-39 16,-8-30-138-16</inkml:trace>
  <inkml:trace contextRef="#ctx0" brushRef="#br0" timeOffset="11280.27">11554 4348 518 0,'-2'0'-1'16,"2"0"5"-16,0 0 18 16,0 0 6-16,0 0-16 15,0-7-17-15,0-11 16 16,3-9-10-16,0-5 3 16,-1-5-3-16,-2-3 2 0,0 1-2 15,0-2-2-15,0 3 4 16,0 7-4-16,0 10 2 15,0 10 0 1,0 10 17-16,0 1-9 0,10 11-6 16,5 22 2-16,7 11 31 15,0 11-23-15,1 0-10 16,1-2 3-16,1-6-6 16,2-8 3-16,-8-8-5 15,-1-12 3-15,-6-9-1 16,-3-5 0-16,-6-5-1 15,0-14 2-15,0-24 12 16,0-17-12-16,0-10 3 0,-3-3-5 16,0 8 4-1,0 9-3-15,0 12 3 16,0 18-4-16,0 9 2 16,0 6 2-16,0 6-4 0,0 0-11 15,0 0-49-15,0 0-118 16</inkml:trace>
  <inkml:trace contextRef="#ctx0" brushRef="#br0" timeOffset="11556.72">11874 3906 585 0,'0'-10'46'15,"4"0"-53"-15,11 6 14 16,4 1-2-16,4 3 3 15,-7 0-8-15,-7 20-1 0,-7 6-25 16,-2 5 3-16,0-3-4 16,-9-5 22-16,0-5 8 15,1-6 18-15,4-7 13 16,3-2-7-16,1-3-4 16,0 0-18-16,11 0-1 15,14 0-1-15,5 0 0 16,6-4-19-16,-3-10-37 15,-8-4-84-15,-8-3-252 16</inkml:trace>
  <inkml:trace contextRef="#ctx0" brushRef="#br0" timeOffset="11828.55">12202 3729 484 0,'17'0'-6'0,"10"14"25"16,4 15 34-16,2 16 6 15,-5 12-39-15,-3 17 2 16,-9 8-13-16,-12 7 5 16,-4-1-9-16,0-9-2 15,-10-8 8-15,-10-16 3 16,0-15 7-16,0-13 4 0,5-14-14 15,8-8-8-15,7-5-1 16,0 0-28-16,6-24-105 16</inkml:trace>
  <inkml:trace contextRef="#ctx0" brushRef="#br0" timeOffset="16228.78">12908 4068 549 0,'-7'1'115'0,"6"-1"-109"16,1 0 4 0,0 0 27-16,0 0-26 15,24 0-7-15,16 0-5 16,14-9 2-16,5-3 2 0,-3 3-5 16,-8 1 5-16,-4 4-5 15,-10 1 4-15,-10 2-5 16,-6-1 5-16,-11 2-3 15,-5 0 0-15,-2 0 2 16,0 0 0-16,0 0 0 16,-2 0-11-16,-7 0-19 15,-4 3-76-15,5 0-414 16</inkml:trace>
  <inkml:trace contextRef="#ctx0" brushRef="#br0" timeOffset="17360">13859 3776 477 0,'0'0'57'0,"0"0"-17"15,-1 0 24-15,1 0-34 16,0 0-14-16,0 0-15 16,0 0 7-16,0 0-8 15,0 2 0-15,0 23-2 16,0 11 6-16,0 13 8 15,6 8-9-15,3-4 3 16,5 1-7-16,6-8 6 16,-1-14-7-16,3-6 3 15,-2-13-2-15,-5-5 2 16,-2-8-1-16,4-16-3 16,0-21 5-16,-2-18-4 0,-3-7 6 15,-5 0-9-15,-7 6-2 16,0 12 0-16,0 12 8 15,-13 12-1-15,-2 5 1 16,1 6 0-16,0 7-2 16,1 2-3-16,-1 0-17 15,-2 15-20-15,1 12-84 16,0 0-46-16</inkml:trace>
  <inkml:trace contextRef="#ctx0" brushRef="#br0" timeOffset="17556.46">13907 4014 516 0,'-3'0'83'0,"3"0"-28"16,0 0-5-16,0 0-27 15,12 0-22-15,17 0-1 16,16-5-1-16,7-2 4 16,0-2-4-16,-1 5 2 15,-9-1-9-15,-8 1-21 16,-10 1-15-16,-9-3-31 15,-8-2-52-15,-7-6-70 0</inkml:trace>
  <inkml:trace contextRef="#ctx0" brushRef="#br0" timeOffset="17776.7">14291 3754 607 0,'0'15'13'0,"0"12"-6"15,0 19 36-15,0 10 4 16,6 5-35-16,9-1 4 16,-2 2-8-16,2-6-1 15,-3-6-8-15,-4-7 1 16,-2-10 0-16,-4-8-10 16,0-10-19-16,-2-7-24 15,0-8-40-15,0-16-104 16</inkml:trace>
  <inkml:trace contextRef="#ctx0" brushRef="#br0" timeOffset="18069.24">14461 3740 612 0,'0'13'15'15,"0"9"-4"-15,0 10 35 16,0 6-17-16,0 2-20 15,16-2-7-15,2-6 4 16,2-6-8-16,5-9 3 16,0-9-2-16,0-8-7 15,2-4-4-15,-1-21 2 0,-3-13 2 16,0-6-11-16,-8-9-1 16,-8-4-8-16,-7 0-28 15,0 7-21-15,-19 15 46 16,-10 14 31-16,-3 15-11 15,-1 6-27-15,2 6-22 16,2 11-89-16</inkml:trace>
  <inkml:trace contextRef="#ctx0" brushRef="#br0" timeOffset="18216.86">14461 3740 533 0,'51'67'36'16,"-51"-67"22"-16,7 0-13 15,12 0-32-15,11-4-12 16,9-6 2-16,2 2-21 16,-9 2-47-16,-11 6-112 15</inkml:trace>
  <inkml:trace contextRef="#ctx0" brushRef="#br0" timeOffset="18428.8">14477 4116 609 0,'0'0'43'15,"0"0"-41"-15,12 0 14 16,25-5-12-16,11-7-1 16,9 0 1-1,-8-1-6-15,-9 5 5 0,-10 1-43 16,-14 1-36-16,-6 3-33 15,-10 1-51-15</inkml:trace>
  <inkml:trace contextRef="#ctx0" brushRef="#br0" timeOffset="18696.62">14615 4175 470 0,'16'0'72'0,"9"-9"-73"16,5-2 4-1,2 5 5-15,-6 6-3 16,-10 0-3-16,-10 7-8 0,-6 16-21 16,-13 5 21-16,-20 7 8 15,-1-3 17-15,4-4 34 16,11-9-1-16,10-8-16 16,9-5-12-16,0-1-21 15,6 1-2-15,16 0 1 16,6-2 2-16,6-4-3 15,5 0-9-15,7-7-18 16,7-14-50-16,2-10-121 16</inkml:trace>
  <inkml:trace contextRef="#ctx0" brushRef="#br0" timeOffset="19100.54">15138 3766 633 0,'2'-17'-66'15,"29"4"66"-15,8 2 9 16,3 5-6-16,-5 6-2 15,-10 0-2-15,-11 12 5 0,-13 10-2 16,-3 10 7-16,-22 8 9 16,-12 4-5-16,-2 4-2 15,7-5-9-15,9-8 1 16,9-7-3-16,8-13 0 16,3-8-19-16,2-6-5 15,18-1-5-15,3-8 27 16,5-9 4-16,-2 1-1 15,-4 6 8-15,0 4-3 16,-1 6-2-16,0 0-4 16,-1 0 3-16,0 9-6 15,-2-4-38-15,-6-5-148 16</inkml:trace>
  <inkml:trace contextRef="#ctx0" brushRef="#br0" timeOffset="19245.15">15408 3846 645 0,'-3'-1'29'16,"3"-1"-21"-16,0 2 6 16,3 0-12-16,21 0-3 15,7 0 1-15,3 0-13 16,-1 0-66-16,-7-2-100 16</inkml:trace>
  <inkml:trace contextRef="#ctx0" brushRef="#br0" timeOffset="19423.66">15556 3710 426 0,'0'0'132'16,"0"9"-126"-16,0 15 35 15,0 12 36-15,6 9-52 16,4 0-15-16,0 4 2 16,-2-3-6-16,-1-3-3 15,-3-4-3-15,-4-5-12 16,0-5-48-16,-8-9-71 15,-10-14-336-15</inkml:trace>
  <inkml:trace contextRef="#ctx0" brushRef="#br0" timeOffset="19681.15">15423 4246 605 0,'-3'39'3'15,"3"8"21"-15,0 0 8 16,22-12-6-16,10-8-18 15,8-15-9-15,0-12-11 16,3-21 0-16,-4-20-16 16,-14-9 1-16,-16 1 5 15,-9 7 26-15,-21 6 3 16,-17 14 20-16,-8 7 5 16,1 9-5-16,3 6-21 15,8 0 1-15,14 3-5 0,9 10-6 16,11 2-31-16,0-4-92 15,10-7-361-15</inkml:trace>
  <inkml:trace contextRef="#ctx0" brushRef="#br0" timeOffset="19948.09">15810 3831 288 0,'23'-18'288'15,"0"4"-294"-15,1 4 10 16,-7 9 9-16,-11 1-9 16,-6 15-3-16,-3 23 26 0,-29 13 2 15,-5 9 6-15,-5 1-7 16,9-6 7 0,17-5-12-16,12-7-2 15,4-9-15-15,20-8 2 0,12-9-7 16,8-10 2-16,0-7-7 15,2-9-8-15,-3-22-21 16,-13-13-52-16,-8-5-132 16</inkml:trace>
  <inkml:trace contextRef="#ctx0" brushRef="#br0" timeOffset="20076.39">16002 3909 622 0,'0'-10'32'0,"0"2"-10"15,20-2-1-15,5 0 4 16,5 3-24-16,-2 4 3 15,-7 3-18 1,-12 0-45-16,-9 16-71 0,-11 6-70 16</inkml:trace>
  <inkml:trace contextRef="#ctx0" brushRef="#br0" timeOffset="20179.96">16002 3909 508 0,'18'87'42'0,"-18"-87"-9"15,9 0 1-15,17-1-18 16,6-6-7-16,4-1-7 15,-8-1-50-15,-4 0-101 16</inkml:trace>
  <inkml:trace contextRef="#ctx0" brushRef="#br0" timeOffset="20348.5">16188 3757 631 0,'0'7'20'16,"0"14"-28"-16,0 15 42 15,6 10 11-15,6 5-36 16,2 0-5-16,-5-3-9 16,-9-1-18-16,0-5-62 15,-17-6-100-15</inkml:trace>
  <inkml:trace contextRef="#ctx0" brushRef="#br0" timeOffset="20596.84">16071 4196 643 0,'0'0'7'15,"12"-1"-2"-15,18-7 7 0,5 2 1 16,0 5-10-16,-10 1-3 16,-9 4 0-16,-11 14-3 15,-5 9-3-15,-12 5 10 16,-12 3 11-16,0-2 18 16,12-12 1-16,5-8 1 15,7-5-24-15,0-2-6 16,19-2 2-16,14-1 4 15,7-3-5-15,5 0-4 16,-5-2 1-16,-3-7-20 16,-4-3-30-16,-8 3-57 15,-12-2-134-15</inkml:trace>
  <inkml:trace contextRef="#ctx0" brushRef="#br0" timeOffset="21636.34">13033 5123 540 0,'-6'0'26'0,"3"0"-5"16,3 0 37-16,0 0-21 16,0 0-34-16,22 0-6 0,15 0 2 15,13-10 2-15,2 0 0 16,1 2-1-1,-10 0 1-15,-8 5-3 16,-6 1 5-16,-11 1-6 0,-7 1 4 16,-8 0-2-16,0 0 2 15,-3 0-1-15,0 0-1 16,0 0 1-16,0 0-32 16,0 0-117-16,0 0-307 15</inkml:trace>
  <inkml:trace contextRef="#ctx0" brushRef="#br0" timeOffset="22399.21">14208 4764 574 0,'0'0'4'15,"0"0"57"-15,0 0-13 16,0 0-13-16,-17 22-21 16,-14 15-1-16,-8 12-5 15,-5 3-10-15,6-8 6 16,10-7-4-16,6-6 0 16,8-10-11-16,8-8-17 15,6-9 2-15,0-4-21 16,8-14-28-16,14-14 47 0,2-5 22 15,-3 4 3-15,-1 11 5 16,-4 12 13-16,4 6 16 16,4 0 9-16,0 17-2 15,3 4-13-15,-2 6-16 16,2 1-6-16,-5-3-3 16,-5-3-1-16,-3-8-36 15,-9-10-89-15,-5-4-132 16</inkml:trace>
  <inkml:trace contextRef="#ctx0" brushRef="#br0" timeOffset="22580.72">14310 4682 602 0,'0'0'49'0,"0"23"-50"16,3 13 25-16,5 14 38 15,4 9-44-15,3 2-13 16,1-1-3-16,-1-2 1 15,-2-8-6-15,-1-8-30 16,-6-14-38-16,-1-20-51 16,-5-8-124-16</inkml:trace>
  <inkml:trace contextRef="#ctx0" brushRef="#br0" timeOffset="22708.38">14396 4914 502 0,'0'-1'86'0,"4"1"-94"0,14 0 12 16,8 0 31-16,3 0-14 15,-1 0-14-15,-6 13-9 16,-7 6-6-16,-12 0-79 16,-3 4-122-16</inkml:trace>
  <inkml:trace contextRef="#ctx0" brushRef="#br0" timeOffset="23008.62">14161 5191 594 0,'-7'9'86'0,"1"6"-89"16,6 12 19-16,0 10 38 0,6 9-24 15,12 3-22-15,7-6 0 16,5-6-8-16,0-9 0 16,-4-10 2-1,1-9-7-15,-4-9 2 0,-1-10-5 16,2-19 9-16,-6-14-1 15,-2-9 1-15,-8-2-8 16,-7-1-13-16,-1 4-19 16,-6 6-5-16,-16 12-4 15,-6 13-1-15,-1 12 18 16,-5 8-13-16,3 4 4 16,4 18-18-16,1 6-90 0</inkml:trace>
  <inkml:trace contextRef="#ctx0" brushRef="#br0" timeOffset="23152.19">14235 5307 579 0,'0'0'48'0,"0"0"-14"15,1 0 14-15,12 0-23 16,8 0-25-16,11-10-4 16,9-5-3-16,4-6-46 15,-2-6-65-15,-6-7-101 16</inkml:trace>
  <inkml:trace contextRef="#ctx0" brushRef="#br0" timeOffset="23391.55">14553 5002 662 0,'-16'8'7'0,"10"9"43"16,6 5-14-16,0 2-24 0,22-1-11 15,12-6-2-15,8-10-1 16,2-7-17-16,-5-10-20 15,-9-18-3-15,-18-5-5 16,-12 1 19-16,0-1 25 16,-31 4 10-16,-11 9 7 15,-8 2 2-15,3 8-7 16,6 7-2-16,14 3-5 0,18 0-8 16,9 0-32-16,8 0-143 15</inkml:trace>
  <inkml:trace contextRef="#ctx0" brushRef="#br0" timeOffset="23572.07">14818 4702 601 0,'0'0'46'16,"0"25"-37"-16,0 16 42 16,3 13 6-16,2 3-42 15,3-4-5-15,0 1-3 16,0-9-6-16,-4-2 0 15,-2-8-17-15,-2-5-38 16,0-5-34-16,-20-12-129 16</inkml:trace>
  <inkml:trace contextRef="#ctx0" brushRef="#br0" timeOffset="23840.89">14663 5228 670 0,'-1'24'0'0,"1"8"0"16,1 5 36-16,22-1-3 16,8-4-19-16,6-6-11 15,-1-16-5-15,4-10 4 16,-6 0-16-16,-2-30-2 16,-10-12-12-16,-7-9 5 15,-11-3-5-15,-4-1 14 16,-4 8 8-16,-17 8-8 0,-6 13 12 15,-2 15 0-15,0 9 5 16,1 2-7-16,-1 21-25 16,4 10-83-16,1 1-112 15</inkml:trace>
  <inkml:trace contextRef="#ctx0" brushRef="#br0" timeOffset="23976.52">14663 5228 629 0,'71'92'16'0,"-71"-92"34"16,4 0-11-16,18-2-26 16,17-13-26-16,10-10-12 15,3-5-69-15,-9-3-259 0</inkml:trace>
  <inkml:trace contextRef="#ctx0" brushRef="#br0" timeOffset="24380.23">15362 4828 492 0,'23'-10'6'15,"2"6"3"-15,-6 4 58 16,-1 0-25-16,-9 8-31 16,-9 14-2-16,0 12 0 15,-14 6 7-15,-17 6-8 16,-2 0-5-16,1-3-3 16,6-10-1-16,13-10 4 15,7-11-5-15,6-10-4 16,0-2-11-16,15-7 0 15,12-14 14-15,4-4 7 16,0 3 3-16,-1 5 6 16,-2 6 0-16,-1 7-10 0,-3 4 2 15,-5 0-4-15,-3 0-1 16,1 8-13 0,-5 2-47-16,-9-5-131 15</inkml:trace>
  <inkml:trace contextRef="#ctx0" brushRef="#br0" timeOffset="24516.39">15543 4997 647 0,'-3'-4'24'0,"3"1"-19"15,11-2-2-15,20-3 3 16,8-2-7-16,4 0-8 16,-9 0-54-16,-7-1-99 0,-13-4-138 15</inkml:trace>
  <inkml:trace contextRef="#ctx0" brushRef="#br0" timeOffset="24675.96">15692 4773 624 0,'-7'0'16'0,"7"3"27"15,0 26-19-15,2 15 20 16,12 11-5-16,1 4-34 16,0 1 4-16,-1-6-8 15,-1-2 1-15,-7-7-9 16,-5-10-38-16,-1-9-72 15,-9-16-247-15</inkml:trace>
  <inkml:trace contextRef="#ctx0" brushRef="#br0" timeOffset="24920.36">15545 5284 677 0,'-12'23'4'0,"9"7"-4"15,3 4 14-15,18-3 12 16,19-6-11-16,7-7-10 15,6-14-12-15,-2-4-8 16,-10-13-14-16,-9-17-1 16,-17-6 9-16,-12-2 18 15,-6 4 7-15,-26 7 22 16,-6 6 9-16,-8 12-3 0,1 5-5 16,7 4-17-1,10 0-3-15,12 8-9 16,16 7-12-16,2 0-64 15,32-5-141-15</inkml:trace>
  <inkml:trace contextRef="#ctx0" brushRef="#br0" timeOffset="25228.48">15972 4905 577 0,'9'-3'61'0,"2"-2"-77"15,2 5 19-15,-4 0 12 16,-6 13-9-16,-3 17-1 0,-3 9 6 16,-21 9 0-16,-5-1-6 15,2 0 0-15,9-5 10 16,10-6 5-16,8-7 1 15,0-7-9-15,21-6-4 16,12-11-4-16,7-5-2 16,5-17-5-16,-2-17-38 15,-7-12-59-15,-15-4-151 16</inkml:trace>
  <inkml:trace contextRef="#ctx0" brushRef="#br0" timeOffset="25348.17">16111 4914 667 0,'0'-4'10'0,"0"-1"28"15,31 0-30-15,12-1 8 16,4 4-12-16,-5 2-3 16,-14 0-26-16,-15 8-67 15,-13 12-133-15</inkml:trace>
  <inkml:trace contextRef="#ctx0" brushRef="#br0" timeOffset="25467.9">16116 5053 453 0,'-6'0'122'0,"6"0"-93"15,1 0 12-15,29 0-34 16,9-10-5-16,8-1-1 16,-5 2-33-16,-11 4-95 15,-7 1-295-15</inkml:trace>
  <inkml:trace contextRef="#ctx0" brushRef="#br0" timeOffset="25648.08">16319 4812 678 0,'0'0'4'16,"0"20"0"-16,0 16 38 15,14 13 8-15,2 6-46 16,-1 0 2-16,-3-5-6 16,-4-3-8-16,-8-7-33 15,0-2-24-15,-11-6-123 0</inkml:trace>
  <inkml:trace contextRef="#ctx0" brushRef="#br0" timeOffset="26056.94">16196 5313 621 0,'13'0'-3'0,"10"0"2"16,6-6 25-16,1 4-7 15,-2 2-17-15,-7 0 2 16,-13 6-28-16,-8 8-42 15,-5 3 16-15,-20 0 11 16,-8-3 11-16,0-5 27 16,5-5 10-16,7-2 39 0,9-2 9 15,9 0 8-15,3 0-25 16,0 0-24 0,0 4-11-16,0 2-3 15,8 2-1-15,-5 3 2 0,-3 6-2 16,0 3 10-16,0 3 15 15,-5-2 19-15,2-4-9 16,3-7-6-16,0 3-11 16,12-3-5-16,14-6-4 15,6-3-4-15,3-1-1 16,-1-3-5-16,-4-8 1 16,-10 1-14-16,-6 2-13 0,-7 4 0 15,-2 2 3 1,-1-3-10-16,1-1-17 15,-2 0-54-15,-3-3-168 16</inkml:trace>
  <inkml:trace contextRef="#ctx0" brushRef="#br0" timeOffset="26900.43">13286 6425 622 0,'-3'-3'3'16,"3"1"10"-16,4-3 1 15,28-4-14-15,11-1 2 16,6-1-2-16,2 3-2 16,-10 3 3-16,-7 5-32 15,-14 0-51-15,-10 1-69 16</inkml:trace>
  <inkml:trace contextRef="#ctx0" brushRef="#br0" timeOffset="27496.44">14185 5946 496 0,'9'-8'25'0,"0"0"-26"15,4 6 46-15,-5 2 4 16,-5 0-30-16,-3 13 2 15,0 17 11-15,-21 13-1 16,-15 11-17-16,-4 1-11 16,-3 0-1-16,4-5-5 0,13-5-4 15,9-8-15-15,11-12-19 16,6-14-35 0,3-11-62-16,17-13 43 15,6-20 46-15,1-4-51 0,-3 2 93 16,-9 11 115-16,-5 9-25 15,1 8-14-15,-2 6-9 16,5 1 6-16,5 0-33 16,0 0-5-16,1 0-20 15,0 5-6-15,2 5-4 16,-1-3-52-16,-6-6-127 16</inkml:trace>
  <inkml:trace contextRef="#ctx0" brushRef="#br0" timeOffset="27653.23">14343 6093 648 0,'0'0'0'0,"0"0"10"15,9 0 0-15,10-1-8 16,4-1 0-16,2-2-12 16,0-1-36-16,-4-5-65 15,-9-4-27-15,-7-7-173 16</inkml:trace>
  <inkml:trace contextRef="#ctx0" brushRef="#br0" timeOffset="27816.79">14473 5868 559 0,'-2'0'30'15,"2"7"12"-15,0 29-11 16,0 14 27-16,0 11-11 16,0 3-35-16,11-5-1 0,3-7-6 15,0-4-4-15,-1-9 2 16,-5-9-9-16,-4-6-30 15,-4-3-47-15,-7-10-69 16,-23-8-335-16</inkml:trace>
  <inkml:trace contextRef="#ctx0" brushRef="#br0" timeOffset="28040.19">14254 6289 623 0,'-15'14'35'0,"8"3"-20"0,7 5 39 16,0 8-8-16,9 2-25 16,16 3-10-16,9-2-9 15,0-5 3-15,-2-6-2 16,-7-4 0-16,-7-6-2 16,-3-7-4-16,-1-2-6 15,3-3-14-15,4-4-9 16,2-18-48-16,-4-13-87 15</inkml:trace>
  <inkml:trace contextRef="#ctx0" brushRef="#br0" timeOffset="28216.74">14660 6114 633 0,'5'-1'29'0,"8"-1"-35"16,5-1 27-16,4-1 16 15,2 2-23-15,-4 0-12 16,-4 1-1-16,-8 1-12 16,-8 0-53-16,-5 8-139 15</inkml:trace>
  <inkml:trace contextRef="#ctx0" brushRef="#br0" timeOffset="28356.35">14580 6246 595 0,'0'0'32'15,"9"0"-36"-15,19-1 13 16,11-12 7-16,4-1-12 16,2-1-6-16,-10 1-14 15,-11-3-70-15,-15-1-110 16</inkml:trace>
  <inkml:trace contextRef="#ctx0" brushRef="#br0" timeOffset="28560.8">14576 6113 529 0,'-11'14'13'0,"3"6"54"16,7 8-2-16,1 6-5 15,0-2-42-15,14-2 5 0,5-2-10 16,3-6-4-16,2-2-8 16,0-7 4-16,0-4-6 15,-5-6-9-15,-3-3-19 16,0-10-28-16,0-21-15 15,-6-9-82-15,-4-11-44 16</inkml:trace>
  <inkml:trace contextRef="#ctx0" brushRef="#br0" timeOffset="28696.44">14770 5994 413 0,'0'-6'131'16,"0"6"-27"-16,0 0-79 16,6 16-14-16,10 12 16 15,3 10-1-15,-3 3-19 0,1 0-3 16,-7-2-2-16,0-8-16 15,-5-8-37-15,-5-14-103 16,0-9-289 0</inkml:trace>
  <inkml:trace contextRef="#ctx0" brushRef="#br0" timeOffset="28829.08">14857 6082 383 0,'0'-6'197'15,"4"2"-194"-15,5-1 9 16,8-1-2-16,2 2-3 15,3-3-8-15,-4 4-19 16,2-6-54-16,-8-6-49 16,-8-8-179-16</inkml:trace>
  <inkml:trace contextRef="#ctx0" brushRef="#br0" timeOffset="28972.4">14948 5884 360 0,'-9'-7'163'0,"6"7"-77"15,3 0-19-15,0 25-45 0,0 17-3 16,0 14 28-16,4 8-37 15,6-1 1-15,-2-4-9 16,-2-3 1-16,-1-7-12 16,-5-7-26-16,0-5-56 15,-18-12-144-15</inkml:trace>
  <inkml:trace contextRef="#ctx0" brushRef="#br0" timeOffset="29204.54">14824 6423 633 0,'-3'0'31'15,"3"0"-19"-15,0 0 8 16,23-5-6-16,9-3-13 0,4 1 2 16,-2 3-3-16,-5 4 1 15,-10 0-1-15,-8 0 0 16,-7 0 1-16,-4 1 7 16,0 14 15-16,0-1-8 15,0 9 7-15,0 2-18 16,3 0-2-16,3 2 0 15,4-2-1-15,11-1-30 16,9-7-49-16,7-16-66 16,2-1-372-16</inkml:trace>
  <inkml:trace contextRef="#ctx0" brushRef="#br0" timeOffset="29607.84">15332 6068 303 0,'21'-18'226'15,"-3"4"-243"-15,9 0 43 16,-4 7 20-16,-2 6-18 15,-3 1-21-15,-6 1 14 0,-10 16-10 16,-2 9 2-16,-12 12 9 16,-17 6-7-16,-2 1-13 15,4-5 2-15,9-8-5 16,8-10-16-16,10-8-14 16,0-11-16-16,15-3-14 15,10-8 34-15,3-16 21 16,-4 2 6-16,3 5 12 15,-5 5 20-15,1 8-7 16,-5 2 0-16,-1 2-12 16,-4 0-8-16,4 9-5 15,-6 3-11-15,-4-2-106 16,-5-5-163-16</inkml:trace>
  <inkml:trace contextRef="#ctx0" brushRef="#br0" timeOffset="29752.46">15581 6122 577 0,'-2'-9'93'0,"2"0"-97"16,12 0 8-16,21-4-4 15,7 1 1-15,-1-1-9 16,-6 0-47-16,-14 2-103 16,-10-1-193-16</inkml:trace>
  <inkml:trace contextRef="#ctx0" brushRef="#br0" timeOffset="29908.04">15742 5916 520 0,'-2'23'98'0,"2"9"-89"0,0 9 70 15,0 7-30-15,6-3-28 16,6 3-16-16,-5-5-2 16,-4-4-3-16,-1-2-2 15,-2-6-29-15,0-6-47 16,-11-12-97-16</inkml:trace>
  <inkml:trace contextRef="#ctx0" brushRef="#br0" timeOffset="30156.38">15585 6377 589 0,'-4'22'62'16,"4"-1"-66"-16,4 2 5 15,23-3 13-15,12-5-7 16,7-7-9-16,0-8-4 15,-4 0-8-15,-15-20-8 16,-10-7-6-16,-17-2 26 16,0 2 12-16,-25 1 10 15,-12 4-1-15,-5 4-3 16,-2 8 2-16,6 5-10 16,12 5-1-16,15 0-7 15,11 0-17-15,5 0-76 0,27 0-205 16</inkml:trace>
  <inkml:trace contextRef="#ctx0" brushRef="#br0" timeOffset="30488.49">16083 5941 489 0,'14'0'19'15,"3"0"-19"-15,-2 9 36 16,-9 13 3-16,-6 9-18 16,-6 8-11-1,-20 7 8-15,-6 1 6 0,0-3-1 16,9-6 4-16,9-10 1 15,10-6 0-15,4-7-20 16,10-1 0-16,18-8-7 16,11-6 2-16,6-5-9 15,3-22-28-15,-11-8-59 16,-15-7-134-16</inkml:trace>
  <inkml:trace contextRef="#ctx0" brushRef="#br0" timeOffset="30617.16">16185 6031 643 0,'-4'-3'11'0,"4"0"55"16,0 0-32-16,30-2-29 0,8-2-3 16,6 1-3-16,-8 5-2 15,-10 1-52-15,-15 0-56 16,-11 2-219-16</inkml:trace>
  <inkml:trace contextRef="#ctx0" brushRef="#br0" timeOffset="30740.81">16239 6120 557 0,'0'0'77'0,"0"0"-86"16,15 1 8-1,13 0 4-15,6-1 1 16,2 0-44-16,-9 0-108 16</inkml:trace>
  <inkml:trace contextRef="#ctx0" brushRef="#br0" timeOffset="30920.01">16349 5905 553 0,'0'11'42'0,"2"13"-42"16,10 11 39-16,2 7 17 0,0 6-36 16,-2 2-10-1,-3-1 0-15,-3-4-10 16,-6-4-4-16,0-2-50 15,-8-10-92-15</inkml:trace>
  <inkml:trace contextRef="#ctx0" brushRef="#br0" timeOffset="31216.94">16251 6361 630 0,'10'0'-25'0,"8"0"26"16,0 0 5-16,0 11 3 15,-11 10-8-15,-7 4-3 16,-1 6-3-16,-23 5 8 16,-3-6-1-16,8-5 12 15,4-9 25-15,12-9-1 16,3-5-13-16,3-2-18 0,24 0 10 16,9 0-1-16,7-5-10 15,-3-6-3-15,-3 0-4 16,-4 4 4-16,-2 3-7 15,-1-1 6-15,-5 3-3 16,-1-3-8-16,-4 0-42 16,-3-2-48-16,-4-4-158 15</inkml:trace>
  <inkml:trace contextRef="#ctx0" brushRef="#br0" timeOffset="32579.38">17054 3746 404 0,'0'12'39'0,"3"-2"-42"15,22 0 32-15,-1 2 20 16,10 5-14-16,3 5-12 16,1 9-2-16,-1 7-13 15,-6 12 14-15,-6 9-5 16,-7 13-5-16,-9 10 3 15,0 3-2-15,-1 11-3 0,5 4-6 16,8 5 1-16,0 3 0 16,3 1 3-16,-5-2 2 15,-7-1-1-15,-12-4 0 16,0 0 0-16,-36-4-1 16,-19-2 8-16,-15-5-5 15,-6-7-6-15,9-13 2 16,12-15-6-16,19-18 1 15,21-21-4-15,12-8-5 16,5-9-50-16,23-1-71 16,4-29-274-16</inkml:trace>
  <inkml:trace contextRef="#ctx0" brushRef="#br0" timeOffset="33500.47">18089 3589 653 0,'-27'4'23'16,"-10"8"-23"-16,7 11 23 16,-1 13-4-16,-3 6-15 0,5 3-3 15,7-4-4-15,4-6-15 16,10-9-27-16,7-13-38 16,1-6-28-1,0-7 26-15,1-6 87 0,8-12 22 16,1-3 16-16,-3 7 39 15,-1 6 3-15,-2 5-43 16,5 1-16-16,9 2-17 16,3 0 8-16,4 0-6 15,1 0-5-15,-6 0-3 16,-3 8-11-16,-13 1-65 16,-4 0-141-16</inkml:trace>
  <inkml:trace contextRef="#ctx0" brushRef="#br0" timeOffset="33787.69">17812 3899 612 0,'0'0'10'0,"6"0"-7"15,26 0-1-15,13 0 16 16,13 0-14-16,2 0-1 16,-11 0-2-16,-9 2-1 15,-16 4-4-15,-15-2-23 16,-9-2 4-16,-9 1 11 15,-21-1 19-15,-10 5-7 16,3 2 20-16,4 0 2 0,8 1 15 16,8 3-4-1,3 6-11-15,4 5-4 16,4 8-9-16,6 1-2 16,0 0-6-16,0 1 2 0,13-6-19 15,0-5-50-15,0-15-57 16,2-8-113-16</inkml:trace>
  <inkml:trace contextRef="#ctx0" brushRef="#br0" timeOffset="33980.19">18160 3657 654 0,'0'0'8'0,"0"7"4"16,0 22 18-16,5 13 30 15,-1 9-34-15,1-1-17 0,1-2-6 16,1-2 0-16,0-5-4 16,-5-7-5-16,-2-4-45 15,0-5-44-15,-12-11-135 16</inkml:trace>
  <inkml:trace contextRef="#ctx0" brushRef="#br0" timeOffset="34228.51">18062 4048 457 0,'-4'11'175'0,"-1"9"-169"16,2 10 30-16,3 9 11 15,0 4-18-15,16-2-18 16,5 0-8-16,5-11-3 0,-1-6 2 16,0-12-2-16,-4-10-1 15,3-2-5-15,0-20 0 16,-5-16 1-16,-2-11-13 15,-13-6 1-15,-4 0-13 16,0 3 4-16,-9 7-6 16,-13 14-19-16,-3 11 10 15,-4 17-18-15,-1 1-37 16</inkml:trace>
  <inkml:trace contextRef="#ctx0" brushRef="#br0" timeOffset="34373.14">18080 4223 579 0,'0'0'15'16,"4"0"28"-16,13 0-26 15,12-14-30-15,16-8-12 16,7-4-58-16,-5-4-135 16</inkml:trace>
  <inkml:trace contextRef="#ctx0" brushRef="#br0" timeOffset="34696.3">18410 3807 714 0,'0'0'3'0,"0"0"18"16,19-1-15-16,22-9-3 16,8 0-4-16,-1 6 3 15,-12 3-9-15,-14 1-1 16,-10 0 6-16,-6 4-1 16,-6 15 1-16,0 9 11 15,-5 7 16-15,-8 4-16 0,-2-2-3 16,3-2-7-16,1-4-3 15,1-5-50-15,1-9-55 16,2-13-138 0</inkml:trace>
  <inkml:trace contextRef="#ctx0" brushRef="#br0" timeOffset="34948.62">18518 4013 536 0,'-8'14'28'15,"1"7"2"-15,-1 6 15 16,1 4-28-16,1 0-13 15,0 0-13-15,-2-7-28 16,0-5-80-16,-1-11 0 16,1-4 31-16,2-4 86 0,2 0 81 15,0 0 27-15,2 0 20 16,2 0-57-16,0 0-23 16,0 0-26-1,21 0-13-15,10-5-5 0,11 1 9 16,2 3-12-16,1-1-3 15,0 2-2-15,-8 0-58 16,-4-5-80-16,-10-3-389 16</inkml:trace>
  <inkml:trace contextRef="#ctx0" brushRef="#br0" timeOffset="35100.22">18909 4119 587 0,'0'4'55'0,"0"4"-51"15,0 7 33-15,0 7 17 16,-3 2-41-16,-6 2-13 0,-4-1 2 16,0 0-30-16,-4-1-32 15,5-7-120-15</inkml:trace>
  <inkml:trace contextRef="#ctx0" brushRef="#br0" timeOffset="36231.87">19359 3771 592 0,'-22'-4'41'16,"-2"4"24"-16,2 0-1 15,-1 7-28-15,-2 18-20 16,3 11-11-16,5 8 3 15,9 7 1-15,8-3-4 16,8-5-5-16,19-2 6 16,10-10-9-16,7-7 0 15,8-11-23-15,-1-13 1 16,-4-9-1-16,-8-23-14 16,-11-11 9-16,-12-4 18 15,-14-3 16-15,-2 0-5 0,-19 2 12 16,-13 7 2-16,-4 7 11 15,-1 12-7-15,3 8-4 16,9 9-4-16,7 5-8 16,10 0-7-16,7 7-39 15,1 8-69-15,6-4-218 16</inkml:trace>
  <inkml:trace contextRef="#ctx0" brushRef="#br0" timeOffset="36448.29">19767 3600 684 0,'-34'3'35'0,"-2"10"-30"16,2 17 32-16,9 14-1 16,8 10-18-16,17 8-8 15,0-5-6-15,26-4 0 16,9-5-3-16,10-9 0 15,1-7-19-15,-2-8-32 16,-4-12-57-16,-11-8-178 16</inkml:trace>
  <inkml:trace contextRef="#ctx0" brushRef="#br0" timeOffset="36849.22">19979 4006 601 0,'-9'-10'68'15,"4"-2"-44"-15,1 1 34 16,4-7-36-16,0-5-13 0,0-4-6 16,8-7-8-16,2 1 4 15,-3 2-10-15,1 9 0 16,-5 8 1-16,-2 7 11 16,1 6-2-16,-2-1-2 15,1 2 0-15,3 0-3 16,2 0 2-16,8 7 3 15,1 15 3-15,0 9 5 16,2 12 6-16,2 2-8 16,1 1 1-16,3-6-2 0,2-11-5 15,-4-11 4 1,-2-12-7-16,-1-6 4 16,1-11-6-16,1-20 8 0,-4-9-4 15,-4-9 5-15,-11-2-5 16,-1-1 6-16,-3 1-5 15,-14 6 0-15,2 9 2 16,0 14-10-16,0 8-22 16,-1 9-34-16,-4 5-78 15,7 0-227-15</inkml:trace>
  <inkml:trace contextRef="#ctx0" brushRef="#br0" timeOffset="37057.66">20376 3569 483 0,'5'0'3'16,"-1"0"15"-16,-1 6 19 16,-3 15-19-16,0 8-2 15,-4 3 7-15,-11-2-19 16,6-5 0-16,9-8-4 16,0-4-1-16,13-5 0 15,16-7 2-15,6-1 6 16,1-1-5-16,-5-14 1 15,-7-4-36-15,-10-5-98 16</inkml:trace>
  <inkml:trace contextRef="#ctx0" brushRef="#br0" timeOffset="37261.14">20676 3484 485 0,'12'17'65'0,"3"12"-36"15,1 13 44-15,-3 9-7 16,-6 10-34-16,-7 1-10 16,0 3-7-16,-13-2-13 15,-6-7 2-15,0-11-5 16,-2-11-14-16,-4-15-24 16,-2-15-25-16,4-4-130 15</inkml:trace>
  <inkml:trace contextRef="#ctx0" brushRef="#br0" timeOffset="38228.26">20019 4184 680 0,'-6'0'18'16,"3"0"25"-16,3 0 3 15,0 0-29-15,7-3-16 16,26-1-12-16,9 0 11 16,7 0-27-16,-7 3-17 0,-11 1-7 15,-9 0-9-15,-12 0-3 16,-10 0 25 0,-3 0 40-16,-24 0 30 15,-12 1-7-15,-3 9 19 0,-2 0-7 16,8-1 5-16,9-1-14 15,7-3 10-15,10-3-15 16,7-1 3-16,3-1-16 16,0 0-7-16,5 2-6 15,20-1 1-15,12 0 1 16,3-1-2-16,-1 0-13 16,-6 0-6-16,-12 0-1 0,-8 0-17 15,-8 0-2-15,-5 0 15 16,-5 5 23-16,-20 1-3 15,-11 3 3 1,-7 1 2-16,0-5 4 0,1-1 7 16,2 0 12-16,7-4 4 15,9 0 7-15,11 2-5 16,13-2-5-16,0 1-16 16,22 5-6-16,21-3 2 15,13-3 1-15,10 0-3 16,0-2-2-16,-5-8-1 15,-9-2-5-15,-10 2-16 16,-16 3-9-16,-15 5 5 16,-11 2 16-16,0 0-7 15,-15 0-25-15,-10 0-131 16</inkml:trace>
  <inkml:trace contextRef="#ctx0" brushRef="#br0" timeOffset="38601.25">19870 5053 510 0,'0'0'73'16,"0"0"-43"-16,0 0 34 15,-1-1-6-15,-1-16-38 16,1-11-16-16,1-8-4 16,-2-9 3-16,-1-9-4 15,0-11-1-15,-3-10 3 16,-1 2-5-16,2 9-7 15,1 17-4-15,1 19 12 0,3 17 0 16,0 8 5 0,0 3-16-16,0 3-31 15,9 15-30-15,2 4-79 16</inkml:trace>
  <inkml:trace contextRef="#ctx0" brushRef="#br0" timeOffset="38932.18">19718 4775 643 0,'-16'-3'36'0,"6"-7"-31"15,10 1 47-15,0-7-29 16,25-7-21-16,9-7-6 16,7-4-3-16,0 2-7 15,-5-1-13-15,-5 1 9 16,-9 8 5-16,-5 5 11 0,-10 11 0 15,-4 4 4-15,-3 4 1 16,4 0 3-16,5 12-2 16,6 16 16-16,2 7 25 15,0 0-39-15,0-3 0 16,-2-6 0-16,-2-5 2 16,0-6-8-16,-7-8 1 15,-2-2 0-15,-3-5-6 16,-1 2-15-16,0-2-34 15,2 0-50-15,-1-4-231 16</inkml:trace>
  <inkml:trace contextRef="#ctx0" brushRef="#br0" timeOffset="39676.43">20598 5036 145 0,'-4'7'342'16,"2"-7"-317"-16,2 2 35 16,0-2 11-16,0 0-21 0,0 0-24 15,0 0 4-15,0 0-5 16,-1 0 1-16,-6-13-14 15,-2-15-6 1,-1-12-9-16,0-7 3 0,1-8 1 16,2-2-4-16,1-2 2 15,-3 1-3-15,1 7-2 16,-1 11-2-16,3 12 2 16,2 14 0-16,1 8-2 15,3 6-27-15,0 0-24 16,0 13-38-16,-4 13-83 15,-5 6-96-15</inkml:trace>
  <inkml:trace contextRef="#ctx0" brushRef="#br0" timeOffset="39987.6">20365 4842 71 0,'-9'0'484'0,"4"0"-468"15,5 0 65-15,0 0-21 16,0-2-29-16,11-18-32 15,18-10 3-15,12-10-5 16,2 1-5-16,-8 4-24 16,-5 4 2-16,-11 10 9 15,-5 8 13-15,-5 6 2 16,-4 5 6-16,0 2 0 0,3 0 0 16,5 16 1-1,5 11 10-15,4 7-1 16,1 1 0-16,2 1-6 15,-1-7 3-15,-5-6-5 0,-5-8 4 16,-7-7 2-16,-5-5-4 16,-2-2 1-16,0 0-2 15,0-1 3-15,0 0-33 16,-17 0-84-16</inkml:trace>
  <inkml:trace contextRef="#ctx0" brushRef="#br0" timeOffset="42424.2">8167 2710 281 0,'0'3'56'16,"-1"-3"-47"-16,1 0 44 16,0 0 5-16,0 0-10 15,0 0-9-15,0 0 9 16,-2 0-13-16,2 0-4 0,0 4-11 15,-2 9-5-15,1 12-10 16,-4 15 10-16,-2 14-2 16,-5 4-10-16,0 5 4 15,1-6-5-15,3-9 7 16,2-6-9-16,0-9 2 16,3-6-3-16,0-6 3 15,0-7-3-15,-1-7-16 16,4-5-20-16,0-2-47 15,0-26-105-15</inkml:trace>
  <inkml:trace contextRef="#ctx0" brushRef="#br0" timeOffset="42776.05">8352 2713 580 0,'-14'0'51'0,"-2"0"-49"15,4 15 28-15,-3 14 0 16,3 10-17-16,6 7-4 16,6 3 2-16,0-5-5 15,12-4-3-15,9-2 0 16,3-7-5-16,-2-6 4 16,8-11-3-16,-2-6-10 15,-1-8-5-15,-5 0-1 0,-4-20 10 16,0-13 2-16,-7-9 6 15,-10-3-2-15,-1-1 4 16,-9 1-1 0,-12 9 3-16,-1 7 7 0,-2 9 9 15,2 11 5-15,2 0-15 16,1 3-4-16,8 4-8 16,1 1-1-16,9-1-27 15,1 2-36-15,4 0-146 16</inkml:trace>
  <inkml:trace contextRef="#ctx0" brushRef="#br0" timeOffset="43639.52">8663 2409 313 0,'-15'5'203'0,"-3"7"-194"16,2 8 44-16,-2 10-7 15,3 11-19-15,2 4-21 0,5 1 3 16,5-4-5-16,3-4-1 16,0-5-2-16,0-6-2 15,2-7 1-15,7-6-4 16,5-7-1-16,0-5-21 16,-1-2 15-16,-1-6 7 15,-4-13 8-15,-4-2 0 16,-4 0 1-16,0 6 12 15,0 1 2-15,-13-3 13 16,-8 6 5-16,1-3-17 16,-5 7-11-16,4 3 15 15,5 2-12-15,4 2-8 16,8 0-5-16,4 0-2 0,0 0-33 16,19 3-69-16,5-3-83 15</inkml:trace>
  <inkml:trace contextRef="#ctx0" brushRef="#br0" timeOffset="50376.33">18183 6439 204 0,'0'6'440'16,"0"-5"-439"-16,0 2-1 16,0 9 27-16,-11 19-6 15,-8 20-11-15,1 17 5 16,-3 7 5-16,9-1-9 15,0-6-1-15,2-4-3 16,1-8-4-16,-3-9 0 16,6-12-4-16,0-9 2 0,2-11-20 15,2-8-20-15,-1-7-20 16,2-10-55 0,1-25-138-16</inkml:trace>
  <inkml:trace contextRef="#ctx0" brushRef="#br0" timeOffset="50728.42">18339 6515 589 0,'0'13'27'16,"-7"11"-23"-16,-10 8 41 16,1 12 6-16,2 9-25 15,4 4-12-15,10-1-6 0,0-2-2 16,21-8-4-1,13-4-1-15,11-12 0 16,-1-10-5-16,5-13-1 16,2-7-11-16,-2-21-3 0,-2-18 2 15,-7-14 2-15,-15-13 10 16,-13-3-1-16,-12-5 8 16,-3-1-5-16,-24 12 4 15,-7 11 2-15,-3 14 6 16,-3 16 5-16,4 8-3 15,3 10 2-15,3 4-5 16,4 10-8-16,3 13-17 0,8 7-13 16,12-1-41-1,3-6-99-15,9-13-223 16</inkml:trace>
  <inkml:trace contextRef="#ctx0" brushRef="#br0" timeOffset="50953.04">18728 6200 675 0,'0'0'1'0,"0"0"18"16,0 0 27-16,0 21-26 16,0 17-18-16,0 10 14 15,0 5-6-15,0-7-2 16,0-6-7-16,0-1-1 15,0-7-6-15,0-3-29 16,0-7-35-16,0-11-56 0,1-11-115 16</inkml:trace>
  <inkml:trace contextRef="#ctx0" brushRef="#br0" timeOffset="51276.17">18912 6228 592 0,'0'0'31'0,"2"0"-33"15,4 0 21-15,7 0-1 16,4 13-10-16,-1 6-4 16,-5 9-3-16,-11 4 1 15,0 5-17-15,-14-3 5 16,-11-7 4-16,-4-6 8 0,9-10 1 16,6-7 4-16,7-2 18 15,7-1 6-15,0-1-11 16,28 2-22-16,9-1 5 15,8 0 0-15,2 1 1 16,-6 3-5-16,-7 2 3 16,-6 3-2-16,-7-2-1 15,-10 1 2-15,-7-5-4 16,-2 1 0-16,-2 1-7 16,0 2-4-16,0 5-22 15,-8 1-54-15,-7-5-130 16</inkml:trace>
  <inkml:trace contextRef="#ctx0" brushRef="#br0" timeOffset="52984.5">17898 7320 420 0,'-13'1'5'16,"7"-1"15"-1,3 0 53-15,3 0-3 16,0 0-38-16,-1 0-4 16,1 0-6-16,0 0-1 0,0 0-4 15,0 0-3-15,11 0-10 16,16 0-4-16,15 0 5 16,11 0 1-16,7-7 1 15,8-4-7-15,6-3 3 16,3 0-5-16,2 2 4 15,-3 0-2-15,-2 4 0 16,-7 4 1-16,3 1-3 0,-3 2 4 16,0-2-5-16,2-1 6 15,-5-2-5 1,-3 1 4-16,-3-1-4 16,-7 2 2-16,-4 3-1 0,-5 1 2 15,-11 0-1-15,-6 0-2 16,-9 0 2-16,-6 0-1 15,-6 0 0-15,-2 0-3 16,-2 0 4-16,0 0-1 16,0 0 0-16,0 0 1 15,-20 0-3-15,-11 0 2 16,-11 0-5-16,-11 0 3 16,-11 5 0-16,-12 2 5 15,-12 8-6-15,-10-1 1 16,-4 3 1-16,3 4 1 15,3-3 3-15,10 1-3 16,7-2 4-16,5-4-1 0,6-2 4 16,4-3-4-16,8 0 3 15,10-1 0-15,7-2 4 16,8 0-4-16,7-4 0 16,6-1-1-16,5 0 3 15,7 0 5-15,4 0-8 16,1 0 2-16,1 0-4 15,0 0 0-15,0 0-2 16,0 0 1-16,0 0-1 16,0 0-3-16,0 0 3 15,0 0-1-15,0 0 2 16,0 0-6-16,0 0 7 0,0 0-5 16,0 0 4-16,1 0-1 15,10 0-3-15,5 0 5 16,2 0-4-16,9 0 4 15,6 0-4-15,8-6 3 16,13 0-2-16,16-2 3 16,13-2-2-16,8-1-1 15,2 0 3-15,-3 1-5 16,-3 4 5-16,-3 1-3 16,-9 2 2-16,-4-1-3 15,-11 1 4-15,-12 0-2 16,-9 0 0-16,-13 3 1 15,-8 0-3-15,-6 0 4 0,-2 0-5 16,-1 0 6-16,0 0-5 16,0 0 4-16,0 0-4 15,-3 0 4-15,2 0-2 16,1 0 0-16,-1 0 0 16,-2 0-3-16,-1 0 6 15,-4 0-5-15,2 0 2 16,-3 0 0-16,0 0 1 15,0 0-2-15,0 0 1 16,0 0 1-16,0 0-4 16,0 0-5-16,0 0-17 15,-6 0-16-15,-23 0-52 0,-23 5-486 16</inkml:trace>
  <inkml:trace contextRef="#ctx0" brushRef="#br0" timeOffset="57732.25">18122 5392 590 0,'0'-3'-2'15,"0"2"6"-15,0 1 22 16,0 0-4-16,0-2-20 16,0 2 0-16,0 0-3 15,0 0 1-15,0 12 0 16,0 6 2-16,0 7 6 16,0 5-9-16,0 6 15 15,0 10 0-15,-6 4-5 16,-3-1-5-16,0-2 1 0,0-2-3 15,3-8-1-15,0-6-1 16,4-11-2-16,2-7 1 16,0-6-41-16,0-7-18 15,0-4-95-15,2-28-95 16</inkml:trace>
  <inkml:trace contextRef="#ctx0" brushRef="#br0" timeOffset="58120.21">18308 5339 611 0,'-18'11'7'0,"3"5"-6"0,8 2 18 16,5 5 18-1,2 9-22-15,0 4-5 0,0 5-3 16,6 0-1-16,9 1-4 15,3 0-4-15,6-2 2 16,2-4-2-16,3-8 4 16,2-8-4-16,-3-13 1 15,-3-7-7-15,-2-9 9 16,-4-23-3-16,-3-11 1 16,-8-10 2-16,-8-2-1 15,0 0 2-15,-13 4-2 16,-13 5 8-16,-8 6 1 15,-1 8 14-15,-1 10-5 0,7 8-8 16,7 7 0-16,10 4-1 16,3 3-7-16,1 0-6 15,-2 13-12-15,3 9-52 16,1-1-63-16,0-10-197 16</inkml:trace>
  <inkml:trace contextRef="#ctx0" brushRef="#br0" timeOffset="59247.95">18490 5053 474 0,'-3'-3'23'0,"0"2"39"16,3 1 11-16,-2 0-39 15,2 0-29-15,0 0-1 16,0 14-6-16,-1 8 5 15,-1 4 0-15,-1 2 0 16,0-1-2-16,0-4 0 16,1-2-13-16,1-7-28 15,1-7-20-15,0-4-38 0,0-3 27 16,0-9 29-16,0-12 16 16,0-4 21-16,0 0 7 15,0 2 29-15,0 6 3 16,0 3 25-16,0 6-3 15,3 2-22-15,6-2-12 16,7 0-14-16,5-5 0 16,8 2 0-16,-3 2-3 15,-2 4-2-15,-7 4-2 16,-7 1-1-16,-6 0 1 16,-2 0-3-16,-2 0 7 15,0 8 5-15,0 14 19 0,-2 9 1 16,-5-2-7-16,0 0-7 15,4-4-11-15,3-1-5 16,0-5 0-16,0-3 2 16,0-7-3-16,0-4-17 15,0-1-22-15,0-4-14 16,0 0-60-16,0-3-35 16</inkml:trace>
  <inkml:trace contextRef="#ctx0" brushRef="#br0" timeOffset="59643.88">18772 5184 536 0,'-2'0'25'0,"2"0"-11"15,0 0 38-15,0 0-30 16,0 0-17-16,0-6-6 15,10-8-1-15,3-4 4 16,0-3-6-16,-3 7 5 16,-7 6-3-16,-2 4 3 15,1 4-1-15,-2 0 0 16,4 0-4-16,3 0-4 16,4 12 5-16,5 6 2 0,-1 6 4 15,2 1-1-15,-1-1 2 16,-4-6-4-16,4-9 1 15,-1-4-1 1,3-5 2-16,3-11 0 0,-2-19 0 16,0-6 0-16,-5-1-6 15,-5 2-2-15,-6 9-14 16,-3 6-10-16,0 9-10 16,0 8-28-16,0 3-43 15,0 0-129-15</inkml:trace>
  <inkml:trace contextRef="#ctx0" brushRef="#br0" timeOffset="60139.56">19246 5039 576 0,'-18'0'-2'0,"0"0"8"16,0 0 1-16,0 0-3 15,4-4-3-15,0-3-6 16,1-1 5-16,5-5-11 16,7-7 10-16,1-3 2 15,1-2 1-15,19 0-4 16,4 5-1-16,3 4 3 16,-2 5-3-16,-3 4 3 15,-7 7-5-15,0 0 1 16,-8 2-2-16,-5 15 6 15,-2 7 0-15,-3 5 6 0,-16 7 1 16,-1 5-3-16,-1-2 12 16,6-5-9-16,5-3 6 15,10-10-3-15,0-3-3 16,16-3-8-16,11-5 4 16,6-6-3-16,1-4-13 15,-1 0-13-15,-5-11-10 16,-13-5-3-16,-5-1 15 15,-10-2 24-15,-4 1 14 16,-18 0 41-16,-13 6 10 16,-5 3-22-16,0 3-16 15,3 6-9-15,10 0-8 16,12 0-11-16,12 0 3 0,3 0-38 16,7 6-92-16,13-6-139 15</inkml:trace>
  <inkml:trace contextRef="#ctx0" brushRef="#br0" timeOffset="67059.53">6162 5253 303 0,'0'-3'84'16,"-15"3"-119"-16,2 0 28 0,3 0 16 16,2 0 31-16,6 0-13 15,2 0-11-15,0 0-4 16,0 0 14-16,0 0 9 15,-2 0-12-15,2 0-7 16,0 0 3-16,0 0 2 16,0 0 0-16,0 0-4 15,0 0-1-15,0 0 3 16,0 0-9-16,0 0-5 16,0 0-1-16,0 0-2 15,0 0 4-15,0 0-8 16,0 0 8-16,0 0-6 0,0 0 1 15,0 0-1-15,0 0 2 16,13 0-1-16,8 0-1 16,1 0 7-16,8 0 1 15,5-3 7-15,-3-2-8 16,-2-1 1-16,-3 2-8 16,-2 3 4-16,0-1-4 15,5 2 1-15,1 0 0 16,1 0-2-16,2 0 2 15,3 0-3-15,5 0 4 16,0 0-3-16,-1 0 4 16,-1 0-5-16,-2-2 4 15,-1-1-2-15,-3 0 0 0,4-1 1 16,-2 2-3-16,5-3 4 16,-2 4-3-16,-4-1 2 15,4 2-3-15,-8 0 5 16,-2 0-4-16,-1 0 0 15,-1 0 2-15,1 2-2 16,2-1 2-16,1-1-2 16,3 0 1-16,1 0-1 15,2 0 3-15,-6 0-5 16,2 0 5-16,-2-1-2 16,-3-1-2-16,-1 2 3 15,-3 0-4-15,1 0 3 0,1 0-1 16,3 0 1-16,0-3 0 15,2-1 1 1,-7 0-3-16,0 1 4 0,-3 1-4 16,-2 2 3-16,3-2-1 15,1 2-1-15,2 0 3 16,3-2-5-16,0 1 5 16,1-1-4-16,-1-3 4 15,-4 0-3-15,-6 2 1 16,-3-1-1-16,-2 3 0 15,-5 1 3-15,-2 0-3 16,-2 0 2-16,-1 0-3 16,-3 0 3-16,0 0 0 0,3 0 0 15,-3 0-3-15,0 0 1 16,3 0 4 0,-3 0-4-16,0 0 0 15,0 0 1-15,0 0 3 0,0 0-5 16,0 0 4-16,0 0 0 15,0 0-2-15,-6 0 3 16,-1 0-5-16,-1 0 4 16,1 0 0-16,0 0-1 15,0 0-2-15,1 0 4 16,2 1-3-16,1 0 0 16,3-1-1-16,0 0 1 15,0 0 0-15,0 0-1 16,0 2 1-16,0-2-2 15,0 0-13-15,0 3-40 16,0-2-109-16</inkml:trace>
  <inkml:trace contextRef="#ctx0" brushRef="#br0" timeOffset="69072.02">9169 4499 250 0,'0'0'80'0,"0"0"-47"16,0 0 25-16,0 0 13 15,0 0-23-15,0 0-18 16,0 0 5-16,0 0-9 0,0 0-3 16,0 0-2-16,0 0-1 15,0 0 7 1,0 0-4-16,0 0-4 15,-8 4-1-15,-9 31 3 0,-11 12-13 16,-4 11 1-16,3 1 1 16,2-8-7-16,0-2 2 15,6-2-5-15,0-4 3 16,4-9-3-16,4-6 1 16,4-10-1-16,2-5 3 15,4-6-3-15,2-6 0 16,-1 1 0-16,2-2-10 15,0 0-14-15,0 0-27 16,0-6-45-16,0-19-118 16</inkml:trace>
  <inkml:trace contextRef="#ctx0" brushRef="#br0" timeOffset="69423.78">8751 4599 508 0,'-5'0'71'16,"2"0"-71"-16,3 0 33 15,0 0 9-15,0 0-23 16,2 7-18-16,18 11 1 16,10 6 3-16,3 3 4 15,4 0 1-15,1 1-8 16,-1-1 2-16,1-2-3 0,-5-3 3 15,0-3-4-15,-9-2 4 16,-2-4-3-16,-5-4 1 16,-7 0 0-16,-1-5-3 15,-2-3 5-15,-4 1-1 16,-1-1 2-16,-2 1-7 16,4-1 4-16,1 4-1 15,2 1-9-15,4 0-32 16,-2-2-31-16,-2-4-80 15,-4 0-108-15</inkml:trace>
  <inkml:trace contextRef="#ctx0" brushRef="#br0" timeOffset="74111.92">10927 8084 387 0,'-18'-7'1'15,"3"0"-1"-15,6 3 16 16,2 0 11-16,1 2-4 16,1 0-1-16,2-2 10 15,1 2 0-15,-1-1 0 16,-1 1 3-16,-3 2-11 16,1 0-2-16,-2 0-10 15,-3 0 3-15,0 0-2 16,2 1-7-16,-1 10-2 0,2 4 1 15,1 8-4-15,2 9 0 16,4 7-1-16,1 2 3 16,0 4-2-16,9 1-5 15,10-2 5-15,4-3-5 16,5-5 4-16,0-6 0 16,3-7 0-16,1-5 0 15,0-7-6-15,5-7-5 16,-1-4-1-16,1-3 1 15,1-19-5-15,-5-7 8 16,-8-7-2-16,-7-5 6 16,-11-2 2-16,-7-4 5 0,0-3-1 15,-13 0 3-15,-5 0-2 16,-4 0-1-16,-2 6 2 16,6 10 0-16,0 9 1 15,0 9-2-15,3 8 7 16,-10 3-4-16,-9 5-6 15,-5 0 3-15,2 6-6 16,2 8 4-16,10-3-4 16,9-1-4-16,8-4-15 15,8 2-20-15,2 0-64 16,21-3-21-16</inkml:trace>
  <inkml:trace contextRef="#ctx0" brushRef="#br0" timeOffset="74583.99">11640 7704 509 0,'-22'-1'2'0,"2"1"39"16,-1 0 22-16,4 8-17 16,3 16-33-16,-3 13-6 15,3 12 8-15,1 8 2 16,5 7-4-16,7-2-5 16,1 3 3-16,1-4-8 0,15-8 1 15,6-11-4-15,4-13 0 16,4-6-1-1,1-10-1-15,2-7-19 16,-5-5-7-16,-1-1-33 0,-8 0-75 16,-8-11-83-16</inkml:trace>
  <inkml:trace contextRef="#ctx0" brushRef="#br0" timeOffset="75028.41">11792 8183 520 0,'-2'3'31'16,"-2"-3"-28"0,1 4 49-16,3-4-1 15,0 0-27-15,0 0-22 16,0-7-2-16,0-17-2 0,0-15 1 16,0-12-14-16,0-8 2 15,0-3-16-15,-4-2 11 16,-1 8 7-16,-1 16 7 15,6 16 8-15,0 16 4 16,0 8 9-16,0 0-11 16,6 22-4-16,18 19 3 15,4 14 28-15,10 6-25 16,0 2-3-16,2-7 2 0,-4-9-3 16,-3-12-3-1,-8-10-1-15,-10-12 3 16,-6-8-7-16,-6-5 4 15,-2-9 1-15,1-30 10 0,-2-16-2 16,0-13-9-16,-15 2 1 16,-4 12-1-16,-2 9-1 15,3 15-1-15,8 9 4 16,4 8-3-16,6 8 0 16,0 5-24-16,1 0-62 15,14 0-112-15,7 3-198 16</inkml:trace>
  <inkml:trace contextRef="#ctx0" brushRef="#br0" timeOffset="75355.03">12286 7431 601 0,'-3'0'12'15,"0"30"-4"-15,0 23 25 16,0 19 23-16,3 14-32 16,0 0-14-16,0-2 6 15,2-6-2-15,5-10-5 16,1-8-5-16,-4-11-2 0,-1-15 2 15,-1-7-5-15,-2-13 4 16,0-6-2-16,0-6-9 16,0-2-11-16,0 0-36 15,6-12-72-15,1-10-380 16</inkml:trace>
  <inkml:trace contextRef="#ctx0" brushRef="#br0" timeOffset="75845.09">12496 7971 606 0,'-16'0'7'0,"4"0"34"15,6 0 11-15,-4 14-19 0,4 13-28 16,6 6-3-16,0 3-1 15,0-4 0-15,21-9-2 16,2-7 1 0,4-9-20-16,-1-7 0 0,-3 0 0 15,-3-23 14-15,-10-15 3 16,-7-8 1-16,-3 0 1 16,-12 7 1-16,-15 7 2 15,-5 9 4-15,0 7 6 16,6 12-3-16,0 4-1 15,10 0-5-15,3 15-5 16,13 9-9-16,0 5-24 0,29-4-48 16,19-8-78-16,7-13-77 15</inkml:trace>
  <inkml:trace contextRef="#ctx0" brushRef="#br0" timeOffset="76256.13">12788 7829 621 0,'-40'0'21'16,"1"0"-13"-16,11 0 37 16,10 3-12-16,9 4-20 15,9 5-17-15,0 1-3 16,12 5 3-16,11 1 4 16,-1-3-18-16,-1-3-1 0,-2-5 3 15,-7-2-13-15,1-5 9 16,-4-1 4-1,-1 0 15-15,-2 0 0 16,0 0 3-16,0 0 7 0,1 0-4 16,8 7 4-16,6 22 13 15,4 18 8-15,2 19-4 16,-2 12 0-16,-7 4-15 16,-4 1-5-16,-10-6-3 15,-4-9 1-15,-3-14 1 16,-21-8 3-16,-8-9 8 15,-12-16-6-15,-11-11-3 0,-6-10-4 16,-2-17 1 0,12-19-5-16,10-12-1 15,17-2-5-15,23 0-12 16,1 5-14-16,33 6-27 0,10 4-35 16,-2 6-181-16</inkml:trace>
  <inkml:trace contextRef="#ctx0" brushRef="#br0" timeOffset="76699.94">13083 8204 680 0,'-4'0'7'16,"4"0"27"-16,0 0 12 15,0 0-33-15,0-15-12 0,6-11-6 16,4-8-1-16,-4-11-3 16,-6-3-8-16,0-5-1 15,0-3 0-15,-3 6 4 16,-1 11 4-16,2 17 11 16,2 15-1-16,0 7 2 15,0 2-5-15,22 23 3 16,5 14 7-16,3 10 0 0,-2 3 4 15,-2-4-5 1,-2-6 2-16,-5-13-5 16,-7-12-2-16,-5-9 0 15,-4-8 1-15,-2 0 2 0,3-12 9 16,-1-24 7-16,0-16-15 16,-3-8-3-16,0 2-1 15,0 9-1-15,-2 10 0 16,1 15 1-16,1 12-3 15,0 6-5-15,3 6-29 16,12 2-46-16,4 10-105 16</inkml:trace>
  <inkml:trace contextRef="#ctx0" brushRef="#br0" timeOffset="77052">13475 7554 572 0,'0'-1'17'0,"0"1"-16"16,4 5 16-16,26 22 10 15,9 17 23-15,7 20-31 16,-3 13-6-16,-13 10 6 16,-10 12-10-16,-13 1-2 0,-7-2 1 15,-6-9-2-15,-18-14 4 16,-7-17 10-16,1-14-1 16,-1-15-6-16,7-13-6 15,12-9-6-15,5-7 3 16,7 0-25-16,13-19-69 15,20-17-193-15</inkml:trace>
  <inkml:trace contextRef="#ctx0" brushRef="#br0" timeOffset="78828.1">14086 8106 596 0,'-20'-2'23'0,"11"0"29"16,6 1 20-16,0 1-25 16,3 0-23-16,0-2-21 15,0 2-4-15,29 0 0 0,18-2-2 16,16-3 4-16,2-3-1 15,-5 1 3-15,-12 2-5 16,-11 2 3-16,-16 1 0 16,-8 1-1-16,-10 1 0 15,-3 0-1-15,0 0 6 16,0 0 10-16,0 0 8 16,0 0-8-16,0 0 5 15,0 0-10-15,0 0-1 16,0 0-6-16,0 0-2 15,0 0 0-15,-2 0-27 16,-6 1-27-16,-1 20-67 0,0-3-265 16</inkml:trace>
  <inkml:trace contextRef="#ctx0" brushRef="#br0" timeOffset="81723.89">14960 7719 495 0,'-5'0'33'0,"1"0"47"0,4 0-21 15,0 0-27-15,0 0-25 16,0 0-6-16,0 0-1 16,21 0-4-16,8 0 5 15,9-12 1-15,3-2-1 16,0-2-1-16,-6-1 1 15,0 6-3-15,-9 1-8 16,-9 6-6-16,-10 2 5 16,-4 2 4-16,-1 0 3 15,-2 2 3-15,0 19-3 16,0 8 16-16,-5 6 7 16,-1 2-4-16,2-1-6 15,4-2 1-15,0-4 6 0,0-5-15 16,0-6 3-16,0-4-5 15,3-6 4-15,-2-3-13 16,-1-3-11-16,0-2-25 16,0-1-13-16,0 0-62 15,-18-5-204-15</inkml:trace>
  <inkml:trace contextRef="#ctx0" brushRef="#br0" timeOffset="81928.35">14966 7854 586 0,'-3'0'18'15,"3"0"5"-15,0 0 16 16,16 0-26-16,20 0-11 16,4-5 3-16,2-2-4 15,-3 0 3-15,-5 4-9 16,-9 3-20-16,-7 0-58 15,-17 0-91-15</inkml:trace>
  <inkml:trace contextRef="#ctx0" brushRef="#br0" timeOffset="82292.38">14920 8002 559 0,'0'0'30'0,"0"0"-15"15,8 0 8-15,27-4-13 16,17-9 20-16,6-2-15 0,7 2 1 16,-6 1-12-16,-4 1-4 15,-9 2 1-15,-12 3-4 16,-12 3-22-16,-11 3-31 16,-11 0-15-16,-11 0 6 15,-23 0 0-15,-9 8 30 16,-3-1 40-16,3 0 44 15,5 0 23-15,10 1-2 0,7-1-8 16,8 3-26-16,5 8-6 16,0 6-10-16,6 6-1 15,2 2-1 1,0-2-14-16,0 2-3 0,7-7 0 16,-1-3-2-16,-4-3-4 15,1-6-31-15,0-4-14 16,4-9-49-16,5-13-103 15</inkml:trace>
  <inkml:trace contextRef="#ctx0" brushRef="#br0" timeOffset="82504.81">15413 7502 714 0,'0'0'3'0,"0"27"22"15,-8 15 4-15,2 12 5 0,0 9-27 16,6-4-3-16,0 0-2 16,0-4-1-16,0-3-1 15,0-6-24-15,0-2-9 16,0 1-26-16,-3-7-23 16,-10-6-113-16</inkml:trace>
  <inkml:trace contextRef="#ctx0" brushRef="#br0" timeOffset="82788.17">15199 8212 652 0,'-2'0'4'0,"2"2"17"0,0-2 5 16,20 0-20-16,19 0-12 16,10-6 12-16,5-7-8 15,-9 0 4-15,-13 5-11 16,-11 0-4-16,-12 5 3 15,-6 3 11-15,-3 0-2 16,0 3 8-16,0 24 13 16,-1 9 2-16,-2 7 8 15,3 0-22-15,0-7 1 16,1-2-6-16,12-8 0 16,-4-5-4-16,4-6 1 15,0-6-19-15,-3-8-47 16,2-1-50-16,0-24-266 0</inkml:trace>
  <inkml:trace contextRef="#ctx0" brushRef="#br0" timeOffset="83252.92">15925 7752 588 0,'0'-1'2'0,"0"-1"8"16,10 2 11-16,16 0 14 15,2 0-21-15,-1 0-10 16,-8 8-2-16,-9 12 1 16,-10 7 4-16,0 7-2 15,-19 5 7-15,-14 1-4 16,1-1 4-16,3-3-9 16,10-11 0-16,7-7-2 15,9-8-4-15,3-7-13 0,3-3-23 16,19 0 12-16,5-13 13 15,0 0 10-15,-6 0-1 16,0 5 6-16,-8 3-2 16,-1 4 6-16,0 1 0 15,-2 0-4-15,2 1 2 16,6 11-5-16,-1-1-48 16,-1-6-170-16</inkml:trace>
  <inkml:trace contextRef="#ctx0" brushRef="#br0" timeOffset="83412.5">16126 7869 683 0,'-10'-3'10'15,"10"1"5"-15,0 2-4 16,25-1-18-16,12-2 2 16,9-3 7-16,-4 0-17 15,-6 0-56-15,-16-2-90 16,-13-1-136-16</inkml:trace>
  <inkml:trace contextRef="#ctx0" brushRef="#br0" timeOffset="83611.97">16257 7743 465 0,'-8'-3'64'0,"3"2"30"16,5 1-32-16,0 1-35 16,2 24-24-16,10 12 13 0,2 13 30 15,1 0-33-15,-3-3 2 16,-1-4-7-1,-3-8-2-15,-5-6-7 16,-2-4 5-16,-1-7-4 0,0-1 1 16,0-2-17-16,-9-6-20 15,-4-2-34-15,-2-6-57 16,-7-1-121-16</inkml:trace>
  <inkml:trace contextRef="#ctx0" brushRef="#br0" timeOffset="83867.28">16103 8268 509 0,'-14'29'42'0,"6"0"12"16,7 6 16-16,1-3-21 16,6 1-17-16,19-1-26 15,6-5-2 1,7-8-4-16,2-9-1 0,-2-10-4 16,0 0-18-16,-7-19-18 15,-9-12 1-15,-11-6 15 16,-11-2 17-16,0-2 12 15,-24 3-2-15,-7 9 6 16,-7 7 3-16,0 11 1 16,2 7-1-16,5 4-9 15,10 0 2-15,10 0-7 16,11 4-35-16,0-3-140 16</inkml:trace>
  <inkml:trace contextRef="#ctx0" brushRef="#br0" timeOffset="84176.98">16407 7829 685 0,'5'-15'10'16,"17"0"-12"-16,14 6 6 15,3 4 6-15,-2 5-8 16,-10 7-2-16,-13 18 0 0,-12 9 1 15,-2 8-1 1,-22 9 7-16,-11-1-4 16,2-4 26-16,2-9 6 15,13-10 1-15,9-7-16 0,7-8-5 16,1-4-12-16,24-4-2 16,13-4 1-16,8 0-5 15,5-21-13-15,-4-8-34 16,-8-4-36-16,-12-5-44 15,-17 5-106-15</inkml:trace>
  <inkml:trace contextRef="#ctx0" brushRef="#br0" timeOffset="84288.25">16719 7901 298 0,'-11'-9'244'15,"2"1"-155"-15,9 2-21 16,0-2-35-16,21-5-21 16,7 1-12-16,2 2 0 15,-2 4-13-15,-8 6-54 16,-13 0-88-16,-7 13-266 0</inkml:trace>
  <inkml:trace contextRef="#ctx0" brushRef="#br0" timeOffset="84408.35">16719 7901 592 0,'9'45'41'0,"-9"-45"20"16,0 0-32-16,11 0-23 16,18-10-6-16,9-5-1 15,1-2-20-15,-6 2-69 16,-9 0-114-16</inkml:trace>
  <inkml:trace contextRef="#ctx0" brushRef="#br0" timeOffset="84587.95">16905 7708 204 0,'-8'0'433'16,"5"0"-397"-16,3 0 11 16,0 21-20-16,0 14 2 15,8 8 0-15,2 6-21 16,-2-4-4-16,-1-1 0 15,-4-1-6-15,-3-4-11 16,0 0-23-16,0-3-26 16,-19-5-60-16,-8-12-111 15</inkml:trace>
  <inkml:trace contextRef="#ctx0" brushRef="#br0" timeOffset="84845.04">16796 8150 592 0,'-3'-5'15'0,"3"4"34"0,2-1-31 16,20 0-8-16,5 2-10 15,1 0 5-15,-6 11-4 16,-13 15-11 0,-9 9-22-16,0 7 6 0,-17 4 17 15,-6-6 9-15,4-6 2 16,10-12 20-16,7-9 5 16,2-4-8-16,11-9-6 15,14 0 11-15,5 0-5 16,2-9-8-16,4-5-4 15,0-6-5-15,0 1-1 16,1-1-1-16,3-2-8 0,-2-2-44 16,-3-1-95-16,-11-4-381 15</inkml:trace>
  <inkml:trace contextRef="#ctx0" brushRef="#br0" timeOffset="86799.71">15579 8465 199 0,'0'5'15'0,"0"-1"2"15,2-1 20-15,1 1 0 16,-2 1 0-16,1 2-12 16,-2 1-7-16,0 5 10 15,0 0 12-15,0 0 4 16,-8 0-3-16,-6-1 12 15,-8-1-17-15,-6 1-8 16,-5-3-3-16,-5 0-10 16,-1-1 1-16,-4-2-7 15,-2-1 3-15,-1-3-9 16,-6-2 1-16,0 0 0 16,-2 0-1-16,1-7-1 15,5-7 0-15,0-4 0 0,6-6-1 16,-1-5 1-16,3-5-2 15,4-3 1-15,6-2-2 16,7 2 2-16,5-2-3 16,7-2 5-16,5-2-7 15,5-1 4-15,1-2 3 16,0 2-5-16,0 1 3 16,12-3-5-16,6 2 6 15,3-3-3-15,6 2 2 16,2 0-1-16,4 1-1 15,1 4-1-15,5-2 1 16,-3 8 1-16,-2 4-1 0,-3 4 1 16,-1 6-1-16,1 3 2 15,2 4-2-15,0 1 2 16,4 6-2-16,5 0-1 16,-1 5 2-16,4 1-1 15,-2 0 1-15,-5 9-1 16,0 11 1-16,-3 6-2 15,2 5 3-15,-2 2-2 16,1 2-1-16,-1 1 4 16,-3-3-7-16,0-1 5 15,-6 0-7-15,0-1 6 16,-3 1-4-16,-6 1 6 16,-1 6-1-16,-7 0 0 0,-3 6-1 15,-3 5 2-15,-3 3 1 16,0 2-4-16,0 1 4 15,-1 0-5 1,-4-5 4-16,1-1-2 0,1-4 2 16,-2-7-1-16,-5-1-1 15,-4-2 2-15,-9-5-1 16,-7-1 2-16,-6-1-2 16,-4-5 7-16,-2-4 2 15,2 0 3-15,1-6-3 16,2-1-4-16,1-3 4 15,2-1-6-15,0-4-1 0,-3-1 0 16,-2 0-1-16,-1-1-1 16,1-1 2-1,6-1-2-15,8-1 6 16,8 0-4-16,9 0 0 0,6 0-1 16,2 0-2-16,0 0 0 15,0 0-13-15,6 0-21 16,10 3-27-16,5 1-46 15,-4-3-134-15</inkml:trace>
  <inkml:trace contextRef="#ctx0" brushRef="#br0" timeOffset="89128.61">14228 10000 529 0,'-10'-14'119'0,"-5"9"-118"16,15 3 26-16,0 2 0 15,16 0-22-15,22-1-5 16,12-1 0-16,9-1 6 15,-1-5-4-15,-8 4 2 16,-2-1-4-16,-11 2-1 16,-12 3 2-16,-7-2-2 15,-9 2-9-15,-5 0-19 16,-4 2-29-16,0 16-101 16,-7 3-180-16</inkml:trace>
  <inkml:trace contextRef="#ctx0" brushRef="#br0" timeOffset="90724.92">14994 9639 85 0,'-8'-7'367'16,"3"7"-351"-16,5-1 78 16,0 1-24-16,0 0-36 15,0 0-14-15,0 0-3 16,0 18 2-16,4 16 11 16,0 9 3-16,1 6-18 15,-1-3-10-15,1-6-5 0,0-2 0 16,2-11 0-16,-4-7-4 15,0-10-15-15,-2-8-14 16,-1-2-2-16,0-11-3 16,0-21-29-16,0-10-108 15,-1-7 5-15</inkml:trace>
  <inkml:trace contextRef="#ctx0" brushRef="#br0" timeOffset="90987.22">14994 9639 248 0,'-16'12'123'15,"14"-27"-60"-15,2 3 11 16,0 3-12-16,13 2-25 15,10 5-21-15,8 2 0 16,6 0 2-16,8 2-12 0,6 14-1 16,-2 7-5-16,-3 8 4 15,-9 4-4-15,-13 7 1 16,-15-4 1-16,-9 0 0 16,0-5 1-16,-21-4 2 15,-6-8 26-15,-7-6 3 16,-3-5-7-16,1-5-12 15,0-3-5-15,2-2-5 16,4 0-3-16,8 0-1 16,5-2-5-16,10-3-18 15,7-9-31-15,6-10-37 16,18-3-116-16</inkml:trace>
  <inkml:trace contextRef="#ctx0" brushRef="#br0" timeOffset="91172.72">15299 9731 656 0,'-13'-5'12'0,"13"3"18"15,0-3 16-15,30-2-40 16,16-2-1-16,10-2-5 16,-2 1 4-16,-3 6-13 15,-15 4-27-15,-13 0-33 16,-12 0-66-16,-11 4-27 15,-2 0-91-15</inkml:trace>
  <inkml:trace contextRef="#ctx0" brushRef="#br0" timeOffset="91384.16">15505 9575 237 0,'-3'-28'28'0,"3"5"83"0,0 6-49 16,6 5-13-16,3 9-1 15,1 3-9-15,3 8 2 16,3 25 5-16,0 17 9 15,2 14-22-15,-1 10-8 16,3 2-9-16,-1-4-7 16,2-4-6-16,-7-11-4 15,-3-12 3-15,-5-13-18 16,-6-13-19-16,0-13-37 16,0-6-40-16,-3-36-173 15</inkml:trace>
  <inkml:trace contextRef="#ctx0" brushRef="#br0" timeOffset="91700.07">15734 9486 349 0,'14'-21'265'0,"2"6"-263"15,6 5 52-15,2 10-16 16,0 0-20-16,-3 11-9 16,-14 18-6-16,-7 9 3 15,0 5-6-15,-25 4-5 16,-3-1-11-16,-3-10 1 0,4-8 0 15,9-14 4 1,10-14 9-16,8 0-1 16,6-20 0-16,21-3 2 15,3 3 4-15,1 11 0 0,2 7 13 16,-2 2-2-16,-1 3 3 16,-2 12-8-16,-4 4-5 15,-3-2-2-15,-9 3-5 16,-2-5 3-16,-8-2-20 15,-2-5-15-15,0-5-18 16,0-3-69-16,-6-9-96 16</inkml:trace>
  <inkml:trace contextRef="#ctx0" brushRef="#br0" timeOffset="91887.56">16016 9378 574 0,'0'43'36'0,"0"21"49"15,1 18-21-15,14 8-18 16,3 6-22-16,6-2-13 16,-1-6-7-16,-1-10-2 15,-5-13-2-15,-5-15-6 16,-5-15-22-16,-4-17-29 16,2-18-32-16,0-7-124 15</inkml:trace>
  <inkml:trace contextRef="#ctx0" brushRef="#br0" timeOffset="94007.81">16762 9504 151 0,'-2'-1'152'0,"1"-2"-114"16,-1 2 40-16,2-1-2 15,-1 2-10-15,1 0-15 16,0 0-23 0,6 0-8-16,19 2 2 0,5 11-8 15,4 4-3-15,1 5-9 16,-1 1 3-16,-1-2-5 15,-5 3 2-15,-3-8-4 16,-6-4 3-16,-8-5-3 16,-8-5 2-16,-3-1-2 15,0-1 1-15,-9 0 0 16,-9 3-22-16,-1 0-23 16,-4 5-61-16,1-3-78 0</inkml:trace>
  <inkml:trace contextRef="#ctx0" brushRef="#br0" timeOffset="94232.21">16832 9686 525 0,'-6'0'16'0,"6"6"23"16,0 3 29-16,0 9-15 15,0 8-20-15,3 7-19 16,6 0-3-16,-2 5-6 15,-1 0-1-15,0 0-4 0,-3-2-1 16,0-7 1 0,-3-4-30-16,0-7-18 0,0-5-30 15,-9-8-85 1,-9-5-110-16</inkml:trace>
  <inkml:trace contextRef="#ctx0" brushRef="#br0" timeOffset="94451.62">16693 10007 491 0,'0'-7'29'16,"0"0"-31"-16,18-1 51 16,13-3 22-16,13-1-40 15,5 1-13-15,-1 3-6 16,-3 4-3-16,-7 2-10 0,-7 2 4 16,-7 0-5-1,-9 0 0-15,-7 0-13 16,-8 0 3-16,0 0 6 15,-10 6-3-15,-5-2-15 0,2-2-21 16,7-2-63-16,6-2-152 16</inkml:trace>
  <inkml:trace contextRef="#ctx0" brushRef="#br0" timeOffset="94975.59">16756 9394 520 0,'-3'0'8'16,"-13"25"51"-16,-5 18 1 15,-3 16-16-15,2 5-28 16,2 0-5-16,2-3-6 15,5-10-1-15,-2-7-5 16,7-12 1-16,1-7 0 16,1-5-15-16,6-6-43 0,0-14-97 15,0 0-237-15</inkml:trace>
  <inkml:trace contextRef="#ctx0" brushRef="#br0" timeOffset="95276.8">16944 9490 578 0,'-6'0'29'16,"6"0"-22"-16,3 0 28 16,23 0 9-16,10-5-18 15,12-6-18-15,1-2-8 16,3 3 0-16,-6 2 0 16,-6 4-19-16,-15 4-31 15,-17 0-60-15,-8 0-101 16</inkml:trace>
  <inkml:trace contextRef="#ctx0" brushRef="#br0" timeOffset="95431.38">17054 9554 533 0,'0'0'-7'16,"13"0"11"-16,15-7 25 15,13 0 4-15,5 2-29 16,-1 2-3-16,-7 2-15 15,-14 1-95-15,-14 0-216 16</inkml:trace>
  <inkml:trace contextRef="#ctx0" brushRef="#br0" timeOffset="95719.61">17033 9504 538 0,'-8'3'14'0,"8"3"-17"16,0 7 43-16,8 5 18 0,10 7-22 16,0 9-13-16,-2 6 5 15,-2 3-3-15,-1 3-17 16,-3-4-4-16,1-8 0 16,3-9 3-16,2-11-1 15,3-11 4-15,6-3-6 16,5-10 2-16,0-11-5 15,2-3 0-15,-3 3 1 0,-7 5-13 16,-4 3-30-16,-9 10-40 16,-9 3-70-16,0 0-167 15</inkml:trace>
  <inkml:trace contextRef="#ctx0" brushRef="#br0" timeOffset="95960.97">17177 9957 613 0,'-4'0'23'0,"4"0"-18"16,22-1 25-16,24-13 17 15,15-5-23-15,6-1-22 16,5-1 2-16,-6 3-5 16,-8 5 3-16,-11 5-6 15,-14 4-8-15,-14 4-5 16,-11 0 11-16,-8 0 5 15,-6 0 2-15,-14 11 3 0,1 1-6 16,7 1-19-16,6-3-33 16,5-6-109-16</inkml:trace>
  <inkml:trace contextRef="#ctx0" brushRef="#br0" timeOffset="127756.29">10894 10812 613 0,'-12'3'-5'16,"-1"-3"2"-16,8 0-8 15,5 0 11-15,0 0 6 16,0 0 3-16,0 0-6 16,0 0-7-16,0 0 2 15,0 0 1-15,5 0 2 16,8 0-1-16,5 0 3 15,4-1 3-15,1-1-5 16,5 1 1-16,2 1-1 16,3 0 0-16,-1 0-4 0,4 0 6 15,-2 0-3-15,5 0 1 16,3 0-2-16,2 0 1 16,1 0 0-16,7 0 0 15,6-3 2-15,0-5-4 16,3 0 4-16,2 1-3 15,-1 0 2-15,-2 1-2 16,1 3 2-16,4 2-1 16,3 1-1-16,6 0 2 15,3 0-2-15,4-1 2 16,-1-4 1-16,5 1 5 16,1-3-5-16,5-1 5 0,6 1-5 15,5-1 3-15,-3 4 2 16,0-3-6-16,-1-2 2 15,0 1-4 1,-1-3 6-16,0-2-5 0,0 0 1 16,4 1 2-16,-3 3-2 15,3 0-1-15,-7 6-1 16,-7 2 3-16,-3 1-3 16,-1 0 2-16,0 0-2 15,0 7 4-15,-1 0-4 16,-1-3 2-16,2-4-2 15,-1 0 0-15,4 0 4 16,4-5-5-16,-6-6 5 0,-3 1-3 16,-2-1 3-16,-6 4-4 15,1 0 3-15,-2 2-3 16,-2 4 2 0,4 0 1-16,7-1-3 0,18-2 1 15,13 0 1-15,18-3 4 16,10 0-3-16,1-1 2 15,-8-1-6-15,-11 4 5 16,-12-1-3-16,-7 3 3 16,-9 0-3-16,0 1-2 15,1-5 4-15,3-7-4 16,12-4 5-16,15-2-4 0,8-4 1 16,4-2 0-16,-11 4 0 15,-15 5 0-15,-19 5-3 16,-11 3 6-1,-11 7-7-15,-12-3 6 0,0 4-4 16,-2-4 6-16,7-2-7 16,8-5 6-16,7-1-3 15,1-1 0-15,-2-2 0 16,-10 4-2-16,-9 2 5 16,-13 4-4-16,-12 4 2 15,-12 0-2-15,-12 2 2 16,-6 0-2-16,-3-1 2 15,0 1-1-15,0 0 3 0,1 0 1 16,-1-2-3 0,0 2 0-16,0 0-3 0,2 0 4 15,-2 0-3 1,0 0 3-16,0 0-23 0,-30 6-85 16,-29 4-375-16</inkml:trace>
  <inkml:trace contextRef="#ctx0" brushRef="#br0" timeOffset="130276.11">18909 9862 620 0,'-20'13'-4'0,"12"24"10"16,8 7 36-16,0 6-19 0,12-1-20 16,14-4 3-16,2-6-3 15,0-12-2-15,0-9-2 16,-7-10 2-16,-6-7-2 15,-2-1 0-15,-4-15 4 16,-3-24 2-16,-4-14 2 16,-2-10-5-16,0-2-1 15,-9 12-1-15,-7 12 0 16,2 13-1-16,-1 13-1 16,2 9-12-16,-6 6-18 15,-1 4-51-15,-4 19-137 16</inkml:trace>
  <inkml:trace contextRef="#ctx0" brushRef="#br0" timeOffset="130416.74">18878 10019 627 0,'0'0'11'0,"0"0"3"16,0 0 17-16,19 0-24 15,13-11-11-15,9-3 1 16,4-4-49-16,-6 0-114 15</inkml:trace>
  <inkml:trace contextRef="#ctx0" brushRef="#br0" timeOffset="130635.66">19164 9722 660 0,'-6'0'7'15,"6"0"46"-15,0 20-12 16,3 28-21-16,9 18 11 15,1 13-16-15,-2-1-15 16,4-9 6-16,-3-5-6 16,-5-10 1-16,-1-10 0 15,-2-10-6-15,-4-7-11 16,0-12-27-16,0-7-15 16,0-8-32-16,0-20-114 15</inkml:trace>
  <inkml:trace contextRef="#ctx0" brushRef="#br0" timeOffset="130860.14">19277 9862 591 0,'14'-27'7'0,"7"2"28"0,8 1 25 15,3 6-30-15,2 5-11 16,0 5-7-16,-1 8 2 16,-3 0-9-16,-8 4-3 15,-1 14 1-15,-9 10 3 16,-5 8 3-16,-7 5 6 15,0 4-9-15,0 1-5 16,0-4-1-16,-1-2-5 16,-7-4-26-16,-2-5-22 0,-3-7-34 15,-4-14-99-15,-1-10-51 16</inkml:trace>
  <inkml:trace contextRef="#ctx0" brushRef="#br0" timeOffset="131008.75">19410 10050 543 0,'-9'-1'78'16,"3"1"-16"-16,6 0 4 15,0 9-30-15,0 26-19 16,0 8-11-16,0 14 2 16,0 0-8-16,0-6 1 15,4-4-10-15,2-5-26 16,0-13-30-16,-1-12-27 16,1-16-95-16,-5-5-58 15</inkml:trace>
  <inkml:trace contextRef="#ctx0" brushRef="#br0" timeOffset="131295.28">19456 10182 531 0,'0'-4'56'0,"0"4"10"16,0 0-19-16,9 0-17 0,2 18-22 15,3 9 13-15,-2 10-18 16,-6 8-2-16,-6 3-21 16,0 0-39-16,-4-9-24 15,-16-1-59-15,-5-16 30 16,0-14 36-16,1-8 74 15,7 0 41-15,4-7 66 16,6-4-18-16,4 8 25 0,3 2-45 16,0-4-29-1,10 2-17-15,12-3 2 16,7 3-4-16,2 3-15 16,3 0 4-16,1 0-7 0,2 7 0 15,1-2-10-15,-6 1-41 16,-8-6-75-16,-10 0-203 15</inkml:trace>
  <inkml:trace contextRef="#ctx0" brushRef="#br0" timeOffset="131608.07">19692 9906 727 0,'-30'9'1'15,"7"19"44"-15,13 8-8 16,7 6-16-16,3 1-15 0,12-8-5 16,17-6-2-16,3-11-2 15,2-16-30-15,-4-2-9 16,-11-17-28-16,-7-18 6 16,-12-8 34-16,0-7 24 15,-10 3 28-15,2 1 22 16,5 10 14-16,3 6-12 15,15 7-25-15,14 3-12 16,6 5-5-16,-1 4-3 16,-1 5-1-16,-6 6-7 15,-12 0-54-15,-12 16-36 16,-3 5-140-16</inkml:trace>
  <inkml:trace contextRef="#ctx0" brushRef="#br0" timeOffset="131716.76">19842 9911 594 0,'0'0'21'15,"0"0"24"-15,25-10-33 16,12-5-7-16,9 2-2 16,-4 1-18-16,-9 7-164 15</inkml:trace>
  <inkml:trace contextRef="#ctx0" brushRef="#br0" timeOffset="131905.26">20038 9697 468 0,'-10'11'283'16,"9"12"-283"-16,1 7 31 16,3 8 18-16,13 5-33 15,4 1-10 1,0 2-8-16,-7 1 5 0,-4-3-12 16,-7-3-22-16,-2 0-24 15,-9-8-68-15,-15-8-128 16</inkml:trace>
  <inkml:trace contextRef="#ctx0" brushRef="#br0" timeOffset="132084.79">19909 10174 716 0,'-11'22'0'0,"7"5"38"16,4 0 10-16,7 1-21 15,20 0-18-15,10-6-5 16,8-6 0-16,0-8-8 15,1-7-3-15,-3-1-38 16,-9-2-45-16,-7-21-82 16,-9-15-256-16</inkml:trace>
  <inkml:trace contextRef="#ctx0" brushRef="#br0" timeOffset="132368.03">20391 9679 700 0,'-16'11'6'0,"-8"17"20"16,-4 15 29-16,-4 8-31 16,3 4-25-16,3 1-2 15,6-10-24-15,9-12-4 16,7-16-35-16,2-15-19 16,2-8-21-16,0-25 76 15,6-9 25-15,9-1 33 16,1 12 63-16,2 10-22 15,3 10-17-15,6 7-19 16,4 1-12-16,4 0-12 16,-4 13-6-16,-3 2-3 0,-4 2-37 15,-5-5-44-15,-11-7-97 16,-8-5-201 0</inkml:trace>
  <inkml:trace contextRef="#ctx0" brushRef="#br0" timeOffset="132531.6">20493 9529 480 0,'10'24'86'0,"-3"20"-35"15,4 13 14-15,2 6-15 16,-2 3-36-16,2-2-15 16,0 1-18-16,-2-10-25 15,-1-14-26-15,-5-16-77 0,-5-23-116 16</inkml:trace>
  <inkml:trace contextRef="#ctx0" brushRef="#br0" timeOffset="132652.26">20587 9869 620 0,'0'-13'22'0,"10"2"23"15,18 6 2-15,0 2-22 16,-4 3-20-16,0 0-5 16,-6 5-3-16,-6 10-46 15,-11 4-54-15,-1-2-135 16</inkml:trace>
  <inkml:trace contextRef="#ctx0" brushRef="#br0" timeOffset="132868.41">20332 10168 694 0,'-18'25'38'15,"9"6"-31"-15,9 2 54 16,12-1-10-16,16-1-28 15,14-5-14-15,11-12-9 16,0-9 4-16,-1-5-5 16,-10 0-4-16,-13-9-22 15,-3-1-24-15,-7-6-14 16,-4-6-83-16,-2-3-414 16</inkml:trace>
  <inkml:trace contextRef="#ctx0" brushRef="#br0" timeOffset="133304.51">21075 9778 721 0,'-3'-5'30'16,"3"-3"-29"-16,33-2 8 15,19-3 0-15,10 0-4 16,-1 9-7-16,-10 4-4 16,-17 0-25-16,-17 14 8 15,-13 5 5-15,-4 6 16 16,-22 4 4-16,-14 3 5 16,-3 0 7-16,5-1-6 15,7-6-3-15,11-6-7 16,3-3 1-16,10-8-29 15,3-5-44-15,3-3-118 0</inkml:trace>
  <inkml:trace contextRef="#ctx0" brushRef="#br0" timeOffset="133528.91">21404 9572 661 0,'0'0'9'0,"0"28"18"15,0 14 26-15,0 16 2 16,8 11-42-16,6 5-2 16,0 1-5-16,-3-4-5 15,-1-10 1-15,-4-9-3 0,-3-14 1 16,-3-10-2-16,1-12-18 16,-1-10-19-16,2-6-24 15,5-15-64-15,2-22-382 16</inkml:trace>
  <inkml:trace contextRef="#ctx0" brushRef="#br0" timeOffset="134064.79">21614 9665 613 0,'0'0'10'0,"0"11"-3"0,4 20 37 16,6 7 15-16,4 7-43 15,6 1-13-15,7-7-2 16,2-7-2-16,4-10 3 16,1-14-7-16,-5-8 5 15,-1-8-7-15,-7-27-13 16,-8-9 10-16,-6-11-4 16,-7 0 2-16,-5 5-10 15,-18 5-1-15,-7 11 9 0,4 12-7 16,2 9-32-16,2 13 15 15,2 3-42 1,-1 19-52-16</inkml:trace>
  <inkml:trace contextRef="#ctx0" brushRef="#br0" timeOffset="134176.75">21614 9665 437 0,'64'98'60'16,"-64"-98"-39"-16,5 0 29 15,8 0-12-15,11 0-28 16,9-7-15-16,5-10-64 15,-4-1-148-15</inkml:trace>
  <inkml:trace contextRef="#ctx0" brushRef="#br0" timeOffset="134339.98">21934 9553 566 0,'0'0'114'0,"0"15"-104"0,0 17 55 15,10 11 5-15,4 6-47 16,1 2-20-16,1 1-1 15,-1-3 0-15,0-1-5 16,-3-12-16-16,-3-8-39 16,-9-13-34-16,0-15-127 15</inkml:trace>
  <inkml:trace contextRef="#ctx0" brushRef="#br0" timeOffset="134476.6">22019 9737 658 0,'14'-1'17'15,"8"0"-23"-15,6 1 50 16,0 0-18-16,-4 0-24 0,-6 0 0 16,-6 12-16-16,-12 6-38 15,-9 3-120-15</inkml:trace>
  <inkml:trace contextRef="#ctx0" brushRef="#br0" timeOffset="134728.85">21736 10064 694 0,'0'19'-8'15,"0"6"15"-15,5 7 42 16,21-2-16-16,6-1-21 0,5-5-9 16,2-7 1-16,-3-5 0 15,0-8 0-15,-4-3-3 16,-2-1 0-16,-6 0-2 15,-4 0-5-15,0 1-3 16,-4 1-7-16,0 1-4 16,-2 0-11-16,2-2-35 15,-10-1-71-15,-6 0-100 16</inkml:trace>
  <inkml:trace contextRef="#ctx0" brushRef="#br0" timeOffset="138251.57">10968 11346 526 0,'0'-3'11'0,"0"2"-15"16,0 0 11-16,0 1 14 16,0 0-3-16,0 0-14 15,0 0-2-15,0 0 0 0,0 14 6 16,0 7 18-16,0 9-3 16,2 1-5-16,-2 5-11 15,0-1 1-15,0-3-4 16,0-3-2-16,0-1-3 15,0 1 1-15,0 2 1 16,0-2-5-16,0-3-8 16,0-5-8-16,0-6-7 15,0-6-22-15,1-8-23 16,8-1-6-16,-3-18 20 16,-4-15-235-16</inkml:trace>
  <inkml:trace contextRef="#ctx0" brushRef="#br0" timeOffset="139016.07">10865 11473 304 0,'0'-3'-20'16,"0"2"7"-16,0-1 13 16,0 2 7-16,0-1-3 15,0-3 1-15,0 1 2 16,0-1 18-16,0 4 13 15,0-2-8-15,0 2 3 16,0 0-4-16,0 0 0 16,0 0-7-16,0 0 4 0,0 0-8 15,0 0-7-15,0 0-5 16,5 0-6-16,7 0 4 16,6 0-1-16,7-5 2 15,0-2 0-15,5-4 2 16,-1 1-7-16,-1-1 2 15,-3 0-1-15,-1 2 0 16,0-2-1-16,4 0-1 16,6-1 4-16,7-5-6 15,3 0 6-15,1-1-3 16,5 0 3-16,0 1-3 16,8 2 0-16,7 3 0 15,16 0 0-15,14 0 0 0,18-2 1 16,9 2 0-16,9-3 0 15,1 7 0-15,-1-2 0 16,4 2 0 0,4-3-1-16,1-4 0 0,1-5-1 15,-5-4 2-15,-7-2 0 16,2-2-3-16,6 1 4 16,-7 1-2-16,-8 6 3 15,-21 8-2-15,-22 7 2 16,-21 5 1-16,-19 0-4 15,-12 8 1-15,-11 1-1 16,-3-1 2-16,-3-1 0 0,-1-1 3 16,-1-1-2-16,-3-1-1 15,-2-1 0-15,-2-2-4 16,-1 5 7-16,3 5 1 16,-3 10 9-16,2 11 2 15,-2 15-1-15,0 11-4 16,0 6-2-16,0 6-6 15,0-9-2-15,3-4 0 16,1-7-3-16,1-6 3 16,-1-8-3-16,-4-10 5 15,0-8-5-15,0-8 4 16,0-6-2-16,0-1 2 16,-16 4-13-16,-11-4-50 0,-7-3-178 15</inkml:trace>
  <inkml:trace contextRef="#ctx0" brushRef="#br0" timeOffset="140191.15">10888 11764 394 0,'1'-9'-1'15,"-1"7"9"-15,0 2 40 16,0 0 0-16,0 0-12 16,0 0-16-16,0 0-7 15,0 0 9-15,0 0-4 0,0 0-8 16,0 0-6-16,2 0-3 16,4 16 2-16,-3 12 6 15,0 8-2-15,-3 2-5 16,0-2 0-16,0-6-1 15,6-6 0-15,-3-7-1 16,0-8-1-16,1-2-3 16,-3-3-18-16,1 1-19 15,0-4-7-15,-2 0 23 16,0-1 7-16,0 0 14 16,0 0 6-16,0 0 6 15,0 0 16-15,0 0 2 16,0 0 7-16,0 0-7 0,0 0-7 15,0 0-10-15,0 0-5 16,0 0-1-16,3 0-2 16,7 0-3-16,11-1-2 15,12-9 5-15,7-2-1 16,6-4 0-16,3 1-1 16,6 0 1-16,2 2 0 15,2 1 0-15,2 0-5 16,2 2 0-16,9 1-3 15,3 1 4-15,3 1 1 16,1-1 0-16,-2-2 3 16,2 0-3-16,11-1 4 0,3-3-1 15,10 0 2-15,13 1 2 16,19-3 5-16,10 4 1 16,7 2 1-1,-1 2-4-15,-16 1-7 0,-13 1 3 16,-7-5-5-16,-11-5 3 15,-1-1 0-15,-2-6 0 16,-2-2 2-16,-8 0-2 16,-17 4 1-16,-17 5-2 15,-16 3 3-15,-17 6-4 16,-11 2 1-16,-10 2 0 16,-3 3 1-16,0 0 7 15,0 0 1-15,-3 0 2 0,-8 0-7 16,-6 0-9-16,-5 0-16 15,-9 12-12-15,-14 4-86 16,-18-5-133 0</inkml:trace>
  <inkml:trace contextRef="#ctx0" brushRef="#br0" timeOffset="140884.29">11466 11321 541 0,'0'-5'-20'15,"-2"3"21"-15,2 2 18 16,0 0-2-16,0 0-8 0,0 0-11 16,0 12-4-16,0 24 8 15,9 16 22-15,-6 10 1 16,0 10-8-16,-3 0 5 15,3-2-14-15,5-7 4 16,-1-12-5-16,2-8-8 16,-2-11 5-16,1-10-5 15,-4-6 3-15,-2-8-5 16,0-4-16-16,-2-4-47 16,0 0-73-16,-8-15-118 15</inkml:trace>
  <inkml:trace contextRef="#ctx0" brushRef="#br0" timeOffset="141220.75">11884 11241 561 0,'0'-2'49'16,"0"2"-38"-16,0 0 36 16,0 0-15-16,0 7-18 15,0 19-13-15,3 16 2 0,15 8 15 16,2 0-10-16,3 2-8 16,0-3 2-16,-4 0-1 15,0-5 0-15,-3-3-2 16,-6-4 2-16,-3-8-1 15,-4-4 1-15,-3-7-4 16,0-1-19-16,0-2-15 16,0-1-23-16,-7-6-65 15,1-6-62-15</inkml:trace>
  <inkml:trace contextRef="#ctx0" brushRef="#br0" timeOffset="141551.51">12440 11222 385 0,'0'0'132'15,"0"-1"-129"-15,0 1 8 16,0 0 28-16,0 0-4 15,1 15-32-15,4 16 1 16,2 12 23-16,7 11 0 16,-1 1-18-16,0 6 1 0,-2 0 9 15,-1-3-8-15,4-3-9 16,-2-10-1-16,1-5-1 16,-1-10 1-16,-1-6-2 15,-3-7-22-15,-2-8-23 16,-4-6-18-16,-2-3-82 15,0-14-194-15</inkml:trace>
  <inkml:trace contextRef="#ctx0" brushRef="#br0" timeOffset="141807.84">12911 11200 627 0,'1'0'38'0,"1"7"-52"16,5 10 15-16,2 11 15 15,4 8 2-15,5 7-9 16,0 4-9-16,-2-2 2 16,-4-4-3-16,0 0 3 15,-3-5-3-15,-3-1-3 16,-4 3-27-16,-1-3-14 15,-1-2-63-15,0-11-63 16</inkml:trace>
  <inkml:trace contextRef="#ctx0" brushRef="#br0" timeOffset="142109.04">13357 11105 643 0,'6'12'-25'0,"3"3"22"16,3 13 9-16,-2 11 19 16,3 8-6-16,0 9-7 0,-1 1-4 15,1-4 1-15,-3-3 1 16,0-6-6-1,-3-6-3-15,0-6-2 16,-1-6 3-16,-3-6-2 0,-1-2-1 16,-2-4-18-16,0-3-33 15,0-6-93-15,-5-5-292 16</inkml:trace>
  <inkml:trace contextRef="#ctx0" brushRef="#br0" timeOffset="152456.76">15108 11073 198 0,'0'-2'58'15,"0"0"-37"-15,0 2 34 16,0-2-16-16,0-4-30 16,2-1-16-16,1 0-19 15,-1 1-36-15,-2 1-27 16,0 2 10-16,0 0 48 16,0 3 77-16,0-1 45 15,0 0 14-15,0 1-14 0,0-2-13 16,0 1-11-16,0 0-15 15,0 1-15-15,0 0-13 16,0 0-8-16,0 0-8 16,0 0-1-16,0 0-5 15,0 0 1-15,0 17-5 16,0 15 7-16,1 14 0 16,2 6 0-16,2 1-4 15,4-2 0-15,2-2-1 16,1-6-1-16,3-4 2 15,-1-10-2-15,-2-6 0 16,1-10-1-16,-1-6-6 16,3-7-10-16,1 0 4 0,3-20 7 15,1-12-6-15,-8-10-5 16,-5-3 5-16,-7-2 9 16,-3 2 2-1,-17 5 2-15,-9 8 4 0,2 7-1 16,2 11 6-16,4 7-3 15,8 4-3-15,1 3-9 16,6 7-50-16,1 13-105 16,-1 2-156-16</inkml:trace>
  <inkml:trace contextRef="#ctx0" brushRef="#br0" timeOffset="152629.29">15131 11299 528 0,'0'0'82'16,"0"0"-85"-16,15 0 14 0,19-18 3 16,10-6-9-16,9-1-2 15,-4 4-4-15,-6 7-1 16,-7 5-33-16,-8 4-63 16,-13 3-37-16</inkml:trace>
  <inkml:trace contextRef="#ctx0" brushRef="#br0" timeOffset="152856.7">15410 11014 507 0,'0'-2'7'0,"0"2"7"16,0 3 17-16,8 23-5 0,7 12 23 15,2 16-5-15,-2 5-16 16,4 1-5-16,-1-2-7 15,0-4-13-15,-5-11-2 16,-1-4-2-16,-3-11 1 16,-4-5-26-16,-1-8-11 15,-2-10-38-15,-2-5-106 16</inkml:trace>
  <inkml:trace contextRef="#ctx0" brushRef="#br0" timeOffset="153081.09">15629 11047 642 0,'5'-5'20'16,"9"-1"-14"-16,14 2 24 15,6 1 5-15,5 3-17 16,1 1-9-16,-10 18-8 16,-9 8 0-16,-11 9 2 15,-10 8-3-15,0 7 0 16,-17 2-2-16,-9 3-4 15,0-4-18-15,-3-4-8 16,7-9-30-16,-1-18-69 16,4-21-86-16</inkml:trace>
  <inkml:trace contextRef="#ctx0" brushRef="#br0" timeOffset="153220.72">15634 11233 518 0,'-3'-1'22'16,"3"1"-1"-16,3 0 27 15,24-3-30-15,10-1-7 16,5-3-5-16,3 0-7 16,-11 2-9-16,-7-1-97 15,-15-2-154-15</inkml:trace>
  <inkml:trace contextRef="#ctx0" brushRef="#br0" timeOffset="153408.04">15862 10973 497 0,'0'-6'73'0,"0"6"-53"16,0 0 29-16,3 13-17 16,13 19 14-16,4 7-13 15,4 7-20-15,1 0-3 16,2-3-9-16,0-1 0 16,-8-5-2-16,-3-6-7 15,-8-2-32-15,-8-4-33 16,-2-5-105-16</inkml:trace>
  <inkml:trace contextRef="#ctx0" brushRef="#br0" timeOffset="153612.38">15946 11368 616 0,'0'10'50'0,"-2"3"-50"15,-7 8 41-15,2 6-3 16,-1 5-24-16,-1 7-13 15,-5 0-1-15,1 2-1 16,-1-5-17-16,2-1-12 16,4-7-12-16,1-8-27 15,4-10-65-15,3-10 1 16,0-3-153-16</inkml:trace>
  <inkml:trace contextRef="#ctx0" brushRef="#br0" timeOffset="153760.98">15889 11648 376 0,'11'-1'25'16,"6"-2"71"-16,7 3-14 15,6 0-14-15,4 0-31 16,3 0-12 0,-1 0-11-16,-3 0-10 0,-6 5-4 15,-3 3 1-15,-11-1-3 16,-1 1-26-16,-8-1-38 16,-4-3-73-16,0-4-208 15</inkml:trace>
  <inkml:trace contextRef="#ctx0" brushRef="#br0" timeOffset="154117.01">16519 10876 664 0,'-28'13'5'16,"-1"13"32"-16,-5 8 10 15,-1 4-20-15,5 5-20 16,3-2-9-16,9-4 1 0,10-8-2 16,8-4-28-16,0-9-36 15,15-15-27-15,8-1-55 16,-1-26-62-16</inkml:trace>
  <inkml:trace contextRef="#ctx0" brushRef="#br0" timeOffset="154240.69">16410 11060 6 0,'5'-11'390'0,"-2"8"-255"16,10 3-49-16,8 0-23 15,12 3-5-15,11 6-23 16,4 1-13-16,4 2-16 0,-3 2-2 16,-7 2-7-1,-11-1-14-15,-14 2-53 16,-17-1-66-16,-8-3-131 16</inkml:trace>
  <inkml:trace contextRef="#ctx0" brushRef="#br0" timeOffset="154384.31">16512 11154 431 0,'-17'0'191'0,"10"8"-186"16,7 15 36-16,0 9 5 16,13 4-17-16,5 7-21 15,1-1-9-15,-2 0 5 16,-11-1-25-16,-6-2-33 0,0-5-53 16,-21-11-128-1</inkml:trace>
  <inkml:trace contextRef="#ctx0" brushRef="#br0" timeOffset="154540.89">16440 11476 117 0,'0'-3'539'0,"0"-3"-533"16,11 1 7-16,23-5 31 15,13 0-4-15,7 2-31 16,1 4-4-16,0 2-5 16,-4 2 3-16,-6 0-4 15,-9 0-24-15,-13 9-46 16,-11-2-79-16,-12-5-227 15</inkml:trace>
  <inkml:trace contextRef="#ctx0" brushRef="#br0" timeOffset="154729.03">16941 11064 629 0,'0'-6'80'15,"0"1"-79"-15,16-4 17 16,17 2 2-16,8-5-14 16,7 2-7-16,-6 3-56 15,-14 6-45-15,-17 1-162 16</inkml:trace>
  <inkml:trace contextRef="#ctx0" brushRef="#br0" timeOffset="154889.26">16950 11146 638 0,'-2'0'17'16,"2"0"-17"-16,12 0 11 16,18 0 13-16,10 0-12 15,3-5-12-15,3-6 2 16,-8 5-7-16,-9-4-33 16,-14 3-85-16,-15 3-131 15</inkml:trace>
  <inkml:trace contextRef="#ctx0" brushRef="#br0" timeOffset="155128.87">16903 11096 548 0,'-4'7'38'16,"4"5"-39"-16,0 6 22 16,0 9 37-16,7 4-39 15,5-2-4-15,6-2 6 16,1-3-2-16,-2-4-8 15,2-7-6-15,-4-3 0 16,-2-4-5-16,-1-3 1 16,-1-2-2-16,2-1 3 15,-1 0-4-15,6 0-24 16,2-4-28-16,-3-2-42 16,-6-1-134-16</inkml:trace>
  <inkml:trace contextRef="#ctx0" brushRef="#br0" timeOffset="155419.72">16941 11538 677 0,'-3'0'16'16,"3"0"-20"-16,19-7 9 15,26-4 20-15,17-1-3 16,7-2-19-16,0 7-2 15,-8 0-1-15,-14 3 2 16,-13 1-3-16,-13 1 3 16,-14 1-3-16,-7 0 1 0,0 1 1 15,0 0 2-15,0 0 5 16,0 0 2-16,0 0-3 16,0 0-8-1,0 0 4-15,0 0-9 0,5 0-23 16,7 0-51-16,-2-5-94 15</inkml:trace>
  <inkml:trace contextRef="#ctx0" brushRef="#br0" timeOffset="156747.94">18117 11000 528 0,'-7'-4'151'15,"7"0"-152"-15,6-3-1 16,31-3 5-16,20-1 13 16,4 5-8-16,-2 6-9 15,-11 0 3-15,-19 17-2 0,-10 4 0 16,-15 4 0-16,-4 5 6 15,-12 5 0-15,-18 4 4 16,-3-2-2 0,1-3-1-16,5-6-3 0,8-6-5 15,10-7-7-15,9-5-44 16,1-10-86-16,23-17-91 16</inkml:trace>
  <inkml:trace contextRef="#ctx0" brushRef="#br0" timeOffset="156949.06">18516 10810 632 0,'-10'5'34'0,"-3"26"-23"15,7 15 53-15,4 16-11 16,2 7-22 0,0-1-19-16,16-1-8 15,4-3 2-15,4-5-8 0,-1-9 3 16,-2-7-8-16,-4-10-24 15,-8-8-29-15,-2-13-30 16,-4-12-81-16,0-18-52 16</inkml:trace>
  <inkml:trace contextRef="#ctx0" brushRef="#br0" timeOffset="157129.09">18828 10875 371 0,'0'-10'229'0,"0"7"-227"16,0 3 70-16,0 0-31 15,-5 0-8 1,-17 18-18-16,-15 17-10 0,-4 14-4 16,2 2-4-16,11-8-8 15,15-8-24-15,8-14-35 16,5-16-84-16,14-5-26 16,17-32-87-16</inkml:trace>
  <inkml:trace contextRef="#ctx0" brushRef="#br0" timeOffset="157240.79">18775 10973 255 0,'20'-20'184'0,"-1"8"-93"15,3 4-5-15,1 6-31 16,1 2-22-16,-2 0-13 0,2 2-13 16,-6 9-5-1,-4 3-3-15,-6 6-24 16,-8 5-69-16,-12 0-149 16</inkml:trace>
  <inkml:trace contextRef="#ctx0" brushRef="#br0" timeOffset="157563.94">18637 11158 719 0,'0'0'-1'0,"16"0"-3"15,35-2 4-15,26-12 25 16,13-2-14-16,2 4-7 0,-13 5-4 16,-19 4-2-16,-19 3-34 15,-23 0-41 1,-18 0-4-16,-4 4 3 15,-29 5 81-15,-6 0-1 0,-2 0 38 16,5-2 39-16,8-3-18 16,11-3-12-16,7-1-13 15,8 0-6-15,2 4-14 16,0 12-13-16,6 10-6 16,7 12 8-16,4 10-3 15,-1-1 0-15,2 3-3 16,2 0-1-16,-3-7-21 15,-3-7-40-15,-3-15-53 16,-6-21-199-16</inkml:trace>
  <inkml:trace contextRef="#ctx0" brushRef="#br0" timeOffset="157897.04">19365 10800 616 0,'0'-4'184'16,"0"1"-191"-16,5 3 2 16,4 0 7-16,4 3-2 15,2 18 3-15,-3 13-2 16,-12 9-5-16,0 6-11 16,-20 0-13-16,-6-8 0 15,3-9 10-15,4-11 10 16,6-11 0-16,8-8 10 0,5-2-3 15,0-4 0-15,6-10-3 16,9 1 6-16,4 3 0 16,1 6 6-16,3 4-4 15,1 0 3-15,-1 9 1 16,-1 7-9-16,-1 3 4 16,-5 2-19-16,-6-4-97 15,-7-9-439-15</inkml:trace>
  <inkml:trace contextRef="#ctx0" brushRef="#br0" timeOffset="158052.22">19435 10933 759 0,'-4'-5'-6'16,"4"3"7"-16,15 2-1 16,22-2 8-16,9 1-4 15,1-1 0-15,-3 0-27 16,-11 2-42-16,-16-5-82 15,-8-4-368-15</inkml:trace>
  <inkml:trace contextRef="#ctx0" brushRef="#br0" timeOffset="158199.82">19645 10807 404 0,'-6'0'277'0,"1"0"-260"16,5 4 29-16,0 22-17 15,0 13 12-15,0 11-19 0,11 0-19 16,1 0-6-16,3 0 4 15,-2-1-18-15,-5-2-22 16,-8 2-45-16,0-9-114 16</inkml:trace>
  <inkml:trace contextRef="#ctx0" brushRef="#br0" timeOffset="158447.82">19529 11356 679 0,'-15'20'50'0,"8"7"-53"15,7 2 9-15,7 1 22 16,26-4-17-16,9-6-8 16,11-14-7-16,-3-6-12 0,-6-15-12 15,-11-17-20-15,-17-7 19 16,-13-1 20 0,-3 0 10-16,-24-1 3 15,-10 8 5-15,-6 5-1 0,0 11 5 16,1 10-5-16,3 7 2 15,8 0-13-15,10 4-15 16,15 8-53-16,3-8-167 16</inkml:trace>
  <inkml:trace contextRef="#ctx0" brushRef="#br0" timeOffset="158788.56">19895 10867 666 0,'0'0'-2'0,"14"0"-7"15,13 0 18-15,-1 0 16 16,-2 6-17-16,-10 7-9 15,-10 8 4-15,-4 5 0 16,-10 15 7-16,-15 3-2 0,2 0 10 16,5-5 13-1,17-7-6-15,1-5-16 16,17-5-8-16,15-4 2 16,5-8-5-16,6-10 1 0,2-2-23 15,-8-24-48-15,-12-10-90 16,-16-9-302-16</inkml:trace>
  <inkml:trace contextRef="#ctx0" brushRef="#br0" timeOffset="158917.21">20089 10903 594 0,'-1'-6'105'0,"1"0"-105"16,22 0 0-16,21-3 19 0,12 2-4 16,-3 6-16-1,-5 1-3-15,-16 0-51 16,-18 18-63-16,-13 6-90 15</inkml:trace>
  <inkml:trace contextRef="#ctx0" brushRef="#br0" timeOffset="159019.95">20192 11023 404 0,'-17'5'114'0,"11"-4"-37"15,6-1-17-15,0 0-43 16,27 0-16-16,12-4-6 16,8-10 1-16,-3 0-75 15,-13-1-134-15</inkml:trace>
  <inkml:trace contextRef="#ctx0" brushRef="#br0" timeOffset="159216.41">20312 10803 672 0,'-7'0'1'0,"7"0"29"16,0 22-7-16,9 13 23 15,9 10-7-15,7 4-31 16,0-4-4-16,-3-2-2 15,-3-5-2-15,-5-4-6 16,-8-5-23-16,-6-4-44 16,-3-5-40-16,-22-8-188 15</inkml:trace>
  <inkml:trace contextRef="#ctx0" brushRef="#br0" timeOffset="159508.63">20205 11253 712 0,'-1'0'-8'0,"1"0"3"16,23 0 1-16,10 5 5 15,3 15-2-15,-11 6-12 16,-19 9-32-16,-6 4 19 16,-13-1 21-16,-14-5 8 15,3-8 18-15,7-9 33 16,7-8-6-16,9-5-16 15,1-3-14-15,0 0-16 16,19 0-1-16,20 0-2 16,14-9 7-16,8-7-7 15,-1-1 2-15,0-3-18 0,-11 1-24 16,-5 2-28-16,-11 1-45 16,-15 3-122-16</inkml:trace>
  <inkml:trace contextRef="#ctx0" brushRef="#br0" timeOffset="161311.88">21401 10823 545 0,'0'-4'13'0,"-8"4"7"16,7 0 34-16,-12 30-20 16,-14 26-13-16,-7 22 7 15,-11 15-12-15,-4 2-5 16,4-6 7-16,-1-6-7 16,7-14-3-16,8-15 1 15,9-15-1-15,11-18-3 16,5-6-8-16,5-12 1 0,1-3-37 15,13-4-53-15,23-24-111 16</inkml:trace>
  <inkml:trace contextRef="#ctx0" brushRef="#br0" timeOffset="162299.38">21812 10978 605 0,'-31'0'8'15,"1"0"48"-15,0 0-7 0,2 15-10 16,2 11-20-16,4 5-12 16,5 5 0-16,11-4 1 15,6-1-5 1,0-1-3-16,1-2 3 0,15 3-3 16,4-5 3-16,5-2-6 15,5-6 0-15,9-8-28 16,11-10-26-16,4-10-46 15,-2-24-132-15</inkml:trace>
  <inkml:trace contextRef="#ctx0" brushRef="#br0" timeOffset="162587.6">22043 11003 666 0,'-27'0'24'15,"2"8"-2"-15,4 13 29 16,8 4-19-16,5 7-23 15,8 4-4-15,3 0-7 0,27-3 4 16,9-10-4-16,8-12-11 16,4-11-9-16,-4-24-8 15,-6-18-15-15,-14-9 2 16,-20-2 23-16,-7 3 17 16,-14 9 6-16,-21 7 5 15,-8 12 22-15,-5 12-2 16,3 8-2-16,7 2-10 0,8 6-13 15,11 15-2 1,16 10-10-16,3 1-42 16,23-4-48-16,12-8-105 15</inkml:trace>
  <inkml:trace contextRef="#ctx0" brushRef="#br0" timeOffset="162848.01">22315 10935 108 0,'0'-2'547'0,"0"2"-532"16,0 0 42-16,0 10-23 16,0 16-20-16,0 8-11 15,18 2 1-15,15-8-4 16,7-8 0-16,4-11-5 16,-9-9-2-16,-2-2-4 15,-9-23-11-15,-11-8 4 16,-7-6 3-16,-6-3 6 0,0 5-4 15,-12 4-8-15,0 9-11 16,2 9 8-16,6 6-41 16,4 9-56-16,0 0-16 15,13 0-83-15</inkml:trace>
  <inkml:trace contextRef="#ctx0" brushRef="#br0" timeOffset="163129.01">22601 10837 191 0,'12'2'111'15,"-1"8"-3"-15,-4 3 2 16,-1 10-18-16,-1 6-23 15,-1 8-24-15,2 4-23 16,-3 0-11-16,3-5-14 16,-2-8 6-16,1-10-9 0,-2-8-13 15,-1-7 0-15,1-3 8 16,7-13 13-16,5-23-7 16,5-15 8-16,4-3-4 15,-1 6 5-15,-1 16-5 16,-1 13 3-16,-5 11 1 15,5 8-1-15,-3 0 7 16,0 13 3-16,-3 17 6 16,-3 4-9-16,-3 5-2 15,-1-1-8-15,-2-4 3 16,0 0-12-16,-1-5-48 16,-3-8-102-16</inkml:trace>
  <inkml:trace contextRef="#ctx0" brushRef="#br0" timeOffset="163284.01">22987 10937 737 0,'0'0'-10'16,"0"0"9"-16,27 0-2 16,7 0 6-16,9 0-3 15,-4 0-45-15,-12 0-139 16,-10-7-283-16</inkml:trace>
  <inkml:trace contextRef="#ctx0" brushRef="#br0" timeOffset="163456.81">23062 10751 687 0,'-3'0'16'0,"3"27"-12"0,0 13 37 15,0 17 15-15,6 3-43 16,6 1-10-16,1 0 0 15,-3-4-4-15,4-6-14 16,1-5-35-16,2-14-61 16,0-19-130-16</inkml:trace>
  <inkml:trace contextRef="#ctx0" brushRef="#br0" timeOffset="163608.41">23278 10979 559 0,'0'0'111'0,"0"14"-103"0,0 14 33 15,0 12 18 1,0 4-40-16,0 4-18 0,0 2-1 16,0-4-14-16,0-6-31 15,0-8-39-15,0-19-154 16</inkml:trace>
  <inkml:trace contextRef="#ctx0" brushRef="#br0" timeOffset="163763.99">23224 10799 66 0,'0'0'664'0,"0"0"-672"15,21 0 4-15,8 0 14 16,7 12-5-16,2 5-6 0,-9 4-65 16,-11-5-117-16,-12-3-240 15</inkml:trace>
  <inkml:trace contextRef="#ctx0" brushRef="#br0" timeOffset="164027.29">23376 10962 556 0,'-2'29'54'0,"2"8"1"16,0 3-17-16,11 0-4 15,5-2-17-15,1-6-12 16,-1-7-5-16,-4-11 0 0,-5-9 0 16,-1-5-3-1,2-8 3-15,7-27 0 16,10-19 4-16,6-14-5 15,4 3 3-15,-7 10-3 0,-1 18 5 16,-8 18-4-16,-6 17 0 16,2 2 2-16,-4 15 0 15,-4 21 10-15,-4 12 1 16,-3 7-10-16,0 3-4 16,0-5-9-16,3-6-38 15,10-12-28-15,3-15-111 16</inkml:trace>
  <inkml:trace contextRef="#ctx0" brushRef="#br0" timeOffset="164447.79">23809 10978 643 0,'-16'18'-1'0,"4"4"25"16,11 7 11-16,1 0-21 15,3-1-14-15,14-4-7 16,0-6-19-16,1-8-18 15,-5-10-41-15,2 0-32 16,-5-28 48-16,4-11 8 16,-2-7 40-16,-2 2 45 15,2 10 20-15,-6 15 60 16,-2 10-10-16,1 9-31 16,3 24-33-16,3 25 41 15,-2 23-20-15,0 13-23 16,1 6-13-16,-4 0-10 0,1-6-6 15,-7-11 2-15,0-15-2 16,-2-12-6-16,-17-20-1 16,-10-9 5-16,-14-13-4 15,-10-5-9-15,-8-12-6 16,2-17 4-16,7-11 12 16,8-2 6-16,15 10 6 15,17 8 21-15,12 12-4 16,2 1-13-16,26 0-12 15,13-5 1-15,9 2-11 16,5 2-63-16,-7-6-202 16</inkml:trace>
  <inkml:trace contextRef="#ctx0" brushRef="#br0" timeOffset="164807.99">24764 10878 753 0,'-39'-9'-7'0,"3"9"8"16,7 0 16-16,2 4-3 15,6 14-2-15,12 6-13 0,9 5 5 16,5 6-5-16,21-2 2 15,12-2-4-15,4-5 1 16,-3-2-4-16,-6-2-2 16,-15-4 4-16,-14-1-3 15,-4 1 7-15,-36 0 0 16,-14 0 6-16,-9 2-2 16,-1-8 6-16,16-2 0 15,12-4-7-15,19-5-3 16,13-1-11-16,6 0-39 15,30-25-105-15,14-14-241 16</inkml:trace>
  <inkml:trace contextRef="#ctx0" brushRef="#br0" timeOffset="165069.24">24856 11049 738 0,'-32'24'1'0,"6"11"31"16,17 1-6-16,9 2-12 15,28-3-13-15,22-6 0 16,11-18-6-16,6-11-16 16,-6-11-16-16,-12-25-30 15,-16-7 9-15,-20-5 16 16,-13 0 25-16,-24 1 20 16,-23 3 17-16,-13 14 24 0,-4 9 16 15,5 13-26 1,12 8-17-16,16 0-10 15,16 8-10-15,15 13-36 16,10 0-78-16,28-6-215 0</inkml:trace>
  <inkml:trace contextRef="#ctx0" brushRef="#br0" timeOffset="165359.46">25255 10903 627 0,'11'22'7'0,"4"8"87"15,-2 9-47-15,-3 3-15 0,-4 0-21 16,-1-3-12-16,-2-12 4 16,-1-9-5-1,-2-11 2-15,0-5 0 16,0-2-2-16,0-9 6 0,0-21-3 16,0-15 1-16,14-3-4 15,9 1 6-15,7 9-4 16,5 12 4-16,1 3-3 15,0 10 0-15,-5 4 1 16,-6 5-4-16,-5 4 0 16,-4 0-28-16,-5 0-21 15,-4 4-27-15,-4-1-49 16,-3-3-126-16</inkml:trace>
  <inkml:trace contextRef="#ctx0" brushRef="#br0" timeOffset="165600.82">25748 10504 677 0,'-25'62'31'0,"-3"18"48"16,7 5-29-16,9-8-10 16,12-5-19-16,0-5-13 15,9-10-6-15,10-12 2 16,7-11-4-16,0-10 1 15,-2-13-2-15,0-8 1 16,5-3-11-16,-3-17-5 16,3-16-18-16,-7-9-22 15,-12-8-33-15,-10-8-151 0</inkml:trace>
  <inkml:trace contextRef="#ctx0" brushRef="#br0" timeOffset="165804.28">25357 10797 637 0,'0'0'100'0,"7"0"-105"15,36 0 10-15,23 0 30 16,19-3-9-16,9-8-23 16,-7 0-2-16,-14 2-4 15,-13 0-26-15,-17 2-37 16,-14 0-19-16,-12 0 22 0,-12 2-18 15,-5-2-44-15</inkml:trace>
  <inkml:trace contextRef="#ctx0" brushRef="#br0" timeOffset="173128.41">17279 10267 590 0,'-9'3'-48'0,"-2"1"40"15,4 0 11-15,2-4 30 16,1 0-3-16,1 0-16 15,0 0-5-15,0 0 5 16,-6 2 2-16,-1-1-3 16,-11 5-8-16,-3 3 3 15,-6 3-6-15,-1 1 6 0,-2 3-4 16,2-1 3-16,0-4-3 16,-1 0 2-16,0-2 0 15,-4-2-2 1,-2 0 2-16,1-3-5 0,-3 1 3 15,-2 0-2-15,1 0 3 16,-10 3-2-16,-2 1-3 16,-4 1 1-16,-4-2 0 15,-2-1 3-15,-2 0-3 16,-2-4 5-16,-6-2-4 16,-5-1 4-16,1 0-3 15,-2 0 5-15,-2 1-4 16,-4 2-2-16,-1 3 3 0,-2-1-2 15,5-1-1-15,7-2-3 16,9-2 6 0,7 0-5-16,7-11 9 0,3-12 6 15,1-4 1-15,6-5-8 16,-1 0 0-16,2 1-3 16,3 2-4-16,1-2 3 15,2 3-5-15,1 2 1 16,7-1 1-16,3 2 0 15,4 0-1-15,2 0 0 16,-2 3 5-16,4-4-6 16,3-2 4-16,1 0-4 15,3-3 3-15,1-3-4 16,2 2 4-16,2 0-3 16,2 3 2-16,0-1-2 15,3 3 2-15,0-1-1 0,0-3 0 16,2-6 1-16,16-4-2 15,9-2 2-15,1 2-2 16,-1 2 4-16,-1 3-6 16,1 2 3-16,-4 2 0 15,0 5-2-15,1 3 3 16,-3 0-4-16,3 1 4 16,4-3-2-16,8 1 2 0,6 0-3 15,4 0 2 1,7 0 0-16,4 2-2 15,-1-1 2-15,1-2-1 16,4 5 3-16,9-4-6 0,6 0 8 16,11-1-6-16,3 1 2 15,3 2 0-15,-1-1-1 16,2 2 2-16,0 4-3 16,-3 2 3-16,-8 4-2 15,-7 2 2-15,-3 5-2 16,-6 0 3-16,3 4-4 15,2 1 3-15,0 0-2 16,0 0 2-16,-2 0-1 16,3 0-1-16,-3 0 3 15,-1 0-4-15,-4 11 3 16,-5 3-2-16,-7 1 2 16,-5 5 0-16,-8 2-3 0,-6 2 3 15,-4 4-2-15,0-2 2 16,0 1-2-16,2-1 3 15,3-1-4-15,-1 1 5 16,2-2-5-16,-2 3 3 16,-3-2-1-16,-4 1-1 15,-2 5 2-15,-4 2-1 16,-4 6 1-16,-6 0-1 16,-5 6 1-16,-1-1-1 15,-4 3 3-15,-1-1-4 16,0 0 2-16,0-4-1 15,0-5-4-15,0-3 3 0,-1-4-1 16,-8-2 2-16,-7-2-3 16,-2 4 6-16,-6 4-3 15,-4 1 0-15,-2 6-4 16,-2-3 0-16,0 1 2 16,-4-1-4-16,0-2 8 15,-5-3-7-15,-1-1 6 16,-3-3-1-16,-4-1 1 15,-5-6-2-15,-4 1 2 16,-3-4-1-16,0-1-1 16,0 0 2-16,2-6-2 15,3-3 3-15,-2-2-4 16,2-1 3-16,1-1-2 0,1-2 3 16,11 0 1-16,2-2-3 15,9 1 4-15,8 0-1 16,6-1 1-1,9 0-4-15,8-1 2 0,1 0-2 16,0 0 0-16,0 0-2 16,6 0-9-16,16 0-6 15,8-2-1-15,3-6 0 16,-2 1-33-16,-11 2-56 16,-20 2-173-16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05:57.2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10247 1846 274 0,'0'13'372'0,"-6"1"-381"0,-14 9 2 16,-16 14 4-16,-13 11 5 15,-2 6-4-15,3-2 5 16,4-8-3-16,7-5 0 15,1-8 0-15,5-9 1 16,7-7 5-16,7-8-5 16,11-4 7-16,5-2-5 15,1 1-1-15,0-2-3 0,1 0-5 16,13 5-7-16,11 14 7 16,14 7 17-1,14 9-8-15,4 1 5 16,4-4-2-16,-6-4 1 0,-4-2-3 15,-7-1-1-15,-12-8-1 16,-13-3-3-16,-6-6 3 16,-10-4 0-16,-3-2 2 15,0-2-1-15,-7 0-1 16,-9 0-33-16,-6 0-101 16,0-9-323-16</inkml:trace>
  <inkml:trace contextRef="#ctx0" brushRef="#br0" timeOffset="420.86">10377 2070 535 0,'-15'0'18'16,"9"0"12"-16,6 0 14 16,0 0-17-16,0 24-16 15,9 19 17-15,6 11-2 16,7 3-12-16,-1-6-12 16,-4-7 1-16,-4-9-3 15,-1-6-1-15,-5-14-25 16,-4-10-31-16,-3-5-101 15,0-23-95-15</inkml:trace>
  <inkml:trace contextRef="#ctx0" brushRef="#br0" timeOffset="676.21">10435 2044 469 0,'2'0'14'15,"4"0"-17"-15,13 0 34 16,8 0 55-16,8 0-53 15,3 0-24-15,2 0-8 16,-7 0 2-16,-3 0-4 16,-8 9 1-16,-8 2-10 15,-9 2 5-15,-5-1 0 16,-7 12 7-16,-20 9 8 16,-10 5-4-16,-5 4 1 0,2-6-3 15,3-8-2-15,8-6-2 16,13-8-3-16,11-7-48 15,5-7-119-15</inkml:trace>
  <inkml:trace contextRef="#ctx0" brushRef="#br0" timeOffset="840.75">10746 2096 652 0,'-3'2'4'16,"3"-2"7"-16,2 0 1 15,12 0-7-15,9 0-6 16,15 0 3-16,6 0-21 0,-2 0-33 16,-12-3-76-16,-20-5-66 15</inkml:trace>
  <inkml:trace contextRef="#ctx0" brushRef="#br0" timeOffset="1040.54">10919 1842 491 0,'0'23'30'16,"3"11"-8"-16,8 13 69 16,2 17-46-16,-1 2-4 15,0 0-18-15,0 0 0 16,-2-2-12-16,1-8-7 0,-3-7 0 16,-3-7-6-16,-5-11 3 15,0-9-25-15,0-9-24 16,6-13-20-16,1-9-141 15</inkml:trace>
  <inkml:trace contextRef="#ctx0" brushRef="#br0" timeOffset="1388.61">11208 1901 677 0,'0'-5'35'0,"0"5"-53"0,25 0 13 16,13 7 25-16,-1 11-12 16,-4 6-7-1,-16 12-6-15,-15 8-14 16,-2 4 4-16,-16 0-6 0,-14-3 7 16,-1-12-3-16,10-15-5 15,4-13 15-15,14-5 16 16,3-23 1-16,0-9-10 15,21 3 12-15,6 10 8 16,4 9-2-16,-1 10-5 16,3 3 4-16,-2 17 3 15,-1 7-1-15,-2 5-17 0,-7-1 2 16,-5-2-9 0,-5 0-42-16,-8-5-24 15,-3-13-117-15</inkml:trace>
  <inkml:trace contextRef="#ctx0" brushRef="#br0" timeOffset="1596.05">11598 1795 663 0,'0'72'14'15,"2"14"47"-15,4 17-22 16,6-2 3-16,10-6-17 15,8-7-19-15,0-10-6 16,-4-16 3-16,-11-12-23 16,-6-16-10-16,-6-13-25 15,-3-16-50-15,0-10-126 0</inkml:trace>
  <inkml:trace contextRef="#ctx0" brushRef="#br0" timeOffset="2048.84">12894 1653 583 0,'0'0'31'16,"0"0"-37"-16,-3 0 41 0,-28 17 15 15,-21 21-37-15,-16 16-11 16,-4 11-1-16,2-3 4 16,9-6-7-16,16-7-1 15,21-15-20-15,12-11-21 16,12-22-100-16,21-11-28 15,16-36 1-15</inkml:trace>
  <inkml:trace contextRef="#ctx0" brushRef="#br0" timeOffset="2177.19">12627 1853 125 0,'27'-14'239'0,"3"14"-145"15,3 5 35-15,9 16-52 16,1 9-25-16,3 5-19 16,0-3-12-16,-6-2-9 0,-2-3-11 15,-9-1 1-15,-11-2-24 16,-15 1-47-16,-3 1-46 15,-31-7-120-15</inkml:trace>
  <inkml:trace contextRef="#ctx0" brushRef="#br0" timeOffset="2316.53">12698 2071 632 0,'0'20'20'0,"0"8"-25"15,16 8 31-15,0 5 11 16,2 0-21-16,-9-2-16 15,-3-2-6-15,-6 1-36 16,0-5-26-16,-23-8-123 0</inkml:trace>
  <inkml:trace contextRef="#ctx0" brushRef="#br0" timeOffset="2476.11">12492 2451 643 0,'0'0'39'0,"0"0"-9"15,4 4 9-15,25-4-19 16,15 0-3-16,27 0 11 15,9 0-18-15,-3 0-4 16,-4-5-2-16,-9-5-2 16,-4 6-11-16,-7 1-32 15,-12-2-57-15,-19-4-135 16</inkml:trace>
  <inkml:trace contextRef="#ctx0" brushRef="#br0" timeOffset="2685.55">13146 2012 661 0,'19'-5'24'16,"14"0"-22"-16,9-9 55 16,4-4-12-16,3 0-26 15,1 3-15-15,0 9-1 16,-3 2-5-16,-12 2-5 15,-16 2-44-15,-19 0-58 0,-6 5-149 16</inkml:trace>
  <inkml:trace contextRef="#ctx0" brushRef="#br0" timeOffset="2829.25">13210 2075 616 0,'9'0'61'0,"5"0"-82"16,12 0 19-16,16 5 26 15,16-4-11-15,3-1-13 16,-3 0-6-16,-13 0-45 16,-20 0-108-16</inkml:trace>
  <inkml:trace contextRef="#ctx0" brushRef="#br0" timeOffset="3077.58">13161 2014 621 0,'-12'17'36'16,"4"1"-41"-16,7 9 22 16,1 14 36-16,0 9-11 15,15 2-21-15,5-1 5 16,6-8-6-16,-1-12 9 16,1-9-14-16,-3-5-11 15,0-6-1-15,-2-4-4 16,5-4 4-16,9-3-6 0,6 0-1 15,0-11-22 1,-4-7-25-16,-12-3-34 16,-19 1-94-16</inkml:trace>
  <inkml:trace contextRef="#ctx0" brushRef="#br0" timeOffset="3293.01">13191 2512 686 0,'0'0'9'16,"0"0"-14"-16,16 0 24 16,24 0 34-16,23 0-16 15,14 0-30-15,4 0-2 16,-3 5-5-16,-11-1 1 16,-16 3-1-16,-17-2-2 15,-17-2-13-15,-10-2-15 0,-7-1-13 16,0 0-24-16,0 0-97 15</inkml:trace>
  <inkml:trace contextRef="#ctx0" brushRef="#br0" timeOffset="3720.86">13814 1826 766 0,'-17'7'18'16,"14"-7"-24"-16,3 6 18 15,9 14 13-15,22 9-12 16,16 10 4-16,27 5-11 15,12-13-4-15,2-7-1 16,-5-5-2-16,-10-1-4 16,-16-1-7-16,-14-5 1 15,-18-3 6-15,-13-5-2 16,-9-3 8-16,-3 0 0 16,0-1 12-16,-3 7 11 0,-28 20-3 15,-20 22-1-15,-20 15-10 16,-13 2-3-16,4-10-1 15,8-7-1-15,16-3-4 16,18-3 1-16,19-8-2 16,19-10-17-16,5-4-58 15,26-16-96-15</inkml:trace>
  <inkml:trace contextRef="#ctx0" brushRef="#br0" timeOffset="6200.99">11300 2704 342 0,'-1'3'104'0,"1"-3"-94"16,0 0 25-16,0 0 36 15,-2 0-14-15,1 0-30 0,-1 0-1 16,-1 0 0-16,-4 0-1 15,-3 0-11-15,-2 0 5 16,-6 0-6-16,-4 0-6 16,-8 0-1-16,-7 0-3 15,-11 0 1-15,-7 6-5 16,-3 5 5-16,0 1-7 16,1-2 10-16,2-3-2 0,3-1 7 15,-2-3-4 1,4-2-4-16,-4-1-2 15,5 0-2-15,2 0 3 16,3-6-3-16,4-8 6 0,-3-2 3 16,2-4-4-16,-2-1-2 15,-3 1 0-15,3-4-1 16,4-2 0-16,-1-2-2 16,0-2-1-16,5 0 3 15,7-5-3-15,3 0 4 16,6-4-5-16,3-2 3 15,4 0-1-15,1-3 0 16,8-1 0-16,3-1-1 16,0-1 2-16,16-1-4 15,0 4 5-15,4-3-5 16,3 1 5-16,5-4-3 16,1 0 1-16,-2 4 0 0,-5 5-1 15,-2 3 1-15,-1 3 0 16,2 1 2-16,3-1-4 15,2 3 2-15,2-2-2 16,4 1 4-16,5 3-4 16,2-5 4-16,1 0-4 15,2 1 1-15,0 2 2 16,-2 4-2-16,0 2 2 16,-4 7-3-16,3-1 0 15,4 3-2-15,6 2 5 16,4 1-2-16,0 4-2 15,5 2 3-15,1 1 0 0,4 2 0 16,4 0-1-16,-2 3 1 16,-6 2-2-16,-3 0 5 15,-2 0-4-15,-2 4-1 16,0 8 5-16,-1 4-4 16,-4 3-1-16,-4 2 0 15,-5-1 6-15,-1 3-6 16,-6 4 2-16,2 0-2 15,-6 7 4-15,1 2-4 16,-1 5 2-16,-5 1-1 16,0 6 0-16,-2 2 0 15,-1-1-2-15,-1-1 2 16,0-2-3-16,-3-1 3 0,-3 0 0 16,-6 3 1-16,-2 3 0 15,-4 4-1-15,0 7 2 16,-1 1-3-16,-10-1 3 15,-2-5-2-15,0-9 1 16,-1-6 0-16,-4-8 0 16,-8-5 1-16,-12 0-1 15,-14 0 2-15,-15 7-2 16,-9-2 2-16,-15 1-2 16,-1-2 2-16,-14 0-1 15,3-6 2-15,2-4-3 16,13-6 2-16,17-3-2 0,14-3-2 15,10-3-3-15,11-3-41 16,11-5-50-16,11 0-135 16</inkml:trace>
  <inkml:trace contextRef="#ctx0" brushRef="#br0" timeOffset="6927.04">10243 3243 640 0,'-7'-9'20'0,"7"9"-14"16,0 0 32-1,1 1 15-15,9 12-42 16,1 6-7-16,4 10 5 16,1 14-2-16,-4 8-3 0,-3-3-1 15,-6-5-4-15,-3-12 0 16,0-13-5-16,0-9-2 16,0-8 6-16,0-1 3 15,0 0 2-15,0-13-4 16,0-20-4-16,2-16-1 15,17-11 4-15,5 9 0 16,-3 16 0-16,-9 21 3 16,1 14-5-16,-1 2 3 0,4 20 1 15,-2 12 6 1,-1 3-4-16,-4-1-1 16,-5-9-1-16,-1-12 0 15,2-7-4-15,-5-8-6 0,2 0 8 16,-2 0 1-16,0-12 1 15,8-16-4-15,6-13 4 16,9-3-1-16,6 9 1 16,-3 13-2-16,-3 18 1 15,7 4 4-15,-5 2 1 16,-3 17 3-16,-5 4-5 16,-7 5-1-16,-7 0 2 15,-3 4-3-15,0 1-3 16,-6-1-13-16,-6-4-34 15,2-6-40-15,4-13-109 16</inkml:trace>
  <inkml:trace contextRef="#ctx0" brushRef="#br0" timeOffset="7265.14">10778 3358 643 0,'0'0'33'0,"0"0"-13"16,3 0 17-16,9-13-16 15,23-6-21-15,12-6 2 16,8-3-2-16,-3 5-2 16,-12 7-2-16,-16 5-15 15,-12 2 4-15,-12 2 2 16,-3-2 11-16,-24-8 1 16,-9-1-4-16,-6 3 3 0,1 6 4 15,-1 9 5-15,5 6 13 16,5 18 2-16,6 7-3 15,11 6-3-15,14 8-3 16,1 7-2-16,17-1-6 16,14-5-4-16,7-14 3 15,2-11-6-15,0-10 4 16,-7-4-16-16,-5-5-33 16,-5-2-25-16,-4-20-82 15,-5-20-239-15</inkml:trace>
  <inkml:trace contextRef="#ctx0" brushRef="#br0" timeOffset="7563.88">11074 3143 649 0,'3'14'-1'15,"8"10"17"-15,5 11 55 16,-1 16-30-16,1 1-36 16,2-4-2-16,0-6 0 15,-3-11-3-15,-2-9-11 16,-10-12-12-16,-3-9-15 15,0-1 20-15,-1-11 16 16,-13-20-4-16,2-13 2 16,3-6 3-16,8 6 8 15,1 10 11-15,0 16 12 16,3 11-10-16,13 3-6 0,11-2-8 16,6-1 10-16,0 1-7 15,-2 6-10-15,-6 0 2 16,-3 0-15-16,-5 12-28 15,-2 0-28-15,-6-1-77 16,-2-4-213-16</inkml:trace>
  <inkml:trace contextRef="#ctx0" brushRef="#br0" timeOffset="8060.04">11485 3185 591 0,'-33'0'61'0,"2"9"-53"0,4 10 32 15,11 3 10-15,7 4-36 16,9-5-12 0,0 2-5-16,19-5 5 15,11 0-5-15,3-4 5 0,1-6-22 16,-6-4-27-16,-4-4-6 16,-7 0-53-16,-8-4 2 15,-5-14 33-15,-4-3 50 16,0-1 29-16,-7-3 44 15,-7 1-15-15,-3 1 17 16,4 5 23-16,7 6-16 16,6 7-24-16,0 5-20 15,6 0-12-15,11 0-5 0,10 0 8 16,1 17 6-16,2 16 16 16,-3 17-13-1,-7 14 7-15,-5 5-12 16,-3 4-4-16,-9 2 3 0,-3-5-8 15,0-8 1-15,-1-12-6 16,-17-12 6-16,-9-9-2 16,-9-9 3-16,-9-8 0 15,-11-12-3-15,-4-8-3 16,-2-24-7-16,1-13 5 16,13 1-2-16,17 6 6 15,17 10-3-15,14 17 0 0,14-1-4 16,27-6-6-1,15-10-27-15,5-10-71 16,-5-1-287-16</inkml:trace>
  <inkml:trace contextRef="#ctx0" brushRef="#br0" timeOffset="8472.02">11710 3264 730 0,'0'-8'-6'16,"25"-3"8"-16,26-6 23 16,10-6-9-16,-6-4-15 0,-3 1-18 15,-17 4-5 1,-15 3-4-16,-9 2 3 16,-11-2 7-16,-2-3 15 15,-19 1-11-15,-10 5 12 0,-4 9 10 16,-1 7-4-16,0 14 12 15,3 18-2-15,5 13 9 16,4 12 3-16,11 11-3 16,8 1 0-16,5-5-8 15,12-10 6-15,22-12-11 16,8-12-6-16,-2-9-2 16,2-10 1-16,-5-8-3 15,-10-3-1-15,-3 0-3 16,-8 0-4-16,-7-8-2 15,-4 2 2-15,-5 2 2 16,0 1-5-16,0 1-5 0,0 0-15 16,0-1-20-16,-3 3-48 15,-13-3-252-15</inkml:trace>
  <inkml:trace contextRef="#ctx0" brushRef="#br0" timeOffset="10624.06">12781 2977 497 0,'0'-8'47'16,"0"8"22"-16,0 0 11 15,0 0-17-15,0 0-34 16,0 0 0-16,0 0-8 15,0 0-5-15,-3 0-11 16,-8 12-2-16,-6 28-4 16,-3 26 8-16,4 18-3 15,10 4-2-15,4-8 1 16,2-11-2-16,9-11 1 0,13-8-3 16,7-9 3-16,-5-8-4 15,0-7 2-15,-2-8-1 16,-5-8 1-1,-6-4-1-15,-3-3 1 0,-4-2-1 16,-2 0-1-16,-2-1 2 16,0 0 2-16,0 0-1 15,0 0-2-15,0 0-8 16,0 0-28-16,0 0-62 16,0-16-121-16</inkml:trace>
  <inkml:trace contextRef="#ctx0" brushRef="#br0" timeOffset="10892.58">13079 2930 726 0,'-5'0'4'0,"5"0"10"15,0 0 18-15,0 5-19 0,20 16-13 16,9 8 3-16,6 5-15 16,-2-2-53-1,-16-2-83-15,-15-8-266 16</inkml:trace>
  <inkml:trace contextRef="#ctx0" brushRef="#br0" timeOffset="11192.16">13101 3153 445 0,'-4'0'213'0,"2"-1"-211"16,2-1 6-16,0 2 6 16,2 0-14-16,11 17 0 15,-1 11 2-15,-6 15 3 0,-4 6-1 16,-2 1 0-1,0-6-1-15,3-13-2 16,10-12-1-16,12-10-3 16,2-9 6-16,0-6-4 0,0-23 2 15,-7-7-1-15,-9-3-4 16,-11 5 3-16,0 7 2 16,-24 4 2-16,-12 8 4 15,-4 5 12-15,0 8-14 16,2 2-2-16,5 0-6 15,14 1 4-15,13 10-32 16,6-1-39-16,21-10-132 16</inkml:trace>
  <inkml:trace contextRef="#ctx0" brushRef="#br0" timeOffset="11360.91">13333 2969 590 0,'0'0'112'16,"-3"14"-100"-16,-3 23 33 15,1 16 4-15,5 6-30 16,0 2-17-16,16-1 0 16,3-8-3-16,-1-8-12 15,3-8-55-15,-4-16-27 16,-6-19-114-16</inkml:trace>
  <inkml:trace contextRef="#ctx0" brushRef="#br0" timeOffset="11492.56">13414 3177 617 0,'0'0'52'16,"0"0"-42"-16,10 0 6 0,17 0 2 16,7 8 5-16,5 9-17 15,-5 4-9-15,-11 4-43 16,-16-2-98-16,-7-1-255 16</inkml:trace>
  <inkml:trace contextRef="#ctx0" brushRef="#br0" timeOffset="11747.87">13249 3496 696 0,'-6'32'-5'0,"6"6"34"16,13 1 22-16,12-1-26 16,13-6-20-16,11-8-4 0,1-6 0 15,-3-13-4-15,-9-5-19 16,-8-10-5-16,-9-18 8 15,-12-16 8-15,-9-7 3 16,0-8-5-16,-21-2-9 16,-11 3-29-16,-3 9-6 15,-1 18-3-15,4 21 28 16,2 10-2-16,9 14-40 16,0 17-146-16</inkml:trace>
  <inkml:trace contextRef="#ctx0" brushRef="#br0" timeOffset="11868.55">13249 3496 476 0,'110'65'63'0,"-104"-65"-25"16,3 0 9-16,8-2-27 15,18-5-15-15,8-2-17 16,6-2-83-16,-9-9-93 16</inkml:trace>
  <inkml:trace contextRef="#ctx0" brushRef="#br0" timeOffset="12056.05">13593 3064 753 0,'-2'0'4'0,"2"0"16"0,18 0 0 16,16 6 6-16,2 9-5 15,3 9-17-15,-2-2-3 16,-8 2-17-1,-10-1-40-15,-16 2-69 0,-3-1-179 16</inkml:trace>
  <inkml:trace contextRef="#ctx0" brushRef="#br0" timeOffset="12331.31">13661 3293 632 0,'0'0'46'15,"3"0"-56"-15,24 0 19 16,4 0 13-16,-4 0-15 0,-11 13-4 15,-14 9-4-15,-2 11-3 16,-18 7-3 0,-13 2-1-16,-2-1-2 15,3-9 7-15,6-16 3 0,15-14 0 16,9-2 0-16,12-11-5 16,22-10 7-16,-1-3 10 15,3 1 5-15,-2 4 1 16,-4 7 0-16,-3 7-4 15,-3 5-11-15,-5 0-2 16,-1 0-19-16,-6 3-38 16,-5 9-49-16,-5-6-122 15</inkml:trace>
  <inkml:trace contextRef="#ctx0" brushRef="#br0" timeOffset="12536.76">13931 2977 654 0,'7'32'10'0,"5"14"34"15,9 19 21-15,0 10-20 16,0-1-30-16,1-4-12 16,-3-8-2-16,-1-15 1 15,-4-9-16-15,-6-11-36 0,-6-10-48 16,-2-15-135-16</inkml:trace>
  <inkml:trace contextRef="#ctx0" brushRef="#br0" timeOffset="12852.78">14170 3173 647 0,'0'0'27'16,"3"0"-43"-16,30 0 22 15,12-9 6-15,-5-7-14 16,-7-2-26-16,-17 2-18 16,-16 9-25-16,0 6 42 15,-28 1 31-15,-11 3 30 16,-2 16-9-16,-6 9 40 16,1 3-7-16,13-1-4 15,16-3-6-15,17-5-18 0,10 1-17 16,27 2 1-16,14 5-4 15,-3-3-7-15,0-4 1 16,-7-8-5-16,-13-8-20 16,-1-6-15-16,-12-1-36 15,0-13-17-15,-5-28-119 16</inkml:trace>
  <inkml:trace contextRef="#ctx0" brushRef="#br0" timeOffset="13053.14">14471 2857 655 0,'0'46'64'0,"0"2"-40"15,0 20 32-15,5-2-13 16,8 2-13-16,5-2-28 16,-2-5 0-16,-5-6-2 15,-5-10-3-15,-3-8-14 16,-2-9-23-16,-1-7-19 15,0-7-65-15,-13-14-115 16</inkml:trace>
  <inkml:trace contextRef="#ctx0" brushRef="#br0" timeOffset="13196.93">14483 3232 690 0,'-1'0'30'0,"1"0"-6"0,7 0 0 15,32 0-3-15,7 0-6 16,6 0-12-16,-9 0-9 15,-13 0-35-15,-8 0-30 16,-14 0-51-16,-8 0-133 16</inkml:trace>
  <inkml:trace contextRef="#ctx0" brushRef="#br0" timeOffset="13428.85">14818 2913 512 0,'26'56'65'16,"-6"12"52"-16,0 12-47 15,-4-1-16-15,-8-4-35 16,-8-2 2-16,0-4-12 16,-8-2-6-16,-11-8-2 15,-5-11 0-15,-2-12-6 16,0-11-21-16,2-13-47 15,6-12-49-15,8 0-268 16</inkml:trace>
  <inkml:trace contextRef="#ctx0" brushRef="#br0" timeOffset="18615.5">10495 4469 379 0,'0'-10'-35'16,"0"7"33"-16,-8-1 27 15,8 1 16-15,0 2-5 16,0 0-18-16,0 1 20 16,0-2 7-16,0 1-5 15,0 1-7-15,0 0 0 16,0 0-3-16,-2 0-5 15,2 0-7-15,0 0-7 16,0 0-4-16,0 11-5 16,2 19 10-16,9 20-1 0,4 17 1 15,1 4-2-15,-4 2-6 16,0-7 2-16,-3-7-2 16,0-10 0-16,-5-11-2 15,-1-11 4-15,0-9 0 16,-3-10-4-16,1-5 0 15,1-3-2-15,-2 0 3 16,0 0-1-16,0 0 1 16,0 0-9-16,0 0-6 15,0 0-14-15,0 0-27 16,0 0-53-16,0-7-105 16</inkml:trace>
  <inkml:trace contextRef="#ctx0" brushRef="#br0" timeOffset="20347.99">10438 4502 294 0,'-6'0'29'0,"5"0"-3"16,-1-3 37-16,2 1-25 16,0-1 1-16,0-2-5 15,0 0-7-15,0-2-10 16,-1-3 0-16,-1 2-9 0,2 2 5 16,-3 5-5-16,2-2-8 15,1 1 0-15,0-3 0 16,0-3-1-1,0-2-3-15,0 0 0 0,1-2 1 16,4 5 2-16,-5 4 1 16,0 3 1-16,0 0 7 15,0 0 5-15,0 0 12 16,0 0-8-16,0 0-3 16,0 0-5-16,0 0 3 15,0 0-5-15,0 0 0 16,0 0-1-16,0 0-2 15,0 0 1-15,0 0-5 0,0 0 2 16,1 0-4-16,8 0 2 16,3 0 0-1,7 0 0-15,5-3 2 16,-1-6-2-16,4 0 3 0,-4 2-5 16,1 2 4-16,0 3-4 15,0 0 5-15,4-1-5 16,2 0 2-16,1-1 1 15,1 0-2-15,-1-2 3 16,7 1-3-16,4-5 1 16,10-3-1-16,9-1 3 15,12-2-2-15,15-2 2 0,7-2-2 16,11 4 1 0,-5 9-1-16,-7 7-1 15,-6 0 1-15,-9 0 0 16,7 0 2-16,5 0-4 0,6-2 4 15,6-9-3-15,-1-1 2 16,0 0-1-16,4-3 0 16,4 1 1-16,0 1-2 15,-6-1 4-15,-5 0-3 16,-7 4 2-16,-1 2-3 16,0-2 3-16,3-3-1 15,7-3 1-15,7-9-2 16,0 1 0-16,-4 2 1 15,-9 5-3-15,-13 6 4 16,-12 1-2-16,-3 4 0 16,-4-1 0-16,2 4 0 15,2 3 0-15,2 0 0 0,1 0 1 16,-6-6 0-16,1-4 2 16,-1-2-5-16,-2 1 6 15,-3 4-5-15,-1 5 1 16,-1 2 0-16,-1 0 0 15,4 0 0-15,7 0 0 16,10 2 1-16,14-2-1 16,11 0 4-16,2-13-6 0,-3-1 4 15,-6 2-2 1,-1 4 0-16,-1 2-2 16,0 2 2-16,4-1 2 15,3 0-2-15,4-3 0 0,8-2-3 16,-2-1 4-16,-4 1-2 15,-11 1 2-15,-13 1-1 16,-9 3-1-16,-6-4 2 16,-7 4-3-16,-4-2 2 15,-1 1 0-15,-1 2 2 16,3-2-5-16,2-3 4 16,-2-2-3-16,-4 5-2 15,-6 3 2-15,-12 3 0 16,-5 0 0-16,-9 0 2 15,-8 0 0-15,-1 0-2 16,-4 0 2-16,-4 0 0 16,5 0 1-16,6 0-1 0,7 0 1 15,2 0-1-15,6 0 1 16,-2 0-1-16,-2 0-1 16,-4-1 3-16,-10-1-4 15,-4-2 4-15,-5 4-3 16,-3 0 2-16,0 0 3 15,0 0 1-15,0 0-4 16,0 0 0-16,0 0 2 16,0 0 0-16,0 0 1 15,0 0-4-15,0 0 2 16,0 0-3-16,0 0 1 16,0 0-2-16,0 0-2 0,0 2 0 15,0 6 0-15,4 10 5 16,0 9 0-16,-1 12 3 15,-3 9 1-15,0 11 2 16,0 9 3-16,0 4 3 16,-3 6-6-16,2-6-5 15,-1-5 0-15,2-9-3 16,0-11 2-16,0-4 0 16,8-2 1-16,-4 1-1 15,1 2 2-15,-5 1-1 16,0 1 0-16,0-5-1 15,0-4-1-15,0-8 2 16,0-14-3-16,0-14 2 0,0-1-9 16,0 0-9-16,-5-9-41 15,-13-9-180-15</inkml:trace>
  <inkml:trace contextRef="#ctx0" brushRef="#br0" timeOffset="22564.04">10538 5059 536 0,'-12'0'12'16,"2"0"31"-16,10 0-2 16,0 0-5-16,0 0-17 15,4 0-12-15,-3 0-4 16,-1 0-1-16,0 0 3 15,0 0 2-15,0 0 3 16,0 0 4-16,0 1-2 0,0 2 0 16,0-2-5-16,0-1 1 15,0 0-4-15,0 0-4 16,0 0 2-16,0 0-2 16,0 0 2-16,2 0-3 15,-2 0 3-15,0 0-4 16,1 0 4-16,-1 0-2 15,0 0-1-15,0 0 2 16,0 0-3-16,2 0 4 16,4 0-3-16,8-4 1 15,9-10 0-15,9-1 2 16,3-2-2-16,1 7 1 0,0 8-2 16,-4 0 1-16,0 2 0 15,-1-1 0-15,-3-3 3 16,5-2-5-16,3 3 2 15,3 2 0-15,7 1 0 16,5 0 0-16,4-6-1 16,1-2 2-16,-4-3-2 15,-6 3 2-15,-1 3-1 16,0 5 0-16,-2 0 0 16,3 0 2-16,0 0-5 15,-1 0 4-15,-3 0-1 16,-5 0-2-16,9 3 3 15,3-3-1-15,0 0 1 0,9 0-3 16,2-8 6-16,0-2-7 16,5 7 4-16,1 2-2 15,-1-1 1-15,8 1 0 16,-10-3 0-16,-4-3 1 16,-6 3-3-16,-5 1 3 15,0-1-2-15,10 1 2 16,4 0-1-16,7-1 0 15,6-3-1-15,4-3 1 16,4-2 2-16,2 0-5 16,3-1 5-16,1 3-3 15,5 2 2-15,1 1-2 0,2 3 1 16,0 1-3-16,-5 1 0 16,-2 2 4-16,-12 0-2 15,-3 0 2-15,-5 0-4 16,6 0 5-16,10 0-4 15,8-5 5-15,6-5-4 16,0-2 1-16,0-2 0 16,-9 4-2-16,-7 2 2 15,-12 6-2-15,-14 2-3 16,-10 0 0-16,-7 0 3 16,-3 0 1-16,0-1 1 15,1-2-1-15,0 0 1 16,-2-2 0-16,1 0-2 0,-2 0 4 15,0-1-2-15,0 1 0 16,3 1-3 0,7-1 2-16,3 1 1 0,5-1-3 15,4-1 3-15,6 1 0 16,4-1-1-16,7 0-1 16,1 0 2-16,-2 1-2 15,-1 1 3-15,-4 1-4 16,-1-1 1-16,-3 1 0 15,3 1 0-15,0-3 4 16,-1 3-4-16,3-3 2 16,0 0 0-16,0-2 0 0,-4 1 0 15,-2 2 2-15,-8 1-2 16,-2 2 0-16,2 1-2 16,-5-1 4-1,4 1-2-15,-1 0-2 0,-9 0 4 16,-4 0-4-16,-7 0 2 15,-2-2-10-15,-1 2 7 16,8-5-1-16,8 2-2 16,4 1 1-16,-3 2-10 15,-14 0 2-15,-13 0-1 16,-14 0-1-16,-5 0 4 16,-1 0 6-16,4 0-1 15,1 0 5-15,1 5-1 16,-3 2 2-16,-1-3 1 15,-3 1-4-15,0 2 3 16,-10 7-20-16,-25 4-88 16</inkml:trace>
  <inkml:trace contextRef="#ctx0" brushRef="#br0" timeOffset="23880.15">13797 4012 361 0,'-10'0'95'16,"3"-2"-62"-16,7-3 52 15,0 5-35-15,0 0-30 16,0 0-21-16,0 0 0 16,0 0-2-16,0 0 1 15,0 0-1-15,0 0 5 16,3 0-5-16,0 0 4 16,-2 0 1-16,-1 0-2 15,0 0-6-15,2 0 0 16,0 0 5-16,-2 0 0 0,1 0 0 15,-1 0 2-15,0 0 4 16,0 0 5-16,0 0 8 16,0 0 1-16,0 0-3 15,0 4-8-15,0 14-3 16,-6 18-1-16,-1 18 23 16,4 21-13-16,3 17-10 15,0 6 7-15,-2 4-6 16,2-10-2-16,0-13 0 15,0-11 0-15,0-9 2 16,0-12 1-16,0-9-1 16,-3-18-1-16,3-10 0 0,0-10-4 15,0 0 2-15,0 0 0 16,0-1-8 0,-4-9-33-16,-10-16-106 15</inkml:trace>
  <inkml:trace contextRef="#ctx0" brushRef="#br0" timeOffset="24552.07">12050 4235 533 0,'-14'0'47'15,"11"0"-3"-15,3 0 15 16,0 0-13-16,0 1-16 16,0-1-24-16,2 3-1 0,2 8-4 15,1 12 4 1,2 6 4-16,2 10-7 15,-3 1 4-15,1 3-4 16,-2 7 4-16,-2 10-7 0,2 5 6 16,-4 8-2-16,5 1 1 15,0-9-5-15,0-5 1 16,1-13 2-16,-1-10-4 16,1-11 5-16,-4-15-4 15,-3-7 3-15,0-4-4 16,-4 0-11-16,-20-14-41 15,-7-15-85-15,0-17-462 16</inkml:trace>
  <inkml:trace contextRef="#ctx0" brushRef="#br0" timeOffset="25424.07">15658 3832 533 0,'-29'-14'23'15,"17"5"43"-15,12 7-19 0,0 2-21 16,0 0-14-16,0 0-9 16,3 0-4-16,4 14-4 15,2 15 11-15,-3 19 17 16,-2 9-6-16,-4 9 2 15,0 9-1-15,0 6-6 16,0 3-7-16,0-6 0 16,2-7-3-16,4-11 2 0,2-11-3 15,-1-12 2-15,-1-6 0 16,-2-6 0 0,-2-3 2-16,-2-6-4 15,0-7 2-15,0-9-3 0,0 0 0 16,0 0-26-16,0-4-44 15,0-8-163-15</inkml:trace>
  <inkml:trace contextRef="#ctx0" brushRef="#br0" timeOffset="26339.89">11220 4243 440 0,'-3'-1'36'0,"-1"1"11"15,4 0 20-15,0 0-26 16,0 0-25-16,0-1-12 15,0 1-4-15,0 0 1 16,1 20-2-16,5 28 7 16,1 25 12-16,-4 18-7 15,-3 8 2-15,5-7 2 16,5-12-9-16,4-13 0 16,1-14-1-16,-3-12-3 15,-4-7 4-15,-3-12-3 16,-2-9-1-16,-3-8-1 15,0-2 0-15,0-3 1 0,0 0-1 16,0 0-6-16,0 0-27 16,3 0-27-16,6-10-129 15</inkml:trace>
  <inkml:trace contextRef="#ctx0" brushRef="#br0" timeOffset="27012.09">12995 4031 426 0,'-10'-6'17'15,"7"6"15"-15,0 0 38 16,3 0-18-16,0 0-28 16,0 0-12-16,-4 0-1 0,1 12-2 15,-5 13 10-15,-3 8 2 16,1 11-7-16,0 15-2 16,1 10 5-1,-1 17-1-15,7 8-6 0,3-4 0 16,0-7-6-16,0-16 1 15,6-14-3-15,7-14 0 16,-7-13 0-16,-2-10-1 16,-1-11-1-16,-1-5-3 15,-1 0 5-15,-1 0-1 16,2 0-4-16,-2 0-12 16,0 0-25-16,4 0-46 15,5-5-127-15</inkml:trace>
  <inkml:trace contextRef="#ctx0" brushRef="#br0" timeOffset="27643.75">14738 3918 491 0,'-14'-11'43'0,"10"7"-35"16,4 2 65-16,0 2-25 15,-3 5-25-15,-5 27-14 16,-5 18 14-16,6 12 7 16,5 2-16-16,2 2-11 15,0 2 10-15,0 4-6 16,0 6 0-16,8-2-3 15,-1-6 1-15,-1-6-1 16,-3-11-3-16,0-16-1 16,0-15 0-16,1-12 1 15,-1-8-3-15,-1-2 4 16,-2 0-10-16,0 0-9 0,0 0-26 16,0 0-43-16,8 4-77 15,12-4-129-15</inkml:trace>
  <inkml:trace contextRef="#ctx0" brushRef="#br0" timeOffset="28347.86">16556 3806 446 0,'-15'-10'-1'16,"6"4"14"-16,9 6 51 15,0 0-13-15,0 0-27 16,5 0-16-16,-2 0-6 0,0 0 6 15,-3 0 4-15,0 9 2 16,0 13 3 0,-11 11 20-16,0 18-18 15,2 11-5-15,0 13 5 0,3 10 0 16,0 4-7-16,3-6-5 16,3-11 2-16,0-11-5 15,0-9-1-15,0-15 2 16,0-10-2-16,0-12 0 15,0-14-4-15,0-1 2 16,0 0 2-16,0 0-2 16,0 0-19-16,-9 0-30 0,-13 0-72 15,-13 0-510-15</inkml:trace>
  <inkml:trace contextRef="#ctx0" brushRef="#br0" timeOffset="29592.26">10992 4502 301 0,'0'-8'122'16,"0"1"-119"-16,-10 1 28 15,-8 1-5-15,0 0-1 16,-3 4-16-16,-4 0-2 15,4-1 9-15,0 1 34 16,0 1-35-16,2 0 0 16,1 0 12-16,-4 0-17 15,0 5-4-15,-2 11-2 16,1 2 4-16,2 3-2 16,5 0 6-16,7-2-3 15,6 0 5-15,3 0-6 16,0 0-6-16,9 3 0 15,9 2 2-15,4-2-3 0,1-4-1 16,5-5-2-16,2-6-13 16,1-7-5-16,0 0-4 15,-1-20 8-15,-3-9 9 16,-6-8 4-16,-8-2 2 16,-3 1 1-16,-7 2 2 15,-3 9 2-15,0 12 9 16,0 8 4-16,-6 7-1 15,2 0 5-15,1 0-6 16,3 0-9-16,-3 4-10 16,-1 21 2-16,4 17 8 15,0 14 5-15,1 5-9 0,18 0 5 16,-2-4-4-16,1-7 1 16,-2-6-1-16,-1-14-3 15,-4-15 2 1,-7-5-2-16,-2-7 1 0,-2-3 0 15,0 0 7-15,0 0-4 16,0-7-8-16,0-4-20 16,0-11-46-16,0-13-48 15,8-3-128-15</inkml:trace>
  <inkml:trace contextRef="#ctx0" brushRef="#br0" timeOffset="30079.96">11648 4368 615 0,'-5'0'17'0,"-4"0"12"0,-6 14 1 16,-4 21-13-16,-8 15-6 15,5 9 1-15,8-6-8 16,10-12-1-16,4-13 2 16,0-10-4-16,0-7 1 15,0-4-2-15,9-4-1 16,9-3 4-16,7 0-2 16,12-5 6-16,14-11-4 15,-1-7-1-15,-5 0-1 0,-4 7-6 16,-15 6-17-1,-7 8-12-15,-9 2-12 16,-9 0-12-16,-1 0-54 16,0 0 2-16,-12 3-40 0</inkml:trace>
  <inkml:trace contextRef="#ctx0" brushRef="#br0" timeOffset="30277.07">11703 4427 418 0,'-5'-4'60'0,"4"4"21"15,1 4-38-15,0 11-18 16,4 16-11-16,5 22 39 16,4 13-6-16,-2 4-26 15,-4-10-4-15,-1-18-13 16,0-8 2-16,-1-10-8 16,-4-11 3-16,-1-6-17 0,0-7-30 15,0 0-62-15,5-16-184 16</inkml:trace>
  <inkml:trace contextRef="#ctx0" brushRef="#br0" timeOffset="30996.82">12304 4417 400 0,'-18'0'151'15,"9"-4"-122"-15,9 4 59 16,0 0-42-16,6-1-26 15,17-12-26-15,9-5 6 16,18-2 1-16,8 8 0 16,-3 6-1-16,-9 6-2 15,-14 0-19-15,-10 13-8 16,-15 10 1-16,-7 5 0 16,-7 4 18-16,-25 3-3 15,-2-4 11-15,-3-7 2 16,7-9 5-16,3-7 18 15,8-4 12-15,5-4-8 0,8 0-6 16,3 0-5-16,3 0-17 16,5 0-13-16,19 2 2 15,15 3 11-15,8 5-14 16,-2 2 0-16,-6 2 6 16,-14 3 0-16,-14-3 6 15,-11-1 0-15,-7 2 5 16,-24 3 4-16,-16 1 4 15,-6 0-2-15,0-7 7 16,5-8 0-16,11-4-2 16,9 0-3-16,11-4-7 15,14-4 0-15,3-6-16 0,5-6-29 16,24-2-91-16,13 3-104 16</inkml:trace>
  <inkml:trace contextRef="#ctx0" brushRef="#br0" timeOffset="31723.88">13371 4441 18 0,'-27'0'459'15,"2"-2"-459"-15,10-2 18 16,2 3 21-16,2-1-1 16,2-1-31-16,3-5 0 0,0 0 5 15,2-5 3-15,4-2-9 16,0-7-3-16,4-5-5 16,17-3 3-1,9-3 0-15,4 1-2 0,-1 9 2 16,1 11-4-16,-4 12 3 15,-5 0-6-15,-6 0 1 16,-10 10-13-16,-7 5 6 16,-2 10 8-16,-6 8 6 15,-15 8-1-15,-6 6 0 16,-4-1 6-16,7 0 6 16,5-3 3-16,5-3 2 15,10-1-1-15,4 0-8 16,0-1-1-16,18-6-7 15,5-5-1-15,4-6 0 16,-6-8-2-16,2-8-14 16,-6-5 0-16,0-2 10 0,1-21 0 15,-2-10 10-15,-4-6-2 16,-6 0 3-16,-6 7 18 16,-2 8 12-16,-17 8 17 15,-8-1-23-15,-4 2-5 16,-6-1-8-16,-4 8-2 15,-6 3-13-15,1 5 0 16,10 0-2-16,14 0-7 0,15 0-12 16,7 1-33-1,11 10-74-15,19-3-6 16</inkml:trace>
  <inkml:trace contextRef="#ctx0" brushRef="#br0" timeOffset="32616.24">14130 4280 495 0,'-6'0'29'15,"6"0"49"-15,0 0-26 16,0 0-29-16,20-5-22 15,8-6 1-15,6-4 4 0,2 4-1 16,-12 8-3-16,-7 3-4 16,-6 1 5-16,-5 16-3 15,-4 9 3-15,-2 9 2 16,-8 10-3-16,-10 3 2 16,-6-2-5-16,-6-4-2 15,4-8 1-15,-3-8 4 16,0-7-3-16,3-8 5 15,7-4-2-15,4-4 11 16,11-3 18-16,4 0-9 16,0 0-10-16,0-1-10 15,9-3-4-15,16-6-3 0,14-6 7 16,11 4-4-16,5 1 5 16,-4 10-3-16,-3 1 0 15,-5 0-1 1,-5 0 1-16,-5-2 1 0,-10 1-2 15,-9-2 4-15,-4 3-6 16,-7 0 6-16,-3 0-5 16,0 0 5-16,0 0 1 15,0 0-7-15,0-3-21 16,0 3-61-16,0 0-141 16</inkml:trace>
  <inkml:trace contextRef="#ctx0" brushRef="#br0" timeOffset="33193.21">15189 4129 559 0,'-7'-4'35'15,"-1"4"-7"-15,-1 7 6 16,0 28-7-16,-1 15 22 16,0 10-29-16,2 2-2 0,-1-2-3 15,3-4-3-15,0-8-7 16,0-13-1-16,3-11-2 16,-1-9 2-16,-2-5 2 15,-2-5-2-15,0 1 2 16,2-2-7-16,4-4 3 15,2 0-21-15,0 0-37 16,9-11-89-16,26-21-257 0</inkml:trace>
  <inkml:trace contextRef="#ctx0" brushRef="#br0" timeOffset="33672.94">16016 4064 396 0,'0'3'194'0,"-2"-1"-190"16,-4 6 33 0,-1 8 14-16,-7 12-1 15,4 12-27-15,-2-2-8 16,3-5-12-16,3-8-1 0,3-3-3 16,2-5 1-16,-2 1-8 15,1-1-19-15,-2-6-28 16,4-8-24-16,0-3-76 15,0-13-151-15</inkml:trace>
  <inkml:trace contextRef="#ctx0" brushRef="#br0" timeOffset="33987.76">15981 4139 492 0,'0'0'38'0,"2"0"-33"15,2 0 18-15,14-2 5 16,9-11-18-16,3 0-1 15,7 1-9-15,-6 6 1 0,-7 6-1 16,-7 0 1-16,-7 0-6 16,-4 0-1-16,-5 5 0 15,-1 3 3-15,0 7 12 16,0 6 18-16,0 6 1 16,0 7-3-16,0 5-3 15,0 1-7-15,0 7 1 16,-1-1 5-16,-3 2-8 15,-1-2-5-15,1-9-3 16,1-9 2-16,0-10-7 16,3-11 0-16,0-2 0 15,0-2-9-15,0 0-27 0,0 0-56 16,4-3-115-16</inkml:trace>
  <inkml:trace contextRef="#ctx0" brushRef="#br0" timeOffset="34536.31">16993 4041 639 0,'-14'-3'10'0,"1"3"6"16,-3 3 19-16,-1 20 13 16,1 12-28-16,4 7-7 0,9-1-9 15,3-2-2-15,9-4-2 16,16-9 1-16,12-6-4 16,4-6 6-1,0-10-3-15,-7-3-5 0,-10-1 5 16,-12 3-1-16,-6 2 2 15,-3-4-4-15,-3 1 5 16,0 1 1-16,0 0 8 16,-15 7 5-16,-12 9-1 15,-7 6-5-15,4-1-6 16,10-10 1-16,11-9-6 16,7-5 1-16,2 2-7 15,-1 2-15-15,-1 0-35 0,2-1-44 16,0-3-104-1</inkml:trace>
  <inkml:trace contextRef="#ctx0" brushRef="#br0" timeOffset="34820.55">16982 4085 564 0,'-16'-4'31'16,"8"-2"29"-16,8 4 1 15,0 2-29-15,9 0-26 16,12 0-12-16,15 0 5 0,13 0 13 16,8 0-6-16,-5 0-5 15,-10 0 1 1,-16 0 0-16,-5 0-1 16,-7 0 1-16,-10 0 1 0,-2 0 3 15,-2 0 0-15,0 0-4 16,0 0 2-16,0 0-3 15,0 0-7-15,4 0-50 16,9 4-63-16,-4 3-388 16</inkml:trace>
  <inkml:trace contextRef="#ctx0" brushRef="#br0" timeOffset="47740.53">10578 5095 54 0,'6'5'-15'16</inkml:trace>
  <inkml:trace contextRef="#ctx0" brushRef="#br0" timeOffset="48060.67">10578 5095 357 0,'78'-21'24'15,"-81"18"13"-15,0 2 13 16,3 1 8-16,-2 0-23 0,2 0-19 16,0 0-6-16,0 0-14 15,0 12-2-15,9 13 3 16,9 10 18-16,1 2-12 16,4 1 1-16,-4-2-3 15,2-4 2-15,1-4 1 16,2-6-4-16,3-5 2 15,7-9-8-15,12-8-6 16,5-10-111-16</inkml:trace>
  <inkml:trace contextRef="#ctx0" brushRef="#br0" timeOffset="48916.38">13758 5425 409 0,'-33'2'-1'0,"-10"-2"-11"0,-2 1 19 15,-1 0 9-15,10-1-6 16,18 0-5-16,10-4 21 16,8-6 1-16,0-8-21 15,14-6-11-15,6-2 6 16,8-1 0-16,5 5-1 16,1 2 0-16,2 5-1 15,-5 7 3-15,-10 6-8 16,-3 2 5-16,-9 0-7 0,-6 2-5 15,-3 13 5-15,0 1 9 16,-5 7 1-16,-8 7 0 16,-5 4 1-1,6 0-3-15,2 0 4 0,7-7-8 16,3 2 6-16,0-3-4 16,0-4 3-16,11-2-3 15,8-7-1-15,3-6-1 16,2-4-2-16,-3-3 2 15,-1-7-1-15,-3-11 12 16,-7-3-4-16,-7 3 17 16,-3 4 15-16,0 4 22 0,-21 3-19 15,-10 0-21-15,-9 0-7 16,-8 1-7-16,-1 0-1 16,9 0-7-16,10 4 10 15,15 2-14 1,15 0-20-16,3 0-88 0,22-2-140 15</inkml:trace>
  <inkml:trace contextRef="#ctx0" brushRef="#br0" timeOffset="50203.22">16194 5348 480 0,'-3'-11'9'0,"2"9"-9"16,1 2 25-16,0-1 16 16,15-2-25-16,10-5-9 15,6-2-1-15,7 1-2 16,-2 3-1-16,3 1 1 0,2 1 1 16,-1 0-6-16,6 0 6 15,1 0-4-15,-3 1 5 16,1-3-6-16,-1 3 0 15,3-2 1-15,3-3-1 16,1-1 2-16,-4-2-4 16,2 2 8-16,-2-4-5 15,-1 2 5-15,2-2-4 16,1 1 0-16,0-1 0 16,3 0-2-16,0-1 1 15,-3 1-3-15,2 2 5 16,-8 0-9-16,0-1 10 15,-4 2-6-15,-2-6 5 0,2 1-5 16,4-3 4-16,-4 0-2 16,1 3 0-16,2-6 2 15,-3 0-7-15,1-3-1 16,0-5-2-16,-6 3 6 16,-4 1 1-16,-10 6 1 15,-9 10 0-15,-6 6 0 16,-5 3 7-16,0 0-1 15,0 0 5-15,0 0-11 16,0 0 4-16,0-1-7 16,0-2 6-16,0 3-4 15,0 0 3-15,0 0-3 0,0 0 2 16,0 0 4-16,0 0-5 16,0 0 3-16,0 0 1 15,0 0 1 1,0 0 0-16,0 0 2 0,0 0-1 15,0 0 2-15,0 0-1 16,0 0-7-16,0 0 4 16,0 0-6-16,0 0 4 15,0 0-4-15,0 0 4 16,0 0-3-16,0 0 0 16,0 0-1-16,0 0-3 15,0 0 2-15,0 0-4 16,0 0 7-16,0 0-5 0,0 0 6 15,0 0-11-15,0 0-29 16,0 0-35 0,-6 6-17-16,0 3-18 15</inkml:trace>
  <inkml:trace contextRef="#ctx0" brushRef="#br0" timeOffset="53484.42">13715 3686 152 0,'0'0'29'0,"0"0"0"15,-2 0 12-15,2 0-3 16,0-1-9-16,0 1-12 16,0-1 1-1,0 1 4-15,0 0 0 0,0 0-10 16,0 0 8-16,0 0 0 16,0 0 7-16,0 0 1 15,0 0-1-15,0 0-3 16,0 0-9-16,0 0 0 15,0 0-9-15,0 0 0 16,0-2-5-16,0-2 6 16,0 2-7-16,0-3 5 0,5 0-4 15,3-6 3-15,5-3-10 16,0-1-3-16,-1-2 5 16,-3 1-4-16,-2 3 10 15,-3 5-6-15,-1 2 7 16,-1 4-2-16,-2 2 3 15,0 0 4-15,0 0 4 16,0 0-2-16,0 0-3 16,0 0-2-16,0 0-8 15,0 0 9-15,0 0-8 16,0 0 4-16,0 4-2 16,0 4 2-16,0 3 2 15,0-2-1-15,0 4 5 0,0 0-6 16,0 5 6-1,0 3-6-15,-6-2 9 16,-1 4-5-16,2-1-4 16,1 4 0-16,-1 4 4 0,2-2-3 15,0-2-2-15,0 0 2 16,-1 2-5-16,-2 2 9 16,3 4-6-16,0 1 2 15,-2 1-2-15,1 8 2 16,-2 4 0-16,-3 2-4 15,3 5 7-15,0-2-6 16,3 0 3-16,3-1-5 0,0-6 5 16,0 0-3-1,0-4 0-15,0-2 1 16,0-5-1-16,0-3 2 16,0 2-4-16,-4-2 5 0,-3 2-6 15,1 1 6-15,-1-1-5 16,4 2 5-16,2 1-1 15,1 4 0-15,0-1 1 16,0-1-1-16,0-3 3 16,0-4-7-16,0-3 4 15,0-3-3-15,0 3 3 16,0 0-1-16,0 1 1 16,0 2 1-16,0-3-1 15,0 1 2-15,3 1-4 16,0 1 3-16,2 2-6 15,-4 5 8-15,1-2-7 16,-2 1 5-16,0-2-3 0,0-5 0 16,0-2 2-16,-7-3-2 15,4-2 3-15,-1 2-7 16,-2 1 7-16,6 2-4 16,-3 2 6-16,3-6-4 15,0-4-1-15,0-1 0 16,0-4-1-16,0 0 2 15,3 2-2-15,0-2 1 16,-3-6-4-16,1-6 8 16,-1-4-5-16,0 0 2 15,0 0-2-15,0 0 3 16,0 0 0-16,2 0-3 0,-2 0 4 16,1 0-6-16,-1 0 3 15,0 0-3-15,0 0 5 16,0 0-3-16,0 0 1 15,2 0 0-15,-2-6 1 16,0-6-1-16,0-8-3 16,0-8 6-16,0-2-7 15,3-4 7-15,0 2-5 16,0 4 3-16,2 6-1 16,2-3 1-16,-1 3-1 15,-3-2 1-15,-2-4 0 16,2 1-4-16,-1-6 6 15,1-3-5-15,1 0 5 0,-2-5-3 16,-2 3 1-16,0 5-2 16,4 5 2-16,-4 8-1 15,6 1-2 1,-3 0 5-16,2-3-9 0,-2 3 10 16,-2-6-8-16,4 0 7 15,-4-1-3-15,2-2-1 16,3-1 2-16,-3 3-2 15,3 1 2-15,0 1-5 16,0 3 7-16,2-4-7 16,-1 3 6-16,-1-3-2 15,-2 0 1-15,-1-3-1 0,2-4 0 16,-4 0 2-16,3 0-3 16,-1-4 4-16,-1 6-7 15,1 1 8 1,0 3-5-16,-3 3 4 0,3 1-3 15,0-3 0-15,0-3 2 16,3-2-2-16,0-8 2 16,1-5-6-16,-1-3 7 15,-1 0-5-15,-1 0 6 16,-1 1-4-16,3 1 1 16,0 1-1-16,-2 5 0 15,-1 7 4-15,-1 3-5 16,-2 2 6-16,0-1-10 0,0 1 11 15,0-2-8-15,0 1 3 16,4 0-2-16,-2-1 3 16,1-3-2-1,0 2 0-15,1-1 2 0,-1-4-6 16,2 0 5-16,2-3-5 16,-1 4 5-16,-3 4-1 15,-1 0 2-15,-1 9-2 16,2-1 0-16,1 6 1 15,-2 9-4-15,-2 0 7 16,0 4-8-16,0-1 10 16,0 0-7-16,0 1 2 0,0 0 0 15,0-2 0 1,0 0 0-16,0-2 0 16,0 4 1-16,0-2-5 15,0 3 3-15,0 1-1 0,0 0 3 16,0 0-2-16,0 0-1 15,0 0-2-15,0 0-5 16,0 0-6-16,0 0-8 16,0 0-12-16,0 13-13 15,0 13-11-15,-9 1-82 16,-4-2-124-16</inkml:trace>
  <inkml:trace contextRef="#ctx0" brushRef="#br0" timeOffset="56331.96">10617 6467 328 0,'0'-1'42'16,"0"-2"8"-16,0 1 5 16,0 2-14-16,0 0-22 15,0 0-15-15,0 0-3 16,0 0 3-16,0 0-3 0,0 0 9 15,-3 9-1-15,-6 14 27 16,-4 17-15 0,-5 12 1-16,0 16-2 15,3 12-6-15,3 3-1 0,10-2-8 16,2-10-1-16,2-12-6 16,12-11 7-16,-4-14-7 15,-4-10 5-15,-6-11-4 16,3-11 3-16,-3-2 1 15,0 0-6-15,0 0-8 16,0-2-27-16,4-12-37 16,11-20-80-16,-3-8-153 15</inkml:trace>
  <inkml:trace contextRef="#ctx0" brushRef="#br0" timeOffset="57647.52">10608 6452 413 0,'-1'2'35'0,"1"-2"3"0,0 0 33 15,0 0-22-15,0 0-24 16,0 0-20-16,0 0 7 16,0 0-9-16,0 0 3 15,0 0-2-15,0 0-2 16,0 0 1-16,0 0-3 15,0 0 4-15,4 0-5 16,2 3 4-16,1 0-6 16,1 0 6-16,3-1-5 15,2-1 5-15,3 1-1 16,-1 0-1-16,-3-1 0 16,-2 1 0-16,-1 0 0 15,2 1-5-15,3 2 7 0,2-3-7 16,1 2 9-16,0-1-6 15,7-2 2-15,-1-1 0 16,4 0-1-16,1 0 2 16,2 0-4-16,6 0 4 15,6 0-5-15,8 2 6 16,10-2-5-16,11 0 5 16,22-2-3-16,15-12 0 15,7 3 2-15,0 4-5 16,-15 5 5-16,-9 0-9 15,-7-1 7-15,0 1-10 16,-7 2 12-16,-4 0-5 0,-1 7 3 16,-5 6-1-16,3 1 0 15,9-4 3-15,10-3-5 16,8-7 7-16,4 0-11 16,-3 0 11-16,-16-3-6 15,-9-2 4-15,-15 3-2 16,-10-1 0-16,-9 2 1 15,-11 1-3-15,-7 0 6 16,-3 0-9-16,-5 0 8 16,-2 0-7-16,2 0 8 15,-3 0-6-15,-2 0 3 16,-4 0-1-16,-2 0 1 16,-2 0 3-16,4 0-3 0,2 0 1 15,9 0-5-15,10 0 6 16,14 0-5-16,6-3 5 15,0-2-3 1,-3-1 0-16,-10 4 0 0,-13 1-1 16,-9 1 3-16,-5-1-5 15,-5 1 5-15,2 0-4 16,-2 0 6-16,0 0-4 16,1 0 0-16,7 0 0 15,8 0-2-15,3 0 4 16,5 0-4-16,-2-1 4 15,-5-1-5-15,-2 2 4 0,-2 0-3 16,-4 0 4-16,4 0-2 16,-5 0 0-16,1 0 0 15,-2 0 1-15,-4 0 0 16,0 0-4-16,-3 0 6 16,0 0-4-16,0 0 5 15,0 0-2-15,0 0 7 16,0 0-2-16,0 0-2 15,0 0 1-15,0 0-6 16,0 0 3-16,0 0-6 16,0 3 5-16,-1 7-7 15,-5 9 8-15,-4 14-2 16,-1 9 1-16,-1 11 3 0,2 5-1 16,5 1 3-16,1-2-9 15,2 1 6-15,-1-2-6 16,3-7 5-1,0-7-4-15,0-10 5 0,0-6-1 16,0-1 0-16,0 0 1 16,0-1-4-16,0-1 2 15,0-3-5-15,0-2 7 16,0-4-7-16,-3-3 5 16,-4 3-8-16,-4-2-28 15,-11 4-47-15,-12-8-113 16</inkml:trace>
  <inkml:trace contextRef="#ctx0" brushRef="#br0" timeOffset="58807.71">10460 7254 320 0,'-7'9'58'0,"7"-7"-42"16,0-2 24-16,0 0 29 16,0 0-5-16,0 0-39 15,0 0-5-15,0 0-5 16,0 0 2-16,0 0-9 16,7 0-7-16,2 0 1 15,4 2-1-15,0-1 6 0,0-1-10 16,3 0 9-16,1 0-4 15,-2 0 6-15,1 0-1 16,-1 0-3-16,-1 0 2 16,2 0-9-16,6 0 7 15,8 0-9-15,9 0 9 16,1 0-7-16,9 0 7 16,5 0-5-16,4 0 2 15,7-1 0-15,-2-5-1 16,0 1 2-16,-7-2-4 15,-2 1 3-15,-2 1-4 16,-6 0 6-16,9 3-5 0,0-3 2 16,15 0 0-16,5-3 0 15,11-1 1-15,5 1-3 16,6 3 5-16,5 3-8 16,3 2 9-16,-1 0-8 15,-1 0 7-15,-5 0-11 16,-1 0 2-16,-3 0 3 15,-8 4-3-15,-6-3 5 16,-13 1-3-16,-7-2 3 16,-6 0-2-16,-1 0 7 15,4 0-7-15,2 0 4 16,1 0-1-16,-1-3 0 16,-8 0 3-16,-5 2-5 0,-8 1 4 15,-4 0-7-15,-4-3 9 16,0 2-4-16,-2-3 7 15,3-2-4-15,2-1 1 16,4-3 2-16,3 2-3 16,-7 1 1-16,-2 3-7 15,-11 1 6-15,-7 3-5 16,-4 0 6-16,-1 0-3 16,0 0 5-16,-3 0-1 15,-1 0-2-15,-4 0 0 16,0 0-4-16,0 0-2 15,-6 0-29-15,-24 8-46 0,-26-6-290 16</inkml:trace>
  <inkml:trace contextRef="#ctx0" brushRef="#br0" timeOffset="59688.42">12054 6518 359 0,'0'0'38'16,"0"0"12"-16,0 0 14 15,0 0-7-15,0 0-36 16,0 0 2-16,0 0-3 16,0 0 5-16,0 0-8 15,0 0-5-15,0 0 6 0,-3 0-9 16,0 7 1-16,-3 11-10 15,2 11 12 1,-2 13-5-16,4 8 0 16,2 4-6-16,0 5 0 0,2 2 3 15,5-1-5-15,-1 0 2 16,-3-7-4-16,-3-6 5 16,0-11-8-16,0-15 10 15,0-11-7-15,0-9 2 16,0-1-8-16,0 0-9 15,-6 0-20-15,-7-11-43 16,-8-8-89-16</inkml:trace>
  <inkml:trace contextRef="#ctx0" brushRef="#br0" timeOffset="60204.04">11433 6588 159 0,'0'-3'72'0,"0"-4"-58"0,-3 1 60 16,-3 1-20-16,0-2-10 15,4 3-11-15,1 1 14 16,-1 2 15-16,2 1-25 16,0 0-10-16,0 0-7 15,0 0-7-15,0 0-8 16,0 0-4-16,-1 0-6 15,-2 0-1-15,2 16 6 16,-1 15 4-16,1 13 8 16,1 9-8-16,0 10 6 15,0 5-4-15,0 2-2 16,4 1-2-16,2-3-1 16,-3-1 2-16,0-13-5 0,-3-10 6 15,0-10-5-15,0-13 3 16,0-9-3-16,0-6 4 15,0-6-3-15,0 0-6 16,0 0-37-16,0-2-36 16,28-21-99-16</inkml:trace>
  <inkml:trace contextRef="#ctx0" brushRef="#br0" timeOffset="60745.07">12884 6595 512 0,'0'0'16'16,"-3"1"8"-16,-2 25 18 16,-1 18 9-16,2 13-30 15,1 11-1-15,3 4 0 16,0 1-4-16,0 0-11 0,0-4 0 15,0-11-7-15,0-13 8 16,0-17-8-16,0-11 5 16,0-8-2-1,0-6 3-15,0-2-10 0,-3-1-35 16,-4 0-54-16,-10-18-276 16</inkml:trace>
  <inkml:trace contextRef="#ctx0" brushRef="#br0" timeOffset="61524.75">10942 6741 375 0,'7'-10'47'15,"-1"0"-48"-15,-3 2 40 16,-3-2 1-16,0 3-18 15,0 2-14-15,0-1 30 16,-5 2 9-16,-11-2-32 16,-6 4 10-16,-1 0-18 15,-4 2 9-15,4 0-1 16,4 3 1-16,5 12-10 16,6 7-4-16,8 5-1 15,0-2-5-15,8 0 4 0,14-7-7 16,6-6 7-16,2 0-14 15,3-9-7-15,-2-3-8 16,-1-2 4-16,-6-13 11 16,-5-5-1-16,-5-2 16 15,-8 0-4-15,-6 0 5 16,0 6 0-16,0 8 23 16,0 2 2-16,0 6-2 15,0 0-15-15,0 6-12 16,0 23 1-16,-2 13 12 15,2 11 10-15,0 0-19 16,0-5 13-16,2-6-13 0,4-3-1 16,-3-10-2-16,-2-6 2 15,1-7 0-15,-2-10-7 16,0-3-8-16,0-3-18 16,0 0-6-16,4 0-28 15,11-3-65-15,3-18-220 16</inkml:trace>
  <inkml:trace contextRef="#ctx0" brushRef="#br0" timeOffset="61875.82">11743 6707 511 0,'0'-1'43'0,"0"1"-44"16,-5 3 42-16,-8 22-15 15,-6 9-12-15,2 7-12 16,5-6 2-16,5-2-8 16,4-1 6-16,1-8-3 15,2-3 0-15,0-10 1 16,0-8-5-16,2 1 7 15,10-3-3-15,12-1 8 0,8 0-2 16,12-7 6-16,9-8-6 16,2 0-4-1,-3 2 0-15,-11 5-10 0,-13 5-30 16,-15 3-51-16,-13 0-22 16,0 0-135-16</inkml:trace>
  <inkml:trace contextRef="#ctx0" brushRef="#br0" timeOffset="62100.21">11820 6749 426 0,'0'0'20'0,"0"0"-2"0,0 0 30 16,3 13-1-16,-3 16 4 15,0 13-7-15,0 10-11 16,0 1-8-1,-3-3-17-15,-1-9-2 0,2-13-4 16,-2-6-1-16,4-11 0 16,0-5-22-16,0-2-28 15,0-4-65-15,4 0-168 16</inkml:trace>
  <inkml:trace contextRef="#ctx0" brushRef="#br0" timeOffset="62680.21">12363 6767 381 0,'0'-4'156'0,"0"-3"-147"0,4 0 30 16,18-4-20-16,17-9-8 16,6 2-10-1,5 6 3-15,-8 9-11 16,-9 3-8-16,-11 3-29 0,-18 15-12 15,-4 7-7-15,-7 0 15 16,-21 0 36-16,-4-5 15 16,-3-7 15-16,5-1 29 15,5-4 13-15,7-4 1 16,10-4-12-16,7 0-9 16,1 0-19-16,0 0-24 15,13 0-7-15,19 0 11 0,5 7 0 16,3 7-4-1,-7 5-17-15,-10 5 2 16,-10-2 0-16,-7 1 8 16,-6-8 1-16,-6-5 11 0,-24-5 18 15,-9-3 11-15,-9-2-4 16,4 0-18-16,3-2 8 16,6-7-8-16,9 2 0 15,11-2-9-15,9 2 0 16,6 2-16-16,0-5-52 15,21 0-82-15,10 1-211 16</inkml:trace>
  <inkml:trace contextRef="#ctx0" brushRef="#br0" timeOffset="63204.24">13313 6863 417 0,'-30'-1'5'0,"-1"-13"66"15,4 1-8-15,6-2-29 16,8 1-3-16,7 0-7 16,4 0-2-16,2-2-12 15,3-7-5-15,18 2-2 16,5 1-4-16,3 6 1 15,0 8-3-15,-4 6 2 16,0 0-7-16,-6 7 3 16,-8 11-13-16,-10 6-1 15,-1 5 3-15,-12 3 17 16,-15 3 1-16,-2 2 0 16,-1 4 3-16,0-4 7 0,8-3 10 15,14-9-10-15,8-7-8 16,8-4-7-16,25-2 2 15,11-1-14-15,7-9-27 16,1-2-73-16,-9-21-16 16,-17-5-85-16</inkml:trace>
  <inkml:trace contextRef="#ctx0" brushRef="#br0" timeOffset="63316.94">13484 6959 61 0,'0'-23'228'16,"-22"4"-38"-16,-13 3-73 16,-7 0-43-16,-8 5-16 15,-1 3-21-15,7 5-6 16,8 3-18-16,18 0-10 15,17 5-10-15,2 15-43 0,36-4-82 16,5-14-215-16</inkml:trace>
  <inkml:trace contextRef="#ctx0" brushRef="#br0" timeOffset="64367.62">14242 6567 349 0,'0'-8'18'0,"-1"-1"-7"16,-4 5 68-16,4 4-7 15,1 0-33-15,0 0-12 16,0 0 0-16,0 0 3 15,0 0-7-15,0 0-8 16,-2 0-3-16,-3 8-6 16,1 12 8-16,-5 12 3 15,-1 14 4-15,1 9-13 16,1 8-2-16,4 9 1 16,-2 8 0-16,6 5 1 15,0 2-10-15,0-10 7 0,0-16-9 16,7-16 6-16,-1-23-2 15,-3-13 1-15,-1-9-2 16,-2 0 3-16,0 0 1 16,0 0-4-16,0-6-5 15,0-13-21-15,0-10-37 16,-5-19-46-16,1-10-130 16</inkml:trace>
  <inkml:trace contextRef="#ctx0" brushRef="#br0" timeOffset="65552.27">14313 6533 256 0,'0'-16'-62'16,"12"1"-61"-16,1 2 134 15,0 3 44-15,-4 8-19 16,-5-2 3-16,0 4 34 16,-4 0-5-16,0 0 4 0,0 0-16 15,0 0-9-15,0 0 0 16,0 0-14-16,0 0-7 15,0 0-16-15,0 0-10 16,0 0-1-16,0 0-4 16,0 0 5-16,0 0-7 15,-4 5 0-15,0 2 2 16,1-4 6-16,1-3-2 16,2 0 3-16,0 0-1 15,0 0 4-15,0 0 4 16,0 0 1-16,0 0 0 15,0 0-2-15,0 0 1 0,0 0-4 16,0 0 3-16,0 0-7 16,0 0-3-16,0 0 1 15,0 0-4-15,5 0 3 16,6 4 0-16,7-1 5 16,6 1-6-16,7-4 8 15,7 0-6-15,5 0 3 16,0-6-2-16,8-1 0 15,-1 5 1-15,13-7-2 16,17-7 5-16,16 0 15 16,11 0-13-16,0 5-9 15,-1 5 7-15,-4-2-4 16,-3-3 0-16,1 3 2 0,-9 0-3 16,-2 4 3-16,-3 3-5 15,-3-3 4 1,-2-1-4-16,1 1 6 15,-3-1-4-15,-5 3 2 0,-5 1-1 16,-10 1 1-16,-10 0 0 16,-7 0 0-16,-6 0 3 15,-3-2-6-15,1 0 9 16,5-4-5-16,4 1 2 16,9-2-3-16,17-4-1 15,10-3 5-15,4 0-3 16,-1 3 3-16,-12 7-9 0,-8 4 9 15,-3 0-12-15,2 0 12 16,4 0-8-16,2 4 6 16,4-2-2-1,-2-2-2-15,-11 0 4 0,-7 0-5 16,-8 0 4-16,-15-2-6 16,-10-3 7-16,-12 3-5 15,-3-1 7-15,-3 3 2 16,0 0 1-16,0-1 2 15,0 1-5-15,0-2-3 16,0 2-4-16,1 0 0 16,-1 0-3-16,0 0 5 15,0 0-2-15,0 0 2 0,0 0-1 16,0 0 1 0,0 0-2-16,0 0-1 15,0 0 2-15,0 0-6 16,0 20 2-16,-8 10 2 0,-4 17 11 15,1 15-7-15,-2 7 3 16,2 6 1-16,0 0 3 16,5-6-2-16,0-4-6 15,1-11 5-15,2-4-3 16,0-4 5-16,3-9-7 16,0-6 1-16,0-9 0 15,0-8 1-15,0-8-2 0,0-6-11 16,0 0-10-1,0 0-50-15,-13-2-52 16</inkml:trace>
  <inkml:trace contextRef="#ctx0" brushRef="#br0" timeOffset="66640.95">14310 7132 481 0,'-19'0'20'15,"-14"-4"-46"-15,8 4 28 16,3 0 9-16,5 0 8 15,7 1-13-15,4 0-2 16,6 1-1-16,0-2 2 16,0 0-4-16,3 0 8 15,6 0-3-15,0 0 6 16,4 3 5-16,10-2 8 16,5-1-7-16,9 0-4 0,9 0 0 15,0 0-8-15,6-6 0 16,0 4-6-16,-1-2 4 15,4-2-4-15,-3 4 3 16,-1 0-5-16,1-1 2 16,-3 0 6-16,6 1-10 15,8-3 6-15,5-2 0 16,10-1 18-16,8 0-11 16,1-2-7-16,-4 6 1 15,-5 2 0-15,-8 2 0 16,-2 0-5-16,-9 0 6 15,-5 0-10-15,-6 0 9 0,-3 0-5 16,1 0 4-16,-1 0-2 16,4 0 0-16,6 0 1 15,3-5 5 1,7-5 5-16,5-1-9 0,0 2 3 16,5 4-4-16,-7 1 4 15,-2 1-4-15,-1 3 1 16,1 0-3-16,1-2 2 15,1 2 0-15,-5-2-2 16,-2 0 5-16,-10 1-9 16,-2 0 8-16,1 0-5 15,-2-3 7-15,12 2-2 16,2-1-2-16,7 0 2 0,2 2-2 16,-2 1 4-16,-2 0-6 15,0 0 4-15,-2 4-6 16,4 5 5-1,-5-2-3-15,-5 0 3 0,-11-2-2 16,-12-1 2-16,-12-3-2 16,-12-1-2-16,-7 0 5 15,-5 0-4-15,0 0 10 16,-11-1-6-16,-22-10-22 16,-17 2-49-16,-12 0-60 15,-17-3-428-15</inkml:trace>
  <inkml:trace contextRef="#ctx0" brushRef="#br0" timeOffset="67379.97">15946 6428 363 0,'0'0'96'0,"0"-3"-46"16,0 1 39-16,0 2-31 15,0 0-39-15,0 0-18 16,0 0 0-16,0 0-9 16,0 0 4-16,0 0-4 0,0 5 7 15,0 17 0-15,0 13 7 16,-5 14 13 0,-8 10-4-16,2 8 0 15,4 4-5-15,0-1 2 0,4-8-3 16,3-5-4-16,-2-9-4 15,2-7 7-15,-1-10-4 16,1-9-4-16,0-6 4 16,-2-10-6-16,1 0 6 15,-1-6-8-15,2 0 7 16,0 0-20-16,-8 0-29 16,-2-6-19-16,-5-16-171 15</inkml:trace>
  <inkml:trace contextRef="#ctx0" brushRef="#br0" timeOffset="68080.55">15152 6547 349 0,'-3'-11'10'0,"3"6"-1"16,0-1 26-16,0 3-4 16,0-1 8-16,3-3-16 15,4 0 4-15,4-1-21 16,-4-4-1-16,-2-1-10 16,-4 5-31-16,1 4 18 15,-2 2 3-15,0 2 12 16,0 0 3-16,0 0 22 15,0 0 13-15,0 0 5 0,0 0-6 16,0 0 1-16,0 0-9 16,0 2-6-16,0-1-6 15,0 2-1-15,0 5 3 16,0 13-1-16,-11 15 17 16,-7 17-10-16,6 11 1 15,-1 2-5-15,4 3-8 16,5-5 0-16,1-9-10 15,3-2 3-15,0-11-4 16,0-11 4-16,0-10-9 16,0-11 9-16,0-8-6 15,0-2 8-15,0 0-6 16,0 0 3-16,0 0 0 0,0 0-7 16,0 0-4-16,0 0-13 15,0 0 4-15,0 0-7 16,0 0-4-16,0 0-4 15,0 0 1-15,0 0 4 16,0 0-37-16,0 0-72 16,3-7-177-16</inkml:trace>
  <inkml:trace contextRef="#ctx0" brushRef="#br0" timeOffset="68827.55">16783 6431 365 0,'0'-3'62'0,"0"2"-36"16,0 1 43-16,0 0-2 15,0 0-29-15,0 0-13 16,0 0-8-16,0 0-5 15,0 14-4-15,0 15 6 16,-5 8 15-16,-1 10-23 16,-1 5 3-16,2 2-4 0,1-1 3 15,-1-2-5 1,1-5 3-16,-2-5-1 16,2-2-6-16,-1-7 7 15,4-2-8-15,1-7 4 0,-2-12-4 16,2 1 5-16,-1-6-3 15,1-2-9-15,0-4-18 16,-3 0-22-16,-5 0-38 16,-10-1-98-16</inkml:trace>
  <inkml:trace contextRef="#ctx0" brushRef="#br0" timeOffset="69652.2">14665 6699 473 0,'-9'0'20'15,"4"-1"44"-15,5-1 11 0,0 2-33 16,0 0-26-16,2 0-15 16,16 0-6-16,13 0 6 15,6-3-1-15,-3 2 6 16,-4 1-12-16,-13 0 8 16,-3 17-8-16,-6 8 10 15,-8 7-5-15,0 8 1 16,-15-1-4-16,-10 4-2 15,-5-5 5-15,-3-10-1 16,2-12 5-16,3-7-5 16,5-8 12-16,4-1 0 15,13 0 10-15,2 0-8 16,4 0 13-16,0 0-13 0,0 0-11 16,0 0 0-16,10-3-10 15,20 2 8-15,11-2 0 16,10-2 10-16,0 3-7 15,-3-1-1-15,-10 2 0 16,-10 1-1-16,-8 0 1 16,-10 0-3-16,-7 0 3 15,-3 0-7-15,0 0 9 16,0 0-7-16,0 0-6 16,0 0-19-16,0 0-18 15,0 0-33-15,0 0-106 16,12 1-159-16</inkml:trace>
  <inkml:trace contextRef="#ctx0" brushRef="#br0" timeOffset="70019.81">15469 6659 465 0,'0'-7'32'15,"0"2"-11"-15,0 4 49 0,0 1-34 16,0 0-27-16,0 0-10 16,0 0-10-16,0 13 6 15,0 9 6 1,0 11 24-16,0 5-3 0,0 8 3 15,-1 2 4-15,-5 0-12 16,1-4-8-16,1-7-4 16,2-6 1-16,1-11-8 15,1-10 6-15,0-3-8 16,0-7 7-16,0 0-5 16,0 0-16-16,0 0-14 15,0 0-28-15,0-13-91 16</inkml:trace>
  <inkml:trace contextRef="#ctx0" brushRef="#br0" timeOffset="70432.72">16260 6606 376 0,'0'-7'196'0,"-6"0"-177"16,3 4 66-16,3 3-31 15,0 0-37-15,0 4-10 16,0 17-10-16,0 8 11 16,0 3-5-16,0-1-2 15,0 1 1-15,-2-8-21 16,-1-3-25-16,1-5-22 15,-1-9-59-15,3-7-52 16,0 0-145-16</inkml:trace>
  <inkml:trace contextRef="#ctx0" brushRef="#br0" timeOffset="70730.94">16291 6599 473 0,'0'-3'12'0,"3"0"23"15,2 3 14-15,8 0-26 16,7-3-11-16,2 1-3 15,3-2-6-15,-4 1 1 16,-8 3-9-16,-1 0 0 16,-3 0-11-16,-4 0 6 15,-4 0-5-15,-1 0 8 16,0 7 6-16,0 4 5 16,0 11 29-16,-3 10-8 0,-9 7 7 15,3 7 2-15,0 4 4 16,3-5-19-16,2-1-4 15,1-4-10-15,3-9 0 16,0-11-3-16,0-8-4 16,0-8-5-16,0-2-35 15,2-2-37-15,5 0-63 16,-3 0-353-16</inkml:trace>
  <inkml:trace contextRef="#ctx0" brushRef="#br0" timeOffset="71159.78">17213 6563 469 0,'-15'7'111'0,"5"-6"-114"15,-1 7 30-15,7 9 13 16,4 7-28-16,0 1-6 0,0-2-5 16,15 1 2-16,2 0-6 15,5-2 5-15,3-1-4 16,-1 0 6-1,-2-5-3-15,-7 0-1 0,-2-1 1 16,-7-2-1-16,-4-5 2 16,-2 0 1-16,-6-1 14 15,-18 0 12-15,-4 3-2 16,-5-4-15-16,-2 2-6 16,6-5-3-16,4-3-3 15,7 0-3-15,9 0-31 16,7 0-43-16,2-13-136 0</inkml:trace>
  <inkml:trace contextRef="#ctx0" brushRef="#br0" timeOffset="71373.21">17230 6483 602 0,'-9'0'20'16,"6"0"14"-16,3 0 21 15,0 0-21-15,17 0-30 16,15 6-11-16,14 4 11 16,6 0-4-16,-4-4-1 15,-8-1-32-15,-12-1-14 0,-10-1-26 16,-6-3-69 0,-11 0-99-16</inkml:trace>
  <inkml:trace contextRef="#ctx0" brushRef="#br0" timeOffset="73479.84">10660 6479 147 0,'-17'7'52'15,"7"-5"27"-15,6-2 6 16,4 0-16-16,0 0-5 15,-2 0-20-15,2 0-10 0,0 0-9 16,0 0-6-16,0 0-10 16,0 0-9-16,16-13-4 15,23-10 2-15,21-11 8 16,13 1-10-16,1 5 4 16,-8 9-5-16,-15 10-14 15,-10 5-5-15,-11 4-9 16,-15 0 5-16,-6 0 13 15,-6 2 3-15,-3 0-1 16,0 2 17-16,0-2 2 16,0-2 2-16,-3 1-7 15,3-1-1-15,3 2-56 16,15-2-99-16</inkml:trace>
  <inkml:trace contextRef="#ctx0" brushRef="#br0" timeOffset="73820.94">11835 6032 565 0,'0'0'9'15,"0"0"-3"-15,0 0 27 16,-12 8-2-16,-9 17-33 0,-7 12 6 15,6 6-7-15,5-9 5 16,8-11-3 0,6-14 1-16,3-3 0 15,0-3-5-15,0-1 0 0,11 1 0 16,8-1 6-16,5-2 1 16,12 0 5-16,8-2-8 15,11-10 5-15,7-4-3 16,-1 0-1-16,-10 1-10 15,-13 2-43-15,-15 5-34 16,-16 1-13-16,-7-2-97 16</inkml:trace>
  <inkml:trace contextRef="#ctx0" brushRef="#br0" timeOffset="74021.39">11950 5979 518 0,'-11'6'55'15,"7"-5"-50"-15,-6 9 34 16,-3 14-5-16,2 16-14 16,-1 14-8-16,7 4-6 15,5-7 5-15,0-7-11 16,0-11 3-16,0-4-8 16,8-6-22-16,-1-5-31 15,8-10-65-15,3-8-134 16</inkml:trace>
  <inkml:trace contextRef="#ctx0" brushRef="#br0" timeOffset="74481.19">13278 6279 558 0,'0'0'36'16,"8"0"-46"-16,11 0 3 15,17 0 42-15,19 10 2 16,11 10-21-16,4 5-3 16,-6 7-4-16,-11 4 0 15,-14-4-1-15,-9-6 1 16,-8-5-3-16,-9-9-2 15,-5-5 5-15,-5-4-8 16,-3-3 3-16,0 0-2 0,0 0 0 16,4 0-14-16,7 0-40 15,5-3-49-15,-5-14-322 16</inkml:trace>
  <inkml:trace contextRef="#ctx0" brushRef="#br0" timeOffset="77404.45">12135 5599 445 0,'-5'0'20'0,"3"0"5"0,2 0 37 16,0 0 1-16,0 1-35 15,0-1-20-15,0 0-4 16,0 0 3-16,0 0-1 16,0 2-6-16,0 1 2 15,0-3-2-15,0 2 4 16,-1 0-2-16,1 4 2 16,-2 5 1-16,1 4 6 15,-1 3 4-15,1 3-9 16,1-1-1-16,0 9-8 0,0 8 11 15,-3 6-6-15,2 3 4 16,1 1-5 0,0 4 1-16,0-1 6 15,0 0-5-15,0 1-1 0,0-3-2 16,0 3 2-16,0 5-4 16,-11 7 5-16,-5 6 0 15,-8 8 6-15,-3 4-7 16,2 4 1-16,3-3 1 15,5-2-2-15,4-6 2 16,5-4-8-16,4-6 6 16,1-2-5-16,0 0 5 15,1-4-4-15,-1 1 3 0,3 4-1 16,0 4 0-16,0-1 2 16,0 0-7-1,3-3 8-15,2-8-5 16,-1-2 4-16,-1-7-2 0,-3-6 2 15,0-5-4-15,0-3 2 16,0-6 2-16,0-3-3 16,-3-5 4-16,2-6-6 15,-1-5 6-15,1-4-4 16,1-2 3-16,0-1-3 16,0 0 2-16,0 0-2 15,0 0-3-15,0 0 3 16,0 0-7-16,0-11 3 15,0-13 1-15,0-13 4 16,0-9-3-16,0-5 3 16,0-9-2-16,3-8 2 0,1-11 0 15,4-8-2-15,-1 1 1 16,-4 4-4-16,-1 1 5 16,-2 5-2-16,0 4 3 15,0 2-1-15,0 1 2 16,0 5-1-16,0-5-1 15,4-3 3-15,7-7-8 16,2-5 4-16,-3 1-7 16,-2 8 9-16,-5 12-3 15,1 11 3-15,-4 10-1 16,2 7 1-16,-1 6 3 16,1 1-7-16,2-2 7 15,4-6-10-15,-1-7 11 0,8 2-10 16,-8 5 9-16,3 0-3 15,-3 2-4-15,-4 1 5 16,3 7-2-16,-6 16 4 16,0 8-5-16,0 2 2 15,0 0-2-15,0 0 5 16,0 0-7-16,0 0 2 16,0 0-10-16,0 0-23 15,0 5-31-15,0 15-105 16,-23 5-99-16</inkml:trace>
  <inkml:trace contextRef="#ctx0" brushRef="#br0" timeOffset="78271.12">10510 8145 459 0,'-3'0'21'0,"0"-1"3"16,3 1 28-16,0 0-8 15,-3 6-24-15,3 23-16 16,-3 16 17-16,3 8 2 0,0 9-11 15,0 2-9-15,0 3 7 16,10 2-3-16,-4-2-4 16,0-9-2-1,-5-12-1-15,-1-14 3 0,0-11-7 16,0-14 0-16,0-6-13 16,0-1-11-16,0-1-21 15,0-27-73-15,0-21-237 16</inkml:trace>
  <inkml:trace contextRef="#ctx0" brushRef="#br0" timeOffset="79111.88">10468 8192 483 0,'-6'-2'6'15,"1"-2"4"-15,5 4 24 16,0 0-1-16,0-2-26 0,17-3-7 15,13-4 18-15,9-3-1 16,2-1-7-16,7 1-9 16,4-2 0-16,7-1-2 15,10 1 2-15,8-4-1 16,7 0 1-16,5 4-2 16,2-2 2-16,-5 4 0 15,-1-1-5-15,-1 4-2 0,1-3-6 16,-5 3 7-1,-10-1-6-15,-15 3 2 16,-13 1 7-16,-14 2 2 16,-1-3 4-16,-8 4 18 0,-4-1-6 15,-2 3-1-15,-5 1 5 16,-5-2-15-16,-3 2 5 16,0 0-8-16,0 0 3 15,0 0 1-15,0 0 5 16,0 0 0-16,1 6-4 15,2 7 2-15,4 0 1 16,0 4-5-16,6-1-8 16,4-3 6-16,1 1-15 15,-1-4-5-15,-5-2-1 16,-4-3 9-16,-4-3 6 16,-2 1-1-16,-2-3 4 15,0 3-2-15,0 3 9 0,0 10 4 16,0 8 12-16,0 7-3 15,-3 5-9-15,-5 4-2 16,1 7-2-16,-1 9 2 16,7 5-9-16,1 1 6 15,0-3-7-15,0-6 2 16,0-5-1-16,0-11 0 16,0-10-1-16,0-11 2 15,-4-7 2-15,-15-3-3 16,-9-6 2-16,-8 0-5 15,-10 0 4-15,-6-6-1 16,-12-10 0-16,-7-2 2 0,-7 3-2 16,-4 9 2-16,-2 6 1 15,-4 0 10-15,-3 3-9 16,6 11 5-16,3-1-5 16,9 3 5-16,9 4-7 15,9-4 1-15,6 0-1 16,8-4-2-16,10-6 2 15,6-1-4-15,6-2 5 16,10-1-6-16,6-2 5 16,3 0-9-16,0 0-14 15,0 0-30-15,25-8-35 16,14-17-25-16,7-4-203 16</inkml:trace>
  <inkml:trace contextRef="#ctx0" brushRef="#br0" timeOffset="79496.28">11510 7980 432 0,'-17'0'30'0,"0"6"37"16,2 17-7-16,0 12-18 16,5 7-19-16,7 12-7 15,3 7 0-15,0 4 1 16,12 8-3-16,0 3-5 15,4-1 2-15,-4-2-6 16,-3-12 1-16,-3-21-6 16,-4-17 3-16,-2-18-4 15,0-5 5-15,-8 0-2 16,-10 0-34-16,-4-3-52 0,-2-26-162 16</inkml:trace>
  <inkml:trace contextRef="#ctx0" brushRef="#br0" timeOffset="80080.02">11009 8214 400 0,'4'-6'19'16,"-4"-2"28"-16,0 1 55 15,0 4-41-15,-9-1-38 16,-6 1 9-16,-7 2-4 15,-5 1-22-15,-4 0 2 16,3 0-12-16,5 8 11 16,4 4-6-16,7 2 5 15,8 0-7-15,4 3-1 0,0 1-1 16,13 0 0-16,6-3-1 16,7-6-16-1,2-5-9-15,2-4-7 16,1-7-2-16,-4-14 15 0,-5-3 4 15,-12-1 13-15,-5 9 4 16,-3 6 9-16,-2 6 23 16,0 4 7-16,0 0-17 15,0 0-3-15,0 11-14 16,7 17-5-16,2 9 29 16,1 13-6-16,-2 1-12 15,-1-8-4-15,-1-4-1 0,-1-9-8 16,-1-5 8-1,-1-8-6-15,-1-7-9 16,-2-6-23-16,3-4-33 16,7 0-74-16,5-7-186 0</inkml:trace>
  <inkml:trace contextRef="#ctx0" brushRef="#br0" timeOffset="80491.81">11792 8131 550 0,'0'0'8'15,"0"0"3"-15,0 0 30 16,0 20-19-16,0 9-12 16,-5 5-12-16,-6 2 5 15,-1-3-4-15,1-4 3 16,-2-4-3-16,4-8 1 16,3-9 4-16,3-3 1 15,3-5 6-15,0 0-4 16,0 0-1-16,6 0-11 15,18 5 9-15,11-1-1 16,10-4 2-16,4 0-2 0,-1 0-2 16,-8 0-5-16,-12-2-32 15,-11-1-20-15,-11 3-32 16,-6-2-2-16,-8 0-73 16</inkml:trace>
  <inkml:trace contextRef="#ctx0" brushRef="#br0" timeOffset="80689.28">11881 8195 454 0,'0'13'9'0,"0"11"54"16,0 12 26-16,0 4-35 16,0 8-19-16,0-4-22 0,0-1 6 15,0-7-16-15,0-7 1 16,0-10-4-16,0-7-21 15,0-6-28-15,9-6-63 16,6-5-161-16</inkml:trace>
  <inkml:trace contextRef="#ctx0" brushRef="#br0" timeOffset="81028.38">12525 8092 475 0,'0'6'27'0,"-3"14"-39"15,-2 10 84-15,2 14 4 16,0 7-33-16,3 6-16 16,-1 1-4-16,1 2-10 15,0-3-9-15,0-6-1 16,0-9-5-16,7-10 4 0,1-11-16 16,-4-10-19-16,4-8-47 15,-1-3-80 1,2-35-171-16</inkml:trace>
  <inkml:trace contextRef="#ctx0" brushRef="#br0" timeOffset="81647.72">12601 8111 548 0,'-2'-7'-8'16,"2"1"30"-16,0 2 8 0,21-4-22 15,24-9-4-15,20-3 0 16,17-2 4-16,14-4-5 16,3 2-2-1,5 1-2-15,-4 3-24 0,-7 5-44 16,-7 3-20-16,-8 7 66 16,-4 2-2-16,-13 3-14 15,-10 0 30-15,-8 2 10 16,-9 3 13-16,-3 2 24 15,-4-3-2-15,-6 0 0 16,-3 0 6-16,-8-1 1 16,-1 1-14-16,-3 2-16 15,0 1-3-15,0 4-1 0,4 4 4 16,-1 4 1 0,-1 4-1-16,1 6-11 15,-3 3 7-15,-3 9-1 16,-3 10-1-16,0 12-2 0,-2 9 8 15,-10 8-5-15,3-4-1 16,2-7-4-16,2-10 0 16,3-15 4-16,0-13-4 15,-2-14 5-15,-8-5 4 16,-12-2 1-16,-12-3-8 16,-16-5-4-16,-12-2-2 15,-14-2-6-15,-14-16 7 16,-7-6-5-16,-4 0 6 15,0-1 0-15,10 6-1 16,6 6 2-16,8 11 1 16,9 2-3-16,12 0 0 0,19 4 0 15,17 0-4-15,16-1 4 16,6-3-10-16,0 0-16 16,6 0-16-16,13 0-22 15,5-3-16-15,5-10-57 16</inkml:trace>
  <inkml:trace contextRef="#ctx0" brushRef="#br0" timeOffset="82016.73">13342 8013 417 0,'-6'6'35'0,"0"5"-34"16,2 10 41-16,2 5 21 15,2 9-23-15,0 7-18 16,0 6 12-16,0 9-10 15,0 5 5-15,-1 3-10 16,-6 6-8-16,2-1-2 0,-1-4-4 16,2-8-1-16,2-13-4 15,-1-19 1-15,2-10-3 16,-1-11 3-16,0-5-14 16,1 0-25-16,-9-18-39 15,-5-19-222-15</inkml:trace>
  <inkml:trace contextRef="#ctx0" brushRef="#br0" timeOffset="82580.23">12860 8189 288 0,'0'-3'172'16,"0"0"-149"-16,3 2 35 16,6-4-24-16,11-2-26 15,12-4-11-15,3 2 9 16,6 1-4-16,-8 4 2 15,-8 4-4-15,-6 0 0 0,-11 2-23 16,-7 10-26-16,-1 8 18 16,-6 0 7-16,-15 2-11 15,-5-3 30-15,-4-5 14 16,2-3 11-16,1-4 21 16,6-1 12-16,8-5-4 15,10-1-4-15,3 0-25 16,3 0-27-16,25 2-16 15,13 1 29-15,4 6-8 16,-1 2-2-16,-8 6-9 16,-16 1-7-16,-8 3-1 15,-12 1 1-15,-9 0 14 16,-24-1 11-16,-9-3 7 0,-4-4 17 16,-5-6 15-16,6-7-14 15,7-1-8 1,11 0 4-16,14-1-5 15,8-4-8-15,5 1-14 0,0-5-11 16,25-7-39-16,16-1-21 16,4-1-97-16</inkml:trace>
  <inkml:trace contextRef="#ctx0" brushRef="#br0" timeOffset="83148.33">13502 8343 465 0,'-31'0'20'15,"11"0"-25"-15,10 0 21 16,10-3 11-16,0-4-33 16,21-14-25-16,11-4 15 15,11-8 3-15,1-2-10 0,-3 10-20 16,-6 0 15 0,-10 10 25-16,-7 4 2 15,-9 4 2-15,-8 7-1 16,-1 0-5-16,0 7-1 0,0 12 11 15,-13 8 1-15,-11 5-5 16,-4 4-2-16,1 3-2 16,2 0 6-16,7 1 4 15,4-4 17-15,8-4-5 16,6-1-4-16,0-5-11 16,8-5-4-16,8-6 1 15,5-8-4-15,-2-5-2 0,-1-2-8 16,-3-5 0-1,-3-11 3-15,-3-5 12 0,-3-1 15 16,-4-1 19 0,-2 5 8-16,0 2 36 0,-23 3-11 15,-5 2-22-15,-11 3-9 16,2 2-29-16,6 6-4 16,5 0-8-16,10 0-18 15,7 4-41-15,3 6-166 16</inkml:trace>
  <inkml:trace contextRef="#ctx0" brushRef="#br0" timeOffset="84371.97">16206 5960 360 0,'-16'-7'34'0,"4"4"18"15,11 3 9-15,1 0-34 16,0 0-11-16,0 0-7 0,0 0-4 15,0 0-1-15,0 0 0 16,0 8 8-16,0 4-8 16,-6 12 8-16,-11 21 7 15,-10 18 6-15,-6 20-4 16,1 13-8-16,2 9 3 16,6 8-6-16,9 3-3 15,5 2-6-15,4-5 5 0,1-5-8 16,4-11 3-16,-1-12-1 15,0-8-2 1,2-16 0-16,0-14-5 16,0-16-4-16,0-15 1 0,0-13 6 15,0-3-1-15,0 0 9 16,-8-3 0-16,-2-9-3 16,-4-6-4-16,4-6 1 15,-1-4 5-15,5-5-5 16,1-11 2-16,5-6-2 15,0-5 3-15,0-10-3 16,5-11 4-16,10-6-1 16,6-11-1-16,4-10-1 15,3-3-10-15,-2-5-6 16,-4 4 7-16,-5 9 5 16,-10 13-1-16,-2 12 7 15,-4 14-3-15,-1 12 5 0,0 8-2 16,0 8 3-16,0 10-4 15,0 9 0-15,0 2 5 16,0 4-10-16,0 3 6 16,0 1-4-16,2-1 4 15,1 1-11-15,3-2-7 16,1 3-20-16,-3 1-60 16,-4 10-32-16</inkml:trace>
  <inkml:trace contextRef="#ctx0" brushRef="#br0" timeOffset="85020.52">14762 7842 402 0,'-8'0'35'0,"8"0"-23"15,0 0 7-15,0 24 22 16,0 22 37-16,8 18-38 15,-1 11-11-15,0 4-14 16,0 2 7-16,0-9-16 16,-1-6-5-16,-3-8 1 15,-3-9-2-15,0-5 1 16,0-6-3-16,0-13-8 0,-3-12-16 16,2-10-26-16,-1-3-57 15,1-19-15 1</inkml:trace>
  <inkml:trace contextRef="#ctx0" brushRef="#br0" timeOffset="85760.57">14772 7970 503 0,'0'-3'10'16,"0"-2"-5"-16,3 0 17 0,9 0-6 15,4-5-15-15,2-1 1 16,8 1 1-16,3 2 3 16,9 4 13-1,12-2-5-15,10 1-2 0,7-4-4 16,9 0 4-16,7-4-8 16,8 0-4-16,9 2 1 15,11 2 0-15,3 0-1 16,-7 4-5-16,-10-1-5 15,-18 3-13-15,-17 3-5 16,-10-1-6-16,-12 1 24 16,-7 0 4-16,-7 0 3 15,-11 0 3-15,-2 3-4 16,-3 1 5-16,2 1 0 16,0 4 6-16,0 2-7 15,1 0 3-15,-1 3 0 16,1 1 0-16,-3 4 2 0,-6 5 9 15,-4 7 7-15,0 9-1 16,0 12-2-16,-10 8-5 16,-1 8 0-16,5 3-4 15,3 0-1-15,3-6-7 16,0-6-2-16,0-5 4 16,0-8-5-16,0-5 3 15,0-10-2-15,0-10 3 0,-16-7-3 16,-6-7 6-1,-13-2-4-15,-9-3 1 16,-8-2 0-16,-12 0-1 16,-9-2 1-16,-15-8-1 0,-8 1 9 15,-6 2-5-15,-5 5 15 16,4 2-4-16,4 0-4 16,13 9 0-16,12-1 7 15,17-4-7-15,12 2-6 16,13-2 1-16,8-1-12 15,12 0 8-15,4-3-4 16,5 1 3-16,2-1-6 16,-6 1-10-16,-1-1-8 15,0 0-18-15,2 0 2 16,5 0-12-16,1 0 16 16,1-8-41-16,24-18 4 15,6-15-147-15</inkml:trace>
  <inkml:trace contextRef="#ctx0" brushRef="#br0" timeOffset="86168.18">15600 7870 566 0,'-6'0'24'0,"0"-4"32"16,6 4-17-16,-1 0-18 15,1 16-18-15,0 16-2 16,0 11-2-16,13 13 3 15,1-2-4-15,-2 9 7 16,-2 1-5-16,-7 1 2 16,-3 3 0-16,0-2 1 15,-5-3 11-15,-6-8-6 16,2-9-3-16,2-11-5 16,3-16 4-16,1-10-6 0,0-9 1 15,2 0-31-15,-7 0-11 16,-2-17-27-16,-9-15-197 15</inkml:trace>
  <inkml:trace contextRef="#ctx0" brushRef="#br0" timeOffset="86591.9">15110 8154 576 0,'0'-9'-15'0,"0"-7"6"15,33-2 11-15,10 4 19 16,12 3-6-16,-4 9-9 16,-11 2-4-16,-12 20-1 15,-14 18 1-15,-14 6-7 16,0 6-12-16,-27 1-3 15,-9-8 14-15,-6-9 6 16,-3-9 8-16,4-8 18 16,5-10 6-16,11-7 18 15,13 0-24-15,6 0 12 16,6-2-27-16,0-2-17 0,26-3-11 16,17-5 22-16,8 1-5 15,7 1 1 1,-6 1-2-16,-6 5 2 15,-5-1-8-15,-8 2-17 0,-9 1-5 16,-11 1-20-16,-8 1-24 16,-5 0-3-16,0 0-4 15,-9 0-105-15</inkml:trace>
  <inkml:trace contextRef="#ctx0" brushRef="#br0" timeOffset="86872.32">15914 8111 350 0,'-10'-7'238'16,"3"0"-235"-16,4 2 51 15,3 5-26-15,0 0-20 16,0 17-18-16,0 10 12 15,3 9 1-15,1 4 0 16,-1 6 1-16,1 0 7 16,-2-1-9-16,-1-11 0 15,1-9-1-15,-2-8-3 0,1-10-9 16,5-6-64 0,0-1-84-16</inkml:trace>
  <inkml:trace contextRef="#ctx0" brushRef="#br0" timeOffset="87371.98">16690 7874 541 0,'-4'-7'21'0,"4"3"-8"16,0 4 18-16,0 0-10 16,4 0-18-16,8 12 11 15,3 12 10-15,-4 13-1 0,-5 15 1 16,-1 12 8-16,-3 8-14 15,-2-2-7-15,0-6-3 16,0-8-11-16,0-11 6 16,0-8-3-16,0-13 3 15,0-12-15-15,0-9-24 16,0-3-25-16,0 0-31 16,0-26-100-16</inkml:trace>
  <inkml:trace contextRef="#ctx0" brushRef="#br0" timeOffset="87959.44">16741 7829 525 0,'0'-2'24'0,"0"-4"-12"15,0 5 23-15,21-2-19 16,23-5-15-16,16-5 8 15,12-1-1-15,1-3 0 16,1 6-4-16,5 3-2 16,7 1-3-16,5 1 2 15,2 1-13-15,-4 1-18 16,-1 2-3-16,-8 1-8 16,-7 0 1-16,-13 1 26 0,-16-1 8 15,-12 1 5-15,-10 0 1 16,-7 0 10-16,-3 0 3 15,-2 1 2-15,2 11 2 16,0 7 6-16,2 8-3 16,-4 8-9-16,-6 11 13 15,-2 7-11-15,-2 9 3 16,0 6-3-16,-3-1-7 16,-7 3-3-16,4-7-2 15,0-7-3-15,1-4 7 16,-1-12-5-16,-4-12 5 15,-2-11-3-15,-7-9 1 0,-10-5 1 16,-6-2-3-16,-15-1 2 16,-11 0-4-16,-10-15 2 15,-11-3-2 1,-11 1 3-16,-9 3-1 0,-9 5 0 16,-5 3 7-16,13 6 4 15,22 0 4-15,26 0-2 16,25 0-4-16,19 0-9 15,11 0 5-15,0 0-7 16,3 0-18-16,13 0-34 16,4 0-22-16,5 0-101 15</inkml:trace>
  <inkml:trace contextRef="#ctx0" brushRef="#br0" timeOffset="88348.11">17474 7738 484 0,'-5'11'29'0,"-5"9"-11"15,-3 15 51-15,4 18-21 16,1 10-21-16,3 11-9 16,5 1-8-16,0 1-1 15,0-2-4-15,0-8-4 16,0-8-3-16,0-15 5 15,0-16-7-15,-3-15 8 16,0-11-4-16,-4-1 2 16,0 0-9-16,-4-2-29 15,-5-16-69-15,-4-12-115 0</inkml:trace>
  <inkml:trace contextRef="#ctx0" brushRef="#br0" timeOffset="88569.06">17091 7957 639 0,'-9'-3'21'0,"-1"2"-9"16,4 1 19-16,1 21-10 15,-2 6-17-15,4 3-1 0,3-2-19 16,0-6-9-1,0-5-27-15,0-6-58 16,0-9-58-16,0-2-192 16</inkml:trace>
  <inkml:trace contextRef="#ctx0" brushRef="#br0" timeOffset="88811.42">17057 7986 435 0,'0'-8'81'16,"0"1"-56"-16,3 0 32 15,17 2-38-15,16-8-6 16,9 1-1-16,12 2-12 15,-4 6 4-15,-8 4-1 16,-9 0-1-16,-12 4-3 16,-13 6-5-16,-6 1 3 0,-5 8 3 15,0 11 14 1,-20 4 26-16,-3 8-3 16,-1 0-21-16,0-3 6 15,8-1-13-15,5-8-8 0,7-3-1 16,4-5-1-16,0-3-27 15,13-3-61-15,17-15-56 16,3-4-258-16</inkml:trace>
  <inkml:trace contextRef="#ctx0" brushRef="#br0" timeOffset="89120.59">17718 7921 621 0,'-20'11'43'0,"1"3"-42"0,6 14 27 16,10 4 5-16,3 7-27 15,9 0-3-15,20-3-3 16,6-5-4-16,-1-5-11 16,-1-1-1-16,-11-5 11 15,-10-6 3-15,-9-7 2 16,-3-2 0-16,-12 1 23 15,-19 4 4-15,-12 1-14 16,-3-1-2-16,1-1-3 16,2 0-2-16,4-1-7 15,8-1 4-15,5-4-13 16,16-2-20-16,10-1-41 16,0 0-134-16</inkml:trace>
  <inkml:trace contextRef="#ctx0" brushRef="#br0" timeOffset="89292.13">17643 8006 682 0,'-7'-5'1'16,"7"-1"28"-16,20 6-15 16,30-3-16-16,16 1 9 15,4 2-10-15,-12 0 5 16,-17 0-39-16,-21 0-57 15,-13 2-78-15</inkml:trace>
  <inkml:trace contextRef="#ctx0" brushRef="#br0" timeOffset="90911.88">10599 8248 419 0,'-1'0'15'16,"1"0"11"-16,0 0 44 16,0 0-16-16,0-1-30 15,0-3-23-15,-5-6 3 16,2-2-6-16,0-1 4 15,1-1-1-15,2 0 2 0,0-3 1 16,10-12 0-16,9-8 8 16,5-8-10-16,3 2 8 15,-2 8-4 1,-3 7 2-16,-8 10-4 0,-8 6-3 16,-2 8 0-16,-1 1-10 15,0 3-24-15,1 0-22 16,1 0-107-16,0 0-39 15</inkml:trace>
  <inkml:trace contextRef="#ctx0" brushRef="#br0" timeOffset="91244.15">10978 7588 550 0,'7'-7'24'0,"9"-4"-28"0,9-2 8 15,7 9 8-15,-6 4-2 16,-3 14-11-16,-10 18 0 16,-8 9-4-16,-5 8-14 15,-2-5 1-15,-11-5 6 16,-3-15 11-16,2-10 1 16,8-7 11-16,-1-7 17 15,7 0 19-15,0 0-7 16,0 0-18-16,0 0-13 0,10 0-6 15,23-13-1-15,7-6 3 16,8-5-4 0,-4 3-4-16,-5 9 3 15,1 3-23-15,-4 4-21 0,1 4-31 16,-1 1-34-16,-3 0-133 16</inkml:trace>
  <inkml:trace contextRef="#ctx0" brushRef="#br0" timeOffset="91492.49">11744 7619 546 0,'2'-4'58'16,"7"3"-64"-16,9 1 15 16,10 0 23-1,13 5-3-15,4 16-25 16,4 11 0-16,-7 6 0 0,-6 3-4 15,-5-4 5-15,-7-3-6 16,-7-4 4-16,-4-11-5 16,-9-9 4-16,-1-5-5 15,-3-5-18-15,0 0-33 16,0 0-77-16,0-4-228 16</inkml:trace>
  <inkml:trace contextRef="#ctx0" brushRef="#br0" timeOffset="102284.47">11399 7906 260 0,'0'-2'31'0,"0"0"3"15,0 1 35-15,0 1-26 16,0-2-4-16,0 2-15 15,0 0 10-15,0-1-12 16,0 1-2-16,0 0-8 16,0 0-3-16,0 0-2 15,0 0-6-15,0 0 3 16,0 0-8-16,0 0 6 16,0 0-5-16,0 0-1 15,0 0-35-15,0 0-44 0,0 0-14 16,0-6-29-16</inkml:trace>
  <inkml:trace contextRef="#ctx0" brushRef="#br0" timeOffset="104016.59">11402 7799 299 0,'0'-9'11'16,"0"4"72"-16,0 2-12 16,0 2-11-16,0 1-18 15,0 0-9-15,0 0-13 16,0 0 2-16,0 0-11 15,0 0-5-15,0 0 0 16,0 0-4-16,0 0 3 0,0 5-4 16,-6 16 3-16,-5 10-3 15,-5 15 13-15,-1 12-8 16,-2 8 7-16,6 9 3 16,1 3-5-16,6 0-1 15,4-6-11-15,2-4 6 16,0-1-7-16,0-2 5 15,-1 0-7-15,-1-3 9 16,-1-7-6-16,0-5 6 16,-2-12-3-16,0-8-4 15,-1-9 6-15,0-6-5 16,0-2 5-16,2-4-6 16,-2-3 7-16,3-2-5 0,3-2 2 15,0-1-2-15,0-1 0 16,0 0 1-16,0 0-2 15,0 0 4-15,0 0-8 16,0 0 9-16,0-6-2 16,0-9 3-16,0-17-4 15,0-12-2-15,0-10-1 16,0-5 0-16,7 4 1 16,1-2-10-16,-1-6 6 15,-2-2-9-15,-2-3 13 16,0-2-4-16,0 2 6 15,2 0-4-15,0 2 1 0,1 5-1 16,0 7-3-16,-1 11 4 16,-1 13-4-16,-1 12 8 15,-2 9-6-15,-1 2 7 16,2 1-4-16,-2 2 2 16,0-2 0-16,0 1-1 15,0-1 1-15,0 1-3 16,0 1 4-16,0 1-6 15,0 1 7-15,0 2-4 16,0 0 4-16,0 0-2 16,0 0 1-16,0 0-1 15,0 0-2-15,0 0 2 16,0 0-7-16,1 0-17 0,5 0-41 16,3-1 45-16,0-6 11 15,-2-1 1-15,-2 1 4 16,-5 2 1-1,3 0 4-15,-3 2-5 0,0 2 6 16,0 1-5-16,0 0 9 16,0 0 0-16,0 0 6 15,0 0-10-15,0 5-3 16,0 18 1-16,0 16 3 16,-5 15 14-16,-1 14-8 15,-1 10 8-15,1 8-9 16,0 5 7-16,2 5-11 0,-1 1 1 15,4-1-1 1,1-2-2-16,0-6 2 16,0-12-5-16,0-10 4 0,7-11-10 15,1-10 10-15,-1-5-7 16,-1-7 8-16,-3-7-5 16,-2-12 0-16,-1-10 1 15,0-4-1-15,0 0 5 16,0 0-3-16,0 0 3 15,0 0-2-15,0-6 6 16,0-9-5-16,0-6-6 16,-4-5-1-16,-2-9 1 15,3-8 1-15,3-8-8 0,0-12 10 16,0-11-7 0,0-8-4-16,0-7 1 15,0-5 5-15,0 1-9 16,0-1 10-16,2 6 2 0,-1 7-3 15,2 12 6-15,0 11-6 16,-2 13 6-16,1 13-6 16,-2 7 6-16,0 12-3 15,0 3 5-15,0 5-1 16,0 4-2-16,0-1 3 16,0 2-6-16,0-2 5 15,0 2-7-15,0 0 9 0,0 0-6 16,0 0 5-16,0 0-6 15,0 0 0 1,1 10-3-16,1 12 1 16,-1 18 8-16,-1 17-2 0,0 14 12 15,0 9-11-15,0 3 5 16,0 5-6-16,0 1 1 16,0-2-3-16,0-2-2 15,0-6 6-15,0-8-4 16,2-11 1-16,1-17-4 15,-3-7 5-15,3-7-4 16,-3-2 5-16,0 2-3 0,0-3 1 16,0-6 2-1,0-5-2-15,0-8 1 16,0-7-5-16,0 0 6 16,0 0-3-16,0 0 8 15,0-3-6-15,0-8 8 0,0-15-7 16,-6-13-3-16,1-16 0 15,2-14-3-15,2-12 4 16,-2-13-9-16,3-7 10 16,0-3-6-16,0 1 6 15,4 5-2-15,2 12-1 16,-1 11 1-16,1 9-1 16,-1 13 2-16,-2 7-5 15,1 9 6-15,-1 8-6 16,0 3 7-16,0 4-4 15,-2 8 1-15,1 6 0 16,-2 5 0-16,0 3 2 0,0 0-5 16,0 0 6-16,0 0-8 15,0 0 2-15,0 0-4 16,0 0 5-16,0 0-14 16,1 6-27-16,7 6-9 15,-5 4-128-15</inkml:trace>
  <inkml:trace contextRef="#ctx0" brushRef="#br0" timeOffset="104880.16">10763 9468 309 0,'-6'-6'43'0,"1"2"-31"15,2 1 32-15,2 1-15 16,1 0-1-16,0 2-10 16,0-1 10-16,0 1 12 15,0 0 10-15,0 0-6 16,0 0-7-16,-3 4-3 16,-6 25-12-16,-3 24-1 15,3 15-5-15,6 6-2 16,3-2-16-16,0-9 4 15,9-2-7-15,6-6 9 16,-5-9-5-16,0-14 2 16,-7-13-2-16,-2-12-4 15,-1-7-2-15,0 0-12 0,0 0 2 16,0 0-24 0,-1-10-36-16,-1-27-121 15</inkml:trace>
  <inkml:trace contextRef="#ctx0" brushRef="#br0" timeOffset="105387.8">10714 9610 438 0,'-9'-4'14'0,"0"-2"22"16,7 1 18-16,2 4-13 16,0-6-37-16,12-4-3 15,9-4-5-15,3-6 8 0,3-2-7 16,2-1 4-16,6-1 0 15,4 1 0 1,11 2 0-16,7 0-2 16,5 2 2-16,4 1-21 0,-5 3-14 15,-8 8-9-15,-9 4 7 16,-13 4 6-16,-9 0 14 16,-8 1 3-16,-4 9 5 15,-4 3 20-15,0 5 12 16,0 5 18-16,2 8-10 15,2 5-3-15,0 6-18 16,5 4 1-16,0 4 1 16,-3 4-5-16,-2 1-7 15,-4 7-1-15,-4-1 3 16,-2-3-6-16,0-7 5 16,-2-12-6-16,-11-11 7 15,-8-7 7-15,-6-7 14 0,-9-3-9 16,-8-3 11-16,-13-2-15 15,-11-3-8-15,-10-2 6 16,-5-1-12-16,0 0 6 16,14 0-5-16,20 0 6 15,15-4-5-15,23 1 2 16,10 2-4-16,1-2-23 16,0-4-51-16,9-1-56 15,8-5-53-15</inkml:trace>
  <inkml:trace contextRef="#ctx0" brushRef="#br0" timeOffset="105868.58">11235 9561 601 0,'-37'-10'32'0,"1"1"-38"16,9 2 22-16,8 4 5 16,3 3-1-16,2 0-17 15,2 0 3-15,2 0-9 16,-1 0 8-16,2 0-11 16,2 5 8-16,4 9-6 0,3 4 6 15,0 0-5-15,15-1 1 16,10-3-4-16,2-7-27 15,7-4-18-15,0-3-42 16,-5-9 22-16,-8-9 4 16,-8-4 30-16,-7 5 23 15,-5 6 18-15,-1 4 65 16,0 7 11-16,0 0-9 16,0 0-1-16,0 6-49 15,0 20-26-15,0 11 21 16,0 10 0-16,0-1-5 15,8-7-9-15,-5-3 4 0,-3-6-1 16,0-2-3-16,0-6 3 16,-3-1-7-16,0-6 2 15,3-4-31 1,0-7-43-16,24-4-92 0,8-15-246 16</inkml:trace>
  <inkml:trace contextRef="#ctx0" brushRef="#br0" timeOffset="106236.85">11784 9451 470 0,'-7'0'169'16,"4"0"-170"-16,3 0 11 16,0 0 20-16,0 2-15 15,0 12-11-15,0 12 7 16,0 14 31-16,0 14-21 0,0 6-7 15,0 6-6-15,0 2-5 16,-1-5 0-16,1-4-4 16,0-7 2-1,0-13-18-15,16-10-32 0,4-19-72 16,-3-10-181-16</inkml:trace>
  <inkml:trace contextRef="#ctx0" brushRef="#br0" timeOffset="106744.06">11731 9387 672 0,'-8'-11'-3'0,"8"4"12"16,3 3-1-16,27-9-10 15,12 0 7-15,11-7-9 16,7 2 6-16,1 4-5 16,2 1 5-16,-4 4-11 15,-6 0-18-15,-7 2-6 16,-11 3 5-16,-5 3-13 16,-9 1 31-16,-9 0 10 15,-6 14-14-15,-3 11 34 0,-1 10 12 16,0 9 0-16,1 7-13 15,2 8 1 1,4 5-10-16,5 3 0 16,0-2-1-16,1 0-9 0,-3-5 4 15,-5-8-7-15,-4-7 9 16,-3-11-6-16,0-9 3 16,-18-5 4-16,-17-3 8 15,-12-6 1-15,-11-3 2 16,-12-8-1-16,-7 0-9 15,-2-11 3-15,-1-7-11 16,11 0 5-16,14 4-7 16,19 3-6-16,18 6-12 15,14 3-17-15,4 2 0 16,3 0-74-16,18-5-32 16,2-6-12-16</inkml:trace>
  <inkml:trace contextRef="#ctx0" brushRef="#br0" timeOffset="107015.34">12041 9478 668 0,'-12'-2'7'0,"-3"2"18"16,7 0 19-16,-1 17-35 15,-2 7-5-15,5 3-8 16,6 0 8-16,0-4-6 15,0-2 3-15,0-7-4 16,3-4 0-16,7-2 1 0,11-2-2 16,10-5 3-16,10-1-1 15,6-3 6-15,2-12-7 16,-7 0-22-16,-11 2-24 16,-10 4-34-16,-18 2-49 15,-3 2-166-15</inkml:trace>
  <inkml:trace contextRef="#ctx0" brushRef="#br0" timeOffset="107224.79">12105 9467 592 0,'0'0'7'16,"0"0"24"-16,0 7-3 0,0 23-12 15,0 16 13-15,4 14 13 16,4-2-33-16,-4-2 2 15,0-5 1-15,-2-14-13 16,-2-13 5-16,0-10-9 16,0-11 2-16,0-3-41 15,0 0-53-15,6-3-124 16</inkml:trace>
  <inkml:trace contextRef="#ctx0" brushRef="#br0" timeOffset="107504.48">13452 9515 789 0,'-7'0'-103'0,"7"0"77"15,0 0 26-15,4 3 0 0,9 7-66 16,3-1-36-16,-4 3-43 16,-2-7-13-16</inkml:trace>
  <inkml:trace contextRef="#ctx0" brushRef="#br0" timeOffset="107660.08">13743 9526 525 0,'0'0'120'0,"0"0"-116"16,0 0 16-16,9 0-18 15,6 10-3-15,16 1-27 16,9-1-59-16,5-10-158 15</inkml:trace>
  <inkml:trace contextRef="#ctx0" brushRef="#br0" timeOffset="107813.66">14299 9471 530 0,'0'0'53'0,"0"0"-82"15,10 0-21-15,12 0 34 16,4-2-96-16</inkml:trace>
  <inkml:trace contextRef="#ctx0" brushRef="#br0" timeOffset="107960.59">14534 9404 584 0,'0'1'38'16,"0"-1"17"-16,0 0 4 15,0 0-19-15,0 0-38 16,0 2 0-16,7 3-27 16,11 2-35-16,2-4-109 15</inkml:trace>
  <inkml:trace contextRef="#ctx0" brushRef="#br0" timeOffset="108113.19">14896 9398 608 0,'-8'0'-2'16,"5"3"45"-16,2 4-26 0,1 1-13 15,0 4-18-15,0-3-59 16,-2-6-163-16</inkml:trace>
  <inkml:trace contextRef="#ctx0" brushRef="#br0" timeOffset="109380.28">10651 9469 315 0,'-1'24'0'0,"1"-11"48"16,0-7-15-16,0-3-11 15,0-3-2 1,0 0 4-16,0 0 28 16,0 0-5-16,0 0 7 0,0 0-13 15,0 0-1-15,-2-2-10 16,1-7-11-16,1-12-8 15,0-11-14-15,1-14 3 16,14 1-6-16,0 3 7 16,-6 8-11-16,-3 15 9 15,-3 6-10-15,-2 9-1 16,-1 4-15-16,0 0-29 16,0 0-54-16,0 0-287 15</inkml:trace>
  <inkml:trace contextRef="#ctx0" brushRef="#br0" timeOffset="109612.87">10861 9006 661 0,'-9'-4'4'0,"5"1"27"16,4 3-4-16,0 21-11 15,0 14-14-15,7 11 13 16,7-1-14-16,-2-4 1 16,1-6-2-16,-1-8-5 15,6-4-23-15,-3-8-28 16,1-8-27-16,-4-7-115 0</inkml:trace>
  <inkml:trace contextRef="#ctx0" brushRef="#br0" timeOffset="109853.23">11238 9146 583 0,'1'0'82'0,"7"0"-84"16,7 0 0-16,4 7 13 15,8 6 2-15,6 4 1 16,0 4-10-16,-4-3 4 15,-5 4-6-15,-6-4-1 0,-8-2 0 16,-4-7-4-16,-1-1-14 16,-5-2-24-16,0-1-16 15,0 4-74-15,0-2-50 16</inkml:trace>
  <inkml:trace contextRef="#ctx0" brushRef="#br0" timeOffset="112815.93">11302 10200 297 0,'0'0'57'0,"0"0"-23"16,0 0 7-16,0 0-14 15,0 0-14-15,0 0-7 16,0 0 4-16,0 0 7 0,0 0 29 16,0 0-7-16,0 0-1 15,0 0-6-15,0 0-11 16,0 2-4-16,0-2-5 15,0 0-2-15,0 0-8 16,0 0 2-16,0 0-4 16,0 0 3-16,0 0-5 15,0 0 4-15,0 0-2 16,0 0-2-16,0 0 6 16,0 0-6-16,0 0 10 15,0 0-8-15,0 0 7 16,0 0-4-16,0 0 1 15,0 0-3-15,0 0 2 0,0 0-2 16,0 0-3-16,0 0 7 16,0 0-8-16,0 0 3 15,0 0-2-15,0 0 5 16,0 0-3-16,0 0 1 16,0 0 0-16,0 0 0 15,0 0 2-15,0 0-2 16,0 1 7-16,0-1-8 15,0 0 6-15,0 0-4 16,0 0 5-16,-6 0-3 16,-2 0-3-16,-5 0 0 15,1 0-2-15,-4 0 6 0,4 2-4 16,-3-1 4-16,0-1-7 16,-3 0 10-16,2 1-8 15,-5 0 4-15,-3 1-3 16,3 0-1-16,-4-1 3 15,4-1-4-15,1 0 6 16,-3 0-8-16,2 0 8 16,-1 0-6-16,1 0 4 15,-1 0 0-15,-5-6-3 16,3-1 1-16,-3-1 0 16,2-6 4-16,-2-1-4 15,-3-6 7-15,-4-3-10 16,1 2 10-16,-2-7-10 0,0-3 7 15,6 0-4-15,-1-2 0 16,6 0 0 0,4-1-1-16,4 4 3 15,6 4-9-15,1 4 9 0,3 3-3 16,-1-4 3-16,-3-1-1 16,4-3-1-16,0 3 0 15,-1 0-3-15,7-3 5 16,0-1-9-16,0 0 9 15,0 0-7-15,0 1 8 16,7 5-7-16,2-4 4 16,-3 2-3-16,2 3 3 0,1 0-1 15,-3 2-3-15,3 1 5 16,0-2-7-16,1-3 8 16,4 0-7-1,0-4 7-15,0 1-6 0,0 2 3 16,0 1 1-16,-3-2-4 15,2 7 5-15,-6 1-8 16,-2 7 8-16,-1 4-6 16,-1 0 8-16,5 2-6 15,-1-2 1-15,7 1 1 16,3-5-4-16,3-1 5 16,-1-1-5-16,0-1 6 15,-2 4-10-15,-2 3 12 16,0-1-8-16,1 1 8 15,-1 1-6-15,1 1 2 16,-2 1 1-16,0 1-4 16,2 0 5-16,1 1-7 0,4 0 6 15,0 1-5-15,3-1 7 16,4 2-6-16,-4 0 3 16,0 0-1-16,-3 0-1 15,-2 2 3-15,-1 3-6 16,0 2 6-16,-3-1-5 15,4 2 6-15,0-1-6 16,1 1 8-16,4 2-4 0,-2 0 1 16,-2 1-2-1,0 0 1-15,-2 0 2 16,0-1-6-16,-2-2 5 16,-2 2-7-16,3 0 6 0,-4 0-3 15,-2 2 2-15,1 2 0 16,-1 0 0-16,0 0 3 15,0 1-6-15,1 0 7 16,0 2-9-16,-2 0 10 16,4-1-9-16,-1 0 8 15,-1 1-4-15,-2 1 0 16,-2 3 2-16,-4 1-4 16,3 3 7-16,-4 1-9 15,-2 4 9-15,3-2-7 16,1-1 6-16,-4-2-4 15,2-3 4-15,0 3-3 16,0-1 0-16,2-2 1 0,-4 5-3 16,1-4 4-16,-1 4-7 15,-1 1 9-15,0 2-7 16,0 1 6-16,0 0-4 16,0-4 2-16,0-1 0 15,0-2-3-15,0-1 5 16,-1-2-7-16,-1 2 4 15,1 1-2-15,-4 2 5 16,1 1-3-16,-1 2 0 16,-5-2 0-16,-1-1 1 15,-1 2 1-15,-2-3-6 16,3-4 7-16,2-3-7 0,-1-5 7 16,1-1-4-16,-5 3 3 15,-2-2-1-15,1-3 2 16,-7 0-1-16,-2-3 0 15,2 0 4-15,-2 2-10 16,-5-2 9-16,1 3-7 16,-3 0 5-16,0 1-3 15,5-3 1-15,4-1 0 16,4 0-1-16,8-5 3 16,4 3-4-16,3-3 4 15,3-1-8-15,0-1 9 16,0 0-8-16,0 0 6 15,0 0-17-15,0 0-27 0,0 0-56 16,0 0-109-16</inkml:trace>
  <inkml:trace contextRef="#ctx0" brushRef="#br0" timeOffset="114891.94">11004 10228 475 0,'-16'-4'27'0,"11"-2"-5"16,5 6 51-16,-1 0-21 16,1 0-27-16,0 0-15 15,0 0-8-15,0 0 5 0,0 0-9 16,0 0 5-16,0 0-6 16,7 0 5-16,10 0-4 15,3 10 1-15,1-3 4 16,-1 4-3-16,-1 0 2 15,0 1-6-15,1 0 7 16,-1-1-6-16,-1 0 7 16,3 1-6-16,-2-4 3 15,-4-3-1-15,-3 1 0 16,-5-5 3-16,-1 1-5 16,-3-2 5-16,-1 0-6 15,-2 1 15-15,0-1 0 16,0 2 8-16,0-2-4 0,0 0-2 15,0 0 0-15,0 0-7 16,0 0 2 0,0 0-11-16,0 0 4 15,10 2-5-15,1-2 6 0,4 4-4 16,-2-2 3-16,-1 1-1 16,-3-2-2-16,-2-1 4 15,-2 1-6-15,-4-1 5 16,1 0-6-16,-2 0 7 15,0 0-5-15,0 0 6 16,0 0-2-16,0 0 1 16,0 0 1-16,0 0-3 0,0 0 3 15,0 0-8-15,0 0 7 16,0 0-9-16,0 0-14 16,0 0-37-1,0 5-37-15,0 4-116 0</inkml:trace>
  <inkml:trace contextRef="#ctx0" brushRef="#br0" timeOffset="120480.2">12476 10134 371 0,'0'0'26'0,"-5"0"-29"16,4 0 38-1,1 0 0-15,0 0-19 0,0 0-13 16,0 0-3-16,0 0 0 16,0 0-5-16,0 0 7 15,0 0-5-15,0 0 16 16,-3 0 32-16,-2 0 0 15,-4 0-16-15,5 0 7 16,-2 0-12-16,-3 0-12 16,0 0 4-16,3 0-10 0,0 0 3 15,0 0-10-15,-2 0 6 16,0 0-4-16,-1 0 4 16,-3 1 2-16,-3 2 3 15,-2-1 3-15,-6 4-5 16,-1 1-1-16,-4 0-9 15,1 0 9-15,4-1-7 16,-4 1 6-16,2 1-6 16,0 0-1-16,-2-1 3 15,5 0-3-15,-1-1 4 16,1-4-8-16,0 0 9 16,4-2-8-16,-3 0 9 15,2 0-5-15,-1 0 1 0,-2 0-1 16,0-6 0-1,-6-2 3-15,5-2-6 16,-1-4 6-16,5 2-9 16,2-2 10-16,-2 1-8 0,4-1 8 15,-3-2-5-15,5-1 2 16,-2-4 0-16,5 1-3 16,-2-2 9-16,1 2-14 15,5-4 13-15,2 0-13 16,1-8 11-16,0-4-6 15,-3-1 3-15,3-8-2 16,0 8 2-16,-1 1 2 0,-1 1-3 16,0 3 5-1,2-1-12-15,-1 1 11 16,4-2-8-16,0 1 9 16,0-3-7-16,14-3 1 0,-1-3-3 15,2 2 4-15,-2 8 1 16,1 0-6-16,-4 3 6 15,-7 1-5-15,5 3 7 16,2 4-4-16,-4 4 1 16,6 3 0-16,0-3 0 15,-3 2 1-15,1-1-4 16,5 2 5-16,2-2-8 16,0 2 8-16,7-1-6 15,-4 1 7-15,-3 3-4 16,1 1 1-16,0 2 0 15,-2 2-2-15,4-1 5 16,1 0-7-16,2 0 7 0,2 2-8 16,1 1 7-16,3 0-3 15,-1-1 1-15,-3 4 0 16,-4 1 0-16,-2 0 1 16,4 0-3-16,-3 0 3 15,1 0-6-15,3 0 9 16,-2 0-8-16,-1 7 6 15,3 4-5-15,1 4 3 16,4 2 1-16,1 1-5 16,-2 2 4-16,-3-1-7 15,-1 2 4-15,-5-1-4 16,1 5 4-16,-2 0-3 0,-1 1 7 16,-1 2-2-16,-2 2 2 15,0 1 0-15,0 4-3 16,0-3 4-16,-1 4-9 15,-1-1 7-15,-1-4-6 16,-3-4 7-16,-3-2-6 16,-4-2 3-16,-1 2 3 15,0 0-1-15,0 2 2 16,0 3-6-16,0-1 6 16,-4 4-6-16,-5 0 7 15,-3-5-4-15,0 0 2 16,-1-7-2-16,-1-2 2 15,0 1 1-15,-3-2-2 0,-7 2 6 16,-4-2-6-16,-3 1 7 16,-2 0-5-16,-3 1 10 15,2-1-8 1,0 0 2-16,1 1 0 0,2-2-4 16,1-1 3-16,3-6-8 15,3-3 6-15,11-5-6 16,0 0 9-16,-1-2-6 15,2 1 3-15,0-2-4 16,-1 0-1-16,4 0-8 16,3 0-14-16,1 0-4 15,1-2-27-15,-2-2-82 0,-3-7-220 16</inkml:trace>
  <inkml:trace contextRef="#ctx0" brushRef="#br0" timeOffset="122588.61">18005 9756 376 0,'-23'-14'15'0,"12"3"26"0,4 5 11 15,2 2 28-15,4 2-23 16,1 0-13-16,0 2-24 15,0-2 1-15,0 0-13 16,1 1-4-16,25 0-4 16,12-2 2-16,14 0 1 15,8-1-3-15,1 2 3 16,-6 0-8-16,-12 2 8 16,-8 0-6-16,-15 0 2 15,-9 0 2-15,-7 0-2 0,-4 0 1 16,0 0 2-1,0 0 3-15,0 0-1 16,0 0-1-16,0 0-14 16,0 0-18-16,11 0-58 0,11 0-80 15</inkml:trace>
  <inkml:trace contextRef="#ctx0" brushRef="#br0" timeOffset="122992.18">18823 9515 589 0,'-27'-9'23'16,"-1"-3"5"-16,4 8 14 15,-3 4-18-15,2 0-6 16,0 9-13-16,8 9-3 16,5 2 0-16,9 1-4 15,3 2-1-15,6-1-4 16,15 1 6-16,4 5-15 16,1 1 6-16,-7 0 3 0,-3 1 2 15,-13-5 4 1,-3-2-2-16,-17 0 4 15,-17 1 1-15,-5-1 10 16,1-7-8-16,6-10 12 0,5-6-13 16,9 0 4-16,8-3-7 15,5-2-9-15,5-5-23 16,11-11-61-16,21-9-80 16</inkml:trace>
  <inkml:trace contextRef="#ctx0" brushRef="#br0" timeOffset="123280.41">18851 9640 618 0,'-35'7'34'0,"6"-3"-8"16,12 7 22-16,8 6-20 0,9 7-23 16,1 6-9-16,36-1 3 15,20-6-27-15,13-16-5 16,0-9-21-16,-14-25-18 15,-20-4-3-15,-21-4 53 16,-15 1 28-16,-4 4 35 16,-29 0 37-16,-9 6-32 15,-7 6-4-15,3 7-8 16,3 8-28-16,13 1 5 16,13 2-16-16,11 0 2 15,6 6-49-15,0 11-60 16,17-6-54-16</inkml:trace>
  <inkml:trace contextRef="#ctx0" brushRef="#br0" timeOffset="123504.81">19133 9290 629 0,'-11'0'25'0,"-2"0"-2"15,4 25 12-15,2 15-2 16,4 12-14-16,3 1-11 16,0-2-8-16,10-1 3 15,3-3-9-15,-2-2-9 0,-7-6-27 16,-4-5-30-16,0-4-87 16,0-13-108-16</inkml:trace>
  <inkml:trace contextRef="#ctx0" brushRef="#br0" timeOffset="123780.08">19267 9524 627 0,'0'1'40'16,"-9"14"-21"-16,2 12 30 16,3 10-17-16,4 8-26 15,0-1-2-15,16 0-5 16,7-6-2-16,1-13-6 0,-5-14-17 15,-8-11 5-15,-5-8 1 16,1-32 25 0,-1-12-6-16,-4-14 7 15,-2 4-4-15,0 5 1 0,-6 13-3 16,1 13-1-16,2 15 4 16,3 11-6-16,0 5 1 15,0 9-44-15,0 15-27 16,12 12-82-16</inkml:trace>
  <inkml:trace contextRef="#ctx0" brushRef="#br0" timeOffset="129468.51">10980 10271 244 0,'-7'2'26'0,"7"-2"-8"16,0 0 14-1,0 0 18-15,0 0-7 0,0 0-17 16,-2 0 4-16,2 0-1 15,0 0-1-15,0 0-17 16,0 0-8-16,0 0-3 16,0 0-16-16,17 0-74 15,11-13-53-15</inkml:trace>
  <inkml:trace contextRef="#ctx0" brushRef="#br0" timeOffset="129948.73">12302 10266 432 0,'-14'0'187'16,"9"0"-191"-16,2-4 6 0,3 2 2 15,0 0 2-15,0 2 4 16,0 0-14-16,0 0 9 15,0 0-6-15,0 0 5 16,0 0 1-16,0 0 3 16,0 0 2-16,0-1-1 15,0 1 7-15,0 0-7 16,-1 0 6-16,-1 0-7 16,2 0 1-16,0 0-5 15,0 0-1-15,0 0-2 16,0 0-3-16,0 0 2 15,0 0-8-15,0 0-3 16,0 0-38-16,0 0-58 0,0-1-177 16</inkml:trace>
  <inkml:trace contextRef="#ctx0" brushRef="#br0" timeOffset="131439.32">11247 10255 350 0,'-11'-9'59'16,"8"5"-39"-16,2 4 43 0,1 0 4 15,0 0-27-15,0 0-20 16,0-2-15-16,0 2 3 15,0 0-8-15,12 2 0 16,6 13 1-16,3 6 3 16,1 6 3-16,2 6-1 15,1 5 9-15,-1 1-13 16,0-4 4-16,-2-6-6 16,-3-6 3-16,-4-3-3 15,-3-6 2-15,-3-6-1 16,-1-2 0-16,-5-6 1 15,-3 0-20-15,0 0-30 16,0 0-72-16,0-4-211 0</inkml:trace>
  <inkml:trace contextRef="#ctx0" brushRef="#br0" timeOffset="131928.28">12051 10148 344 0,'-12'-6'137'16,"3"3"-115"-16,2 2 36 15,5-1-3-15,2 2-26 0,0 0-17 16,-1 0-12-16,-10 10 3 16,-8 25 5-16,-9 12 17 15,-6 12-6-15,-1-2-9 16,3-9 2-16,8-6-11 16,6-13 5-16,8-9-10 15,7-9 9-15,1-7-8 16,2-4-7-16,0 0-45 15,-3 0-28-15,-6-10-140 16</inkml:trace>
  <inkml:trace contextRef="#ctx0" brushRef="#br0" timeOffset="132656.34">10968 10629 64 0,'0'-6'101'16,"0"4"-21"-16,0 2-13 15,0 0-7-15,0 0 4 16,0 0-25-16,-1 0 3 16,1 0-9-16,-3 0-8 15,3 0-11-15,0 0-6 0,0 12-6 16,0 16-1-16,7 14 43 15,8 12-35 1,0 7 7-16,0 2-11 16,0 2 4-16,-3-6-8 0,-5-6 0 15,1-10 1-15,-4-11-3 16,1-12 4-16,-4-8-9 16,1-8 4-16,-2-4-39 15,0 0 0-15,0 0-48 16,-3-15-119-16</inkml:trace>
  <inkml:trace contextRef="#ctx0" brushRef="#br0" timeOffset="133427.38">11000 10669 483 0,'-9'0'3'0,"4"0"-12"15,5 0 13-15,0 0 1 16,18 0-15-16,17 0 12 16,12 0 4-16,8 0-5 15,6-6 10-15,2-4-10 16,1 1 5-16,0 2-7 16,1 5 4-16,9-2-4 15,1 4 1-15,7 0 1 16,-3 0-5-16,3 0-11 15,-4 0-24-15,-4 0-5 16,-10-1 4-16,-9 0 23 0,-9 0 12 16,-4-1 6-16,-5 1-1 15,-3 1 0-15,-2 0 2 16,-3 0-2-16,3 0 1 16,-1 0-5-16,-3 3 7 15,-7 6-29-15,-3 3-23 16,-6 4-9-16,-6 2 42 15,-6 3 17-15,0 1 1 16,0 3 38-16,-10 0 17 16,-2 4 1-16,-3 2-9 15,0 1-11-15,0 4-9 16,1 2-8-16,1-1-11 0,4-2-6 16,2-5 2-16,1-3-7 15,1-6 4-15,-3-1-4 16,-2-4 5-16,-2-1 2 15,-8-1 7-15,-7-2 3 16,-6 0 2-16,-6-1 0 16,-10-3 5-16,-3-1 4 15,-5 0-19-15,-7-4 4 16,-1 1-12-16,1-3 7 16,-2-1-3-16,1 2 2 15,-7-2-3-15,-5 0 5 16,2 1-2-16,0-1-1 15,9 0 4-15,5 0-7 0,9 0 7 16,6-7-5-16,5-1 3 16,7 1-6-16,13 1 0 15,4 1 3-15,9 2-6 16,5 0 6-16,2 2-9 16,1 1 6-16,0 0-8 15,0 0 7-15,0 0-24 16,0 0-30-16,16 0-38 15,3 4-8-15,8-4-151 16</inkml:trace>
  <inkml:trace contextRef="#ctx0" brushRef="#br0" timeOffset="133908.09">11746 10701 473 0,'-6'0'7'0,"4"0"-2"16,2 0 20-16,0 0 1 16,-3 0-21-16,-1 11-5 15,-1 13 5-15,1 8 25 16,2 5-17-16,1 5 6 15,1 3 0-15,-3 5-2 16,3 4-5-16,0 3-10 16,0-2 10-16,0-5-13 0,0-11 11 15,6-10-7-15,-3-12-2 16,-3-8 0 0,0-5-1-16,0-4 2 15,0 0-2-15,0 0-31 0,-18-15-98 16,-3-8-157-16</inkml:trace>
  <inkml:trace contextRef="#ctx0" brushRef="#br0" timeOffset="134411.73">11341 10786 464 0,'0'0'10'0,"0"0"-6"16,0 1-3-16,0 16 32 15,-11 8-17-15,-2 4-7 16,1 0-7-16,1-4 1 16,1-6 1-16,1-1 1 0,3-9 5 15,3-2-10-15,2-5 8 16,1-2-9-16,0 2 6 15,0 2-9-15,7-1 2 16,11 1 4-16,6-2 2 16,9-2 1-16,8 0 3 15,3 0 0-15,0-7-11 16,-10 0 7-16,-7 4-7 16,-12 2-13-16,-9 1-27 15,-6 0-3-15,0 0 9 16,-13 4-44-16,-16 2-64 15</inkml:trace>
  <inkml:trace contextRef="#ctx0" brushRef="#br0" timeOffset="134636.57">11381 10885 132 0,'0'-2'270'0,"0"2"-255"15,0 0-3-15,0 0 8 16,3 16 5-16,3 8 40 15,-2 3-31-15,2-1-21 16,0 5-3-16,-3-2-7 16,0 0 9-16,-3 0-5 15,0-2-3-15,0-2-5 16,0-2 2-16,0-1-3 0,0-6-41 16,1-9-48-16,10-7-78 15</inkml:trace>
  <inkml:trace contextRef="#ctx0" brushRef="#br0" timeOffset="135431.32">12130 10914 396 0,'0'-9'20'0,"0"3"-5"0,0-4 6 16,0 0 27-16,-5-2-26 16,2-1-23-16,-4-2 14 15,-2 1 32-15,-3 0-16 16,-4 3-21-16,-1 1 14 15,0 3 7-15,-4 3-22 16,3 3-3-16,2 1-1 16,4 0 1-16,6 0-7 15,2 3 5-15,4 10-6 16,0 4 6-16,0 2-4 16,0 0 6-16,8-3-6 15,7-3 3-15,3 0 1 16,4-4-5-16,-1-4 3 0,6-3-15 15,-2-2-9-15,-3 0-6 16,-6-7-4-16,-3-7 3 16,-6-5 21-1,-2-2 9-15,-4 1 3 0,-1 2 2 16,0 4 2-16,0 6 2 16,0 2 4-16,0 6 17 15,0 0-16-15,0 0-10 16,0 6-16-16,0 11 6 15,6 5 13-15,-1 8 0 16,-4 6 5-16,-1-1-6 16,0 4 18-16,0-1-14 0,0-2 0 15,0-2 4 1,0-10-3-16,0-6 1 16,0-9-9-16,0-5 2 15,0-4-5-15,0 0 10 0,0 0-7 16,0 0 7-16,0 0-10 15,4-2-40-15,-1-14-105 16</inkml:trace>
  <inkml:trace contextRef="#ctx0" brushRef="#br0" timeOffset="138211.95">13223 10758 368 0,'-9'-9'17'15,"-1"-3"16"-15,7 6 26 16,3 3-14-16,0 0-17 16,0 2-6-16,0-4-10 15,7-4-7-15,20-7-2 16,7 0 4-16,-2 0-2 15,-1 9-7-15,-7 7 2 16,-6 0-7-16,-2 19 3 16,-12 8-1-16,-4 9 4 0,-9 5-6 15,-11 2-7-15,-4-7-20 16,2-8 17-16,5-12 16 16,1-7-3-16,5-4 6 15,4-5 0-15,1 0 17 16,6 0 5-16,0 0-3 15,0 0-12-15,0 0-9 16,13 0-11-16,8 0 7 16,2 0 8-16,3 0-8 15,-3 4 6-15,-6 12-6 16,-8 2 3-16,-9 4-1 16,0-1 3-16,-17 0 3 15,-7-3-2-15,-6-4 3 0,2-8 6 16,-1-3 3-16,3-3-7 15,5 0 8-15,9-4-14 16,4-6-2-16,8-2-21 16,2-6-49-16,19-3-101 15</inkml:trace>
  <inkml:trace contextRef="#ctx0" brushRef="#br0" timeOffset="138820.32">13923 10880 387 0,'-12'0'1'15,"-1"0"5"-15,1-6 12 16,-1 0 19-16,2-4-26 16,1-5-7-16,-2-3 2 15,1-7 3-15,7-3 2 16,2 2-10-16,2-2 11 16,0 3-1-16,6 1 0 0,12 4-5 15,5 2-4-15,2 6-1 16,3 6-6-1,-1 6 6-15,-3 0-8 16,-6 9 8-16,-7 12-7 0,-6 10 11 16,-5 6-3-16,0 9 1 15,-2 2 0-15,-11 0-3 16,-2-2 3-16,5-8-7 16,0-2 11-16,5-4-10 15,5-7 7-15,0 0-3 16,15-4 1-16,4-6-1 15,8-5-4-15,3-6 7 0,3-4-7 16,-2 0 2 0,-7-8-10-16,-9-9 13 0,-8-2-2 15,-7-1 5 1,-9-2 8-16,-21-3 7 0,-11 2 17 16,-10 1 3-16,2 2-9 15,3 5-5-15,8 6 10 16,16 3-29-16,10 4-3 15,9 1-4-15,3 1-13 16,3 0-89-16,21 0-124 16</inkml:trace>
  <inkml:trace contextRef="#ctx0" brushRef="#br0" timeOffset="139516.46">15250 10608 120 0,'-4'-4'377'16,"-2"-3"-359"-16,4 7 38 16,2 0-2-16,0 0-29 15,0 0-17-15,0 10-10 16,0 18 3-16,3 9 7 15,-3 6 4-15,0 2-3 16,0-1-5-16,-6-2 5 16,-2-9-7-16,5-7 4 0,3-7-9 15,0-6 5-15,0-3-1 16,0-2-4-16,0-3-1 16,4-5-36-16,11 0-76 15,7-13-97-15</inkml:trace>
  <inkml:trace contextRef="#ctx0" brushRef="#br0" timeOffset="140020.04">15773 10725 160 0,'-3'-12'377'0,"3"0"-377"16,11 0 2-16,21-2 4 16,11 0 7-16,1 3 3 15,-1 8-10-15,-9 3 5 16,-4 0-3-16,-11 13-1 15,-9 7-3-15,-10 8-2 16,-1 7 5-16,-21 8-9 0,-8 0 10 16,0-1-10-1,-3-5 6-15,1-8-6 0,3-6 2 16,3-9 0-16,6-10 2 16,7-4 4-16,4 0-5 15,6 0 22-15,3 0-5 16,1-3-8-16,30-4-12 15,10-3 4-15,11 2 0 16,0 4-2-16,-4 2 3 16,-2 2-7-16,-6 0 7 15,-9 0-8-15,-7 0 8 16,-12 0-5-16,-7 0 3 16,-5 0-17-16,0 0-3 0,0 5-32 15,-8-1-105-15</inkml:trace>
  <inkml:trace contextRef="#ctx0" brushRef="#br0" timeOffset="140604.48">17144 10518 476 0,'-20'-22'0'16,"6"7"81"-16,6 10-30 16,3 1 9-16,0 4-26 15,-2 6-23-15,-9 20-1 16,-1 10 21-16,-2 7-9 15,4-3-18-15,6-2 11 0,9-3-13 16,0-3 4-16,28-5-6 16,15-4 1-16,10-4 2 15,2-6-3-15,-5 0 4 16,-15-3-7-16,-13 0 4 16,-12-2-3-16,-10-4 6 15,-6 5-5-15,-37 5 4 16,-16 1 3-16,-10 4-4 0,5-5 0 15,12-3-2 1,10-4 3-16,10-1-9 16,6-5 11-16,11-1-22 15,8 0-22-15,7-7-48 0,7-20-80 16</inkml:trace>
  <inkml:trace contextRef="#ctx0" brushRef="#br0" timeOffset="140776.03">16990 10629 572 0,'-6'-3'6'16,"6"3"54"-16,0 0-12 15,15 0-31-15,22-1 0 16,19-2-1-16,12 2-5 16,-3 1-12-16,2 0 0 15,-3 0-38-15,-10 0-56 16,-11 0-82-16</inkml:trace>
  <inkml:trace contextRef="#ctx0" brushRef="#br0" timeOffset="140944.59">17507 10605 569 0,'-11'3'25'0,"2"6"30"16,0 3-1-16,2 5-31 16,7 5 0-16,0 2-17 15,0-1-2-15,11 2-4 16,2-4 1-16,3-1-4 15,-3-7-35-15,-4-7-36 16,0-6-57-16,-7-4-119 16</inkml:trace>
  <inkml:trace contextRef="#ctx0" brushRef="#br0" timeOffset="141248.4">17504 10679 205 0,'-11'-12'340'16,"7"-1"-316"-16,4 6 34 15,4-3-38-15,24 2-11 16,13 1-11-16,11-2 5 15,3 6-4-15,-1-4 0 16,-2-2-5-16,-14 4-33 16,-14-3 8-16,-11 5 14 15,-10 1 19-15,-3 1-1 16,0 1 32-16,-3 0-1 16,-13 11-20-16,0 15-1 15,-1 9 12-15,8 5 1 0,1 6-7 16,3 4 2-16,2 4-6 15,3 0-1-15,0-6-6 16,0-5 1 0,0-11-6-16,0-11 0 0,3-9 0 15,-1-8-2-15,-2-2 3 16,0-2-26-16,0 0-60 16,-23-20-159-16</inkml:trace>
  <inkml:trace contextRef="#ctx0" brushRef="#br0" timeOffset="142728.35">11311 7992 380 0,'0'2'-13'0,"0"-2"-31"15,0 0 44-15,0 0-3 16,0 0 11-16,2 0-11 16,12 2 0-1,10 0 1-15,6-1 1 0,-2-1-277 16</inkml:trace>
  <inkml:trace contextRef="#ctx0" brushRef="#br0" timeOffset="143844.32">12070 6000 223 0,'-12'49'-5'0,"-2"17"9"15,2 15 5-15,0 12 14 16,4 14 33-16,2 8-25 15,6 9-12-15,0 4-16 0,2-1 4 16,8-4-16-16,-5-4-19 16,-5-8-33-16,0-8-6 15,-15-13-138-15</inkml:trace>
  <inkml:trace contextRef="#ctx0" brushRef="#br0" timeOffset="145524.82">11473 11488 353 0,'0'-1'88'16,"0"-3"-116"-16,6 1-61 15,14-4-21-15,10-2 58 16</inkml:trace>
  <inkml:trace contextRef="#ctx0" brushRef="#br0" timeOffset="145954.23">13684 11444 453 0,'3'7'11'0,"1"-2"-46"15,2 3 17-15,1-1 24 16,-1-2 4-16,-1-5-2 15,-2 0-2-15,-3 0-2 16,0 0 1-16,0 0 0 16,0 0 9-16,0 0 2 0,0 0 19 15,0 0-2-15,0 0-1 16,0 0-2-16,0 0 7 16,0 0-8-1,0 0-4-15,0 0-4 0,0 0-11 16,0 0 1-16,0 0-14 15,0 0 8-15,0 0-8 16,0 0-12-16,4 0-48 16,-4 0-131-16</inkml:trace>
  <inkml:trace contextRef="#ctx0" brushRef="#br0" timeOffset="146779.38">11923 11346 587 0,'-4'0'4'0,"1"0"-6"15,3 0 7-15,0 0-5 16,9 21 0-16,14 14-5 15,13 18 29-15,10 12-14 16,8 8-3-16,4 2-5 16,5-4 0-16,-8-7 2 15,-8-10-5-15,-8-12 5 16,-9-8-9-16,-7-13 9 16,-3-6-6-16,-5-4 7 15,-5-5-21-15,-2-5-91 16,-7-1-223-16</inkml:trace>
  <inkml:trace contextRef="#ctx0" brushRef="#br0" timeOffset="147192.29">13834 11211 496 0,'0'0'81'0,"0"0"-84"16,0 0 8-16,-27 17 29 15,-12 23-13-15,-16 24-23 16,-7 20 12-16,-2 5-5 16,-2-1 16-16,7-6-6 15,4-10-3-15,10-9-10 16,10-12-1-16,12-11 1 0,9-12-21 15,8-10-37-15,6-14-85 16,0-4-260 0</inkml:trace>
  <inkml:trace contextRef="#ctx0" brushRef="#br0" timeOffset="147940.35">11242 12257 214 0,'0'-2'126'0,"0"2"-48"15,0 0-21-15,0 0-8 16,0 0-12-16,0 0-7 15,0 0-19-15,0 0-2 16,0 14-14-16,5 21 5 16,5 15 7-16,2 14 4 15,-3 4-5-15,3 3-11 16,-3 0 16-16,-3-1-4 16,0-6 4-16,-3-10-10 15,-1-12 1-15,-1-16 1 16,2-12-6-16,-3-11 3 15,1-3-30-15,4 0-19 16,2-29-63-16,-2-14-34 0</inkml:trace>
  <inkml:trace contextRef="#ctx0" brushRef="#br0" timeOffset="149104.26">11255 12324 508 0,'-25'-13'-30'16,"5"5"-65"-16,6 5 85 16,5 0 33-16,6 3 15 15,3 0-5-15,0 0-30 16,0 0-3-16,0 0-3 0,0 0 5 16,0 0 2-16,5 0-2 15,4 0 10-15,1 0-6 16,9 0 13-16,4-3-5 15,5-1 13-15,5 0-19 16,3 0-4-16,4 2 0 16,6 1-4-16,8-3 3 15,13-2-5-15,11-3 8 16,10-4-6-16,12-2 8 16,8-2-9-16,8 2 4 15,0 4-4-15,-6 2 1 16,-7 6 2-16,-8 1-4 15,-4-1 6-15,-5 0-13 0,-4-2 15 16,0-4-12-16,1-3 13 16,3-3-7-16,3-1 2 15,5-2-1 1,0 3-3-16,0 2 6 0,-4 2-9 16,-2 4 8-16,-3 0-8 15,-6 2 10-15,-9 1-7 16,-5 0 4-16,1-1-2 15,6-1 0-15,9-1 2 16,10-4-5-16,5 3 8 16,-9 2-13-16,-6 0 12 15,-13 5-8-15,-8 1 9 0,-11 0-7 16,-7 0 3-16,-7 0-1 16,-8 4 0-16,-4-1 2 15,-6 1-5-15,-3-2 5 16,-5 0-7-16,-3-1 10 15,-6 2-10-15,0-1 3 16,0 10 2-16,-5 9 1 16,-8 9 14-16,1 8-1 15,1 5-5-15,3 1-11 16,0 6 19-16,1 7-11 16,1 3 6-16,-3 8-5 15,4 2-4-15,1 0-1 16,1-5-4-16,0-9 6 0,0-10-9 15,0-17 9-15,1-11-11 16,1-10 14-16,-3-7-8 16,-4-1 13-16,-8 0 11 15,-14 0-11-15,-12 0-11 16,-7 0-2-16,-2 0 3 16,-8 0-8-16,-5 0 10 15,-6-2-10-15,-11-4 10 16,1-1-11-16,-5-1 8 15,3 0 0-15,-3 2-2 16,-3 5 4-16,-8 1-7 16,-4 0 6-16,-3 9-10 0,2 7 15 15,0 0-11-15,2-2 7 16,2 0-2 0,2-3 3-16,0-4 6 15,-1-2 1-15,-3-4 3 0,-3-1-7 16,10 0 6-16,0 0-12 15,4 0 13-15,0 0-12 16,4 0 8-16,1 0-1 16,7 0-7-16,5 0 6 15,5 0-9-15,2 0 7 16,6 0-10-16,3 0 11 16,3 0-10-16,3 0 8 15,4 4-6-15,5 0 1 16,7-1 5-16,13 0-9 15,6-2 9-15,9-1-13 16,5 0 12-16,0 0-11 16,0 0 0-16,6 0-34 0,24-7-31 15,7-15-57-15,0-10-342 16</inkml:trace>
  <inkml:trace contextRef="#ctx0" brushRef="#br0" timeOffset="149876.16">11956 12441 354 0,'-6'0'31'0,"4"0"-4"15,1 0 16-15,1 0-8 16,0 0-26-16,0 0-8 15,0 0-13-15,4 0 5 16,14 0 11-16,2-7-8 16,5-2 10-16,3 2-10 15,0 3 6-15,2 4-2 16,-2 0 1-16,-8 1-8 0,-4 16 3 16,-10 10-17-16,-6 3 5 15,0 6-6-15,-16-4-7 16,-8-5 29-16,-4-6 1 15,1-6 11-15,2-5 10 16,8-5 19-16,7-5-1 16,5 0-6-16,5 0-5 15,0 0-28-15,11 0-14 16,11 0 8-16,8 0 8 16,-2 0-6-16,-2 17 0 15,-9 5-6-15,-8 2 6 16,-7-2 2-16,-2-1-3 15,-9-3 8-15,-18-7-6 0,-6-4 11 16,-7-5-4-16,1-2 9 16,7 0-8-16,6-2 2 15,11-5-4-15,12 2-4 16,3-6-16-16,23-8-125 16,18-1-19-16</inkml:trace>
  <inkml:trace contextRef="#ctx0" brushRef="#br0" timeOffset="150199.71">12775 12350 623 0,'-13'0'-14'0,"4"0"20"15,-4 18-6-15,3 14 3 16,3 3-5-16,1 3 3 16,4-6 0-16,2-3-5 15,0-8 7-15,0-6-10 16,0-5 8-16,5-6-7 16,8-3 7-16,10-1-3 15,8 0 4-15,8-3 0 16,5-8-2-16,0 2 3 0,-2 3-10 15,-6 2-28-15,-7 2-36 16,-16 2-31-16,-11 0-66 16</inkml:trace>
  <inkml:trace contextRef="#ctx0" brushRef="#br0" timeOffset="150417.13">12873 12422 470 0,'-4'-4'39'0,"4"4"-37"16,0 0 10-16,0 6-5 16,0 20 17-16,0 9 10 0,0 7-5 15,0-3-25-15,0-4 5 16,0-4-7 0,0-5-1-16,0-2 2 15,0-4-7-15,0 0-5 0,0-5-48 16,7-8-62-16,11-7-83 15</inkml:trace>
  <inkml:trace contextRef="#ctx0" brushRef="#br0" timeOffset="150924.88">13540 12538 561 0,'-44'-4'12'0,"5"0"-14"16,3 1 16-16,8-3 7 0,9 1-11 15,8-2 1-15,10 1-6 16,1-5-5-16,10-8-15 16,20-4 17-16,9-7-6 15,1 2 6-15,-1 7-4 16,-5 4 4-16,-3 6-4 15,-10 6 0-15,-8 2-2 16,-6 3-11-16,-7 0 8 16,0 8-3-16,-8 16 20 15,-10 11-8-15,-1 4 9 16,6 2-9-16,5-2 3 16,6 0-1-16,2 1-2 0,3-7 3 15,21-6-10-15,6-9 6 16,7-6-8-16,-1-12-12 15,1 0-32-15,-7-18-16 16,-12-13-3-16,-7-2 3 16,-11-1 56-16,-1 3 21 15,-24 8 44-15,-11 3 18 16,-5 8 24-16,-6 6-61 16,0 3-3-16,6 3-17 15,13 0-13-15,17 0-2 16,11 6-13-16,17 2-125 15,22-3 27-15,10-5-165 16</inkml:trace>
  <inkml:trace contextRef="#ctx0" brushRef="#br0" timeOffset="151420.46">14310 12309 574 0,'-20'-12'0'16,"0"5"27"-16,5 0 26 16,1 3-12-16,3 0-10 15,2 2-11-15,-4 2-20 16,-1 0 3-16,-2 0-6 0,-1 4 2 16,1 9 2-16,1 4-4 15,6 0 6-15,2 1-11 16,7-3 7-16,0 0-4 15,15 2 6-15,6-3-12 16,4-5-22-16,2-3-10 16,1-4-4-16,-1-2 5 15,-5-3-12-15,-4-14 36 16,-3-5 12-16,-6-2 13 16,-2 2-4-16,-1 7 8 15,-3 4 11-15,-2 8 8 16,-1 3-10-16,4 0-18 15,0 3 7-15,2 16-3 0,0 9 30 16,0 8-7-16,1-1-10 16,-4-2-9-16,0-2 0 15,0-9-7 1,-1-2-1-16,-1-6 6 0,-1-3-14 16,0-6 10-16,0-1-7 15,0-2 9-15,0 2-9 16,0 3-10-16,0-2-64 15,-6-5-167-15</inkml:trace>
  <inkml:trace contextRef="#ctx0" brushRef="#br0" timeOffset="152343.79">16175 12233 604 0,'-17'-18'-6'15,"4"6"10"-15,7 7 19 16,6 4 25-16,0 1-25 16,0 0-26-16,0 4 0 15,0 17-5-15,0 11 20 16,0 14-2-16,0 7 8 16,-1 6-11-16,-7-1 1 15,4-7-2-15,2-8-7 16,2-7 6-16,0-9-13 0,0-8 13 15,0-6-11-15,2-7 11 16,-1-5-15-16,5-1-27 16,5-4-21-16,7-18-18 15,1-12-126-15</inkml:trace>
  <inkml:trace contextRef="#ctx0" brushRef="#br0" timeOffset="152824.51">16650 12303 481 0,'11'-9'-4'0,"6"5"7"16,6 1 17-16,7 3-4 16,1 0 7-16,0 14-17 15,-3 6 6-15,-5 2-15 16,-7 3 10-16,-7 0-6 16,-9 3 3-16,-5 3 0 15,-18-1-4-15,-6-2-1 0,-2-4-20 16,1-8 22-16,2-7-5 15,6-4 9-15,10-3 4 16,7-2 23-16,5 0 0 16,0 1-25-16,8 3-14 15,22 3-3-15,7 3 18 16,7 0-10-16,-2-5 7 16,-4 0-6-16,-7-4 5 15,-9-1-4-15,-10 0 0 16,-7 0 0-16,-1 0 3 15,-4 0-1-15,0 1-14 16,0-1-12-16,4 0-73 0,4 0-165 16</inkml:trace>
  <inkml:trace contextRef="#ctx0" brushRef="#br0" timeOffset="153193.51">17827 12255 637 0,'-15'-2'-27'0,"6"2"30"0,4 11 7 15,4 14-13-15,1 8 4 16,0 5-10-1,16 2 13-15,10-6-11 16,2-1 10-16,2-4-7 0,-5-2 4 16,-6-4-2-16,-7-5 0 15,-6-4 4-15,-4-4-8 16,-2-2 11-16,-3 4-1 16,-19 1 25-16,-7 3-25 15,2-7 11-15,0-4 1 16,5-5-5-16,1 0-10 15,5 0-7-15,4-14-31 0,3-14-82 16,2-8-194 0</inkml:trace>
  <inkml:trace contextRef="#ctx0" brushRef="#br0" timeOffset="153365.07">17809 12277 542 0,'0'-5'6'15,"0"2"42"-15,0 3-19 16,12 0-21-16,16-1-19 16,11 1 14-16,9-1-7 15,2 1 7-15,-5 0-15 16,-7 0-87-16,-12 4-83 0</inkml:trace>
  <inkml:trace contextRef="#ctx0" brushRef="#br0" timeOffset="153568.51">18156 12271 480 0,'0'0'90'0,"0"0"-68"15,0 0-5-15,0 0 1 16,7 7-21-16,-1 8 27 16,2 3 2-16,-1 3-22 15,2-3-1-15,-3-1-2 16,-3-2 1-16,-3-4-15 0,0-1-38 15,0-4-60 1,0-6-56-16,-5-3-23 16</inkml:trace>
  <inkml:trace contextRef="#ctx0" brushRef="#br0" timeOffset="153911.82">18156 12271 386 0,'16'-24'43'16,"-16"17"5"-16,2 3-24 15,20-3-14-15,5 0 7 16,5 0-6-16,3 1-10 15,-4 2 1-15,-1 3 0 16,-5 0-4-16,-8 1 4 16,-6 0-17-16,-6 0 6 15,-4 0-20-15,-1 0 13 16,0 0 11-16,0 1 9 16,0 5-3-16,0 6 19 15,0 5 14-15,0 3-6 16,-1 8-2-16,-2 6-15 0,0 7 22 15,-1 8-15-15,-1 2 6 16,2 4-2-16,-1 1 1 16,1-3-5-1,1-7-12-15,2-6 6 0,0-15-15 16,0-7 11-16,0-7-10 16,0-8 8-16,0-2-6 15,0-1 0-15,0 0-25 16,-1 0-61-16,-11-9-95 15</inkml:trace>
  <inkml:trace contextRef="#ctx0" brushRef="#br0" timeOffset="157788.5">11884 13993 85 0,'0'4'33'16,"0"-4"-19"-16,0 0 53 16,0 0 16-16,0 0-1 15,0 0-12-15,0 0-17 16,0 0-11-16,0 0 2 15,0 4-21-15,-3 13-7 0,-4 20-19 16,-5 16 7-16,1 12-2 16,2-4 1-16,2-15-2 15,4-10-3 1,2-12 6-16,1-9-9 0,-2-5 8 16,2-7-7-16,0-3 5 15,0 0-16-15,0 0-45 16,5-5-27-16,12-22-99 15</inkml:trace>
  <inkml:trace contextRef="#ctx0" brushRef="#br0" timeOffset="158531.51">12634 14080 474 0,'-13'-7'11'0,"10"3"7"15,3 0 28-15,6-3-38 16,26-3-21-16,11-6 14 16,11 2 9-16,-5 8-11 15,-8 6 4-15,-8 7-7 16,-9 22 8-16,-10 10-5 0,-11 10 6 15,-3 8-4-15,-8-3-2 16,-16-3 1-16,-5-9-3 16,-3-10 7-16,-2-10-8 15,0-9 11-15,7-9 5 16,9-4 22-16,8 0-4 16,7 0 1-16,1 0-13 15,2 0-12-15,0 0-5 16,10-2-13-16,20-3 13 15,9-4-5-15,4 3 8 16,3-2-6-16,-4 0 4 16,-3 4-2-16,-5 0 0 0,-7 2 3 15,-8 2-6-15,-8 0 2 16,-7 0-14-16,-4 0 3 16,0 0-2-16,0 0-3 15,0 0-34-15,6 0-80 16,3 0-164-16</inkml:trace>
  <inkml:trace contextRef="#ctx0" brushRef="#br0" timeOffset="159055.07">13561 13993 457 0,'0'-20'9'0,"20"0"-22"15,8 3 15-15,8 0 3 16,3 4 9-16,-1 5-8 15,1 5 13-15,-3 2-5 16,-8 1-2-16,-7 0-7 0,-9 4-5 16,-9 13 1-16,-3 2 1 15,0 8 3-15,-2 3-7 16,-10-2 6-16,-1-6-7 16,5-10 6-16,4-4-3 15,4-8 8-15,0 0 3 16,0 0-1-16,3 4-9 15,13 2-14-15,10 7 20 16,2 5-10-16,0 6 7 16,-3 2-7-16,-9 1 6 15,-12-3-11-15,-4-4 2 16,-18-4 12-16,-12-5 4 16,-3-6 23-16,-2-5-17 0,2 0 7 15,3 0-17-15,8-3-3 16,8-5-9-1,7-3-31-15,7-6-34 16,0-2-111-16</inkml:trace>
  <inkml:trace contextRef="#ctx0" brushRef="#br0" timeOffset="159405.14">14396 13803 552 0,'0'0'0'0,"0"0"-1"16,0 9 5-16,-11 21 2 15,-3 11-6-15,1 6 3 16,3-9-2-16,5-9-4 15,2-11 7-15,3-6-5 16,0-5 6-16,2-2-9 16,13-1 8-16,10 0 2 15,6-1-2-15,8-3 1 16,4 0-5-16,3 0 3 16,-1-2-15-16,-6-2-29 15,-8 1-37-15,-10-1 7 16,-12-1-73-16</inkml:trace>
  <inkml:trace contextRef="#ctx0" brushRef="#br0" timeOffset="159628.54">14528 13827 297 0,'-3'0'273'0,"-3"1"-275"16,2 29 3-16,-2 10 1 0,4 15 26 15,2 1-25 1,0-6 1-16,3-6-2 16,3-8-2-16,1-9 1 15,-2-6-1-15,-2-5 2 0,0 0-36 16,3-5-34-16,0-4-62 16,7-7-176-16</inkml:trace>
  <inkml:trace contextRef="#ctx0" brushRef="#br0" timeOffset="159965.64">15141 13912 399 0,'-13'-4'258'0,"4"1"-269"15,8 3 39-15,1 0-7 16,-2 7-16-16,-3 25-16 16,4 13 12-16,1 6-6 15,0-2 10-15,8-11-11 16,10-3 7-16,-1-4-1 16,0-8 1-16,-7-7 0 15,-5-7-2-15,-5-5 5 16,0-4-9-16,0 3 14 15,-9 7 3-15,-15 1 6 16,-4 4-18-16,2-1 0 16,5-4-15-16,2-2-42 0,0-6-86 15</inkml:trace>
  <inkml:trace contextRef="#ctx0" brushRef="#br0" timeOffset="160177.07">15108 13959 617 0,'-23'-4'44'15,"8"0"-48"-15,15 3 24 16,0 1-16-16,15 0-11 16,19 3-7-16,12 6 17 15,6-3-8-15,3-5-1 0,-3-1-27 16,-5 0-29-16,-10 0-66 15,-13 4-124-15</inkml:trace>
  <inkml:trace contextRef="#ctx0" brushRef="#br0" timeOffset="160656.94">15961 13872 96 0,'-6'-10'543'0,"1"6"-537"16,5 4 6-1,0 0 14-15,-1 0-13 16,1 0-13-16,-2 4 11 0,-2 14-15 16,-4 10 24-16,1 1-9 15,-1 3-7-15,5-3-4 16,3-1-1-16,0-3-7 16,0-5-41-16,0-7-30 15,3-10-29-15,6-3-12 16,-1-28-88-16</inkml:trace>
  <inkml:trace contextRef="#ctx0" brushRef="#br0" timeOffset="160964.12">15949 13903 479 0,'0'-5'45'15,"0"5"9"-15,0 0-25 16,0 0-15-16,12-1-20 0,19-5 4 16,10-1 5-16,4-1-2 15,-3 1 1-15,-4 1-3 16,-5 3-20-16,-7 3-15 15,-10 0-3-15,-7 0 13 16,-3 0 18-16,-6 0 3 16,0 0 17-16,0 8 11 15,0 12 0-15,0 15-2 16,-9 15 19-16,2 11-22 16,1 2-8-16,3-3 5 15,1-6-14-15,2-12 6 16,0-9-5-16,0-11 0 15,0-10-3-15,2-5 2 0,-1-2 0 16,2-3-23-16,3 0-27 16,3-2-62-16,4-7-70 15</inkml:trace>
  <inkml:trace contextRef="#ctx0" brushRef="#br0" timeOffset="161524.62">16799 14120 552 0,'-12'0'-10'0,"0"-4"16"16,0-5 0-16,0-1-6 15,2-3-40-15,0 0-1 16,-1 4 4-16,2 0 39 16,2 2 5-16,4 2 10 15,3 0 13-15,3-12-11 16,24-4-16-16,10-6-7 16,7 1 1-16,0 7-12 15,-4 8 4-15,-6 7-15 16,-9 4 12-16,-11 1 2 0,-13 21-1 15,-1 10 10-15,-9 7 2 16,-13 4 18-16,1 0-11 16,5-2 24-16,3-5-7 15,7-7 4-15,6-3-9 16,0-2-7-16,3-5-7 16,17-2-4-16,7-5 0 15,4-7-12-15,5-5-39 16,-5 0-5-16,-5-9-8 15,-13-7 15-15,-11-1 34 16,-2-1 59-16,-12 1 40 16,-15 1-5-16,-7 0-26 0,-5 5-7 15,0 4-17-15,7 3-11 16,9 1-6-16,10 3-4 16,11-1-8-16,2 1-9 15,8 0-81-15,11-1-102 16</inkml:trace>
  <inkml:trace contextRef="#ctx0" brushRef="#br0" timeOffset="162167.76">17676 14044 355 0,'0'-12'125'0,"0"-2"-117"16,0-3 52-16,-4 0-29 16,-5 1-6-16,-1-1-14 15,-4 0 1-15,-4-1-5 16,-4 0 6-16,-8-1-14 15,-3 0 12-15,2 7 7 16,5 2 3-16,9 6 7 0,5 3-6 16,5 1-17-16,4 0-9 15,-3 0 4-15,-2 9-10 16,-1 17 14-16,-1 8-3 16,5 2-2-16,5-3-1 15,0-4 2-15,18-4-1 16,3-6-13-16,7-8-1 15,4-8-3-15,3-3 12 16,-2-5-7-16,0-14-8 16,-6-3 3-16,-7 3-1 15,-3 3 5-15,-10 7 6 16,-4 7 12-16,-3 2-6 16,0 0 14-16,0 0-1 0,0 0 11 15,0 0-16 1,0 18-4-16,0 12 3 15,5 9 17-15,-1 9-10 16,2 3-7-16,0 4 11 0,-3-7-14 16,-2 0 7-16,-1-7-9 15,0-9 8-15,0-7-7 16,0-7 3-16,0-5-4 16,0-5 3-16,0-3 0 15,0-3-10-15,5-1 7 16,9-1-36-16,6 0-31 15,4-11-103-15</inkml:trace>
  <inkml:trace contextRef="#ctx0" brushRef="#br0" timeOffset="162313.06">18031 14455 221 0,'-5'2'462'16,"1"-2"-459"-16,2 0-7 15,2 0 7-15,0 1-58 16,0-1-164-16</inkml:trace>
  <inkml:trace contextRef="#ctx0" brushRef="#br0" timeOffset="172760.4">9515 6318 277 0,'-3'4'49'0,"1"-4"4"15,2 0 23 1,0 0-22-16,0 0-23 0,0 0-20 15,-1 0 6-15,1 0 1 16,-2 0 10-16,2 0-13 16,-1 1-2-16,-1 3-10 15,-3 10-2-15,-4 11 3 16,-1 12 9-16,-3 5 4 16,7 1-16-16,5-6 5 15,-1-8-8-15,2-5 7 16,0-10-9-16,0-7 4 15,0-4-2-15,3-2 1 16,7-1 0-16,4 0-3 16,4 0 7-16,1 0-7 15,5-8 2-15,-2-1-21 16,-4 1-19-16,-4 0-30 0,-4-2-28 16,-4-4-22-16,-3-3-70 15</inkml:trace>
  <inkml:trace contextRef="#ctx0" brushRef="#br0" timeOffset="172992.8">9683 6279 463 0,'0'13'90'15,"2"4"-102"-15,0 12 25 16,3 11 23-16,-1 5-15 0,4 7-12 15,0 1-10-15,-5 0 6 16,-3-1-8-16,0-4 6 16,0-5-10-16,-5-10-16 15,-1-10-30-15,-2-15-14 16,4-8-11-16,-3-15-60 16</inkml:trace>
  <inkml:trace contextRef="#ctx0" brushRef="#br0" timeOffset="173128.08">9676 6565 388 0,'-2'0'102'16,"2"0"-106"-16,0 0-9 16,19 0-8-16,10 0 32 15,6 0 7-15,3 0 0 0,-2-9-13 16,-5-2-5-16,-9 1-86 16,-11-8-159-16</inkml:trace>
  <inkml:trace contextRef="#ctx0" brushRef="#br0" timeOffset="173360.69">9917 6154 555 0,'0'9'43'0,"0"-6"-46"16,0 3 37-16,0 7 0 15,0 2-24-15,11 3-3 0,11 0-2 16,1-4 1-16,3-3-6 15,-7-2 6-15,0-1-9 16,-3-2 7-16,-3 1-6 16,-7-1-8-16,-6 6-22 15,0 6-23-15,-21 8-24 16,-10 4-72-16</inkml:trace>
  <inkml:trace contextRef="#ctx0" brushRef="#br0" timeOffset="173516.29">9874 6499 556 0,'0'0'18'16,"0"0"19"-16,0 0-5 16,28 0-31-16,11-2-7 0,16-7 13 15,2-4-5-15,-2 3-1 16,-6 1-2-16,-15 2-34 16,-15 4-75-16,-17 2-11 15,-2 1-71-15</inkml:trace>
  <inkml:trace contextRef="#ctx0" brushRef="#br0" timeOffset="173688.81">10025 6456 405 0,'-26'0'60'0,"9"0"30"16,11 0-20-16,6 1-24 15,0 3-43-15,0 6-10 16,10 5-3-16,6 6 24 16,-6 1-11-16,-1-1 2 0,-2 0-4 15,1 0 3-15,-3-2-1 16,1-2-4-16,0-6 2 15,-1-7-54-15,0-4-67 16,-4-15-141-16</inkml:trace>
  <inkml:trace contextRef="#ctx0" brushRef="#br0" timeOffset="173908.23">10145 6264 537 0,'18'-4'-8'0,"7"-3"12"15,5 3 25-15,4 4 1 16,-6 0-25-16,-4 10 0 0,-12 13-11 16,-12 8 10-16,0 6-2 15,-21 4 7-15,-10 3-5 16,-2-7 2 0,5-6 3-16,8-9-6 0,7-12 1 15,10-7-8-15,3-3-40 16,0-21-233-16</inkml:trace>
  <inkml:trace contextRef="#ctx0" brushRef="#br0" timeOffset="174159.56">10292 6081 601 0,'-3'0'20'0,"3"7"-11"16,0 19-1-16,0 21-9 15,5 24 33-15,5 17-23 16,-3-1 3-16,0 1-6 16,-1-6 1-16,-3-6-4 15,0-11 0-15,1-10-1 16,-4-16-1-16,0-16 2 16,0-9-8-16,0-11 11 15,0-3-9-15,0 0 7 16,0-6-65-16,0-17-169 15</inkml:trace>
  <inkml:trace contextRef="#ctx0" brushRef="#br0" timeOffset="185375.86">18512 11039 484 0,'-17'-7'3'16,"1"-2"13"-16,10 3 45 0,4 3-7 15,2 3-32-15,0 0-12 16,0 0-13-16,0 0 6 15,7 0-8-15,13 11 6 16,7 6 0-16,6 5 0 16,-2 8-1-16,0 2-2 15,-5 6 4-15,1 1-5 16,-4 0 6-16,-3 0-7 16,-8 4 7-16,-9 1-2 15,-3 7-1-15,-9 4 3 16,-20 5 2-16,-11 4 4 15,-4-3-7-15,-1-6 2 16,6-9-4-16,5-9 5 0,13-8-3 16,6-11 0-16,8-9-1 15,7-7-3-15,0-2-11 16,0 0-64-16,-5 0-58 16,-9 0-142-16</inkml:trace>
  <inkml:trace contextRef="#ctx0" brushRef="#br0" timeOffset="185657.1">18468 11632 607 0,'0'0'6'16,"0"0"-6"-16,0 0 14 0,0 4 12 16,0 22-22-16,0 10-1 15,0 10 2-15,0 0-9 16,0-8 8-1,0-8-7-15,0-10 7 0,0-9-4 16,0-7 0-16,0-4 0 16,11 0-2-16,10 0 3 15,13 0-1-15,11-2 4 16,7-7-7-16,3-2 6 16,-7 4-17-16,-4 3-20 15,-12 4-34-15,-14 0-46 16,-17 0-168-16</inkml:trace>
  <inkml:trace contextRef="#ctx0" brushRef="#br0" timeOffset="186045.06">18656 12516 644 0,'-3'-4'12'0,"3"4"-26"15,0 8 9-15,18 16 13 16,9 14 20-16,3 7-22 0,1 4-1 15,-6 8-5-15,-6 7 3 16,-9 6-3-16,-10 4 3 16,0-1 0-16,-20-5-3 15,-5-4 5-15,-2-6-6 16,-1-9 6-16,-1-9-5 16,1-6 5-16,4-7-4 15,1-3-3-15,6-5-8 16,1-1-48-16,4-4-66 15,2-8-198-15</inkml:trace>
  <inkml:trace contextRef="#ctx0" brushRef="#br0" timeOffset="186327.97">18623 13214 631 0,'-11'0'18'16,"-4"0"-34"-16,-2 16 16 15,4 9 8-15,5 3-2 16,5 4-4-16,3-2-7 16,0-7 7-16,11-2-6 15,7-7 4-15,6-6-2 16,5-1 0-16,9-7 4 16,3 1-3-16,1-1 4 15,-3 0-4-15,-6 0 4 0,-8 0-7 16,-9 0 5-16,-8 0-3 15,-5 0 4-15,-3 0-10 16,0 0-21-16,0-5-59 16,-5-8-134-16</inkml:trace>
  <inkml:trace contextRef="#ctx0" brushRef="#br0" timeOffset="186737.13">19286 11748 662 0,'-7'0'5'15,"5"0"0"-15,2 0 13 16,0 0-9-16,0 10-8 15,11 14-10-15,7 11 14 16,0 6-3-16,1-2-2 16,-1 0 0-16,-5-3-9 15,-7-1-59-15,-6-5-87 16,-3-7-161-16</inkml:trace>
  <inkml:trace contextRef="#ctx0" brushRef="#br0" timeOffset="187065.25">19222 12093 599 0,'0'0'6'0,"0"0"-12"16,0 0 2-16,8 5-3 15,16 7-1-15,4 3 13 16,0 0-6-16,-6 6 1 16,-11 1-50-16,-11 0 2 15,0 0 5-15,-6-2 38 16,-7-5 13-16,4-6 25 15,4-2-5-15,5-6-19 16,0-1-16-16,19 0-5 16,7 0 14-16,4-7-8 15,0-5-11-15,-7-2-9 16,-8 0 5-16,-12 0-12 0,-3-1 23 16,-12-1 23-16,-16 1 8 15,-3 2 22 1,-5 0-27-16,2 6-8 15,4 5-10-15,8 2-14 0,11 0-40 16,11 3-80-16</inkml:trace>
  <inkml:trace contextRef="#ctx0" brushRef="#br0" timeOffset="187440.25">19529 11860 665 0,'-9'0'5'0,"6"0"-6"16,0 1 29-16,3 24-7 15,0 11-18-15,0 9 2 16,0 4-3-16,4 0 1 0,6-3-7 16,0 0 8-16,-3-5-7 15,-2-6 3-15,-4-7-44 16,1-11-9-16,-2-12-9 15,0-5-27-15,1-21 28 16,1-18 11-16,-1-9 3 16,-1 8 73-16,0 14 69 15,0 13 6-15,0 11-1 16,0 2-62-16,0 0-20 16,8 0-15-16,13 0-11 15,5 4 11-15,10 8-4 16,-2-3 3-16,-2 0-4 0,-7-5-2 15,-10-3-57-15,-11 2-34 16,-4-3-71-16</inkml:trace>
  <inkml:trace contextRef="#ctx0" brushRef="#br0" timeOffset="187708.26">19454 12277 609 0,'0'10'-1'0,"0"9"4"15,0 8 26-15,0 5-8 16,14 3-11-16,2 3-1 16,4 1-9-16,4-4 2 15,1-4-2-15,0-5-1 0,-7-10 1 16,-5-7-2-16,-5-7 2 16,-7-2-11-16,-1 0 12 15,0-7-2-15,0-22 4 16,-4-11-5-16,-4-9-14 15,1 3-5-15,0 10-21 16,2 12-27-16,1 9 38 16,-3 11-12-16,-3 4-127 15</inkml:trace>
  <inkml:trace contextRef="#ctx0" brushRef="#br0" timeOffset="187868.49">19498 12510 619 0,'0'0'6'0,"0"0"-2"16,6 0 7-16,13-4-11 15,14-8-24-15,9 0 6 16,1-4-122-16,-11 2-104 16</inkml:trace>
  <inkml:trace contextRef="#ctx0" brushRef="#br0" timeOffset="188059.98">19742 12028 656 0,'-3'0'13'0,"3"0"-21"15,4 0 3-15,19 5 5 16,9 10 4-16,4 1-2 15,-4 2-20-15,-10 0-74 16,-19-3-89-16</inkml:trace>
  <inkml:trace contextRef="#ctx0" brushRef="#br0" timeOffset="188347.85">19740 12218 521 0,'-3'0'142'15,"3"0"-149"-15,0 1 2 16,17 3-5-16,8 5 14 15,5 2-4-15,-6 3 3 16,-14 2-6-16,-8 0-21 16,-2 4-10-16,-9-7-20 15,-8-3 47-15,4-4 5 16,5-6 26-16,5 0-2 16,3 0 15-16,0 0-30 15,0 0-3-15,14 0-4 16,5 0 7-16,3 0 11 15,-2 4-14-15,-2 4 0 16,-3 3-5-16,-3-1 5 0,-5 1-17 16,-2-4-24-16,-5-4-46 15,0-3-122-15</inkml:trace>
  <inkml:trace contextRef="#ctx0" brushRef="#br0" timeOffset="188565.28">19967 11905 612 0,'0'32'-4'0,"0"18"25"16,0 14 28-16,-2 3-26 0,2-2-7 16,0-4-7-16,0-6-8 15,0-8 2 1,0-4-7-16,4-7 6 15,-3-5-13-15,-1-12-57 0,0-12-84 16,0-7-246-16</inkml:trace>
  <inkml:trace contextRef="#ctx0" brushRef="#br0" timeOffset="188788.68">20024 12122 583 0,'0'-4'93'16,"0"1"-91"-16,4 2 1 15,15-3 11-15,13 1-19 0,9-1 12 16,5 4-7-16,-7 1-1 16,-12 16-2-1,-13 5-14-15,-14 4 1 16,-10 2 6-16,-22-2 16 0,-7-2-8 16,4-6 8-16,9-6-9 15,8-7 9-15,11-5-15 16,3 0-60-16,4-14-171 15</inkml:trace>
  <inkml:trace contextRef="#ctx0" brushRef="#br0" timeOffset="189028.04">20305 11914 287 0,'-9'0'352'0,"-5"9"-353"16,-2 21 26-16,1 20 10 0,2 18-1 15,10 7-15-15,3 4-8 16,0-7-5-16,8-10-6 16,3-11 4-16,1-11-8 15,-6-12 6-15,-3-12-6 16,-1-4 8-16,-2-8-6 16,0-4 3-16,0 0-5 15,0 0-29-15,0 0-38 16,0-10-92-16</inkml:trace>
  <inkml:trace contextRef="#ctx0" brushRef="#br0" timeOffset="189217.53">20622 12462 715 0,'0'0'81'16,"0"0"-78"-16,0 0-1 15,0 0 17-15,0 0-14 16,0 0-5-16,0 0-29 16,0 0-45-16,-10 0-47 0,-17 0-186 15</inkml:trace>
  <inkml:trace contextRef="#ctx0" brushRef="#br0" timeOffset="191796.81">15697 4828 400 0,'-5'1'-4'0,"0"-1"4"15,5 0 8-15,0-1 22 16,0-1 6-16,0 2-19 16,0 0-5-16,0 0-9 15,0 0 0-15,0 0 1 16,0 0-1-16,0 0 3 15,0 0-2-15,0-1 4 16,0 1-7-16,0 0 6 16,0 0-5-16,0 0 7 15,0 0-4-15,0 0 5 16,0 0-9-16,0 0 2 16,0 0 0-16,0 0-5 15,0 0 4-15,0 0-7 0,0 0 5 16,0 0-20-16,0 0-5 15,0 0-4-15,0-2 10 16,0 1 6-16,1-1 7 16,1 0 5-16,0 1-4 15,-2 1 5-15,0 0-2 16,0 0 1-16,0-3-28 16,0 1-2-16,0 2-22 15,0-1 20-15,0 0 9 16,0-1-7-16,2 1-9 15,-2-3-45-15</inkml:trace>
  <inkml:trace contextRef="#ctx0" brushRef="#br0" timeOffset="194369.4">12316 11079 248 0,'-18'-3'41'0,"0"3"-24"15,2-1 9-15,1-1 6 16,-1 2 0-16,2 0 3 0,1 0-23 15,3 0-8-15,-3 0 6 16,3 0 0-16,1 0-7 16,3 0-9-16,6 0-4 15,0 0-26-15,18 2-45 16,12 14 14-16,-3 4-96 16</inkml:trace>
  <inkml:trace contextRef="#ctx0" brushRef="#br0" timeOffset="194736.49">12598 12418 181 0,'-9'9'5'0,"0"-4"-7"15,5-3 3-15,-6-1 16 0,0 3 53 16,-3 0-37-16,-2 3-16 15,1-3 16-15,5-1 8 16,6 0-11 0,3-2-29-16,2 2-34 0,22 1-34 15,5 2 63-15,3 2-39 16,-9 2-97-16</inkml:trace>
  <inkml:trace contextRef="#ctx0" brushRef="#br0" timeOffset="197600.05">11781 14800 324 0,'-5'0'21'0,"0"0"-57"16,2 0 43-16,3 0 29 15,0 0 5-15,-3 0-13 16,3 0 5-16,-1 0-4 16,-2 0-5-16,0 0 7 15,1 0-7-15,1 0 8 0,1 0-10 16,0 0 3-16,0 0-11 16,0 0 3-16,0 0-2 15,-2 0 6-15,1 0-3 16,1 0-7-16,0 0-2 15,0 0-9-15,0 0 1 16,0 0-11-16,0 0 8 16,0 0-7-16,0 2 5 15,10 3 0-15,2-1 7 16,0 1-5-16,-3 0 3 16,-3-1 2-16,-1 2-7 15,-1-1 7-15,0 0-8 16,2 0 9-16,6-1-6 0,0 3 4 15,3-2-1-15,3-1-1 16,3 3 1 0,7-3-4-16,3 1 6 0,2 1-8 15,2-2 9-15,1-1-8 16,0 3 8-16,0-3-5 16,1-1 2-16,8 1 0 15,0-2-2-15,4 2 3 16,0-3-7-16,5 0 9 15,4 0-9-15,3 3 10 16,1 5-6-16,4 2 2 16,-2 1-2-16,0 0 3 0,-3 2 0 15,-3-4-5-15,0-1 7 16,-1-3-9 0,-1-1 9-16,-2 2-7 15,0-1 6-15,-3 2-5 0,-3 0 4 16,3 2-2-16,-2-2 0 15,-1-1 0-15,2 3-3 16,-2-5 6-16,3 0-8 16,2-4 8-16,1 0-4 15,1 0 2-15,-1-1-2 16,-1-6 4-16,0 0-3 16,2 0-2-16,6 0 6 15,4 1-10-15,1-2 10 0,0 4-6 16,0-2 5-16,-3 1-4 15,1-2 2 1,-5-1-1-16,5-1-1 16,0-2 2-16,-1 1-4 0,2-2 5 15,0-1-6-15,0-2 8 16,5 4-6-16,4-2 2 16,7-2 2-16,-1 1-2 15,-1-1 0-15,-3 1-3 16,-2 0 7-16,-5 4-11 15,1 2 11-15,0 2-8 16,3 2 7-16,-1 1-2 16,-1 2-2-16,-3-1 2 15,0 2-2-15,-4 0 4 16,0 0-8-16,1-4 7 16,-1 1-5-16,2 1 6 0,-2-1-3 15,1 1 0-15,-2 2 1 16,-1 0-1-16,1 0 2 15,-4 0-6-15,-2 6 8 16,-2 0-10-16,-1-1 10 16,-4-1-8-16,-3 1 8 15,-3-1-2-15,-2-2-4 16,1 3 6-16,0-3-8 16,1 3 11-16,-1-1-15 15,-3 0 13-15,3 2-9 16,6 0 9-16,5-1-5 15,1-3 3-15,8 1 1 16,-1-3-7-16,5 0 8 0,-3 0-11 16,-6 2 12-16,-10-2-13 15,-12 4 12-15,-14-1-8 16,-8-1 7-16,-7 0-5 16,-6-2 0-16,1 0 11 15,-2 1 2-15,0-1 4 16,0 0-16-16,1 0 5 15,-1 0-7-15,0 0 7 16,0 0-7-16,0 0 1 16,0 0-16-16,-3 0-34 15,-31 0-54-15,-22 2-500 16</inkml:trace>
  <inkml:trace contextRef="#ctx0" brushRef="#br0" timeOffset="210988.32">19128 9070 604 0,'-31'0'-82'0,"6"0"20"15,14 0 41-15,8-3 19 16,2-2-72-16,-1-15-258 0</inkml:trace>
  <inkml:trace contextRef="#ctx0" brushRef="#br0" timeOffset="-210684.41">824 7904 404 0,'-3'-8'15'0,"-7"0"-3"0,4-2 36 15,5 6-6-15,1 0 5 16,0 1-15-1,0 2 14-15,0 1-9 16,0 0-4-16,0 0-13 0,0 0-4 16,-2 0 2-16,2 0-21 15,0 8 3-15,3 20-11 16,13 12 21-16,1 10-7 16,-1 0 2-16,4-6-5 15,-1-5 2-15,-4-13 0 16,1-9-1-16,-8-9 0 15,-5-7-8-15,-2-1 11 16,-1 0-3-16,0 0 8 16,0 0-1-16,0-15-3 15,0-18-5-15,5-13-2 16,2-7 0-16,-4 6-11 16,0 9 8-16,-3 13-4 0,0 9 9 15,0 8-16-15,0 4-14 16,0 4-8-16,3 0-24 15,3 0-64-15,0 0 30 16,4 3-93-16</inkml:trace>
  <inkml:trace contextRef="#ctx0" brushRef="#br0" timeOffset="-210333.16">1117 7888 613 0,'-14'4'5'16,"6"8"-10"-16,7 12 12 15,1 11 5-15,0 6-1 16,7 6-9-16,17-6 1 16,3-4-4-16,3-8 3 15,3-10-2-15,-5-10-5 16,-6-3-3-16,-4-6-6 15,-6-2 11-15,-6-26 1 16,-3-10 12-16,-3-10-10 16,-6 0 3-16,-17 10-6 15,-6 5 3-15,4 8 3 16,-4 6-2-16,0 4 14 0,3 6 1 16,7 5-5-16,6 4-13 15,5 0-1-15,6 7-42 16,2 14-79-16,8-3-11 15</inkml:trace>
  <inkml:trace contextRef="#ctx0" brushRef="#br0" timeOffset="-210127.72">1400 7842 655 0,'0'-4'8'15,"0"4"45"-15,0 0-14 16,0 0-14-16,0 4-28 0,10 15 2 15,3 12 1-15,4 5 8 16,-5 2-5-16,-3-2-1 16,-4-5 2-16,-2-5-30 15,0-8-22-15,-3-7-20 16,0-9-61-16,-13-2-51 16</inkml:trace>
  <inkml:trace contextRef="#ctx0" brushRef="#br0" timeOffset="-209964.15">1201 7660 619 0,'-3'-2'5'0,"3"2"-2"0,6 0-3 16,21 0-10-16,7 6 12 16,5 5-5-16,3-1 8 15,-6 0-24-15,-4-2-79 16,-6-5-79-16</inkml:trace>
  <inkml:trace contextRef="#ctx0" brushRef="#br0" timeOffset="-209380.72">1758 7501 676 0,'-13'26'-3'16,"4"11"8"-16,8 14 28 0,1 15 3 15,10 7-22-15,13 1-11 16,5-6-1-16,2-11-3 16,-5-8 5-16,-6-16-9 15,-8-10-9-15,-11-12-14 16,0-8 17-16,-17-3 14 15,-18 0-5-15,-7-18-9 16,-2-10-17-16,-2-6 25 16,11-1-3-16,2 9 11 15,5 11 5-15,8 8 28 16,8 5-11-16,5 2-9 16,4 5-4-16,0 18-17 0,3 9 6 15,0 4 5-15,0-3 6 16,12-6-12-1,4-4 6-15,8-5-8 16,-3-7 3-16,-1-7-2 0,0-4 1 16,-4 0 2-16,-1 0-13 15,-1-11-23-15,2-9-19 16,2-6-29-16,-1-2-178 16</inkml:trace>
  <inkml:trace contextRef="#ctx0" brushRef="#br0" timeOffset="-208012.96">2344 7881 396 0,'0'-3'23'16,"0"3"-1"-16,0 0 13 16,3 2-7-16,7 16-21 15,0 8 44-15,0 9-14 16,-3 1-21-16,2-3-11 16,-3-2-1-16,-3-9-1 15,0-6-9-15,0-9 12 0,-3-5-15 16,0-2 11-16,0 0-2 15,0-12 11-15,0-17-10 16,0-9-3-16,0-6 4 16,9 0-10-16,-2 12 9 15,2 11-4-15,2 12 6 16,-1 6-4-16,2 3 0 16,6 0-2-16,-5 14 5 15,2 12 1-15,-6 4 2 16,-3 4 2-16,-3-9-10 15,-2-6 8-15,-1-8-7 16,0-10 5-16,2-1 1 16,-1 0 5-16,3-1-1 0,3-20-6 15,2-10 0-15,3-4-7 16,1 6 7-16,1 8-8 16,-3 9 11-1,-2 8-8-15,-1 4 5 0,1 0-5 16,4 4 4-16,-1 14 4 15,-2 5 5-15,-2 5-3 16,-5 3-9-16,-3 0 7 16,0-1-8-16,0 2-20 15,0-1-30-15,-5-9-92 16,5-12-184-16</inkml:trace>
  <inkml:trace contextRef="#ctx0" brushRef="#br0" timeOffset="-207683.84">2798 8020 439 0,'0'-1'169'0,"0"-2"-167"16,6 2 22-16,15-5-17 15,7-5-4-15,11-3-4 16,1-4 3-16,-4 1-3 16,-9 2 2-16,-11 2 0 15,-10 1-1-15,-6-1 5 16,-3-1-9-16,-19 1 2 15,-8 0-10-15,-6 6 15 16,-3 7-5-16,2 0 21 0,3 10-1 16,8 8 6-1,9 6 2-15,11 3-5 16,6 4-12-16,0 2-8 16,7-1 6-16,11-4-5 0,9-4 3 15,4-6-7-15,2-3 3 16,-2-5-5-16,-3-7-31 15,-2-3-19-15,-4-6-43 16,-6-18-52-16</inkml:trace>
  <inkml:trace contextRef="#ctx0" brushRef="#br0" timeOffset="-207384.66">3070 7877 611 0,'0'0'9'0,"0"0"25"16,5 0-20-16,1 8-8 15,6 16-4-15,4 9 43 0,-1 8-27 16,0 0-14-16,-3 0 1 16,0-11-9-16,-6-10-9 15,-5-11-24-15,-1-9 29 16,0-5 6-16,-9-22 3 16,-7-13-24-16,2-10 18 15,4 2 6-15,4 13-4 16,5 8 14-16,1 15 12 15,0 6-13-15,19 1-13 16,8 2 6-16,-2 3-3 16,5 0 3-16,-2 0-4 15,2 9-1-15,0 4-15 16,-8-3-101-16,-4-7-257 0</inkml:trace>
  <inkml:trace contextRef="#ctx0" brushRef="#br0" timeOffset="-206844.49">3469 7859 580 0,'-23'-6'17'16,"-1"1"29"-16,3 5-14 0,0 0-14 15,3 0-11-15,5 12-10 16,0 13 5-16,5 4-5 16,8 1 3-16,0 0-3 15,15-6 7-15,6 0-7 16,7-8 4-16,-1-6-10 16,-8-6-14-16,-4-4-9 15,-4-4-16-15,-6-16 32 16,-3-5 0-16,-2-4 16 15,0-1-5-15,-5 2 11 16,-2 5 4-16,3 10 14 16,2 7 6-16,2 6-5 15,0 0-21-15,0 3-17 0,8 19 15 16,10 13 19-16,-1 11-1 16,1 12-6-16,0 8 8 15,-3 5-14 1,1-2-1-16,-8-9-5 0,-8-6-3 15,0-15 6-15,-21-9-8 16,-15-8 12-16,-9-12-6 16,-10-6 7-16,-1-4-5 15,-1-16-1-15,8-14-7 16,9-11 5-16,13-6-6 16,20-3-22-16,7 0-10 15,7 10-13-15,20 5-33 0,7 8-78 16</inkml:trace>
  <inkml:trace contextRef="#ctx0" brushRef="#br0" timeOffset="-206452.54">3646 7994 409 0,'0'-2'288'15,"4"0"-290"-15,9-4 0 16,15-2-2-16,8-4 0 15,3-1 10-15,-3 1-11 16,-11 0-6-16,-6-2-12 16,-8 0 4-16,-8-3-2 0,-3-1 19 15,0 2 5-15,-14-4-8 16,-8 6 10 0,-5 3-4-16,-4 4 24 0,6 7-19 15,-1 0 18-15,7 6-11 16,1 14 5-16,6 4-2 15,3 7-3-15,6-1 3 16,3 1-8-16,6-2 3 16,15-2-7-16,6-4 4 15,3-2-5-15,1-5 1 16,-1-4 1-16,-8-6-5 16,-10-4 6-16,-5-2-18 0,-7 0 0 15,0 0-26-15,0 0-8 16,3 0-30-1,-3 0-95-15</inkml:trace>
  <inkml:trace contextRef="#ctx0" brushRef="#br0" timeOffset="-205996.02">4068 8115 589 0,'-6'-7'33'16,"3"1"-10"-16,3 6 18 16,0-1-25-16,9-3-16 15,24-1-11-15,10-3 17 16,3 0-5-16,0 2 3 15,-8 3-5-15,-12 2 3 0,-7 1-2 16,-12 0-2-16,-3 0 2 16,-2 0-10-16,-2 0 17 15,0 0-9-15,0 0 6 16,4 0-9-16,5 1-85 16,8-1-78-16</inkml:trace>
  <inkml:trace contextRef="#ctx0" brushRef="#br0" timeOffset="-205660.68">4574 7754 617 0,'-20'-8'-7'16,"-2"4"68"-16,1 4-20 15,-5 4-15-15,-2 20-27 16,3 7 1-16,6 2 4 15,12-1-9-15,7-5 4 16,0-1-5-16,26-1 8 16,3-7-4-16,9 0 1 15,1-4-5-15,-7 0 2 16,-8-2-4-16,-9-2 6 16,-11-2 1-16,-4-2-9 15,-7 4 15-15,-27 5 19 16,-3 0-4-16,-5 0-15 0,6-3 3 15,11-5-6-15,2-3-3 16,11-2-9-16,12-1-34 16,3-1-25-16,29-7-167 15</inkml:trace>
  <inkml:trace contextRef="#ctx0" brushRef="#br0" timeOffset="-205488.14">4673 7916 384 0,'-31'22'237'0,"13"-4"-240"16,13 7 27-16,5 4-3 15,12-3-10-15,24 5-13 0,12-8 0 16,10-19-32-16,1-4-60 16,-11-25-39-16,-11-16-137 15</inkml:trace>
  <inkml:trace contextRef="#ctx0" brushRef="#br0" timeOffset="-205371.45">4861 7877 412 0,'-58'-25'67'0,"-2"8"34"16,7 11-34-16,8 6-36 16,15 0-8-16,11 9-18 15,10 9-4-15,9 6-10 16,9 2-21-16,20-1-73 16,16-11-86-16</inkml:trace>
  <inkml:trace contextRef="#ctx0" brushRef="#br0" timeOffset="-205065.27">4995 7828 708 0,'0'0'61'15,"-3"0"-57"-15,3 0 13 16,0 18-14-16,10 14 2 16,5 7-1-16,-3 1-1 15,-3-5 1-15,-3-11-9 16,-3-7 8-16,-3-8-9 15,0-7 10-15,0-2-4 16,0 0 2-16,-9-20-1 16,-1-9-5-16,8-6 3 0,2 3 0 15,2 6 1 1,14 5-1-16,0 6 6 16,5 2-8-16,0 5 5 15,-2 2-7-15,1 6 5 0,-5 0-12 16,2 0-37-16,1 12-25 15,-4-3-80-15,-5-5-205 16</inkml:trace>
  <inkml:trace contextRef="#ctx0" brushRef="#br0" timeOffset="-204744.13">5263 7564 631 0,'-8'-13'-4'16,"5"3"44"-16,3 10-7 15,0 0-15-15,0 2-27 16,0 25-2-16,0 17 25 16,0 17 30-16,0 10-16 15,0-1-7-15,0-5-1 16,0-7-17-16,8-7 13 15,1-3-11-15,5-7 1 0,0-8-3 16,5-9 1 0,1-9-2-16,2-4-3 0,-1-8 4 15,3-3-18 1,-2-18-16-16,-4-18-32 16,-9-12-19-16,-9-3-116 0</inkml:trace>
  <inkml:trace contextRef="#ctx0" brushRef="#br0" timeOffset="-204583.56">5127 7831 508 0,'-1'-2'84'0,"1"-2"-74"16,4 4 7-16,26-4-9 16,15 0-8-16,13 0 13 15,-2 0-15-15,1 1 8 16,-12 0-62-16,-14-5-180 15</inkml:trace>
  <inkml:trace contextRef="#ctx0" brushRef="#br0" timeOffset="-203887.89">5705 7490 469 0,'-1'-2'115'16,"-2"0"-87"-16,3 2 35 16,-2 0-10-16,-2 0-19 15,-5 18-17-15,-6 21-4 0,-2 14 30 16,1 11-25-16,6 0-5 16,5-4-12-16,5-2 3 15,0-4-3-15,11-2 1 16,9-8 1-16,3-6-6 15,2-6 5-15,-1-8-12 16,-9-8 2-16,-2-6-14 16,-5-6-5-16,-5-4-33 15,0 0 0-15,-3-17-53 16,0-13-359-16</inkml:trace>
  <inkml:trace contextRef="#ctx0" brushRef="#br0" timeOffset="-199664.72">464 3694 484 0,'-22'0'77'15,"8"-1"-66"-15,13-2 42 16,1 3-34-16,0 0-13 15,0 0-7-15,0 0 2 16,4 0 0-16,1 2 3 16,1 6 10-16,1 2 3 15,-4 6 4-15,5 7-9 16,-4 9 10-16,1 5-10 16,-2 2 2-16,0 2-6 15,2-4-4-15,0-4-2 16,-2-2-2-16,0-9 2 0,-3-5-7 15,3-9-21-15,-3-5-37 16,0-3 1-16,0-14-35 16,-18-25-56-16</inkml:trace>
  <inkml:trace contextRef="#ctx0" brushRef="#br0" timeOffset="-199491.63">342 3513 569 0,'0'0'65'0,"3"0"-69"15,3 0 15-15,10 3-11 0,8 4-4 16,12 2 3-16,0 2-59 16,-11-2-103-16</inkml:trace>
  <inkml:trace contextRef="#ctx0" brushRef="#br0" timeOffset="-199120.13">577 3758 634 0,'2'0'12'16,"-1"6"-14"-16,5 11 20 16,2 9 27-16,5 9-19 15,2 4-16-15,3-3-5 0,-5-5-4 16,-1-6 1-16,-6-11-8 15,-3-5-21-15,-3-6 6 16,0-3 11-16,0-1 19 16,-9-20-6-16,-6-11-9 15,5-8 3-15,4-6 2 16,6 0 2-16,1 5-2 16,17 8 1-16,6 12-3 15,1 6 6-15,2 8-6 16,4 7 6-16,-1 0-5 15,-3 12 9-15,-3 12 1 16,-8 5 10-16,-4 5-4 16,-6 0-12-16,-4 0 4 0,-2-2-9 15,0-4 8 1,0-3-20-16,0-4-36 16,0-5-62-16,-8-16-105 15</inkml:trace>
  <inkml:trace contextRef="#ctx0" brushRef="#br0" timeOffset="-198931.63">890 3772 673 0,'2'0'7'0,"2"0"-11"16,8 2 8-16,15 0-9 16,7 1 9-16,6-3 0 0,1 0 0 15,-9 0-4-15,-6 0-2 16,-13 0-41-1,-13 0-40-15,0 0-17 16,-21 0 16-16,-12 0-281 0</inkml:trace>
  <inkml:trace contextRef="#ctx0" brushRef="#br0" timeOffset="-198700.25">905 3604 275 0,'-6'-13'168'15,"3"6"-154"-15,3 7 46 16,0 0-35-16,6 6-8 15,13 18 9-15,2 13 31 16,-3 12-1-16,-2 7-21 16,-4 2-3-16,-2-4-19 0,-3-4-2 15,-3-6-4 1,-4-10-2-16,0-9-5 16,0-4 4-16,0-7 1 0,0-8-5 15,0-5-2-15,0 0-25 16,0-1-21-16,0 0-42 15,0-19-87-15</inkml:trace>
  <inkml:trace contextRef="#ctx0" brushRef="#br0" timeOffset="-198024.27">1675 3739 538 0,'-19'-14'75'0,"2"0"-33"15,4 6 40-15,0 1-37 16,1 4-18-16,2 3-5 15,-3 0-14-15,-2 10-7 16,-2 16-3-16,1 8 1 16,8 3 2-16,8 2-1 15,0-3 1-15,5-2-6 16,14-2 4-16,1-7-17 16,-2-7 6-16,-1-9-12 15,-5-6-3-15,-2-3 4 16,-3-5 16-16,-2-20 9 0,-4-9-6 15,-1-7 5-15,0 0-5 16,-1 5 13-16,-4 11-5 16,1 10 26-16,2 9-14 15,2 6-8-15,0 0-8 16,0 0-5-16,15 0-6 16,17 0 2-16,0 14 13 15,4 3-8-15,3 8 8 16,-4-3-5-16,3 3 4 15,-8-1-1-15,-2-3 0 16,-8-2 0-16,-1-1-22 16,-6-3-46-16,-9-2-32 15,-4-7-58-15,0-6-242 0</inkml:trace>
  <inkml:trace contextRef="#ctx0" brushRef="#br0" timeOffset="-197424.67">1910 3710 573 0,'0'0'97'16,"0"0"-92"-16,0 0 9 16,8 15 1-16,10 11 24 15,4 11-12-15,3 4-15 16,-2-2-12-16,-4-1 6 16,-6-7-6-16,-6-13 1 15,-7-7-9-15,0-9-14 0,-7-2 9 16,-12 0 4-16,-9-22-22 15,2-11 9-15,6-9 18 16,14 0 0-16,3 9 8 16,3 9 7-16,0 12 2 15,16 2-6-15,8 0-2 16,0 4 7-16,4 0-7 16,-1 3-1-16,-1 3-9 15,-1 0 9-15,-3 0-11 16,-5 0-27-16,-7 0 6 15,-7 0 6-15,-3 1 16 16,0 2 5-16,0 0 14 16,0 4 8-16,0 5 0 0,3 12-4 15,3 8 19 1,1 4-23-16,3 2-5 16,-1-6-7-16,-1-7 1 15,-1-6 3-15,-2-7-12 0,-4-10 1 16,-1-2-8-16,0-2 17 15,0-25-5-15,0-14-3 16,2-9-12-16,1-5 16 16,3 10 1-16,8 10 0 15,9 8 0-15,11 9-5 16,5 4 7-16,-4 7-2 16,0 3 6-16,-8 4-5 0,-5 0 2 15,-6 0-4-15,-6 5 0 16,-3-2 3-1,-7-2-7-15,0 1-6 16,0-1-13-16,0-1-17 0,-9 0-141 16</inkml:trace>
  <inkml:trace contextRef="#ctx0" brushRef="#br0" timeOffset="-196800.82">2862 3511 465 0,'0'-9'73'15,"0"1"-50"-15,0 2 46 16,0 2-41-16,-9 0-22 15,-12 1-4-15,-10 2-10 0,-2 1-6 16,-6 0-3-16,1 0 13 16,10 0 2-16,2 0 4 15,10 0 2-15,8 0 1 16,5 0 5-16,3 11-10 16,0 20-2-16,5 17 6 15,7 12 6-15,-2 4-4 16,1 4 2-16,-4-2-3 15,1-11 3-15,0-10 2 16,-3-16-7-16,-2-13 3 16,-3-8-5-16,0-7 8 15,3-1-2-15,3 0 3 16,10 0-9-16,9-9 1 0,3 2 2 16,1 1-4-16,0 5 3 15,-9 1-11-15,-2 0 3 16,-9 0-17-16,-3 0 9 15,-6 0-8-15,0 4-26 16,0 3-69-16,-12-5-42 16</inkml:trace>
  <inkml:trace contextRef="#ctx0" brushRef="#br0" timeOffset="-196232.42">2990 3603 579 0,'-6'2'33'0,"0"5"-1"0,-1 16 7 16,-2 10-10-16,3 10 1 15,1 6-23-15,2-3 6 16,3-7-10-16,0-7 2 16,0-10-2-16,0-10-3 15,0-5 2-15,0-6 0 16,0-1 2-16,0 0-20 16,0 0-28-16,8 0-54 15,11-18-112-15</inkml:trace>
  <inkml:trace contextRef="#ctx0" brushRef="#br0" timeOffset="-195891.23">3118 3654 549 0,'-6'0'94'0,"0"0"-68"0,5 0 31 16,-1 0-17-16,-4 17-28 15,6 11-20-15,-4 8 14 16,4 3-6-16,0-2 4 15,16-6-3-15,5-2 0 16,3-7-3-16,6-5-4 16,1-8-9-16,-1-9-14 15,0 0-1-15,-1-21 2 16,-5-13 18-16,-3-6 0 16,-15-5 6-16,-6-2 3 15,-11 7 3-15,-20 3 5 16,-6 10 14-16,-5 13 22 0,2 7-27 15,7 7 15 1,5 0-30-16,10 0 0 0,12 15-6 16,6 4-15-16,9 8-38 15,27-6-9-15,13-10-107 16</inkml:trace>
  <inkml:trace contextRef="#ctx0" brushRef="#br0" timeOffset="-195391.57">3583 3789 572 0,'-2'0'39'16,"2"0"-19"-16,0 0 10 16,0 3-26-16,18 1-7 15,13-4-4-15,11 0-80 0,1 0-80 16</inkml:trace>
  <inkml:trace contextRef="#ctx0" brushRef="#br0" timeOffset="-195248.95">3931 3746 534 0,'0'0'64'0,"0"0"-72"15,8 3 12-15,5-3-12 16,16 0 2-16,3 0-56 16,3-3-69-16</inkml:trace>
  <inkml:trace contextRef="#ctx0" brushRef="#br0" timeOffset="-195120.29">4168 3696 480 0,'0'0'22'0,"0"0"22"15,0 0-26-15,7 4-15 16,8 3-24-16,5-2-30 16,-2-3-215-16</inkml:trace>
  <inkml:trace contextRef="#ctx0" brushRef="#br0" timeOffset="-194580.07">4590 3526 550 0,'-6'-3'38'15,"6"3"28"-15,0 0-13 16,0-1-31-16,0 1-18 16,3 0-6-16,25 0-3 15,14 0 5-15,11-2 0 0,8-7 3 16,-3-2-37-16,-8-3-7 15,-7 1-14-15,-14 3 17 16,-12 2 21 0,-8 4 17-16,-9 2 2 0,0 2 35 15,0 0 7-15,0 0-24 16,0 10-17-16,0 19-4 16,0 17 31-16,-4 13-1 15,-1 3-11-15,4 0-2 16,-1-8 2-16,2-7-7 15,0-6-10-15,0-12 5 16,0-8-7-16,0-9 6 0,-5-8-5 16,-5-1 14-1,-15 0 5-15,-8-2-1 0,-12-1-14 16,4 0 1-16,3-4-1 16,8-6-5-16,8 1-6 15,9 3-21-15,6 2 8 16,7 1-56-16,4 0-97 15</inkml:trace>
  <inkml:trace contextRef="#ctx0" brushRef="#br0" timeOffset="-194331.16">5208 3430 642 0,'0'-2'3'0,"0"2"1"16,0 0 16-16,13 3-6 16,0 12-13-16,5 7 10 15,-4 4-11-15,-2 0 2 16,-7 6-39-16,-5-2-155 15</inkml:trace>
  <inkml:trace contextRef="#ctx0" brushRef="#br0" timeOffset="-194201.51">5296 3751 432 0,'0'13'159'0,"0"-5"-159"16,0 6 61-16,0 3-29 15,0 1-14-15,-2 4-19 16,-11 4-4-16,-5-3-70 15,-3-10-214-15</inkml:trace>
  <inkml:trace contextRef="#ctx0" brushRef="#br0" timeOffset="-193192.55">640 4402 393 0,'0'-3'163'15,"-15"2"-121"-15,15 1 25 0,0 0-20 16,0 0-37-16,0 12-5 15,0 10-6-15,7 6 24 16,1 0-18 0,-2-3 0-16,0-1-5 0,-3-2 3 15,-2-1 1-15,-1 1-7 16,0 0 3-16,0 6-3 16,0-3 6-16,-6 2-7 15,0-6-13-15,5-9-27 16,1-6-12-16,0-6-55 15,0-16-33-15,-5-20-236 16</inkml:trace>
  <inkml:trace contextRef="#ctx0" brushRef="#br0" timeOffset="-193020.01">571 4295 430 0,'0'0'103'0,"3"0"-93"16,3 0-7-16,8 0 5 15,8 0-9-15,11 0 6 16,1 0-2-16,5 0 0 16,-1 1-6-16,-8 3-57 15,-7 1-45-15,-10-1-189 16</inkml:trace>
  <inkml:trace contextRef="#ctx0" brushRef="#br0" timeOffset="-192660.45">813 4412 389 0,'1'5'90'0,"6"3"-78"16,1 11 56-16,1 6 6 0,4 4-38 16,-2 4-15-16,2 5-4 15,2-1-9-15,-6-2-4 16,4-3-8-16,-10-10 7 16,0-9-8-16,-3-9-6 15,0-4 7-15,0 0 7 16,-3-7 2-16,-7-16-12 15,-2-16 1-15,11-13-4 16,1-2 6-16,0 1-1 16,10 11 9-16,3 16-5 15,1 10 2-15,2 8-1 16,-1 8 2-16,7 0 0 16,-2 0 3-16,-7 15 2 0,2 8-3 15,0 6 9-15,-6 4-7 16,-3 2 5-16,-6 1-9 15,0-1 2-15,0-4-4 16,-3-1-31-16,-4-7-24 16,0-14-90-16,3-9-150 15</inkml:trace>
  <inkml:trace contextRef="#ctx0" brushRef="#br0" timeOffset="-192511.85">1073 4447 522 0,'3'0'140'15,"0"0"-139"-15,9 0-6 0,14 0 5 16,13 0-3-16,11 0 5 16,0-6 1-16,-5 0-3 15,-13 1-24-15,-16 0-101 16,-16 1-66-16</inkml:trace>
  <inkml:trace contextRef="#ctx0" brushRef="#br0" timeOffset="-192307.4">1095 4241 507 0,'0'0'37'15,"6"5"-56"-15,7 19 55 0,1 13 54 16,1 16-35-16,2 8-18 16,-5 2-21-16,-2-6-10 15,0-10-9-15,-4-9 10 16,-3-9-8-16,-3-8-10 15,0-9-38-15,3-6-16 16,5-6-104-16</inkml:trace>
  <inkml:trace contextRef="#ctx0" brushRef="#br0" timeOffset="-191751.88">1504 4261 498 0,'-2'0'13'16,"2"0"34"-16,0 0-5 16,9 0-36-16,22 0-17 15,15 0 15-15,5-6 7 0,10-3-4 16,-6 1-7-16,0 2 4 15,-14 4-6-15,-14 1 5 16,-10 1-14-16,-15 0-45 16,-2 0 2-16,-26 0 26 15,-12 5-52-15,-10 3-52 16,2 2 53-16,4-9-73 16</inkml:trace>
  <inkml:trace contextRef="#ctx0" brushRef="#br0" timeOffset="-191552.4">1613 4217 67 0,'-2'-24'83'0,"2"6"-29"15,0 6 57-15,0 5-26 16,0 7-44-16,0 0-3 16,0 0-20-16,10 12 20 0,5 15 27 15,-2 10-1-15,0 6-14 16,-3 2-15 0,0-5-19-16,-1-4-15 0,-3-2 2 15,3-8-7-15,-4-8 9 16,-2-8-29-16,-3-5-32 15,3-5-13-15,0 0-44 16,6-18 24-16,-2-18-60 16</inkml:trace>
  <inkml:trace contextRef="#ctx0" brushRef="#br0" timeOffset="-191116.84">1790 4229 344 0,'3'0'113'0,"0"0"-94"0,5 5 5 15,0 14 66-15,-1 7-42 16,0 2-10-1,0 4-21-15,-4-3-4 16,3-2-12-16,-3-8 0 0,0-8-2 16,-2-6-2-16,1-5-12 15,2 0 1-15,6-12-3 16,6-22-5-16,12-12 5 16,-1-6-12-16,1 11 25 15,-9 14 1-15,-5 15 3 16,-5 11-4-16,0 1 0 15,-8 0 13-15,-1 18-3 16,0 5 21-16,0 6-15 16,-7-2-2-16,1-8-10 15,3-9 3-15,3-7-5 16,0-3-2-16,0 0 5 0,0-4-6 16,19-19 6-16,4-5-3 15,5-3 7-15,-6 8-8 16,-1 11 4-16,-8 10-2 15,-2 2 2-15,-1 0 5 16,-4 16 4-16,-1 9 7 16,-2 5-9-16,-3 6 1 15,0 1-12-15,0-6 7 16,0 0-22-16,0-10-49 16,0-10-75-16,3-11-253 15</inkml:trace>
  <inkml:trace contextRef="#ctx0" brushRef="#br0" timeOffset="-190907.8">2292 4153 363 0,'4'24'201'16,"-3"2"-199"-16,4 13 59 16,1 8-9-16,0 7-17 15,0 6-19-15,1 8-8 16,-2 2-7-16,-2-2 3 15,-3-8-13-15,0-11-28 16,0-17-12-16,0-18-16 16,-9-14-27-16,-2-10 22 15,1-33-272-15</inkml:trace>
  <inkml:trace contextRef="#ctx0" brushRef="#br0" timeOffset="-190680.4">2280 4211 426 0,'6'-8'103'0,"7"4"-107"15,7 1 8-15,5 3 28 16,6 0-3-16,-1 4-19 16,-2 13-3-16,-4 4-5 15,-8 4 2-15,-7 0-4 16,-9-2-7-16,0 0-3 16,-22-4 12-16,-11-2 8 15,-8-2-3-15,2-5 2 16,1-6-9-16,9-3 7 0,6-1-16 15,11 0-2-15,12-9-46 16,2-9-44-16</inkml:trace>
  <inkml:trace contextRef="#ctx0" brushRef="#br0" timeOffset="-190060.06">3009 4132 400 0,'0'-2'153'16,"0"-3"-83"-16,-3-2-4 15,-14 0-25-15,-7-2-29 16,-4-1-11 0,-2 2-2-16,2-3-10 0,-1 2 0 15,4 0 7-15,4-1-10 16,9 4 14-16,9 2-4 16,3 4 9-16,0 0-11 15,0 0-8-15,0 13-6 16,0 16 19-16,0 8 5 15,3 10-5-15,0-6 4 16,3-5 2-16,-3-7 3 16,0-11-6-16,-3-7 2 0,3-7-1 15,0-4 3-15,6 2-4 16,3-1-2-16,7-1 5 16,4 0-7-1,0 0 7-15,-5 0-9 0,-1 0 8 16,-6 0-13-16,-2 3-21 15,-3 2-36-15,-1 0-71 16,1-4-215-16</inkml:trace>
  <inkml:trace contextRef="#ctx0" brushRef="#br0" timeOffset="-189811.72">3123 4077 627 0,'0'0'35'15,"0"0"-35"-15,0 3 12 16,0 19 7-16,0 10 32 16,0 7-32-16,0 1-13 15,0 0-6-15,-3-4 2 16,1-2-2-16,2-7-28 15,0-10-31-15,0-9-67 0,6-8-80 16</inkml:trace>
  <inkml:trace contextRef="#ctx0" brushRef="#br0" timeOffset="-189511.98">3282 4099 556 0,'0'0'88'16,"-6"15"-74"-16,-6 12 38 15,3 7-5-15,6 7-35 16,3 0-11-16,6-3 3 16,18-6-12-16,3-7 6 15,3-10-17-15,1-12-9 16,-1-3-19-16,-8-21 9 0,2-12-9 16,-14-9 14-1,-5-2 22-15,-5-2 7 16,0 4 5-16,-23 5 12 15,-11 12 45-15,-11 7-12 0,2 9-3 16,5 9-8-16,8 0-17 16,13 2-14-16,11 16-7 15,6 5-23-15,17 4-40 16,24-9-109-16</inkml:trace>
  <inkml:trace contextRef="#ctx0" brushRef="#br0" timeOffset="-189323.48">3660 4211 557 0,'-3'0'165'0,"3"0"-161"15,0 0-10-15,12 6-3 16,15 0-32-16,4-2-73 15,1-4-296-15</inkml:trace>
  <inkml:trace contextRef="#ctx0" brushRef="#br0" timeOffset="-189180.87">3924 4206 590 0,'0'0'84'16,"0"0"-90"-16,0 1 14 0,16 1-11 15,14 0 1-15,4-2-29 16,4 0-128-16</inkml:trace>
  <inkml:trace contextRef="#ctx0" brushRef="#br0" timeOffset="-189032.26">4178 4142 516 0,'0'0'146'15,"0"0"-151"-15,0 0 1 16,9 6 11-16,9 1-12 16,0 0-7-16,1-2-121 0,-5-5-341 15</inkml:trace>
  <inkml:trace contextRef="#ctx0" brushRef="#br0" timeOffset="-188372.75">4642 4055 137 0,'-6'-5'509'16,"1"1"-511"-16,5 4 30 0,0 0-10 16,32 0-14-16,15 0-4 15,14-4 6-15,2-4 0 16,-7 1-6 0,-9-1 2-16,-19 3-24 0,-10 4 7 15,-12 1 10-15,-6 0 6 16,0 0 4-16,0 0 8 15,0 0 11-15,0 6-10 16,-3 21-8-16,0 9 19 16,3 9-10-16,0-1-14 15,0-4 7-15,6-1-7 16,1-5 1-16,-2-7 0 16,-2-4-1-16,-3-9 2 0,0-5-5 15,0-5 7-15,-12-1-5 16,-13 0 20-1,-11-2-13-15,-3-1 3 16,-4 0-2-16,3 0 3 0,4 0-9 16,4 0 0-16,6 0 0 15,4 2-9-15,12 1-18 16,7 1-31-16,3 4-51 16,26-7-154-16</inkml:trace>
  <inkml:trace contextRef="#ctx0" brushRef="#br0" timeOffset="-188071.51">5391 3999 615 0,'0'3'60'0,"3"-3"-62"15,-3 7 5-15,6 2-7 16,1 7 7-16,-1 6-12 15,-3 4-55-15,-3-2-99 0</inkml:trace>
  <inkml:trace contextRef="#ctx0" brushRef="#br0" timeOffset="-187944.85">5385 4261 530 0,'0'12'4'0,"0"1"47"15,0 6-14-15,0-3-14 16,0 1-19-16,0 1-1 0,0-4-76 15,0-9-113 1</inkml:trace>
  <inkml:trace contextRef="#ctx0" brushRef="#br0" timeOffset="-182528.51">411 3161 429 0,'7'-11'46'16,"-7"6"0"-16,0 4 37 0,0 1-42 16,0 0-23-16,0 0-13 15,0 0-9 1,0 1 3-16,0 18-7 16,4 6 15-16,1 5 4 0,-2-4-6 15,-3-2-4-15,0 0 0 16,0-1 1-16,0-1-1 15,0-2 1-15,0-7-14 16,0 0-8-16,0-9-39 16,0-4-46-16,-2 0-11 15,-5-14-163-15</inkml:trace>
  <inkml:trace contextRef="#ctx0" brushRef="#br0" timeOffset="-182348.49">353 2978 552 0,'-2'-1'17'0,"2"1"-12"16,0 0-4-16,9 0-4 16,12 0-10-16,9 8-29 15,-2 2-26-15,-4 0-48 16</inkml:trace>
  <inkml:trace contextRef="#ctx0" brushRef="#br0" timeOffset="-181968.51">536 3171 426 0,'1'7'9'16,"-1"4"16"-16,0 9 31 15,0 3-8-15,4 4-35 16,1 1-7-16,1-3-3 15,0-3-9-15,-3-7 9 16,0-5-19-16,-3-3 8 16,3-6 1-16,-3-1 8 15,0 0 5-15,0 0 10 16,0-12 8-16,0-13-18 0,-3-10-5 16,3-4-3-16,0 2 3 15,12 5-2 1,1 9 6-16,2 5-4 15,3 9 3-15,0 4-2 0,0 5-2 16,-2 0 2-16,1 16-6 16,-3 9 9-16,-3 8 8 15,-5 5 5-15,-2 0-15 16,-4 0 0-16,0 0-3 16,0-2-6-16,0-6-28 15,0-5-47-15,0-11-34 16,9-14-268-16</inkml:trace>
  <inkml:trace contextRef="#ctx0" brushRef="#br0" timeOffset="-181807.93">831 3299 478 0,'0'0'120'16,"1"-1"-120"-16,5-1 9 16,10 0-5-16,11-4-2 15,12-4-2-15,1-2 3 16,5 1-1-16,-11 4-2 15,-13 3-29-15,-11 3-103 16,-10-3-175-16</inkml:trace>
  <inkml:trace contextRef="#ctx0" brushRef="#br0" timeOffset="-181593.51">871 3073 465 0,'-2'7'53'0,"2"8"-61"15,0 14 21-15,0 13 83 16,0 6-59-16,0 0-20 16,0-1-10-16,0-3 11 15,0-4-18-15,0-6 6 16,0-6-8-16,0-9 6 16,0-5-19-16,0-7-7 15,0-4-7-15,0-3-58 16,3-14-81-16</inkml:trace>
  <inkml:trace contextRef="#ctx0" brushRef="#br0" timeOffset="-180840.76">1469 3518 401 0,'-7'1'127'0,"6"-1"-96"16,1 0 29-16,0 0-12 16,0 0-24-16,0 0-16 15,0 0-10-15,0 0 2 16,0 0-2-16,0 0 8 15,0 0-3-15,0 0 4 16,0 0-3-16,0-11 1 0,1-16-4 16,12-13-11-16,4-11-6 15,1-4-10 1,-5 5 8-16,0 8 7 0,-3 5 9 16,1 9 0-16,-6 11 3 15,-1 8-2-15,-4 7 2 16,2 2 3-16,-1 2-5 15,4 19-2-15,2 11 13 16,3 11 13-16,3 4-10 16,1 1-5-16,0-3-9 15,3 1 6-15,0-7-2 16,2-7-2-16,-4-9 2 16,-1-8-7-16,-4-8 6 0,-5-5-6 15,-2-2 8 1,-2 0 3-16,4-18 4 15,5-22-3-15,-3-13-8 16,3-7 4-16,-3 6-8 0,-7 12 4 16,3 13-3-16,-3 14 7 15,0 6-4-15,0 7 1 16,0 0-2-16,0 2-2 16,0 0-21-16,7 0-23 15,2 11-44-15,3 2-25 16,-2-2-90-16</inkml:trace>
  <inkml:trace contextRef="#ctx0" brushRef="#br0" timeOffset="-180676.19">1974 3211 625 0,'0'-4'13'15,"0"4"22"-15,0 0-5 16,2 0-22-16,5 0-16 15,4 7-10-15,1 16-17 16,-5 7-76-16,-7 2-43 16</inkml:trace>
  <inkml:trace contextRef="#ctx0" brushRef="#br0" timeOffset="-180540.56">2064 3420 531 0,'0'2'79'0,"0"-2"-64"15,0 5 18-15,0 8-14 0,-9 8-18 16,-1 6-1-16,-1 1-48 16,-1-7-96-16</inkml:trace>
  <inkml:trace contextRef="#ctx0" brushRef="#br0" timeOffset="-177472.38">6238 3221 646 0,'-5'-8'21'15,"1"1"-23"-15,4 7 5 16,0 0-4-16,15 5-3 16,12 15 1-16,4 11 0 15,-5 10 4-15,-5 7-7 16,-11 3 8-16,-6-4-14 15,-4-6-8-15,0-11 2 0,-10-9 12 16,-1-7 7-16,4-7 11 16,2-3 17-1,5-4-11-15,0 0 2 16,0 0-16-16,0 2 1 0,0 5-9 16,0 4-13-16,0 7 2 15,0 4-20-15,0 2 4 16,0-2 10-16,0-5 13 15,0-5 4-15,-2-5 7 16,2-5-4-16,0-1 8 16,0 0 4-16,-2 6 4 15,1 9-6-15,-4 13 11 16,-4 18 9-16,0 16-21 0,-1 12 7 16,4 4-8-1,4 2 5-15,2-3-9 16,0-6 2-16,10-7-1 15,1-8-1-15,1-11 2 0,-3-7-6 16,-2-11 4-16,-5-12 0 16,-2-7 1-16,0-8 0 15,0-1 3-15,0 0 7 16,-13 0 0-16,-10 0-9 16,-5 0-26-16,1 0-25 15,-3-4-74-15,5-10-330 16</inkml:trace>
  <inkml:trace contextRef="#ctx0" brushRef="#br0" timeOffset="-174168.52">4712 7859 257 0,'1'0'27'0,"-1"0"-3"15,0 0 51-15,0 0-18 16,0 0-21-16,0 0-15 15,0 0-2-15,0 0-5 0,0 0-13 16,0 0 3-16,0 0-11 16,0 0 8-1,0 0-5-15,0 0 7 16,0 0-2-16,0 0 4 0,0 0 1 16,0 0 5-16,0 0-3 15,0 0-6-15,0 0-2 16,2 0-8-16,2 0 5 15,2 0-4-15,3 0 10 16,-3 0-5-16,2 0 4 16,-2 0-2-16,4 0 2 15,0 0 0-15,1 0-9 16,0 0 6-16,2 0-6 0,-4 0 7 16,1 0-4-1,-4 0 3-15,1 0-1 16,1 0-3-16,-1 0 4 15,-2 1-3-15,1 0 4 0,-3 2-4 16,3 0 7-16,4-1-6 16,0 0 6-16,1 2-5 15,4 1 4-15,-3-1-2 16,2-2 0-16,-2 4 4 16,-4-5-9-16,-1 4 5 15,-5-2-3-15,1-1 6 16,0 1-5-16,-3-2 2 15,0 1-2-15,0-1 0 16,3 2 6-16,-3 0-4 16,0 2 2-16,3-1-3 15,-3 1 7-15,0-1-3 0,0-3 8 16,0 3-3-16,0 2 8 16,0 1-3-16,0 0 1 15,-3 0-3-15,0-2-12 16,0 0 5-16,0 0-8 15,-3 2 12-15,0 0-6 16,-2 1 2-16,-1 2-1 16,1-3 4-16,-1-1 0 15,0-2 12-15,-4 2-3 16,-4 2-13-16,-5-1 5 16,2-2-7-16,4-1 6 15,0-1-7-15,7-1 3 16,3-1-3-16,6 0 2 0,0-1-1 15,0 0-12-15,0 0-11 16,0 0-20-16,0 0-31 16,0 0-57-16</inkml:trace>
  <inkml:trace contextRef="#ctx0" brushRef="#br0" timeOffset="-168008.7">12544 8675 9 0,'-12'0'87'0,"11"0"-50"16,-1 0-5-16,2 0 5 0,0 0-18 15,0-1-28-15,0-4-35 16,0-3 35-16,0 3 3 15,0 0 9-15,0 4 24 16,0 1 30-16,0 0 0 16,0 0-5-16,0 0-14 15,0 0-3-15,0 0-5 16,0 0-7-16,0 0 1 16,0 0-3-16,0 0 1 15,0 0-6-15,0 0-2 16,0 0-7-16,2 0-2 15,16 0-5-15,16-5-7 0,10-2 14 16,13-5-5-16,-4 0 3 16,-8 1-5-16,-6 3 3 15,-9 1-5-15,-9 1 4 16,-8 3-1-16,-6 0-1 16,-5 3 1-16,-2 0-3 15,0 0 7-15,0 0 1 16,0 0 12-16,0-1 12 15,-6 0-17-15,-1-2-9 16,2 0-4-16,4 3 6 16,1-1-6-16,0 1 0 15,0 0-19-15,0 0-31 16,0 0-88-16,0-4-59 0</inkml:trace>
  <inkml:trace contextRef="#ctx0" brushRef="#br0" timeOffset="-166288.05">12534 7657 155 0,'-5'1'49'16,"1"-1"-29"-16,2 0 23 15,-1 0-18-15,-6 0-12 16,5 0-12-16,-4 6-17 0,-1 0 7 15,2-1 0-15,3-2-7 16,1-2 13-16,0-1 0 16,-2 0-87-16</inkml:trace>
  <inkml:trace contextRef="#ctx0" brushRef="#br0" timeOffset="-165833.27">12479 7467 400 0,'0'-4'22'16,"0"-1"-15"-16,0 4 41 15,0 1 4-15,0 0 7 16,0 0-24-16,0 0-3 0,0 0-16 15,0 0 0-15,0 0-3 16,0 0 1-16,-3 0-7 16,-8 6 3-16,-7 27-5 15,-4 10-3-15,-1 17 9 16,3 11-12-16,5 5 6 16,0 12 1-16,4 2 7 15,7 2-9-15,4-4 1 0,0-8-1 16,0-6 1-16,4-8 1 15,5-11-7 1,2-7 2-16,1-5-3 16,-2-9 8-16,-2-6-7 0,0-6 2 15,-3-4-1-15,-2-1 0 16,0 0 2-16,-1-3-4 16,1-1 4-16,0-1-20 15,8 0-10-15,12-2-42 16,17-10-33-16,9-9-169 15</inkml:trace>
  <inkml:trace contextRef="#ctx0" brushRef="#br0" timeOffset="-164940.42">14014 7363 583 0,'-8'-9'13'15,"4"0"7"-15,4 9 34 16,0 0-14-16,0 0-30 16,0 0-11-16,1 7-6 0,15 12 7 15,4 9 2-15,2 1-4 16,1 1 6-16,2 1-8 15,1 2 7-15,-3 4-4 16,-3 8 5-16,-2 8-1 16,-5 11 3-16,-3 10 8 15,-4 5 0-15,-4-1-7 16,-2 0-8-16,0-7 6 16,-6 0-5-16,-10-7 9 15,1-6-5-15,-3-2 4 16,1-5-3-16,1-6 2 15,1-3 5-15,-1-9-8 0,4-7 3 16,0-5-6-16,6-10 6 16,5-8-8-16,1-2 11 15,-2-1 0-15,2 0 0 16,0 0-2-16,0 0-6 16,0 0 4-16,0 0-8 15,0 0 6-15,0 0-5 16,0 0 9-16,0 0-3 15,-9 6 3-15,-6 8-3 16,-3 5-2-16,-4 4-1 16,1 1-3-16,5-8 6 15,0-2-6-15,2 0 7 16,4-5-9-16,4 0 5 0,4-7-2 16,2-2 1-16,0 0-1 15,0 0-4 1,0 0-4-16,0 0-31 15,13-1-36-15,4-12-43 0,-4-6-127 16</inkml:trace>
  <inkml:trace contextRef="#ctx0" brushRef="#br0" timeOffset="-163044.53">13164 8790 261 0,'4'-5'63'0,"-4"5"-6"16,0 0 21-16,0 0-26 15,0 0-21-15,0 0-11 16,0 0 2-16,0 0-7 0,0 0-1 15,0 0-4-15,0 0-9 16,0 14 2-16,0 22 2 16,0 16 31-16,-3 7-14 15,-4 2-12-15,2-8-2 16,2-8 3-16,3-8-1 16,0-9-10-16,0-6 3 15,0-6-6-15,0-8 8 16,0-2-5-16,0-4 2 15,0-2-4-15,0 0 5 16,0 2-2-16,0-2-2 16,0 0 5-16,0 0-10 15,0 1 9-15,0 1-7 0,0 0 8 16,0 4-3 0,0-3 5-16,0 1-1 15,0-3-2-15,0-1 0 16,0 2-7-16,0-2 6 0,0 1-7 15,2 3 8-15,4-2-23 16,4 0-45-16,-3-2-26 16,1-1-93-16</inkml:trace>
  <inkml:trace contextRef="#ctx0" brushRef="#br0" timeOffset="-162420.64">13561 8765 559 0,'-9'-4'25'16,"3"1"-24"-16,5 3 41 15,1 0-5-15,0 0-30 0,0 0-4 16,0 23-8-16,0 13 12 15,0 11 1-15,0 11 10 16,0 5-4-16,0 2 6 16,0-1-5-16,-2-7-7 15,-2-8 1-15,2-9-4 16,1-12 1-16,-2-4-7 16,3-7 10-16,0-6-9 15,-1-6 9-15,1-2-6 16,0-3 0-16,0 2 0 15,0-1-2-15,0-1 3 16,0 0-8-16,0 0 8 0,0 0-9 16,0 0 9-16,0 0-5 15,0 0 2-15,0 0 0 16,0 0-1-16,-2 0 1 16,2 0-3-16,0 0 2 15,0 0-9-15,0 0 3 16,0 0-16-16,0 1-11 15,-3-1-13-15,-1 0-4 16,-1 0-32-16,-3 0-50 16,-2-16-142-16</inkml:trace>
  <inkml:trace contextRef="#ctx0" brushRef="#br0" timeOffset="-161572.14">12928 9213 488 0,'0'-5'1'16,"0"2"6"-16,0 3 37 15,0 0-7-15,0 0-23 16,0 0 0-16,0 0-7 15,9 0-4-15,6 11-2 16,8 7 13-16,9 9 16 16,3 2-12-16,2 3-2 15,1 6-15-15,-5-3 6 16,2 3-7-16,-7-2 6 0,-3-5-5 16,-4-7 1-16,-8-11-1 15,-2-1 0-15,-7-7 3 16,-1 1-9-1,-2-4 7-15,-1 1-6 0,0-1 9 16,2-2-4-16,-2 1 3 16,0-1-1-16,0 0 1 15,0 0-1-15,0 0-3 16,0 0 2-16,0 0-7 16,0 0 12-16,0 0-7 15,0 0 21-15,0 0 0 16,0 1-4-16,0-1-9 0,0 2-5 15,0-2 3-15,0 0-8 16,0 0 5-16,0 0-8 16,0 0 10-1,0 0-7-15,0 0 2 0,2 0-1 16,11 0 0-16,17-11 2 16,19-13 1-16,15-11 4 15,17-12-15-15,9-7 14 16,3-6-9-16,-5 3 5 15,-8 5-12-15,-15 4-7 16,-10 9 0-16,-8 7 6 16,-14 7 10-16,-11 8-2 15,-12 7 7-15,-7 6-7 0,-3 3 8 16,0 1-1-16,3 0-1 16,0-3-2-16,8 0 0 15,-1-1 2 1,2 1-3-16,0 3-3 0,-3 0-83 15,-6 0-39-15</inkml:trace>
  <inkml:trace contextRef="#ctx0" brushRef="#br0" timeOffset="-159724.41">12523 8184 153 0,'-3'-4'117'16,"-3"1"-106"-16,6 3 13 16,0 0 17-16,0-1-22 15,0 0-13-15,0 1-9 16,0-3 8-16,0 1-5 16,0-2 5-16,0 1-6 0,0 3 4 15,0 0 6-15,0 0 12 16,0 0 5-16,0 0-15 15,0 0 0-15,0 0-5 16,0 0 9-16,0 0-4 16,0 0 10-16,0 0 1 15,0 0 0-15,0 0-1 16,0 0-18-16,-3 0 1 16,-1-2-41-16,-1-5-66 15,2 1-41-15,3-6-70 16</inkml:trace>
  <inkml:trace contextRef="#ctx0" brushRef="#br0" timeOffset="-159449.15">12523 8184 244 0,'-12'-62'45'0,"12"62"34"15,0-2 7-15,0 2-24 16,0 0-20-16,0 0-8 16,0 0-10-16,15-1-20 15,6 0-2-15,9-2-4 16,7 0 11-16,-6 3-8 15,-1 0 2-15,-4 0-4 16,-6 0 1-16,-4 0 1 16,-5 3-1-16,-6-2 4 15,-5-1-11-15,0 2 13 16,0-2-5-16,0 0 10 0,0 0-4 16,0 0 2-16,0 0-7 15,0 0-2 1,0 1-3-16,0 2-58 15,0 5-91-15,0 0-115 0</inkml:trace>
  <inkml:trace contextRef="#ctx0" brushRef="#br0" timeOffset="-158627.9">12587 7507 537 0,'-4'-4'46'15,"0"4"16"-15,2 0-11 16,2 0-21-16,0 1-17 16,0 26-16-16,0 13 9 15,0 11 11-15,0 5-8 0,9-5-5 16,-2-3-4-16,-1-8 5 15,-1-6-12-15,-4-10 13 16,1-7-10-16,-2-6 8 16,0-5-5-16,0-3-4 15,0 1-27-15,-21 5-37 16,-12 0-69-16,-9-7-248 16</inkml:trace>
  <inkml:trace contextRef="#ctx0" brushRef="#br0" timeOffset="-158317.02">12444 7777 552 0,'0'0'65'0,"0"0"-74"15,3 7 12-15,3 10 5 16,6 9 25-16,0 6-17 16,4-2-11-16,-1-3 1 15,2-4-9-15,-1-5 6 16,-4-5-5-16,0-6 8 15,-8-6-7-15,11-1 2 16,11-4-1-16,11-22 10 16,9-10-5-16,0-2-4 15,-9 0 1-15,-11 9-7 16,-10 8 7-16,-6 6-5 16,-7 5 8-16,-3 7-2 0,0 3 7 15,0 0-3-15,0 0-6 16,3 0 0-16,6-2-38 15,8-3-69 1,7-6-85-16</inkml:trace>
  <inkml:trace contextRef="#ctx0" brushRef="#br0" timeOffset="-157751.52">13803 7290 513 0,'3'0'1'0,"-2"1"22"16,-1 28 28-16,0 14 18 15,0 11-26-15,0 10-17 16,0 1 1-16,0 0-13 0,3-5-6 15,4-9-6-15,-1-9-1 16,0-11 3 0,-3-6-10-16,-1-9 9 15,-2-6-11-15,0-4-18 0,-18-2-30 16,-15-4-36-16,-8 0-159 16</inkml:trace>
  <inkml:trace contextRef="#ctx0" brushRef="#br0" timeOffset="-157504.2">13578 7704 479 0,'3'0'1'0,"4"0"-11"15,6 6 31-15,2 6 26 0,8 5-6 16,-1 4-7-16,2 0-9 16,0 1-16-1,1-3-3-15,-4-3-5 16,-6-3 1-16,-1-7 0 0,-6-3-4 15,4-3 4-15,6 0-4 16,6 0 11-16,8-15-9 16,9-10 4-16,2-3-4 15,-2 0-4-15,-3 3-37 16,-13 6-69-16,-19 5-127 16</inkml:trace>
  <inkml:trace contextRef="#ctx0" brushRef="#br0" timeOffset="-153872.87">5887 7743 501 0,'-12'0'42'15,"2"0"13"-15,7 0 5 0,3 0-21 16,0 0-21-16,0 0-17 15,0 0 2-15,0 0-6 16,0 0 10-16,0 0-9 16,0 0 8-16,0 11-9 15,0 10 13-15,0 10 11 16,0 5-11-16,0-3 1 16,0 1-10-16,0-1 3 15,0-6-7-15,0-4 12 16,0-11-7-16,0-1-1 15,0-6-1-15,0-1 3 16,0-1-2-16,0-3-3 16,0 0 5-16,0 0-15 0,0 0 3 15,-2 0-15-15,-7 0-8 16,-3-3-14-16,-1-17-131 16,-2-8-139-16</inkml:trace>
  <inkml:trace contextRef="#ctx0" brushRef="#br0" timeOffset="-153676.35">5801 7574 492 0,'0'0'61'16,"1"0"-62"-16,1 0 22 0,3 0-11 15,4 0-14-15,3 3 5 16,3 2-2-16,3 2 7 15,-5 1-13-15,-1 3-26 16,-4 3-65-16,-4 0-72 16</inkml:trace>
  <inkml:trace contextRef="#ctx0" brushRef="#br0" timeOffset="-153272.43">5961 7795 276 0,'0'6'280'0,"0"-6"-272"16,3 5 16-16,3 10 13 0,0 7-21 16,5 10-2-16,-1 5-13 15,-4-3 6-15,1-2-7 16,-5-8 1-16,1-9-1 16,-3-8 2-16,0-4-1 15,0-3-2-15,0 0 6 16,0-3-10-16,-5-19 0 15,-2-11-12-15,5-8 12 16,2-5 2-16,0 6 4 16,0 8-1-16,6 11 6 15,2 11 4-15,2 3-11 16,5 2 5-16,1 5 0 0,1 0 2 16,2 8-6-16,-4 14 7 15,0 6 1-15,-6 1 5 16,-3 3 1-16,-6-4-7 15,0-3-2-15,0-4-9 16,0-4 10-16,0-4-8 16,0-5-8-16,0-3-48 15,0-5-72-15,0-5-245 16</inkml:trace>
  <inkml:trace contextRef="#ctx0" brushRef="#br0" timeOffset="-153083.93">6207 7814 619 0,'0'0'22'16,"0"0"-26"-16,9 0 13 15,16 0-17-15,9-3 9 16,5-6-1-16,3 2 2 16,-4 2-2-16,-12 4-9 15,-8 1-57-15,-12 0-32 16,-6 0-38-16,-8 0-140 15</inkml:trace>
  <inkml:trace contextRef="#ctx0" brushRef="#br0" timeOffset="-152820.64">6228 7503 566 0,'-2'11'35'0,"-1"11"-35"15,3 13 11-15,0 15 34 16,0 3-36-16,2 2 2 16,7-2-1-16,1-6 4 15,-1-1 1-15,-6-7-8 16,0-7 1-16,-3-4-1 16,0-8 2-16,0-5-13 15,0-4 11-15,-3-3-11 16,-3-1 6-16,6-2-44 0,0-1-37 15,0-4-111-15</inkml:trace>
  <inkml:trace contextRef="#ctx0" brushRef="#br0" timeOffset="-150780.85">6734 7984 327 0,'0'1'13'15,"0"-1"-5"-15,0 0 28 16,0 0-24-16,0 0-5 16,0 0 7-16,0 0 17 15,0 0-2-15,0 0 4 16,0 0-15-16,0 0-7 16,0 0-2-16,0 0-15 15,0 0 9-15,0 0-8 16,0 0 7-16,0 0-5 0,0 0 3 15,0 0 0-15,0 0 0 16,0 0 2-16,0 0-4 16,0 0 3-1,0 0-4-15,6-4 8 0,5-7-3 16,0 1 0-16,-2-2-2 16,2 0 2-16,2 0-2 15,-1-6 0-15,0 0 2 16,-2-1-10-16,-1 1 12 15,-1-2-8-15,-3-2 8 16,0-1-6-16,-2-3 6 16,2-2-7-16,-2-1-8 0,-2-4 0 15,-1-2-7 1,0 1-1-16,0-4-7 16,0 6 31-16,-10 7-6 15,-2 7 11-15,3 9 21 0,1 5 4 16,2 3-3-16,2 1 5 15,-2 0-17-15,3 0-22 16,-1 0 13-16,1 0-11 16,-2 9 10-16,-1 17-5 15,1 11 8-15,3 8 10 16,0 7-4-16,2 0-5 16,0-1-6-16,0-4 0 15,9-6-3-15,2-8 4 16,1-5-6-16,-4-10 1 15,1-4-6-15,-1-6 4 16,-2-1-2-16,-3-5 0 16,1-1 2-16,-2-1-9 0,-2 0 12 15,0 0-8-15,0 0 6 16,0 0-3-16,3 0 2 16,-2 1-2-16,2 1-2 15,2-1-1-15,1 2-8 16,-2-1 5-16,3 3-2 15,-1-1 9-15,-1 0-17 16,1 0 3-16,0 1-15 0,6-3-20 16,-3-2-31-1,-2 0-99-15</inkml:trace>
  <inkml:trace contextRef="#ctx0" brushRef="#br0" timeOffset="-150375.7">7174 7939 585 0,'0'-1'44'16,"0"1"-18"-16,3 0 37 15,-2 0-26-15,-1 0-21 16,0 0-15-16,0 0-1 16,0 0 2-16,0 13 1 15,-14 10 2-15,-2 6-6 16,-3 2-35-16,2-6-59 0,1-10-105 16</inkml:trace>
  <inkml:trace contextRef="#ctx0" brushRef="#br0" timeOffset="-149556.89">7443 7717 670 0,'-2'0'13'15,"1"0"41"-15,1 0-1 16,0 0-35-16,0 0-20 16,0 11-6-16,0 12 6 0,4 4 6 15,6 2-4-15,-4-7 0 16,-2-2-2-16,-4 0 5 16,0 0-5-1,0 4 3-15,-7 1-7 0,-2 1-4 16,2 2-12-16,0-10-18 15,6-4-12-15,-1-11-61 16,1-3-85-16</inkml:trace>
  <inkml:trace contextRef="#ctx0" brushRef="#br0" timeOffset="-149383.35">7338 7588 538 0,'-4'-5'68'0,"4"4"-62"15,0 1 39 1,0 0-26-16,10 0-18 16,21 0-2-16,10 0-3 0,6 0 7 15,-1 0-13-15,-8 4-91 16,-15 7-151-16</inkml:trace>
  <inkml:trace contextRef="#ctx0" brushRef="#br0" timeOffset="-149040.74">7583 7720 522 0,'0'8'64'0,"0"4"-52"0,3 12 52 16,7 8-32-1,4 1-14-15,-3 1-2 16,2-5-16-16,-1-9 3 16,-4-7-7-16,-3-6 4 0,-4-7-16 15,-1 0 4-15,0-4 11 16,-3-20-3-16,-4-10-1 15,4-11-1-15,3-5 5 16,0 2-5-16,9 9 8 16,6 9-5-16,3 14 6 15,3 9-6-15,3 7 6 16,1 0 1-16,0 11 1 16,-1 13 6-16,-6 2-6 15,-5 6 8-15,-5 3-11 16,-5-1 7-16,-3 1-10 15,0-1 4-15,0-7-17 16,-3-6-28-16,-2-5-26 0,0-16-89 16,5-3-256-16</inkml:trace>
  <inkml:trace contextRef="#ctx0" brushRef="#br0" timeOffset="-148892.45">7856 7674 516 0,'0'0'144'16,"0"-2"-138"-16,3 2 40 15,22-2-32-15,17-3-11 16,10-2 1-16,3 0 1 16,-7 1-5-16,-15 4-22 15,-16 2-49-15,-17 0-89 16,0-1-157-16</inkml:trace>
  <inkml:trace contextRef="#ctx0" brushRef="#br0" timeOffset="-148680.02">7870 7451 140 0,'-2'0'385'16,"2"1"-372"-16,0 24 6 15,8 13 64-15,8 17-30 16,3 3-39-16,-1 2 26 16,-2-3-25-16,-1-7-4 15,-6-9-13-15,-3-10 7 16,0-10-6-16,-6-5 3 15,0-6-29-15,3-3-37 0,4-7-63 16,10-9-321-16</inkml:trace>
  <inkml:trace contextRef="#ctx0" brushRef="#br0" timeOffset="-148080.61">8449 7614 515 0,'0'-3'57'15,"0"3"-46"-15,1 0 16 16,9 10-7-16,2 15 0 0,3 10 29 15,-3 6-18-15,-3 2-14 16,-3 1-7 0,0-5-8-16,-2-9 2 0,-2-10-10 15,-1-11 10-15,-1-3-6 16,0-6 3-16,0 0-4 16,0 0 0-16,0-14 5 15,0-18-14-15,6-15-3 16,5-6 0-16,8 3 10 15,-3 10-1-15,-2 15 11 16,2 6-5-16,8 6 3 16,3-1-2-16,6 4-1 0,-2 2 2 15,-6 5-3-15,-4 3 2 16,-9 0-9 0,-6 0 9-16,-4 0-9 15,-2 0 6-15,0 0-14 0,0 3-40 16,-14 6-8-16,-4 0-81 15</inkml:trace>
  <inkml:trace contextRef="#ctx0" brushRef="#br0" timeOffset="-147765.53">8707 7246 583 0,'11'-3'6'16,"11"0"-3"-16,10 3 43 0,5 0-26 15,2 18-10-15,-1 17 8 16,-7 19-1-16,-6 12 3 16,-9 10 5-16,-9 6-5 15,-7-4-8-15,0-3 1 16,-12-9 2-16,-9-7-7 15,-2-10 5-15,-2-12-7 16,0-9 7-16,3-8-9 16,7-9-2-16,6-4-6 15,8-6-33-15,1-1-42 16,1-16-77-16</inkml:trace>
  <inkml:trace contextRef="#ctx0" brushRef="#br0" timeOffset="-146196.35">9300 7213 466 0,'3'-10'113'0,"-3"4"-85"0,0 6 46 15,0 0-17-15,0 0-22 16,-12 0-31 0,-5 17 12-16,-10 8-20 15,2 6 12-15,2 2-7 0,2 0 1 16,6-5-2-16,0-1 3 15,8-3 1-15,2-4-7 16,5-3 3-16,0-5-6 16,0-2 11-16,14-2-10 15,8-1 6-15,3-1-1 16,0-2 1-16,0 0-6 16,-9-1-17-16,-2 2 11 15,-4 1-2-15,-7 1 9 16,-3 1-8-16,0 1 10 15,0 4 2-15,-9-2 7 16,0 2-6-16,3-5 6 16,3-3-4-16,3 0-3 0,-2-2 1 15,2 1-3-15,-1 6 7 16,-2 4-1-16,-3 5 9 16,2 9-9-16,-1 6 2 15,-4 10 2-15,-1 6 0 16,1 2 0-16,0 1-8 15,4 2 8-15,2-8-5 16,2-2 4-16,1-4-6 0,0-14 3 16,0-5-2-1,0-14 2-15,0-6-3 16,0-2-3-16,0 0 4 16,0 0-7-16,0 0 11 0,9 0-11 15,13 0 1-15,5-11-16 16,7-6-24-16,-3 0-43 15,-9 0-92-15</inkml:trace>
  <inkml:trace contextRef="#ctx0" brushRef="#br0" timeOffset="-138680.14">2480 3459 243 0,'-14'0'465'15,"-22"0"-466"-15,-13 9 16 16,18 7 23-16,-2 8-3 16,-4 12-14-16,2 13-14 15,-3 9-3-15,-2 8-5 16,2-2 6-16,6-4-2 16,-4-2 0-16,9-5-3 15,5-13 3-15,7-9-2 16,6-13-5-16,4-13-15 15,2-1-33-15,2-4-17 16,-1 0-45-16,-2-20-93 0</inkml:trace>
  <inkml:trace contextRef="#ctx0" brushRef="#br0" timeOffset="-138459.73">1983 3605 577 0,'0'0'35'16,"0"0"-43"-16,14 0 15 15,5 16 12-15,17 16 25 16,15 11 16-16,10 10-29 16,3-2-20-16,7-8-10 15,-7-7 4-15,-10-8-4 16,-11-8 1-16,-12-8 0 16,-14-3-5-16,-7-5-18 0,-7-3-32 15,-3 2-4-15,0 0-20 16,-19 4-89-1</inkml:trace>
  <inkml:trace contextRef="#ctx0" brushRef="#br0" timeOffset="-138147.56">2490 4002 627 0,'0'-2'20'0,"-8"2"31"16,-8 0 24-16,-3 14-27 0,-16 22-37 16,-5 16-1-16,-3 7 3 15,-3-1 6-15,10 0-11 16,0-4-2-16,2-1-6 15,5-6 1-15,-3-2 1 16,6-8-14-16,-3-5-16 16,5-10-38-16,2-10-28 15,1-12-84-15,6-32-217 16</inkml:trace>
  <inkml:trace contextRef="#ctx0" brushRef="#br0" timeOffset="-137919.56">1997 4084 633 0,'0'0'17'0,"6"0"-10"16,6 14 23-16,15 25 12 16,14 19 21-16,11 13-39 15,11 5-14-15,5-4-4 16,-4-7 2-16,-1-10-11 16,-12-10 6-16,-11-11-4 15,-16-11 4-15,-8-12-1 16,-10-6-7-16,-6-5-6 15,0 0-3-15,-6 0-1 16,-16-18-52-16,-5-5-54 16,-6-4-252-16</inkml:trace>
  <inkml:trace contextRef="#ctx0" brushRef="#br0" timeOffset="-126336.27">10588 3943 396 0,'0'-2'51'0,"0"0"11"15,0 2 12-15,0 0-35 16,0 0-22-16,0 0-11 15,0 0 7-15,0 0-15 16,0 0 11-16,0 9-19 16,0 12 12-16,-1 6 2 0,1 8 1 15,0-4-4-15,5-2 0 16,14-6 1-16,6-2-9 16,7-10-3-16,1-7-12 15,-2-4 10-15,-7 0-10 16,-8-13-4-16,-12-7 14 15,-4-1 14-15,0-7 4 16,-6-1 7-16,-12 0 22 16,-2 3-4-16,-3 5-11 15,2 7-5-15,5 6 4 16,6 4-12-16,5 4 0 16,2 0-7-16,0 0-3 0,-3 0-29 15,-1 6-42-15,4 11-39 16,3-2-76-16</inkml:trace>
  <inkml:trace contextRef="#ctx0" brushRef="#br0" timeOffset="-125967.27">11542 3930 381 0,'0'-2'51'16,"0"2"1"-16,0 0-19 15,0 0-4-15,0 0-10 16,0 0-4-16,0 0-5 16,1 0 4-16,4 13-8 15,-2 9 11-15,1 8-6 16,2 2-4-16,3 2-5 0,1-8 0 16,1-4-4-16,2-4-38 15,-2-9-91 1,-2-9-282-16</inkml:trace>
  <inkml:trace contextRef="#ctx0" brushRef="#br0" timeOffset="-125520.43">12418 3785 522 0,'0'-1'40'15,"0"1"-40"-15,4 0 12 16,5 0 4-16,3 8-9 16,-3 7-13-16,-5 7 9 15,-4 3-5-15,0-1-1 0,-6 1-17 16,-12-5 13-16,-1-8 9 16,5-2 2-1,7-9 11-15,7 1 20 16,0-2-1-16,0 0-28 0,18 0-3 15,13 0-10-15,13 0 15 16,3 1-9-16,5 2 5 16,-1 1-5-16,-1 2-22 15,-5 0-81-15,-12-3-89 16</inkml:trace>
  <inkml:trace contextRef="#ctx0" brushRef="#br0" timeOffset="-125084.59">13146 3767 577 0,'7'-11'0'0,"4"1"12"16,8 6-4-16,-1 1-11 16,0 3 4-16,-4 0-16 0,-7 14-56 15,-7 5-29 1,0 4 4-16,0-7-1 16,-4-3 66-16,1-6 55 15,3-6 39-15,0-1 18 0,0 3-26 16,5 0-38-16,16 5-7 15,1 3 10-15,4 3-19 16,-9 6 2-16,-8-1-5 16,-7 1-1-16,-2-7 1 15,-11 0 3-15,-12-6 45 16,-6-3 17-16,1 0-14 16,7-4-15-16,12 0-19 15,9 0-4-15,0 0-15 16,24 0-90-16,3-7-78 15</inkml:trace>
  <inkml:trace contextRef="#ctx0" brushRef="#br0" timeOffset="-124647.77">14422 3639 601 0,'-22'0'-2'0,"-2"0"0"16,-3 12 30-16,-1 15-17 16,1 1-4-16,12-2-7 15,5-7 1-15,8-3-1 16,2-7-1-16,0 0 4 15,6-2-10-15,15-3 10 16,9 3-5-16,10-4 9 0,12-3-5 16,0 0-4-16,2-7-84 15,-14-8-76-15</inkml:trace>
  <inkml:trace contextRef="#ctx0" brushRef="#br0" timeOffset="-124476.49">14546 3626 612 0,'-2'0'15'0,"1"0"-3"16,-4 6 22-16,2 8-21 15,-1 8-2-15,4 2-9 16,0 3-1-16,0-2-8 0,13 5-17 16,8 0-39-16,3-2-57 15,1-7-78-15</inkml:trace>
  <inkml:trace contextRef="#ctx0" brushRef="#br0" timeOffset="-124219.64">15077 3584 619 0,'0'-2'37'15,"0"2"-39"-15,0 0 11 16,0 14-6-16,2 16-6 15,10 8 8-15,8-1-9 0,0-4 7 16,-4-9-5 0,-8-8 5-16,-8-6-4 15,0-4 1-15,-28 3 3 16,-8 1 11-16,-5-5 3 0,3-2-11 16,7-3-1-16,5-3-14 15,7-19-40-15,7-10-137 16</inkml:trace>
  <inkml:trace contextRef="#ctx0" brushRef="#br0" timeOffset="-124107.96">15031 3609 426 0,'12'0'26'15,"8"0"-30"-15,2 0 41 0,11 0 1 16,4 0-28-16,3 0-8 16,-1 0-17-1,-7 0-250-15</inkml:trace>
  <inkml:trace contextRef="#ctx0" brushRef="#br0" timeOffset="-123736.96">16035 3374 594 0,'-7'3'64'0,"-5"8"-69"15,-11 17 25-15,-6 14 21 0,-6 12-14 16,10 3-23-16,12-3-3 16,13-3-5-16,0-8 5 15,20-7-24-15,6-14-6 16,-1-12 4-16,-4-9-2 15,-9-1 15-15,-3-14 15 16,-9-12 12-16,0 1-7 16,-15 0 19-16,-9 4 11 15,-4 8-17-15,5 4-21 16,6 4 0-16,4 5-8 16,13 0-39-16,0 5-76 15,27-1-205-15</inkml:trace>
  <inkml:trace contextRef="#ctx0" brushRef="#br0" timeOffset="-123233.11">16719 3413 643 0,'-5'-12'19'0,"5"7"-21"16,0 5 12-16,0 0 9 0,2 10-15 15,10 10-3-15,1 3 4 16,-4 2 0-16,-5-1-8 16,-2-2 5-16,-2-3-12 15,0-10-41-15,0-3-19 16,0-6-12-16,0-4 58 15,-2-18-67-15,2-4 80 16,0-3 50-16,0-3 43 16,0 7-16-16,8 2-2 15,8 3-24-15,8 8-32 16,6 2-7-16,5 3 2 16,3 4 2-16,-5 3-5 0,-2 0 2 15,-6 5-7-15,-5 11 6 16,-4 2-7-16,-7 4 7 15,-8 6 1 1,-1 3 8-16,0 1 17 0,-10-3-10 16,-1-5 0-16,4-4-9 15,4-8-2-15,2 0-8 16,-1-2 5-16,2 1-3 16,-3 6 2-16,0 3-73 15,-1-2-105-15</inkml:trace>
  <inkml:trace contextRef="#ctx0" brushRef="#br0" timeOffset="-121880.99">18129 3423 149 0,'0'0'148'0,"0"0"-92"15,0 0 25-15,0 0-26 16,0 0-15-16,0 0-5 15,0 0-8-15,0 0 1 16,0 0-10-16,-6 0 2 16,0 0-6-16,-4 0-12 15,-2-7-1-15,-2-3 0 0,1 3 1 16,0-1 1-16,2 1 8 16,2-4-9-16,-1 0 3 15,2-3-7-15,1 0 9 16,2-6-4-16,4 1-1 15,1-1-4-15,0 2 3 16,6 4 0-16,4-2-6 16,5 3 4-16,3 4-2 0,4-2 3 15,2 5-2 1,4 2 1-16,-2 4 0 16,2 0-4-16,1 0 4 15,-4 3-3-15,-5 6 3 0,-6 1-8 16,-8 4 3-16,-6 1-11 15,0 3 3-15,-9 6 6 16,-15 1 5-16,-2 3 7 16,0 0-4-16,1-2 12 15,4-4-6-15,3 2 19 16,3-2-16-16,5-1 5 16,-1-1-7-16,5-2 2 15,2 1-7-15,4-4-1 16,0 6 1-16,0-7-4 15,7 2 4-15,5-1-8 16,2-4 9-16,0-3-5 16,1-3 5-16,2-5-3 0,-2 0-1 15,2 0 1-15,3-12 2 16,1-7 2-16,-4-5-8 16,-4-2 8-16,-9-1-6 15,-4 1 12-15,0 2 5 16,-17 2 2-16,-14 1-3 15,-4 3 8-15,1 6-5 16,1 4-12-16,12 5 8 16,6 3-15-16,9 0 3 15,3 0-4-15,1 3-24 16,1 20-47-16,1-8-47 16</inkml:trace>
  <inkml:trace contextRef="#ctx0" brushRef="#br0" timeOffset="-120052.2">6518 6894 538 0,'-3'-3'24'16,"-22"2"37"-16,7 1-10 15,6 0-19-15,6 0-12 16,-1 0-15-16,4 9-2 16,1 5-1-16,1 4-4 15,1 3 4-15,0 0-9 16,0-1 11-16,9 2-8 16,6-1 9-16,1 0-7 15,6 0 3-15,4-6-3 16,-1-2 3-16,-3-8-1 15,2-5-6-15,0-4 0 16,-5-19-4-16,1-10 10 0,-12-2-2 16,-8 0 4-16,0 6 0 15,-19 7 4 1,-15 5 19-16,-12 5 1 0,-8 8 4 16,-5 2-25-16,2 2 9 15,11 0-7-15,15 4-1 16,17 3-5-16,14 0-4 15,0 4-16-15,31 5-44 16,18-5-15-16,7-11-221 16</inkml:trace>
  <inkml:trace contextRef="#ctx0" brushRef="#br0" timeOffset="-119188.83">8365 6965 456 0,'-9'-3'4'0,"-7"3"39"16,-5-1 20-16,-1-2-37 0,2-1 3 15,-2-2-5-15,4 1 1 16,3-4-1-16,4 2-3 16,3 0-4-16,5 0 2 15,3 0-2-15,3-14-22 16,25-4 9-16,12-1-8 16,-1-2 7-16,0 10-4 15,-11 7 1-15,-6 5-8 16,-5 6-4-16,-7 0-1 0,-4 2-2 15,-6 13 8 1,0 3-3-16,-16 9 19 16,-5 5-8-16,-5 4 4 15,4 1-4-15,-3 4 9 0,7-2 2 16,3 0 6-16,11-6-6 16,4-5-18-16,7-2 11 15,17-6-9-15,7-6 8 16,2-11-7-16,3-3-5 15,-6-16-12-15,-5-14-4 16,-9-8 12-16,-10-1 1 16,-6-1 13-16,0 8-8 15,-21 5 16-15,-8 8 3 16,-12 5 13-16,-6 6-9 16,-1 7 3-16,-1 1-10 15,13 0-1-15,11 5-3 0,17-3-18 16,8 4 15-16,5 2-63 15,20-1-47-15,8-7-207 16</inkml:trace>
  <inkml:trace contextRef="#ctx0" brushRef="#br0" timeOffset="-111712.46">6542 6175 290 0,'13'0'79'0,"-10"0"-70"15,-1 0 65-15,-1 0-16 16,-1 0-16 0,0 0-16-16,0 0 7 0,0 0 6 15,0 0-26-15,0 0 0 16,0 0-9-16,0 0 13 15,-3 0 2-15,-13 0 3 16,0 0-12-16,-10 0-19 16,-2-2 1-16,3 1-4 15,-2-1 9-15,9-1-1 16,-1-1 8-16,5 0-5 16,4 0 4-16,3 2-3 0,4 1 2 15,3 1 1-15,-2 0-5 16,2 0 7-1,0 0-17-15,0 7 4 16,0 20-11-16,0 15 30 0,0 11-5 16,0 5 0-16,0 0-2 15,0-5-3-15,0-7 3 16,0-11-7-16,3-12 4 16,0-10-5-16,-1-9 8 15,-1-1-9-15,6-3 6 16,5 1-4-16,9-1 5 15,7 0 2-15,11 0-3 0,-2 0 5 16,-1 0-13 0,-4 0 11-16,-12 0-8 15,-8-1 8-15,-7-1-4 16,-5 2 1-16,0 0 5 0,0 0 1 16,0 0 2-16,0 0-14 15,0-4-35-15,2-1-82 16,4-6-246-16</inkml:trace>
  <inkml:trace contextRef="#ctx0" brushRef="#br0" timeOffset="-110988.52">6722 6528 490 0,'0'0'34'16,"0"0"-17"-16,0 0 27 16,0 0-27-16,0 0-17 15,9 0-8-15,8 0 14 16,3-7-9-16,7-4 11 15,-6-7-5-15,8-1 1 16,-4-5-2-16,-2-4-1 16,0 0 2-16,-10-4-15 15,-7 0-9-15,-3-1-14 16,-3 0 26-16,-3 1-2 16,-16-2 14-16,-7 8 3 15,3 7 24-15,4 7 31 16,8 8-24-16,6 3-17 0,2 1-9 15,3 0-6-15,0 11-12 16,-3 11 13-16,3 9-6 16,0 2 2-16,0 6 3 15,0 4 5-15,0 2 12 16,0 0-10-16,6-2-2 16,8-4-8-16,5-4 8 15,0-10-9-15,0-6 3 16,-5-9-4-16,-5-6 1 15,-3-2 3-15,0 0-2 16,-3-2 4-16,-3 0-11 16,0 0 11-16,0 1-12 0,0-1 14 15,0 0-12-15,0 1-15 16,0 2-15-16,7 1-37 16,1-4-85-16,3 0-300 15</inkml:trace>
  <inkml:trace contextRef="#ctx0" brushRef="#br0" timeOffset="-110672.37">7264 6510 672 0,'0'0'44'15,"0"0"-23"-15,0 0 19 16,0 0-17-16,0 3-26 15,-1 18-9-15,-7 6 12 16,-5 7-39-16,0-2-47 0,1-12-83 16</inkml:trace>
  <inkml:trace contextRef="#ctx0" brushRef="#br0" timeOffset="-109000.9">7460 6232 465 0,'0'-4'31'16,"0"4"27"-16,0-1 2 15,0 1-26-15,0 0-32 16,0 0 8-16,0 0-10 16,0 0 4-16,0 0-3 15,0 0 1-15,3 0 0 16,-2 0 0-16,-1 0 6 0,0 0-7 15,0 0 13-15,0 0-10 16,0 0 9-16,0 0-11 16,0 0 2-16,0 0-3 15,0 0-2-15,0 0 5 16,0 0-6-16,0 0 6 16,0 0-10-16,0 0 12 15,0 0-10-15,0 0 9 16,0 0-5-16,0 0 0 15,0 0 2-15,0 0-4 16,0 0 5-16,0 0-9 16,0 0 9-16,0 0-9 0,0 0 9 15,0 0-3-15,2 0-1 16,-1 0 0-16,5 0 3 16,0 1-1-16,0 3-2 15,1-1 4-15,4 1-9 16,-2 0 10-16,1 3-8 15,0 0 6-15,1 0-2 16,-4 2 0-16,1 2-1 16,1 2 0-16,-3 3 3 15,1 0-8-15,-1 2 10 16,0 1-8-16,-3-2 10 16,-2-1-7-16,-1 1 3 15,0-2-2-15,0 1 2 0,0 0 1 16,0 0-3-16,0 0 4 15,0-2-10-15,0-5 9 16,0-3-7 0,0-3 8-16,0-3-5 0,0 0 3 15,0 0 0-15,0 0 5 16,0 0 6-16,0 0-13 16,0-12 9-16,-8-7-14 15,3-5 6-15,5-1-6 16,0 3 1-16,0 1 2 15,9 1 2-15,3 2 1 16,3-2-5-16,4 1 8 0,0 3-13 16,1 2 10-16,5 2-5 15,5 0 7-15,4 5-7 16,4 0 5 0,2 0 0-16,-5 2-1 0,-6 1 2 15,-10 3-8-15,-9 1 5 16,-7 0-2-16,-3 0 5 15,0 0-2-15,0 0 3 16,0 0 1-16,0 0 2 16,0 0-2-16,0 0-5 15,0 0 4-15,0 0-14 16,0 0 1-16,0 0-62 16,4 0-125-16</inkml:trace>
  <inkml:trace contextRef="#ctx0" brushRef="#br0" timeOffset="-103240.75">6070 6789 489 0,'0'0'39'15,"-1"0"-22"-15,-1 0 45 16,2 0-9-16,0 0-38 16,0 0-14-16,-2 0 3 15,2 0-9-15,0 0 9 16,0 0-6-16,0 0 9 15,0 0-7-15,0 0 7 16,0 0-2-16,0 0 1 16,0 0 0-16,0 0-6 0,0 0 7 15,0 0-14 1,0 0 14-16,0 0-10 16,0 0 7-16,4 0-5 15,10 0 2-15,6 0-1 0,1 0 1 16,-5 0 3-16,8 0-10 15,-6 0 9-15,-2 0-8 16,8 2 10-16,1-2-5 16,8 1 1-16,13-1-1 15,17 0 1-15,17 0 3 16,8-4 2-16,1-3 2 16,-2 0-17-16,-7 6 15 15,-6-1-11-15,-2 2 12 16,-8 0-8-16,-7 0 1 15,-5 0 2-15,-3 0-4 16,2-4 9-16,0 0-16 0,4 1 13 16,0 2-11-16,-2-1 14 15,-5 2-9-15,2 0 4 16,2 0-2-16,1 0 0 16,8-1 5-16,1-6-11 15,8-3 13-15,-1 1-19 16,-2 0 19-16,3 2-13 15,-7 4 10-15,-7 3-5 16,-4-1 4-16,-7 1-3 16,-4 0-2-16,-3 0 9 15,-4-1-17-15,-1-2 14 16,-5-3-11-16,-1 1 15 16,-5-2-10-16,-2 2 4 0,3-1-2 15,-2 2 0-15,0 1 5 16,-3 0-10-16,-6 3 11 15,-5-1-18-15,-4 1 17 16,-3 0-9-16,0 0 12 16,0 0-3-16,0 0 21 15,0 0-1-15,0 0-13 16,0 0 3-16,0 0-20 16,0 0 11-16,0 0-9 15,0-5 10-15,0-2-7 16,-3-5 4-16,-10-9-5 15,-1-8 0-15,1-6 3 0,3-7-6 16,2-10 3-16,1-12-16 16,4-14 13-16,3-11-12 15,0-4 5-15,0 7-3 16,-5 13 4-16,-4 18 9 16,-4 20 1-16,3 13 3 15,2 9-6-15,5 6 6 16,0 3-9-16,3 3 10 15,0 1-4-15,0 0 3 16,0-2-4-16,0 2 2 16,0-3 1-16,-3-3-5 15,-1-4 4-15,1-4-14 16,-3-1 13-16,1 2-8 0,1 5 13 16,-1 3-4-16,1 1-1 15,-2 2 5-15,2-3 1 16,-1-1 1-1,-1 1-8-15,0-2 4 0,-3-1-7 16,2 0 10-16,-1-1-7 16,-2-1 3-16,-5 4-3 15,1-1 2-15,1 5 3 16,4-2-1-16,3 4 10 16,3 0-17-16,3 0 10 15,-1 0-11-15,1 0 12 16,-4 0-5-16,-4 0-2 0,-4 0 0 15,-9 0 0-15,-4 7 4 16,-9 2-8 0,-5 1 5-16,-13 3-8 15,-6-2 13-15,-5-1-8 0,-7-2 5 16,-2-1-3-16,0-1-1 16,3-1 5-16,1-1-6 15,0-1 8-15,0 0-15 16,3-1 15-16,1 0-12 15,3 0 14-15,3 0-9 16,7 0 2-16,-3 1-1 16,2 1 1-16,-2-1 3 15,-4 3-10-15,-1 0 8 16,-4 0-9-16,0 2 13 16,2 0-10-16,3-1 8 15,3 2-7-15,3-2 4 16,6-2 1-16,6 1-4 0,1-2 8 15,9 0-14-15,2-1 11 16,9-3-8-16,4 1 10 16,3-1-5-16,7 0 0 15,2 0 1-15,0 0-1 16,-1 0 4-16,0 0-10 16,-9 0 6-16,-6 4-12 15,-5 2 12-15,-7 1-8 0,-4 1 7 16,0 1-1-1,4-1 4-15,1-1-2 16,12-2-1-16,2 0 4 16,10-4-9-16,4 0 10 0,2-1-7 15,0 0 10-15,0 0-9 16,0 0 5-16,0 0-3 16,0 0 0-16,0 0 5 15,0 0-10-15,0 0 7 16,0 0-7-16,0 0 9 15,0 0-6-15,0 0 4 16,0 0-5-16,0 0 3 16,-3 0 0-16,-1 0-5 0,-5 0 5 15,9 0-11 1,-3 0 13-16,3 0-7 16,0 0 10-16,0 0-7 15,0 0 3-15,0 0-3 0,0 0 2 16,0 0 4-16,0 0-8 15,0 0 6-15,0 0-7 16,0 0 8-16,0 0-6 16,0 6 2-16,0 5-5 15,3 10 6-15,6 8 1 16,-2 6-1-16,2 3 4 16,4 2-12-16,-2 5 12 15,-2-2-8-15,3 2 9 16,-5 3-5-16,1-1 0 15,-4 1 1-15,2-4 1 16,3-6 0-16,-3-2-4 0,0-4 3 16,2 0-5-16,-1 0 9 15,-1-4-6-15,0-3 3 16,-3-6-1-16,0-2 0 16,-3-1 2-16,0 1-1 15,0-1 5-15,0 2-9 16,0 3 11-16,0 0-8 15,0 0 8-15,0-3-8 16,0-6-1-16,0-4 3 16,0 0-3-16,0-4 2 15,1 1-5-15,-1 0 6 16,0 0-8-16,0-1 12 16,0 3-8-16,0-1 6 0,0-2-4 15,0 2 2-15,0-4-2 16,0 0-2-16,0-1 5 15,0-1-11-15,0 0 12 16,0 0-9-16,0 0 12 16,0 0-7-16,0 0 1 15,0 0-2-15,2 0-2 16,-2 0-11-16,0 0-30 16,0 0-38-16,0-16-109 15</inkml:trace>
  <inkml:trace contextRef="#ctx0" brushRef="#br0" timeOffset="-94643.14">10593 6788 473 0,'2'0'-5'0,"-2"0"-10"16,0 1 26-16,0 2 27 0,0-1 26 15,0 0-29-15,0 3-9 16,0 0-5-16,-3 6-5 15,-2-2 4-15,0-1-20 16,4-2 12-16,-2-6-14 16,3 2 20-16,0-2-9 15,-1 0 8-15,-2 3-7 16,-6 3-2-16,-9 2-1 16,-3 5-8-16,-4-1 8 15,-1-1-14-15,3 0 18 16,-6-1-10-16,-3 1 19 15,-3-2-21-15,-8 3 4 16,-3-2 0-16,-9-2-5 0,-5-1 10 16,-8-1-16-16,-7-6 13 15,-3 0-18-15,7-3 24 16,0-17-13-16,5-9 9 16,1-7-7-16,-1-6 0 15,5-5 7-15,6-2-10 16,7-1 12-16,7 1-23 15,9 4 19-15,7 3-14 16,7 2 17-16,11-1-12 16,7 0 4-16,3-7-3 15,25-4-1-15,13-7 8 16,12-4-13-16,3 4 13 0,9 0-17 16,6 1 22-16,3 4-14 15,10-1 8-15,5 6-5 16,8 7 3-16,3 10 2 15,1 10-8-15,-2 9 11 16,0 13-18-16,-1 0 15 16,-5 22-10-16,-6 16 13 15,-12 12-11-15,-12 14 4 16,-10 13 0-16,-11 5-2 16,-9 5 8-16,-8-1-13 15,-10 0 13-15,-14-5-16 16,-1-10 19-16,-20-6-17 15,-16-9 13-15,-10-5-5 0,-4-4 1 16,-5-2 5-16,-6-7-23 16,-1-4-13-16,4-2-35 15,7-7-65 1,12-13-169-16</inkml:trace>
  <inkml:trace contextRef="#ctx0" brushRef="#br0" timeOffset="-91413.11">19828 12876 380 0,'-14'0'75'16,"0"0"-75"-16,-1 0 56 15,-1 0 38-15,-5-3-44 16,-4-4-28-16,-2-1 21 16,-7 0-26-16,-2 1-6 15,-3-4-5-15,-3-2-1 16,-5-4 6-16,-5-6-16 15,1-6 7-15,-3-9-7 16,9-1 12-16,3-7-12 16,4-3 8-16,8-6-3 15,10-6 1-15,9-5 2 16,11-9-5-16,0-7 2 0,28-6-20 16,17-2 14-16,12 0-13 15,7 1 15-15,0 5-1 16,-8 14 2-16,-7 14 1 15,-8 17-1-15,-7 15 7 16,-3 8-12-16,2 6 12 16,6 3-14-16,12 4 17 15,16 3-11-15,11 0 7 16,13 0-4-16,8 6 1 16,8 9 5-16,0 10-12 15,-1 5 1-15,-8 8-24 16,-11 5 19-16,-9 5-13 15,-4 2 19-15,-8 1 2 0,-5 0 2 16,-5 1 3-16,-10-2-13 16,-9 1 5-16,-13 3-8 15,-17 2 10-15,-7 4-35 16,-13-2 41-16,-23 2-3 16,-6 1 6-16,-11 0 21 15,-1 2 5-15,-3-2 2 16,-4-1-22-16,-1 0 14 15,-4-6-34-15,-5-2 19 16,-7-6-16-16,-9-9 14 16,-13-4-7-16,-6-9-1 15,-3-6 7-15,-1-8-11 0,6-10 21 16,7 0-4-16,9-4 18 16,17-14-25-16,12-4 30 15,7 5-23-15,5 1-1 16,1 3-11-16,1 3 1 15,6 4 0-15,8 5-5 16,6 1-6-16,13 0-39 16,10 13-23-16,2 2-129 15</inkml:trace>
  <inkml:trace contextRef="#ctx0" brushRef="#br0" timeOffset="-82144.82">14089 9724 569 0,'-20'41'-13'16,"-2"11"23"-16,7 9 4 0,2 0 10 15,2-1-18-15,8-12-4 16,0-10 0-16,3-16-3 16,0-14 5-16,-2-5-12 15,2-3 15-15,0 0-4 16,-1 0 17-16,-2 0 1 15,3-7-16-15,0-2-2 16,7-4-6-16,22-1 3 16,11-1-7-16,6 5 10 15,-3 10-13-15,-10 0 14 16,-12 1-10-16,-9 13 6 16,-9-1-6-16,-3 1 6 0,0 0 10 15,-14-2 5-15,-14 1 8 16,-10-1-16-16,-3-3 4 15,3-5-16-15,6-3 16 16,10-1-13-16,10 0-10 16,10 0-14-16,2-5-29 15,35-12-80-15,13-5-175 16</inkml:trace>
  <inkml:trace contextRef="#ctx0" brushRef="#br0" timeOffset="-81792.91">14462 10018 419 0,'-28'0'238'16,"1"0"-228"-16,3 0 42 15,2 0-10-15,4 11-22 16,2 16-14-16,5 7-3 16,11 7-6-16,0-1 9 15,17-4-20-15,10-6 9 16,2-12-30-16,0-10-3 15,-4-8-5-15,0-17 16 16,-5-21 6-16,-9-7 12 16,-11-5 13-16,0-3-11 15,-1 10 17-15,-8 12 4 16,6 14 34-16,2 13-2 16,1 4-28-16,0 0-15 0,0 0-5 15,0 3-4-15,13 11 0 16,4 4 10-16,2 3-12 15,3-3 15-15,5 1-12 16,4-3 0-16,3-7-58 16,-2-9-97-16</inkml:trace>
  <inkml:trace contextRef="#ctx0" brushRef="#br0" timeOffset="-81536.58">14728 9861 615 0,'-32'8'-3'0,"13"9"14"16,8 5-4-16,11 5 9 16,11 5-17-16,20 1 7 15,5 0-6-15,-4-3 4 16,-5-8-4-16,-10-5-5 16,-13-6-1-16,-4-3-7 15,-18 2 13-15,-22-1-4 16,-6 1 16-16,4-4-12 15,7-6 3-15,14 0-3 16,13 0-21-16,8 0-51 16,17-6-109-16,17-1-27 15</inkml:trace>
  <inkml:trace contextRef="#ctx0" brushRef="#br0" timeOffset="-81252.35">14836 10110 233 0,'14'-10'112'0,"2"-2"9"15,5-5-25-15,7-3-26 16,7 1-42-16,-4 1-14 15,-4 4-16-15,-8 3 7 16,-12 3-5-16,-2 2-2 16,-5-5-6-16,0-2-7 15,-20-6-10-15,-8-6 14 16,-3 3 15-16,-2 4-11 16,5 6 41-16,4 8 16 15,3 4-16-15,1 5-3 16,1 20-15-16,6 15-2 0,1 10-9 15,11 4 10-15,1-1-17 16,10-6 6 0,17-6-11-16,10-8 15 15,5-7-10-15,-2-9-15 0,-6-6-52 16,-12-7-43-16,-14-4-245 16</inkml:trace>
  <inkml:trace contextRef="#ctx0" brushRef="#br0" timeOffset="-80847.67">15731 9776 651 0,'-55'-11'2'0,"-1"7"14"0,-1 4 41 15,8 0-17 1,9 18-8-16,7 8-25 16,12 8 13-16,6 3-19 0,11 5 15 15,4 2-13-15,6 0-3 16,22 3 1-16,9-3-16 16,9-2-22-16,6-11-66 15,1-16-45-15,3-15-324 16</inkml:trace>
  <inkml:trace contextRef="#ctx0" brushRef="#br0" timeOffset="-80516.89">15758 9939 665 0,'-63'-4'8'0,"10"4"43"16,12 0 4-16,16 7-14 15,15 8-29-15,10 9-10 0,0 2 5 16,25 6-13-16,10-3 8 15,5-5-19-15,0-6-15 16,-7-10-22-16,-8-6 4 16,-11-2-2-16,-6-14 34 15,-6-14 20-15,-2-8-3 16,0 1 13-16,0 6 7 16,-3 9 22-16,0 12-2 15,2 4 9-15,1 4-32 16,0 4-14-16,17 19 0 15,8 3 3-15,5 3 0 16,0-1-9-16,4-6 6 0,2-4-7 16,0-8 3-16,-2-8-59 15,-7-2-28-15,-8-8-107 16</inkml:trace>
  <inkml:trace contextRef="#ctx0" brushRef="#br0" timeOffset="-80256.21">16075 9813 646 0,'-31'6'9'0,"1"7"21"15,8 8 24-15,10 2-28 16,12 4-13-16,1 3-15 16,28-1 4-16,8-2-5 0,0-3-3 15,-7-6-20-15,-12-3-1 16,-18 2 27-16,-8 1-10 15,-33 4 16-15,-14 0-2 16,1-1 31-16,2-7-16 16,13-3-7-16,18-7-9 15,11-1-4-15,10-3-6 16,19-10-86-16,23-12-98 16</inkml:trace>
  <inkml:trace contextRef="#ctx0" brushRef="#br0" timeOffset="-79933.07">16200 9960 495 0,'12'-14'-6'0,"3"3"103"16,6 0-56-16,3-3-13 15,6 0-23-15,0-1-3 16,-4 1-1-16,-7-2-2 16,-9 0 7-16,-10-1-11 15,0-2 7-15,-20-1-9 16,-12 1 12-16,-7 4-8 15,-5 6 7-15,0 9 16 16,2 0 11-16,6 11 3 16,8 18-12-16,9 13-1 15,11 13-19-15,8 9 12 16,12 5-7-16,30-4 12 0,12-7-5 16,11-14 0-1,-1-14-7-15,-13-13-8 0,-11-9 6 16,-19-8-15-16,-13 0-20 15,-8-4-22-15,-8-6-36 16,-32 3-69-16</inkml:trace>
  <inkml:trace contextRef="#ctx0" brushRef="#br0" timeOffset="-78604.8">13725 10475 437 0,'-16'0'11'15,"1"0"-40"-15,2 0 27 16,5 1 2-16,2 1 2 16,6-1 1-16,0-1-8 15,0 0 10-15,0 0 0 16,0 0 13-16,0 0-3 15,0 0 3-15,0 0-13 16,0 0 3-16,0 0 0 0,0 0 0 16,0 0 10-1,0 0-9-15,0 0 1 16,0 0-5-16,0 0 10 16,0 0-9-16,0 2 0 0,12 1 2 15,3 0-3-15,6 0 8 16,3-3-6-16,1 3 0 15,2-2-11-15,-2 1 9 16,-1 2-6-16,1-4 3 16,2 2-2-16,3 3 2 15,-2-4 1-15,3 3-4 16,-1-1 4-16,6-2-10 16,8 1 10-16,10-2-8 15,10 0 11-15,10 0-6 16,11-6 2-16,5 1-2 15,-5 5 0-15,-5 0 3 16,-11 6-36-16,-8 10 6 0,-8-2 1 16,-2-3 27-16,0-7-4 15,-2-4 4-15,0 0 0 16,-5 0 0-16,-2 0 8 16,-4 0-9-16,-1 0 6 15,1 0-15-15,4 0 11 16,4 0-7-16,1 0 12 15,8 0-8-15,3 0 2 16,4 0 1-16,8 0-4 16,3 0 9-16,2 0-12 15,-4 0 8-15,-4 7-12 16,-4 4 15-16,-5-1-34 0,-6-3 4 16,-3-7 12-16,2 0 13 15,1 0 3-15,1-12-3 16,3 2 16-16,-1 1-18 15,0 4 15-15,1 2-18 16,2 2 13-16,2 1-11 16,-1 0 3-16,-2-2 0 15,0-2-1-15,-5-3 6 16,-6-4 2-16,-6 1 26 16,-12 3-9-16,-11 2-2 15,-7 3-23-15,-8 2 6 16,-2 0-7-16,0 0 7 15,-6 0 6-15,-6 0-12 0,-2 3 14 16,3 4-13-16,2-4 15 16,1-1-12-16,5 0 7 15,2-1-8-15,1-1-2 16,-3 0 3-16,3 0-5 16,0 6-4-16,0-2-77 15,-1-4-115-15</inkml:trace>
  <inkml:trace contextRef="#ctx0" brushRef="#br0" timeOffset="-75084.9">2126 9103 344 0,'2'-2'78'15,"-2"2"-36"-15,0 0 14 16,0 0 15-16,0 0-37 16,0 0-13-16,0 0-11 15,0 0 0-15,0 0 1 16,0 0-5-16,0 0 13 16,0 0-6-16,0 0 9 15,0 0-15-15,-2 15-1 16,-2 11-1-16,4 9 4 0,0 3-1 15,0-5-8-15,0-2 5 16,10-6-14-16,-1-3 14 16,-5-5-9-16,-1-6 8 15,-1-4-4-15,0-3 1 16,-2-3 0-16,0-1-1 16,0 0 4-16,0 0-19 15,0 0-10-15,0 0-41 16,-2 0-48-16,-11-2-337 15</inkml:trace>
  <inkml:trace contextRef="#ctx0" brushRef="#br0" timeOffset="-74640.09">2080 8796 571 0,'-19'0'18'0,"7"0"4"15,3 0 27-15,6 0-22 0,1 0-15 16,2 0-12-16,0 1-6 15,3 9-2-15,11 2-2 16,1-2-2-16,-1-1-34 16,0-5 21-16,-3-2-17 15,-1-2 5-15,-4 0 20 16,-3 0 12-16,-3-2 13 16,0-9 21-16,0-3 11 15,-9-2-14-15,-9 4 13 16,1 2-14-16,0 6 11 15,5 1-29-15,5 3-2 16,2 0 4-16,5 0-9 16,0 0-2-16,0 0-36 0,18 15-25 15,8 1-11-15,6-4-95 16</inkml:trace>
  <inkml:trace contextRef="#ctx0" brushRef="#br0" timeOffset="-74108.57">2370 9032 276 0,'0'2'40'16,"0"-2"-6"-16,0 0 69 0,2 0-13 16,-2 0-31-16,5 0-23 15,8-13-20-15,8-13-7 16,9-9-3-16,4-8-6 16,-1 5 2-16,-5-1-10 15,-6 0 1-15,-11 1-11 16,-4-1 2-16,-7-2 8 15,-3 5 8-15,-18 6-3 16,-10 3 4-16,-2 12 7 16,2 8 17-16,1 4-6 15,8 3-15-15,10 0 14 16,3 0-13-16,5 7 4 16,2 22-13-16,2 15 4 0,0 19 5 15,0 4-2-15,12 1 13 16,-3 2-3-16,6-2 13 15,0 1-18-15,-2-6 0 16,2-9-5-16,-6-9-1 16,0-12-1-16,-4-6 1 15,-1-9 2-15,-4-4-9 16,0-7-5-16,0 0-33 0,-8-5 1 16,-8-2-69-1,-5 0-141-15</inkml:trace>
  <inkml:trace contextRef="#ctx0" brushRef="#br0" timeOffset="-73891.54">2292 9205 571 0,'-3'-1'46'0,"3"-2"-44"16,3 0 16-16,31-5-13 16,18-8-7-16,14-3 13 15,5-1-14-15,-10 4 10 16,-7 7-12-16,-14 4 10 15,-16 2-6-15,-9 3 0 16,-12 0-8-16,-3 0-6 16,0 0 20-16,-11 0-9 15,-5 0-5-15,4 1-66 16,7-1-42-16</inkml:trace>
  <inkml:trace contextRef="#ctx0" brushRef="#br0" timeOffset="-73036.73">2807 8669 512 0,'-12'-6'23'0,"3"3"9"0,5 3 21 15,2 0-15-15,-2 0-26 16,-4 7-10-16,-5 21-1 16,-2 14 1-16,4 13 12 15,1 6-10-15,1 7 15 16,2 3-5-16,2-3 11 15,5-2-17-15,0-9-6 16,6-10 5-16,14-7-4 0,2-6 4 16,8-6-12-16,-5-8 10 15,-3-1-12-15,-2-8 16 16,-7-3-13 0,-4-3 9-16,-3-2-5 15,-4-1 0-15,-2-2 2 0,0 0-2 16,0 0 7-16,0 0-17 15,0 0 12-15,0 0-14 16,0 0-4-16,3 0-32 16,5-5-19-16,0-18-129 15</inkml:trace>
  <inkml:trace contextRef="#ctx0" brushRef="#br0" timeOffset="-72128.63">2971 9272 512 0,'-9'0'18'0,"7"0"53"15,2 0-18-15,0 0-28 16,0 0-20-16,0 0-5 16,0 0-1-16,8 0-9 15,13-4 11-15,7-9-4 16,3-6 13-16,2-7-13 0,-3-8 7 16,-2-5-8-16,-6-6-5 15,-7-1-2-15,-7-4-10 16,-8-3 7-16,0 0-4 15,-14 0 15-15,-8 6-1 16,1 11 11-16,2 13 6 16,4 11 10-16,6 6-6 15,6 6-1-15,0 0-10 16,1 27-19-16,-1 20 14 16,2 13 4-16,1 11 8 15,0-5-8-15,1-5 16 16,10-3-7-16,5-8-5 0,-1-8-2 15,3-6-7-15,-3-6 7 16,6-8-17-16,2-4 17 16,2-3-11-16,3-1 8 15,3-8-11-15,-1-2-45 16,-2-4-43-16,-12-7-208 16</inkml:trace>
  <inkml:trace contextRef="#ctx0" brushRef="#br0" timeOffset="-71868.32">3425 9007 609 0,'0'0'37'0,"0"-1"-32"16,0-1 1-16,10 1 5 15,16-3-15-15,2 0 11 16,6 1-4-16,-7-1 1 16,-5 1-3-16,-5 3 0 15,-7 0 1-15,-4 0-9 16,-3 0-19-16,-3 0-50 16,0 2-60-16,-22 4-70 15</inkml:trace>
  <inkml:trace contextRef="#ctx0" brushRef="#br0" timeOffset="-71689.8">3370 9112 490 0,'0'0'38'15,"0"0"-33"-15,7 0 7 16,20 0 4-16,7 0 13 16,7-5-12-16,-3-1 1 15,-2 1-19-15,-9 3 7 16,-5 0-11-16,-10 2 4 15,-2 0-72-15,-7 0-48 16,-3 0-150-16</inkml:trace>
  <inkml:trace contextRef="#ctx0" brushRef="#br0" timeOffset="-71451.44">3782 8961 654 0,'0'0'15'0,"0"0"-12"15,0 0 10-15,15 0 1 16,8 0-17-16,5-1 6 16,-3-2-6-16,-7 2 8 0,3 1-7 15,-5 0 3-15,-7 0-32 16,-3 0-50-1,-6 5-82-15</inkml:trace>
  <inkml:trace contextRef="#ctx0" brushRef="#br0" timeOffset="-71280.9">3782 9062 568 0,'-3'0'87'0,"3"0"-91"16,0 0 18-16,3 0-2 15,21 2-10-15,10 1-4 0,11 0 5 16,4-1 2-16,-4-2-22 16,-11 0-85-16,-13 0-162 15</inkml:trace>
  <inkml:trace contextRef="#ctx0" brushRef="#br0" timeOffset="-70644.73">4187 8849 611 0,'0'-5'9'15,"0"5"20"1,0 0-6-16,7 0-16 16,6 19-8-16,3 10 1 15,0 8 15-15,-5 4-15 0,-2-1 7 16,0-2-7-16,-3-9 4 16,-3-7-5-16,0-11 2 15,-2-5 4-15,-1-3-8 16,0-3 8-16,2 0-10 15,-2 0 10-15,0-18-7 16,0-14 1-16,0-10-13 16,0-4 13-16,0 5 1 15,-3 12 0-15,0 13 26 16,1 8 0-16,2 4 5 16,0 3-29-16,12-3 3 15,24-3-15-15,6-1 14 16,-1-1-4-16,0 5-1 0,-10 3 3 15,-3 1-5-15,-8 0 8 16,-5 0-17-16,-5 0-9 16,-9 0-33-16,-1 0 9 15,0 5-90-15,-4 10-128 16</inkml:trace>
  <inkml:trace contextRef="#ctx0" brushRef="#br0" timeOffset="-70403.38">4594 9072 704 0,'-7'0'16'0,"7"0"2"16,0 0 14-16,6 0-24 15,19-6-15-15,11-3 8 16,0 0-6-16,-1 3 4 15,-6 2-30-15,-9 3-6 16,-6 1-4-16,-4 0-15 16,-5 0-45-16,-5 0-16 15,0-3-101-15</inkml:trace>
  <inkml:trace contextRef="#ctx0" brushRef="#br0" timeOffset="-70156.04">4886 8742 504 0,'0'0'54'15,"0"0"-46"-15,0 0 16 16,7 11 2-16,2 15-6 16,6 10 21-16,-1 7-18 15,2 0-7-15,-1-1 0 16,-2-3-17-16,-2-5 8 15,-5-7-4-15,1-6-2 16,-2-7-1-16,2-4-10 0,-1-4-36 16,-1-6-54-16,-5-2-119 15</inkml:trace>
  <inkml:trace contextRef="#ctx0" brushRef="#br0" timeOffset="-69892.74">5184 8524 443 0,'13'14'58'0,"7"2"-48"16,7 13 68-16,1 10-23 16,6 13-35-16,-4 12-5 0,-3 8 6 15,-11 7-3-15,-10 4-10 16,-6 1 3-1,-3-7 1-15,-18-9-7 16,-4-14 9-16,1-14-13 0,0-7 7 16,5-11-12-16,4-7-3 15,5-8-80-15,10-7-146 16</inkml:trace>
  <inkml:trace contextRef="#ctx0" brushRef="#br0" timeOffset="-67721.43">8018 6023 435 0,'0'8'68'0,"-1"-8"-51"16,-1 0 51-16,2 0-12 16,-1 0-19-16,1 0-24 15,0 0 0-15,0 0-5 16,0 0 0-16,0 0-2 16,0 0-8-16,0 0 6 15,0 0-12-15,0 0 13 16,0 1-7-16,0-1 5 0,0 1-6 15,0-1 5 1,0 0-3-16,0 0-2 16,0 0 7-16,0 0-11 15,0 3 7-15,0 3-4 0,4 1 8 16,8 1-5-16,-2 3 3 16,4 0-2-16,1 3-1 15,4 10 6-15,1 5-10 16,0 10 6-16,-6 5-11 15,0 6 17-15,-4 4-11 16,-6-6 10-16,-4-1-7 16,0-7 2-16,-12-4 4 15,-10 0-5-15,-3-4 6 16,2-2-9-16,2-7 7 16,9-9-9-16,5-6 5 15,7-3-46-15,0-5-26 16,1-5-99-16</inkml:trace>
  <inkml:trace contextRef="#ctx0" brushRef="#br0" timeOffset="-64140.06">7562 4399 6 0,'-5'6'417'0,"3"-6"-397"16,2 0 20-16,0 0 14 16,0 0 4-16,0 0-30 15,0 0-6-15,0 0-3 0,0 0-3 16,0 0 0-16,-2 0-6 15,2 1 0-15,0 0-13 16,-1 1 7-16,1-1-8 16,0 6 7-16,0 8-6 15,0 10 7-15,0 12 13 16,0 9-5-16,0 11-2 16,0 7-4-16,0 5 8 15,0 1-11-15,3-9 7 16,6-5-11-16,0-10 3 15,1-2 0-15,-1-3 0 16,-3-2-1-16,-5-2-14 0,-1-8-2 16,0-5-37-16,0-10-6 15,-14-14-41 1,2-5-81-16</inkml:trace>
  <inkml:trace contextRef="#ctx0" brushRef="#br0" timeOffset="-63109.22">7599 4364 504 0,'-10'2'61'0,"4"-1"-31"15,2 0 33-15,1-1-34 16,3 0-8-16,0 2-20 15,0-2 1-15,0 0-4 0,0 0 0 16,0 0 2-16,0 0-11 16,0 0 13-16,0 0-7 15,0 0 10 1,0 0-7-16,-3 1 7 0,3-1-6 16,0 0 1-16,0 2 0 15,0-2-10-15,0 0 6 16,0 0-7-16,0 0 14 15,0 0-8-15,0 0 11 16,0 0 4-16,0 0 7 16,0 0-2-16,0 0 0 15,0 0-4-15,0 0-10 16,0 0 1-16,0 0-9 16,6 0 7-16,16 2-10 15,11 2 15-15,9-3-1 16,7-1 0-16,1 0-1 15,5 0-4-15,5 0 7 0,0-1-14 16,-1-1 8-16,-2 2-19 16,-2 0-1-16,-10 0-1 15,-8 0 11-15,-4 0 6 16,-11 0 2-16,-3 0 4 16,-5 3-7-16,-4-1 6 15,0 2-6-15,1 3 9 16,1-1-6-16,-2 2 3 0,-1-1-3 15,-3 2 2 1,0 0 3-16,0 0-6 16,-3 2 7-16,0 1-12 15,3 8 10-15,-4 8-6 0,-2 4 12 16,0 5-8-16,0 4 0 16,0 1 2-16,0 2-4 15,0-2 6-15,0-2-9 16,0-1 6-16,0-4-5 15,0-6 10-15,0-8-9 16,0-6 6-16,0-5-4 16,0-3 2-16,-11 1 12 15,-10 2 4-15,-10 3 1 16,-5-3-20-16,-6 2 17 16,-7-2-8-16,-4-2 7 15,-4 2-7-15,-1-2 11 16,-2 0-1-16,1-1-8 0,1 0-1 15,3 2-9-15,0-2 5 16,7-1-10-16,12-3 14 16,8-1-12-16,12-1 9 15,9-1-6-15,6 0 3 16,1 0-8-16,0 0-26 16,0 0-10-16,-3 0-42 15,-9-7-91-15</inkml:trace>
  <inkml:trace contextRef="#ctx0" brushRef="#br0" timeOffset="-62483.27">7862 3879 485 0,'6'-1'30'0,"2"0"-29"15,9-1-8-15,7 2 12 16,1 0-8-16,-4 2 1 16,-9 14-6-16,-2 8 0 15,-7 4 11-15,-3 2-11 16,0 0 15-16,0 0-3 15,-4 1 19-15,-2-6 21 16,0-3-11-16,3-10-17 16,3-3-6-16,0-6-1 15,12-1-5-15,6-2 3 16,4 0-12-16,5 0 9 16,4-18-54-16,-4-7-47 0,-6-8-74 15</inkml:trace>
  <inkml:trace contextRef="#ctx0" brushRef="#br0" timeOffset="-62151.16">7903 3641 399 0,'-8'-1'104'16,"3"-2"-58"-16,4 2 3 15,1 1-29-15,0 0-20 0,0 0-7 16,7 0-2-16,3 3-2 16,-2 1-8-1,1-1 0-15,-3-1 15 16,-2 0-7-16,-1-2-5 0,-2 0 8 16,-1 0 12-16,0 0 9 15,0-2 21-15,-14-6 20 16,-3 0-5-16,1 2-5 15,7 3-15-15,4 2-7 16,5 1-20-16,14 0-8 16,30 1-55-16,17 4-1 15,5-5-188-15</inkml:trace>
  <inkml:trace contextRef="#ctx0" brushRef="#br0" timeOffset="-61611.1">8684 3925 429 0,'15'-9'7'0,"1"4"-4"16,2 5-10-16,-3 0 10 15,-2 8-6-15,-4 8 3 16,-7 5 8-16,-2 3 7 0,0 2 30 15,-12 3 1-15,1 0 5 16,5-1-24-16,6-3-1 16,0-3-19-16,9-4-4 15,11-4 1-15,3-5-3 16,1-9 2-16,5 0-21 16,0-28-37-16,-8-12-104 15</inkml:trace>
  <inkml:trace contextRef="#ctx0" brushRef="#br0" timeOffset="-61471.47">8751 3611 524 0,'-8'-2'24'16,"7"1"-15"-16,1 1 6 16,0 6-19-16,10 19-10 15,11 5-23-15,9 2-104 16</inkml:trace>
  <inkml:trace contextRef="#ctx0" brushRef="#br0" timeOffset="-61275.99">8967 3993 644 0,'0'0'9'0,"9"0"6"15,22-11 0-15,14-3-23 16,2 1 11-16,-2 6-15 16,-11 2-18-16,-7 4-66 15,-12 0-68-15</inkml:trace>
  <inkml:trace contextRef="#ctx0" brushRef="#br0" timeOffset="-61088.55">9093 3851 504 0,'-6'-2'103'16,"5"-1"-104"-16,1 3 26 15,0 3-25-15,0 16-1 16,9 8 5 0,6 3 2-16,1 4-3 0,2-5-1 15,-3 0-7-15,-3-3-83 16,-8-12-68-16</inkml:trace>
  <inkml:trace contextRef="#ctx0" brushRef="#br0" timeOffset="-60848.2">9336 3660 588 0,'0'0'12'0,"0"9"-10"0,3 18 29 15,10 16 19 1,1 6-17-16,1 6-15 0,-2 1 2 16,-1-3-15-16,3-9-1 15,-8-6 1-15,0-9-5 16,-6-7 5-16,-1-4-8 16,0-5 3-16,0-5-58 15,0-3-29-15,0-5-144 16</inkml:trace>
  <inkml:trace contextRef="#ctx0" brushRef="#br0" timeOffset="-60399.4">7999 4200 118 0,'0'0'423'0,"3"0"-436"16,10 0-18-16,18-2-8 15,17-1 6-15,14-1-241 0</inkml:trace>
  <inkml:trace contextRef="#ctx0" brushRef="#br0" timeOffset="-60211.9">9413 4202 654 0,'0'0'-43'15,"0"0"20"-15,0 0-8 16,12 3-4-16,3-3-104 0</inkml:trace>
  <inkml:trace contextRef="#ctx0" brushRef="#br0" timeOffset="-57240.8">6536 5293 378 0,'3'-7'21'0,"0"5"11"16,-3 0 25-1,0 1-4-15,0 1-16 16,0 0-14-16,0 0 12 15,0 0-14-15,-3 0 13 0,-9-3-19 16,-12-1-9-16,-7 3-9 16,-3 1 2-16,-2 0-1 15,3 0-8-15,6 0 8 16,11 0-2-16,4 1 4 16,6 2-9-16,3 4 12 15,0 8-13-15,3 15 9 16,-3 14 1-16,3 11 3 15,0 9 5-15,0 0-5 16,0 0 8-16,0-11-15 16,0-9 8-16,0-13-9 15,0-12 12-15,0-7-7 0,0-10 3 16,0-1 0-16,0-1-2 16,3 0 3-16,6 0-13 15,5 0 9-15,10 0-3 16,2-3 11-16,1-4-12 15,-2 0 4-15,4 4-5 16,-10 0-3-16,2 3-7 16,-9 0-9-16,-5 0 4 15,-4 0-12-15,-3 0-5 16,0 0-28-16,0 0 25 16,0 0-46-16,0-4-211 15</inkml:trace>
  <inkml:trace contextRef="#ctx0" brushRef="#br0" timeOffset="-56612.77">6666 5630 493 0,'-2'0'61'16,"1"0"-15"-16,1 0 18 15,0 0-38-15,0 0-21 16,0 0-5-16,0 0-2 16,0 0 2-16,4 0-17 15,14 0 19-15,7-6-6 16,2-8 12-16,1-7-7 16,2-2 3-16,-9-4-2 15,-3-2-2-15,-9-3-5 0,-3 1 0 16,-6-3 2-16,0-1-10 15,-1 5 16-15,-15-2-9 16,-3 3 11 0,3 9-6-16,-4 6 9 0,8 9 2 15,1 5 3-15,0 0-4 16,2 26-17-16,0 16 9 16,3 7-5-16,6-3 13 15,0-1-3-15,0-10 9 16,8-2 10-16,7-7-10 15,5-1-3-15,3-3-9 16,2-4 4-16,3-3-14 0,1-4 16 16,-6-2-14-16,-3-1 11 15,-5-4-9-15,-8 0-30 16,-4-3-21-16,0-1-3 16,3 0-59-16,6-1-54 15</inkml:trace>
  <inkml:trace contextRef="#ctx0" brushRef="#br0" timeOffset="-56439.49">7164 5525 665 0,'0'0'19'16,"0"0"24"-16,0 0 0 16,0 3-35-16,-3 16-8 0,-8 7-3 15,-1 6-19-15,2-3-23 16,4-4-25-1,6-4-16-15,0-10-65 16,1-11-165-16</inkml:trace>
  <inkml:trace contextRef="#ctx0" brushRef="#br0" timeOffset="-55892.27">7671 5417 608 0,'-4'-4'38'15,"2"1"-31"-15,2 3 12 16,0 0 2-16,0 21-28 16,9 14 8-16,3 12 10 15,-6 6-5-15,3-2 1 16,1-8-10-16,0-9 6 15,-3-16-13-15,-3-13 11 0,-4-5-10 16,0 0 13-16,0-20 0 16,0-17-9-16,0-13 2 15,3-7 0-15,5 7 9 16,3 12-13-16,3 8 14 16,5 12-1-16,5 1 4 15,7 3-9-15,-3 5 4 16,2 5-4-16,-4 4 1 0,-2 0 0 15,-5 0-6 1,-6 1 6-16,-1 2-8 16,-6-1 10-16,0 0-23 15,-3 1-13-15,-3-3-94 0,0 0-171 16</inkml:trace>
  <inkml:trace contextRef="#ctx0" brushRef="#br0" timeOffset="-55360.69">8128 5153 17 0,'-6'0'603'0,"3"0"-584"16,3 0 31-16,0 0 6 15,0 0-30-15,3 0-32 16,20 0-2-16,15-1 2 16,7-6 12-16,-1 3-14 15,-8 2-7-15,-6 2-11 16,-6 0 3-16,-9 0 9 15,-1 0-5-15,-6 0 10 16,-3 0-7-16,-1 4 13 16,-1 10-12-16,-1 8 19 0,-2 10 5 15,0 10 15-15,0 5-3 16,0 7-6-16,0 1-2 16,0-5-7-16,4-7-3 15,3-7-7-15,-2-14 10 16,-2-7-8-16,-3-8 6 15,0-5-2-15,0-1 16 16,0-1 21-16,-25 0-6 16,-14 0-4-16,-10 0-33 15,1 0 9-15,4 0-10 16,6 0 11-16,10 0-16 16,6 0-29-16,10 4-69 15,10 5-180-15</inkml:trace>
  <inkml:trace contextRef="#ctx0" brushRef="#br0" timeOffset="-52285.73">8991 5709 551 0,'1'-6'32'16,"-1"2"-21"-16,0 2 51 16,9-13-53-16,15-9 1 15,6-14-15-15,7-8 9 16,-3-5-5-16,-4 1 0 15,-5-3-3-15,-16-1-10 16,-9 4-15-16,0 4-1 16,-15 12 30-16,-7 14-10 15,-8 9 19-15,-1 11 7 16,-2 4 1-16,3 23 2 16,5 12-12-16,16 13 5 15,9 2-12-15,0 3 7 0,24 2-14 16,7-1 19-16,8-1-15 15,7-2 8-15,-3-5-7 16,5-8 3-16,-6-10-18 16,-10-15-66-16,-3-17-55 15</inkml:trace>
  <inkml:trace contextRef="#ctx0" brushRef="#br0" timeOffset="-52127.65">9352 5448 639 0,'0'0'48'0,"0"0"-58"0,15 0 9 16,23 0-1-16,21 0 7 15,18 0-2-15,4 0-2 16,-13 0-33 0,-23 0-146-16</inkml:trace>
  <inkml:trace contextRef="#ctx0" brushRef="#br0" timeOffset="-51976.29">9410 5555 610 0,'-7'0'59'15,"7"0"-67"-15,0 0 12 16,24 1-5-16,20 6-5 16,13-2 13-16,15-2-7 0,-5-3-63 15,-12-6-126-15</inkml:trace>
  <inkml:trace contextRef="#ctx0" brushRef="#br0" timeOffset="-51819.69">9770 5424 693 0,'-2'0'8'16,"2"0"-10"-16,15 0-2 15,17 0-4-15,15 0 14 16,5 0-10-16,-13 0-34 15,-16 1-117-15,-17 1-248 0</inkml:trace>
  <inkml:trace contextRef="#ctx0" brushRef="#br0" timeOffset="-51684.07">9798 5532 693 0,'-3'0'6'15,"3"-1"-11"-15,13-2 10 16,29-1-8-16,14 3 4 15,7 1-2-15,-9 0-66 16,-8 2-119-16</inkml:trace>
  <inkml:trace contextRef="#ctx0" brushRef="#br0" timeOffset="-51368.16">10163 5332 571 0,'4'0'49'0,"5"0"-58"16,7 22 16-16,4 10 49 16,1 9-44-16,-1 2-2 15,0-4-20-15,-5-6 17 16,-5-10-17-16,-4-11-7 16,-6-8-13-16,0-4 23 15,0-8 23-15,-6-23-6 16,6-9 0-16,6-5-13 0,20 4 11 15,9 10-6 1,2 11 11-16,1 8-11 16,-4 9 6-16,-1 3-6 15,-8 2 1-15,-4 14-1 0,-6 4-7 16,-8 3-22-16,-7 1-46 16,0-2-78-16</inkml:trace>
  <inkml:trace contextRef="#ctx0" brushRef="#br0" timeOffset="-51068.96">8855 5866 137 0,'-18'0'577'0,"18"-1"-567"15,28 0-24-15,72 1 8 16,71-9 49-16,59-12 0 16,30-5-29-1,-2 0-16-15,-20 16 4 0,-26 10-8 16,-35 4 11-16,-35 14-26 16,-43 3 2-16,-33-2-9 15,-26-5 7-15,-20-4-8 16,-16-4-11-16,-4 5 3 15,-28 8-22-15,-20-4-94 16</inkml:trace>
  <inkml:trace contextRef="#ctx0" brushRef="#br0" timeOffset="-44716.29">6240 8700 447 0,'0'-4'55'0,"0"0"9"15,0 4 2-15,0 0-25 16,0 0-32-16,0 0 2 16,0 0-11-16,0 0 6 15,0 9-8-15,0 19 4 16,0 15 8-16,0 11-1 15,4 3 2-15,-4-1-11 16,6-2 8-16,-3-5-16 16,3-11 14-16,-3-13-14 15,0-11 13-15,-3-11-17 16,0-3-8-16,0 0 11 16,0 0-2-16,0-16 8 15,-9-19-21-15,0-15 16 0,6-8 1 16,3 2 12-16,0 7-4 15,9 12 11 1,9 10-2-16,-1 8 0 16,3 4-4-16,8 2-5 0,2 5 9 15,3 4-19-15,-5 4 16 16,-1 0-15-16,-6 0 15 16,0 4-11-16,-2 7-22 15,-4 3-36-15,-6-2-72 16,-6-5-162-16</inkml:trace>
  <inkml:trace contextRef="#ctx0" brushRef="#br0" timeOffset="-44348.27">6585 8957 545 0,'0'0'82'0,"0"0"-65"15,3 0 17-15,9 0-25 16,11-1-16-16,9-10 5 15,13-5 2-15,-6-5 5 16,-7 2-11-16,-6 1-5 16,-14 5-17-16,-6 1 14 15,-6-6-5-15,0-3 12 16,-17-3-20-16,-10 4 11 16,-5 4 17-16,-3 9 9 0,6 7 38 15,-3 0-29 1,9 17 17-16,-3 11-28 15,11 8 10-15,7 3-11 16,8-3-1-16,1-5-3 0,21-5-4 16,8-4 5-16,4-2-6 15,5-4 9-15,1 0-14 16,-6-5 16-16,-5-1-15 16,-10-5-36-16,-4-5-45 15,-9 0-74-15,-6-19-204 16</inkml:trace>
  <inkml:trace contextRef="#ctx0" brushRef="#br0" timeOffset="-44191.69">6868 8832 569 0,'0'-1'87'0,"0"-1"-88"0,6 2 21 16,12 0-18-16,15-3 4 15,15-2-9-15,8-1 5 16,2-1-4-16,-12 2-51 15,-18 3-75-15,-15 0-175 16</inkml:trace>
  <inkml:trace contextRef="#ctx0" brushRef="#br0" timeOffset="-43960.31">6907 8592 481 0,'-3'-4'53'15,"3"3"-37"-15,0 1 25 0,0 0-28 16,0 16-19-16,13 19 15 16,1 17 36-16,-4 12-7 15,2 1-30-15,-6-1 10 16,0-5-20-16,-3-5 11 16,-1-11-8-16,-1-8 1 15,1-7 0-15,3-9-14 16,0-6-47-16,-4-13-99 15</inkml:trace>
  <inkml:trace contextRef="#ctx0" brushRef="#br0" timeOffset="-43636.47">7125 8772 610 0,'-9'22'15'15,"-1"3"-24"-15,10 13 13 16,0 1-9-16,10 0 6 16,10 1-16-16,-2-11 4 15,2-9-6-15,-1-9 12 16,-4-8-2-16,-2-3 4 16,2-10 7-16,3-20 6 15,-2-11 5-15,-3-5-23 16,-2-1 19-16,-11 4-11 0,0 1 11 15,0 8-10-15,-7 10 5 16,-4 11 4-16,5 9 14 16,3 4-19-16,3 0-19 15,0 10-29-15,6 9-60 16,11-1-17-16</inkml:trace>
  <inkml:trace contextRef="#ctx0" brushRef="#br0" timeOffset="-43276.58">7498 8720 696 0,'-3'0'4'16,"3"11"-13"-16,0 14 21 15,0 13-12-15,11 10 10 16,5-2-10-16,3-6 0 15,-5-7-6-15,-5-9-23 16,-6-9-9-16,-3-8 5 16,0-7 25-16,0 0 6 15,-17-15 3-15,-1-14-5 16,1-9 11-16,3 1 10 16,5 5 11-16,5 7 6 15,2 13-14-15,2 6 3 0,0 3-24 16,11-1 5-16,14 1-13 15,3-1 16-15,1 1-9 16,-4 3 3-16,2 0-9 16,-6-2-37-16,-3 0-21 15,-6-5-125-15</inkml:trace>
  <inkml:trace contextRef="#ctx0" brushRef="#br0" timeOffset="-42888.62">7795 8770 668 0,'0'6'-3'0,"6"11"-1"15,8 11 18-15,5 8 4 16,-2 0-7-16,-3 0-19 16,-6-2 11-16,-6-5-36 15,-2-5-10-15,0-10-14 16,-13-10 0-16,4-4 40 15,3-23-21-15,3-17 1 16,3-13 27-16,0-5 16 16,9-2-8-16,11 7 20 15,5 13-10-15,3 10 9 16,5 16 3-16,2 7-3 16,-2 7-1-16,-3 2 1 0,-6 23 26 15,-2 7-18-15,-3 9 2 16,-5-1-5-1,-8 3 3-15,-3-1-7 16,-3-3-6-16,0-2 2 0,0-7-7 16,0-10 2-16,0-3-14 15,0-6 6-15,0-7-77 16,0-4-123-16</inkml:trace>
  <inkml:trace contextRef="#ctx0" brushRef="#br0" timeOffset="-42467.74">8398 8481 648 0,'1'-4'33'16,"4"4"-41"-16,7 0 18 16,7 4-14-16,8 15 5 15,1 13-8-15,-10 8-92 16,-12 2-208-16</inkml:trace>
  <inkml:trace contextRef="#ctx0" brushRef="#br0" timeOffset="-42324.13">8605 8918 726 0,'0'0'-7'16,"0"3"22"-16,-6 21 10 15,-9 12-14-15,-9 13-9 16,2 8-23-16,2-10-65 15,1-16-103-15</inkml:trace>
  <inkml:trace contextRef="#ctx0" brushRef="#br0" timeOffset="-37660.42">11220 10071 654 0,'-4'-1'20'0,"-2"-1"-15"0,4 2 15 15,2 0 31-15,-1 0-9 16,1 0-37-16,0 0 4 16,-2 0-14-16,1 0 14 15,1 0-9-15,0 0 3 16,0 0-1-16,0 0-2 15,-2 0 4-15,2 0-9 16,-1 0 12-16,1 0-18 0,0 0 20 16,-2 0-14-16,2 0 14 15,0 0-9 1,0 0 2-16,0 0-2 0,0 0 0 16,0 0 6-16,0 0-16 15,0 0 15-15,0 0-13 16,0 0 16-16,0 0-11 15,0 0 5-15,0 0-2 16,0 0 0-16,0 0 3 16,0 0-6-16,0 0 10 15,0 0-19-15,-1 0 17 16,1 0-11-16,0 0 12 16,0 0-8-16,0 0 4 0,0 0-1 15,0 0-2-15,0 0 6 16,0 0-13-1,0 0 11-15,0 0-10 16,0 0 14-16,0 0-9 0,0 0 6 16,0 0-6-16,0 0 2 15,0 0 5-15,0 0-10 16,0 0 12-16,0 0-18 16,0 0 15-16,0 0-10 15,0 0 13-15,0 0-8 16,0 0 2-16,0 0 0 15,0 0-2-15,0 0 6 0,0 0-11 16,0 0 8-16,0 0-9 16,0 0 14-16,0 0-9 15,0 0 3 1,0 0-1-16,0 0 1 0,0 0 1 16,0 0-6-16,0 0 8 15,0 0-15-15,0 0 15 16,0 0-13-16,0 0 16 15,0 0-11-15,0 0 0 16,1 0-13-16,17 10-57 16,-2 1-49-16,-8-4-408 15</inkml:trace>
  <inkml:trace contextRef="#ctx0" brushRef="#br0" timeOffset="-32197.14">2161 9990 591 0,'-3'-9'-3'15,"-8"2"42"-15,8 7 0 16,3 0-12-16,0 0-22 16,0 0 0-16,0 0 5 0,0 0-1 15,0 0 7-15,0 13-11 16,0 10 15-16,0 7-7 15,3 8 9-15,3-3-24 16,-1 1 7-16,1-7-4 16,0-7-1-16,1-8 3 15,-1-4-6-15,-5-2 11 16,-1 6-19-16,0-2 8 16,0 6-17-16,0-2 15 15,0-3-12-15,-1-5-21 16,-2-5-8-16,3-3-9 15,-3-10-35-15,-10-20-147 16</inkml:trace>
  <inkml:trace contextRef="#ctx0" brushRef="#br0" timeOffset="-31959.73">2131 9800 570 0,'-3'-6'7'16,"0"2"11"-16,0 3 28 15,3 1-33-15,0 0 1 16,0 0-19-16,0 0 6 0,0 0-11 16,7 0 0-16,12 0 11 15,0 3-49-15,1-1-63 16,-6-2-210-1</inkml:trace>
  <inkml:trace contextRef="#ctx0" brushRef="#br0" timeOffset="-31480.86">2311 10047 425 0,'0'0'11'15,"1"3"13"-15,2 3 24 16,5 9-21-16,4 10 7 0,0 10 12 16,2 4-34-16,0-1 0 15,-3-6-24-15,-1-9 23 16,-7-8-18-16,0-13 12 15,-3-2-12-15,0 0 7 16,0-17 7-16,0-15-10 16,-6-13 0-16,-4-7-8 15,7-3 15-15,1 5-12 0,2 4 15 16,2 6-8 0,20 7 2-16,3 8-1 15,2 9-3-15,6 14 6 16,-5 2-5-16,0 14 18 0,-5 13-20 15,-1 14 22-15,-7 4-11 16,-3 3 7-16,-9 0-9 16,0-7-2-16,0-12-1 15,-3-11-3-15,0-11 7 16,0-4-13-16,0-3 5 16,0 0-43-16,7 0-25 15,-4-17-109-15</inkml:trace>
  <inkml:trace contextRef="#ctx0" brushRef="#br0" timeOffset="-31296.35">2704 9997 591 0,'0'0'82'0,"0"0"-80"16,2 0 30-16,10-1-23 15,10-6-4-15,15-3-13 16,6-2 17-16,-4 5-11 15,-5 5-1-15,-10 2-21 16,-6 0-19-16,-9 0-29 16,-9 6-79-16</inkml:trace>
  <inkml:trace contextRef="#ctx0" brushRef="#br0" timeOffset="-31041.02">2786 9683 645 0,'0'0'0'0,"0"0"11"16,3 28 11-16,6 18 8 15,6 16 13-15,3 12-38 16,-5 2 6-16,2-5-21 16,-9-5 19-16,-3-14-15 15,-3-12 12-15,0-13-6 16,0-12 3-16,0-6-1 15,0-6-3-15,0-3 6 16,0 0-33-16,0 0-36 16,8-14-88-16,-5-8-335 0</inkml:trace>
  <inkml:trace contextRef="#ctx0" brushRef="#br0" timeOffset="-28875.46">10471 6970 478 0,'0'2'62'0,"-6"-2"-60"16,-6 0 73-16,2 0-14 0,-4 0-15 16,-13 0-21-16,-10 0-17 15,-4 7 6-15,-1 0-14 16,-1 1 12-16,1-2-12 15,-1-4 14-15,-12-2-13 16,-8 0 3-16,-13-1-1 16,-7-12-4-16,-11-3 6 15,-4-4-9-15,4 1 11 16,7-3-18-16,16-1 17 16,11-3-13-16,16-1 14 15,6-5-8-15,13-4 1 16,4-6 1-16,8 0-5 15,3-5 9-15,7 3-16 0,3-1 12 16,4-7-14-16,23-5 23 16,13-4-20-16,3-3 10 15,3 5-3-15,-1 4 2 16,-5 8 5-16,0 8-9 16,-4 2 14-16,-6 7-22 15,4-1 17-15,3 5-9 16,12 1 11-16,12 0-7 15,11 1 0-15,10 3 3 16,2 7-4-16,3 4 7 16,-3 5-13-16,-8 2 11 15,-1 2-10-15,-7 1 13 0,-4 0-8 16,-6 0 5-16,-3 3-6 16,-7 8 2-1,-5 7 4-15,-6 4-10 16,-3 6 11-16,-1 7-17 0,-3 8 15 15,-5 8-7-15,-1 9 11 16,-9 3-8-16,-9 5 4 16,-5 2-2-16,-1-4 1 15,-1 0 3-15,-13-10-9 16,-8-3 8-16,0-6-8 16,-2-9 11-16,-13-4-7 15,-7-3 3-15,-20-3-1 16,-14 0 2-16,-8-2 2 0,-12-4-7 15,0-2 7-15,-6-3-15 16,-3-6 15 0,-2-7-11-16,2-4 15 15,7 0-5-15,7-4 7 0,9-13-3 16,7-7-6-16,10-3 7 16,12-5-19-16,12-3 15 15,12-6-16-15,10-2 15 16,9-4-10-16,9-6 6 15,3-7-6-15,10-6 6 16,17-2-1-16,8-2-6 16,2 4 13-16,3 7-20 0,3 8 17 15,5 7-13-15,9 7 16 16,10-2-7 0,8 2 2-16,8-1-1 15,7 5 0-15,3 2 4 0,-2 5-12 16,-7 9 12-16,-5 4-12 15,-7 8 13-15,-4 5-9 16,-2 0 6-16,0 19-3 16,-5 12-2-16,-3 10 5 15,-5 11-7-15,-6 12 9 16,-8 5-14-16,-4 4 15 16,-12-3-10-16,-7-4 13 15,-3-2-9-15,-9-4 4 0,-4-1-2 16,0-2 0-16,-24 4 10 15,-14 1-13 1,-14-1 9-16,-14 3-12 16,-10-3 16-16,-1-6-13 0,5-3 2 15,4-7-16-15,11-10-36 16,9-9-49-16,7-14-175 16</inkml:trace>
  <inkml:trace contextRef="#ctx0" brushRef="#br0" timeOffset="-26936.39">3469 9957 426 0,'0'-6'57'15,"0"5"-25"-15,0 1 29 0,0 0-13 16,0 0-31-1,0 0-4-15,5 0-13 16,1 17 9-16,0 6-7 16,4 10 23-16,-2 4-18 0,-2 0-1 15,-2-2-6-15,-1-6 1 16,0-8 4-16,-1-10-7 16,-2-6 4-16,0-4-18 15,0-1 16-15,1 0-10 16,-1 0 14-16,0-11-4 15,0-9 3-15,0-12-7 16,0-8 0-16,0-1 8 16,8 3-10-16,-1 11 10 15,2 8-14-15,0 8 18 16,7 2-12-16,1 4 8 16,-1 5-5-16,5 0 0 0,-1 12 5 15,0 15-8-15,1 7 15 16,-4 8-21-16,-6 0 16 15,-2-3-11-15,-3-11 13 16,-4-9-8-16,1-9 1 16,-2-7-7-16,-1-3 1 15,2 0 8-15,-2 0-8 16,1 0 8-16,8-27-13 16,5-14 17-16,6-15-11 15,2 3 7-15,-5 15-3 16,-8 19 1-16,-6 12 2 15,1 7-5-15,-1 0 8 16,8 0-16-16,5 18 17 0,-1 9-7 16,4 9 15-16,-3 4-8 15,-5 1 2-15,-5-6-4 16,-1-8-6-16,-4-12 8 16,-1-9-13-16,0-5 11 15,0-1-13-15,0 0 19 16,0 0-13-16,0 0 2 15,0 5-30-15,0 3-31 16,0-3-87-16</inkml:trace>
  <inkml:trace contextRef="#ctx0" brushRef="#br0" timeOffset="-26351.95">4272 10001 36 0,'-10'-1'651'0,"6"-2"-637"15,4 2 32-15,0-2 2 16,0 3-38-16,16 0-8 16,21-3-6-16,17 0 4 15,1-1 5-15,-7 2-10 16,-8 2 12-16,-13 0-38 16,-11 0-1-16,-13 4-43 15,-3 14-54-15,-22 2-124 16</inkml:trace>
  <inkml:trace contextRef="#ctx0" brushRef="#br0" timeOffset="-26139.52">4175 10113 613 0,'0'0'47'16,"0"0"-56"-16,12 0 13 15,26 0-10-15,14-3 39 16,7-4-22-16,-1 3 7 15,-4 2-14-15,-8 2-4 16,-11 0 2-16,-12 0-26 16,-11 0-20-16,-9 0-44 0,-3 5-17 15,-10 1-18-15,-15 0-78 16</inkml:trace>
  <inkml:trace contextRef="#ctx0" brushRef="#br0" timeOffset="-25336.3">4986 9694 465 0,'0'-2'79'16,"-3"2"-22"-16,-5 0 36 15,-7 0-37-15,-8 14-29 16,-12 24-15-16,0 18-8 16,9 11 16-16,13-3-25 15,13-3 14-15,0-7-16 16,21-1 19-16,13-6-13 0,5-8 1 16,1-4 0-16,-1-6-18 15,-2-4-28-15,-6-9-64 16,-11-12-93-16</inkml:trace>
  <inkml:trace contextRef="#ctx0" brushRef="#br0" timeOffset="-24905.45">5200 10125 528 0,'-6'3'99'0,"2"-3"-94"15,4 0 33-15,0 0-26 0,0 0-9 16,3 0-28-16,9 0 20 16,7-8-1-16,4-9 14 15,-1-7-3-15,6-9-3 16,-1-12-6-16,-4-5-13 16,-3-5-9-16,-5-6-24 15,-9-5 12-15,-6 4-11 16,0 6 46-16,-9 13 2 15,-15 17 16-15,-4 12 66 16,-2 9-21-16,-1 5-24 16,-1 5-21-16,3 13 14 15,10 11-28-15,6 7 22 0,12 7-10 16,1 8 10-16,6 5-3 16,15 3 1-16,7-2-9 15,2-3-6 1,2-6 7-16,3-4-22 0,-2-10 15 15,-5-6-14-15,-1-7 14 16,-8-9-20-16,-1-4-31 16,0-7-32-16,-8-1-34 15,-2-11-121-15</inkml:trace>
  <inkml:trace contextRef="#ctx0" brushRef="#br0" timeOffset="-24736.9">5582 9957 567 0,'1'-1'66'0,"11"-2"-76"16,12-1 23-1,22-8-8-15,12-2 10 0,3-2-13 16,-3 1 1-16,-12 5-12 16,-14 6-90-16,-19 1-76 15</inkml:trace>
  <inkml:trace contextRef="#ctx0" brushRef="#br0" timeOffset="-24512.26">5690 9729 542 0,'0'0'56'15,"0"0"-44"-15,0 22 30 0,2 17 10 16,-1 16 14-16,2 7-66 15,-1-4 14-15,2-5-11 16,4-11 10-16,2-6-15 16,-4-11 5-16,0-7-5 15,-3-5-41-15,5-8-32 16,3-5-109-16</inkml:trace>
  <inkml:trace contextRef="#ctx0" brushRef="#br0" timeOffset="-24041.05">6173 9745 452 0,'0'0'149'0,"0"0"-133"15,0 5-13-15,0 20 35 16,10 12 14-16,5 9-18 16,0 2-22-16,-2-1 3 0,1-6-9 15,-4-6-9-15,-4-11 11 16,-1-12-15-16,-4-6 11 15,-1-6-17-15,-1 0 18 16,-13-18-13-16,-2-16-24 16,4-11 22-16,6-6 11 15,6 3 3-15,0 9-9 16,0 13 18-16,21 8-23 16,9 7 17-16,8 1-14 15,9 7 18-15,-3 3-5 16,-4 0 0-16,-4 0-2 15,-11 1-6-15,-8 6 7 16,-10-2-31-16,-7 0-18 0,0 1-75 16,-19-6-43-16</inkml:trace>
  <inkml:trace contextRef="#ctx0" brushRef="#br0" timeOffset="-23791.71">6615 9525 529 0,'17'7'44'0,"6"14"-15"15,10 9 37-15,-2 11-43 16,-2 4 0-16,-6 7-22 0,-11 3 4 16,-12 2-2-16,0 3 2 15,-21 0 13-15,-10-5 2 16,-4-7 2-16,2-8-31 15,13-11 15-15,16-6-24 16,4-8-41-16,19-15-75 16,20-3-252-16</inkml:trace>
  <inkml:trace contextRef="#ctx0" brushRef="#br0" timeOffset="-23268.11">7290 9501 556 0,'0'0'84'0,"0"0"-59"16,0 0 20-16,-3 10-4 15,-11 19-28-15,-5 16-7 16,-6 10 27-16,-1 5-32 16,-3-3 14-16,5-1-8 15,-1-2 9-15,-2-4-13 16,3-3 0-16,1-5-2 0,3-2-2 15,6-8 6-15,4-7-20 16,5-5-3-16,5-9-27 16,0-7 6-1,21-4-47-15,17-20-5 0,4-17-134 16</inkml:trace>
  <inkml:trace contextRef="#ctx0" brushRef="#br0" timeOffset="-22712.82">7470 9721 545 0,'-10'-9'6'16,"7"4"63"-16,3 3 0 15,0 2-29-15,0-2-21 16,6-6-21-16,19-4 6 16,8-2-15-16,6-2 23 15,-3 6-17-15,-1 9 11 0,-3 1-8 16,-3 1 2-16,-7 17-2 15,-8 7-2 1,-13 10-3-16,-1 6-21 16,-24 7 22-16,-18 6-8 0,-9-3 18 15,-8-4-11-15,4-10 11 16,11-13-3-16,12-12 6 16,15-7 17-16,11-5 5 15,6 0 5-15,0 0-38 16,23 0 11-16,22-1-17 15,15-6 19-15,2 0-9 16,-7 1 2-16,-7 5 1 0,-12 1-5 16,-8 0 10-1,-10 0-22-15,-9 0 22 16,-5 0-19-16,-4 0 19 16,0 0-8-16,0 0-7 0,0 3-26 15,0 5-36-15,0 1-38 16,0-8-272-16</inkml:trace>
  <inkml:trace contextRef="#ctx0" brushRef="#br0" timeOffset="-22332.31">8097 9529 658 0,'-9'-4'17'15,"9"1"50"-15,0 3-19 16,0 0-10-16,0 0-37 0,0 0 8 16,12 0-12-16,9 3 2 15,3 11 2-15,1 9-25 16,-12 10-59-16,-7 5-99 15</inkml:trace>
  <inkml:trace contextRef="#ctx0" brushRef="#br0" timeOffset="-22171.74">8231 10049 679 0,'0'0'19'16,"0"4"0"-16,0 8 36 15,0 11-27-15,0 4-24 0,-1 8-6 16,-8-5-90-16,-9-14-158 16</inkml:trace>
  <inkml:trace contextRef="#ctx0" brushRef="#br0" timeOffset="-12668.77">5330 10399 221 0,'0'12'128'0,"0"-8"-98"16,0-4 26-16,0 0 7 16,0 0-19-16,0 0-25 15,0 0-8-15,0 0 7 16,0 0-14-16,0 0 11 15,0 0-20-15,0 0 17 16,0 0-11-16,0 0 12 16,0 0-14-16,0 0 3 15,0 0-6-15,0-4-1 0,0-2 10 16,9 2-14 0,-2 0 9-16,-1 3-21 15,-1 1 19-15,-1 0-13 16,2 0 15-16,0 0-4 0,0 0 2 15,0-4 2-15,-3 2-9 16,0-3 8-16,-3 0-14 16,3-2 19-16,-3-1-11 15,0-1 16-15,0 0-7 16,3 0 0-16,-2 2 0 16,1 0-4-16,1 6 8 15,1-1-14-15,4 2 10 0,1 0-12 16,-2 0 13-16,2 0-10 15,0 0 10 1,-2 0-6-16,4 2 6 16,-4 3 1-16,2-3-10 0,-1-2 10 15,2 0-24-15,-1-2 15 16,2-9-18-16,-3 4 21 16,-2 3-6-16,-1 1 5 15,2 3 0-15,1 0-7 16,-1 5 7-16,4 11-4 15,-4 2 18-15,1-4-19 16,0-5 16-16,-3-7-10 16,-2-2 2-16,0 0-2 15,-2-7 4-15,1-15 16 16,1-6-12-16,0-1 3 16,-3 8-18-16,0 9 19 15,0 8-17-15,3 4 15 0,1 0-6 16,5 2-9-16,3 9 19 15,7 3-5-15,4 2 3 16,5-5-16-16,-4-8-29 16,-2-3-130-16</inkml:trace>
  <inkml:trace contextRef="#ctx0" brushRef="#br0" timeOffset="-10687.79">5221 10563 383 0,'-4'0'9'16,"1"0"4"-16,3 0 17 16,0 0 8-16,0 0-30 0,0 0-6 15,0 0 5 1,0 0 3-16,0-2 5 16,0-13-16-16,0-3 10 15,0-2-17-15,7 0 18 0,-4 2-11 16,0 2 0-16,0 2 2 15,-2 5-5-15,4 7 6 16,-2 2-12-16,6 0 9 16,3 0-18-16,-3 2 24 15,5 13-9-15,-1 0 14 16,-1-1-5-16,1-1-2 16,-1-3 0-16,2-3-6 15,-3-4 9-15,-6-3-21 16,1 0 14-16,1-12-8 15,-1-8 20-15,0-5-9 16,0-3-2-16,-2 2 3 0,1 3-6 16,-1 7 7-16,-1 9-9 15,-1 5 12-15,-2 2-21 16,6 0 18-16,3 0-17 16,1 11 23-16,2 2-4 15,0-1-2-15,0 0 2 16,-5-3-8-16,-2-3 8 15,-1-3-16-15,-2-3 13 16,-1 0-16-16,-1 0 13 16,0 0-7-16,6-3 3 15,-3-12 3-15,6-3-2 16,-1 2 6-16,-4 8-9 16,-1 5 12-16,1 3-18 0,1 0 17 15,2 0-7-15,2 3 13 16,3 7-8-16,-1 3 3 15,-1-3-1-15,0 0-7 16,-2-3 10-16,-4-4-19 16,-1-3 9-16,-1 0-15 15,-2 0 20-15,3-7-1 16,0-9 3-16,4-4-4 16,-1-5-3-16,-1 5 5 15,-2 5-17-15,1 6-7 16,-1 7 1-16,2 2 6 15,2 0-27-15,-6 9-4 0,-1 7-101 16</inkml:trace>
  <inkml:trace contextRef="#ctx0" brushRef="#br0" timeOffset="-8248.75">6092 10444 216 0,'-1'2'201'0,"1"-2"-196"16,0 0 2-16,0 0 22 15,0 0 9-15,0 0-35 16,0 0 2-16,0 0-12 0,0 0 19 15,0-6-9-15,0-8 2 16,0-8-2-16,4-4-2 16,1 3 2-16,-1 1-5 15,-1 5 9-15,-1 6-19 16,-2 5 18-16,0 6-9 16,0 0 13-16,0 0-6 15,7 0-4-15,1 13-6 16,2 6 8-16,3 6 12 15,-2 0-17-15,-4-5 7 16,2-6-11-16,-1-6 13 16,-4-5-9-16,-1-3 5 15,-3 0-4-15,0 0 3 0,3 0 1 16,3-18-5 0,4-3 13-16,1-6-21 15,-4 5 13-15,4 8-7 16,-4 5 10-16,2 2-7 0,3 2 1 15,-2 5-2-15,-2 0-3 16,-2 0 11-16,0 0-12 16,1 0 10-16,-1 0-12 15,-3 3 17-15,5-1-10 16,-1 0 7-16,2 0-5 16,-3-1 0-16,-1-1 2 15,1 0-8-15,-2 0 12 0,6 0-20 16,-2 0 19-1,-1 0-10-15,-2-3 13 16,0 3-9-16,-3-2 2 16,2 2 1-16,3 0-3 0,-1 0 7 15,1 0-9-15,3 0 6 16,1 0-14-16,-1 0 19 16,7 0-12-16,-1-2 9 15,2-1-5-15,0 1 0 16,-5-3 2-16,-4 1-14 15,-6 0 10-15,-3 4-13 16,4 0 17-16,-4 0-10 16,0 0 14-16,0 0-9 15,0 0 6-15,2 0-2 16,2 0-5-16,4 0-4 16,1 0-85-16</inkml:trace>
  <inkml:trace contextRef="#ctx0" brushRef="#br0" timeOffset="-3275.85">5385 10424 434 0,'3'-6'54'0,"-3"6"-50"16,0 0 35-16,0 0 7 0,0 0-6 16,0 0-30-16,0 0-8 15,0 0 7-15,0 0-8 16,0 0 9-16,0 0-18 16,0 0 18-16,0 0-13 15,0 0 20-15,0 0-9 16,0 0-1-16,0 0-3 15,0 0-1-15,0 0 4 16,0 0-8-16,0 0 6 16,0 0-17-16,0 0 22 15,0 0-15-15,0 0 10 16,0 0-7-16,0 0 2 16,0 0 4-16,0 0-6 0,0 0 8 15,0 0-17-15,0 0 17 16,0 0-16-16,0 0 20 15,0 0-12-15,0 0-3 16,0 0-10-16,0 0-14 16,0 0-23-16,9 0-78 15,7-2-156-15</inkml:trace>
  <inkml:trace contextRef="#ctx0" brushRef="#br0" timeOffset="-2811.85">6413 10437 498 0,'-14'-6'9'16,"6"1"-16"-16,4 3 31 15,3 2 18-15,1 0-21 16,0 0-24-16,0 0 9 16,0 0-7-16,0-1 1 15,0 1 0-15,0 0-3 16,0 0 3-16,0 0-27 0,0 0-14 15,0 0-56-15,0 0-86 16</inkml:trace>
  <inkml:trace contextRef="#ctx0" brushRef="#br0" timeOffset="300.3">5558 10597 156 0</inkml:trace>
  <inkml:trace contextRef="#ctx0" brushRef="#br0" timeOffset="11075.45">2297 11310 448 0,'0'-10'49'15,"0"6"-22"-15,0 4 39 16,0 0 5-16,0 0-45 16,0 0 4-16,0 0-12 15,0 0-9-15,0 0-10 16,0 6-4-16,0 15 5 16,0 5 0-16,0 13 11 15,0-1-23-15,3 0 22 16,0-1-18-16,2-8 15 0,-2-3-7 15,-2-3-2-15,-1-8-13 16,2-5-3-16,-2-6 5 16,0-4-7-1,1 0 18-15,-1 0-10 0,2-24 13 16,3-19-5-16,3-11 3 16,0-5-2-16,1 15 2 15,1 19 5-15,-6 14-10 16,-2 9 13-16,2 2-21 15,3 0 17-15,0 13-6 16,2 6 19-16,-3 5-5 16,0 0 4-16,-3 3-3 0,0-6-12 15,3-3 8 1,-3-7-17-16,2-5 15 16,-2-5-18-16,4-1 5 15,0 0-7-15,8-11 10 0,4-21 5 16,1-14 1-16,-1-8 2 15,-1 1-9-15,-5 14 12 16,-5 14-18-16,-4 17 17 16,1 8-16-16,4 8 10 15,7 20-2-15,-2 15 16 16,-3 7 4-16,-3 3-11 16,-2-3 5-16,0-9-18 15,-2-9 9-15,-1-9-9 0,-3-5 14 16,0-4-10-1,0-1 5-15,0-2-31 16,0-3-46-16,-7-8-79 16,4 0-271-16</inkml:trace>
  <inkml:trace contextRef="#ctx0" brushRef="#br0" timeOffset="11475.86">2746 11555 498 0,'0'0'72'0,"0"0"-83"16,0 0 0-16,24-13-9 16,10-7 31-16,6-4-14 0,-3 0 8 15,-11 6-6-15,-7 3-8 16,-7 0-5-16,-6 3 5 15,-6 0 14-15,-10-1-5 16,-20-1 5-16,-6 3-6 16,-1 4 38-16,-2 7-15 15,8 0 11-15,4 0-1 16,12 9-7-16,8 6-8 16,4 6-19-16,3 8 10 0,0 6-20 15,15 2 18 1,7 0-10-16,5-7 11 15,4-3-7-15,-1-6 0 16,-2-6-2-16,2-7-2 0,-8-6-18 16,2-2-40-16,-2-13-18 15,-1-18-65-15</inkml:trace>
  <inkml:trace contextRef="#ctx0" brushRef="#br0" timeOffset="11795">3100 11238 529 0,'0'16'153'0,"0"4"-158"16,0 20 18-16,0 6 18 15,0 8-9-15,11 2-14 16,5-7-13-16,-1-9 10 0,-3-12-15 16,-2-11 1-16,-5-10-30 15,-5-7 13-15,0-10 20 16,-15-25-1-16,-3-15-22 15,5-8 19-15,2 3 17 16,5 18-13-16,5 14 36 16,1 15-4-16,0 8-1 15,0-1-18-15,1 1-8 16,13 0 6-16,5 0-3 16,3 0 7-16,2 0-14 15,6 0 9-15,5 0-11 16,4 0-18-16,-3 0-48 15,-6 0-97-15</inkml:trace>
  <inkml:trace contextRef="#ctx0" brushRef="#br0" timeOffset="12434.81">3583 11300 583 0,'-11'-4'1'0,"-1"-3"47"16,-4 3 5-16,-3-2-14 15,-7 3-28-15,-4 3 6 0,-8 0 4 16,4 17-22-16,-2 7 12 16,6 5-15-16,8 6 13 15,14 1-8-15,8 0-1 16,5 1-1-16,20-7-3 15,8-6 5-15,1-4-9 16,-1-11 0-16,4-6-30 16,-13-3-2-16,-2-7 11 15,-5-18 8-15,-10-10 3 16,-7-4-10-16,0-5 23 16,0 0 3-16,-11 4 9 15,-2 2-16-15,-2 10 27 16,8 10-4-16,1 7 21 0,3 10-7 15,3 1-8 1,0 0-19-16,0 19-10 16,19 18 12-16,1 14 3 15,2 10 8-15,-3 8-11 0,1 4 9 16,-7 3-14-16,-4-4 7 16,-3-4-5-16,-3-11 2 15,-3-10 6-15,0-8-11 16,-21-10 13-16,-10-7-17 15,-15-5 18-15,-8-9-12 16,-1-8 9-16,-2-1-9 16,7-25-1-16,11-9-8 0,15-3 6 15,12 4 9-15,11 5-12 16,1 6 12 0,10 5-10-16,17 3 12 15,10 3-9-15,8 5 6 0,3 3-8 16,2 4 2-16,1 0-30 15,-9 0-72-15,-13 0-201 16</inkml:trace>
  <inkml:trace contextRef="#ctx0" brushRef="#br0" timeOffset="13088.31">3677 11444 322 0,'-8'0'294'0,"2"0"-286"15,3 0 26-15,3 0 2 16,0 0-30-16,0 0-12 15,22 0 2-15,8 0-3 16,11 0 11-16,2-3-11 16,1-7 16-16,-2-4-13 15,-9-1 9-15,-11 0-13 16,-13-1 1-16,-9-2 0 16,0-1 3-16,-6-5 7 15,-19-1-12-15,-8 4 16 16,-9-2-10-16,2 4 16 15,0 7-1-15,1 5 12 16,12 4 2-16,2 3-4 0,9 3-8 16,1 25-19-16,3 17 10 15,6 15-15-15,6 6 20 16,0-2-14-16,7-10 9 16,16-7-4-16,4-10 0 15,3-11 3-15,1-9-6 16,3-10 11-16,-2-6-18 15,-3-1 14-15,4 0-17 16,-11-11-9-16,3 0-32 16,-4-2-17-16,-9 4-108 15</inkml:trace>
  <inkml:trace contextRef="#ctx0" brushRef="#br0" timeOffset="13372.31">4098 11652 604 0,'0'0'53'0,"-1"0"-38"16,1 0 40-16,0 0-34 16,16 0-19-16,17-5-13 15,8-6 18-15,4 0-18 16,-3 1 18-16,-12 6-27 15,-8 4-3-15,-10 0 2 0,-9 0 10 16,-3 0 11-16,0 0-1 16,0 0 14-16,-12 1-3 15,-6 10-3-15,0 3-29 16,6 0-46-16,6-7-137 16</inkml:trace>
  <inkml:trace contextRef="#ctx0" brushRef="#br0" timeOffset="18803.59">15043 5285 729 0,'0'0'8'0,"0"0"-19"16,-1 0 21-16,-17 2-9 15,-8 4 1-15,1 0-6 16,-6 0 6-16,3-1-2 16,-2-4-8-16,-3-1 6 0,2 0-4 15,0 0 12-15,4 0-17 16,9 0 17-16,3 0-12 16,9 0 9-16,3 6-12 15,0 13 7-15,1 11 2 16,1 10 0-16,1 4 8 15,0 1-16-15,0-2 11 16,0-4-8-16,0-7 12 16,0-10-7-16,0-6 0 15,6-8-1-15,2-3-2 16,6 1 5-16,6-2-5 16,5-3 9-16,6-1-17 15,-1 0 21-15,3 0-13 0,-2 0 5 16,-3 0-36-16,-2 3-42 15,-14 3-68-15</inkml:trace>
  <inkml:trace contextRef="#ctx0" brushRef="#br0" timeOffset="19148.22">15067 5463 702 0,'-11'-3'-3'0,"5"3"8"16,2 0 25-16,-5 10-9 0,2 26-23 16,-1 8 3-16,7 8 6 15,1-6-17-15,3-10 11 16,16-7-14-16,7-10 15 16,2-9-17-16,2-10-7 15,-4 0 1-15,-5-22 11 16,-10-10 6-16,-11-4-13 15,-5-3 15-15,-23 3-8 16,-8 1 19-16,-4 4-7 16,-2 6 20-16,6 7-6 15,10 4-1-15,9 9 3 16,8 4-13-16,9 1-5 16,0 8-30-16,0 20-28 0,4 9 2 15,10 2-138-15</inkml:trace>
  <inkml:trace contextRef="#ctx0" brushRef="#br0" timeOffset="19335.38">15388 5665 690 0,'0'1'36'15,"0"-1"-32"-15,0 1 14 16,0 6 6-16,0 9-32 15,-3 6 14-15,-8 6-8 0,0 2-39 16,-2-9-31-16,1-4-17 16,-2-14-100-16</inkml:trace>
  <inkml:trace contextRef="#ctx0" brushRef="#br0" timeOffset="19995.73">15698 5573 545 0,'-29'0'8'0,"0"0"5"15,4 0 36-15,1-8-3 16,6-5-47-16,2-1 7 0,1-6-11 15,2-3 10-15,4-4-7 16,4-3 1 0,5 2 5-16,0 7-9 15,2 0 10-15,11 7-12 0,5 3 11 16,-1 5-14-16,0 5 18 16,1 1-15-16,-3 3 6 15,-4 15-5-15,-3 9-5 16,-8 7 14-16,0 4-10 15,-11 3 16-15,-5-3-21 16,6 0 19-16,3-5-12 16,7-4 12-16,0-2-6 15,1-4 0-15,22-6-2 0,3-7-2 16,3-9-1 0,-1-1-21-16,-5-5 7 15,-10-12 11-15,-7-4 12 16,-6 0-1-16,0-1 12 0,-19 2 7 15,-3 5 4-15,-3 3-18 16,0 0-9-16,0 7 7 16,-2 5-19-16,4 0 11 15,1 3-33-15,6 11-20 16,13-3-74-16,3-7-238 16</inkml:trace>
  <inkml:trace contextRef="#ctx0" brushRef="#br0" timeOffset="20552.23">15888 5210 648 0,'0'-3'24'0,"0"3"-6"15,0 0-6-15,15 3-1 16,5 21-20-16,7 10 14 0,-2 15-6 16,-7 8 1-16,-7 8 7 15,-11 3-15-15,0-7 10 16,-20-9-8-16,-5-10 11 16,-2-13-4-16,1-8 9 15,4-9-9-15,6-7 1 16,13-5-20-16,3-12-80 15,18-25-483-15</inkml:trace>
  <inkml:trace contextRef="#ctx0" brushRef="#br0" timeOffset="21607.57">14556 5893 322 0,'-7'4'-3'0,"7"-4"10"15,0 0 30-15,0 0-4 16,0 0-16-16,0 0 5 15,8 0 28-15,3 0-6 16,4-1 1-16,1-2-25 16,10 0 5-16,3-1-11 15,7 0-5-15,9 1-2 0,7 1-6 16,6 1 9-16,6 1-17 16,5 0 12-1,0 0-10-15,-3 0 12 16,-5 0-10-16,-1 6 7 0,-1 5-7 15,-2-4 7-15,4-3-2 16,0-3-5-16,2-1 9 16,2 0-17-16,-1 0 17 15,-4 0-11-15,-8 0 10 16,-5 0-4-16,-5 0 0 16,-6 0-1-16,-6 0 0 15,-6 0 4-15,-5 2-10 16,-9 0 7-16,-4 0-7 15,-4-2 14-15,-2 0-11 16,0 1 7-16,0 1-2 16,0-1 3-16,0-1-3 0,-11 1-19 15,-6 4-32-15,-4-3-144 16</inkml:trace>
  <inkml:trace contextRef="#ctx0" brushRef="#br0" timeOffset="26723.42">13817 6818 262 0,'-16'134'101'0,"13"-6"-170"16,2 3-15-16,1-9 30 15,0-20-42-15</inkml:trace>
  <inkml:trace contextRef="#ctx0" brushRef="#br0" timeOffset="32243.08">17496 5473 275 0,'0'2'347'16,"0"-2"-357"-16,0 0 17 15,-4 0-4-15,-7-4 24 16,-1-2-18-16,2 0-2 16,-6-1-3-16,0-3-1 15,0 4 2-15,1-2-7 16,2 4 3-16,2 4-10 15,2-1 12-15,3 1-8 16,-2 0 7-16,0 0-8 16,-5 6 2-16,-2 17 8 0,-3 11-5 15,0 11 6-15,4-1-14 16,3 4 16-16,6-6-13 16,5-8 13-16,0-9-7 15,0-4 1-15,8-5-3 16,11-4 2-16,8 1 3 15,4-4-5-15,11 0 6 16,2-7-9-16,-2-2 12 16,-6 0-10-16,-12 0-10 15,-12 2-40-15,-12-1-32 16,0-1-24-16,-25 0-110 16</inkml:trace>
  <inkml:trace contextRef="#ctx0" brushRef="#br0" timeOffset="32594.67">17618 5635 508 0,'0'-1'106'0,"0"-1"-100"16,0 2 31-16,0 0 1 15,0 0-23-15,0 0-11 16,0 0-21-16,0 10 11 15,5 8-1-15,2 4 17 16,8 1-14-16,0-6 1 0,3-4-2 16,-1-4-8-16,-1-4-7 15,1-5-9-15,-2 0 20 16,0-15-2-16,-6-14 19 16,-6-6-6-16,-3-8 3 15,-4 0 5-15,-14 7 9 16,-2 5 0-16,4 9 5 15,4 9-4-15,2 6-24 16,5 6 9-16,-1 1-15 16,-1 17-28-16,2 16-47 15,5 3-49-15</inkml:trace>
  <inkml:trace contextRef="#ctx0" brushRef="#br0" timeOffset="32759.22">18108 5613 585 0,'-1'4'14'0,"-19"7"-39"15,2 10 21-15,-1 11 11 16,6 11-7-16,5 3-36 16,7-8-109-16,1-14-237 15</inkml:trace>
  <inkml:trace contextRef="#ctx0" brushRef="#br0" timeOffset="33059.41">18352 5575 711 0,'-6'-1'-5'16,"3"0"16"-16,3 1 5 15,-7 0-4-15,0 11-20 16,-4 14-2-16,-1 5 9 15,9-3-24-15,3-8 5 16,0-6 0-16,11-6 10 16,8-7 4-16,6 0 10 15,8 0 2-15,0-6-1 16,-2-1-1-16,-2 3-6 0,-7 4 6 16,-7 0-25-16,-5 0-40 15,-7 0-45-15,-3 0 17 16,0 0 9-1,-12 0 22-15,-3-10-112 0,-1-2 126 16</inkml:trace>
  <inkml:trace contextRef="#ctx0" brushRef="#br0" timeOffset="33195.05">18467 5575 163 0,'-2'-12'145'0,"1"5"0"16,1 7-63-16,0 0-48 16,0 0-16-16,0 15-11 15,0 13 26-15,4 8 2 16,-1 6-35-16,-3 3 6 0,0-1-13 15,0-1 2-15,0-7-68 16,-13-16-126-16</inkml:trace>
  <inkml:trace contextRef="#ctx0" brushRef="#br0" timeOffset="33383.55">18692 5465 571 0,'12'5'-1'0,"9"11"21"16,2 13 55-16,-3 6-43 16,-1 13-18-16,-11 6-11 15,-8 6-2-15,0-2 3 0,-27-6-25 16,-6-6-31 0,-9-10-45-16,-5-12-150 15</inkml:trace>
  <inkml:trace contextRef="#ctx0" brushRef="#br0" timeOffset="34019.8">18324 6199 643 0,'0'-6'19'0,"0"1"-3"16,-1-1 4-16,-16-3 5 15,-2 2-22-15,-8-4-3 16,-1 1 1-16,-2 1-9 16,2 2 10-16,-1 1-10 15,7 3 12-15,7 1-10 16,8 2 4-16,4 0 0 16,-8 2-2-16,-1 31-6 15,-5 21 12-15,0 17 4 16,1 8-13-16,5-2 9 15,8-8-8-15,3-7 15 16,0-17-11-16,2-14 2 0,5-13-1 16,2-10-1-16,5-4 6 15,-1-2-9-15,6-2 7 16,7 0-26-16,5-6 2 16,3-9-25-16,0-4-54 15,-7-4-231-15</inkml:trace>
  <inkml:trace contextRef="#ctx0" brushRef="#br0" timeOffset="34283.1">18336 6277 658 0,'-3'0'0'0,"2"0"-8"15,-2 2 21-15,-3 22-10 16,-3 9 2-16,1 8-5 15,5-7 2-15,3-10-4 16,0-9 0-16,0-8 4 16,0-4-13-16,0-2 15 15,11-1-13-15,5 0 11 16,9 0 1-16,4 0 0 16,3 0-8-16,-5 5-31 15,-3-1-22-15,-6 1-49 16,-12-2-35-16</inkml:trace>
  <inkml:trace contextRef="#ctx0" brushRef="#br0" timeOffset="34447.66">18421 6297 576 0,'-2'0'41'0,"2"0"-50"15,0 0 8-15,0 16 27 16,0 9-4-16,0 9-9 15,2 7-14-15,0 0 4 16,-2 4-52-16,0-13-124 16</inkml:trace>
  <inkml:trace contextRef="#ctx0" brushRef="#br0" timeOffset="34596.26">18604 6485 671 0,'-13'10'14'0,"-8"6"-13"0,3 11 8 16,5 6 6-16,3 6-19 16,9 0-9-16,1-4-79 15,0-13-129-15</inkml:trace>
  <inkml:trace contextRef="#ctx0" brushRef="#br0" timeOffset="35107.89">19025 6515 436 0,'-31'-18'134'15,"3"-7"-159"-15,6-1 35 16,4-2 10-16,6 1-9 15,9 1 2-15,3 2-4 16,8-3 10-16,20 1-21 16,12 1 11-16,5 3-10 15,3 9 0-15,-1 6 0 0,-7 7-3 16,-11 4-9 0,-15 18-31-16,-14 10 14 15,-11 7 15-15,-22 9 25 16,-6 2-4-16,5 0 30 0,7-1-3 15,15-3-4-15,12 0-17 16,6-7-9-16,24-2 3 16,8-10-16-16,7-10 10 15,-3-14-30-15,-5-3-12 16,-10-19-23-16,-14-9 35 16,-13-6 15-16,-4 0 23 15,-30 0 36-15,-10 7 28 0,-8 8-12 16,-3 5-26-16,7 10 6 15,8 4-30 1,19 0 1-16,11 0-12 16,10 0-2-16,3 7-30 0,24 4-23 15,13-7-58-15,3-4-235 16</inkml:trace>
  <inkml:trace contextRef="#ctx0" brushRef="#br0" timeOffset="35332.84">19499 6108 507 0,'22'17'62'16,"13"11"-54"-16,4 16 56 16,-8 18-32-16,-13 12-31 15,-18 9 7-15,-6 0-12 0,-31-3 11 16,-7-7-2-16,-5-14-2 15,3-10-7-15,3-14-4 16,0-9-22-16,1-9-67 16,3-17-156-16</inkml:trace>
  <inkml:trace contextRef="#ctx0" brushRef="#br0" timeOffset="37423.16">4703 11143 576 0,'-10'-11'40'0,"-10"2"-2"16,5 0 27-16,-1 5-11 16,1 1-43-16,0 1 7 15,-3 2-15-15,5 0 5 16,-4 2-8-16,4 15-3 16,3 3 6-16,4 7-11 15,3 2 9-15,3 2-11 16,7-5 13-16,17-1-14 0,6 0 4 15,2 2 0-15,4 3 3 16,-4 0 4-16,-6 2-11 16,-10 0 3-16,-13 0-14 15,-3 0 19-15,-20 0-9 16,-16 0 20-16,-7-6-4 16,3-8 0-16,4-8 0 15,9-10-6-15,10 0-6 16,14-11-37-16,3-21-28 15,30-11-125-15</inkml:trace>
  <inkml:trace contextRef="#ctx0" brushRef="#br0" timeOffset="37747.3">4858 11236 207 0,'-23'0'444'0,"0"0"-449"16,6 10 17-16,8 8 17 15,8 9-4-15,1 6-33 16,16 3 11-16,18-2-17 16,14-7 15-16,6-13-11 15,1-11 6-15,-6-3-10 16,-12-12-8-16,-16-11 5 16,-18-5 6-16,-3-4 19 15,-35 0-12-15,-15-4 18 0,-7 3 2 16,-5 6 8-16,7 8 1 15,13 8 12-15,15 7-16 16,14 2-8-16,9 2-4 16,4 0-24-16,7 12-22 15,19 11-20-15,16-2-9 16,5-7-93-16,2-14-100 16</inkml:trace>
  <inkml:trace contextRef="#ctx0" brushRef="#br0" timeOffset="38031.54">5084 11165 524 0,'0'0'38'16,"0"0"10"-16,5 0-15 16,5 14-23-16,2 11-5 0,4 13 9 15,1 5-3-15,-1 0-16 16,-1-4 12-16,-3-10-15 16,-3-13 14-16,-6-11-20 15,-3-5 6-15,0-5 2 16,0-26-1-16,-6-15-12 15,4-7-1-15,2 3 23 16,0 11-11-16,9 13 18 16,8 8-4-16,5 5 18 15,5 5-13-15,-2 6-2 16,0 2-6-16,-1 0-3 16,0 9 3-16,-6 2-17 0,-9 5-32 15,-9 1-101-15,0-5-191 16</inkml:trace>
  <inkml:trace contextRef="#ctx0" brushRef="#br0" timeOffset="38300.82">5522 10889 660 0,'-6'8'-7'15,"-6"13"-4"-15,2 14 23 16,2 13-2-16,2 9-1 0,3 4-4 16,3-2 8-16,0-8 9 15,9-8-14 1,9-8 1-16,9-8-22 16,0-8 22-16,4-6-14 0,-4-8 13 15,-2-5-18-15,-4 0-19 16,-9-18-22-16,-12-10-68 15,0-5-114-15</inkml:trace>
  <inkml:trace contextRef="#ctx0" brushRef="#br0" timeOffset="38472.36">5311 11111 301 0,'0'3'283'0,"0"-3"-280"15,19 0-13-15,14 0 28 0,13 0 10 16,4-4-20-16,4-8 2 16,-5 5-20-16,-12 2-49 15,-13 1-148-15</inkml:trace>
  <inkml:trace contextRef="#ctx0" brushRef="#br0" timeOffset="38967.08">5979 10730 491 0,'0'0'42'0,"0"0"-49"16,0 0 27-16,0 21-10 15,0 20 17-15,-1 14 13 16,-13 10-10-16,-5 6-17 16,4 1 10-16,0 1-8 15,9-2-3-15,6-9 5 16,0-5-18-16,17-8 8 15,9-9-12-15,7-6 9 16,0-8-4-16,10-6-10 16,-4-9-42-16,-5-11-63 15,-10 0-168-15</inkml:trace>
  <inkml:trace contextRef="#ctx0" brushRef="#br0" timeOffset="39740.27">6198 11171 609 0,'-9'0'1'0,"6"0"14"16,3 0 22-16,0 0-15 16,0 0-32-16,3 0 2 15,16 1 7-15,2-1 3 16,0 0 1-16,6 0-2 16,-2-10 7-16,1-10-14 0,2-8 14 15,2-6-13-15,-5-3 14 16,-3-6-9-16,-8-7-1 15,-4-6-13 1,-10-1-19-16,0 6 4 0,-10 9-1 16,-13 15 29-16,1 11 7 15,-2 11 32-15,2 5-3 16,2 7-15-16,-2 21-14 16,7 15 2-16,4 4 2 15,9 7-9-15,2-3 11 16,0-1-19-16,19-1 15 15,6-6-15-15,4-6 18 16,5-5-7-16,-3-5 0 0,4-5-3 16,-9-2-1-1,6-4 3-15,-1-2-42 16,2-4-27-16,-1-9-89 0</inkml:trace>
  <inkml:trace contextRef="#ctx0" brushRef="#br0" timeOffset="39915.8">6851 11076 639 0,'0'0'38'15,"0"0"-24"-15,0 0 21 16,0 11-16-16,0 13-15 0,-8 11-9 16,0 1 6-1,2-4-40-15,3-3-33 16,3-15-78-16,0-14-255 15</inkml:trace>
  <inkml:trace contextRef="#ctx0" brushRef="#br0" timeOffset="40519.95">7064 10886 575 0,'0'0'72'16,"0"0"-87"-16,0 0 21 0,3 5-3 16,8 16 9-16,3 10 18 15,-3 9-15-15,2 2-13 16,-7-2 1-16,-3-4 3 15,-2-9-13-15,-1-11 7 16,0-7-9-16,0-8 9 16,0-1 0-16,0 0 4 15,0-22-14-15,12-21 0 16,3-17-3-16,10-7 3 16,0 9 1-16,-3 16-7 15,1 22 19-15,-5 14-13 16,-1 6 11-16,-1 17-8 0,-7 17 8 15,-9 12 9-15,0 6-1 16,0-2-2-16,0-7-11 16,0-11 8-16,0-13-8 15,-2-11 9-15,2-8-7 16,0 0 11-16,0-4-4 16,6-22 0-16,12-14 2 15,9-12-8-15,-2 2 7 16,-5 14-15-16,0 15 13 15,-8 16-12-15,3 5 9 16,-4 4-1-16,0 19 6 16,-8 12 9-16,-3 10-1 0,0-2 0 15,0-4-17-15,0-7 6 16,0-10-9-16,0-4 3 16,2-8-41-16,2-9-30 15,1-1-118 1</inkml:trace>
  <inkml:trace contextRef="#ctx0" brushRef="#br0" timeOffset="40768.3">7619 10722 585 0,'12'6'-24'0,"7"19"41"0,4 16 50 16,2 14-19-16,-3 7-34 15,-7 5-6-15,-7-3-5 16,-8-2-3-16,0-1 5 16,-20-4-13-16,-11-7 15 15,-1-5-13-15,-3-13 0 16,11-11-11-16,9-11-10 16,15-10-6-16,0-18-42 15,22-27-114-15</inkml:trace>
  <inkml:trace contextRef="#ctx0" brushRef="#br0" timeOffset="40956.78">8027 10760 497 0,'3'-3'156'16,"-3"1"-159"-16,6 2 3 15,4 0-10-15,1 21 4 16,-5 15-15-16,-6 10-80 16,0 3-110-16</inkml:trace>
  <inkml:trace contextRef="#ctx0" brushRef="#br0" timeOffset="41084.45">8058 11193 558 0,'0'11'61'15,"0"2"-62"-15,0 13 20 16,-4 3-15-16,-4 8 2 0,-2-3-63 16,-5-10-160-16</inkml:trace>
  <inkml:trace contextRef="#ctx0" brushRef="#br0" timeOffset="42307.46">2311 12268 522 0,'3'-3'43'0,"-3"3"-38"15,1 4-14-15,4 28 22 16,1 17 9-16,0 8-13 16,3 7-9-16,0-3 0 15,4-8 7-15,-4-11-18 0,-3-11 17 16,-3-15-14-16,-1-10 15 16,-2-6-12-16,0 0 3 15,0-10-3-15,0-25-11 16,-5-16 9-16,5-15-5 15,0-5 12-15,6 6-7 16,12 15 13-16,2 18-7 16,0 18 6-16,-2 14-8 15,2 3 5-15,-3 22 6 16,-2 8-3-16,-3 9 0 16,-2-3-11-16,-1-3 10 15,-3-9-13-15,-1-12-20 0,-4-9 10 16,2-6 7-16,-1-5-1 15,4-27 9-15,1-11 9 16,5-10-10 0,-1 9 10-16,-1 13-8 0,-4 19 21 15,0 12-7-15,6 7 0 16,4 26 11-16,5 13 7 16,-3 12-13-16,6 4-12 15,-2-3 1-15,-4-7-13 16,4-9 12-16,-7-10-23 15,-3-10-49-15,-9-16-103 16</inkml:trace>
  <inkml:trace contextRef="#ctx0" brushRef="#br0" timeOffset="42619.61">2890 12474 496 0,'0'0'112'16,"0"0"-95"-16,2 0 4 15,8-4-23-15,5-6-1 16,10-6-1-16,1-6 11 16,-4 0-9-16,-6-7-20 15,-8-2-7-15,-8 2-1 16,-2 0-2-16,-23 4 21 16,-8 9 21-16,-1 7-2 0,1 9 62 15,2 0-27 1,7 8-22-16,5 19-6 15,10 6-5-15,9 9-7 16,3 4-4-16,27-6 4 0,7-4-13 16,6-8 13-16,0-8-14 15,2-4 15-15,-11-10-51 16,-3-6-44-16,-11-9-92 16</inkml:trace>
  <inkml:trace contextRef="#ctx0" brushRef="#br0" timeOffset="42891.88">3123 12247 529 0,'0'0'95'0,"4"0"-90"16,3 21-21-1,4 14 47-15,10 12-11 16,-3 9-11-16,1-2-14 0,2-5 10 16,-9-14-10-16,-3-12-17 15,-4-14-5-15,-5-9 2 16,0-12 29-16,-13-25-4 15,-5-13-3-15,-1-12-4 16,6 8 17-16,4 14-2 16,7 12 31-16,2 14-16 15,11 6-18-15,14-2-3 16,11 8-6-16,1 2 4 16,0 0-33-16,2 9-52 15,-9 1-104-15</inkml:trace>
  <inkml:trace contextRef="#ctx0" brushRef="#br0" timeOffset="43355.68">3544 12255 285 0,'-40'12'322'15,"10"-8"-323"-15,17 4-9 16,13 3 37-16,3 5-30 15,16 2 5-15,14 4-3 16,-5-1-7-16,2-6-4 16,-5 3-25-16,-10-9-24 15,-2-4-10-15,-7-5 43 16,-4 0 9-16,-2-17 52 0,0-13-1 16,0-5-8-16,0 3 13 15,-5 7-13-15,2 11 7 16,3 8 7-16,0 6-15 15,0 0-42-15,20 18 8 16,5 13 12-16,7 11 20 16,-6 9-13-16,1 6 3 15,-5 7-4-15,-4 2-5 16,-9 2 2-16,-9-8-9 16,-7-3 6-16,-23-15-25 15,-6-13 21-15,-9-17 2 16,-5-12 6-16,-2-9-2 0,1-25-5 15,8-13 1-15,20-9-4 16,16-2 8-16,9 2-20 16,33 8 19-16,16 16-15 15,1 13-84-15,-8 11-261 16</inkml:trace>
  <inkml:trace contextRef="#ctx0" brushRef="#br0" timeOffset="43672.6">3827 12436 654 0,'3'-7'3'16,"7"-5"-3"-16,13-5-4 0,5-4 7 15,1-1-14-15,-3 3 14 16,-5 0-24-16,-9 3 1 16,-6 0-3-16,-6 1 0 15,-1 2 23-15,-16 2 1 16,-7 3 33-16,-1 8 7 15,-5 0-1-15,4 0-26 16,-3 17 11-16,10 8-15 16,4 5-8-16,7 12-2 15,8 1-2-15,3-2 5 16,17-5-6-16,-1-8 5 16,10-7-14-16,-3-5 19 15,3-3-9-15,0-9 0 0,3-4-38 16,-3-6-26-16,0-24-99 15</inkml:trace>
  <inkml:trace contextRef="#ctx0" brushRef="#br0" timeOffset="43851.99">4178 12492 610 0,'0'0'51'16,"-3"0"-33"-16,3 0 6 15,6 0-1-15,18 0-31 16,7-7 9-16,10 1 0 0,-7-3-32 16,-3 1-20-16,-1 5-96 15,-8-3-137-15</inkml:trace>
  <inkml:trace contextRef="#ctx0" brushRef="#br0" timeOffset="44271.87">4768 12061 657 0,'0'-7'10'0,"-11"4"-82"0,-5 3 107 16,-3 0 22-16,-3 13-49 15,2 12-6-15,3 5-4 16,8 1 4-16,9-4-1 16,0-4-4-16,10-1 5 15,22-3-15-15,7-1 14 16,11-4-8-16,0 2 6 15,-9 1-12-15,-13-1-4 0,-16 2 9 16,-12 2-2-16,-18 2 6 16,-24-1 8-1,-13-2 7-15,5-3-6 16,9-8 14-16,17-4-15 0,15-4 3 16,9-6-37-16,13-26-72 15,22-16-246-15</inkml:trace>
  <inkml:trace contextRef="#ctx0" brushRef="#br0" timeOffset="44555.11">4950 12085 652 0,'-33'18'2'16,"3"8"6"-16,16 9 31 16,11 4-27-16,3-2-4 15,35 1-15-15,14-9 9 16,11-11-11-16,-1-15-17 15,-9-3 5-15,-13-24-38 0,-24-8 27 16,-13-5 7-16,-4 0 32 16,-35 3-1-16,-16 5 23 15,-9 13 4-15,0 12 3 16,12 4-24-16,18 0-6 16,22 13-4-16,12 0-19 15,30-1-20-15,22-6-14 16,12-6-33-16,0-11-8 0,-5-12 4 15,-11-1-61 1</inkml:trace>
  <inkml:trace contextRef="#ctx0" brushRef="#br0" timeOffset="44771.53">5217 12072 112 0,'13'-4'198'0,"-10"4"-87"15,1 0-22-15,4 17 1 0,2 9-30 16,-2 10-16-16,4 6-30 16,-4-2-9-16,0-5-1 15,-2-12-5-15,-3-10-11 16,0-10-17-16,-3-3 9 15,0-11 8-15,0-24 22 16,2-6-11-16,4-2 4 16,4 10 8-16,8 12-3 15,3 7-3-15,7 3-7 16,3 6 8-16,-1 3-17 16,6 2 0-16,-5 0-64 15,0-1-53-15,-1-12-97 16</inkml:trace>
  <inkml:trace contextRef="#ctx0" brushRef="#br0" timeOffset="44975.99">5696 11647 644 0,'-22'4'3'0,"5"29"5"16,1 23 8-16,7 15 16 15,8 7-22-15,1-1 0 16,6-7-13-16,16-13 12 15,5-10-8-15,4-12 2 16,3-10-4-16,-1-10 0 16,0-8-24-16,-8-7-16 0,-2-6-27 15,-13-17-92-15</inkml:trace>
  <inkml:trace contextRef="#ctx0" brushRef="#br0" timeOffset="45147.56">5504 12016 542 0,'0'0'57'15,"0"0"-52"-15,20 0-7 16,18 0 0-16,13 0 16 16,7 0-15-16,-3 0-12 15,-10-4-110-15,-10-5-211 0</inkml:trace>
  <inkml:trace contextRef="#ctx0" brushRef="#br0" timeOffset="45552.65">6146 11743 503 0,'-9'-3'74'0,"3"3"-47"16,3 0 25-16,0 11-15 16,-5 28-29-16,3 14 0 15,3 7 16-15,2-1-19 16,14-7 5-16,5-5-10 16,8-4 7-16,-2-10-10 0,3-5 10 15,-1-6-10 1,-2-4-27-16,2-4-41 15,-4-11-47-15,-4-3-240 16</inkml:trace>
  <inkml:trace contextRef="#ctx0" brushRef="#br0" timeOffset="46270.73">6363 11829 470 0,'-4'0'61'0,"4"0"-54"15,0 4-2-15,0 23 5 16,13 11 10-16,1 11 12 16,4 1-28-16,-5-6 8 15,3-5-10-15,-5-7 4 16,-5-9-6-16,-2-11 1 15,-2-6 0-15,-2-6-5 0,0 0 10 16,0-12-16-16,-5-15 10 16,5-15-11-16,0-11 15 15,3-1-7-15,14 6 1 16,0 16 3-16,1 12-2 16,3 12 4-16,0 8-13 15,-1 0 7-15,-1 18-4 16,-9 6 11-16,2 6-2 15,-9 0 3-15,-3-9-2 16,0-3-2-16,0-9 1 16,0-6-3-16,0-3 9 15,0 0-9-15,0-5 13 0,0-18-14 16,8-15 2-16,4-10-2 16,5-7 2-16,4 11-1 15,-7 14-1-15,-1 16 7 16,0 14-16-16,2 0 11 15,2 18-1-15,-5 12 17 16,-4 12 4-16,-5 2-2 16,0-2-6-16,0-6-6 15,-3-8 0-15,0-6-6 16,3-7 5-16,-1-2-14 16,-1-5-7-16,5-5-47 15,6-3-35-15,0 0-176 16</inkml:trace>
  <inkml:trace contextRef="#ctx0" brushRef="#br0" timeOffset="46475.18">7034 11964 584 0,'0'1'94'16,"0"0"-66"-16,0 4 9 15,0 11-19-15,0 12-18 16,-3 14 4-16,-6 6-3 16,1-2-19-16,1-3-47 0,-4-9-57 15,5-16-234-15</inkml:trace>
  <inkml:trace contextRef="#ctx0" brushRef="#br0" timeOffset="46904.38">7181 11812 397 0,'0'-1'157'0,"0"1"-139"15,0 0 1-15,0 22 10 16,2 12 0 0,11 10 9-16,0 5-29 0,-1-4-2 15,3-3-6-15,-9-7 3 16,-3-14-16-16,-3-10-13 16,0-11 8-16,0 0 5 15,-7-16 12-15,-2-20-15 16,5-11 12-16,4-11 8 15,0 2-4-15,19 9 3 16,4 10 3-16,7 14 0 0,6 8-11 16,3 8 7-16,-2 7-9 15,-5 0 10-15,-7 4-8 16,-5 9 8 0,-9-3-7-16,-5-2-18 0,-6-3-33 15,0-2-67-15,-15-3-22 16</inkml:trace>
  <inkml:trace contextRef="#ctx0" brushRef="#br0" timeOffset="47136.79">7538 11523 499 0,'17'0'26'0,"7"19"4"0,9 13 70 16,1 16-47-16,-3 10-34 15,-4 10-9 1,-11 5-12-16,-13-5 9 0,-3-6-11 16,-12-6 11-16,-13-12-5 15,-2-10-1-15,2-12-4 16,7-8-4-16,12-10-22 16,6-4-43-16,5-21-128 15</inkml:trace>
  <inkml:trace contextRef="#ctx0" brushRef="#br0" timeOffset="47451.94">8048 11501 540 0,'0'-2'61'16,"1"2"-35"-1,-1 0 14-15,0 0-4 16,5 0-19-16,1 11-20 15,3 16 7-15,3 12-3 0,-2 11 1 16,-3 3-65-16,-7-6-82 16</inkml:trace>
  <inkml:trace contextRef="#ctx0" brushRef="#br0" timeOffset="47587.58">8142 11926 598 0,'0'11'53'0,"0"5"-50"15,0 7 25-15,-5 6-9 16,1 2-19-16,-5 4-16 16,-4-2-75-16,-4-9-178 15</inkml:trace>
  <inkml:trace contextRef="#ctx0" brushRef="#br0" timeOffset="54564.13">6167 6866 234 0,'-6'4'19'15,"3"-4"-15"-15,3 0-12 16,0-8 6-16,0-5-25 15,12 4 1-15,1 3-25 16,-7 6-29-16</inkml:trace>
  <inkml:trace contextRef="#ctx0" brushRef="#br0" timeOffset="55059.54">6167 6866 313 0,'86'-3'127'15,"-86"5"-92"-15,0-2 3 16,0 0 26-16,0 0-11 15,0 0-45-15,0 0 1 16,0 0-15-16,15 0 1 16,12 0-8-16,25 0 12 15,18 0 3-15,15-2-1 16,1-9 6-16,-1-1-14 16,-6 2 12-16,-5 3-11 15,3 4 12-15,-2 3-15 16,-2 0-10-16,2 0 4 15,-4 0-28-15,-4 3 13 0,0 4 18 16,7-3 15-16,4 0-11 16,6-4 12-16,-2 0-2 15,3 0 16 1,-1-5 1-16,1-1-3 0,-3 0-5 16,-3 5-8-16,-12-1 18 15,-9 2-21-15,-11 0 7 16,-11 0-8-16,-10 2 8 15,-5 6-9-15,-2-1 5 16,-1 2 2-16,0-2-3 16,6-2 4-16,-3 2-7 15,3-4 8-15,-2 1-15 0,-7-2 12 16,-2-1-8-16,-5 2 10 16,-5-3-7-16,-3 0 1 15,0 0 2 1,0 0-1-16,0 1 0 0,0 0-37 15,-11 5-33-15,-16 1-49 16</inkml:trace>
  <inkml:trace contextRef="#ctx0" brushRef="#br0" timeOffset="58582.7">6049 5866 445 0,'-15'0'1'15,"6"0"-3"-15,2 0 5 16,4 0-1-16,3 0 29 15,0 0-14-15,0 0 3 16,0 0-12-16,0 0 20 16,0 0-7-16,0 0-1 15,0 0-10-15,0 0-4 16,0 0 0-16,0 0-6 16,0 0 4-16,0 0-9 15,0 0 8-15,0 0-7 16,0 2 4-16,3 0-1 15,10 1 1-15,1-3 2 0,2 0-2 16,-4 0 5-16,7 0-9 16,-1 0 7-16,6 0-7 15,7 0 8 1,7-5-2-16,3 1-2 0,4-3 1 16,4 0 0-16,-4 2 0 15,-1 1-2-15,1 4 2 16,-2 0-5-16,2 0 7 15,-2-1-5-15,3-3 5 16,1 0-4-16,0-1 2 16,4 0 2-16,-5 3-7 15,-6 2 8-15,-7 0-10 0,-8 0 9 16,-4 0-7-16,-2 0 7 16,-1 0-3-16,6 2 1 15,1 1-1 1,5-2-1-16,4 0 5 0,-1-1-6 15,3 2 2-15,-2-2-4 16,1 3 8-16,1 3-6 16,-3 0 4-16,-1 0-3 15,2 1 2-15,2-5-1 16,-3 0-1-16,4-2 4 16,-4 0-9-16,-4 0 9 15,1 0-7-15,-3-2 9 16,-6-2-7-16,-2 3 4 0,-3 1-2 15,0 0 0-15,4 0 2 16,4 0-4-16,3 0 4 16,6 0-9-1,-1 5 12-15,3 2-7 0,0 3 3 16,3 0-1-16,-1 1 0 16,-2-1 1-16,-3-1-2 15,4 0 4-15,-1-2-8 16,6 1 6-16,5-4-5 15,3-4 9-15,5 0-5 16,1 0 0-16,-3-1 0 16,-6-4-1-16,-4 1 3 0,-11 4-5 15,-4 0 3-15,-2 0-7 16,-3 0 11 0,5 0-7-16,4 0 6 15,2 0-4-15,3-2 1 0,-2-2 1 16,-1-3-2-16,1 2 5 15,-7 1-11-15,-3 1 11 16,-5 2-10-16,-2 0 4 16,-7 1-7-16,0 0 4 15,-2-2 2-15,-3 2 3 16,2 0 1-16,0 0-2 16,-4-1 1-16,3-1-6 15,-4 2 10-15,-1-2-5 16,-1 2 4-16,0 0-3 15,0 0 0-15,0 0 1 16,0 0-2-16,0 0-22 16,-3 0-51-16,-19 0-106 0</inkml:trace>
  <inkml:trace contextRef="#ctx0" brushRef="#br0" timeOffset="60408.3">9181 8554 378 0,'-6'9'139'15,"2"-9"-133"-15,4 0 7 16,0 0 15-16,0 0 3 15,0 0-28-15,0 0-2 16,13 0-9-16,11 0 13 0,7-10-3 16,8-16 4-16,1-9 1 15,-6-10-10 1,-9-2 5-16,-12-3-26 16,-12 7 5-16,-1 10 7 0,-16 9 13 15,-10 10 13-15,3 7 14 16,-6 7 31-16,7 0-35 15,4 19-1-15,0 12-14 16,9 7 6-16,5 4-13 16,4 3 9-16,0-2-10 15,7-2-1-15,13-5 2 16,2-4-5-16,3-5 6 16,2-3-10-16,-2-5-34 15,2-5-40-15,-6-14-45 16,-2-3-257-16</inkml:trace>
  <inkml:trace contextRef="#ctx0" brushRef="#br0" timeOffset="60543.94">9628 8495 489 0,'0'2'72'16,"0"-2"-81"-16,0 0 23 16,0 11 22-16,0 6-27 15,0 7-5-15,-3 1-25 16,3-7-83-16,0-9-51 15</inkml:trace>
  <inkml:trace contextRef="#ctx0" brushRef="#br0" timeOffset="61023.65">9825 8251 440 0,'0'-1'154'0,"0"1"-152"16,0 0 17-16,0 0 16 15,0 0-33-15,0 14-4 16,1 5 2-16,2 5 7 16,2-4-7-16,-2-1 1 15,2-8-4-15,-3-6-16 16,-1-3-11-16,1-2-21 16,-2 0 30-16,3-2 4 15,1-14 20-15,5-4-9 16,5-3 12-16,-4 3-4 15,-1 8 11-15,-3 3-3 0,-5 8-2 16,-1 1 0-16,0 0-15 16,0 14 7-16,0 7 3 15,0 2 11 1,0 0-11-16,0-11-1 0,2-7-2 16,-1-2-4-16,4-3-3 15,5-3 1-15,13-17 14 16,3-10-11-16,7 1 11 15,0 3-12-15,-5 15 8 16,0 8-5-16,-6 3 2 16,-6 3 5-16,-4 16 2 15,-5 6 1-15,-4 2-4 0,-3-1 4 16,0-2-11-16,0-2 8 16,-9 0-21-16,-4-4-73 15,-9-6-200 1</inkml:trace>
  <inkml:trace contextRef="#ctx0" brushRef="#br0" timeOffset="61582.72">9394 8942 370 0,'0'0'254'0,"0"0"-260"16,0 10 1-16,0 13 11 15,0 8 15-15,0 5-17 16,0-7-2-16,0-8-6 15,0-8 7-15,2-8-11 16,-1-5-4-16,-1 0 6 16,2 0 3-16,4-18-2 0,2-14 0 15,3 0 7-15,-2 6-11 16,0 12 12 0,-2 11-6-16,2 3 3 15,4 0-5-15,6 4-2 0,-3 11 6 16,-4 5 2-16,-5-1 6 15,2-5-10-15,-6-5 6 16,-2-8-13-16,1-1 5 16,6-1-2-16,2-23 15 15,5-4-3-15,-2 2-4 16,2 6 2-16,-6 12 0 16,3 8 0-16,0 0-10 15,-2 0 13-15,4 10-6 16,-5 12 7-16,-2 8-1 15,-1 3-1-15,-3-3-1 16,-1-1-34-16,-2-9-49 16,0-9-69-16,0-11-206 0</inkml:trace>
  <inkml:trace contextRef="#ctx0" brushRef="#br0" timeOffset="61719.98">9728 9013 281 0,'0'-3'321'0,"0"3"-316"16,1-3-12-16,7 0 19 15,6 2-13-15,8-3 6 16,3 1-6-16,0 2 1 0,-4 1-36 16,-9 0-66-16,-11 0-91 15</inkml:trace>
  <inkml:trace contextRef="#ctx0" brushRef="#br0" timeOffset="61868.17">9804 8950 453 0,'-2'0'95'0,"2"0"-82"15,0 0 14-15,0 0-24 16,0 16-9-16,6 6 10 16,8 7 8-16,-5-1-12 15,-2-2 3-15,2-3-37 16,-3-11-95-16,-2-12-113 16</inkml:trace>
  <inkml:trace contextRef="#ctx0" brushRef="#br0" timeOffset="62028.41">9941 8847 590 0,'0'9'14'0,"0"9"-16"15,3 11 13-15,3 11 9 16,1 5-17-16,5 1 1 16,-3-8-25-16,2-3-28 15,0-12-55-15,-2-15-43 16</inkml:trace>
  <inkml:trace contextRef="#ctx0" brushRef="#br0" timeOffset="62175.91">10081 9042 485 0,'0'0'40'15,"0"0"9"-15,0 0-6 16,0 0-35-16,0 14-2 0,0 7-4 16,0 4 8-16,0-1-10 15,0-4 1-15,0-1-21 16,-3-4-42-16,-5-5-52 15,-1-10-79-15</inkml:trace>
  <inkml:trace contextRef="#ctx0" brushRef="#br0" timeOffset="62527.34">10183 8984 516 0,'0'0'30'0,"2"0"-26"16,2 0 30-16,2 8-24 15,2 10 2-15,4 4-5 0,-3-1-6 16,-3-4 3-16,-2-6-5 16,-2-5 0-16,-2-5-21 15,0-1 22 1,0 0 3-16,0-10 0 0,-2-8-24 16,1-5 26-16,1 2-2 15,0 4 4-15,6 2 11 16,16 3-12-16,8 1 13 15,6 0-9-15,2 6 9 16,-5 0-12-16,-8 4 0 16,-5 0-4-16,-10 1-1 15,-4 0 0-15,-5 0-3 0,-1 0 6 16,0 0-5-16,0 0 8 16,0 0-9-16,0 0-14 15,-1-1-74-15,-9-12-310 16</inkml:trace>
  <inkml:trace contextRef="#ctx0" brushRef="#br0" timeOffset="64103.36">10185 8595 372 0,'0'0'22'16,"0"0"4"-16,0 0 20 15,0 0-14-15,0 0-9 16,0 0-3-16,0 0 23 0,0 0-8 16,0 0 7-16,-13 0-16 15,-5 1-16-15,-3 4-6 16,-6 1 3-16,-1 0-2 15,0-4 0-15,-5-2 6 16,-2 0-14-16,4 0 12 16,-5-1-10-16,2-7 8 15,0-5-5-15,-1-4-2 16,4-5 2-16,1-6 0 16,5-2 2-16,1-7-8 15,2 3 6-15,4-1-7 16,0 1 10-16,6 3-6 15,2 2 1-15,7 4-6 0,2-2 2 16,1 5 7-16,0 4-9 16,1 0 5-16,18 6-10 15,13-3 14 1,5-2-10-16,6-1 9 0,0-2-5 16,1 6 3-16,2 3-1 15,-5 2-2-15,2 6 8 16,-4 1-16-16,-4 2 13 15,-6 0-11-15,-5 0 1 16,-7 0-10-16,-3 1 10 16,-2 7-4-16,0 2-1 15,-1 4 3-15,5 6 1 0,2 0 13 16,0 4-15-16,0 4 16 16,-4 1-11-16,-2 2 11 15,-1 1-7-15,-5-3 1 16,0-1 1-16,-6-3-2 15,0-1 4-15,0-3-8 16,-10 1 10-16,-3-2-10 16,-2-1 3-16,-1-1-53 15,1-3-49-15,-1-4-107 16</inkml:trace>
  <inkml:trace contextRef="#ctx0" brushRef="#br0" timeOffset="65184.09">9947 9217 247 0,'0'2'47'0,"0"-2"24"16,0 0 23-16,0 3-11 0,-11-1-56 15,-4 3 0-15,-1-1-9 16,-5 3 8-16,-4 1-13 16,-2-1-4-16,-1 1 4 15,-3 1 2-15,-1-3 6 16,-4-4-16-16,-1-2 15 15,0 0-12-15,1 0 5 16,2-2-13-16,1-8 6 16,1-3-3-16,-3-2-2 15,1-3 3-15,1-3-5 16,2-3 4-16,4 0-10 16,5-2 9-16,2 0-11 0,6 0 15 15,3 3-6-15,3 1 0 16,5 2 0-16,3 2-4 15,0-7 6-15,0-2-6 16,16-6 2-16,4 1-4 16,7 0 10-16,1 2-7 15,2 2 5-15,1 0-5 16,7 2 2-16,-3 2 1 16,1 7-3-16,3 1 6 15,-1 3-16-15,1 2 15 16,-1 1-8-16,-4 7 8 15,-6 1-9-15,2 2 5 16,0 2-3-16,4 6 1 0,-1 7 6 16,0-3-5-16,0 3 3 15,-4-1-13-15,-4 0 10 16,1 0-12-16,-9-1 2 16,-5-2-4-16,1 1 12 15,-3 1 1-15,-6-1-3 16,-1 4 11-16,0-3-13 15,-3 7 13-15,0 5-10 16,0 7 16-16,0 9 0 16,-13 6-4-16,-7-1 1 15,0 1-4-15,-1-7 1 16,-2-6-6-16,3-8 7 0,3-9-8 16,5-7 16-16,5-4-9 15,1-3 2-15,-3 3-7 16,-1 1-16-16,1 0-26 15,-5-2-87-15,7-5-267 16</inkml:trace>
  <inkml:trace contextRef="#ctx0" brushRef="#br0" timeOffset="66487.67">10057 8504 310 0,'0'0'35'0,"0"0"52"16,0 0-2-16,0 0-32 16,0 0-19-16,0 0-1 15,0 0-12-15,0 0 6 16,0 0-17-16,0 0 4 0,0 0-12 15,0 0 2-15,0 0 2 16,0 0 2-16,0 0 0 16,0 0-9-1,0 0 7-15,0 0-17 0,0 0 16 16,0 0-9-16,0 0 6 16,0 0-3-16,0 0 1 15,0 0-3-15,0 2-1 16,0-2 5-16,0 0-8 15,0 1 9-15,0-1-4 16,0 1 8-16,0 1-5 16,0 1 3-16,-6 6 7 0,-4 5 2 15,-3 6-4-15,-1 6-7 16,2 3 3 0,-4 2-13-16,-1 2 14 15,-1 3-10-15,-2-1 8 0,7-2-7 16,-2-5 4-16,4-7-1 15,2-9-2-15,4-5 7 16,4-5-13-16,-2-2 12 16,3 0-7-16,0 0 10 15,0 0-6-15,0 0-1 16,0 0-2-16,0 0-3 16,4-9-7-16,14-18-8 15,7-16 17-15,7-13-27 0,-3-4 27 16,-6 10-3-1,-10 6 5-15,-1 8-2 16,-5 11 3-16,-3 11 3 16,-1 8-2-16,-3 6 5 0,0 0-7 15,0 0 7-15,0 0-13 16,0 14 7-16,-8 17-5 16,-5 12 15-16,-2 7-5 15,-4-6-1-15,2-5 1 16,1-4-4-16,2-9 4 15,3-5-10-15,8-7 13 16,-1-9-11-16,4-3 10 16,0-2-5-16,0 0 5 15,0 0-1-15,0 0-4 16,0-4 2-16,0-20-18 16,7-14 18-16,10-12-29 0,2-5 19 15,-7 15 4-15,-2 16 5 16,-7 13-4-16,-3 10 3 15,0 1 1-15,0 0-7 16,0 2 5-16,-10 27-18 16,-12 13 30-16,-2 12-11 15,-3 0 5-15,8-13-5 16,7-13-1-16,3-12 1 16,6-9-2-16,3-5 5 15,0-2-10-15,0 0 13 16,0 0-12-16,0 0 12 15,0-17-10-15,15-18 5 16,6-15-2-16,5-10-5 0,2 1 4 16,-5 7-17-16,-2 16-11 15,-13 14-25-15,-8 15-72 16,0 7-293-16</inkml:trace>
  <inkml:trace contextRef="#ctx0" brushRef="#br0" timeOffset="79095.85">6394 11458 419 0,'7'1'10'0,"-6"-1"-109"15,7 0-80-15</inkml:trace>
  <inkml:trace contextRef="#ctx0" brushRef="#br0" timeOffset="79688.84">7260 11464 554 0,'0'0'8'0,"0"0"1"0,0 0-10 16,0 0 43-16,0 0-2 16,-2 0-21-16,2 0-9 15,-1 0-4-15,1 0 11 16,0 0-9-16,0 0 11 15,0 0-9-15,-2 0 8 16,1 0-9-16,-2 0-2 16,3 0 0-16,0 0 0 15,0 0 0-15,0 0-7 16,-1 0 7-16,1 0-16 16,0 0 15-16,0 0-11 15,0 0 11-15,0 0-8 16,0 0 3-16,0 0-8 0,0 0-34 15,-2 6-50-15,-8 14-115 16</inkml:trace>
  <inkml:trace contextRef="#ctx0" brushRef="#br0" timeOffset="81847.64">6445 11736 483 0,'0'4'12'0,"-6"-4"-3"16,5 0-16-16,-2 0 12 16,1 0-7-16,1 0-23 15,1 0-98-15</inkml:trace>
  <inkml:trace contextRef="#ctx0" brushRef="#br0" timeOffset="82708.06">7325 11370 567 0,'0'-8'0'16,"0"3"-11"-16,0 4 8 16,0 1 11-16,0 0 10 15,0 0-1-15,0 0-4 16,-1 0 1-16,1 0 23 16,-2 0-18-16,1 0 15 15,-1 0-14-15,1 0 8 16,-1 0-15-16,2 0-3 15,0 0-5-15,0 0-2 0,0 0 2 16,0 0-10-16,0 0 6 16,0 0-10-16,0 0 20 15,0 0-17-15,0 0 10 16,0 0-4-16,0 0 1 16,0 0 3-16,0 0-7 15,0 0 8-15,0 0-16 16,0 0 17-16,0 0-14 15,0 0 14-15,0 0-9 16,0 0 3-16,0 0 0 16,0 0 0-16,0 0 8 15,0 0-17-15,0 0 13 0,0 0-13 16,0 0 18-16,0 0-13 16,0 0 10-16,0 0-8 15,0 0 4-15,0 0 0 16,0 0-4-16,0 0 8 15,0 0-18-15,0 0 18 16,0 0-14-16,0 0 17 16,0 0-10-16,0 0 2 15,0 0-1-15,0 0 0 16,0 0 6-16,0 0-12 16,0 0 9-16,0 0-14 15,0 0 18-15,0 0-13 16,0 0 11-16,0 0-6 0,0 0 1 15,0 0 3-15,0 0-23 16,0 3-13-16,0 12-62 16,0 9-63-16</inkml:trace>
  <inkml:trace contextRef="#ctx0" brushRef="#br0" timeOffset="88135.63">17867 5968 502 0,'0'-3'8'0,"-8"-4"13"15,2 4 47-15,5 2-26 16,-1 1-16-16,2 0-19 16,0 0 4-16,0 0-3 15,0-1-1-15,0 1 0 16,0 0-6-16,0 0 3 16,0 0-10-16,0 0 18 0,0 0-9 15,0 0 11-15,0 0-3 16,0 0-5-16,0 0-2 15,0 0-1-15,0 0 1 16,0 0-10-16,0 0 8 16,0 0-8-16,0 0 10 15,0 0-6-15,0 0-20 16,0 0-36-16,0 2-30 16,0 7-69-16,5-8-167 15</inkml:trace>
  <inkml:trace contextRef="#ctx0" brushRef="#br0" timeOffset="88728.75">18764 5925 624 0,'0'-7'3'0,"-5"4"4"15,4 3 21-15,-1 0 26 16,1 0-31-16,1 0-3 16,0 0-15-16,0 0 2 15,0 0-1-15,-2 0-3 16,2 0 5-16,0 0-15 0,0 0 8 16,0 0-6-16,0 0 8 15,0 0-3 1,0 0 2-16,0 0-2 15,0 0 1-15,0 0 1 0,0 0-5 16,0 0 11-16,0 0-15 16,0 0 21-16,0 0-13 15,0 0 6-15,0 0-5 16,0 0 1-16,0 0-2 16,0 0-1-16,0 0 5 15,0 0-13-15,0 0 13 16,0 0-10-16,0 0 12 15,0 0-5-15,0 0 7 16,-2 0 0-16,2 0 0 16,0 0 0-16,0 0-7 15,0 0 5-15,0 0-15 0,0 0 13 16,0 0-8-16,0 0 6 16,0 0-2-16,0 0-2 15,0 0 2-15,0 0-2 16,0 0 7-16,0 0-13 15,0 0 11-15,0 0-10 16,0 0 12-16,0 0-10 16,0 0-21-16,0 0-24 15,-10 0-58-15,-9 5-115 16</inkml:trace>
  <inkml:trace contextRef="#ctx0" brushRef="#br0" timeOffset="111183.58">10879 7640 580 0,'0'-5'-1'0,"-3"-3"7"0,-3 3 3 15,6 5 24-15,0 0-24 16,-1 0-1-16,1 0-10 16,-2 0-1-16,2 0 1 15,0 0-2-15,0 0 5 16,0 0-8-16,0 0 16 16,-2 0-9-16,1 0 11 15,-4 0-3-15,-3 11 3 0,-1 5-3 16,-2 0 1-1,1 0 2-15,3-4-11 16,-1 3 6-16,-1 2-11 16,-1 5 9-16,1 2-7 0,-2-2 8 15,1-1-5-15,1 0 2 16,0 1-1-16,2 7-3 16,4 5 8-16,0 5-11 15,1 5 9-15,2 5-8 16,0 3 13-16,0 3-10 15,0 4 7-15,2-2-7 16,1 0 2-16,4-3 2 16,-1-4-4-16,0 2 8 15,-2-1-12-15,0 9 10 16,-4 5-5-16,0 9 4 16,0 7-1-16,-2 4 0 15,-6 3 2-15,2-2-5 0,2-9 5 16,0-8-8-16,4-5 5 15,0-1-5-15,4 1 9 16,6 3-5-16,1 2 2 16,2 2-2-16,-4 4 1 15,2 7 2-15,2 7-6 16,-2 5 6-16,-1 2-10 16,0-4 11-16,-2-7-5 15,-2-12 6-15,5-9-6 16,-1-3 1-16,-1-1 1 15,4 2-1-15,-1 4 7 16,-2-2-12-16,2-3 8 0,-1 0-5 16,-1-4 11-16,0 0-7 15,-2 0 0-15,-1 1-1 16,2 3 1-16,2-1 1 16,-1 3-5-16,5-1 6 15,2-2-12-15,-3-2 13 16,0-3-11-16,-1-2 11 15,-3-3-7-15,1-2 2 16,-1 0-2-16,-2-6 2 16,-1-9 4-16,-1-8-12 15,-1-7 9-15,2-7-7 16,-2-4 9-16,-2-4-8 16,-2-3 1-16,-1 1-2 0,3 2-3 15,2 3 0-15,5-1-13 16,-3 6-11-16,1 3-24 15,-4 1-43-15,-4 1-102 16</inkml:trace>
  <inkml:trace contextRef="#ctx0" brushRef="#br0" timeOffset="115706.91">13928 6261 165 0,'0'0'169'0,"0"0"-125"16,0 0-9-16,0 0 21 16,0 0-14-16,0 0 1 15,0 0-19-15,0 0-3 16,0 0-10-16,0 0-4 15,0 0 0-15,0 0-8 16,0 0-1-16,-5 24-7 16,-8 18 19-16,-5 16 6 0,4 6-8 15,0 2-4-15,8-2-2 16,4 4 3-16,1 6-2 16,-1 6 2-16,-1 4-7 15,-6 7 6-15,5 4-6 16,-2-4 5-16,1-2-3 15,2-7 1-15,2-12 0 16,-1-9-2-16,1-10 4 16,1-8-7-16,0-8 8 15,0-13-9-15,0-6 9 16,0-11-5-16,0-3 3 16,0-1-2-16,-2-1 0 15,2 0 3-15,0 0-4 0,0 0 6 16,0 0-10-16,0 0 11 15,0 0-8-15,0 0 8 16,0 0-6-16,0 0 1 16,0 0 3-16,0 0-3 15,0 0 3-15,0 0-9 16,0 0 7-16,0 0-7 16,0 0 10-16,0 0-7 15,0 0 4-15,0 0-2 16,0 0 0-16,0 0 3 15,0 0-6-15,0 0 8 16,0 0-10-16,0 0 9 0,0 0-8 16,0 0 9-16,0 0-4 15,0 0 3-15,0 0 1 16,0 0-3-16,0 0 2 16,0 0-7-16,0 0 6 15,0 0-8-15,0 0 9 16,0 0-6-16,0 0 3 15,0 0-1-15,0 0 1 16,0 0 0-16,0 0-3 16,0 0 4-16,0 0-7 15,0 0 8-15,0 0-7 16,0 0 8-16,0 0-5 16,0 0 1-16,0 0 0 0,0 0-1 15,0 0 3-15,0 0-8 16,0 0 9-16,0 0-14 15,0 0-1-15,0 0-27 16,0 0-53-16,0 0-64 16,0 0-241-16</inkml:trace>
  <inkml:trace contextRef="#ctx0" brushRef="#br0" timeOffset="116675.57">15150 12079 446 0,'0'-4'55'15,"0"4"-26"-15,0-3 15 0,0 3 18 16,0 0-23 0,0 0-14-16,0 0-8 15,-1 3-6-15,-14 19 2 16,-4 25-13-16,-7 16 6 0,4 16-10 15,4 9 11-15,6-2-11 16,6 6 6-16,3 0-3 16,3-4 1-16,0-8 1 15,0-12-3-15,0-9 7 16,5-9-13-16,1-9 12 16,-2-2-8-16,0-8 8 15,-2-8-5-15,-2 0 1 16,0-5 1-16,0-4-3 15,0-7 6-15,0-2-10 16,0-4 8-16,0 1-9 16,0-2 12-16,0 0-12 0,0 0 6 15,0 0-2-15,0 0-3 16,0 0-4-16,0 0-10 16,0 0-7-16,7 0-41 15,4 0-21-15,5-13 41 16,2-6 3-16,-1-15-66 15,-7-11-51-15</inkml:trace>
  <inkml:trace contextRef="#ctx0" brushRef="#br0" timeOffset="127723.8">10647 6509 388 0,'0'-9'1'16,"0"4"15"-16,-2 2 41 16,0 3-7-16,2 0-33 15,0 0-10-15,0 0 6 16,0 0 2-16,0 0 1 15,0 0-8-15,0 0 1 16,-1 0-4-16,-2 0 9 16,2 0 1-16,1 0 4 0,-2 0-8 15,2 0-2-15,-1 0-4 16,-1 5-5-16,-1 8 5 16,-1 8-7-16,1 8 6 15,0 6-4-15,3 5 2 16,0 13-3-16,-6 5 4 15,3 8 2-15,-6 2 0 16,2-5-2-16,2-8 0 16,0-9 6-16,5-11-9 15,0-8 4-15,0-7-6 16,0-3 4-16,0-3-3 16,5-4 1-16,-2-2 2 0,-3-4-4 15,0 0 4-15,0-2-2 16,0-2 3-16,0 1-4 15,0-1 5 1,0 0-5-16,0 0 0 0,0 0-28 16,0-1-24-16,0-19-44 15,-15-12-287-15</inkml:trace>
  <inkml:trace contextRef="#ctx0" brushRef="#br0" timeOffset="129807.89">10547 6635 481 0,'-3'0'22'0,"2"0"-18"0,1 0 3 15,0 0 32-15,0 0-19 16,0 0-20-16,0 0-6 15,0 0 4-15,0 0 3 16,0 0-2-16,0 0 2 16,-2 0-3-16,2 0 6 15,0 0 3-15,0 0 12 16,0 0-2-16,-1 1-1 0,1-1-5 16,-2 0-6-16,2 0-4 15,0 0 0-15,0 0 1 16,-1 0-5-16,1 0 6 15,-2 0-3-15,2 0 3 16,-2 0-2-16,2 0 10 16,-1 0 6-16,-4-1-6 15,1-10-8-15,-3-3-5 16,2 4 2-16,4 3 2 16,-2 3-2-16,3 4 0 15,0 0 0-15,-3 0 4 16,3 0 0-16,0 0 1 15,0 0-5-15,0 0 2 0,0 0-4 16,0 0 3 0,0 0-4-16,0 0 2 15,0 0-3-15,0 0 2 16,0 0 0-16,12-3-2 0,10 0 3 16,5-2 0-16,-2 2 2 15,-1 2-5-15,1 1 5 16,8 0-4-16,7 0 6 15,7 0-4-15,11 0 0 16,19-3 3-16,24-7-8 16,23 1 5-16,12 2 1 15,3 5-38-15,-6 2-16 0,-8 0 34 16,2 0 13-16,-4-1 4 16,-7-8 2-1,-6-2 0-15,-16 4 6 16,-18-2-5-16,-10 3 8 0,-12 1-5 15,-9-1 4-15,-1 2-7 16,0-2 4-16,4-1-2 16,7 1-3-16,2-1 3 15,1 0-3-15,-6 2 3 16,-3 4-4-16,-5 1 4 16,-3 0-3-16,-2 0 6 15,-5 3-5-15,-4 2 3 16,-2 4-3-16,-1-1 0 0,-2-2 0 15,-2-4 0 1,1 0 2-16,-5-2-3 16,0 0 4-16,1 0-2 15,-1 0 0-15,-4 0 0 0,1 0-2 16,-5 0 2-16,-1 0-4 16,5 0 4-16,3 0-2 15,7 0 2-15,8 0-2 16,4 0 3-16,3 0-3 15,-2 0 2-15,-10 0-1 16,-4 0-1-16,-12 0 3 16,-5 0-5-16,0 0 5 15,-1 0-5-15,5 2 4 16,1 0-3-16,6 1 4 16,1-1-2-16,2 1-2 15,-3 0 2-15,-6 0-4 0,-5-2 6 16,-1 1-6-16,-5-2 4 15,-1 0-5-15,0 0 8 16,3 1-2-16,2 5-1 16,0 0 1-16,5 7-2 15,2 2 3-15,-3 5-4 16,2 3 4-16,-3 6-3 16,-3 3 6-16,-4 5-1 15,-1 2 3-15,0-2 1 16,0 1-6-16,0-2 7 15,-1 0-9-15,-2 0 7 16,3 1-5-16,0 1 1 16,0-1-1-16,0 2 1 0,0-10-2 15,0-3 2-15,0-8-2 16,0-8-1-16,0-3 1 16,0-4-2-16,0-3 8 15,0 0-3-15,0 0 4 16,0 0-7-16,0 0 0 15,0 0 0-15,0 0-2 16,0 0 2-16,0 0-2 16,0 0 5-16,-11 0-4 15,-7 0-1-15,-8 0-4 16,0 0 6-16,5 0-4 16,-1 0 3-16,4 0 1 0,3-2-2 15,-1 2 3-15,1 0-3 16,0 0 3-16,-3 0-4 15,-7 0 5 1,-3 0-5-16,-8 5 2 0,-6 1 1 16,-1 2-2-16,-3-1 1 15,-3 1 0-15,1-1 0 16,-1 1-1-16,-2 1 2 16,0-2 0-16,1-2 2 15,-2-2-3-15,-3-2 4 16,4-1 1-16,-7 0-2 15,-5 0 2-15,-5-1-5 16,-13-3 4-16,3 4-6 0,-3 0 6 16,2 0-7-16,3 0 6 15,2 0-3-15,-4 1 0 16,-2 5 1 0,-4-4-4-16,-2 1 6 0,-2 0-4 15,-1-2 4-15,-2-1-2 16,2 0 11-16,1 0-6 15,3 0 3-15,0 0-1 16,-1 0-2-16,-4 0 3 16,-1 0-7-16,1 0 3 15,9 0-6-15,7 5 5 16,10-3-4-16,7 3 3 0,6-3-3 16,4 0 4-1,8 2-2-15,6-3-2 0,11 1 6 16,11-2-1-16,6 0 2 15,5 0-2-15,0 0 1 16,0 0-7-16,0 0 2 16,0 0 1-16,0 0-4 15,0 0 5-15,0 0-5 16,0 0 4-16,0 0-3 16,0 0 4-16,0 0-6 15,0 0 4-15,0 0-1 16,0 0-1-16,0 0 2 15,0 0-4-15,0 0 4 0,0 0-5 16,0 0 4-16,0 0-5 16,0 0 6-1,0 0-2-15,0 0 2 16,0 0-2-16,0 0-3 0,0 0 6 16,0 0-7-16,0 0 0 15,0 0-15-15,0 0-9 16,0 8-14-16,5 9-8 15,-3 8 9-15,-2 5-105 16</inkml:trace>
  <inkml:trace contextRef="#ctx0" brushRef="#br0" timeOffset="144840.14">11014 7406 403 0,'-19'8'6'16,"-5"-8"-13"-16,5 0 5 15,9 0 1-15,5 0 4 16,4 0 7-16,1 0-9 15,0 1 5-15,0-1-13 16,0 0 12-16,0 0-12 16,0 0 10-16,0 0-5 15,0 2 2-15,-2-1 0 0,2-1-1 16,-1 0 1-16,-2 3-2 16,0 1 5-16,-2 3-5 15,-1-1 9 1,2-1-10-16,-2-1 8 0,-3 2-4 15,-3 4-1-15,-1 1 3 16,-1 5-2-16,-2 2 5 16,2 2-12-16,3 1 13 15,-2 1-7-15,2 3 5 16,3 4-3-16,-2 4 7 16,1 4-6-16,-1 0-3 15,3 3 6-15,1 4-7 0,2 3 4 16,1 2-8-16,-1 5 11 15,4 4-7-15,0-1 3 16,-3 6 3 0,0 5-2-16,-3 2 3 0,3 7 1 15,-2 4 12-15,2 4-10 16,2 1 7-16,1 2-10 16,0-2 7-16,0-4-11 15,10-2 2-15,4 1-1 16,3 3-2-16,1-1 3 15,0 5-3-15,1 1 2 16,-2 7-6-16,-2 4 10 16,-3 6-6-16,1 5 0 0,1 7 1 15,2 0-1-15,-1-3 4 16,4-5-4 0,-1-9 3-16,0-8-8 15,7-7 8-15,-5-8-5 0,0-4 8 16,0-6-6-16,-4-6 0 15,2-1 3-15,2-1-2 16,0-4 6-16,3 2-10 16,2 0 6-16,-4 1-9 15,7 6 10-15,-3-1-7 16,1 2 7-16,-1-2-6 16,-2-5 3-16,-1-3-1 0,-2-7-3 15,-4-6 6-15,-5-8-10 16,-3-9 9-16,-4-8-9 15,-2-8 11 1,-1-8-6-16,-1 0 1 0,0 0 1 16,0 2-1-16,0 4 1 15,0 6-3-15,0 6 6 16,0 5-9-16,-1-3 10 16,-1-4-6-16,1-6 4 15,1-5-3-15,0 2-1 16,0 2 3-16,0 1-3 15,0 6 3-15,0 3-7 16,0 0 9-16,0-2-8 0,0-3 8 16,0-5-5-1,0-6 3-15,0-2-2 16,0-3 0-16,0 0 2 16,0 0-4-16,0 0 4 0,0 0-5 15,-3 0 9-15,-8-3-5 16,-8-15 3-16,-2-15-10 15,2-17 2-15,-2-20 1 16,5-23-4-16,-1-21 7 16,-2-19-16-16,2-8 14 15,-3 0-9-15,-4 4 12 16,3 4-2-16,-9 7 3 16,-1 4-2-16,-6 2-2 15,0 3 5-15,-1-8-8 16,4-7 7-16,6-11-6 15,5-3 9-15,7 2-5 0,4 5 3 16,6 11-4-16,5 11 2 16,1 11-2-16,0 11-2 15,0 6 6-15,3 5-10 16,7 6 11-16,-1 7-9 16,0 4 9-16,0 5-6 15,3-1 3-15,1 1-1 16,0-1-2-16,1 7 3 15,-1 4-5-15,1 4 8 16,-1 4-9-16,2 5 10 16,3 3-7-16,-3 5 4 15,0 7-5-15,-5 5 5 16,1 8-1-16,-4 2-3 0,0 0 6 16,1 0-9-16,-1-7 8 15,2-2-6-15,0-1 6 16,-1 1-4-16,-1 2 2 15,-1 0-2-15,3 1 1 16,-2 1 2-16,2 2-6 16,-1 1 6-16,1-1-6 15,-2 4 8-15,-1 0-7 16,-3 2 5-16,0 2-2 16,-1 0-1-16,-1 1 3 15,3 0-4-15,-4-1 4 16,2 1-7-16,-2 3 8 0,0-1-6 15,0 1 5-15,0 0-20 16,0 0-7-16,1 0-16 16,2 0-44-1,-3 1-137-15</inkml:trace>
  <inkml:trace contextRef="#ctx0" brushRef="#br0" timeOffset="146767.12">10305 12852 423 0,'-5'-12'29'16,"-4"2"-24"-16,7 6 18 16,2 3 23-16,0-1 16 15,0 1-29-15,0 1-11 16,0-2-16-16,0 1-7 16,21-1-3-16,10 0 0 15,13-1 10-15,6-1-11 0,7 0 9 16,1 0-7-16,-1-2 6 15,-1-1-3 1,-4 0 2-16,-8 0-1 16,-13 1-2-16,-9 1 3 0,-10 5-15 15,-5 0-7-15,-4 0-16 16,-1 0-14-16,-2 0-11 16,0 0-12-16,0 3-32 15,0 5-24-15</inkml:trace>
  <inkml:trace contextRef="#ctx0" brushRef="#br0" timeOffset="147031.28">10798 12669 407 0,'0'-3'63'0,"0"2"-46"16,0 1-16 0,0 0 14-16,0 0-5 15,0 0 1-15,8 0-14 0,4 4-3 16,7 10 8-16,2 4-1 15,0 5 3-15,0 3-8 16,-2 4 9-16,-10 5-11 16,-9 5 10-16,0 1-5 15,-16-5 12-15,-12-4-5 16,-4-9 1-16,3-6 1 16,7-7-4-16,11-7 2 0,11-3-19 15,7-1-71-15,20-15-164 16</inkml:trace>
  <inkml:trace contextRef="#ctx0" brushRef="#br0" timeOffset="149903.67">5738 11637 475 0,'-6'0'29'16,"-3"-8"-34"-16,7 5 9 16,1 3 28-16,1 0 16 15,0 0-12-15,0 0-17 16,0 0-6-16,0 0-11 0,0 0 13 16,0 0-12-16,0 0 4 15,0 0-7-15,0 0 1 16,0 0-2-16,0 0-2 15,0 0 5-15,0 0-10 16,0 0 9-16,0 0-8 16,0 0 10-16,1 0-6 15,13 0 6-15,5 0-4 16,-1 0 1-16,6 0 4 16,1 0-7-16,5 0 7 15,1-4-10-15,4-2 10 16,0 1-7-16,4 0 7 0,0 0-5 15,1-2 3-15,2 1-2 16,2 1-1-16,-2 2 4 16,1 3-7-16,-4 0 7 15,-5 0-8-15,-4 0 8 16,-5 2-6-16,2 4 4 16,-6 0-1-16,0 2 0 15,-2-1 1-15,-1-2-4 16,0 0 7-16,-1-1-10 15,3-1 10-15,2 1-8 16,2-2 8-16,5-1-4 16,1-1 0-16,2 0 1 15,5 0-2-15,5 0 5 0,0-3-10 16,5-7 10-16,-2 1-9 16,3 0 10-16,-3 1-6 15,-1 4 3 1,0-3-2-16,-7 0 0 0,3 0 1 15,0-1-4-15,0-5 8 16,8 0-12-16,1 0 11 16,-3-1-6-16,-2 0 5 15,5 1-3-15,-6-1 2 16,4 3-1-16,-6 1-1 16,-1 2 3-16,-2 0-8 15,-3 1 7-15,1 0-6 0,-2 0 9 16,-1 0-6-16,7 1 3 15,0-1-2-15,-1 0-1 16,10 0 4-16,-3-1-6 16,2 0 6-16,-2 2-10 15,-6 2 11-15,0 1-6 16,-7 3 6-16,-5 0-5 16,-2 0 1-16,-5 0 2 15,-2-3-3-15,-5 3 5 16,-3-1-11-16,-6 1 12 15,-4 0-9-15,-1 0 9 16,0 0-1-16,0 0 6 16,0 0 10-16,0 0-8 0,0 0 3 15,0 0-11 1,0 0 2-16,0 0-13 16,0 0 11-16,0 0-25 15,0 0-29-15,-28 11-89 0,-9 6-314 16</inkml:trace>
  <inkml:trace contextRef="#ctx0" brushRef="#br0" timeOffset="151020.08">12090 12901 419 0,'7'3'43'16,"-7"-3"-47"-16,0 0 6 15,0 0 8-15,0 0 4 0,5 0-20 16,5 1 3-16,11 2-22 16,12 1 25-16,6 0-56 15,2-3-124-15</inkml:trace>
  <inkml:trace contextRef="#ctx0" brushRef="#br0" timeOffset="153475.16">15441 13001 419 0,'-2'0'48'15,"-1"0"-51"-15,3 0 6 16,0 0 14-16,0 0 19 15,0 0-17-15,0 0-7 16,0-8-4-16,14-3-2 16,1 0 3-16,2-2-8 0,2 5 10 15,0 1-14 1,4 1 10-16,-1 2-10 16,4 1 10-16,4 1-7 15,-2 2 0-15,4 0 0 0,-1 0 0 16,0 0 3-16,7 0-6 15,4 0 5-15,2 0-6 16,5 0 8-16,2 0-6 16,2 0 4-16,7 0-2 15,4 0 1-15,-2 0 2 16,2 0-6-16,-1 0 6 16,-2-6-8-16,2-1 9 0,2-1-5 15,8 1 8-15,0-2 1 16,0 2-2-1,-3 2-1-15,-8 2-4 16,-2 2 4-16,-2 1-10 0,-4 0 9 16,3 0-8-16,-4 0 9 15,-1 0-6-15,-1 0 2 16,-1 0 0-16,4 0 1 16,1 0 6-16,0 0-6 15,2 0 7-15,4 0-13 16,2 0 10-16,-1 0-6 15,7 0 8-15,-3 0-6 16,1 0 0-16,1 0 1 16,-7 0-4-16,-5 0 6 15,-1 0-10-15,-4 0 7 16,3 0-5-16,-1 0 10 16,0 0-4-16,-3 1 2 0,-3-1-5 15,-6 2 1-15,-2-2 2 16,-5 0-5-16,0 0 5 15,2 0-9-15,-4 0 11 16,3 0-7-16,-1 0 9 16,-6 0-4-16,-3 0-2 15,-5 0 1-15,-7 0-2 16,-5 0 6-16,-5 0-12 16,-2 0 11-16,-1 0-6 15,0 0 15-15,0 0 5 16,0 0-1-16,0 0-9 15,0 0-4-15,0 0 3 0,0 0-6 16,0 0 5-16,-10 0-15 16,-17 0-8-16,-22 0-83 15,-24 0-120-15</inkml:trace>
  <inkml:trace contextRef="#ctx0" brushRef="#br0" timeOffset="154379.64">16010 12827 422 0,'0'0'32'15,"0"0"-66"-15,1 0-41 16,10 0 34 0,6 2 29-16,9 2-91 15</inkml:trace>
  <inkml:trace contextRef="#ctx0" brushRef="#br0" timeOffset="154584.09">17411 12776 89 0,'2'0'307'16,"3"0"-470"-16</inkml:trace>
  <inkml:trace contextRef="#ctx0" brushRef="#br0" timeOffset="163011.16">14891 11514 597 0,'-18'-20'-26'16,"6"-3"30"-16,5 7-4 0,4 13 21 16,2 2 4-16,1 1-3 15,0 0-11 1,0 0-7-16,0 0-1 0,-2 8-9 16,2 18 6-16,-6 19 1 15,-6 22 14-15,-7 20-5 16,-5 19 8-16,-3 15-7 15,5 11-2-15,-7 8 2 16,7 6-3-16,3 3 0 16,7-4-4-16,10-7 5 15,2-15-9-15,3-16 4 16,11-16-4-16,2-18 4 16,-4-13-4-16,-3-10 3 0,-3-11-2 15,-5-9-1-15,-1-7 2 16,0-11-5-1,0-6 8-15,0-3-6 16,0-3 6-16,0 0-1 0,0 0 1 16,0 0 1-16,0-10-6 15,-16-10 2-15,1-7-19 16,2-12 14-16,5-13-6 16,8-10 8-16,0-16-9 15,5-16 0-15,14-19-3 16,8-18 4-16,-2-9-5 15,2-2 1-15,-1 7 9 0,-9 19-4 16,-5 22 9 0,-7 22-4-16,-5 18 5 15,0 15-3-15,0 9 2 16,-5 5 0-16,-4 7-1 0,6 7 1 16,0 4-3-16,3 5 6 15,0 1-9-15,0 1 7 16,0 0-4-16,0 0 3 15,0 0-4-15,0 0 2 16,0 0-1-16,0 0-1 16,0 0 3-16,0 0-5 15,0 0 7-15,0 0-5 16,0 0 6-16,0-1-4 16,0 1 2-16,0 0-2 15,0 0 3-15,0 0 0 16,0 0-6-16,0 0 4 0,0 0-6 15,0 0 7-15,0 0-4 16,0 0 2-16,0 0-5 16,0 0 0-16,0 0 2 15,0 0-6-15,0 0-12 16,0 0-15-16,0 0-15 16,0 0-61-16,-3 0-148 15</inkml:trace>
  <inkml:trace contextRef="#ctx0" brushRef="#br0" timeOffset="164300.03">11294 11941 567 0,'-6'-5'-8'0,"-2"4"3"16,3-2 7-16,5 3-1 16,0 0 7-16,0 3-6 15,6 29-4-15,9 27 8 16,0 29 20-16,0 23-3 15,-2 18 5-15,-1 9-7 0,-5-2-11 16,1-8 7-16,-2-19-13 16,0-21 4-1,0-24-3-15,-3-16-2 16,0-15 0-16,-2-12-3 0,-1-11 3 16,0-5-5-16,2-5 4 15,-2 0-6-15,0 0-14 16,0 0-21-16,-6-11-30 15,-15-21-135-15</inkml:trace>
  <inkml:trace contextRef="#ctx0" brushRef="#br0" timeOffset="165618.83">11216 12062 550 0,'-5'-2'9'16,"2"-1"-7"-16,3 3-4 15,0 0 5-15,0 0 10 16,0 0 6-16,0 0-14 15,0 0-4-15,8-3-6 16,17-4 4-16,6-1 1 16,5-2 4-16,-5-2-3 15,-4 6 0-15,0 2 1 0,-4 1 0 16,-1 2 1-16,6-3-4 16,2 2 3-16,7-2-4 15,7 1 6-15,1 2-5 16,9-1 2-16,-1 2-1 15,4 0 0-15,4 0 0 16,6 0-1-16,12 6 3 16,14-5-5-16,0-1 8 15,8 0-3-15,8 0 3 16,4 0-3-16,9 0-1 16,7-3 1-16,3 1 0 15,10-4-2-15,3-5 0 0,13-4 2 16,8-5-6-16,2-2 9 15,0 0-4-15,-4 2 1 16,-6 8-2-16,-12 6 1 16,-12 4 1-16,-18 0-2 15,-10 2 1-15,-12 0-4 16,-3-2 6-16,-2 0-7 16,5-2 7-16,6-2-3 15,1-2 2-15,0-4 11 16,-7 0-4-16,-2 0 0 15,-4-1-10-15,-4 2 7 16,2 3-6-16,-4 0 6 16,0 1-5-16,7 0 3 0,7 0 0 15,9 4 0-15,4 0 0 16,3 3-5-16,1 0 5 16,-9 0-8-16,-4 0 6 15,-11 2-2-15,-4 3 3 16,-2 1-4-16,4-4 3 15,5-2-2-15,-2 2 1 16,-6 2 3-16,-8 3-7 16,-6 1 5-16,2 2-7 15,4 1 10-15,-2 0-8 16,-2 2 6-16,-8-1-3 16,-9-2-2-16,-8 1 7 0,-6-2-10 15,-4-1 10-15,-4-3-14 16,0 2 15-16,-3 2-9 15,-4-1 6 1,0 2-3-16,-3-2 0 16,-2 2 4-16,-4-1-10 0,-1 1 11 15,-1 3-13-15,1 0 13 16,4 1-10-16,5 2 10 16,3 4-5-16,8-1 0 15,0-1-2-15,-2-3-4 16,-4-5 3-16,-8-4-7 15,-9-3 15-15,-5-1-13 16,-7-2 12-16,-1 0-8 0,0 0 9 16,0 0-5-16,0 0-1 15,3 3 5-15,0 1-10 16,3 7 12 0,0 3-16-16,2 2 15 0,-2 2-9 15,-2 2 8-15,-1 2-6 16,-1 2 5-16,-2 1 0 15,0 3-3-15,0 9 6 16,0 9-8-16,-2 6 8 16,-8 10-12-16,-5 6 11 15,0 3-9-15,-1 3 8 16,-1 1-3-16,1-1-2 0,-1 1 7 16,0-3-4-16,1-4 8 15,3-6-15 1,4-12 13-16,2-14-13 15,4-13 10-15,0-8-5 16,3-12 2-16,0 0-1 0,0-3-2 16,0 0 10-16,0 0-12 15,-3 0 12-15,-8 0-32 16,-11-12-42-16,-14-13-277 16</inkml:trace>
  <inkml:trace contextRef="#ctx0" brushRef="#br0" timeOffset="167710.51">11344 13308 609 0,'0'0'10'0,"0"0"-72"16,0-1 0-16,0-1 44 0,0 2 34 15,0 0 12-15,0-1 12 16,0 1-15-16,0 0-13 16,0 0-5-16,0-1-11 15,1 1 5-15,11-2-5 16,0 2 11-16,6 0-6 16,3 0 6-16,4 0-6 15,8 0 1-15,3 0 0 16,8 0-2-16,4 0 6 15,6-1-10-15,4-1 9 16,1 1-6-16,-1 1 7 16,8 0-6-16,2 0 1 0,7 0 0 15,1 0 4-15,6 0 3 16,2-1-3-16,6-2 5 16,8-1-14-1,9 1 11-15,2 3-8 0,-5 0 5 16,-5 0-5-16,-10 3 1 15,-1 3 1-15,0-1-2 16,-2-2 4-16,1-2-7 16,2-1 7-16,2 0-7 15,6 0 9-15,1-1-6 16,5-9 4-16,3-3-4 16,14-1 2-16,7-2 1 15,3-1-5-15,3 2 7 0,-9 1-10 16,-10 1 9-16,-5 2-5 15,-5 2 5-15,-7 0-4 16,3 2 2-16,1 2 0 16,0-2-2-16,4-1 4 15,-1 1-8-15,6-5 8 16,2 1-6-16,-5 1 8 16,-4-2-6-16,-12 4 3 15,-5 4-2-15,-4-1-1 16,-4 5 4-16,-3-1-6 15,2 0 5-15,3-2-8 16,3-1 11-16,5-2-8 0,2 3 6 16,-3 1-2-16,1 1-3 15,-1 1 6 1,2 0-9-16,0-2 10 16,-4-1-12-16,-1-2 11 0,-10 2-7 15,-4-3 7-15,-6 1-3 16,2-2-1-16,-1-2 1 15,-2 2 2-15,1 3 3 16,-5 3-10-16,-2 1 8 16,-2 0-11-16,-6-2 14 15,-6 2-10-15,-5-1 5 16,-4 0-1-16,-1 1-2 0,3-2 6 16,3-1-9-16,0 3 10 15,5 0-14 1,0 0 14-16,-5 0-12 15,1 0 11-15,-3 0-4 0,-7 5-2 16,-6-1 4-16,-5-1-6 16,-10-2 8-16,-3 0-11 15,-4-1 11-15,0 0-12 16,-2 0 18-16,0 0 5 16,0 0 0-16,0 0 2 15,0 0-2-15,0 0 0 16,0 0-9-16,0 0 6 15,0 0-17-15,0 2 9 16,0-2-10-16,0 0 11 16,0 0-6-16,0 0-1 15,0 0 4-15,0 0-6 16,0 0 8-16,0 0-10 0,0 0 8 16,0 0-10-16,0 0 12 15,0 0-6-15,0 0 2 16,0 1 0-16,0-1-1 15,0 0 6-15,0 0-10 16,0 0 14-16,0 0-12 16,0 0 9-16,-2 0-5 15,2 0 8-15,0 0-5 0,0 0-3 16,0 0 5 0,0 0-9-16,0 0 9 15,0 0-14-15,0 0 13 16,0 0-14-16,0 0 15 0,0 0-11 15,0 0 6-15,0 0-3 16,0 0 2-16,0 0 0 16,0 0-3-16,0 0 5 15,0 0-8-15,0 0 8 16,0 0-9-16,0 0 12 16,0 0-7-16,0 0 2 15,0 0-1-15,0 0 1 16,0 0 2-16,0 0-4 15,0 0 12-15,0 0-10 16,0 0 9-16,0 0-7 16,0 0 5-16,0 0-6 15,0 0 0-15,0 0 2 0,0 0-6 16,0 0 8-16,0 0-13 16,0 0 10-16,0 0-5 15,0 0 8-15,0 0-9 16,0 0 2-16,0 0 1 15,0 0-12-15,-8 0-26 16,-13 7-35-16,-9 10-17 16,-8 11-39-16,4 2-86 15</inkml:trace>
  <inkml:trace contextRef="#ctx0" brushRef="#br0" timeOffset="172083.19">13390 13190 584 0,'3'0'12'15,"-3"0"-67"-15,0 0 13 0,1 0 35 16,-1 0 15-16,0 0-8 16,0 0 13-16,0 0 3 15,0 0 10-15,0 1-7 16,0 3 1-16,0-2 10 15,-20 8 4-15,-15 11-5 16,-17 8-25-16,-10 5 3 16,-5 0-12-16,3-8 11 15,0-5 5-15,-2-4 15 16,-3-5-9-16,-9-2-10 16,-13-2 1-16,-14 1-7 15,-11-4 5-15,-7 2-11 0,-4-4 10 16,3-3-7-16,4 0 6 15,11-6-4-15,13-13 2 16,10-3 1-16,11-8-1 16,3-4 10-16,9-7-14 15,5-4 10-15,3-5-7 16,5-3 6-16,-3 0-8 16,0-3 2-16,1 1-1 15,6 4 0-15,8 1 3 16,7-1-8-16,7-3 8 15,8-8-12-15,8-7 13 16,8-7-7-16,3-1 9 16,24-1-7-16,12-4 4 0,12 0-1 15,7 1-3-15,4 4 6 16,4 5-14-16,-1 10 12 16,1 6-7-16,3 6 7 15,-1 4-5-15,2 3 1 16,1-1 2-16,7 0-4 15,9 1 7-15,15-2-8 16,8 1 7-16,11 2-10 16,11 2 12-16,7 5-8 15,7 4 7-15,6 7-6 16,-1 5 1-16,-5 5 4 16,1 8-6-16,-5 6 7 0,0 0-10 15,-1 13 8-15,1 13-7 16,3 6 8-16,0 5-3 15,-3 2 0-15,-13 2 1 16,-16 3-3-16,-20-1 5 16,-17 1-8-16,-12 1 7 15,-14 1-7-15,-14 2 6 16,-7 4-4-16,-11 5 4 16,-7 2-7-16,-3 5-3 15,-7 3-4-15,-1 0 0 16,0 2 3-16,-13-2-7 15,-15-2 18-15,-14 3-6 16,-12-1 8-16,-11 6-5 0,-10 2 2 16,-1-4 0-16,7-3-4 15,3-7 4 1,5-9-5-16,-2-4 7 16,-8-3-7-16,-8-2 9 0,-9 1-8 15,-9 2 2-15,-4-6-7 16,-12-4 6-16,-7-2 2 15,-9-6-1-15,1-3 8 16,-2-6-8-16,7-7 14 16,7-2-10-16,4-8 13 15,12-2-4-15,3 0-1 16,3-3-4-16,8-6-5 0,5-2 6 16,6 3-11-16,8 2 12 15,6 1-15-15,3 4 13 16,11 1-7-1,11 0 1-15,13 0-13 0,15 0-22 16,10 0-27-16,39 0-92 16,30-13-181-16</inkml:trace>
  <inkml:trace contextRef="#ctx0" brushRef="#br0" timeOffset="173663.25">17228 13304 166 0,'-30'3'244'15,"9"-3"-244"-15,-2 0-1 16,-3 0 1-16,3 0 47 15,-7 0-8-15,-6 0 9 16,-3-4-27-16,-13-2 1 16,-10-1-14-16,-16 3 3 15,-16-2-9-15,-10 1-1 16,1-2 0-16,5-3-2 16,7-3 7-16,8-5-11 15,3-5 26-15,5-3-3 0,5-6 1 16,-1-6-15-16,-1-6 10 15,-1-5 1-15,-6-11-4 16,4-6-2-16,7-6-10 16,10-2 11-16,15-2-13 15,13 3 13-15,15 3-11 16,10-1 8-16,5 0-5 16,3-4-1-16,15 0 1 15,5 3-3-15,3 3 5 16,9 7-12-16,12 2 13 15,16 6-16-15,16 1 19 16,15 8-16-16,13 8 14 16,5 10-9-16,4 7 5 0,-2 4-1 15,2 6-5-15,-5 4 9 16,0 2-12-16,1 4 10 16,-5 0-8-16,5 0 9 15,1 10-5-15,7 4 2 16,-4 2-1-16,-6 4-1 15,-12 1 5-15,-10 0-11 16,-7 2 11-16,-4-2-10 16,-6 2 11-16,-8 1-8 15,-7 5 4-15,-5 1-1 16,-6 4-1-16,-6 5 3 16,-5 1-6-16,-1 3 10 0,-8 2-15 15,3-2 15-15,4-3-11 16,2 4 10-16,4-4-5 15,3 3 0-15,-1-3 2 16,-7-1-9-16,-3-3 3 16,-11-2-11-16,-12-1 15 15,-7 5-17-15,-6 3 14 16,-25 5-2-16,-8 4 8 16,-4 0-5-16,1 2-2 15,2-4 2-15,3-1-3 16,3-4 9-16,1-4-11 15,0-6 10-15,-3-1-7 16,-4-6 8-16,-7 1-4 0,-5-2 1 16,-9-2 0-16,-10-2-4 15,-8-1 5 1,-9-8-22-16,1-5 13 16,-3-4-10-16,4-3 21 0,0 0-7 15,-1-3 5-15,-2-5 1 16,-4-1 3-16,-1 4-1 15,-8 1-6-15,-1 4 7 16,-7 0-12-16,9 0 12 16,13 0-11-16,16 2 10 15,20 1-5-15,18-3 0 16,15 0 3-16,11 0-8 0,7 0 13 16,1 0-15-16,0 0 14 15,0 0-16 1,0 0 14-16,0 0-7 15,0 0 5-15,0 0-3 0,0 0-2 16,0 0 6-16,0 0-8 16,0 0 10-16,0 0-15 15,0 0 14-15,0 0-11 16,0 0 11-16,0 0-6 16,0 0-3-16,0 0-5 15,-6 2-23-15,-6 4-25 16,-5 3-59-16,-2-2-78 15</inkml:trace>
  <inkml:trace contextRef="#ctx0" brushRef="#br0" timeOffset="174460.07">11457 13770 248 0,'0'-8'60'0,"0"3"-27"0,-5 4 39 16,2 0-1-16,3 1-6 15,0 0-34-15,0 0-21 16,0 0-2-16,0 0-11 16,0 7 6-16,8 33-13 15,8 28 22-15,1 27 11 16,0 15-2-16,0 2-18 16,-1-13-1-16,-2-19 2 15,0-19-5-15,-3-22 4 16,-2-16-6-16,-6-11 5 15,0-8-6-15,-3-2 6 16,0-2-6-16,0 1-30 16,-15-1-65-16,-18 0-151 0</inkml:trace>
  <inkml:trace contextRef="#ctx0" brushRef="#br0" timeOffset="175403.87">11467 13780 370 0,'9'0'50'15,"14"0"-43"-15,11 0-12 16,13-4 10-16,4-8 13 15,1 1-5-15,3 0-7 16,3 4-5-16,5 2 2 16,1-1-3-16,6 3 7 15,4 0-9-15,-2 1 14 16,-2 2-10-16,-2 0 4 16,2 0-2-16,8 0 1 15,7 0 0-15,12 0-4 16,5 0 2-16,6 0-6 15,5-11 9-15,3-5 15 16,-1 1 6-16,1 0-10 0,-2 4-2 16,-3 5-11-16,2 0-1 15,0 6 1-15,-4-1-7 16,7-4 6-16,11 0-10 16,2-2 14-16,7-1-10 15,-7 2 7-15,-7-2-4 16,-6 1 1-16,-1 0 0 15,-2-3-1-15,3 3 6 16,1 2-11-16,-2-1 8 16,5 4-4-16,2 0 4 15,10 2 2-15,4 0 3 16,3 0 2-16,1 0-10 0,-5 0 9 16,2 0-16-16,-6 0 12 15,-2-5-12 1,-9-1 13-16,-11 0-10 15,-8 2 6-15,-1 1 0 0,1 3-4 16,0 0 6-16,1 0-7 16,-8 0 12-16,-7 7-18 15,-5 0 14-15,-10 0-11 16,-11-2 13-16,-9 1-7 16,-16-2 0-16,-8 4 1 15,-4-1-3-15,-6 1 6 16,1 2-9-16,-2-1 10 15,3 5-13-15,2-3 15 0,0 2-11 16,0 0 8-16,-3-2-3 16,-2 1-2-1,-4-1 4-15,-3 2-9 16,-1 3 12-16,-6 1-15 0,-3 7 13 16,0 7-4-16,0 6 9 15,-9 9-8-15,-4 10 2 16,0 6 0-16,1 8-4 15,-5 8 7-15,1 1-10 16,-2 1 18-16,3-3-15 16,2-7 9-16,5-7-7 15,2-8 8-15,5-10-8 0,1-9-1 16,0-8 4 0,0-11-7-16,-9-6 4 15,-15-7-43-15,-17 0-45 16,-22-4-149-16</inkml:trace>
  <inkml:trace contextRef="#ctx0" brushRef="#br0" timeOffset="176567.03">11418 14669 298 0,'6'-3'65'0,"-6"2"-40"15,0 1-16-15,0-1 29 16,0-2-6-16,0 2 8 15,0-2-9-15,0 0 9 16,6 0-19-16,9-5-10 16,10-3-5-16,17-5 0 0,9-3 5 15,10 4-8-15,5-1 5 16,2 10-15-16,0 4 11 16,2 2-9-16,1 8 11 15,4 12-8-15,0-2 3 16,7 0 2-16,2-3-6 15,10-5 8-15,9-3-9 16,7-1 9-16,-1-5-12 16,-2 1 13-16,-7-1-9 15,-6 0 6-15,0 2 0 16,1 3-6-16,9-1 7 16,7-1-7-16,18-4 9 0,8 0-15 15,3-4 15-15,9-9-12 16,-2 1 12-16,-1 1-6 15,-7 4 1 1,-8 2 0-16,-15 5-4 0,0 0 7 16,-6 0-11-16,-2 0 11 15,6 0-14-15,5 1 15 16,5 0-8-16,3-1 5 16,2 0-3-16,1-2 0 15,-6-8 3-15,-13 2-6 16,-9 2 8-16,-12 3-11 15,0-3 10-15,-6 2-9 16,3 2 14-16,-1-1-10 0,5-3 3 16,3-1 1-16,3-3-4 15,-5-2 8-15,-4-1-13 16,0 3 12 0,-8 0-14-16,-8 3 16 0,-7 6-11 15,-11 1 6-15,-8 0 0 16,-6 0-3-16,-5 0 4 15,-1 0-8-15,-1 0 11 16,1 2-16-16,-1 1 16 16,-3 0-11-16,1-2 9 15,-1-1-3-15,2 0-2 16,0 0 3-16,-4 0-3 0,-6 0 4 16,-3 0-8-16,-8 0 10 15,-5 0-14 1,-3 0 16-16,-3 0-12 15,0 0 9-15,0 3-8 0,-11 4-63 16,-23 1-99-16</inkml:trace>
  <inkml:trace contextRef="#ctx0" brushRef="#br0" timeOffset="184051.24">2396 13193 179 0,'0'-2'176'0,"0"-4"-174"0,0 3 27 16,0 1 20-16,0 1-15 15,0 0-17-15,0 0 2 16,0 1 10-16,0-2 3 16,0 2-2-16,0 0-4 15,0 0-3-15,0 0-12 16,0 0 8-16,-3 0-9 16,3 0 2-16,0 0-10 15,0 0 1-15,0 0-2 16,0 0 0-16,0 0 1 15,0 0-8-15,0 0 6 16,0 0-6-16,0 0 6 16,0 0-8-16,0 0 4 0,0 0 1 15,0 7 1-15,0 4 1 16,0 8 3-16,0 6 2 16,0 6-2-16,0 5 0 15,0 1-3-15,0 5 3 16,0 0 0-16,3-5-1 15,0-7-1-15,0-12 0 16,0-7 3-16,-3-7-6 16,0-3 3-16,0-1-4 15,0 0 9-15,0 0-6 16,0 0 5-16,0-8-8 16,0-10-4-16,0-11-2 0,0-7-6 15,-3-1 14-15,3 1-3 16,0 3 4-16,0 1-2 15,0 0 6 1,13 3-5-16,1 5 2 0,-1 7-1 16,2 2-2-16,1 7 4 15,2 4-7-15,-4 4 1 16,-1 0-5-16,-1 0 8 16,-6 14-5-16,-3 5 1 15,-3 3 6-15,0 5 2 16,0-4 0-16,0-1 2 15,0-8-2-15,0-4-3 16,0-4 3-16,0-3-3 0,0-3 3 16,0 0-1-16,0 0-3 15,0 0 0 1,0 0 2-16,0 0 1 16,0-1 1-16,0-19 2 0,10-8-3 15,1-6 2-15,-2-3-6 16,1 9 6-16,-3 6-5 15,0 9 4-15,-1 3-2 16,-1 8-2-16,1 2 1 16,2 0-8-16,1 0 2 15,5 18 0-15,-1 8 7 16,0 4 5-16,-4 4-2 0,-3-2-1 16,0 0-1-16,-3-3 2 15,0-2-4-15,-3-2-4 16,0-1-37-1,0-6-60-15,0-10-94 0</inkml:trace>
  <inkml:trace contextRef="#ctx0" brushRef="#br0" timeOffset="184471.93">2873 13311 204 0,'0'0'280'0,"6"0"-280"15,8 0-26-15,10-4 23 16,6-8 12-16,1-6-6 0,-1 2-2 16,-9 2-3-16,-3 3 3 15,-9 4-2-15,-8 1 5 16,-1-1 3-16,-6 2 5 15,-16-3-12-15,-6 1 7 16,-2 4 13-16,3 1 2 16,0 2 23-16,11 0-16 15,4 0-4-15,4 0-10 0,3 9-3 16,3 13-11 0,1 9 1-16,1 2 1 15,0-1-2-15,8-5-1 16,7-6-2-16,3-1 1 0,5-6 0 15,2-4 1-15,-1-6-3 16,4-3-5-16,-3-1-30 16,-4 0-25-16,0-8-12 15,-5-10-92-15</inkml:trace>
  <inkml:trace contextRef="#ctx0" brushRef="#br0" timeOffset="184795.07">3187 13171 369 0,'0'0'245'0,"0"0"-245"16,0 0 7-16,0 12 4 15,2 16-7-15,3 11 3 0,1 4-1 16,3-3-4-16,-1-7 1 16,0-6-4-16,-2-10-15 15,-3-8-20-15,-3-7-25 16,0-2 34-16,0-17 27 15,-10-15-46-15,-5-11 20 16,6-3 28-16,1 6 1 16,8 6 3-16,0 14 25 15,0 8-1-15,8 4-23 16,13 5 1-16,1 3 2 16,2 0-3-16,1 7-7 15,-4 7 4-15,0 2-15 0,-3 0-46 16,-3-6-39-16,-2-7-241 15</inkml:trace>
  <inkml:trace contextRef="#ctx0" brushRef="#br0" timeOffset="185499.87">3566 13147 460 0,'-47'-1'24'0,"0"1"18"15,10 0 23-15,10 0-13 16,11 4-28-16,10 3-15 16,6 2-8-16,0 9-4 0,11 6 0 15,13 4 3-15,7-2-4 16,0-5-7-16,3-6-11 15,-4-5-11-15,-5-7-34 16,-5-3 0-16,-13 0 10 16,-1-14 32-16,-3-10 23 15,-3-3 6-15,0-4 16 16,0 0 3-16,-6 5-8 16,0 7-5-16,2 8 11 15,2 5 16-15,2 6 7 16,0 0-40-16,0 13-19 15,9 24 17-15,12 18 24 16,0 14-2-16,-2 4-9 0,5 5 11 16,-4 0-22-16,-3-3-2 15,-5-5 1-15,-9-12-3 16,-3-12 2 0,-6-12-5-16,-23-14-7 0,-12-8-2 15,-11-12 14-15,-9-4-2 16,-6-26 5-16,1-10 5 15,10-6-2-15,11 3 7 16,17 11 0-16,10 8-2 16,15 14-10-16,3-1-4 15,30-3-11-15,20-2 13 16,19-1-37-16,1 0-67 0,-6 1-151 16</inkml:trace>
  <inkml:trace contextRef="#ctx0" brushRef="#br0" timeOffset="185995.27">3779 13300 498 0,'3'0'56'15,"0"0"-48"-15,8 0 27 16,13-2-13-16,10-13-17 0,6-3-2 16,0-1-3-16,-7 3 0 15,-13 4-3-15,-6 1 3 16,-8 0-15-16,-6-3-8 15,0-3-12-15,-9 0-1 16,-10 1 31-16,-8 3-1 16,-2 5 12-16,-3 2 14 15,-2 5 12-15,1 1-5 0,6 0-4 16,2 3 3 0,15 17-11-16,1 6-12 15,4 10-1-15,5 5 2 16,0 2-2-16,21-2 3 0,10-5-5 15,6-7 6-15,2-3-4 16,-5-4 0-16,-1-9 0 16,2-3 1-16,-9-5-4 15,1-3-25-15,-5-2-35 16,-7 0-48-16,-9-7-98 16</inkml:trace>
  <inkml:trace contextRef="#ctx0" brushRef="#br0" timeOffset="188123.12">2213 13833 288 0,'0'-9'39'0,"0"3"-29"16,0 4 37-16,0 2 14 16,0 0-19-16,0 0-11 15,0 0-5-15,0 0 4 16,0 0 1-16,0 0-6 15,0 0-8-15,0 0-8 16,0 0-1-16,0 0-10 16,0 0 6-16,0 0-7 15,0 0 3-15,1 0-5 0,7-1 8 16,-2-1 0-16,4 1-4 16,-1-2 5-16,1 3-8 15,2-1 6-15,-4-1-4 16,4 1 4-16,-1-1-2 15,4 1 0-15,5-3 0 16,5 4 2-16,1-3-1 16,2 0-3-16,2 1 4 15,4 0-6-15,0 2 8 16,2 0-7-16,-2 0 7 16,2 0-6-16,1 0 3 15,6 0-1-15,5 0-1 0,4-1 3 16,9-6-3-16,6-2 5 15,8-2-6-15,5-1 6 16,12 2-3-16,5 2 2 16,0 2-3-16,0 3 0 15,-14 2 2-15,-6 1-3 16,-11 0 3-16,-5 0-6 16,-3 0 7-16,-5 0-5 15,0 0 5-15,-4 0-5 16,0 0 4-16,0 0-1 15,3-2-2-15,2-7 5 16,4 0-6-16,-1-2 8 16,2 0-5-16,-1-1 3 0,0 1-4 15,0 2 3-15,-11 1-2 16,-1 0-3-16,-7 3 4 16,-4-2-3-16,0 3 2 15,-8 1-4-15,-4-1 6 16,-9 4-4-16,-6-3 2 15,-5 2-2-15,-3 1 3 16,0 0 2-16,0 0 1 16,0 0 7-16,0 0-3 15,-7 0-1-15,-12 0-8 16,-10 3-27-16,0 9-65 16,-3-1-142-16</inkml:trace>
  <inkml:trace contextRef="#ctx0" brushRef="#br0" timeOffset="189459.76">4541 12962 491 0,'-28'-4'16'0,"11"3"-40"16,8 1 39-16,2 0 10 16,1 5-13-16,0 18-14 15,-1 13 2-15,1 10 1 16,2 8 3-16,-2 4 3 16,5 2 17-16,1-3-9 15,0-3-5-15,7-11 3 16,13-6-6-16,8-6-2 15,5-7-5-15,5-6 5 16,4-3-7-16,-2-11-23 16,-7-4-98-16,-8-1-272 0</inkml:trace>
  <inkml:trace contextRef="#ctx0" brushRef="#br0" timeOffset="190231.7">4740 13474 537 0,'-6'0'61'0,"4"0"-62"16,2 0 10-16,0 0 17 15,0 0-11-15,0 0-19 16,0 0-2-16,9 0 5 16,11-6 1-16,2-8 5 15,7 2-6-15,5-7 5 16,3-1-7-16,-1-5 6 0,-2-7-3 16,-4-6 1-16,-4 1 0 15,-7-5-7 1,-9 0-7-16,-10 2-9 0,0-4 11 15,-9-2-6-15,-9 5 17 16,-4 8-1-16,1 12 2 16,0 12 23-16,2 9 12 15,-4 0-17-15,1 11-8 16,-2 22-5-16,0 16-7 16,7 9 6-16,11 3-1 15,6-3 4-15,10-3-4 16,15-10-2-16,11-4 0 15,0-8-3-15,2-8 2 0,0-5-1 16,-5-8 1 0,-4-2-3-16,-5-5-14 15,-6 0-40-15,-9-5-37 16,-6 0-157-16</inkml:trace>
  <inkml:trace contextRef="#ctx0" brushRef="#br0" timeOffset="190400.24">5351 13373 515 0,'0'2'13'15,"0"1"-11"-15,0 5 32 0,0 4-3 16,-9 11-24-16,3 2-3 16,0 1-6-1,3-2-32-15,-3-12-114 16</inkml:trace>
  <inkml:trace contextRef="#ctx0" brushRef="#br0" timeOffset="191251.57">5577 13050 509 0,'0'0'35'15,"0"0"-21"-15,0 0 13 0,3 1-7 16,6 13-18-16,3 6 23 15,-3 9-3-15,4-2-10 16,-5 5-9-16,-1 0 3 16,-2 0-6-16,-2-7 1 15,-2-5 1-15,-1-9-4 16,0-7 4-16,0-1-4 16,0-3 5-16,0 0-2 15,0 0 2-15,0-3-3 16,0-15-8-16,0-8-7 15,2-4 6-15,6 3 3 16,0 6 3-16,-2 8 5 16,0 8-6-16,-3 2 6 0,-3 3-3 15,6 0-6-15,0 3-2 16,0 11 8-16,3 0 2 16,2 5 1-16,0 0 0 15,1-2-7-15,1-6-2 16,-4-4-9-16,-1-7 1 15,0 0-2-15,0-8 1 16,4-15 15-16,3-14 5 16,-2-2 2-16,2 0-6 15,-6 5 3-15,3 11 1 16,-2 11 5-16,-1 8-2 16,2 4-6-16,5 1-1 0,-1 21 3 15,1 11 3-15,-5 5-1 16,-5 2 1-16,1-1-7 15,-1-8 3-15,-3-12-3 16,0-6 3-16,-1-9 0 16,-2-3-2-16,0-1 4 15,0 0-8-15,0 0-19 16,-5 0-44-16,-1-7-68 16,3-8-183-16</inkml:trace>
  <inkml:trace contextRef="#ctx0" brushRef="#br0" timeOffset="191471.98">6228 13129 558 0,'0'0'65'16,"0"0"-68"-16,0 5 6 15,0 18 10-15,-8 11-7 16,-2 9-3-16,-2 1-2 16,3-7-20-16,3-7-53 15,6-16-120-15</inkml:trace>
  <inkml:trace contextRef="#ctx0" brushRef="#br0" timeOffset="192131.21">6491 13065 16 0,'2'-1'429'16,"-2"-1"-414"-16,1 2 3 16,-1 0 41-16,2 0-19 15,1 0-23-15,1 0-17 0,4 9 2 16,2 7 10 0,-2 11-1-16,-4 2-3 0,-1 3 3 15,0 1-5 1,4-4-5-16,-2-5 1 0,-2-10-3 15,0-7 3-15,-3-7-4 16,1 0 5-16,-1 0-1 16,0 0 2-16,0-4-6 15,3-17 2-15,5-9-1 16,5-8-12-16,-1 0 8 16,10 5 3-16,-2 8 3 15,5 5-3-15,4 6 2 16,0 6 0-16,3 5-1 15,-4 3 2-15,-4 0-3 16,-11 0 2-16,-3 2-4 16,-4-1 4-16,-6 2-2 15,0-2 3-15,0-1 0 0,0 3-2 16,0 1-35-16,0-2-95 16,0-2-153-16</inkml:trace>
  <inkml:trace contextRef="#ctx0" brushRef="#br0" timeOffset="192451.86">6958 12701 420 0,'10'0'-1'0,"6"7"17"16,2 18 38-16,3 9 7 15,0 16-34-15,-4 8-14 16,-4 7-7-16,-6 4-6 16,-5-1 5-16,-2-10-6 15,0-6 5-15,-9-10-1 16,-11-12-1-16,7-5 2 15,-2-6-2-15,6-4 0 16,3-4-20-16,5-7-39 16,1-4-109-16</inkml:trace>
  <inkml:trace contextRef="#ctx0" brushRef="#br0" timeOffset="192920.58">7437 12791 594 0,'-1'-4'64'0,"-1"2"-57"15,2 2 24 1,0 0 15-16,0 0-32 16,0 0-16-16,0 0-6 0,6 13-7 15,5 11-12-15,-8 12-45 16,-3 4-77-16,0-1-239 15</inkml:trace>
  <inkml:trace contextRef="#ctx0" brushRef="#br0" timeOffset="193060.28">7576 13187 584 0,'0'0'7'15,"0"3"2"-15,0 7 28 16,-14 9-24-1,-5 13-14-15,-3 6-53 0,-2-5-122 16</inkml:trace>
  <inkml:trace contextRef="#ctx0" brushRef="#br0" timeOffset="196487.14">1294 14048 490 0,'-12'-2'86'16,"0"-3"-83"-16,9 0 15 16,3 3 0-16,13 1-20 15,18-3-12-15,11-4 19 16,7 3-9-16,-8 1 9 15,-9 4-8-15,-6 0 6 16,-11 0-3-16,-8 9-3 16,-7 7 0-16,0 9 3 15,-6 7 8-15,-15 4-6 16,-6-1 3-16,5-7-6 16,1-8 8-16,6-7 0 15,6-5 10-15,4-3-10 0,3-4-1 16,2-1 0-16,0 0-11 15,9 0-3 1,13 0-1-16,11 0 11 16,-1 0-1-16,-6 3-5 0,-10 6-24 15,-7 5 2-15,-9 6-18 16,0 2 22-16,-12 3 24 16,-10-1-2-16,1-5 11 15,0-5 17-15,10-7 15 16,3-3-14-16,5-3-7 15,3 1-9-15,0 5-11 16,0 11-3-16,5 14-1 16,8 12 5-16,3 12-7 0,5 5 8 15,-4-1-5-15,0-2 5 16,0-5-2 0,-2-8-2-16,-3-12 4 15,-8-6-4-15,-1-15 6 0,-3-6-4 16,0-6 31-16,0 0 3 15,0 0-3-15,-7 0-8 16,-13 0-11-16,-7-4-12 16,-1-10-12-16,-5-2-16 15,8-2-54-15,1 2-13 16,9 2-64-16</inkml:trace>
  <inkml:trace contextRef="#ctx0" brushRef="#br0" timeOffset="204043.07">19624 1796 513 0,'0'-7'12'16,"-7"-2"-7"-16,2 0 26 15,5 7 22-15,-1-2-27 16,-1 1-16-16,2-4-10 16,-1-2 6-16,1 0 1 15,-2 0 2-15,1 2 3 16,-1 3 11-16,2 2-4 16,-2 2-9-16,2 0 2 15,-2 0-14-15,2 0 7 16,0 0-9-16,0 0 4 0,0 0-2 15,0 0-1-15,0 0-4 16,0 8-1-16,7 14 8 16,8 11 2-16,3 6 7 15,-3 4-12-15,4 0 9 16,-2-2-9-16,2-7 6 16,-4-5-3-16,0-10-2 15,-6-8 4-15,0-6-6 16,-8-3 3-16,1-2-4 15,-2 0 10-15,10-14-2 16,5-25 5-16,6-10-4 16,0-6-3-16,-8 5 1 0,-3 15-3 15,-2 4 3-15,-2 9-6 16,-1 7 7-16,-2 5-7 16,-2 5 4-1,1 3-31-15,2 0-8 0,6 1 2 16,2 1-61-16,3 0-56 15</inkml:trace>
  <inkml:trace contextRef="#ctx0" brushRef="#br0" timeOffset="204343.26">19969 1739 606 0,'-10'0'34'15,"6"0"-30"-15,1 3 22 0,-2 15 5 16,-2 16-28-16,3 9 3 15,4 8-7-15,0-7 0 16,14-7-3 0,10-10 0-16,-4-11-2 0,0-9-16 15,-4-7 7-15,0-5 2 16,-6-24 20-16,-4-10-2 16,-6-8-1-16,-1-1 1 15,-19 7-2-15,-5 9 4 16,0 10 1-16,4 11 3 15,9 5-1-15,6 6 0 16,1 0-15-16,4 20-19 0,1 10-46 16,0 1-46-16,6-10-262 15</inkml:trace>
  <inkml:trace contextRef="#ctx0" brushRef="#br0" timeOffset="204532.76">20246 1724 497 0,'0'-3'151'0,"0"3"-150"16,0 0 28-16,0 0-11 16,5 24-19-16,4 14 0 15,5 12 20-15,-1 8-11 16,-4-8-7-16,2-2 3 16,-4-10-7-16,-6-10-5 0,-1-10-69 15,0-14-25-15,-17-5-90 16</inkml:trace>
  <inkml:trace contextRef="#ctx0" brushRef="#br0" timeOffset="204688.34">20135 1582 542 0,'-1'0'23'0,"-1"0"-26"15,2 0 11-15,0 0-4 16,6 4-7-16,15 12 0 15,3 0-3-15,9-3-52 0,4-7-82 16</inkml:trace>
  <inkml:trace contextRef="#ctx0" brushRef="#br0" timeOffset="205078.57">20561 1445 140 0,'0'0'429'16,"0"0"-406"-16,0 4 3 15,-7 25 4-15,-1 17 1 16,2 14-21-16,6 7-2 16,0 1-11-16,2 0 7 15,11-4-7-15,5-3 5 16,-7-13-3-16,-1-9-21 16,-6-11-7-16,-4-11-9 15,0-12 9-15,-14-5 22 16,-11-11 11-16,-6-17-9 15,-3-9 4-15,1-4 0 0,1 4 2 16,5 9 6-16,9 14 32 16,5 10-13-16,7 3 2 15,-3 1-11-15,-2 8-17 16,-4 21 9-16,2 6-6 16,4 0 1-16,9-9-4 15,0-9-2-15,7-5 3 16,16-3-3-16,8-5 5 15,7-4-4-15,7 0 4 16,1-18-26-16,-5-10-63 16,-10-4-154-16</inkml:trace>
  <inkml:trace contextRef="#ctx0" brushRef="#br0" timeOffset="205843.56">21020 1713 557 0,'-4'-10'20'16,"4"6"-20"-16,0 4 0 16,0 14 3-16,5 21 4 0,4 13 17 15,-3 8-10-15,-3 2-8 16,0-5-4-16,0-11-6 16,-1-13 8-16,-2-12-7 15,1-12 6-15,-1-5 1 16,0 0 10-16,0-14 0 15,0-16-13-15,6-13-2 16,12-12-3-16,10-4 3 16,4 5-3-16,-7 12 5 15,-3 16-3-15,-7 14 0 16,-2 12-2-16,-2 0 0 16,-4 14-5-16,-2 20 0 15,-5 6-2-15,0 2-37 0,0-6-37 16,0-11 43-16,0-14 18 15,0-8 3 1,0-3 25-16,0-13 49 16,0-15-36-16,9-8-14 0,9-3 11 15,1 9 8-15,-1 8-16 16,-2 12 19-16,-2 10-7 16,0 0-2-16,-3 19-1 15,-5 8 0-15,-2 6 1 16,-4 3-9-16,0 2 2 15,0-7-12-15,0-6 7 16,0-9-8-16,0-8 3 0,0-8-43 16,0 0-45-16,2-16-53 15</inkml:trace>
  <inkml:trace contextRef="#ctx0" brushRef="#br0" timeOffset="206239.5">21434 1837 561 0,'17'0'-8'0,"11"-9"-24"16,9-9 40-16,1-3 7 16,-2 5-15-16,-11 5 4 0,-4 5-9 15,-12 3-5-15,-7 1-32 16,-2-3-3-16,-5 0 34 15,-17-1-49 1,-3-1 15-16,-7 5 50 0,1-1 23 16,1 1 34-16,1 2-4 15,5 0-16-15,9 0-2 16,6 5-8-16,2 3-15 16,5 9-16-16,1 9 0 15,1 6 0-15,0 4 0 16,0-4 2-16,1-4-1 15,14-6 2-15,0-3-2 0,4-3 3 16,0-5-3 0,1 0 1-16,-1-4-3 15,-1-3-31-15,3-4-56 16,-2 0-38-16,-4-11-113 0</inkml:trace>
  <inkml:trace contextRef="#ctx0" brushRef="#br0" timeOffset="206555.7">21667 1783 408 0,'0'-5'95'0,"0"3"-89"16,0 2 27-16,0 0 12 16,3 0-42-16,0 12-10 15,2 9 11-15,1 8 10 16,-1 4-6-16,1 3-6 0,2-5 1 16,3-4-3-1,-1-7 4-15,1-9-8 16,-5-5-16-16,-5-6-33 15,1-7 19-15,-2-21 29 0,0-9-10 16,0-4 15-16,0 7 8 16,-3 9 14-16,1 10 28 15,2 9 6-15,0 6-36 16,0 0-16-16,17 0-15 16,12 0 7-16,11 0 5 15,-5 0 2-15,-6 0-2 16,-3 0-4-16,-7 4-27 15,-3-2-44-15,-8 0-87 16</inkml:trace>
  <inkml:trace contextRef="#ctx0" brushRef="#br0" timeOffset="207059.2">22015 1778 622 0,'-33'-5'29'0,"3"1"-38"15,8 4 40-15,8 1 4 16,3 21-26-16,9 9-16 16,2 5 7-16,3 3-8 15,18-5 9-15,2-4-3 16,-1-7-1-16,-5-6-10 16,-8-7-7-16,-3-8-12 15,-3-2 1-15,-1 0 7 16,1 0 14-16,4-11 12 0,1-10 1 15,-2-4 1-15,-2 1 2 16,-4 8 5-16,0 4-3 16,0 6 14-16,0 5 5 15,0 1-23-15,0 0-5 16,4 0-11-16,5 12-3 16,0 15 15-16,0 11 3 15,-6 6-2-15,-3 4 6 16,0 1-5-16,0-1-3 15,0-4 4-15,-7-9-6 16,-13-6 6-16,-11-10-4 16,-12-6 1-16,-5-8 0 0,-7-5-1 15,0-4 2-15,4-18 1 16,8-6 1-16,12-2-4 16,13-2 5-16,16-4-4 15,2 4 1-15,26-1-8 16,20 3-11-16,9 6-12 15,-1 7-86-15,-5 5-242 16</inkml:trace>
  <inkml:trace contextRef="#ctx0" brushRef="#br0" timeOffset="207239.7">22143 1926 668 0,'0'-6'0'15,"0"6"-11"-15,19-1 15 16,11 1-16 0,9-2 17-16,-2 0-2 0,-9-1-4 15,-7-2-4-15,-9-3-38 16,-5-6 3-16</inkml:trace>
  <inkml:trace contextRef="#ctx0" brushRef="#br0" timeOffset="208895.42">22350 1841 278 0,'0'0'52'0,"0"0"-42"15,0 0 39-15,0 0 6 16,0 0-34-16,0 0-18 16,0 0 6-16,0 0-2 0,0 0 0 15,0 0 1-15,-3 0 4 16,0-6 5-16,-5-3-16 16,2-3 1-16,-1 0-4 15,-2-2 7-15,-3 3-3 16,2 1 5-16,-2 2-2 15,4 2 4-15,1 2 3 16,2 0-9-16,-1 1 8 16,1 2-11-16,0-1 8 15,-1 2-9-15,0 0 3 16,-5 0-2-16,0 0 2 16,-1 0-2-16,0 0-2 15,2 0 5-15,2 0-3 0,0 0 2 16,4 2-4-16,4-1 4 15,-1 3-3 1,-2 9 0-16,-2 8 0 16,-2 5 2-16,1 5 0 0,-3-1-2 15,2 4 3-15,-1 0-5 16,0-2 6-16,0 0-6 16,3-5 8-16,4-8-3 15,1-2 1-15,0-6-2 16,3 1-4-16,17 2 3 15,6 0-1-15,8-1 6 16,3-2-9-16,2-2 9 0,-2 0-11 16,-10 0-8-16,-5 0-17 15,-7-5 16-15,-4-1 2 16,-2-3 0 0,1 0 9-16,2-7-4 0,-1-11-9 15,-3-6-125-15</inkml:trace>
  <inkml:trace contextRef="#ctx0" brushRef="#br0" timeOffset="209872.62">22694 1355 468 0,'0'-7'47'0,"-3"5"-20"16,0 2 33-16,-4 0-15 16,-2 11-30-16,-7 21-13 15,-4 15 4-15,2 14 5 16,3 10 1-16,7 6 3 0,5 4-7 15,3-6 3-15,6-14-11 16,14-10 1-16,5-13-3 16,2-11 4-16,-3-9-6 15,-1-9-21-15,0-7-18 16,-4-2-63-16,-5-11-51 16</inkml:trace>
  <inkml:trace contextRef="#ctx0" brushRef="#br0" timeOffset="210096.02">22878 1667 614 0,'0'-3'52'0,"0"2"-52"16,0 1 7-16,3 0 1 16,3 14-16-16,4 12-2 15,0 13 14-15,-1 4-3 16,-3-2 8-16,-3 0-4 15,1-7-5-15,-3-8 1 16,-1-5-3-16,0-7-15 16,0-6-46-16,-4-7-42 15,-5-1-72-15</inkml:trace>
  <inkml:trace contextRef="#ctx0" brushRef="#br0" timeOffset="210252.04">22810 1541 479 0,'-2'-2'133'0,"2"1"-133"16,0 1-4-16,17 0-4 15,13 0 5-15,9 11 2 16,-1 3 3-16,-7-3-36 16,-7 3-158-16</inkml:trace>
  <inkml:trace contextRef="#ctx0" brushRef="#br0" timeOffset="210575.18">23026 1744 381 0,'0'11'227'16,"0"-4"-228"-16,0 7 6 15,3 6 12 1,3 3-7-16,1-3-6 16,5 0-2-16,-3-8-4 0,-1-5 2 15,-5-5-20-15,-3-2 3 16,0-7 11-16,0-20 17 15,0-11-8-15,0-8-3 16,0-3 4-16,3 5 5 16,1 6 1-16,3 7-7 15,1 15 2-15,2 9-9 16,7 7-3-16,5 3-2 16,2 20 4-16,-2 15 3 15,-1 12 5-15,-6 5 1 0,-5 4-5 16,-5-6 4-1,-5-6-9-15,0-10-16 16,0-9-40-16,0-11-11 0,-5-16-87 16</inkml:trace>
  <inkml:trace contextRef="#ctx0" brushRef="#br0" timeOffset="210731.76">23239 1730 636 0,'0'-3'5'0,"3"2"-1"0,16-2 13 16,16-5-27-16,14 2 16 16,3-1-8-16,-11 4 2 15,-15 3-62 1,-17 0-100-16</inkml:trace>
  <inkml:trace contextRef="#ctx0" brushRef="#br0" timeOffset="210971.12">23279 1500 485 0,'0'0'30'16,"6"3"-46"-16,3 16 31 16,6 16 41-16,-2 15-27 15,2 10-12-15,-6 1-8 16,-1-1-4-16,-5-7-8 15,-3-11 7-15,0-5-8 0,0-12 8 16,-9-7-3-16,-5-5-1 16,-1-11-45-16,6-2-66 15,6-21-200-15</inkml:trace>
  <inkml:trace contextRef="#ctx0" brushRef="#br0" timeOffset="213131.17">23815 2077 369 0,'-7'0'22'0,"4"0"-25"15,3 0 15-15,19-13-15 16,4-5 5-16,3-2-1 16,-3-1-1-16,-4 0 16 15,-4-3 9-15,-3-4 17 16,-2-3-16-16,-4-5-11 0,-1-2-4 16,-2-2-5-1,-3-2-3-15,0 2 1 16,0 2-3-16,0 2 4 15,-12 10 6-15,-6 5 0 0,0 7 17 16,-1 8-14-16,-1 2 5 16,5 4-17-16,1 4-1 15,5 20-1-15,1 11-1 16,8 7 1-16,0 8 0 16,0 4 1-16,14 0-4 15,2-1 6-15,2-8-3 16,4-6 3-16,2-12-3 15,-2-7 2-15,-1-7-3 16,-2-5 3-16,-1-5-2 16,-1-3-7-16,-7 0 1 15,0 0 4-15,0 0-4 16,-3 0-25-16,3 0-35 0,-2 3-43 16,-2 5-38-16</inkml:trace>
  <inkml:trace contextRef="#ctx0" brushRef="#br0" timeOffset="213312.33">24301 1970 660 0,'0'-1'5'0,"0"-1"3"15,0 2 8-15,1 8-10 16,-1 13-12-16,0 10 7 0,0 8-16 15,0 0-75-15,-12-10-99 16</inkml:trace>
  <inkml:trace contextRef="#ctx0" brushRef="#br0" timeOffset="213739.68">24548 1689 580 0,'-12'-4'0'0,"2"4"34"15,4 10-9-15,3 22-14 0,3 11-7 16,0 6-2-16,4-3 0 15,9-4-4-15,0-8 3 16,-6-6-8 0,-7-9-4-16,0-5-16 0,-6-2-30 15,-9-6-10-15,-3-6-36 16,5-1-199-16</inkml:trace>
  <inkml:trace contextRef="#ctx0" brushRef="#br0" timeOffset="213920.63">24432 1527 573 0,'-2'-3'17'15,"2"1"-20"-15,5 2-5 16,16 0 14-16,8 0 4 16,4 9-7-1,-1 2-1-15,-1 3-4 0,-7 4-43 16,-11 0-59-16,-7 0-167 15</inkml:trace>
  <inkml:trace contextRef="#ctx0" brushRef="#br0" timeOffset="214270.7">24663 1741 475 0,'-2'11'61'0,"1"1"-74"15,-1 11 29-15,2 4 14 16,0 3-14-1,2-1-11-15,7-3-1 16,-2-8-6-16,-4-7-7 0,-3-8-7 16,0-3 15-16,0 0 11 15,0-10 2-15,-6-12-9 16,2-8 0-16,4-9 3 16,3-6-6-16,19 1 1 15,5 6-7-15,-1 9 8 16,0 10-5-16,-4 11 4 15,-3 8-1-15,-3 0 1 16,-5 15 7-16,-2 8-1 16,-7 6 9-16,-1 5-6 15,-1-2-2-15,2 0-8 16,-2-5 3-16,1-2-3 16,2-6-9-16,-1 0-47 0,2-11-48 15,5-8-126-15</inkml:trace>
  <inkml:trace contextRef="#ctx0" brushRef="#br0" timeOffset="214444.23">24925 1714 445 0,'0'0'122'16,"0"-2"-123"-16,0 2 18 16,15-3-6-16,19-3-6 15,6-2 0-15,6-2-4 16,-10 3-1-16,-9 3-11 15,-11 1-47-15,-11 1-23 0,-5 0 4 16,-20-1-202-16</inkml:trace>
  <inkml:trace contextRef="#ctx0" brushRef="#br0" timeOffset="214656.67">24910 1449 478 0,'0'0'33'15,"0"0"-51"-15,3 21 21 16,3 15 46-16,3 12 21 16,0 10-46-16,1-1-19 15,2-7-5-15,1-7 6 16,-4-9-8-16,-2-6 5 0,-2-7-3 16,-3-1-12-16,-2 2-57 15,0-2-70-15,0-12-251 16</inkml:trace>
  <inkml:trace contextRef="#ctx0" brushRef="#br0" timeOffset="-213820.75">25517 1642 425 0,'0'-5'42'0,"0"-2"-33"15,0 7 36-15,0 0 7 16,0 0-38 0,0 11-15-16,0 13-1 0,0 9 13 15,0 7 0-15,0-1-7 16,0-1-1-16,0-1-2 16,0-6 0-16,-4-9-1 15,1-4 0-15,-1-4 0 16,-1-5 2-16,5-3-3 15,-1-6 4-15,1 0 0 16,0-4 6-16,0-16-7 16,0-12-10-16,9-9 5 0,7-8-3 15,1-2 5-15,0 4-2 16,-2 8 0 0,-2 12 2-16,-5 15 1 15,0 12-4-15,-5 1-15 0,2 25 12 16,-5 15 7-16,0 5 5 15,0 1-5-15,0-7 4 16,0-7-4-16,2-8 1 16,1-9-1-16,-2-8 1 15,2-7-2-15,-1-1 4 16,1 0 6-16,3-18-4 16,5-11-1-16,3-12-6 0,7-5 4 15,1-3-2-15,7 3 1 16,-6 10 0-1,-3 12-1-15,-10 14 0 16,-4 10 0-16,-1 2-2 0,-1 25-5 16,-4 16 15-16,0 12 6 15,0 5-4-15,0-6-6 16,0-8-3-16,0-13 1 16,0-8-1-16,0-8 1 15,-4-7-4-15,2-8 1 16,1 0-26-16,-4-2-59 15,4-6-38-15</inkml:trace>
  <inkml:trace contextRef="#ctx0" brushRef="#br0" timeOffset="-213672.15">25941 1839 528 0,'0'5'-12'0,"-2"2"19"16,-1 5 14-16,2 2-10 15,-1 4-8-15,2 2-41 16,-3-5-52-16,0-13-277 16</inkml:trace>
  <inkml:trace contextRef="#ctx0" brushRef="#br0" timeOffset="-213237.31">26106 1618 528 0,'-2'-11'9'16,"2"3"-20"-16,0 8 35 15,0 0-4-15,0 14-17 16,3 14-6-16,8 9 32 15,-5 6-8-15,-2 1-7 16,3-4-9-16,-4-1-1 16,0-6-5-16,-1-3 3 15,0-4-2-15,-2-6-5 16,0-8-28-16,0-4-48 16,0-8-32-16,-2-4-194 15</inkml:trace>
  <inkml:trace contextRef="#ctx0" brushRef="#br0" timeOffset="-213056.67">26024 1518 594 0,'0'0'22'16,"0"0"-39"-16,9 3 12 15,18 0 8-15,12 3 9 16,7-2-10-16,1 0 2 15,-4 3-13-15,-11 1-109 16,-17 2-182-16</inkml:trace>
  <inkml:trace contextRef="#ctx0" brushRef="#br0" timeOffset="-212713.66">26259 1794 478 0,'0'7'17'0,"0"1"-22"0,9 7 44 15,2 2 4-15,2 1-24 16,-1 1-12-16,-3 1-7 16,-3-5 2-16,-5-5-5 15,-1-5-8-15,0-5-10 16,0 0 23-16,-5-1 8 16,-8-17-4-16,6-8-2 15,5-6-5-15,2-6 5 0,9-1-7 16,15 0 1-16,3 5 4 15,1 7 3 1,-1 9 1-16,-3 8 10 0,-3 10-3 16,-5 0-7-16,2 23 4 15,-3 10 3-15,-2 10 4 16,-2 6-12-16,-2-2-1 16,1 0-3-16,-1-5-8 15,-3-10-46-15,0-9-39 16,-6-16-69-16</inkml:trace>
  <inkml:trace contextRef="#ctx0" brushRef="#br0" timeOffset="-212556.08">26600 1689 576 0,'0'-5'8'0,"8"2"-12"15,14 0 12-15,8 1 8 0,7-3-8 16,3-1-6-16,-5 4 0 15,-7 2-12-15,-13 0-59 16,-15-6-99-16</inkml:trace>
  <inkml:trace contextRef="#ctx0" brushRef="#br0" timeOffset="-212318.1">26647 1450 530 0,'-3'0'36'15,"1"8"-57"-15,2 17 26 16,0 19 40-16,0 13 9 0,3 8-31 16,9 0-11-16,0-3-3 15,-3-5 7-15,-2-9-11 16,0-8-2-16,-4-6-2 16,-3-9-1-16,0-6 1 15,0-1-4-15,-14-1-10 16,-1-3-13-16,2-2-24 15,5-10-90-15,8-4-182 16</inkml:trace>
  <inkml:trace contextRef="#ctx0" brushRef="#br0" timeOffset="-211597.03">27230 1639 535 0,'0'-4'13'0,"0"1"16"16,0 3-2-16,0 13-23 15,3 20-4-15,6 8 11 16,-3 5-1-16,2-1-8 15,-1-7-2-15,2-6 6 16,-3-10-7-16,-3-11 4 16,-2-5-4-16,1-6 2 15,-2 0 2-15,0 0 9 16,0-9 0-16,0-16-8 16,0-11-2-16,0-8-7 15,0-3 6-15,6 3-2 16,10 11 4-16,4 7 6 0,6 9-1 15,6 3-8-15,1 4 3 16,1 6-2-16,-4 4-2 16,-4 0 2-16,-5 0-2 15,-9 4 1-15,-2 2-3 16,-5-2 1-16,-5-1-11 16,0-2-15-16,0 1-15 15,-12-1-90-15,-6-1-5 16</inkml:trace>
  <inkml:trace contextRef="#ctx0" brushRef="#br0" timeOffset="-211333.71">27519 1339 463 0,'0'0'48'0,"6"0"-48"16,5 1 2-16,5 26 14 15,0 12 39-15,4 19-20 16,-4 12-10-16,-3 10-12 16,-4 7 2-16,-7 0-7 15,-2-5-5-15,0-13-2 16,-5-14-1-16,-7-18 2 16,4-16-4-16,3-9 1 15,1-10-16-15,-1-2-2 0,2-4-31 16,2-24-154-16</inkml:trace>
  <inkml:trace contextRef="#ctx0" brushRef="#br0" timeOffset="-210733.78">27914 1303 514 0,'0'-9'39'0,"0"2"17"15,0 7 11-15,0 0-27 16,-9 0-28-16,-8 21-14 16,-8 15 4-16,-3 10 13 0,7 3-7 15,11-7-10-15,10-10 7 16,0-4-5-1,6-5 0-15,10 1 0 16,5-6-2-16,3-7-2 0,-2-3-6 16,2-5-2-16,-5-3-15 15,-3 2 11-15,-5-1 7 16,-8 3 8-16,-3 7-3 16,0 10 2-16,-8 11 10 15,-11 14 14-15,4 3 12 16,5 2-19-16,9-4-4 15,1-7 0-15,1-5 10 16,17-7-15-16,1-3-2 16,2-3-1-16,-2-2 0 15,-5-5 0-15,0-4-2 16,-3-3-2-16,-5-2-35 16,0-5-40-16,-6-1-64 0,0-18-336 15</inkml:trace>
  <inkml:trace contextRef="#ctx0" brushRef="#br0" timeOffset="-201825.93">23011 2205 274 0,'-3'0'6'15,"0"-7"-1"-15,0 2 36 16,2 2 20-16,1 3-21 16,0 0-21-16,0 0-12 15,0 0 3-15,0 0 3 0,0 0 0 16,0 0-2-16,0 0 0 16,0 0 16-16,0 0-6 15,0 0 6-15,0 0-7 16,0 0-3-16,0 0-3 15,0 0-5-15,0 0-2 16,0 0-5-16,0 0 0 16,10 0-3-16,8 0 3 15,0 0-4-15,0 0 6 16,-2 0-7-16,2 0 9 16,0 0-7-16,-5 0 3 15,3 0-2-15,-1 0 0 16,2 0 2-16,-1 0-4 0,2 0 4 15,-3 0-4-15,4 0 5 16,1 0-6-16,7 0 6 16,8 0-4-16,7 0 1 15,1 0 3-15,6 0 3 16,-4 0-2-16,-2 0-4 16,-9 0 5-16,-8 0-7 15,-10 4 5-15,-3 0-4 16,-1 1 2-16,4 1-1 15,-2 0-1-15,5-2 3 16,1-1-4-16,2-3 7 16,10 0-8-16,0 0 10 0,1 0-7 15,3 0 1-15,-5 0 0 16,-3 0 0-16,1-2-1 16,-4 2-1-16,2 0 3 15,1 0-5-15,3 0 5 16,4 0-4-16,0 0 4 15,1-1-2-15,0-2 2 16,-3 2-4-16,-2 1 2 16,-3 0 2-16,-2 0-3 15,-3 0 2-15,1 0-4 16,-4 0 6-16,3 0-5 16,3 4 3-16,-3-1-1 15,7-2 0-15,1 1 2 0,2-2-4 16,-3 0 5-16,-3 0-7 15,-6 0 6 1,-2 0-4-16,-4 0 4 16,-2 0-2-16,1 0 0 0,2 0 1 15,2 0-2-15,4 0 2 16,4 1-1-16,2-1-1 16,3 1 0-16,2-1 3 15,0 0-4-15,-3 0 4 16,-2 0-3-16,-3 0 1 15,-4 0 2-15,3 0-4 16,-2 0 4-16,6 0-4 0,1 0 3 16,4 0-3-16,4 0 4 15,2 0-3-15,2 0 3 16,-2 0-4 0,-5 0 3-16,-2 0 0 0,-6 0-2 15,1 0 2-15,-3-2-4 16,1-1 6-16,4-2-7 15,-3 3 7-15,3-3-2 16,0 0-3-16,-2 2 3 16,-2 0-1-16,-3 2 1 15,-5 1-4-15,-3 0 4 16,-4 0-2-16,-2 0 2 16,-2 0 0-16,1 0-2 15,2 0 2-15,0 0-1 0,1 0 1 16,2 0-3-1,-3 0 3-15,-3 0-4 16,-1 0 6-16,-4 0-4 0,1 0 2 16,-2 0-1-16,0 0 0 15,0 0 1-15,0 0-2 16,0 0 2-16,0 0-4 16,0 0 5-16,0 0-5 15,0 0-4-15,-17 3-20 16,-14 8-30-16,-6 5-95 15,-6-6-220-15</inkml:trace>
  <inkml:trace contextRef="#ctx0" brushRef="#br0" timeOffset="-198613.07">24570 2377 192 0,'0'-2'119'16,"0"0"-63"-16,0-1-3 15,0 2-4-15,0 0-7 0,0 1-10 16,0-2-6-16,0 2-7 16,0 0-8-16,0-1-8 15,0 1-1-15,0 0 0 16,2 0-4-16,1 0 0 16,0 0-1-16,-2 0 5 15,-1 0-4-15,0 0 5 16,0 0 0-16,0 0 8 15,0 0 3-15,0 0-7 16,0 0-2-16,0 0-3 16,0 0 2-16,0 0-5 15,0 0 4-15,0 0-5 0,0 0 5 16,2 0-4-16,-1 0 4 16,5 0-1-16,4 0-3 15,0 0 4-15,-1 0-4 16,-1 0 3-16,0 0-5 15,1 0 5-15,-2 0-2 16,5 3 0-16,-1-1-1 16,3 0 3-16,4 1 0 15,3-2-5-15,1 0 7 16,0-1-8-16,-3 1 8 16,1-1-7-16,3 2 6 15,1-2-2-15,1 2-2 16,0-1 2-16,-1-1-2 0,3 0 4 15,-2 0-7-15,4 0 6 16,-6 0-3-16,0 0 3 16,-2 0-3-16,0 0 1 15,-2 0-1-15,-3 0 3 16,4 0-1-16,-2 0-4 16,2 0 5-16,1 0-5 15,-1 0 5-15,0 0-4 16,-2 0 5-16,-1 0-3 15,-1 0 0-15,1 0 0 16,5 0-1-16,1 0 4 16,2 0-7-16,3 0 6 0,0 0-3 15,0 0 3-15,-1-1-3 16,-3-1 4-16,-6 2-4 16,1 0 1-16,-3 0 1 15,1 0-2-15,-1 0 4 16,-1 0-8-16,1 0 7 15,3 0-3-15,1 0 3 16,3 0-2-16,-4 2 0 16,2 0 0-16,0 3 0 15,0-3 1-15,2 0-3 16,3-1 4-16,3-1-5 16,6 0 6-16,1 0-5 15,-1 0 3-15,1 0-1 0,-6 0 0 16,-3 0 2-16,-4 0-3 15,1 0 3-15,-4 1-6 16,-1-1 6-16,3 3-4 16,2-3 4-16,2 0-3 15,5 0 2-15,0 0 0 16,3 0-1-16,-3 0 0 16,1 0-2-16,-4 0 4 15,2 0-5-15,1 0 6 16,-1 0-5-16,6 0 3 15,-2 0-1-15,0 0 0 16,0 0 2-16,-2 0-4 0,-1 0 4 16,-3 0-5-16,-1 0 4 15,-2 0-3 1,-2 0 4-16,-2 0-4 16,2 0 3-16,3 0-1 0,-2 0-2 15,3 0 4-15,-1-3-4 16,0 1 1-16,0-1-2 15,-2-1 5-15,-3 1-6 16,-2-2 1-16,-3 4 1 16,1 1-1-16,-3-2 5 15,-1 0-4-15,-1 1 4 16,-3-1-6-16,3 2 7 16,0-2-6-16,2 0 5 0,3 1-2 15,5-2 0-15,2 1-1 16,3 0 1-1,-5-1 0-15,1 0-2 16,-4 2 2-16,-9 0-4 0,0 1 5 16,-3-2-3-16,-1 2 2 15,-2 0 1-15,4 0-2 16,-1-3 3-16,3 2-3 16,4-2 2-16,1 2-3 15,-2-2 2-15,6-1-1 16,-3 1 3-16,-3 1-4 15,-3 1 4-15,-5 1-3 16,-1-1 2-16,1 1-1 16,0-1-1-16,0-1 3 15,1 2-6-15,0-1 7 16,0 1-5-16,1-2 3 0,-2 2-1 16,-1-1 1-16,-1 1-1 15,-1-1-1-15,-1 1 3 16,-1 0-4-16,0 0 5 15,0 0-3-15,2 0 5 16,-2 0 0-16,0 0 2 16,0 0-2-16,0 0-5 15,0 0 2-15,0 0-2 16,0 0 0-16,0 0-8 16,-11 0-31-16,-21 0-144 15</inkml:trace>
  <inkml:trace contextRef="#ctx0" brushRef="#br0" timeOffset="-188045.74">10729 15819 224 0,'3'-27'-74'16,"-3"-1"-9"-16,0 4 30 15,0 3 112-15,-3 6 23 16,-2 1 8-16,1 3-8 16,1 0-16-16,-2 1 0 0,2 4-22 15,2 3 2-15,-2 1 1 16,3 2-16-16,0 0-6 15,-2 0-20-15,2 0-2 16,0 14-17-16,0 18 13 16,5 17 8-16,2 10 6 15,2 7-9-15,-1-2-1 16,3-2 0-16,0-6-2 16,-2-6 0-16,0-9-3 15,-3-11 5-15,-3-9-5 16,-2-7 4-16,-1-8-2 15,0-4-4-15,0-2-24 16,-6 0-13-16,-13-2-87 0,-9-25-204 16</inkml:trace>
  <inkml:trace contextRef="#ctx0" brushRef="#br0" timeOffset="-187161.47">10681 15626 376 0,'0'0'16'16,"0"0"27"-16,0 0 21 15,0-1-4-15,0 1-24 16,0 0-11-16,0 0-12 0,0 0-2 16,0 0-11-16,0 0 2 15,0 0-4-15,0 0-5 16,7-3 2-16,10 0 3 15,2-3 4-15,2 0-4 16,0-4 4-16,0-1-4 16,-1-2 6-16,4 2-4 15,-1 3 0-15,-1 3 0 16,2 1 0-16,4 3 2 16,2 1-6-16,12 0 4 15,8-3-3-15,10-6 6 16,5-7-4-16,1-1 6 15,-5-3-7-15,-8 3 5 0,-9 6-3 16,-7 4-3-16,0 3 6 16,-8 0-7-16,1 0 5 15,3-1-6 1,2 0 10-16,4-2-6 0,5-4 2 16,2-4 1-16,1-1-1 15,0 2 1-15,-2 5-5 16,1 3 5-16,-1 5-8 15,8-1 11-15,1 0-10 16,8-1 9-16,7-6-4 16,4-3 0-16,12-3 1 15,7-1-1-15,7 3 3 0,5 3-9 16,-4 3 9-16,-5 1-7 16,-3-1 8-16,-4 2-7 15,-3-1 6-15,-3-3-3 16,-2 4-1-16,1 1 3 15,-2-4-6-15,9-1 9 16,-4 1-12-16,0 0 13 16,-5 4-10-16,-9 0 1 15,-7 3-13-15,-10 0 2 16,-6 0 7-16,-5-2 3 16,-7 0 6-16,-7 0-7 15,-9 2 7-15,-8 0-6 16,-5 1 8-16,-5 0-5 0,-1 0 0 15,0 0-9-15,0 5 1 16,0 9 11 0,0 10 1-16,0 8 4 15,0 7-3-15,0 10 6 0,0 7 0 16,0 8 2-16,0 3-7 16,5 1-3-16,5-7 0 15,0-6 0-15,1-10 0 16,-1-9-6-16,-5-11 9 15,-4-8-8-15,-1-6 9 16,-1-2-6-16,-25 3-1 16,-12-4-81-16,-17-8-303 15</inkml:trace>
  <inkml:trace contextRef="#ctx0" brushRef="#br0" timeOffset="-186108.87">10715 16275 479 0,'-22'-5'-9'0,"4"5"-11"15,6-1 28-15,6 0 21 16,3-2 22-16,3 1 5 15,0 1-36-15,0 1-13 16,0 0-13-16,0-1 8 16,0 1-11-16,9-2 7 15,13 0 3-15,5 1 0 16,6-1 2-16,3-4-3 16,4 2 3-16,4-3-6 15,4-1 7-15,7-1-6 16,3 0 8-16,4 0-7 15,0 2 3-15,1-1-3 16,1 1 1-16,-2-1 2 0,2 1-4 16,-1-1 5-16,-2 2-8 15,-1 2 8-15,-1 1-6 16,-1-1 7-16,2 2-3 16,2-2-1-16,7 0 0 15,7-2 0-15,1-3 3 16,3-4-7-16,-3 3 7 15,-5-2-7-15,-3 1 9 16,-5-1-8-16,0 4 5 16,5 1-2-16,0 2-1 15,4-1 5-15,-1-1-8 16,1-3 6-16,-2-2-7 0,0-2 9 16,6 1-7-16,-7 1 6 15,-6 3-4-15,-4-2 1 16,-5 2 2-16,-3-3-4 15,2 3 6-15,1-2-9 16,0 1 8-16,1 1-7 16,-2 0 8-16,-2-1-5 15,-2 0 2-15,-2 2-1 16,-3-2 2-16,-3 3 4 16,-2 0-3-16,-2 0 4 15,3 2-10-15,-7 2 9 16,2 2-9-16,-2-1 7 15,-1 2-4-15,-3 0 0 0,-7 0 2 16,-6 0-3-16,-8 0 5 16,-6 0-9-16,-2 0 8 15,-1 0-2 1,0 0 5-16,0 0-5 0,-23 2-23 16,-24 10-91-16,-26-4-274 15</inkml:trace>
  <inkml:trace contextRef="#ctx0" brushRef="#br0" timeOffset="-184761.32">11061 15920 491 0,'-9'-9'18'15,"4"-2"-13"-15,4 8 25 16,1-2-7-16,6-4-26 0,19-6-17 16,12-3 28-16,2-1-11 15,-5 4 4-15,-4 10-6 16,-5 5 1-16,-7 0-19 16,-7 13 3-16,-11 9-8 15,0 4 4-15,-12 4 26 16,-9-4-5-16,-3-5 6 15,2-6-3-15,4-4 9 16,3-4 9-16,8-3 4 16,2-4 2-16,5 0 3 15,0 2-22-15,5 1-20 16,17 4 6-16,9 2 10 0,0 7 5 16,-5 2-6-16,-5 1 0 15,-7-1 0-15,-9-1 1 16,-2-6-2-16,-3-4 1 15,-3-1 8-15,-16-5 0 16,-5-1-2-16,-2 0-3 16,3 0-2-16,5-4-11 15,9-5-25-15,9 4-34 16,0-2-78-16</inkml:trace>
  <inkml:trace contextRef="#ctx0" brushRef="#br0" timeOffset="-184369.37">11908 15647 588 0,'0'-10'49'0,"-2"9"-67"16,-5 1 23-16,0 14 3 15,-4 17-11-15,5 7 4 0,1 7-7 16,3-5 9-16,2-8-3 16,0-11 0-16,0-10 0 15,0-7-3 1,0-4 1-16,0 0 0 0,0 0 0 15,9 0-3-15,10-2 10 16,11-10-4-16,7-3 5 16,5-2-8-16,0 4 6 15,-3 4-8-15,-7 2-30 16,-8 7-52-16,-12 0-21 16,-12 0-130-16</inkml:trace>
  <inkml:trace contextRef="#ctx0" brushRef="#br0" timeOffset="-184171.9">11978 15696 497 0,'-7'-12'1'0,"2"10"38"15,5 2 13-15,0 0-37 16,0 4-21-16,9 21-5 16,5 15 22-16,0 13-1 15,-3 1-1-15,0-3-1 16,0-6-11-16,0-10 4 15,-4-7-2-15,9-1-10 16,-3-15-86-16,1-12-90 16</inkml:trace>
  <inkml:trace contextRef="#ctx0" brushRef="#br0" timeOffset="-183640.77">12814 15699 54 0,'-29'-2'350'16,"6"-9"-395"-16,9 3 74 15,3-1 9-15,6 1-6 16,5-1-10-16,0-7-5 16,12-5-13-16,14-8-6 0,3-5 3 15,-4 2-1-15,-1 6 1 16,-8 8 0-16,-8 10-2 16,-4 8-5-16,-4 0-5 15,0 11-3-15,-1 19 9 16,-14 13 15-16,-3 7-5 15,4 0 0-15,4-5 6 16,7-8-3-16,3-3-5 0,0-6 0 16,16-6 0-1,4-4-4-15,7-5 1 16,3-8-3-16,-1-5 1 16,0 0-3-16,-7-15 5 0,-7-9-3 15,-11-4 3-15,-4-1-9 16,-1 4 7-16,-22 8-2 15,-12 9-3-15,-2 8-4 16,-1 0-11-16,2 3 9 16,13 8 8-16,14-1 1 15,9-2-50-15,7-4-56 16</inkml:trace>
  <inkml:trace contextRef="#ctx0" brushRef="#br0" timeOffset="-183141.09">13698 15458 289 0,'-24'-17'355'0,"1"2"-387"15,6 7 47-15,4-1 2 16,2 4-18-16,7 2 5 15,-4-1-8-15,-2 1 8 16,-5 3-7-16,-10 0-3 16,0 0-1-16,-5 5 3 15,5 7 7-15,6 2-3 16,8-1 4-16,11 3-6 0,0 2 7 16,11 3-11-16,16-2 6 15,6 2 0-15,3-4-2 16,0-6-11-16,-4-4-8 15,-5-5-12-15,-6-2 1 16,-3 0 25-16,-5-13-2 16,-2-12 12-16,-4-6-2 15,-2 3 3-15,-4 7-1 16,-1 9 11-16,0 9 35 16,0 3-10-16,0 0-12 15,0 0-18-15,0 8-2 16,0 17-2-16,0 13 17 15,0 5-8-15,0 0-10 0,13-3-2 16,3-5-3-16,1 0 4 16,1-5-11-16,2 0-21 15,-6-8-62-15,-8-18-203 16</inkml:trace>
  <inkml:trace contextRef="#ctx0" brushRef="#br0" timeOffset="-182333.07">14854 15241 543 0,'-4'-9'7'16,"-4"3"4"-16,8 6 34 15,0 0-15-15,0 15-19 16,0 21-11-16,6 19 33 15,5 10-23-15,0 4 0 16,3-1-9-16,1-5 2 16,-3-6-3-16,-3-7 2 15,1-14-2-15,-7-4-2 16,-2-11 6-16,1-6-8 16,-2-5 8-16,0-6-8 15,0-4-6-15,-6 0-27 0,-12-8-74 16,-3-22-214-16</inkml:trace>
  <inkml:trace contextRef="#ctx0" brushRef="#br0" timeOffset="-181585.7">14742 15273 512 0,'-8'-11'2'0,"3"6"27"16,2 3 0-16,3 1 7 15,0 1-21-15,0 0-11 16,0 0-4-16,0-2-7 0,9 0 5 16,10-4 2-16,6-1 5 15,4 0-7-15,-1 2 8 16,6-2-4-16,4 1-2 16,14 1 1-16,10-7 0 15,14 1-1-15,17-8 1 16,8-5 4-16,0 4 1 15,5 4 1-15,-1 6-12 16,4 6 9-16,7 0-4 16,-2 1 1-16,-4 2-1 15,-3-2-1-15,-4-1 4 16,1-2-7-16,-1-2 9 16,0 1-11-16,-5 0 11 0,-6 1-8 15,-4 1 5 1,-4 1-2-16,-3 0 1 15,-2-1 1-15,-1 1-4 16,-4-1 6-16,1 0-10 0,-4 1 9 16,-4 3-8-16,-1-2 10 15,-4-1-7-15,-5 0 3 16,-7-2 0-16,-9 4-3 16,-13 2 5-16,-6 0-7 15,-8 0 6-15,-2 0-10 16,0 0 11-16,0 0-6 15,5 2 6-15,2 2-4 0,0 1 1 16,0 2 2 0,-2 1-5-16,-4-1 4 15,-4 3-8-15,-3-1 9 16,-2 1-9-16,-1 3 10 0,0-4-6 16,-3 8 3-16,0 0 3 15,0 4 1-15,0 5-3 16,0-1-4-16,0 7 12 15,0 5-11-15,0 6 13 16,0 12 1-16,0-1-4 16,-1-1-4-16,1-9-2 15,0-12 0-15,0-9-5 16,0-14 6-16,0-4-8 16,0-5 7-16,-2 0-3 15,-7 0-11-15,-13 0-30 16,-12 0-97-16,-14-2-151 15</inkml:trace>
  <inkml:trace contextRef="#ctx0" brushRef="#br0" timeOffset="-180749.32">14903 15872 518 0,'2'-5'48'0,"-2"-4"-47"16,0 8 24-16,0 0 21 16,0 1-16-16,0 0-19 15,0 0 1-15,1 0-14 16,8 0 2-16,6-5-6 15,10 0 6-15,8-3 2 16,4 1-1-16,5 0 4 16,1 1-9-16,6 3 7 0,3-1-10 15,5 4 13-15,5-3-11 16,9 1 10-16,10 0-7 16,15-5 4-16,8 0-1 15,6-1-2-15,1 1 5 16,-6 0-11-16,-2 1 10 15,-2 2-7-15,2 0 8 16,3-1-6-16,8-4 5 16,9 0-3-16,2-3-1 15,4-2 5-15,4 0-8 16,-1-2 9-16,-2-2-14 16,-5 0 17-16,-9-1-14 15,-10 3 10-15,-8 2-4 0,-13 0 2 16,-19 4-2-16,-25 3-3 15,-20 0 8-15,-14 6-13 16,-7 0 14 0,0-2-2-16,-14-6 13 0,-16 0-40 15,-9-2-23-15,-11 5-9 16,-5 5-91-16,-12-2-295 16</inkml:trace>
  <inkml:trace contextRef="#ctx0" brushRef="#br0" timeOffset="-179657.82">15244 15368 429 0,'-9'-18'3'16,"-9"1"15"-16,12 9 74 16,2 2-36-16,-1 6-34 15,5 0-4-15,-1 0-9 16,1 6-19-16,0 20 2 16,0 10 10-16,0 10 12 15,0 2-11-15,0-7-1 16,0-5-3-16,0-8 1 0,3-6 3 15,-2-4-5-15,1-3 4 16,-2 1-8-16,1-1-39 16,4 2-70-16,4-2-61 15</inkml:trace>
  <inkml:trace contextRef="#ctx0" brushRef="#br0" timeOffset="-179145.61">15852 15455 573 0,'0'-6'3'16,"0"2"18"-16,0 4 2 16,19-5-25-16,13-2-4 15,8 1 11-15,-6 4-9 16,-6 2 3-16,-11 7-11 16,-11 12-12-16,-6 2 10 15,-6 4 10-15,-21-2 7 0,-7 1 3 16,-8-2 0-16,1-2-2 15,3-5 5-15,7-3-7 16,14-3 5 0,10-5 2-16,7-3 1 0,0-1-9 15,3 2-9-15,18 1-2 16,10 1 14-16,6-1 2 16,-3-3-7-16,-4 0 4 15,-6 0-4-15,-5 0 6 16,-10 0-6-16,-1 0 2 15,-8 0-3-15,0 0 1 16,0 0 1-16,1 4-3 0,4 2 1 16,5 2-19-1,5 0-37-15,3-8-71 0</inkml:trace>
  <inkml:trace contextRef="#ctx0" brushRef="#br0" timeOffset="-178764.49">16556 15418 508 0,'-13'-16'-7'16,"4"7"13"-16,4 7 30 15,4 0 12-15,-1 2-39 16,2 0-12-16,0 11-16 0,0 12 20 16,2 9 8-16,8 3-3 15,10-3-5-15,2-5-1 16,5-6 1-16,1-3 1 16,-1-5 1-16,-8-5-6 15,-7-1 6-15,-6-3-5 16,-6 1 5-16,0-3-1 15,-1 0 10-15,-16 3 27 0,-6 1-21 16,-9-1-15-16,1 2-6 16,1 0-2-1,2 0-39-15,6-1-50 16,7-6-95-16</inkml:trace>
  <inkml:trace contextRef="#ctx0" brushRef="#br0" timeOffset="-178613.02">16551 15490 516 0,'0'-4'38'16,"0"0"2"-16,0 3-1 15,13-4-38-15,12-1-21 16,15 1 22-16,11 1-26 16,0 0-77-16,-1 1-84 15</inkml:trace>
  <inkml:trace contextRef="#ctx0" brushRef="#br0" timeOffset="-178404.58">17160 15312 606 0,'0'0'16'0,"0"0"-6"16,0 0-4-16,0 9-17 15,7 13 4-15,3 5 11 16,-2 5-1-16,-1-1-9 16,-1-3-60-16,-2-8-57 15,-4-14-85-15</inkml:trace>
  <inkml:trace contextRef="#ctx0" brushRef="#br0" timeOffset="-178089.42">17186 15309 489 0,'-9'-8'135'0,"5"1"-132"16,4 6 25-16,9-3-23 16,28-1-20-16,15-6 12 15,9 0 6-15,-4-4-12 16,-12 4-43-16,-11 1-17 16,-12 2 19-16,-8 3 29 15,-7 3 16-15,-7 2 5 16,0 0 6-16,0 0 6 0,0 0 6 15,0 10-5-15,0 8 32 16,0 9-3-16,0 2-22 16,0 3-3-16,1 2-10 15,8-1-2-15,2-1-2 16,-1-3 1-16,-1-1-6 16,-1-3 4-16,-2-4-6 15,-3 1-10-15,-3-3-70 16,0-6-92-16</inkml:trace>
  <inkml:trace contextRef="#ctx0" brushRef="#br0" timeOffset="-177029.34">10931 16811 404 0,'-16'-10'25'0,"7"-1"-15"15,3 1 37-15,3 7 1 16,3 2-21-16,-2 1 4 15,2 0-14-15,0 0-4 16,0 0-10-16,0 0 2 16,-1 0-3-16,-4 18-3 15,-2 18 9-15,0 16 10 16,-1 10 2-16,5-4-17 16,3-4 0-16,0-11-3 0,1-8 2 15,9-9-3 1,0-9 0-16,0-6 3 15,-5-8-8-15,-2-2-7 0,-3-1-32 16,0 0 20-16,0 0-34 16,0-19-46-16,0-18-78 15</inkml:trace>
  <inkml:trace contextRef="#ctx0" brushRef="#br0" timeOffset="-175777.77">10906 16815 242 0,'0'-3'178'16,"0"3"-168"-16,0-1 9 15,0 1-1-15,0 0-9 0,0 0-8 16,0 0-8-16,9 0 2 16,7-3 7-16,5 0 1 15,-2-2 4-15,1-1-8 16,-2 2 5-16,1 0-1 15,-1 0 3-15,0-1 2 16,4 1 0-16,3 0 1 16,7-6-7-16,3-1 3 15,3-2-4-15,-4 0 5 16,0 2-9-16,-7 4 9 16,-6 2-4-16,-5 3 0 15,-1 2 0-15,0 0 1 16,4 0 1-16,2 0-3 0,7 0 4 15,5-2-7-15,6-6 6 16,10-7-3-16,9-10 41 16,3-2-3-16,6 5-25 15,-3 7-11-15,0 8-5 16,11 4 7-16,7 3-12 16,8 0 10-16,6-1-7 15,5-4 10-15,14-5-7 16,7-3 3-16,6-2-2 15,0-2 1-15,-4 0 1 16,-8 5-4-16,-6 2 5 16,-9 5-9-16,-7 2 11 0,-5 0-8 15,1 3 5-15,-1 0-2 16,-2 0 1-16,7 0 0 16,5-1-3-16,13-11 7 15,10 0-13-15,-1-2 13 16,-7 2-9-16,-15 3 9 15,-19 2-3-15,-8 3-2 16,-13 0 4-16,-4 3-8 16,-5 1 9-16,3 0-13 15,2-3 14-15,8-1-15 16,5 0 17-16,9-3-10 16,3 0 4-16,1-4 0 15,-3 1-2-15,-5 1 3 0,-6 1-7 16,0 3 11-16,5 0-17 15,5 5 16-15,3 0-11 16,-1 0 10 0,2 2-4-16,-2 1-2 0,6-3 3 15,-2 0-5-15,-4-3 11 16,-5-8-14-16,-8 1 15 16,-7 2-12-16,-1 2 12 15,2 1-11-15,1-1 4 16,6-1 0-16,3-3-3 15,10-2 7-15,3-2-11 16,3-1 12-16,3-1-16 0,-4 1 14 16,-6 4-10-16,-6 1 10 15,-9 2-7 1,-1 1 3-16,-5 0-1 16,1 0 0-16,-2 1 3 0,-3 1-8 15,4 1 7-15,1-1-7 16,-1 1 9-16,3 0-8 15,-1 4 5-15,-2 0-5 16,-3 0 1-16,-3 0 1 16,-6 0-9-16,-10 0 0 15,-5 0-2-15,-7 0 9 16,-3 0 0-16,-3 0 8 16,-6 0-4-16,-5 0 0 0,-4 0 2 15,-3 0-2 1,0 0 1-16,0 0-4 15,0 0 6-15,0 0-11 16,0 0 9-16,0 0-4 0,0 0 3 16,-1 13-2-16,-10 12 11 15,-1 12 4-15,-1 6-9 16,1 7 6-16,2 2-6 16,-1-1 4-16,5-5-6 15,5-3 2-15,1-8-4 16,0-8 5-16,0-4-3 15,0-11-3-15,0-1 3 0,0-5-4 16,0 2 3 0,-15 3-13-16,-24-1-95 15,-15-6-141-15</inkml:trace>
  <inkml:trace contextRef="#ctx0" brushRef="#br0" timeOffset="-173925.35">10784 17381 301 0,'0'3'18'15,"0"-3"-34"-15,0 0 16 16,0 0 8-16,0 0 20 16,0 0 6-16,-2 0-7 15,-1 0-5-15,0 0 13 16,3 0 16-16,0 0-30 0,0 0-5 15,0 0-11-15,0 0 4 16,0 0-13-16,5 0-7 16,15 0 11-16,13-4 2 15,11-6 5-15,6-2-8 16,10-1 15-16,-2-1-19 16,4 3 13-16,-2 0-9 15,-1 1 4-15,-3-1-1 16,3 0 1-16,1-3 5 15,2 2-8-15,6-1 8 16,0 6-14-16,-1 0 12 16,1 3-8-16,1 0 7 0,1 1-6 15,-2 2 3-15,1 1 2 16,-4-2-6-16,1 2 8 16,-3 0-12-1,-4 0 12-15,2 0-14 0,0 0 17 16,6-1-14-16,8-2 11 15,1-1-4-15,10-3-1 16,-4 0 5-16,-5-3-10 16,-2 2 12-16,-10 5-14 15,1 0 11-15,-4 3-12 16,-1-1 12-16,2 1-5 16,-2 0 3-16,5-5-1 15,4-1-2-15,7-3 6 0,2 1-11 16,1 1 14-16,-1-1-17 15,-7 2 15-15,-1 1-12 16,-3-2 9-16,0 5-1 16,0-1 1-16,-1 2 3 15,2 1-7-15,4 0 8 16,0-3-14-16,6 2 12 16,1-5-9-16,5 2 9 15,0 1-6-15,-9 1 1 16,-4-1 4-16,-4-1-7 15,-6 4 10-15,-1-2-11 16,-1 1 11-16,1 1-16 0,3-3 14 16,5-1-9-16,4-4 9 15,3-2-5-15,1-3-2 16,0-1 6 0,-3 1-7-16,0 4 7 0,-6-2-13 15,-2 3 13-15,1-2-9 16,-6 0 8-16,-1 0-4 15,-5-1 0-15,-4 0 3 16,-1 0-4-16,-1-3 5 16,-2 0-8-16,0 1 11 15,-2 1-16-15,2 1 16 16,1 1-11-16,1 0 7 16,-4 2-2-16,-1-2-2 0,-3 1 5 15,-1-4-9 1,0-4 16-16,0-2-20 15,-1-2 14-15,-4 3-9 16,-3 3 12-16,0 1-7 0,-1 3 0 16,4 1 0-16,0 3-1 15,0-1 2-15,0 2-5 16,1 0 6-16,2-3-6 16,2 1 6-16,-1-4-7 15,1 0 7-15,2 2-2 16,-2 0 0-16,1 3-2 15,-3-3 0-15,-7 5 4 0,-5 1-7 16,-1 3 5-16,-3-2-3 16,-2 2 5-1,-1 1-4-15,2-3 2 16,3 1-2-16,1 1 1 0,5-5 2 16,1 2-3-16,1 0 2 15,3-1-4-15,-4 4 4 16,-2-1-2-16,-7 0 3 15,-1 2-3-15,-3 0 0 16,-5 0 1-16,2 0 0 16,3 0 2-16,-2 0-6 15,4 0 6-15,2 0-5 16,-1 0 6-16,-2 0-4 0,-1 0 2 16,-3 0-1-1,3 0 0-15,-3 2 1 16,3 1-3-16,-5-1 4 15,-3 0-6-15,-4-2 6 0,-1 0-4 16,-3 0 4-16,-1 0-3 16,-1 0 2-16,0 0 1 15,0 0-1-15,0 0 2 16,0 0-7-16,3 0 6 16,3 0-6-16,7 0 3 15,-1 1-2-15,0 0 2 16,-1 2-10-16,-5-1 3 15,-3-1-3-15,-2 2-11 16,-1 5-29-16,-17 0-147 16</inkml:trace>
  <inkml:trace contextRef="#ctx0" brushRef="#br0" timeOffset="-170604.94">10928 16982 272 0,'0'0'-14'15,"-3"0"24"-15,2 0-8 16,1 0 0-16,0 0 4 16,0 0-3-16,0 0 0 15,-2 0-4-15,2 0 6 16,0 0 1-16,0 0 11 0,0 0-1 16,0 0-2-16,0 0-3 15,0 0-6 1,0 0 3-16,-2 0-6 15,2 0 4-15,0 0-6 0,0 0 0 16,0 0 0-16,-1 0 0 16,1 0 3-16,0 0-4 15,0 0 3-15,-3 1-4 16,-1 8 4-16,-2 7-2 16,0 4 4-16,3 4-1 15,0 2-2-15,3-2-1 16,0-1 2-16,0-2 0 0,0-3-4 15,0-2 4-15,0 0-5 16,0-2 8 0,0-1-8-16,0 1 6 15,0-3-2-15,0 0 0 0,0-1 2 16,0-2-6-16,0-1 6 16,0 0-5-16,0 0 4 15,0-3-5-15,0 6 6 16,0-5-3-16,0 1 1 15,0 1-1-15,0-3 0 16,0 0 4-16,0 0-6 16,0-3 3-16,0-1-4 15,0 0 6-15,0 0-2 16,0 0 1-16,0 0-2 16,0 0-16-16,-9 0-47 15,-6 0-260-15</inkml:trace>
  <inkml:trace contextRef="#ctx0" brushRef="#br0" timeOffset="-167768.51">10991 15161 5 0,'-15'-3'142'0,"0"0"-144"0,10-1 2 16,1 0 2-16,1-4 4 16,0 2-6-16,0-1 0 15,0-1-7-15,2 2-37 16</inkml:trace>
  <inkml:trace contextRef="#ctx0" brushRef="#br0" timeOffset="-166929.17">10862 14789 316 0,'-4'-3'-3'0,"0"3"10"0,2 0 15 15,2 0 4-15,0 0-10 16,0 0-4-16,0 0 17 16,-1 0 3-16,1 0 10 15,0 0 0-15,-3 0-3 16,3 0-5-16,0 0-7 15,0 0-7-15,0 0-13 16,-3 0 1-16,3 0-11 16,0 0 6-16,0 5-5 0,0 8 4 15,0 10 3-15,6 7-2 16,4 8 6-16,2 6-3 16,0 5 1-1,1 0-6-15,-2 1 4 0,0-5-5 16,-1-4 6-16,-1-7-7 15,1-12 4-15,-6-8-1 16,-1-10-2-16,-1-3 1 16,-2-1-1-16,0 0 7 15,0 0-9-15,0 0 8 16,0 0-6-16,0 0 4 16,0 0-4-16,0 2 0 0,0-2-1 15,0 2-3 1,0 4-3-16,3 1-32 15,-3 3-10-15,0-1-47 16,0 0-34-16,-11-3-57 0</inkml:trace>
  <inkml:trace contextRef="#ctx0" brushRef="#br0" timeOffset="-166449.47">10762 15197 441 0,'0'-2'25'0,"0"2"-10"16,0-1 34-16,0 1 6 0,0-1-31 16,0 1-10-1,0 0-10-15,0 0-2 16,1 0-4-16,9 1 2 16,4 10 2-16,5 3 0 0,2-1 5 15,3 3-8-15,0 1 4 16,-1 1-4-16,3 0 6 15,-7 0-3-15,-1-3-2 16,-3-4 1-16,0 1-2 16,-5-3 1-16,2-3-2 15,-3-2 5-15,0-4-5 16,0 0 7-16,9-10-1 16,4-20 4-16,3-11-2 15,-4-4-1-15,-4 0-2 16,-11 10-3-16,-5 10 3 15,-1 5-3-15,0 4 5 0,0 8-4 16,0 1 7-16,0 4-3 16,0 3 0-16,0 0-2 15,0 0-2-15,0 0 1 16,0 0-5-16,0 0 3 16,0 0-5-16,0 0 8 15,0 0-4-15,0 0-11 16,9 2-42-16,6 6-67 15,0-3-53-15</inkml:trace>
  <inkml:trace contextRef="#ctx0" brushRef="#br0" timeOffset="-161520.79">15053 14582 458 0,'0'-9'23'16,"0"5"-2"-16,0 4 38 15,0 0-20-15,0 0-27 16,0 0-8-16,0 0-14 0,0 0 3 15,0 17-8-15,8 13 22 16,0 12 4-16,0 11 10 16,0 2-4-16,-2-1-6 15,1-4-2-15,3-8-7 16,1-8 4-16,0-10-9 16,-5-10 8-16,-2-6-8 15,-3-6 8-15,-1-1-6 16,0-1 4-16,0 0-3 15,0 0 2-15,0 0-1 16,0 3-4-16,0 7 3 16,-3 3-18-16,-13 8-39 15,-8-2-110-15,2-6-124 0</inkml:trace>
  <inkml:trace contextRef="#ctx0" brushRef="#br0" timeOffset="-161169.13">14942 14966 502 0,'0'-4'9'16,"0"4"18"-16,0 0 15 15,1 0-14-15,7 0-35 16,8 9 8-16,5 7 2 16,0 6 3-16,3 0-2 15,-1-1-1-15,1-3-3 0,-6-5 0 16,0-7 4-16,-7-1-9 15,-5-5 8-15,-1 0-7 16,4 0 10-16,3-15-7 16,11-12 10-16,0-6-3 15,-8 3-6-15,-1 10 4 16,-10 6-10-16,-1 7 9 16,-1 5-7-16,-2 2 9 15,0 0-9-15,0 0 7 16,0 0-7-16,3 0-4 15,0 0-2-15,0 0-7 16,0 6-14-16,-3 7-77 16,0-2-75-16</inkml:trace>
  <inkml:trace contextRef="#ctx0" brushRef="#br0" timeOffset="-159817.15">11302 15386 323 0,'-9'-3'15'16,"0"3"20"-16,0 0 29 0,-1 0-10 16,-5 1-25-16,1 6-18 15,-2 1-3-15,-3-2-4 16,-4 1 7-16,0-1-4 15,-6 1 2-15,-3 0-5 16,-10 1-1-16,-7 6-1 16,-4 0-3-16,-6 1 7 15,1-4-11-15,-2-5 10 16,4-6-5-16,2-1 8 16,2-19-1-16,3-9-2 15,7-6-2-15,5-4-8 16,6-4 9-16,8-2-4 0,5 4 2 15,6-1-8-15,1 0 11 16,5 5-6-16,3-2 3 16,3 4-3-16,0 4 2 15,0 1-2-15,9-2-1 16,10-3 3-16,6-1-7 16,5-2 6-16,6 2-3 15,1 0 5-15,2 3-4 16,1 4 2-16,2 5 0 15,-2 4-3-15,-4 5 5 16,4 4-7-16,-5 1 6 16,0 6-6-16,4 3 7 15,0 1-7-15,5 0 6 0,1 8-3 16,5 11 2-16,4 5 0 16,-5 7-4-1,2 4 10-15,-9 5-13 16,-4 2 12-16,-4-1-11 0,-7 1 9 15,-6-1-3-15,-5-1 3 16,-7-3-2-16,-4-2-2 16,-5-3 4-16,0 2-4 15,-17 0 6-15,-11 2-7 16,0 0 6-16,-7-5-7 16,3-6 6-16,0-7-1 15,3-7-1-15,8-5 0 0,10-4-1 16,11-2-2-16,5 0-62 15,26-18-212-15</inkml:trace>
  <inkml:trace contextRef="#ctx0" brushRef="#br0" timeOffset="-158368.52">15398 15250 328 0,'0'0'37'16,"0"0"15"-16,0 0 24 15,0 0-30-15,0 0-6 0,0 0-10 16,0 0 0-16,0 0-4 16,0 0-2-16,0 0-12 15,0 0-5-15,-11 0-2 16,-4 0-7-16,-7 0 7 16,-1 0-10-16,-2 0 10 15,-5 0 2-15,-5-3 12 16,-7-3-13-16,-1 1-2 15,-2-2-2-15,2-1-2 16,3 0 5-16,1-1-9 16,2-2 6-16,4-2-4 15,6-1 7-15,3-1 3 16,4-4 2-16,-3-2-6 0,4-7 2 16,-2-1-4-16,0-4 0 15,3-4 1-15,2 1-10 16,4-2 11-16,0-2-9 15,5 4 6-15,2-2-5 16,2 2 5-16,3 1-6 16,0 3 3-16,0 2 0 15,2 4-3-15,5 4 7 16,1 1-6-16,2 2 7 16,2-2-5-16,4-2 1 15,1-1-1-15,3 3 2 16,6-1 0-16,-1 2-2 0,1 1 2 15,3 1-5-15,-2 5 7 16,4 2-5-16,-1 3 3 16,-2 2-2-16,2 2 2 15,-5 4-2-15,1 0-5 16,-1 0-10-16,1 5-7 16,0 8 3-16,3 1-1 15,-4 4 12-15,-3 3 2 16,-4 2 3-16,0 2 3 15,0 2 1-15,1-2 2 16,3 0-3-16,-2 0 4 16,1 0-7-16,-2 0 9 15,-2-3-8-15,-1 1 8 0,-3 0-4 16,-2 2 1-16,-4 5-2 16,-4 7 1-16,0 5 2 15,-1 4-5-15,-2-2 6 16,1-6-6-16,-1-2 7 15,0-7-4-15,0 1 1 16,0 0-2-16,0 2 1 16,-10 3 2-16,-5 2-3 15,1 4 3-15,-3-1-7 16,-3 7-5-16,-4-4-90 16,-5-7-200-16</inkml:trace>
  <inkml:trace contextRef="#ctx0" brushRef="#br0" timeOffset="-151080.93">15384 15789 474 0,'-10'0'31'0,"1"0"-27"15,7 0 1-15,2 0 54 16,-1 0-33-16,-1 0-15 15,1-3-6-15,-2 1 10 16,0 0-4-16,-3-2-4 16,0 1 5-16,-1 0-4 15,-8-1 7-15,-3 0 1 0,-6-2-4 16,-7 2-6-16,-4-1 4 16,-2-2-4-1,3 2 7-15,-2 0-8 16,5-2 1-16,7 1 1 0,-4-3-1 15,2-1 0-15,4-1-9 16,-3-3 9-16,5-3-5 16,0-4 2-16,-1-3-3 15,7-2 0-15,2-2 0 16,-1 1-2-16,4-5 5 16,1 0-7-16,3-3 7 15,0-3-5-15,4 0 4 16,1 1-4-16,0 3 2 15,0 3 2-15,0 8-4 16,0 0 4-16,0 3-5 16,0 2 4-16,6 2-6 15,4 2 8-15,2 2-5 0,6-2 2 16,1 0-2-16,7 0 2 16,0-2 1-16,4 3-2 15,-5-1 4-15,-1 1-8 16,-4 3 7-16,0 2-5 15,3 1 5-15,-1 2-6 16,5-1 1-16,1 3 1 16,5 2-3-16,2 1 7 15,-3 0-7-15,-2 0 7 16,-5 0-8-16,-1 1 6 16,-3 9-2-16,-5 0 1 15,-1 5 0-15,-1 3-5 0,-2 7-3 16,1 6 4-16,-3 5 7 15,-2-3-7-15,-2-1 6 16,-3-1-5-16,-3-3 7 16,0 0-6-16,0 1 3 15,0 3-1-15,-12 1 1 16,-3 3 1-16,-3-3-3 16,2-6 3-16,-1-5-8 15,5-8 0-15,-2-2-23 16,-1-2-19-16,-2-7-122 15</inkml:trace>
  <inkml:trace contextRef="#ctx0" brushRef="#br0" timeOffset="-149677.72">14976 15622 353 0,'0'0'43'0,"0"0"-22"16,0 0 30 0,0 0 3-16,0 0-24 0,0 0-18 15,0 0 2-15,0 0-3 16,0 0 8-16,0 0-10 15,-1 0 4-15,-7 4 2 16,-4 4 0-16,-3 1-2 16,0-2-7-16,-1 0 4 15,3-2-1-15,-1-2 2 16,2 1-6-16,3-1 5 0,-5 0-5 16,1 1 3-16,-3 0-4 15,0 2 0-15,-5 2-1 16,-1 2-4-16,2 1 4 15,-4-1-7-15,2-1 7 16,-6 0-5-16,-9 0 7 16,-7 2-3-16,-5-1-32 15,-4 0 36-15,2-2 21 16,-4 2-19-16,-3 1-11 16,-6 2 6-16,1-1-8 15,2-1 10-15,6 2-5 16,3-2 7-16,7 2-5 15,2-1-3-15,3-2 3 0,1 2-3 16,-7-3 6 0,1-1-12-16,-4 2 11 15,-3-2-7-15,-2 1 6 16,-2-1-3-16,-4 0 0 0,1 3 1 16,1-2-2-16,0 5 3 15,1 0-5-15,-6 0 6 16,-3-1-8-16,0 2 9 15,-1-4-7-15,4 0 7 16,2 0-3-16,-1 0-1 16,-2 0 1-16,-1 3-2 15,-2 0 5-15,2 1-10 0,-3-1 9 16,4 3-7 0,4-3 7-16,-1-2-3 15,1-1 2-15,3 1-3 16,-4-3 2-16,5 0 3 0,1-2-9 15,3 1 9-15,2 3-10 16,3 1 9-16,2 1-6 16,1-1 6-16,5 0-4 15,2-1 1-15,4 1 1 16,1-1-4-16,6-1 7 16,5-2-10-16,4 1 8 15,4-4-4-15,4 4 4 16,-5 0-2-16,-3 1 0 0,-5 4-1 15,-5 3-1 1,0 3 1-16,-4-1-7 16,-3 3 7-16,1-4-7 15,-3-2 12-15,8-3-6 0,1-3 5 16,12-5 2-16,5-2-1 16,4 0 3-16,4-3-8 15,1 0 7-15,1 0-12 16,0 0 10-16,0 0-9 15,0 0 8-15,0 0-4 16,0 0 0-16,0 0 3 16,0 1-5-16,-6 3 6 15,-3 3-6-15,0-1 6 16,1 2-9-16,4-7 10 16,4 1-9-16,0 1 9 15,0-3-6-15,0 0 2 0,0 0 0 16,-2 1-11-16,-2 7-7 15,-4 5-38-15,-5 1-48 16,-9-7-147-16</inkml:trace>
  <inkml:trace contextRef="#ctx0" brushRef="#br0" timeOffset="-149304.72">11083 16391 429 0,'0'0'245'0,"0"6"-253"16,0 10-89-16,0 8 73 16,0 8 23-16,-3 1 18 0,3 5-7 15,0 1 4-15,0-1-11 16,0-6-3-16,9-7 1 16,0-5 5-16,0-8 5 15,-3-5-9-15,0-1 1 16,3-6-3-16,7 0 3 15,6 0-2-15,4-10 9 16,9-2-4-16,-5 0-1 16,-1-1-2-16,-1 4-4 15,-3 2 5-15,-4 6-8 16,1 1 5-16,-4 0-3 16,-5 0 3-16,-2 0-2 0,-3 0 1 15,-4 0 0-15,-1 0 0 16,3 0 1-16,-3 0-3 15,1 3 3 1,-1 2-55-16,-3 2-121 0</inkml:trace>
  <inkml:trace contextRef="#ctx0" brushRef="#br0" timeOffset="-147815.75">15225 14816 569 0,'-18'-3'47'0,"10"-1"-39"15,8 4 25-15,0-2 3 16,0 2-34-16,0 0-4 15,15 0-9-15,18 0 10 16,6 3 2-16,2 3 0 16,-3-6 1-16,-4 2-4 15,-6-2 5-15,-5 0-6 16,-7 0 3-16,-3 2-11 16,-2-2 12-16,-4 1-4 0,0 1-1 15,-6-2-8-15,2 0-15 16,-3 0-4-16,0 0-57 15,0 0-56-15</inkml:trace>
  <inkml:trace contextRef="#ctx0" brushRef="#br0" timeOffset="-147584.37">15572 14761 435 0,'0'5'70'16,"0"-1"-70"-16,1 3 13 15,1 5 52-15,1 3-40 16,0 1-14-16,0 2-7 0,-2 1 2 16,-1-2-10-16,0-2 8 15,-1 3-6-15,-14-1 6 16,-2 3-10 0,1-1-10-16,1-2-16 0,8-2-5 15,4-5-25-15,3-5-38 16,6-5-155-16</inkml:trace>
  <inkml:trace contextRef="#ctx0" brushRef="#br0" timeOffset="-147257.23">15939 14626 499 0,'0'-8'2'16,"-4"1"-2"-16,3 7 60 16,1 0-17-16,-2 0-22 15,1 2-14-15,1 17 3 16,0 9 4-16,0 10 15 16,-2 6-5-16,1 0-11 15,-1-3 12-15,2 1-12 16,0-1-2-16,0-3-5 15,0-2-3-15,0-8 1 0,2-7-5 16,1-3 2 0,-2-6-12-16,1-4-14 15,-2-2-27-15,0-4-14 16,0-2-56-16,-5 0-1 0</inkml:trace>
  <inkml:trace contextRef="#ctx0" brushRef="#br0" timeOffset="-146985.62">15868 14977 537 0,'0'0'19'0,"0"0"12"16,0 0 9-16,0 3 1 15,0 11-22-15,12 7-4 0,-1 0-5 16,-1-2-14-16,3-1 8 16,-2-4-6-1,1-3 3-15,0-4 1 16,1-6-4-16,5-1 4 0,7 0-3 15,6-17 4-15,2-3-7 16,0-2 2-16,-8 2-10 16,-8 8 10-16,-7 5-13 15,-6 5-8-15,-4 1-13 16,0 1 11-16,0 0-27 16,-14 7-32-16,-1 8-155 15</inkml:trace>
  <inkml:trace contextRef="#ctx0" brushRef="#br0" timeOffset="-145637.16">16135 15130 399 0,'0'0'18'0,"1"0"-13"16,-1 0 38-16,0 0-6 16,0 0-22-16,0 0-8 15,0 0 13-15,0 0 14 16,-16 2-6-16,-4 4-18 16,-5 1-3-16,2 2 17 15,-1-2-9-15,1-5-4 16,-1 0 3-16,1-2 1 15,0 0 0-15,-2-8-4 16,-2-10-3-16,-1-3-6 0,-2-8 3 16,5 2-9-16,4-2 6 15,4-6-10 1,7 2 10-16,3-6-8 16,2 0 3-16,4 0 0 0,1-2 0 15,-2 6 3-15,2 1-4 16,0 4 7-16,0 3-9 15,0 0 9-15,0 2-5 16,2 1 4-16,7 5-2 16,4-3-1-16,-1 2 1 15,4 5-2-15,1 0 4 16,3 2-7-16,6 2 5 0,-1 2-6 16,-1 1 9-16,3 3-6 15,0 2 3-15,-1-1-2 16,3 1 2-1,-4-3 2-15,-4-1-5 0,-2 3 6 16,-1 0-7-16,0 1 6 16,-2 3-4-16,4 0 3 15,-1 2-2-15,3 9 0 16,1 5 0-16,1 2-1 16,-4 5 3-16,-1 4-4 15,-3-3 5-15,-3 7-5 16,-1-6 5-16,-5 4-8 15,0 2 4-15,-6-1 2 0,-1 1 0 16,0 3 2 0,0-2-5-16,-5 0 7 15,-5-5-9-15,-5-2 7 16,-1 0-2-16,-7-2 6 0,-2 2-3 16,-3-3 8-16,-3-4-7 15,1-1 2-15,3-8 6 16,4 3-5-16,3-7 5 15,2-1-8-15,4 2 3 16,4-6-7-16,3 3-3 16,2 0-16-16,2 1-14 15,2 1-2-15,-2 3-75 0,0-2-115 16</inkml:trace>
  <inkml:trace contextRef="#ctx0" brushRef="#br0" timeOffset="-145192.35">16035 14889 429 0,'0'0'154'16,"0"0"-119"-16,0 0 5 16,0 0-1-16,0 0-10 15,0 2-28-15,0-1-2 0,0 3-22 16,-3 10-41-16,-19 7-73 15,-11 0-88-15</inkml:trace>
  <inkml:trace contextRef="#ctx0" brushRef="#br0" timeOffset="-144692.55">11308 15205 304 0,'-8'-7'180'16,"1"0"-180"-16,2 0 12 15,3 3 21-15,2 1-10 16,0-3-27-16,14 0-29 15,12-1-63-15,2 3-202 16</inkml:trace>
  <inkml:trace contextRef="#ctx0" brushRef="#br0" timeOffset="-142861.51">15944 15701 240 0,'0'0'82'16,"0"0"-57"-16,0 0 29 16,0 0 12-16,0 0-23 15,0 0 2-15,0 0-1 0,-1 0 7 16,-3 0-22-16,-4 0-5 16,2 0-13-16,-2-1-7 15,1 1 4-15,0 0-5 16,-5 0 6-16,-1 0-9 15,-3 0 7-15,0 0-8 16,-2 0 7-16,-1 4-2 16,-1 0 5-16,-7 2 0 0,1 2-5 15,-1-4 4 1,-1 1-8-16,1-2 11 16,2 0-10-16,0-1 6 15,-1-1-8-15,2 2 7 0,-3-2-3 16,1 2-3-16,-4 0 3 15,0 1-5-15,0 0 5 16,-1 0-9-16,5-1 11 16,1 1-9-16,3-1 7 15,7 1-2-15,-2-1-2 16,-2 0 2-16,1 1-3 16,-6 0 6-16,-5 5-7 15,-4 2 5-15,-9 1-6 16,-4 2 8-16,1-1-5 15,-5 2 1-15,8-1 1 16,-1-2 0-16,1 0 2 16,0-3-6-16,-4 0 7 0,3 0-9 15,-6 0 15-15,-2 1-13 16,2 3 9-16,-1 0-6 16,3-1 2-1,4 2-2-15,3-5-2 0,1 0 8 16,-4 3-13-16,-5-4 8 15,-4 6-8-15,-6-3 12 16,-4 0-8-16,-1 6 1 16,1-1-1-16,2 4 3 15,9-3 3-15,7-5-6 16,11-2 7-16,5-2-10 16,4-1 7-16,3 0-4 0,-6-4 5 15,3 1-1-15,0 3-4 16,1-3 7-16,0 5-11 15,-2-1 12-15,4 0-18 16,-3 2 6-16,3-3-8 16,-4 0 7-16,-5 0-3 15,-1 0-2-15,0-1 3 16,-4 0 4-16,0 0 12 16,-5 0-11-16,-1-1 12 15,-2 1-13-15,2-3 15 16,-1 1-10-16,6-2 8 15,0 0-1-15,3-1-3 16,3 3 2-16,1-1-10 0,-1 3 12 16,0 1-16-1,-1 0 15-15,-3 1-16 16,2 0 16-16,-5 2-6 16,8-2 0-16,-1 2 6 0,3-2-6 15,-2 2 9-15,-2 2-14 16,-2 0 12-16,-1 0-15 15,0 2 14-15,3-2-10 16,1-2 9-16,2 1-5 16,2-4 0-16,-1-1 4 15,4-1-8-15,2 1 12 16,0 0-14-16,-3 0 12 0,-3 0-10 16,2 2 10-16,-5 3-7 15,1 2 2-15,-3 4 1 16,4-3-4-16,1-2 5 15,8 0-7-15,-2-6 9 16,7 0-13-16,1-2 15 16,3-1-13-16,4-2 9 15,1 0-6-15,1-1-6 16,4 2-10-16,-5-1-44 16,2-1-84-16,-3 0-259 15</inkml:trace>
  <inkml:trace contextRef="#ctx0" brushRef="#br0" timeOffset="-142525.41">12078 16355 657 0,'0'0'51'0,"-8"10"-92"16,-12 16-72-16,-5 8 109 15,2 4 26-15,-1-4 2 16,5-4-15-16,7-8-3 15,4-6-10-15,5-5 10 16,2-7 4-16,1-1 11 16,0 0-12-16,10-1-10 15,17 3 5-15,9-3 1 0,7-2 6 16,2 0-17 0,-5 0 10-16,-3 0-7 15,-5 0 8-15,-9 4-7 16,-2 6 1-16,-10 0-1 0,-7 0-5 15,-2-4 7-15,-2-4-8 16,0 1 10-16,0-2-12 16,0-1-17-16,6 3-80 15,8-3-122-15</inkml:trace>
  <inkml:trace contextRef="#ctx0" brushRef="#br0" timeOffset="-142156.39">13603 16724 689 0,'6'0'44'0,"6"0"-86"15,9 0-38-15,7 0 82 16,6 2-5-16,8 2-5 16,3 1-99-16,-2 0-66 15</inkml:trace>
  <inkml:trace contextRef="#ctx0" brushRef="#br0" timeOffset="-141984.85">14306 16769 536 0,'9'0'68'0,"13"1"-115"16,9 1-5-16,11-1 50 16,3-1-62-16,5 0-282 15</inkml:trace>
  <inkml:trace contextRef="#ctx0" brushRef="#br0" timeOffset="-141840.24">14975 16738 497 0,'3'0'105'0,"7"0"-199"16,3 0-25-16,10 0 114 0,5 0-14 15,5 0-130-15,3 0-58 16</inkml:trace>
  <inkml:trace contextRef="#ctx0" brushRef="#br0" timeOffset="-141692.93">15471 16737 542 0,'0'0'65'0,"8"0"-68"16,6 0-31-16,10 0 30 15,5 0-81-15,4 0-126 16</inkml:trace>
  <inkml:trace contextRef="#ctx0" brushRef="#br0" timeOffset="-141539.58">15910 16729 594 0,'0'0'88'16,"0"0"-79"-16,0 0-16 15,0 0 12-15,0 0-10 16,6 0 3-16,-2 0-75 16,1 2-201-16</inkml:trace>
  <inkml:trace contextRef="#ctx0" brushRef="#br0" timeOffset="-112097.4">20603 2819 430 0,'-3'-5'29'0,"-3"1"-2"16,4 1 40-16,2 3-29 16,0 0-27-16,0 0-12 15,0 0 5-15,0 0 0 0,0 5-1 16,0 11 3-16,-5 9 16 15,0 7-1-15,-1 2-19 16,1 2 3-16,1 3-5 16,1-2 0-16,0 1 0 15,3-2 1-15,0-7-1 16,0-4-15-16,0-10-27 16,0-8-24-16,-6-7-6 15,2-7-8-15,-1-28-314 16</inkml:trace>
  <inkml:trace contextRef="#ctx0" brushRef="#br0" timeOffset="-111924.86">20565 2639 413 0,'0'0'115'0,"0"0"-118"15,3 0 3-15,5 0-1 16,7 1-1-16,0 12-2 15,2 5 9-15,0 3-6 16,-2 7-21-16,-3 0-125 16</inkml:trace>
  <inkml:trace contextRef="#ctx0" brushRef="#br0" timeOffset="-111565.82">20744 2870 101 0,'0'5'452'16,"0"3"-460"-16,0 8 19 15,0 8 25-15,-1 6-5 16,1 4-25-16,0 0-2 16,0-4-1-16,0-3-5 15,6-6 4-15,-5-11-4 16,1-5 5-16,-1-3-6 16,-1-2 7-16,0 0-2 15,0-13 6-15,0-16-13 16,0-14-5-16,9-8 8 15,7 1 4-15,6 7-1 0,-3 13-3 16,-2 12 7-16,-1 9-9 16,-6 6 12-16,2 3-7 15,-3 0 5 1,3 6-3-16,3 16 1 0,-5 6 3 16,2 6-3-16,-6 5-1 15,-5 0-2-15,-1-2 0 16,0-5-4-16,0-3-24 15,0-13-53-15,0-12-72 16</inkml:trace>
  <inkml:trace contextRef="#ctx0" brushRef="#br0" timeOffset="-111404.25">20977 2900 413 0,'0'-4'208'0,"1"3"-208"15,12 0-5 1,5-5 8-16,11 0 1 15,7-2-2-15,-1 1 0 0,-1 3-7 16,-11 3 8-16,-7-1-36 16,-13 2-81-16,-3-1-117 15</inkml:trace>
  <inkml:trace contextRef="#ctx0" brushRef="#br0" timeOffset="-111197.23">21052 2682 511 0,'0'-1'51'0,"0"1"-52"16,0 0 6 0,0 19 3-16,2 20 25 15,2 14 11-15,1 5-26 0,-5 1 0 16,1-6-11-16,-1-8-5 16,0-7 0-16,0-9-2 15,0-9 1-15,2-9-6 16,3-4-9-16,4-7-64 15,4 0-90-15</inkml:trace>
  <inkml:trace contextRef="#ctx0" brushRef="#br0" timeOffset="-109673.58">21705 2831 334 0,'0'-3'89'0,"0"3"-33"15,0 0 20-15,0 0-22 16,0 0-34-16,0 0-10 16,0 0-16-1,0 4 3-15,0 15-9 0,-2 7 25 16,-1 4-7-16,-2 7-3 16,-1-1-1-16,1 4-2 15,2-1 2-15,3-7-5 16,0-6 4-16,0-9-12 15,0-7-4-15,2-9-35 16,2-3-46-16,1-32-90 16</inkml:trace>
  <inkml:trace contextRef="#ctx0" brushRef="#br0" timeOffset="-109500.16">21676 2724 523 0,'0'0'6'0,"0"0"4"16,0 0-1-16,4 0-13 16,12 0-10-16,8 1 19 15,3 7-5-15,2 1-5 16,-2-1-63-16,-5-3-78 16</inkml:trace>
  <inkml:trace contextRef="#ctx0" brushRef="#br0" timeOffset="-109081.28">22067 2653 538 0,'0'-2'41'0,"0"2"-22"16,0 0-1-16,3 9-20 16,3 16-1-16,1 10 5 15,2 9-2-15,0-1 3 16,-2 0-7-16,-1-4 6 15,-1-8-7-15,-3-5 9 16,-2-5-6-16,0-7 3 16,0-4-12-16,0-7-13 0,-10-3 8 15,-2-1-30 1,-4-22 19-16,-8-5-1 16,-4-4 32-16,-5 2-5 15,-1 7 30-15,6 10 27 0,7 7-4 16,3 6-21-16,0 4-21 15,2 21-6-15,0 11-7 16,6 3 7-16,9-3-3 16,1-5 6-16,0-3-7 15,16-6 3-15,2-6 2 16,6-3-3-16,4-7 1 16,4-5-1-16,5-1 3 15,3-10-12-15,0-14-29 16,-7-10-88-16,-8-11-200 15</inkml:trace>
  <inkml:trace contextRef="#ctx0" brushRef="#br0" timeOffset="-108900.77">22216 2801 360 0,'0'8'191'0,"1"2"-200"16,6 8 25-16,4 5 28 15,10 5-26-15,4 4-11 16,5 1-1-16,4 1-7 15,-7-1 5-15,-3-4-6 16,-6-7 2-16,-11-4-21 16,-4-7-54-16,-3-6-8 15,0-5-80-15</inkml:trace>
  <inkml:trace contextRef="#ctx0" brushRef="#br0" timeOffset="-108705.29">22395 2885 460 0,'0'-3'97'0,"0"3"-59"0,0 0 10 16,0 0-24-16,0 0-16 16,-7 0-13-16,-9 13 7 15,-8 12 11-15,-10 8 10 16,-3 5-18-16,0-5-2 16,1-4-1-16,6-2-6 15,11-9-31-15,16-5-33 16,3-12-76-16,30-1-86 15</inkml:trace>
  <inkml:trace contextRef="#ctx0" brushRef="#br0" timeOffset="-108092.8">22642 2663 469 0,'0'-3'8'0,"0"3"19"0,0 0 13 16,0 0-26-16,0 0-13 16,0 18-7-16,0 14 36 15,0 8-2-15,0 6-10 16,0 2-1-16,0-4-14 15,1-4 2-15,4-4-6 16,0-7 6-16,-2-9-7 16,-1-6 6-16,-2-6-4 15,0-4-2-15,0 0 5 0,0-3-6 16,0 5 6-16,0 0-10 16,0 2-1-1,0 1-51-15,0-8-74 16,1-1-126-16</inkml:trace>
  <inkml:trace contextRef="#ctx0" brushRef="#br0" timeOffset="-107312.78">22925 2809 514 0,'-8'0'71'15,"7"0"-43"-15,1 0 29 16,0 0-21-16,0 0-34 15,0-2-9-15,0 1 0 16,9 1 3-16,10-5-2 16,5 2 15-16,5-1-3 15,-2-1-1-15,0 4 0 16,-1 0-5-16,-3-1 3 16,0 2-7-16,-5 0 6 0,-1 0-4 15,-6 0 1-15,-6 0-13 16,-5 9-22-16,0 6-31 15,-20 6-93-15,-13-3-121 16</inkml:trace>
  <inkml:trace contextRef="#ctx0" brushRef="#br0" timeOffset="-107085.4">22881 2938 528 0,'0'0'33'0,"0"0"-9"15,0 0 31-15,10 0-33 0,10 0-20 16,5-3 2-16,5-2-1 16,-2-1 1-16,-3 5-6 15,0 1 3-15,-7 0-5 16,-3 0 7-16,-4 0-10 16,-3 0-10-16,-1 4-18 15,-1-1-1-15,5-2-55 16,-2-1-102-16</inkml:trace>
  <inkml:trace contextRef="#ctx0" brushRef="#br0" timeOffset="-106181.56">23258 3111 491 0,'-3'0'140'0,"3"0"-144"16,0 0 35 0,0 0-14-16,0 0-17 15,0 0-12-15,8 0 12 16,14 0 0-16,6-10 6 0,7-2-3 15,2-3-1-15,4-6 1 16,3-4-5-16,-1-2 5 16,-5-4-7-16,-6-4 6 15,-10-2-10-15,-8-6 2 16,-7 1-7-16,-5-3 7 16,-2 8 4-16,0 6 2 15,-9 9 5-15,-9 10 7 16,3 2 9-16,-1 5-10 15,4 5 1-15,1 0-11 16,-2 0 2-16,-2 15-3 16,0 10-2-16,3 7 5 0,4 4-7 15,4 4 7-15,4 2-8 16,0-2 8-16,0-1-5 16,9-4 6-16,6-7-7 15,3-2 6-15,-2-8-2 16,2 0-2-16,0-4 3 15,1-3-6-15,2-1 8 16,-3-5-8-16,4 3 10 16,-2-5-4-16,-7 1-2 15,-4-1 1-15,-5-1 0 16,-2-1-1-16,-2-1-1 16,0 0 4-16,0 0-6 15,0 0 8-15,0 0-7 0,0 1 5 16,0-1-4-16,1 2-3 15,5 1-23-15,5-1-26 16,1-2-133-16</inkml:trace>
  <inkml:trace contextRef="#ctx0" brushRef="#br0" timeOffset="-105299.93">23977 2672 583 0,'0'5'70'0,"2"-5"-69"16,4 1-2-16,3 9-3 0,6 5-6 15,0 12 10-15,-6 6-60 16,-6 2-122 0</inkml:trace>
  <inkml:trace contextRef="#ctx0" brushRef="#br0" timeOffset="-105152.4">24092 3039 412 0,'0'14'155'0,"0"-5"-163"15,0 7 25-15,0 5 4 16,0 1-9-16,-4 5-14 16,-4-1 5-16,-6 2-19 15,-5-9-108-15</inkml:trace>
  <inkml:trace contextRef="#ctx0" brushRef="#br0" timeOffset="-104212.51">20692 3590 495 0,'-6'0'7'0,"6"0"-6"16,0 3 18-16,0 7-15 15,0 5-5-15,0 11 22 16,0 4-1-16,0 2 1 16,0 1-7-16,2-5-3 15,-1-3-14-15,2-8 7 16,0-5-4-16,-1-5 1 16,-1-6-3-16,-1-1-2 15,0-1-31-15,0-24-75 16,0-14-350-16</inkml:trace>
  <inkml:trace contextRef="#ctx0" brushRef="#br0" timeOffset="-104048.95">20679 3426 495 0,'0'0'34'16,"0"0"-30"-16,7 0 14 15,11 0-11-15,7 2-4 16,2 4 7-16,1-2-8 15,-4 6-2-15,-4 3-4 16,-6 0-87-16,-8 1-137 16</inkml:trace>
  <inkml:trace contextRef="#ctx0" brushRef="#br0" timeOffset="-103720.83">20850 3589 426 0,'3'2'43'15,"0"3"-43"-15,2 8 59 16,0 3-13-1,1 5-23-15,-1 4-7 0,-1 0-7 16,1-2-4-16,-4-2-5 16,1-5 4-16,-2-8-8 15,0-4 6-15,0-3-6 16,0-1 9-16,0 0-6 16,0-2 4-16,4-21-6 15,8-9-3-15,0-9 3 16,4 0 0-16,-2 9 6 0,-5 14-4 15,0 9 9 1,-2 7-5-16,4 2-2 16,3 0 2-16,1 0 3 15,0 7-4-15,-3 13 0 0,1 5 2 16,-1 4-5-16,-4 5 7 16,-2-1-8-16,-6-4 0 15,0-3-57-15,0-13-88 16</inkml:trace>
  <inkml:trace contextRef="#ctx0" brushRef="#br0" timeOffset="-103552.28">21127 3611 610 0,'2'-2'2'16,"7"2"-2"-16,11-5 15 15,9-3-18-15,5 1 13 16,-3-2-12-16,-4 5 3 0,-8 1-10 15,-7 2-46-15,-12-2-65 16,0-2-73-16</inkml:trace>
  <inkml:trace contextRef="#ctx0" brushRef="#br0" timeOffset="-103372.76">21185 3405 396 0,'-8'-11'51'15,"5"7"53"-15,1 4-39 0,2 0-56 16,0 12-23-16,0 22 15 15,0 14 23 1,9 8 0-16,0 0-9 16,1-1-10-16,2-10-2 0,0-7-3 15,-3-9 2-15,-2-8-21 16,-2-9-49-16,-2-5-130 16</inkml:trace>
  <inkml:trace contextRef="#ctx0" brushRef="#br0" timeOffset="-102992.2">22068 3494 507 0,'-1'-8'54'0,"-5"6"0"15,3 2 21-15,3 0-42 16,-2 0-32-16,2 10-9 15,-1 15 1-15,1 7 22 16,0 3-11-16,0-2-2 0,0 1 2 16,4-7-5-16,4-3 4 15,-5-4-6-15,-2-8-14 16,-1-2-55-16,0-6-26 16,0-4-64-16</inkml:trace>
  <inkml:trace contextRef="#ctx0" brushRef="#br0" timeOffset="-102831.63">21940 3377 552 0,'0'-1'18'16,"0"1"-29"-16,23 0-4 16,9 0 13-16,10 0 6 0,-2 0-4 15,1 0-1-15,-6 0-64 16,-5 0-104-16</inkml:trace>
  <inkml:trace contextRef="#ctx0" brushRef="#br0" timeOffset="-102437.16">22287 3295 399 0,'0'0'86'0,"2"1"-92"15,2 14 6-15,4 8 45 16,1 9 14-16,1 6-34 15,-1 3 0-15,0 2-12 0,4-5-8 16,-4-5-1-16,0-8-2 16,-2-9-3-16,-5-7 2 15,-2-4 0-15,0-3-4 16,0-2 3-16,0 0-13 16,-15-5-14-16,-1-16-66 15,-4-5 49-15,-2-1 3 16,1 3 35-16,0 9 48 15,2 7 27-15,7 5-7 16,3 3-17-16,-1 0-22 16,2 15-22-16,2 13 2 15,5 6 0-15,1 0 4 16,1 2 0-16,17-8 0 0,8-1 3 16,-1-5-4-16,0-8-3 15,-1-5-6 1,-1-8 6-16,0-1-9 15,1-13-26-15,-2-17-53 0,-10-9-124 16</inkml:trace>
  <inkml:trace contextRef="#ctx0" brushRef="#br0" timeOffset="-102121.01">22457 3487 520 0,'0'0'6'16,"2"0"-10"-16,-1 1 3 0,2 4-13 15,-1-3 4-15,-1 1 0 16,-1 0 0-16,0-2 1 16,0 1 16-1,0-2 7-15,0 0 37 0,0 0 4 16,0 0-19-16,0 0-9 16,0 0-18-16,0 0-1 15,0 1-8-15,4 5-2 16,5 3-6-16,3 8 11 15,6 7 4-15,4 4-3 16,-1 4-1-16,5 4-5 16,-1-3 5-16,-4-1-5 15,-5-5 5-15,-7-10-15 16,-5-8-45-16,-4-9-42 16,0 0-14-16</inkml:trace>
  <inkml:trace contextRef="#ctx0" brushRef="#br0" timeOffset="-101924.53">22656 3480 606 0,'-16'13'3'0,"-7"10"13"16,-6 9 15-16,1 4-16 15,-1 3-12-15,4-1-1 0,1-6 1 16,5-4-6-1,6-9 5-15,3-5-26 16,7-8-69-16,3-6-142 16</inkml:trace>
  <inkml:trace contextRef="#ctx0" brushRef="#br0" timeOffset="-101529.04">22698 3476 510 0,'6'-8'10'15,"9"-4"-1"-15,5 4 14 16,5 0 0-16,0 5-15 16,-3 3-7-16,-4 0-2 15,-1 15 3-15,-7 10-7 0,-8 9 11 16,-2 6-8-16,-17 3 8 15,-13 3-7-15,-3-8-19 16,1-8-5-16,0-12 24 16,7-9 9-16,8-6 19 15,7-3 41-15,7 0-21 16,3 0-14-16,0 0-38 16,24 0-9-16,12 0 11 15,3-3 9-15,-3 0-5 16,-4 3-1-16,-5 0 1 15,-3 0-3-15,-6 0 4 16,-3 0-5-16,-3 0 0 0,-2 0-31 16,-3 2-61-16,0-2-59 15</inkml:trace>
  <inkml:trace contextRef="#ctx0" brushRef="#br0" timeOffset="-101280.98">23065 3569 552 0,'-3'0'-13'16,"3"0"18"-16,0 0 18 0,9 0-21 15,10 0 8-15,5 0 18 16,0 0 12-16,7 0-34 15,-1 2-1-15,-2 3-3 16,-4 1 0-16,-14 2-10 16,-10 0-68-16,-9-1-108 15</inkml:trace>
  <inkml:trace contextRef="#ctx0" brushRef="#br0" timeOffset="-101124.39">23065 3569 485 0,'-17'91'86'0,"17"-90"-91"16,18 2-9-16,9 1 31 16,9-3-9-16,4 2-2 15,3 0-2-15,-3 0-5 16,-7-1-33-16,-12-2-264 16</inkml:trace>
  <inkml:trace contextRef="#ctx0" brushRef="#br0" timeOffset="-99773.01">23517 3500 514 0,'-4'-7'16'16,"4"5"24"-16,-1 2 14 16,1 0-30-16,0 0-28 15,0 9-4-15,0 9 3 0,5 8 19 16,1 6-8-16,-1 6 0 15,-1-2-6-15,-2-2 5 16,1-6-6-16,-3-4 2 16,0-9 0-16,0-6-3 15,0-5 3-15,0-4-9 16,0 0 14-16,0 0-2 16,1-6 1-16,4-18-6 15,5-11-6-15,4-10 8 16,2-2-6-16,0 2 6 15,-4 9-4-15,-3 10 3 16,-3 10-4-16,-4 12 8 0,2 4-5 16,6 0-1-16,4 8-3 15,5 15 7-15,-2 6-2 16,-3 4 0-16,-3 1 5 16,-3-2-8-16,-1-10 5 15,-3-8-4-15,1-5-3 16,-4-8-7-16,1-1 8 15,1 0-4-15,6-1-3 16,12-22 2-16,4-10 8 16,6-8 1-16,-6 5-2 15,-10 8 5-15,-4 13-5 16,-7 9 7-16,-2 6-8 16,2 0-3-16,5 4-2 0,0 15 11 15,1 6 7-15,-2 5-2 16,-2 1-1-16,0-1-6 15,1-2 4-15,-1-5-5 16,-3-7 1-16,-1-7-2 16,-2-5-30-16,0-4-98 15,0-2-49-15</inkml:trace>
  <inkml:trace contextRef="#ctx0" brushRef="#br0" timeOffset="-99624.41">24121 3434 612 0,'0'0'18'0,"0"2"-7"16,0 10 2-16,4 9-17 15,3 10 7-15,2 8-4 16,-1-2-44-16,-7-10-150 16</inkml:trace>
  <inkml:trace contextRef="#ctx0" brushRef="#br0" timeOffset="-99497.75">24186 3764 569 0,'-10'7'25'0,"-5"4"-30"16,0 8 4-16,1 5-16 0,-5-4-223 16</inkml:trace>
  <inkml:trace contextRef="#ctx0" brushRef="#br0" timeOffset="-98665.63">20710 4213 522 0,'-1'-6'52'0,"1"4"-51"15,0 2 46-15,0 0-14 16,0 0-25-16,0 0-3 16,-2 0-2-16,2 0 12 15,-1 0-4-15,1 0 4 16,0 1-9-16,0 16-3 16,0 6 3-16,0 8 1 15,0 3-3-15,7-2-5 0,3-1 3 16,-1-5-7-16,2-5 9 15,-7-7-13-15,-4-7-23 16,0-1-36-16,-10-4-3 16,-7-2-111-16</inkml:trace>
  <inkml:trace contextRef="#ctx0" brushRef="#br0" timeOffset="-98512.06">20645 4069 509 0,'5'0'66'16,"6"0"-80"-16,11 0-11 0,9 0 24 16,5 0 6-16,1 16-7 15,-4 2-28-15,-11 0-124 16</inkml:trace>
  <inkml:trace contextRef="#ctx0" brushRef="#br0" timeOffset="-98145.21">20850 4239 609 0,'0'0'4'16,"0"4"-7"-16,6 5 0 15,6 7 14-15,3 5-9 16,1 4 5-16,-2 2-7 16,-2-5 0-16,-5-4 0 0,-3-6 2 15,-4-6-4-15,0-6-7 16,0 0 11-16,0 0 3 15,0-11 10-15,0-13-26 16,0-10 9-16,0-4-2 16,5 2 0-16,7 7 5 15,1 9 0-15,2 8 5 16,-2 4-8-16,1 6 15 16,-1 2-8-16,-1 0 1 15,3 6-4-15,1 10 2 16,0 7 1-16,0 6-1 15,-4 4 1-15,-2 2-6 0,-2 1 4 16,-4 0-8-16,-4-1 9 16,0-6-29-16,-1-8-71 15,-13-17-133-15</inkml:trace>
  <inkml:trace contextRef="#ctx0" brushRef="#br0" timeOffset="-97979.88">21126 4259 641 0,'0'0'8'16,"9"0"-8"-16,10-3 9 16,14-1-21-16,11-2 18 15,7 1-6-15,-1 0 4 16,-9 3-6-16,-11 0 0 0,-13 2-62 16,-15 0-67-16,-2 0-97 15</inkml:trace>
  <inkml:trace contextRef="#ctx0" brushRef="#br0" timeOffset="-97772.43">21242 4064 408 0,'-8'-5'158'15,"7"5"-135"-15,1 0 6 16,0 0-17-16,1 8-30 16,11 18 33-16,2 11 19 15,-4 7-2-15,0 0-13 16,-1 1-8-16,0-3-6 0,-3-4-4 15,0-6 4-15,-4-4-11 16,-1-8 8-16,-1-6-8 16,0-4-21-1,0-5-55-15,-6-5-86 0</inkml:trace>
  <inkml:trace contextRef="#ctx0" brushRef="#br0" timeOffset="-91301.29">21946 4270 14 0,'0'0'44'0,"0"0"-26"16,0 0-55-16</inkml:trace>
  <inkml:trace contextRef="#ctx0" brushRef="#br0" timeOffset="-90468.85">21969 4175 388 0,'-8'-13'19'15,"2"3"-8"-15,5 3 71 16,-1-1-41-16,0 6 12 16,1 1-7-16,-2 1-3 15,3 0-10-15,-2 0-6 16,2 0-11-16,-2 0-13 16,2 0-1-16,-2 0-9 15,-2 15 3-15,-1 13-1 16,1 6 16-16,-1 5-11 15,4 0 1-15,1-3-2 16,0 2 2-16,0-2 0 0,0-5-3 16,1-4 5-16,2-5-8 15,-1-9 5-15,-1-3-16 16,-1-7-35-16,2-3 8 16,-2 0 20-16,0-10-4 15,0-21-71-15,0-13-170 16</inkml:trace>
  <inkml:trace contextRef="#ctx0" brushRef="#br0" timeOffset="-90297.31">21911 4074 355 0,'0'-1'39'16,"0"-1"-1"-16,0 2 17 0,0-2-24 15,0 2-27-15,4 0-10 16,6 0-8-16,9 0 2 15,7 0 15-15,5 0-12 16,-1 0-63-16,-3 0-48 16</inkml:trace>
  <inkml:trace contextRef="#ctx0" brushRef="#br0" timeOffset="-89861.48">22246 3989 295 0,'0'-4'247'15,"0"3"-238"-15,0 1 55 0,0 0-17 16,0 0-35-16,0 0-12 16,0 16-12-16,3 9 8 15,4 16 7 1,0 7 8-16,2 4-13 0,3 1 6 16,-1-5-7-16,-2-9 6 15,-3-10-4-15,-2-14 0 16,-4-6 4-16,0-7-7 15,0-2 4-15,-3 0-8 16,-12-6 0-16,-9-13-20 16,1-4 23-16,-2-2 2 15,5 0-1-15,-2 5 6 16,5 7 0-16,7 6 13 0,2 5-1 16,7 2 11-16,1 0-22 15,-3 0-1-15,0 17-8 16,0 9 9-1,0 5 1-15,3-2-2 0,0-5 3 16,0-4-6-16,9 1 5 16,3-1-8-16,7-4 9 15,3 0-8-15,3-7 6 16,7-6-4-16,-1-3-30 16,-1-8-35-16,-8-20-104 15</inkml:trace>
  <inkml:trace contextRef="#ctx0" brushRef="#br0" timeOffset="-89660.55">22353 4193 448 0,'-5'-2'96'0,"5"0"-88"15,0 2 25-15,0 0-21 16,0 10-11-16,15 12-2 16,7 10 10-16,2 4-1 15,-1 2-6-15,4-1-1 16,-1-5 0-16,1-5 0 15,-3-6-5-15,-9-9 7 16,-5-5-19-16,-7-6-82 16,-3-1-37-16,-15 0-121 15</inkml:trace>
  <inkml:trace contextRef="#ctx0" brushRef="#br0" timeOffset="-89473.05">22479 4285 554 0,'0'0'4'16,"0"0"-1"-16,0 6 8 16,0 10 14-16,-4 7-23 15,-11 8 8-15,0 1-8 16,-1-5 0-16,2-2-3 16,5-7-1-16,4-7-29 15,3-6-82-15,2-5-108 16</inkml:trace>
  <inkml:trace contextRef="#ctx0" brushRef="#br0" timeOffset="-88805.84">22610 4239 489 0,'-6'-10'-5'15,"6"-1"25"-15,2-1 5 16,20-5-16-16,8 1-8 16,6-1 1-16,4 0-1 15,-3 7 6-15,-5 0-11 16,-9 7 7-16,-6 3-8 15,-7 0 4-15,-7 9-4 16,-3 11-4-16,-4 8-10 0,-22 5 5 16,0 3-12-16,-1-3 2 15,6-6 15-15,5-6 5 16,5-10 9-16,5-3 6 16,3-5 19-16,3-3 7 15,0 0-17-15,0 0-19 16,7 0-7-16,13 0 10 15,5 0-2-15,1 7 4 16,-3 1-9-16,-6 2 7 16,-5 2-7-16,-5-2 3 15,-7-3-1-15,0-3 1 16,-3 2 5-16,-21 2 16 16,-4 2-1-16,-2-2-17 0,8-2 9 15,7-5-1-15,7-1-4 16,5 0-6-16,3 0-5 15,-3 0-38 1,0 0-66-16,-4 0-263 0</inkml:trace>
  <inkml:trace contextRef="#ctx0" brushRef="#br0" timeOffset="-87845.16">23094 4177 450 0,'-6'-3'34'0,"5"2"19"15,1-1 5-15,0 0-21 0,0 1-29 16,0 1-2-1,0-1-7-15,0 1 2 16,12 0-4-16,12 0 10 16,10 0 8-16,3-5-1 0,6-1-3 15,-1 2-12-15,-8 2 5 16,-2 2-8-16,-10 0 8 16,-10 0-10-16,-8 0-29 15,-4 9-45-15,-12 3-85 16</inkml:trace>
  <inkml:trace contextRef="#ctx0" brushRef="#br0" timeOffset="-87612.78">23103 4289 520 0,'0'0'63'0,"0"0"-58"15,0 0 22-15,2 0-1 0,20 0-29 16,9-4 11-16,7 0 1 15,-5 2-4-15,-4 2 1 16,-8 0-8-16,-6 0 3 16,-5 0-9-16,-5 1 13 15,-2 0-13-15,-3 0-3 16,0-1-15-16,0 0-14 16,0 0-52-16,0 0-250 0</inkml:trace>
  <inkml:trace contextRef="#ctx0" brushRef="#br0" timeOffset="-86757.22">23528 4384 493 0,'-5'0'58'16,"4"0"-59"-16,1 0 36 15,0 0-8-15,0 0-24 16,6 0-21-16,9 0 22 16,4 1-3-16,0-1 5 15,1 0 0-15,1-3 0 16,1-9 1-16,5-5-3 15,4-5 1-15,-1-3-10 16,-1-4 10-16,-1-2-10 16,-6-2 11-16,-4 1-9 15,-11 1-4-15,-7 2 2 16,0 7 3-16,-9 4 4 0,-7 5-5 16,1 5 11-16,3 4-2 15,3 3 4 1,4-1-8-16,2 1 2 15,3 1-3-15,-1 0-2 0,-1 0-2 16,-5 10-4-16,-2 10 11 16,0 7-9-16,0 3 9 15,1 4 0-15,0-1 6 16,2 2 0-16,3-3-5 16,3-3-2-16,0-4-1 15,0-2 3-15,10-5-8 16,8 0 7-16,0-5-12 0,6 0 12 15,1-2-4-15,2-3 5 16,1-2-6 0,4-5 2-16,-3-1-4 15,1 0-25-15,-3-9-28 0,-8-8-75 16,-6-3-204-16</inkml:trace>
  <inkml:trace contextRef="#ctx0" brushRef="#br0" timeOffset="-86500.71">24155 4049 602 0,'0'-1'5'16,"3"1"-4"-16,3 0 0 16,0 0-3-16,1 4-9 15,-1 12 15-15,-3 9-21 16,-3 5-77-16,0-4-171 16</inkml:trace>
  <inkml:trace contextRef="#ctx0" brushRef="#br0" timeOffset="-86352.11">24192 4370 9 0,'0'4'623'15,"0"-4"-624"-15,0 0 4 16,1 3-6-16,-1 8-3 16,0 7-10-16,0 1-55 15,-1-5-282-15</inkml:trace>
  <inkml:trace contextRef="#ctx0" brushRef="#br0" timeOffset="-84436.83">10706 15716 35 0,'-15'-15'-18'16,"2"3"11"-16,10 4 41 15,3 3 46-15,6 4-80 16,9-2 2-16,4 0-1 15,-2-1 12-15,-4 0 16 16,-6 2 5-16,-5 1-6 16,-2 1-11-16,0 0 23 15,-2 0 49-15,-7 0-37 16,-2-4-33-16,5 2 14 16,3 1 10-16,1 1-6 15,2 0-19-15,0 0-8 0,0 0-5 16,0 0-10-16,0 7 1 15,5 21-1 1,5 15 16-16,-3 15 4 16,-1 13-1-16,1 10 7 0,0-2-13 15,3-5 1-15,4-9-7 16,0-16 2-16,-3-14-4 16,-3-14 2-16,-5-11-2 15,-3-9 2-15,0-1 6 16,0 0 23-16,-6-12 13 15,-13-18-35-15,-3-11-9 16,3-12-7-16,8-10 5 16,4-9-3-16,7-3 1 0,0-9-3 15,0 3-5-15,1 12-2 16,4 16 11 0,-2 22 5-16,-3 17-4 15,0 12 4-15,1 2-6 0,2 7-1 16,2 20-5-16,4 18 10 15,1 11 2-15,4 2 0 16,2 1 0-16,5-5-1 16,-3-7-1-16,1-9-2 15,-5-6 4-15,-7-11-2 16,-3-10 2-16,-4-4-2 16,0-6 2-16,0-1 7 15,0 0 12-15,-10 0-4 16,-10 0-17-16,-6 6-16 0,5 4-53 15,7-2-51 1,6-4-269-16</inkml:trace>
  <inkml:trace contextRef="#ctx0" brushRef="#br0" timeOffset="-83180.93">15317 15361 381 0,'-7'-2'51'0,"-2"-3"20"0,-3 1-2 16,-3-3-12-16,-3-2-28 16,0 2-17-16,0 1-5 15,6 4 9-15,6 1-3 16,3 1-7-16,-1 0-2 16,-5 29-8-16,-3 31 2 15,2 20 3-15,5 9 2 16,5-8-1-16,2-16-2 15,10-15 0-15,-5-15-1 16,-2-17 4-16,-4-11-8 16,1-6 8-16,-2-1-3 15,0-7 15-15,-15-22-2 0,-6-18-21 16,-1-16-13-16,3-11 9 16,2-6-4-16,3-3-4 15,0 3 19-15,4 11-7 16,3 22 11-16,1 20-2 15,5 16 3-15,-1 11 0 16,2 2-8-16,0 23 0 16,2 19 2-16,8 14 8 15,1 6-5-15,-2-1 4 16,2-12-5-16,0-11 1 16,-4-13-1-16,0-15 1 15,-5-7-1-15,-2-5 2 16,0-3 7-16,0-28-1 0,0-17-7 15,-2-19-5 1,-9-3 8-16,0 11-5 16,1 14 2-16,1 22 2 15,5 14 3-15,2 9 11 0,-3 2-15 16,-1 35-6-16,-1 17-2 16,6 16 9-16,1 2-4 15,0-7 2-15,14-8-1 16,0-8 0-16,-1-6-1 15,-4-7-3-15,-9-1-37 16,-1-8-126-16</inkml:trace>
  <inkml:trace contextRef="#ctx0" brushRef="#br0" timeOffset="-82013.59">10848 16969 333 0,'-11'-2'31'16,"-3"-1"-27"-16,12 3 4 15,2 0-21-15,6 10-18 16,12 6 22-16,4-6-16 0,0 3 18 16,-5-4 8-16,-7 2 4 15,-2 2 8-15,-5 2 21 16,-3 5 21-16,0 7 16 16,0 3-13-16,-3 5-25 15,-2-2 0-15,2-2-23 16,3-9-8-16,0-8 0 15,0-4-3-15,0-8 1 16,0-2-2-16,0 0 3 16,3 0-5-16,0-15 16 15,-3-24-3-15,0-17-5 16,0-15-9-16,0 0 3 0,-2 7 3 16,-9 14-2-16,2 18 5 15,3 15 1-15,1 14 8 16,4 3-11-16,1 0 0 15,0 12-14-15,0 21 8 16,6 17 7-16,3 16 2 16,3 3 4-16,1-2-6 15,4-11 0-15,-4-10-5 16,2-14 5-16,-6-17-5 16,-6-8 3-16,-3-7-1 15,0 0 8-15,0 0 4 16,0-29 2-16,-3-21-6 15,-6-23-17-15,3-14 9 0,0-4-8 16,3-2 4-16,0 18-6 16,0 26 10-16,1 24 2 15,1 20 0 1,1 5 1-16,0 20-14 0,0 26 9 16,4 21 7-16,4 11 6 15,4 1-10-15,1-10 1 16,1-19-1-16,-3-11-1 15,0-17 1-15,-7-8-1 16,-2-11 2-16,-1-2-5 16,-1-1 6-16,0 0-1 15,-4-3-19-15,-10-15-83 0,-3-10-164 16</inkml:trace>
  <inkml:trace contextRef="#ctx0" brushRef="#br0" timeOffset="-81368.33">11047 17302 460 0,'0'-4'51'0,"0"-3"-13"15,0 4 35-15,0 2-25 16,0 1-7-16,-1 0-1 15,-1 0-16-15,-2 0 1 16,4 0-10-16,0 0-1 16,0 0-11-16,0 0 0 0,0-2-5 15,0 2 1-15,0 0-13 16,0 0-35-16,0 0-48 16,-14 0-159-16</inkml:trace>
  <inkml:trace contextRef="#ctx0" brushRef="#br0" timeOffset="-80192.8">18526 15024 497 0,'-14'-8'18'0,"11"7"11"16,3 1-7-16,0 9-13 15,0 21-7-15,1 10 28 16,7 9-21-16,3-1-1 15,0 0 1-15,0-7-2 16,-1-9-4-16,-4-11-3 16,-2-10 2-16,-2-4-6 15,-2-6 7-15,0 1 1 16,0-2 17-16,0 1-10 16,0 1-6-16,0-1-3 15,0 10-4-15,-5 9 1 0,-2 13-8 16,-3 8-44-16,2 5-43 15,-3 0-127-15</inkml:trace>
  <inkml:trace contextRef="#ctx0" brushRef="#br0" timeOffset="-79892.6">18460 16094 632 0,'-14'-14'4'15,"10"10"3"-15,2 4 21 16,2 0-13-16,0 0-24 16,2 23 6-16,10 12 1 15,4 14 7-15,1 4-7 16,0-2 7-16,-2-4-4 15,0-2 1-15,-4-9-1 16,-2-6-3-16,-2-6 1 16,-4-10-19-16,-3-9-66 15,0-5-68-15,-3-27-223 16</inkml:trace>
  <inkml:trace contextRef="#ctx0" brushRef="#br0" timeOffset="-79419.87">18467 15362 580 0,'-3'3'21'0,"0"5"-42"16,0 18 15-16,0 12 11 16,3 15-1-16,0 1-1 15,0-10-6-15,12-9 5 16,-1-15-4-16,-4-9 2 15,-4-11-9-15,-1-7 2 16,-2-27 18-16,0-16-11 16,0-12 9-16,-5-2-7 15,2 3 6-15,3 11 12 16,0 10 16-16,9 11-18 0,16 9-12 16,8 8-4-1,5 6-1-15,3 6 2 16,-1 0-5-16,-2 10 1 15,-2 12-3-15,-4 4-6 0,-13 8-68 16,-7 2-30-16,-12-4-161 16</inkml:trace>
  <inkml:trace contextRef="#ctx0" brushRef="#br0" timeOffset="-79000.21">18455 16325 604 0,'0'-3'12'0,"0"-3"-13"15,0 6 40-15,0 0-24 16,0 0-9-16,5 13-19 15,11 23 7-15,6 17 14 16,1 8-7-16,7 0 0 16,-5-14-1-16,-3-15 2 15,-8-14-8-15,-7-15 9 0,-7-3-5 16,0-34 14-16,0-27-8 16,-7-17-2-1,-4-17 0-15,8 0 1 16,3 10 0-16,8 15-9 0,27 20 16 15,14 20-2-15,12 12-1 16,8 10-4-16,-2 6 2 16,-9 2-6-16,-9 13 0 15,-11 12 2-15,-15 10-12 16,-17 6-43-16,-6-2-100 16</inkml:trace>
  <inkml:trace contextRef="#ctx0" brushRef="#br0" timeOffset="-61031.37">20869 5020 63 0,'-8'0'29'0,"-3"0"-33"15</inkml:trace>
  <inkml:trace contextRef="#ctx0" brushRef="#br0" timeOffset="-60088.59">20743 4981 221 0,'-4'-4'35'0,"4"1"33"15,-2 3 12-15,2 0-18 0,-2 0-17 16,-1 0-10-16,2 0-8 15,-2 0-26 1,-5 4 9-16,1 18-9 16,-5 7 11-16,5 8-8 0,2-4 1 15,5-8-3-15,0-1-3 16,0-6 4-16,8-3-11 16,4-4 10-16,4-7-20 15,5-4-1-15,-2-4 2 16,5-18-9-16,-2-9-11 15,-4-4 7-15,-2 1 17 16,-8 5 10-16,-5 5 8 16,-1 11-4-16,-2 9 29 15,0 4-4-15,0 0-18 16,0 7-22-16,0 20 12 16,1 7 15-16,4 2 0 15,2-4-4-15,3-8-13 0,4-7 6 16,2-8-8-16,-1-6 10 15,4-3-9-15,1-11 10 16,-2-17 2-16,-2-6 1 16,-9-5-4-16,-5-2 1 15,-2 4 1-15,0 5-9 16,-5 8 15-16,-4 10-6 16,-4 9-4-16,3 5-2 15,-1 0-12-15,-4 11-81 16,3 4-99-16</inkml:trace>
  <inkml:trace contextRef="#ctx0" brushRef="#br0" timeOffset="-59737.17">21090 4754 633 0,'0'0'17'16,"0"0"-24"-16,0 18 0 15,0 28 1-15,1 18 8 16,7 11 3-16,1-5-9 16,4-13 9-16,1-9-10 15,-1-14 11-15,-4-13-11 16,-3-6-2-16,-3-13-25 16,-2-2 17-16,2-6 5 0,8-21-21 15,4-9 0-15,5-7 21 16,-2 5 13-1,-3 11-5-15,-4 13 8 0,-4 12 1 16,-3 2-3-16,2 0 1 16,-1 20 3-16,-1 6 6 15,-2 9-12-15,3 1 4 16,2-4-9-16,0-7-7 16,4-11-142-16,-1-14-234 15</inkml:trace>
  <inkml:trace contextRef="#ctx0" brushRef="#br0" timeOffset="-59584.83">21489 5003 18 0,'0'0'557'0,"0"0"-560"15,0 11 3-15,0 10 3 16,0 5 12-16,0 2-17 16,0-3 5-16,0-4-6 15,0-3 2-15,0-7-88 16,0-8-90-16</inkml:trace>
  <inkml:trace contextRef="#ctx0" brushRef="#br0" timeOffset="-59445.21">21361 4862 591 0,'-4'-5'3'16,"4"0"-3"-16,4 3-3 15,21 2-19-15,12 0 25 16,7 0-8-1,-9 3-93-15,-6 2-155 0</inkml:trace>
  <inkml:trace contextRef="#ctx0" brushRef="#br0" timeOffset="-59257.04">21592 4758 543 0,'-3'0'41'15,"0"-1"-36"-15,3 1 0 16,0 14-5-16,0 20-4 0,3 13 15 15,4 8 1-15,5 2-12 16,-2-1 9-16,1-3-10 16,2-6 4-16,-2-7-5 15,-4-8-22-15,-2-9-84 16,-5-18-133-16</inkml:trace>
  <inkml:trace contextRef="#ctx0" brushRef="#br0" timeOffset="-58932.11">21773 5084 601 0,'0'0'-6'15,"6"1"16"-15,14-1-5 0,11 0-10 16,9 0 11-16,5-4-3 16,-8-4 1-1,-12-5-6-15,-11 1-3 16,-13-2-48-16,-1-4 33 0,-23-2-13 15,-12 2 29-15,-8 3 13 16,-1 7 20-16,2 8 9 16,3 0 7-16,9 12-10 15,9 11-22-15,11 8-3 16,10 3-10-16,0 4 11 16,16-4-11-16,19-4 7 15,5-3-4-15,3-4 2 16,0-5-3-16,-4 0-3 15,-2-1-2-15,-4-9-114 16,-2-8-186-16</inkml:trace>
  <inkml:trace contextRef="#ctx0" brushRef="#br0" timeOffset="-58364.63">22308 4832 520 0,'-12'0'11'15,"-13"0"-13"-15,1 28 16 16,0 16-5-16,3 10 5 15,7 5-1-15,9-2 4 16,5-7-2-16,3-6-10 16,15-8 3-16,4-4-12 15,2-8 7-15,0-2-3 16,-2-5 4-16,-1-3-37 16,-8-9-84-16,-3-5-213 0</inkml:trace>
  <inkml:trace contextRef="#ctx0" brushRef="#br0" timeOffset="-58169.15">22450 5045 680 0,'-17'0'-8'0,"10"1"16"16,2 19-7-16,5 7 2 15,0 11-1-15,0 4-1 16,9-6-1-16,7-2 0 15,0-7 4-15,-5-6-11 0,-5-10-30 16,-4-11-58-16,-2-4-152 16</inkml:trace>
  <inkml:trace contextRef="#ctx0" brushRef="#br0" timeOffset="-58012.57">22421 4822 622 0,'-3'-4'11'0,"3"4"-13"16,3 0 2-16,26 2-13 16,11 14 11-16,12 3 7 15,-2 1-12-15,-2-3-42 16,-12-10-130-16</inkml:trace>
  <inkml:trace contextRef="#ctx0" brushRef="#br0" timeOffset="-57604.87">22786 4791 570 0,'0'0'15'0,"2"0"-13"15,4 7 6-15,1 20-14 16,5 9 55-16,-3 10-33 16,1 4 6-16,4 0-14 15,-1 0-2-15,-1-5-3 16,-2-8-1-16,-2-9 0 0,-3-11-3 15,-2-8 5-15,-3-6-9 16,0-3 6 0,-8-3-8-16,-13-19-8 15,-7-10-26-15,-5-7 28 0,-1-2 9 16,3 6 4-16,1 10 6 16,9 11 17-16,5 11 10 15,5 3-15-15,-4 15-3 16,3 20-15-16,5 10 9 15,7 2-8-15,0-5 5 16,12-5 6-16,10-6-7 16,3-6 3-16,6-9-11 15,1-6 10-15,1-6-9 16,1-4 8-16,0-4-33 16,-4-16-36-16,-6-11-73 15,-8-4-124-15</inkml:trace>
  <inkml:trace contextRef="#ctx0" brushRef="#br0" timeOffset="-57439.81">22947 5017 410 0,'0'3'20'0,"6"16"-11"15,7 9 45-15,5 4 2 16,6 3-28-16,6-2-5 16,0 0-16-16,-2 1 0 15,-1-2-6-15,-8 0 0 0,-3-2-20 16,-10-4-53-16,-6-7-44 15,0-11-86 1</inkml:trace>
  <inkml:trace contextRef="#ctx0" brushRef="#br0" timeOffset="-57261.28">23164 5036 553 0,'0'0'31'16,"0"0"-17"-16,-10 17 0 15,-11 12 10-15,-6 9-16 16,1 1-4-16,3 0-1 16,-4-2-6-16,5-1 5 15,1-2-34-15,9-7-78 16,8-17-96-16</inkml:trace>
  <inkml:trace contextRef="#ctx0" brushRef="#br0" timeOffset="-57003.96">23327 4905 573 0,'0'-3'17'16,"0"3"-11"-16,0 0 7 15,0 3-14-15,0 24-20 16,0 12 28-16,0 11 5 15,0 2-5-15,0-1 7 16,0-4-17-16,1-5 12 0,5-2-12 16,-1-7 6-16,-2-3-4 15,0-3-6-15,-3-7-57 16,0-13-136-16</inkml:trace>
  <inkml:trace contextRef="#ctx0" brushRef="#br0" timeOffset="-56053.96">23896 4875 496 0,'3'0'66'0,"-3"-1"-49"16,0 1 17-16,-11 0-3 15,-20 18-29-15,-12 11 0 0,-7 5-2 16,0 1 1-16,14-8 1 16,8-8-3-16,10-5 3 15,11-9-8-15,4-1 10 16,3-4-7-16,0 0 7 15,0 0-9-15,0 0 1 16,1 4-2-16,14 3 3 16,6 5 10-16,3 2-13 15,4 4 10-15,-1 2-5 0,-1 0 6 16,3 0-3 0,-7-3 1-16,-4-6-2 15,-7-3 0-15,-8-3 0 16,-3-3-3-16,0-1 0 0,0-1-27 15,0 3-26-15,0-3-59 16,-6 0-130-16</inkml:trace>
  <inkml:trace contextRef="#ctx0" brushRef="#br0" timeOffset="-55493.46">23961 5053 568 0,'0'-3'10'15,"0"3"50"-15,0 0-34 16,0 0-20-16,0 16-23 16,3 9 22-16,5 7-1 0,0 2 4 15,-2 1-7-15,-1-3 2 16,-5-4-2-16,0-7-1 16,0-8 2-16,0-4-10 15,-2-5 7-15,1-4-2 16,-1 0 7-16,2-10 0 15,0-22-15-15,10-9 6 16,12-11 8-16,1-3-5 16,-3 10 4-16,-4 15 0 15,-7 12-3-15,0 13 13 16,2 5-18-16,1 0 8 16,5 13-4-16,-2 12 1 15,-3 7 1-15,-6 4 2 0,-6-3 1 16,0-6-7-16,0-9 7 15,0-10-19-15,0-7 17 16,0-1 1-16,0 0 10 16,0-5-6-16,0-16-8 15,17-8-1-15,9-4-1 16,4 1 2-16,0 7-7 16,-6 9 11-16,-6 10-9 15,-5 6 6-15,-2 4-6 16,-1 14 4-16,-4 7 3 15,-2 4 9-15,-2 1 0 16,-2 0-8-16,0-4 3 0,0-7-8 16,1-6 10-16,-1-5-8 15,0-6 5-15,0-2-5 16,0 0-8-16,0 0-101 16,-6 0-203-16</inkml:trace>
  <inkml:trace contextRef="#ctx0" brushRef="#br0" timeOffset="-54149.35">24938 5123 492 0,'0'0'5'0,"0"0"-3"16,0 2 1-16,-10 23-2 16,-16 10 11-16,-5 7-2 15,-4-2-11-15,5-8 6 0,3-7-6 16,0-10 3-16,3-6-1 15,5-9 3 1,5 0 11-16,4-11-3 16,4-10 13-16,6-8-24 0,0-3 5 15,15-3-4-15,13-3-1 16,12-1-4-16,14-4 3 16,5-2 0-16,-2 1 0 15,-12 1 0-15,-14 6-9 16,-15-1 7-16,-16 6-7 15,0 3 13-15,-14 7-5 16,-13 9 2-16,-6 10 8 16,-6 3 6-16,-1 20-6 15,2 18-10-15,8 9 7 16,13 7 1-16,10 4 8 16,7 1-10-16,0-1 3 15,13-1-2-15,16-6 0 0,6-2 1 16,3-7-5-16,-3-8 6 15,-5-9-15-15,-8-8 13 16,-4-7-10-16,-9-5-9 16,-3-5-45-16,-1 0-61 15,0-16-94-15</inkml:trace>
  <inkml:trace contextRef="#ctx0" brushRef="#br0" timeOffset="-53661.67">25324 5187 429 0,'0'0'0'16,"0"0"19"-16,0 6 8 15,0 10-7-15,-8 9 5 16,-11 7-9-16,-5-3-13 16,-3-7 0-16,1-8 1 15,-1-10-4-15,3-4 7 16,3 0 1-16,2-7 21 15,7-10-22-15,12-7 10 16,0-8-11-16,31-8-3 16,15-9-4-16,5-4 0 15,1 6 1-15,-7 4-7 16,-11 5 6-16,-9 3-29 16,-13 5 15-16,-9 2 8 0,-3 3 10 15,0 4 2-15,-13 3-1 16,-9 4 28-16,-2 8-13 15,0 2-5-15,-5 4-8 16,4 0 10-16,-2 14-10 16,5 15-2-16,7 9-4 15,8 9 7-15,7 5-4 16,0 1-2-16,15 2 4 16,10-1-7-16,3-4 8 15,0-3-7-15,4-6 6 16,-4-7-4-16,-5-7 0 15,-7-9 1-15,-9-8-3 0,-2-6-2 16,5-4-29-16,7-6-30 16,2-22-85-16</inkml:trace>
  <inkml:trace contextRef="#ctx0" brushRef="#br0" timeOffset="-53220.34">25775 5103 575 0,'-12'-8'21'0,"8"-1"-12"0,4 9 22 15,0 0-24-15,0 14-19 16,0 13 13 0,0 6-3-16,0 2 8 15,0-5-10-15,9 4 11 0,-5-7-9 16,1-4 4-16,-5-8-1 16,0-8-25-16,0-7-57 15,0-4-2-15,0-25-93 16</inkml:trace>
  <inkml:trace contextRef="#ctx0" brushRef="#br0" timeOffset="-53077.07">25759 4924 444 0,'0'0'64'0,"0"0"-79"16,16 0 1-16,12 0 15 15,10 7 9-15,1 7-9 16,3 2-1-16,-6 2-14 0,-6-2-133 15</inkml:trace>
  <inkml:trace contextRef="#ctx0" brushRef="#br0" timeOffset="-52605.23">26134 4932 515 0,'-2'-1'14'15,"2"1"-12"-15,-2 9 0 16,0 18-7-16,-1 10 15 16,0 7 3-16,3-3-8 15,0-1 3-15,0-5-10 16,0-4 7-16,0-9-7 15,0-7 7-15,0-6-7 16,0-8 0-16,-1-1-8 16,-14 0 10-16,-6-18-6 15,-1-6-5-15,-5-5 15 16,3 0-4-16,-4 4 13 16,1 6 14-16,5 7 19 15,5 8-17-15,5 4-15 0,3 0-10 16,3 14-2-16,2 11 0 15,1 6-6-15,3-2 7 16,4-1-5-16,14-3 10 16,5-6-7-16,5-2 4 15,2-8-3-15,-1-3 0 16,3-6 1-16,-4 0-22 16,2-8-40-16,-8-15-66 15,-5-6-65-15</inkml:trace>
  <inkml:trace contextRef="#ctx0" brushRef="#br0" timeOffset="-52441.05">26171 5063 392 0,'2'0'120'0,"2"0"-127"16,10 10-9-16,4 13 40 15,8 8 12-15,1 1-21 16,1 1-4-16,2-4 0 16,-4-1-2-16,-2-6-6 15,-2-2-3-15,-7-7 2 16,-4-6-16-16,-6-1-52 15,-5-6-76-15,0-8-13 16</inkml:trace>
  <inkml:trace contextRef="#ctx0" brushRef="#br0" timeOffset="-52272.5">26422 5103 492 0,'-8'-10'20'16,"2"9"81"-16,3 1-49 0,0 0-35 15,-4 1-27-15,-8 20-8 16,-6 8 33-16,-9 9-10 15,0-2-1-15,1-3-7 16,3-2 10-16,10-8-13 16,7-2-25-16,9-9-57 15,0-12-204-15</inkml:trace>
  <inkml:trace contextRef="#ctx0" brushRef="#br0" timeOffset="-51645.18">26564 4937 609 0,'-2'-9'29'16,"2"7"-29"-16,20 2-6 16,16 6 5-16,10 19-3 15,-5 11 9-15,-12 13-14 16,-11 5 9-16,-16 2-13 0,-2-4-14 15,-21-6 5-15,-12-11 12 16,-3-10 11-16,-1-7-1 16,6-12 12-1,7-5-3-15,6-1 32 0,12 0-10 16,3 0-10-16,3-1-7 16,0-4-5-16,25 1-20 15,10 0 13-15,5 1 2 16,-4 3-11-16,-3 0 10 15,-7 0-8-15,-2 0 10 16,-5 0-7-16,-4 0 1 16,-1 0-12-16,-4 0-46 15,-1 0-54-15,-3 0-99 0</inkml:trace>
  <inkml:trace contextRef="#ctx0" brushRef="#br0" timeOffset="-51284.91">27211 5037 276 0,'1'-5'320'15,"-1"2"-312"-15,0 3 26 16,0 0-7-16,0 0-22 16,-25 14-15-16,-15 14 11 15,-8 8 3-15,-2-2 1 0,11-9-10 16,15-9 4-16,12-7 1 15,11-7 2 1,1-2-2-16,0 0-2 16,1 2-2-16,16 1-14 0,2 1 26 15,5 1-10-15,-1 1 6 16,0 2-3-16,1 0 1 16,1-1-1-16,-1 0-1 15,-5-1 4-15,-3-1-8 16,-5 1 9-16,-5-3-10 15,-3-1 10-15,0-2-9 16,-3 2-11-16,0 6-40 16,0 4-74-16,-6 0-54 15</inkml:trace>
  <inkml:trace contextRef="#ctx0" brushRef="#br0" timeOffset="-50661.32">27359 5017 165 0,'0'0'351'0,"1"6"-349"15,3 3 9-15,1 9 33 16,4 6-8-16,0 4-33 16,2 2 7-16,-2 1-9 0,-1-3 3 15,-2-6-4-15,0-7 2 16,-3-6 0-16,-3-5-2 15,0-4 6-15,0 0-4 16,0-6 15-16,0-16-16 16,0-12 0-16,0-8-8 15,10-2 10-15,11 3-2 16,-3 7-1-16,0 15 8 16,1 7-6-16,-1 9-1 15,3 1-4-15,-2 2 8 16,-1 0-10-16,-1 0 7 15,-1 0-4-15,-2 3 2 0,-4 2-13 16,-3 0-27-16,-5-4-52 16,-2-1-137-1</inkml:trace>
  <inkml:trace contextRef="#ctx0" brushRef="#br0" timeOffset="-50404.26">27725 4716 524 0,'7'0'44'0,"7"0"-55"15,5 0 15-15,3 27 6 16,-1 15-7-16,-7 16 2 0,-7 12 1 16,-7 3 3-16,0 0-8 15,-15-7 2 1,0-7-2-16,-6-11 2 15,5-10 0-15,3-10-2 0,5-13 1 16,5-8-9-16,3-7-6 16,1 0-110-16,21-15-114 15</inkml:trace>
  <inkml:trace contextRef="#ctx0" brushRef="#br0" timeOffset="-49741.03">28273 4656 577 0,'0'-2'30'16,"0"2"33"-16,0 0-26 16,0 0-22-16,-8 5-20 15,-17 22 8-15,-8 9 8 16,-6 8 2-16,5-3-10 16,10-4-4-16,10-5 3 15,8-5-11-15,3-5 13 0,3-7-10 16,0-5 8-1,6-3-9-15,14-6 4 16,10-1 0-16,4 0-4 16,-5-5 4-16,-10-3-9 0,-7 3 11 15,-11 5-9-15,-1 0 10 16,0 0-9-16,0 14 3 16,0 11 3-16,-1 12 18 15,-8 6 1-15,2-3-3 16,4 0 9-16,3-5-24 15,0-6 8-15,11-1-7 16,5-5 8-16,0-3-4 16,2-3-1-16,1-8 1 15,-4-5-3-15,0-3 3 16,-2-1-16-16,2-1-28 16,-6-14-45-16,-6-4-156 15</inkml:trace>
  <inkml:trace contextRef="#ctx0" brushRef="#br0" timeOffset="-46172.36">14352 14440 418 0,'0'-17'5'0,"0"-1"16"15,0 4 18-15,0 9-1 16,0 2-7-16,0 2-12 16,0 0 6-16,0 1-4 15,0 0-1-15,0 0-8 16,0 0-1-16,0 0-10 0,0 19-6 15,6 18 12-15,4 13 16 16,4 9-14 0,0-4-7-16,6-2 8 15,1-7-13-15,-3-7 8 0,1-6-6 16,-5-7 4-16,-6-10-3 16,-2-6 3-16,-6-6-2 15,0-4-1-15,0 0 2 16,0 3-13-16,-9 5-10 15,-10 3-17-15,-6-1-44 16,5-6-33-16,1-4-29 16</inkml:trace>
  <inkml:trace contextRef="#ctx0" brushRef="#br0" timeOffset="-45889.13">14342 14739 490 0,'-8'-1'15'15,"7"-1"46"-15,1 2-11 0,0 0-30 16,0 0-18-16,15 7-6 15,3 14 9-15,2 4 4 16,1 4-3-16,3-1-6 16,-1-3 6-16,-3-4-8 15,-2-8 5-15,-8-6-2 16,-3-5 1-16,-3-2-1 16,5 0 1-16,10-16 5 15,8-23-3-15,-2-9 3 16,-4 3-10-16,-15 13 6 15,-4 12-1-15,-2 10 1 16,0 2 0-16,0 5-3 16,0 3 1-16,1 0-15 0,5 11-23 15,2 13-45-15,0 4-63 16</inkml:trace>
  <inkml:trace contextRef="#ctx0" brushRef="#br0" timeOffset="-43540">14686 15055 462 0,'-23'0'17'0,"3"0"-9"16,0 0 43-16,-4 1-10 15,-1 4-16-15,1-3-19 16,2 1 2-16,-1 0 11 16,-2-3-12-16,-5 0 2 15,-4 0-8-15,-9-13 5 0,-11-1-8 16,-7-2 6-16,-4-8-4 15,1-5 3 1,7-10-3-16,10-9 0 16,14-11 1-16,10-7-4 0,13-5 3 15,10 2-6-15,0 5 10 16,5 8-5-16,8 13 2 16,10 8-4-16,13 2 2 15,14 2 0-15,18 5-1 16,8 2 4-16,4 9-7 15,1 7 7-15,-4 5-6 16,-7 3 7-16,-4 3-5 16,-11 16 0-16,-12 8 0 15,-6 5 0-15,-16 5 0 16,-6 6-3-16,-11 4 4 16,-2 5-3-16,-2 2 5 0,0 0-1 15,-3-1 1-15,-10-1 1 16,-2-1-2-16,-6-1 2 15,-3-3-2-15,-3-6 3 16,-4-6-3-16,-8-9 3 16,-1-5-4-16,-10-6 6 15,-3-6-2-15,-5-9 1 16,-4-3 1-16,-4-19 3 16,-4-12-3-16,3-10-4 15,6-6 3-15,6-9-2 16,7 1 5-16,12-3-8 15,8 1 5-15,14 1-1 16,9 5-5-16,5 3 4 0,16 3-6 16,28 1 6-16,18-2-9 15,18-1 8-15,13 1-6 16,0 9 8-16,-5 7-5 16,-10 15-1-16,-9 14 1 15,-10 4-2-15,-8 22-1 16,-8 16-2-16,-5 9 1 15,-5 8-1-15,-5 7 8 16,-3 0-3-16,-8 3 4 16,-5 1-4-16,-10-2-3 15,-2 1 6-15,-3-5-6 16,-17-3 6-16,-4-3-5 0,-5-6 8 16,-7-9-5-16,-5-10 4 15,-9-8-2-15,-11-4 1 16,-6-7 0-16,-15-5 0 15,-6-5 2-15,-1 0-3 16,7-14 2-16,11-8 3 16,14-12 0-16,15-12-4 15,14-12 1-15,7-14-6 16,15-8 2-16,6-5 1 16,2 0-4-16,22 5 6 15,10 9-7-15,13 10 7 16,14 8-8-16,15 7 6 15,8 11-1-15,4 12 1 0,-2 13-1 16,-2 10 0-16,-4 13 1 16,-6 25-5-16,-4 17 4 15,-14 11-5 1,-10 12 7-16,-14 5-4 0,-6 2 2 16,-13 0 2-16,-10-1 0 15,-3-2 0-15,-6-7-1 16,-15-8-3-16,0-9-2 15,-4-13 4-15,0-8-5 16,-3-7-24-16,-1-10-42 16,3-10-86-16</inkml:trace>
  <inkml:trace contextRef="#ctx0" brushRef="#br0" timeOffset="-41789.83">18339 14268 561 0,'-10'-16'-2'16,"1"-2"5"-16,7 17 22 15,1 1 5-15,1 0-25 16,0 0-9-16,0 17-5 15,3 15 12-15,1 11 29 16,-4 13-19-16,0 4 5 16,0 4-11-16,0 0 8 15,-1-2-4-15,-1-7-6 16,1-5 0-16,1-12-4 16,0-10 3-16,0-10-5 15,0-10 3-15,0-5-6 16,0-2 8-16,0 1-4 0,-2-2 2 15,-11 0-18 1,-10 0-23-16,-7-10-96 16,-1-8-8-16,0-10-217 15</inkml:trace>
  <inkml:trace contextRef="#ctx0" brushRef="#br0" timeOffset="-41508.58">18129 14654 452 0,'-2'-7'55'15,"2"4"-54"-15,0 3 3 16,0 0 2-16,8 2-1 15,14 12 3-15,2 8 59 16,5 2-54-16,-6 6-2 16,-1-2 1-16,-2 3-4 0,-2-3-5 15,-5-6-1-15,-1-4-1 16,-3-6-3 0,0-6 5-16,6-5-1 15,3-1 3-15,12-4-1 0,5-20 2 16,2-2-2-16,-7 0-3 15,-12 8 1-15,-8 8-5 16,-7 7 5-16,-3 3-8 16,0 0 0-16,0 3-39 15,0 18-59-15,0 5 14 16,-6-2-181-16</inkml:trace>
  <inkml:trace contextRef="#ctx0" brushRef="#br0" timeOffset="-40872.67">18554 14992 452 0,'-12'0'37'15,"-4"0"-25"-15,-4 0 31 16,-8 2 7-16,-8 2-48 15,-6 6 3-15,-1-2-6 16,-2-3 8-16,-2-5 8 0,-4 0 13 16,-1-6-8-16,-3-14-10 15,1-9 7 1,3-4-13-16,4-13 1 16,2-9-9-16,7-6 6 0,6-4-6 15,11-4 4-15,5 4-2 16,8 4 2-16,8 5 0 15,0 6-1-15,11 6 3 16,23-2-10-16,9 1 10 16,17 2-8-16,8 2 10 15,2 6-6-15,9 3 3 16,-9 9-2-16,-3 7-2 16,-6 5 4-16,-7 10-4 15,-5 1 3-15,-1 0-4 16,-5 12 6-16,2 11-4 15,-5 11 1-15,-3 5 0 16,0 10-1-16,-7 2 3 0,-3 6-3 16,-5 1 4-16,-4 2-7 15,-7-2 8-15,-8 1-5 16,-3-2 5-16,0-4-4 16,-11-6 3-16,-10-6-1 15,-4-3-1-15,-3-8 6 16,-8-1-4-16,0-3 9 15,2-6-7-15,1-2 8 16,6-6-9-16,2-3 4 16,5-3-6-16,6-2-2 15,3-2 1-15,5 3-25 16,-1 1-28-16,7 1-97 0,0-5-133 16</inkml:trace>
  <inkml:trace contextRef="#ctx0" brushRef="#br0" timeOffset="-37493.1">21410 5953 419 0,'0'0'28'15,"0"0"10"-15,0 0 30 0,0 0-27 16,0 0-20-16,0 0-13 15,0 0 2-15,0 0 6 16,0 0-5-16,0 0 11 16,0 0-4-16,0 0 4 15,0 0-16-15,-6 18-3 16,-8 11-2-16,-2 9 4 16,4-1-1-16,5-2-6 15,4-7 5-15,2 0-9 16,1-1 11-16,0 0-9 15,-2 0 9-15,2 4-8 16,0-5 5-16,0-1 1 0,0-7-4 16,0-5 3-16,0-7-13 15,0-5-17-15,0-1-24 16,5-8-16-16,3-23-31 16,-2-13-186-16</inkml:trace>
  <inkml:trace contextRef="#ctx0" brushRef="#br0" timeOffset="-37280.38">21416 5726 518 0,'0'-3'3'0,"0"2"5"16,0 1-3-16,0 0-15 15,10 0 3-15,8 5 4 16,5 6 0-16,2-1-42 16,-3 1-53-16,-4 0-180 15</inkml:trace>
  <inkml:trace contextRef="#ctx0" brushRef="#br0" timeOffset="-36869.48">21541 6003 453 0,'-3'0'48'16,"3"0"-25"-16,0 0 32 16,0 0-34-16,3 0-27 15,16 0-9 1,8-4 24-16,4-9-7 0,2-2 2 16,-3-6-2-16,-5-1 0 15,-3-2-2-15,-8-4-1 16,-8-3 1-16,-6 1-9 15,0-4 9-15,-13 2-8 16,-8 5 16-16,-3 4-9 16,3 6 5-16,2 6 5 15,3 6 24-15,7 4-13 16,2 1-13-16,0 0-3 0,1 23-12 16,-3 15 14-16,0 15-7 15,3 8 5-15,2 3-1 16,4 0 5-1,0-1-2-15,0-5-4 0,0-7 4 16,9-6-10-16,0-9 4 16,-2-10-4-16,-3-9 11 15,-2-6-11-15,-2-5-28 16,0-2-38-16,-18-3-50 16,-5-1-187-16</inkml:trace>
  <inkml:trace contextRef="#ctx0" brushRef="#br0" timeOffset="-36712.9">21440 6197 490 0,'-6'-1'40'0,"4"-3"-26"0,2 3 40 15,0-1-25-15,14 1-37 16,19-3 6-16,11-1 3 16,3 3 2-16,0 2-5 15,-4 0-4-15,0 0-76 16,-5 0-68-16</inkml:trace>
  <inkml:trace contextRef="#ctx0" brushRef="#br0" timeOffset="-36233.96">21957 5694 439 0,'-7'-2'-8'0,"4"2"30"16,3 0 3-16,-5 3-12 16,-3 19-15-16,-1 15 21 15,-5 8 16-15,0 8-14 16,3 6 9-16,1 0-18 15,7-1 4-15,3-3-15 16,2-4 9-16,17-8-6 16,8-6-2-16,1-9 2 15,-1-7-3-15,-3-7 0 16,-5-5-2-16,-5-2-2 16,-1-5-54-16,-6-2-48 15,-5-2-201-15</inkml:trace>
  <inkml:trace contextRef="#ctx0" brushRef="#br0" timeOffset="-35368.39">22198 5925 354 0,'0'-14'76'0,"0"5"-27"16,-3 7 24-16,0 2-11 15,-7 0-26-15,-4 0-22 16,-7 14-14-16,-1 4 5 15,1 8-6-15,5 2 2 0,2 4 2 16,-1 4-1-16,5 5 2 16,1-2-6-16,9 0 5 15,0-1-6-15,1-4 8 16,16-8-7-16,1-8 3 16,0-10-4-16,1-8 5 15,3 0-4-15,1-20-2 16,-1-12 2-16,-4-10-14 15,-8-1 17-15,-5-3-9 16,-4-3 9-16,-1 4-3 16,0 1 4-16,0 12-2 15,0 13 3-15,0 10 3 16,0 9 7-16,0 0-9 0,0 0-13 16,0 6 4-16,12 13 0 15,0 8 10-15,4 5-4 16,2 6 1-1,2-1 3-15,-1 1-5 0,0-2 5 16,2-4-8-16,-4-6 7 16,0-5-7-16,-4-8 7 15,-5-8-7-15,-2-2-3 16,0-3-48-16,0-4-59 16,0-21-111-16</inkml:trace>
  <inkml:trace contextRef="#ctx0" brushRef="#br0" timeOffset="-34993.39">22633 5805 448 0,'0'-11'40'15,"0"1"-36"-15,-3 3 49 16,-14 2-13-16,-1 0-31 15,-4 3-9-15,-5 2 3 16,2-2-1-16,2 1 1 16,7 0 4-16,6-1 11 15,7 2 6-15,-1 0-15 0,2 0-6 16,-1 15-19 0,0 19 15-16,0 13 2 15,3 12 5-15,0 3-4 16,0-2 5-16,3-3-1 0,6-7 1 15,6-8-1-15,-3-10-9 16,1-10 5-16,-1-8-5 16,-4-7 6-16,0-4-6 15,3-3 2-15,5 0-23 16,5-20-18-16,1-6-43 16,-4-7-113-16</inkml:trace>
  <inkml:trace contextRef="#ctx0" brushRef="#br0" timeOffset="-34820.24">22717 6028 595 0,'0'0'11'0,"0"5"6"15,0 9 0-15,0 7-4 16,0 7-8-16,2 1 0 16,6-2-6-16,-1-6 0 15,-1-2-8-15,1-8-47 16,-4-9-38-16,-3-2-48 15,0-16-53-15</inkml:trace>
  <inkml:trace contextRef="#ctx0" brushRef="#br0" timeOffset="-34672.34">22670 5902 513 0,'-3'-5'51'15,"3"2"-42"-15,0 3 16 0,9 0-24 16,19 0-6-16,10 0 7 15,5 0-3-15,-2 0-30 16,-5-3-97-16,-6-2-213 16</inkml:trace>
  <inkml:trace contextRef="#ctx0" brushRef="#br0" timeOffset="-34273.31">22965 5717 549 0,'0'0'-7'0,"0"5"16"16,0 25-2-16,0 15 39 0,1 10-16 16,8 7-13-16,5-5-16 15,1-5 3-15,-5-7-4 16,0-10 5-16,-5-11-8 16,-5-11 6-16,0-6-4 15,0-7-1-15,-2 0 5 16,-15-11-11-16,-4-8-22 15,-2-9 1-15,-1-3 18 16,2 2 3-16,-1 5 9 16,3 11 3-16,2 9 37 15,5 4-4-15,-2 8-24 16,3 19-5-16,4 5-9 16,5 2 14-16,3-3-11 0,0-6 3 15,12-2-2-15,9-3 5 16,6-4-3-16,-1-3-3 15,0-7 2-15,1-4-9 16,-2-2-34-16,-1-11-26 16,-1-18-33-16,-3-6-38 15,-4-8-165-15</inkml:trace>
  <inkml:trace contextRef="#ctx0" brushRef="#br0" timeOffset="-34116.13">23072 5970 292 0,'0'-10'205'15,"0"10"-143"-15,0 0-17 16,8 0-39-16,3 16-4 15,7 13 13-15,5 6 28 0,5 3-31 16,3 1-9-16,-3-3 3 16,1-4-11-16,-6-4 5 15,-7-10-7-15,-3-7-24 16,-10-8-27-16,-3-3-74 16,0-18-72-16</inkml:trace>
  <inkml:trace contextRef="#ctx0" brushRef="#br0" timeOffset="-33952.57">23293 5965 566 0,'0'0'54'15,"-6"0"-37"-15,-10 10 25 16,-9 15-22-16,-6 7-15 0,1 6-7 16,3-1 8-16,7-2-15 15,6-5-25-15,10-3-45 16,4-15-73-16,12-12-132 15</inkml:trace>
  <inkml:trace contextRef="#ctx0" brushRef="#br0" timeOffset="-33552.19">23503 5809 33 0,'-7'-4'563'16,"3"-1"-565"-16,4 5 24 15,0 0-4-15,0 27-28 0,0 12 11 16,3 11 13-16,5 6-5 16,2-3-7-1,0-8 10-15,-1-7-9 16,-3-7 0-16,-1-10-3 0,-1-3-1 15,0-5-4-15,6-11-90 16,2-2-173-16</inkml:trace>
  <inkml:trace contextRef="#ctx0" brushRef="#br0" timeOffset="-33037.16">23712 5641 484 0,'-10'0'61'0,"10"0"-54"16,0 0 21-16,0 0-4 15,6 3-29-15,12 8 5 16,9 4-3-16,6-4 9 16,-1 0-8-16,-3 0-4 15,-7 2-18-15,-12 3 7 0,-2 4 9 16,-8 5 5-16,0 7 4 15,0 7 4-15,0 6 17 16,-9 8-1-16,4 5 5 16,2-2-9-16,3-1 5 15,0-6-20-15,0-10 3 16,0-7 0-16,0-11-5 16,0-10 3-16,0-6-6 15,-6-5 10-15,-13 0 15 16,-9 0 1-16,-9 0-21 15,-7-4 2-15,0-4-8 16,5 1-22-16,8 3 1 0,14 1-52 16,14-2-87-16</inkml:trace>
  <inkml:trace contextRef="#ctx0" brushRef="#br0" timeOffset="-32480.64">24369 5716 555 0,'0'-1'58'15,"-6"1"-74"-15,-26 11 38 0,-17 22-14 16,-14 12-8-16,0 6 3 16,8-2-8-16,8-9 7 15,12-9-5-15,15-10 8 16,10-10-7-16,10-6 2 16,0 1-12-16,18-1 11 15,6 5 5-15,5 1-1 16,0 2 0-16,0 2-7 15,-6 1 8-15,1-1-4 16,-4 2 6-16,-3-2 4 16,-3-1 3-16,-1-2-10 15,-4-5-3-15,-4-3 6 16,-2-1-12-16,-2-1 10 0,-1-1-25 16,0 2-53-1,3-3-136-15</inkml:trace>
  <inkml:trace contextRef="#ctx0" brushRef="#br0" timeOffset="-31477.52">24685 5882 233 0,'0'-12'241'15,"-3"0"-226"-15,-7 2 57 16,-5 0-9-16,-5 2-32 16,1 5-14-16,-2 3-2 15,-3 0-7-15,2 0 0 16,4 16-10-16,0 5 9 16,5 8-11-16,4 6 10 15,3 5-7-15,6 4 3 0,0-2-2 16,0 0-2-16,16-4 4 15,4-9-9-15,2-7 1 16,3-12-17-16,-1-10 6 16,0-4-4-16,1-26 5 15,-2-11-9-15,-10-8 2 16,-4-4 17-16,-8-1 4 16,-1 6 6-16,0 11-5 15,0 12 42-15,-1 15-4 16,1 7 1-16,0 3-25 15,0 0-15-15,4 16-10 16,15 11 14-16,1 10 10 0,2 0-2 16,0 2-3-16,-2-3-7 15,1-2 4-15,-3-6-6 16,0-8 3-16,-5-6-3 16,-3-5-31-16,-5-9-42 15,-3 0-80-15</inkml:trace>
  <inkml:trace contextRef="#ctx0" brushRef="#br0" timeOffset="-31092.55">25178 5800 596 0,'0'-9'3'0,"0"2"13"16,0 0 1-16,0 0-12 15,0-4-3-15,-13 1-22 16,-11-1-7-16,-6-1-10 16,-3 2 35-16,1 2-1 15,3 2 8-15,11 2 18 16,7 1 4-16,6 2-3 16,5 1-13-16,0 5-13 15,-3 25-13-15,1 13 25 16,-2 12-4-16,1 7 2 15,1-1 1-15,2 1 9 0,0-10-13 16,0-9-4-16,8-11 5 16,1-10-10-16,1-8 9 15,-4-5-7-15,2-4 4 16,2-2-2-16,11-3 3 16,7 0-14-16,7 0-21 15,-4-15-79-15,-7-7-239 16</inkml:trace>
  <inkml:trace contextRef="#ctx0" brushRef="#br0" timeOffset="-30884.11">25287 5971 619 0,'0'-3'13'0,"0"3"13"15,0 0-2-15,3 0-19 16,1 15-11-1,3 10 9-15,-1 7-7 0,-1 0 9 16,-2-1-9-16,-2-2 9 16,-1-4-11-16,0-5-40 15,0-8-26-15,-3-8-33 16,-4-4-67-16</inkml:trace>
  <inkml:trace contextRef="#ctx0" brushRef="#br0" timeOffset="-30725.53">25266 5868 606 0,'0'0'-9'0,"0"0"22"0,6 0-17 16,16 8-8-16,14 4 13 16,5-3-17-16,0-6-109 15,-7-3-170-15</inkml:trace>
  <inkml:trace contextRef="#ctx0" brushRef="#br0" timeOffset="-30133">25537 5697 528 0,'0'-5'14'0,"0"5"41"16,0 0-25-16,2 23-28 0,2 14 13 15,0 17 24 1,1 4-9-16,-1-1-21 0,2-6-9 15,2-5 2-15,-2-9-5 16,-1-10 8-16,-3-9-9 16,-2-10 6-16,0-3-15 15,0-5-7-15,-10 0 14 16,-7 0-4-16,-2-10 3 16,1-11-5-16,-1-7 8 15,-1-6-6-15,1 2 10 0,0 5 1 16,3 12 7-16,6 9 20 15,6 5-10 1,-1 1 1-16,-1 16-20 16,0 17 5-16,-1 7 5 0,7-1 1 15,0-7-1-15,0-4 6 16,6-3-9-16,4-4 2 16,5-2-6-16,3-2-1 15,0-6 3-15,-3-4-6 16,-3-7-1-16,4 0-28 15,6-20-6-15,7-15-8 16,3-12-47-16,-6-3-19 16,-4 0-79-16,-6 8 70 15,-9 14 196-15,-4 13 95 16,-3 11-27-16,0 4-57 16,0 0-48-16,6 0-24 15,5 14-13-15,6 12 18 0,4 9 7 16,4 3-19-16,-1-2-2 15,3 1-10-15,3-5 7 16,-7-4-6-16,2-6-12 16,-8-8-35-16,-4-9 5 15,-2-5-44-15,-4-3-20 16,-1-25-70-16</inkml:trace>
  <inkml:trace contextRef="#ctx0" brushRef="#br0" timeOffset="-29976.42">25935 5944 541 0,'0'0'53'16,"0"0"-31"-16,-2 6 17 0,-13 19-25 16,-6 11 12-16,-5 7-15 15,-1-1-2-15,5-3-8 16,0-2 0-16,3-4 0 16,4-3-10-16,2-8-70 15,10-15-108-15</inkml:trace>
  <inkml:trace contextRef="#ctx0" brushRef="#br0" timeOffset="-29505.27">26085 5889 51 0,'0'-14'511'0,"0"9"-501"16,1 5 36-16,10 0-17 15,7 0-29-15,4 7 2 16,1 14-1-16,-9 9-2 15,-8 6 0-15,-6 5-2 0,0-2 0 16,-20-2-22-16,-6-8 8 16,-5-8 0-16,4-9 21 15,3-5-5 1,8-5 13-16,10-2 7 0,3 0 10 16,3 0-1-16,0 0-13 15,1 0-5-15,26 0-20 16,11-2 7-16,6 2 2 15,-2 0 3-15,-3 0-3 16,-7 0 2-16,-3 0-1 16,-10 2 0-16,-9 0-3 15,-6-1-37-15,-4-1-29 16,0 0-19-16,-8-1-143 0</inkml:trace>
  <inkml:trace contextRef="#ctx0" brushRef="#br0" timeOffset="-28861.44">26307 5695 479 0,'-2'-3'25'0,"2"2"30"16,0 1-5-16,0 0-37 15,15 0-17-15,8 0-7 0,17 0 15 16,0-3-8 0,0 3-2-16,-1 0-11 15,-12 0-6-15,-6 0-12 16,-12 0 5-16,-6 0 12 0,-1 0 10 15,-2 0 12-15,0 0-5 16,0 0 23-16,0 12-8 16,-4 20 19-16,-5 15 19 15,5 10-47-15,2 4 0 16,2 2-3-16,0-2 1 16,0-7-6-16,3-9 6 15,0-13-6-15,-1-12 6 0,-2-8-2 16,0-10 1-1,0-2 8-15,-17 0 43 16,-14 0-17-16,-11 0-37 16,1-7 5-16,3 1-6 0,8 0 8 15,8 3-6-15,5 2 0 16,4 1-11-16,6 4-55 16,5 7-95-16,2-5-265 15</inkml:trace>
  <inkml:trace contextRef="#ctx0" brushRef="#br0" timeOffset="-27388.76">26695 5481 496 0,'-1'-6'9'0,"1"5"41"15,0 0 8-15,0 1-31 16,0 0-26-16,0 0 1 0,0 0-11 15,0 0 9-15,0 0-7 16,0 4 9-16,0 8-4 16,11 3 4-16,3 9 0 15,0 5 3-15,3 11 3 16,0 5-4-16,-4 13 5 16,-2 5-8-16,-5 6 11 15,-2-1-8-15,-4 0 1 0,0-5-2 16,0-11 0-1,-9-7-2-15,-11-10 0 16,-7-2 5-16,0-6-6 16,0-4 3-16,8-8-12 0,14-6-27 15,5-7-54-15,17-2-125 16</inkml:trace>
  <inkml:trace contextRef="#ctx0" brushRef="#br0" timeOffset="-26272.92">27233 5574 264 0,'9'-8'106'16,"-8"4"-44"-16,-1 2 32 15,0-1-20-15,0 2-22 16,0 0-14-16,0-2-8 16,0 1-6-16,0 2-19 15,-4 0 5-15,-3 0-16 16,-7 0 13-16,-8 3-8 15,-8 12 3-15,0 5-3 16,1-1 3-16,5 2-1 16,6-1 0-16,5-2 1 15,5-2-6-15,7 0 7 16,1 1-9-16,0-1 7 0,3 2-2 16,16 0-1-16,6-4-4 15,3-1-11-15,-3-8 1 16,-6-2-5-1,-9-1 9-15,-5-2 1 0,-5 1 11 16,0 0-2-16,0 2 1 16,0 8-10-16,-11 9 8 15,-4 10 37-15,0 2-18 16,6 0-4-16,5 2-13 16,4-3 7-16,0 2-4 15,0-4 1-15,10-5 0 16,0-1 0-16,0-4-1 0,0-3-1 15,1-2 3 1,-3-3-10-16,3-4 9 16,7-1-25-16,7-6-24 15,12 0-23-15,2-10-80 0</inkml:trace>
  <inkml:trace contextRef="#ctx0" brushRef="#br0" timeOffset="-21548.47">10249 16901 119 0,'-16'4'0'15,"4"2"-27"-15,6 0 29 16,6-3-14-16,0 2-63 16</inkml:trace>
  <inkml:trace contextRef="#ctx0" brushRef="#br0" timeOffset="-21229.43">10249 16901 499 0,'-66'4'14'0,"46"-16"68"16,0 2-23-16,5 0-35 15,5 2 21-15,4 4-20 16,3 2-7-16,3 1-12 16,0 1-4-16,5-1-7 15,23-2-7-15,13-5 14 0,15-3-2 16,6-5 1-16,7-2-5 15,-4-1 9 1,-4-1-7-16,-11 3 5 0,-12 5-3 16,-11 2 1-16,-12 6 0 15,-6 2-6-15,-9 2-19 16,0 0-1-16,-8 0 5 16,-20 0-65-16,-9 0-62 15,-11 0-17-15</inkml:trace>
  <inkml:trace contextRef="#ctx0" brushRef="#br0" timeOffset="-20980.1">10218 16604 467 0,'-3'-5'45'15,"3"5"-42"-15,0 0 2 16,0 3 4 0,13 21 23-16,6 15 53 0,1 14-65 15,4 9 5-15,0 8-10 16,4-2-5-16,-3-4-7 15,2-6-2-15,0-13 0 16,-6-10-1-16,-2-7 5 16,-6-10-10-16,-6-6 7 15,-2-5-6-15,-5-2 6 16,0-5-21-16,0 1-6 16,0 0-34-16,-18-1-49 0,-5 0-184 15</inkml:trace>
  <inkml:trace contextRef="#ctx0" brushRef="#br0" timeOffset="-18504.07">2068 4563 416 0,'8'10'40'15,"-8"-6"-6"-15,0-4 34 0,-8 0-9 16,-11 2-28-16,-7-1-26 15,-3 0 5-15,-6 0 9 16,-5 2-1-16,-8 0-7 16,-4 0-3-16,-6 4-1 15,3-1-6-15,8-1 1 16,2-1-5-16,8-3 9 16,6-1-2-16,5 0 9 15,5-3-5-15,0-9 0 16,4-2-2-16,-1-4-3 15,-2-1 3-15,5-5-9 16,1-2 7-16,0-2-6 0,2 0 6 16,0-2-7-16,9 0 6 15,0 0-4 1,3-2 2-16,0-2 0 16,0 3-4-16,9 1 5 0,4 1-6 15,0 2 7-15,2 1-5 16,2 1 3-16,7 2-2 15,7 1 3-15,1-1-3 16,6 1-1-16,8-1 4 16,1 0-8-16,9 3 8 15,2-1-6-15,3 4 5 16,3 0-3-16,1 5 2 16,-4 2-1-16,0 2 0 0,-6 4 1 15,-4-2-2-15,1 3 0 16,-5 0-2-16,-1 3 4 15,-4 0-3 1,-3 0 4-16,-7 0-4 0,-6 0 5 16,3 3-6-16,-7 1 0 15,0 2 2-15,-1 2-4 16,-6 1 2-16,4 1-3 16,-4 6 6-16,-2 1-4 15,-2 4 0-15,-2 1 1 16,1 3 2-16,1 0 3 15,-1 0-4-15,3 0 0 0,-2-3-9 16,-2-2 10 0,1 2-4-16,-5-1 3 15,-2-1 2-15,-3 4 0 16,0 1 1-16,0 3-1 0,-8 2 3 16,-8 4-6-16,-2-2 6 15,-1-1-5-15,-2-3 8 16,1-5-5-16,-2-3 5 15,-3-3 0-15,-4 3 2 16,-6 2 4-16,-7 0-2 16,-10 7 0-16,-6 1-2 15,-6 0 1-15,0 4-3 16,3-4 2-16,1-3-2 0,3-4 0 16,7-3 0-1,-9-3 1-15,1-4 3 16,-3 0-5-16,-1-5 3 15,1 1-6-15,6-2 6 0,4-3-4 16,6-4 0-16,14 0 0 16,1 0-1-16,7 0 4 15,0-10-4-15,5-5 0 16,-4-6-5-16,-2-4 7 16,0-6-4-16,-3 1 4 15,-1 0-4-15,-2-2 3 16,8 6-2-16,2 1-2 15,1 2 2-15,6 3-3 16,6 0 3-16,1-1-8 16,3-1 7-16,0-7-4 15,1-2 7-15,1-6-2 0,1-1 0 16,0 3 1-16,0 6-3 16,0 4 3-16,0 3-7 15,4 3 7-15,7-1-4 16,3-3 3-16,12-1-2 15,9-2 0-15,7-4 2 16,3 0-1-16,3-3 1 16,0 1-6-16,3-2 6 15,1 4-7-15,-7 5 7 16,-3 4-6-16,1 2 3 16,2 4 0-16,2-1 3 15,5 0-2-15,2 3-2 16,4-1 1-16,8 0-2 0,1 1 5 15,7 1-4-15,0 0 3 16,0 6-6-16,-10 4-1 16,-12 2-1-16,-10 0 0 15,-11 10 0-15,-1 8-2 16,-5 3 7-16,-1 1-2 16,-3 3 7-16,4 3-2 15,-1 4 0-15,2 3-2 16,-4 0 3-16,-3 3 1 15,-2-3-6-15,-9 1-6 16,-5 2-8-16,-3-4 10 16,0 5-10-16,-9-3-3 0,-7 2-18 15,5-2-26-15,-2-5-45 16,6-11-155-16</inkml:trace>
  <inkml:trace contextRef="#ctx0" brushRef="#br0" timeOffset="-16388.62">10422 17411 134 0,'-5'-12'38'0,"-2"6"-2"15,4 4 38-15,1 2-6 16,2 0-10-16,0 0-19 16,0-1-16-16,0 1-5 15,0 0-11-15,0 0-4 16,0-2-12-16,27 1 0 16,16-9 8-16,15-2 3 15,10-4 0-15,0 0 0 16,-5 3-1-16,-2 2-8 15,-9 4-14-15,-9 4-19 16,-16 3-8-16,-15 0 4 0,-12 7-32 16,-12 12 25-16,-24 4 55 15,-10-1 21 1,-9 1 16-16,-3-3 17 16,-2-4-30-16,4-4 18 0,3-4-8 15,6-3 8-15,12-1-27 16,12-4 6-16,6 0-8 15,10 0 8-15,5 0-5 16,1 0-17-16,1 0-5 16,0 0-4-16,9 0 0 15,15 0 0-15,14-7 7 16,5 1-1-16,6-2 0 16,2-2 3-16,1 0-5 0,-1 1 4 15,-5-4-7-15,-8 2 5 16,-13 0-23-1,-5 1 18-15,-12 6 1 16,-6 3-3-16,-2 1 12 0,0 0 7 16,0 0-5-16,-5 0-27 15,0 5-50-15,5 2-60 16</inkml:trace>
  <inkml:trace contextRef="#ctx0" brushRef="#br0" timeOffset="-12361.59">10282 15867 240 0,'4'-6'44'15,"-4"5"-37"-15,0-1-3 16,0 1 23-16,0 1-25 15,0 0 2-15,0-1-6 0,2 1 4 16,-2 0 7-16,0-2 11 16,0 2 19-16,0 0 2 15,0 0 0-15,0 0-18 16,0 0 7-16,0 0-15 16,0 0-4-16,0 0-10 15,0 0 2-15,0 0-3 16,0 0 0-16,0 0 0 15,0 0-5-15,0 0 7 16,0 0-4-16,0 0 7 16,0-3-5-16,0 3 5 15,0-4-4-15,0 2 1 16,0-3 0-16,-2 1-3 0,-1 1 5 16,-1 1-6-16,1-3 7 15,0 3-2 1,-1 0 9-16,1-1-6 15,-2 3-4-15,-1-1 3 0,1 1-5 16,-1 0 6-16,-1 0-5 16,-2 0 0-16,-4 0-2 15,-2 10 7-15,0 8-5 16,-6 6 1-16,3 5 4 16,3 6-6-16,5 1 6 15,3 1-3-15,4-3 2 16,3-2-7-16,0-3 8 0,17-1-8 15,9-1 10-15,8-1-3 16,-1-3-5-16,7-6 5 16,0-4-5-1,-1-9 4-15,-5-4-9 0,-7 0 8 16,-11-14-6-16,-1-13 7 16,-9-9 0-16,-4-10-1 15,-2-7 0-15,-3 2-1 16,-15 4 0-16,-5 3-1 15,0 8 2-15,3 4-8 16,5 9 11-16,7 10-7 16,5 9 12-16,3 4-3 15,0 0-8-15,0 0-3 16,0 0-4-16,0 8-1 16,0 8 2-16,7 9 12 15,6 5-4-15,1-1 3 16,5 5-4-16,2 1 2 0,6 1 0 15,-2 3 0-15,7-7 3 16,1-4-8-16,-1-6 4 16,-8-5-7-16,-3-8 12 15,-8 0-9-15,-4-8 5 16,-6 2-2-16,-3-3 3 16,0 0 2-16,0 0 4 15,0 0 4-15,0 0-10 16,0 1 7-16,0-1-10 15,0 2 5-15,0-2-5 16,0 0-1-16,0 1 0 16,0-1 0-16,0 3-2 15,0 4-29-15,3-1-7 0,0 3-7 16,0-2 0-16,-2-6-26 16,5-1-59-16,1 0-19 15</inkml:trace>
  <inkml:trace contextRef="#ctx0" brushRef="#br0" timeOffset="-10340.57">11461 16215 434 0,'-10'0'43'15,"-2"0"-47"-15,2 0 11 0,-1 0 17 16,1 3 6-16,-4 2-26 16,-3 3-2-16,-5 5-2 15,0-1 0-15,-3 1 2 16,1-3-3-16,0-2 6 15,-6-4 1-15,-4-4 9 16,-4 0-2-16,-4 0 1 16,0-5-6-16,-3-11-1 15,5-4-5-15,4-7-1 16,3-1 4-16,4-7-11 16,3-1 12-16,3-5-10 15,2-5 7-15,9 0-4 0,1 3 4 16,6 1 0-16,2 6-2 15,3-1 0-15,0 4-2 16,11-1 2-16,11 4-10 16,10 2 10-16,7-2-5 15,6 2 7-15,4 1-3 16,2 3 0-16,1 6 0 16,0 3 0-16,-3 7 1 15,-6 7-6-15,-1 1 3 16,-6 1-5-16,-4 13 11 15,1 1-7-15,-3 5 5 16,-3 2-2-16,-4 1 0 0,1 8 2 16,-2 1-6-16,-4 3 9 15,-3 2-11-15,-1-2 11 16,-5 1-9-16,-4 1 9 16,-2 2-5-16,-3 4 2 15,0-3 1-15,-11 3-2 16,-9-2 3-16,-4-2-3 15,-1-5 14-15,3-4-9 16,4-8 8-16,6-8-6 16,5-6-2-16,2-4-4 15,5-4 1-15,0 0-1 16,0 0-7-16,0 0-1 16,0 0-42-16,0 0 1 0,0 0-71 15,0-1-15-15,0-6-32 16</inkml:trace>
  <inkml:trace contextRef="#ctx0" brushRef="#br0" timeOffset="-8280.51">15380 15909 404 0,'-20'2'-2'16,"10"1"1"-16,7 0 1 16,0-2 36-16,0 1-26 15,0 0-3-15,-3 0-6 0,-3 1 13 16,-7 1 3-16,-3-3-6 15,-6 1 6-15,-3-2 5 16,-3 0-2-16,0 0-11 16,-1-5 25-16,-1-7-10 15,2-3-14-15,-3-4 3 16,2-1-2-16,3-4 2 16,2-4-7-16,3-3-1 15,7-5-7-15,5-7 3 16,7-8-2-16,5-8 1 15,0-7-2-15,17-2 4 16,3 2-3-16,1 11-2 0,-3 6 3 16,1 12 0-16,1 3 2 15,8 1-8-15,8 2 10 16,9 2-7-16,8 3 7 16,7 3-6-16,1 5 2 15,-2 7 0-15,-2 10-1 16,-5 1 2-16,0 0-11 15,-2 14 10-15,-4 5-9 16,-5 4 11-16,-3 2-5 16,-7 1 2-16,-4 0 0 15,-5 5 0-15,-3 2 2 16,-4 6-4-16,-3 10 6 16,-8 4-10-16,-4 5 13 0,0 1-9 15,-8-1 6-15,-9-4-2 16,-3-3 1-16,-4-2 0 15,0-6-2 1,-5-4 6-16,-3-4-8 0,0-2 9 16,2-5-6-16,2-4 6 15,11-6-5-15,6-10 1 16,6-2 7-16,1-6 0 16,-5 1 3-16,-9 3-4 15,-4 2 3-15,-3-1-10 16,-1 1 16-16,8 0-2 15,2-2-1-15,3 1 1 0,-2-1-3 16,3-1-2-16,3-1-10 16,3-2 5-16,6 1-11 15,-1-1 10-15,1 0-10 16,0 0 10-16,0 0-6 16,0 0 0-16,0 0 2 15,0 0-3-15,0 0 5 16,0 0-5-16,0 0 4 15,0 0-8-15,0 0 11 16,0 0-7-16,0 0 4 16,0 0-2-16,0 0 2 15,0 0-1-15,0 0-4 16,0 0 8-16,0 0-11 0,0 0 7 16,0 0-6-1,0 0 10-15,0 0-6 16,0 0 2-16,0 0-1 15,0 0 0-15,0 0 2 0,0 0-4 16,0 0 4-16,0 0-10 16,0 0 12-16,0 0-7 15,0 0 6-15,0 0-3 16,0 0 2-16,0 0-1 16,0 0-2-16,0 0 4 15,0 0-10-15,0 0 10 16,0 0-7-16,0 0 6 0,0 0-14 15,0 0-4-15,0 0-15 16,0 3-21 0,10 1-22-16,0-1-58 15,-7-3-85-15</inkml:trace>
  <inkml:trace contextRef="#ctx0" brushRef="#br0" timeOffset="-7625.09">11117 16032 227 0,'-10'2'-5'0,"-6"8"-29"16,5-4 34-16,5-1 13 15,6-5 87-15,0 0-18 0,0 0-26 16,0 0-19-16,0 0-10 15,0 0-4-15,0 0-8 16,0 0-5-16,0 0-16 16,0 0 6-16,0 0-14 15,0 1-30-15,6 0-39 16,18-1-17-16,7 0-204 16</inkml:trace>
  <inkml:trace contextRef="#ctx0" brushRef="#br0" timeOffset="-7108.47">14522 15877 496 0,'7'0'-31'0,"1"0"-23"16,-2 0 45-16,-2 0 18 15,-2 0 7-15,-2 0-3 16,0 0 12-16,0 0 14 16,0 0 10-16,0 0-8 15,0 0-4-15,0 0-20 16,0 0-4-16,0 0-13 15,0 0 4-15,0 0-6 0,1 0 0 16,2 0-3-16,0 0-32 16,3 0-27-16,5 2 35 15,-1 2 20-15,-1 2-21 16,-2-3 19-16,1 0-15 16,4-1-7-16,-2 0-65 15</inkml:trace>
  <inkml:trace contextRef="#ctx0" brushRef="#br0" timeOffset="-6540.2">15488 15789 284 0,'2'0'57'15,"-1"0"-51"-15,-1 0-1 16,0 0 19-16,0 0 10 0,0 0-26 15,0 0-16-15,0 0-11 16,0 1-30-16,0 5-37 16,0-1-71-16</inkml:trace>
  <inkml:trace contextRef="#ctx0" brushRef="#br0" timeOffset="3086.88">21717 6830 254 0,'0'-6'59'15,"0"2"-54"-15,-2 2 32 0,2 2 31 16,0 0-29-16,0 0-31 16,0 0 8-16,0 0-3 15,0 0 6-15,0 0-2 16,0 0 5-16,0 0 7 15,0 0-2-15,-1 0-4 16,1 0-13-16,0 0-3 16,0 0-11-16,3 0 5 15,24-1-10-15,10-2 12 16,9-1-1-16,-3 0 2 16,0-1-3-16,-4 2-1 0,0 0 2 15,-5 3-6 1,-4 0 7-16,-6 0-8 15,-9 0 10-15,-2 0-8 16,-9 0 0-16,-4 0-43 0,0 0-43 16,-19 0-50-16</inkml:trace>
  <inkml:trace contextRef="#ctx0" brushRef="#br0" timeOffset="3372.11">21933 6631 467 0,'-2'-2'11'0,"1"2"-8"15,-1 0 7-15,2 0 22 16,0 6-20-16,0 16-4 0,-1 17 37 16,-5 8-25-16,-4 6 13 15,-4 7-16-15,3-7-10 16,1-4-4-16,9-9 2 15,1-12-4-15,0-8-1 16,0-8 1-16,0-6-5 16,3-4 7-16,1 0-10 15,-1-2-3-15,4 0-43 16,6 0-47-16,4-9-77 16</inkml:trace>
  <inkml:trace contextRef="#ctx0" brushRef="#br0" timeOffset="4314.91">22387 6664 80 0,'4'-3'269'0,"-4"2"-221"16,0 1 32-16,0 0-2 16,0 0-26-16,2 0-19 0,-2 0-7 15,0 0-14-15,2 0-5 16,-2 0-5-16,0 0 2 16,0-4-8-16,-2-2 10 15,-12-2-21-15,-3-1-2 16,0-2 7-16,4 0 11 15,-1 3-1-15,3-2 2 16,0 3 0-16,2 2-5 16,2 3 5-16,4 1-5 15,1 1 7-15,1 0-8 16,-1 0 0-16,2 0 1 16,-6 0 0-16,-3 14-2 15,-2 16 8-15,-1 11 9 0,2 7-9 16,5 4 7-1,3 1-4-15,2-4 5 0,0-5-10 16,0-6 1 0,9-12-2-16,0-4-1 0,3-6 2 15,3-5-5-15,0-3 8 16,1-2-9-16,1 2 9 16,-3-2-4-16,2-4 6 15,-3 2-11-15,-1-3 5 16,-1-1-3-16,0 0-13 15,0 0-4-15,-1 0-26 16,-4-10-74-16</inkml:trace>
  <inkml:trace contextRef="#ctx0" brushRef="#br0" timeOffset="4759.72">22552 6809 385 0,'-4'-3'209'16,"1"-1"-203"-16,1 4 28 16,2 0-1-16,0 0-29 15,0 7-4-15,0 14-4 16,0 5 7-16,0 1 3 15,0-2-9-15,0-3 5 0,2-3-6 16,-1-3 8 0,1-4-7-16,-2-3 5 15,0-4-3-15,0-1-2 16,0-2-28-16,0-2-40 0,-11 0-72 16,0-18-266-16</inkml:trace>
  <inkml:trace contextRef="#ctx0" brushRef="#br0" timeOffset="4931.26">22511 6698 488 0,'-3'-5'10'16,"3"3"4"-16,0 2 30 0,0 0-31 16,13 0-18-1,5 0 6-15,-2 0 2 16,2 0-7-16,0 1-17 15,-2 7-68-15,-5-5-85 0</inkml:trace>
  <inkml:trace contextRef="#ctx0" brushRef="#br0" timeOffset="5402.9">22831 6578 564 0,'0'-1'-2'16,"0"1"14"-16,0 0 2 16,7 6-15-16,1 17-3 15,-1 13 21-15,-1 11-5 0,-3-1-3 16,-3 7 3-16,0-10-12 16,0-2 3-16,0-4-8 15,-4-8 10-15,1-5-7 16,1-9 4-16,1-8-4 15,1-3-1-15,-3-4-15 16,-6 0-10-16,-5-5 4 16,-5-16-40-16,-5-7 41 15,0 0 12-15,-4-1 15 16,4 8 18-16,3 6 25 16,3 8 0-16,9 6-12 15,3 1-10-15,-2 2-14 16,0 19-5-16,-1 7-9 0,3 4 14 15,6-4-8-15,0-4 2 16,9-6-3-16,5-6 2 16,5-2-1-16,0-3-1 15,2-4 5-15,3-1-11 16,0-2 9-16,2 0-9 16,-1 0 3-16,1-2-57 15,-3-10-79-15,-10-4-181 16</inkml:trace>
  <inkml:trace contextRef="#ctx0" brushRef="#br0" timeOffset="5659.98">23066 6762 553 0,'0'0'45'0,"0"0"-51"16,2 0 4-16,-1 6-3 16,5 14 8-16,4 5 0 15,2 3 1-15,6 3-5 16,2-1 4-16,2-6-4 16,2-2 4-16,-3-5-5 15,1-7-12-15,-4-6-70 0,-11-4-111 16</inkml:trace>
  <inkml:trace contextRef="#ctx0" brushRef="#br0" timeOffset="5838.61">23251 6721 607 0,'-8'-3'9'15,"5"3"-4"-15,-8 0 28 16,-6 20-21-16,-5 9-11 15,-5 10 0-15,6-1-5 16,6-4 5-16,3-1-17 0,0-4-32 16,5-11-113-16</inkml:trace>
  <inkml:trace contextRef="#ctx0" brushRef="#br0" timeOffset="6565.98">23322 6679 345 0,'-4'-5'56'0,"2"2"-17"15,2 2 29-15,0-2-37 16,15-3-31-16,12-2-2 0,10 0 6 16,-3-1-6-16,-1 4 2 15,-3 5-4-15,-9 0 6 16,-3 0-9-16,-14 14-13 15,-4 9 2-15,-13 7 1 16,-20 5-4-16,-5-5-15 16,-3-4 31-16,4-6 3 15,7-5 20-15,6-6 17 16,9-4 9-16,11-5-8 0,1 0-2 16,3 0-14-1,0 0-17-15,15 0-10 16,13 0-2-16,8 0 18 15,3 0-13-15,-5 0 8 0,-4 2-4 16,-8 7 0-16,-11 4-6 16,-10 2-7-16,-1 5 9 15,-15-2 5-15,-10 1 1 16,-2-5 10-16,4-6 9 16,3-2-7-16,8-3 4 15,4-2-10-15,5 1-5 16,3-2 1-16,0 0-13 15,0 0-38-15,0-10-78 16,8-4-98-16</inkml:trace>
  <inkml:trace contextRef="#ctx0" brushRef="#br0" timeOffset="6859.19">23628 6801 517 0,'-2'0'6'0,"2"0"2"16,0 0 12-16,15 0-30 0,15 0 12 15,10 5-1-15,3-1 7 16,-1-1-7-16,-8 0-1 16,-9-1-11-16,-13 0-71 15,-10-2-26-15,-2 0-67 16</inkml:trace>
  <inkml:trace contextRef="#ctx0" brushRef="#br0" timeOffset="7070.82">23683 6716 375 0,'0'-2'11'0,"0"2"14"0,0 0 5 15,0 9-12-15,0 11 21 16,1 13 15-16,2 5-15 16,0 4-20-16,-1-1-7 15,2-4-13-15,2-5 7 16,-2-4-8-16,2-4 4 15,7-8-27-15,-2-7-74 16,3-9-161-16</inkml:trace>
  <inkml:trace contextRef="#ctx0" brushRef="#br0" timeOffset="7251.62">23958 6862 597 0,'0'0'24'0,"0"0"-25"16,8 0 18-16,22 0-16 16,8-6 5-16,5-1-3 15,-5 3-3-15,-13 1-33 16,-12 3-70-16,-13 0-62 16</inkml:trace>
  <inkml:trace contextRef="#ctx0" brushRef="#br0" timeOffset="7443.89">23960 6720 386 0,'0'0'155'16,"0"0"-171"-16,0 15 13 16,0 9 46-16,3 8-12 0,3 1-22 15,0 2 2-15,1 1-11 16,-1-2 5-16,0-5-6 15,0-1-4-15,-3-8-71 16,-1-11-138-16</inkml:trace>
  <inkml:trace contextRef="#ctx0" brushRef="#br0" timeOffset="8006.42">24263 6650 465 0,'-6'-7'51'16,"1"3"-41"-16,5 4 56 16,0 0-38-16,0 0-15 15,0 0-21-15,0 0 1 16,14 0-1-16,9 0 14 0,-2 0-2 16,1 0-5-16,-1 0 1 15,-6 0-3-15,-2 0 3 16,-5 0-10-16,-7 0 6 15,-1 0-2-15,0 6 1 16,0 8-6-16,0 10 10 16,0 6 7-16,0 8-8 15,2 3 6-15,1 2-3 16,0-1 5-16,0-3-6 16,-2-7 1-16,-1-7 0 15,0-7 1-15,0-7 5 16,-1-5 8-16,-17-3 19 15,-9-2-4-15,-8-1-16 0,-3 0-13 16,7 0 6-16,7-6-6 16,4-2 2-16,10 1-2 15,1 2-2-15,6 3 2 16,-7 2-28-16,-2 0-25 16,-2 7-122-16</inkml:trace>
  <inkml:trace contextRef="#ctx0" brushRef="#br0" timeOffset="8607.81">24658 6789 526 0,'-6'-4'15'15,"6"4"13"-15,0-1 32 16,0 1-39-16,8 0-24 15,17 0-3-15,11 0 11 16,7 0-3-16,-3 0 1 16,-3 4-2-16,-7-1-24 15,-12 2-57-15,-13 0-70 16</inkml:trace>
  <inkml:trace contextRef="#ctx0" brushRef="#br0" timeOffset="8779.71">24678 6849 562 0,'0'0'6'15,"1"0"-18"-15,21 0 17 16,10 0-2-16,8 0 1 16,6 0-8-16,-3 0-18 15,-7 0-95-15,-9 0-185 16</inkml:trace>
  <inkml:trace contextRef="#ctx0" brushRef="#br0" timeOffset="9835.06">25381 6641 557 0,'-39'-8'-5'0,"-6"4"24"16,6 4 35-16,5 0-11 15,7 9-30-15,5 12-12 16,9 6 3-16,5 10-8 16,7 2 8-16,1 2-4 15,4 1 3-15,21-2-5 0,7-2 2 16,3-5-1-16,3-12 2 16,-4-8-23-16,-1-13-26 15,-6 0 20-15,-7-22-5 16,-8-12 31-16,-7-8 2 15,-5-4 4-15,0-5 0 16,0-2 6-16,0 3-2 16,0 5 0-16,0 18 2 15,0 11 19-15,0 12 16 16,0 4-35-16,0 0-10 16,0 15-13-16,12 13 18 15,3 10 5-15,5 4-4 16,6-2-1-16,0 0-6 0,2-5 6 15,1-3-9-15,-3-1 7 16,-6-8-19-16,-5-4-68 16,-9-10-113-16</inkml:trace>
  <inkml:trace contextRef="#ctx0" brushRef="#br0" timeOffset="10211.06">25893 6625 634 0,'0'-14'29'0,"0"3"-45"15,0 1 19-15,0 1-3 16,-2-4 2-16,-14-1-8 16,-8-1-17-16,-5 4 5 15,-3 4 3-15,1 3 11 16,0 4 2-16,5 0 9 15,5 5 6-15,4 9-3 16,8 4-4-16,1 9-2 16,5 6 3-16,1 6 0 15,2 8 1-15,0 2 0 16,0 5 3-16,0 2-7 16,5-3 1-16,0-9-5 15,2-10 1-15,-1-11-1 0,4-9-3 16,-1-5 5-16,3-2-6 15,2-6 7-15,2-1-5 16,6 0-5 0,4-8-68-16,-3-13-109 0</inkml:trace>
  <inkml:trace contextRef="#ctx0" brushRef="#br0" timeOffset="10407.52">25993 6810 637 0,'0'-4'19'16,"0"4"2"-16,0 0 5 0,0 0-13 16,1 8-30-16,4 18 16 15,2 7 0-15,0 6 6 16,1-3-7 0,-2-4 2-16,0-6-1 0,-3-8-45 15,-3-8-36-15,0-10-135 16</inkml:trace>
  <inkml:trace contextRef="#ctx0" brushRef="#br0" timeOffset="10563.11">25976 6767 577 0,'-1'-1'32'0,"1"-2"-34"15,15 3 4-15,19 0-4 16,11 0 2-1,1 0-21-15,-7-3-122 16,-11-4-186-16</inkml:trace>
  <inkml:trace contextRef="#ctx0" brushRef="#br0" timeOffset="10955.36">26304 6556 578 0,'0'0'17'15,"0"4"-14"-15,1 21 5 0,2 14 31 16,2 14-15 0,1 4-21-16,0-2 4 15,-2-4-7-15,1-13 2 16,-1-5-4-16,-4-13 3 0,0-10-1 16,0-6-16-16,-4-4-11 15,-13 0 5-15,-8-4-13 16,0-13-10-16,-1-6 6 15,3-2 6-15,3 1 20 16,-2 7 15-16,1 10 25 16,0 7 17-16,0 0-14 15,4 14-8-15,6 10-3 16,3 7 1-16,8-2-7 0,0 1 8 16,8-3-8-1,11-3 4-15,4-6-4 16,2-7-8-16,0-1 1 15,4-9-10-15,-1-1 3 0,2-8-42 16,-2-16-58-16,-3-12-210 16</inkml:trace>
  <inkml:trace contextRef="#ctx0" brushRef="#br0" timeOffset="11375.23">26553 6707 337 0,'0'0'136'16,"0"-1"-65"-16,0 1 15 16,0 0-33-16,0 0-28 15,0 0-21-15,1 0-8 16,7 10-2-16,3 12 4 0,5 6 4 15,3 7-1-15,3 2 3 16,-1 1-5-16,4-1 3 16,-2-5-3-16,-8-4 3 15,-5-6-25-15,-6-8-53 16,-4-8-51-16,0-6-167 16</inkml:trace>
  <inkml:trace contextRef="#ctx0" brushRef="#br0" timeOffset="11563.77">26712 6752 496 0,'0'0'71'0,"0"0"-60"15,-10 0 18-15,-16 16-9 16,-6 12-9-16,-1 7-9 16,1-3-3-16,7 2 3 15,6-9-5-15,1-2 1 16,6-5-26-16,3-5-15 15,9-9-88-15,0-4-164 16</inkml:trace>
  <inkml:trace contextRef="#ctx0" brushRef="#br0" timeOffset="11802.77">26808 6659 444 0,'0'15'-5'0,"0"10"22"15,0 7 18-15,8 4 2 16,3 5-28-16,1-3-5 16,-2-1-6-16,-1-7 6 15,-1-7-6-15,-1-5 4 16,-3-4-11-16,-1-5-52 15,-3-6-94-15</inkml:trace>
  <inkml:trace contextRef="#ctx0" brushRef="#br0" timeOffset="11991.27">26988 6859 556 0,'-5'-7'58'0,"4"4"-57"15,1 2 57-15,13-1-41 16,18 0-24-16,9-2 11 16,4 2-4-16,-8 2-12 15,-13 0-76-15,-10 0-65 16,-13 0-180-16</inkml:trace>
  <inkml:trace contextRef="#ctx0" brushRef="#br0" timeOffset="12183.68">26961 6707 474 0,'0'0'66'15,"0"2"-83"-15,1 13 18 16,14 9 41-16,3 2-16 16,-3 6-10-16,1 4-14 15,-5 2 4-15,-4-1-6 16,1-3 1-16,-4-5-16 15,-1-8-92-15,0-14-190 0</inkml:trace>
  <inkml:trace contextRef="#ctx0" brushRef="#br0" timeOffset="12352.23">27230 6833 466 0,'5'-2'146'0,"8"-1"-148"15,18 1-2-15,11-3 19 16,9 0-7-16,0 1-8 16,-10 0-32-16,-14 2-82 15,-14-3-86-15</inkml:trace>
  <inkml:trace contextRef="#ctx0" brushRef="#br0" timeOffset="12567.65">27250 6723 434 0,'0'1'40'16,"0"5"-48"-16,6 3 32 16,4 8 16-16,-1 5-14 15,-2 9-16-15,-1 5-2 16,-4 4-6-16,-2 1 1 15,0-6-6-15,0-3-61 16,0-16-87-16</inkml:trace>
  <inkml:trace contextRef="#ctx0" brushRef="#br0" timeOffset="13374.85">27562 6518 566 0,'-4'0'22'0,"4"0"6"16,0 0 6-16,0 0-17 16,0 0-21-16,0 0-3 15,1 3 0-15,2 7 10 16,2-1 1-16,-2-2-8 16,-3-2 6-16,0-1-5 15,0-4 7-15,1 1-4 16,-1 1 2-16,2-2 4 15,-2 0 2-15,0 0 2 16,0 0 2-16,0 0 3 16,0 0-10-16,0 0 1 0,0 0-7 15,0 0 3-15,0 0-3 16,0 0 2-16,0 0-3 16,0 0 0-16,0 0 4 15,0 0-8-15,1 0 9 16,-1 0-8-16,2 0 8 15,7 0-9-15,9 0 2 16,8 0 4-16,7 0 3 16,-1 0 1-16,-6 0-7 15,-7 4-1-15,-3-2-10 16,-9 0 1-16,-3-1 3 16,-4-1 10-16,0 0-3 15,0 2 6-15,0-1-2 0,0-1 7 16,0 0 1-16,0 1-10 15,0 8 1-15,0 7-8 16,0 11 13-16,0 10-4 16,0 8 4-16,0 1-4 15,0 3 2-15,0-2 0 16,0-5-6-16,0-6 6 16,0-10-7-16,0-10 6 15,0-8-3-15,-1-7 6 16,-6-1-2-16,-7 0 19 15,-10 0-1-15,-4-1-14 16,-5-7-4-16,3 2-7 0,5-2 2 16,4 2-9-16,5 2 4 15,1 1-25-15,3 3-36 16,5 0-22 0,7 0-94-16</inkml:trace>
  <inkml:trace contextRef="#ctx0" brushRef="#br0" timeOffset="13572.15">28134 6509 654 0,'0'0'41'0,"0"0"-45"0,3 0-1 16,3 13-6-16,-1 18 9 15,-4 9-5 1,-1 3-103-16,0-9-219 0</inkml:trace>
  <inkml:trace contextRef="#ctx0" brushRef="#br0" timeOffset="13714.77">28148 6949 584 0,'0'5'39'0,"-2"3"-46"15,-1 10 18-15,-4 8-2 0,-7 7-8 16,-2 3-2 0,-9-4-125-16,-2-14-301 15</inkml:trace>
  <inkml:trace contextRef="#ctx0" brushRef="#br0" timeOffset="15922.39">21380 7314 355 0,'-6'-7'44'15,"2"3"-36"-15,4 1 28 16,0 3-17-16,0-1-17 16,1 1-7-16,14 0 8 15,3 0 5-15,6 0-1 16,4 0 8-16,3 0-5 16,1 0 1-16,-7 0-9 15,-7 5 1-15,-5 11-4 0,-10 3-3 16,-3 3 3-16,-8 7 0 15,-21-2 7-15,-4-4-5 16,-1-5 6 0,1-6-3-16,8-5 19 0,5-3-3 15,9-3 15-15,6-1-6 16,5 0-8-16,0 0-13 16,3 1-19-16,15 4 3 15,6 0 9-15,0 4 3 16,0 0-2-16,-5 4-2 15,-7 3-1-15,-6 3 0 16,-6 4-2-16,0-1-2 16,-20 1 9-16,-5-5-5 0,1-3 10 15,3-5 0-15,7-6 9 16,4-1-6-16,6-3-4 16,2 0 1-1,2 0-6-15,0 0 0 0,-2 1-39 16,-7 3-34-16,-6 3-150 15</inkml:trace>
  <inkml:trace contextRef="#ctx0" brushRef="#br0" timeOffset="18862.68">21425 8194 436 0,'0'0'7'0,"0"0"-18"0,4 0 13 15,14 0-2-15,5 0 3 16,2-4-2-16,0-2 4 16,-1 1 5-16,0-2-4 15,0-3 5-15,-4-1-3 16,2 0 6-16,-3-5-9 16,-5 0 0-16,-3 0-4 15,-6-4 4-15,-4 2-3 0,-1-1-2 16,0 0 2-16,-19 4-3 15,-4 2 5-15,-5 5-10 16,-2 5 10-16,2 3-2 16,3 0-1-16,4 6 3 15,7 9 2-15,5 6 1 16,5 7-1-16,4 8 7 16,0 3-4-16,0 0 4 15,4-2 8-15,8-5-7 16,5-3-10-16,1-3 3 15,7-7 0-15,3-2-5 16,10-9 5-16,7-8-9 16,3 0 7-16,1-4-7 0,-2-17-31 15,-11-1-75 1,-11-7-119-16</inkml:trace>
  <inkml:trace contextRef="#ctx0" brushRef="#br0" timeOffset="19122.98">21939 7838 562 0,'-8'7'17'16,"4"5"-27"-16,2 15 17 0,2 8 16 15,0 9 0-15,14 10-8 16,2-1-12-16,1 2 6 15,0-4-8 1,-6-8 5-16,-1-8-10 0,-4-4 8 16,-1-12-11-16,-2-4-25 15,-2-8-23-15,1-7-30 16,2 0-24-16,2-22-226 16</inkml:trace>
  <inkml:trace contextRef="#ctx0" brushRef="#br0" timeOffset="19447.57">22224 8006 521 0,'-20'-7'0'16,"-5"6"-17"-16,-1 1 28 16,4 4 10-16,-1 14-15 0,7 4-4 15,7 2-6-15,5 0 9 16,4-1-7-16,0-2 9 15,9-1-9-15,14-5 5 16,4 0-4-16,3 1 1 16,-3-2 2-16,-8 1-9 15,-6-4 4-15,-8-4-6 16,-5-1 11-16,-1-1-8 16,-22 1 21-16,-8-1-4 15,-5 2-4-15,3-3-2 16,7 2-1-16,11-2-2 15,6-2-7-15,9-1-27 0,6-1-83 16,18 0-136-16</inkml:trace>
  <inkml:trace contextRef="#ctx0" brushRef="#br0" timeOffset="19851.39">22399 8165 620 0,'0'-11'18'0,"0"0"-26"16,7-2 16-16,11-2-13 16,6-3 6-16,4-3-5 15,1 3 8-15,-8 0-6 16,-5 2 3-16,-9-2-2 0,-5 0 2 16,-2-1 2-16,0 1-3 15,-15 1 0-15,-9 8-5 16,-3 8 11-16,-1 1-2 15,-3 0 5-15,0 18-7 16,4 3 2-16,4 2 1 16,7 6-3-16,10 3 2 15,6 1-4-15,0 2 5 16,6 0-5-16,13-5 8 16,2-1-3-16,5-4 0 15,3-1-4-15,1-7 1 16,4-5 0-16,1-6-2 0,-3-6 4 15,-2 0-6-15,-6-3 4 16,-5-10-24-16,-2 1 5 16,-6-3-21-1,-3 1-66-15,-8-1-280 0</inkml:trace>
  <inkml:trace contextRef="#ctx0" brushRef="#br0" timeOffset="20871.08">22941 7769 503 0,'0'-9'26'0,"0"1"-20"16,-6 2 54-16,-6 6-21 15,-7 0-19-15,-8 18-22 16,-1 8 3-16,2 6-5 16,10-2 5-16,4-5-3 15,11 0 4-15,1-6-6 16,0-1 3-16,10-3-1 15,11-3 1-15,6-4-4 16,1-4-14-16,-1-2 1 0,-8-2-12 16,-3 0 15-1,-9 0 10-15,-6 0 5 16,-1 4-4-16,0 6 0 16,-6 11 15-16,-12 12 33 0,3 3-21 15,3-2-16-15,7-4-1 16,5-6-6-16,0-1 7 15,5-2-8-15,10-4 4 16,3-4-3-16,0-5 1 16,0-3 3-16,-2-5-7 15,1 0-33-15,-4 0-19 16,-4 0-1-16,-6-8-93 16</inkml:trace>
  <inkml:trace contextRef="#ctx0" brushRef="#br0" timeOffset="21495.14">22150 8651 399 0,'-6'-4'31'0,"5"0"-11"16,1 3 63-16,0-1-25 16,0 1-34-16,0 1-20 15,0-2 6-15,10-2-5 16,14-2 7-16,6 0-1 15,6-1-5-15,-1 1-2 16,-2 4-8-16,0 2 7 16,-11-2-6-16,-4 2 4 15,-9 0-41-15,-9 0-46 0,0 0-18 16,-14 0-8-16</inkml:trace>
  <inkml:trace contextRef="#ctx0" brushRef="#br0" timeOffset="21719.54">22208 8453 327 0,'0'0'175'15,"0"3"-181"-15,0 16-1 16,0 12 52-16,6 14 15 16,3 7-35-16,-1 2-11 15,2-1-9-15,-2-6-1 0,0-5-6 16,-5-8 4-16,-3-6-5 15,0-7 6-15,0-3-18 16,0-7-25 0,0-4-39-16,3-7-25 0,9-4-234 15</inkml:trace>
  <inkml:trace contextRef="#ctx0" brushRef="#br0" timeOffset="22095.18">22668 8463 485 0,'-13'-13'-1'15,"-3"3"-3"-15,1 3 19 0,-3 3-15 16,0 2 2-16,2 1-9 15,1 1 4-15,1 0-4 16,4 0 7-16,-2 7 7 16,3 13-5-16,0 10 9 15,2 13 1-15,2 13 9 16,2 11-11-16,2 1 6 16,1 0-1-16,0-9-1 0,4-10-7 15,10-13-2 1,1-11 0-16,-2-9-6 0,-1-7 6 15,3-7-6 1,1-2 6-16,6 0-2 0,7-15-14 16,0-11-68-16,0-4-44 15</inkml:trace>
  <inkml:trace contextRef="#ctx0" brushRef="#br0" timeOffset="22291.66">22798 8687 561 0,'-7'-6'24'16,"5"2"15"-16,2 4-3 16,0 0-32-16,0 15-3 15,0 7-3-15,9 4 6 16,1 3-4-16,1-5 1 16,-1-2 0-16,-1-5-6 0,-7-6-46 15,-2-5-51-15,0-6-16 16,-11 0-226-16</inkml:trace>
  <inkml:trace contextRef="#ctx0" brushRef="#br0" timeOffset="22447.24">22712 8507 600 0,'-2'-6'-3'0,"2"6"0"15,9 0-1-15,21 0-6 16,10 0 13-16,8 0 1 15,-4 0-11-15,-2 2-14 0,-3 1-72 16,-14-3-81-16</inkml:trace>
  <inkml:trace contextRef="#ctx0" brushRef="#br0" timeOffset="22831.21">23059 8439 498 0,'0'0'13'16,"0"0"22"-16,0 0-6 15,0 18-19-15,4 18-1 16,4 14 43-16,-1 7-41 16,3-4-1-16,1-3-7 15,1-10 2-15,0-7-3 16,-5-10-1-16,-2-12 1 0,-4-6-4 16,-1-5 3-16,0 0-6 15,-15-7-3-15,-10-14-33 16,-3-8 23-16,-2-3 11 15,-1 2 8-15,4 8-3 16,9 6 15-16,3 9 20 16,7 7-9-16,4 0-8 15,-2 16-17-15,2 13 4 16,4 7-3-16,0 2 4 16,5-7-4-16,9-6 3 15,7-4 1-15,0-5-1 16,3-5 4-16,4-2-8 0,-4-4 4 15,1-5-13-15,2 0-38 16,-5-21-62-16,0-11-40 16</inkml:trace>
  <inkml:trace contextRef="#ctx0" brushRef="#br0" timeOffset="22994.78">23200 8619 490 0,'0'0'61'15,"2"0"-50"-15,8 2-6 16,5 19 2-16,10 8 38 15,7 6-19-15,5 2-16 16,4 2-8-16,0-4 3 16,-7-3-7-16,-4-7 6 15,-10-7-15-15,-14-7-63 0,-6-11-61 16,0 0-222-16</inkml:trace>
  <inkml:trace contextRef="#ctx0" brushRef="#br0" timeOffset="23159.53">23422 8649 331 0,'-12'0'263'0,"-1"0"-242"16,-5 4 20-16,-7 22-25 15,-7 8-4-15,4 6-13 16,2 0 5-16,6-2-4 16,5-4 2-16,5-4-23 15,6-5-39-15,4-13-68 0,0-12-189 16</inkml:trace>
  <inkml:trace contextRef="#ctx0" brushRef="#br0" timeOffset="23578.91">23601 8565 517 0,'-2'-20'7'0,"2"-3"-2"16,5 4 27-16,17 2-23 16,6 2-1-16,7 3-8 0,-2 10 6 15,-4 2-7-15,-6 0-2 16,-11 18 1 0,-9 11-18-16,-3 6-27 15,-9 3 1-15,-15 2-33 0,-2-10-17 16,-1-8 60-16,5-12 42 15,6-6 84-15,7-4-18 16,6 0-9-16,3 0-15 16,0 0-40-16,18 6-16 15,3 4 5-15,1 4 7 16,-3 1-4-16,-10 2 1 16,-9-4-2-16,0 3 2 0,-23-2 5 15,-12-3 14 1,1-3 6-16,-3-4-18 15,8-4 3-15,9 0-11 16,6 0-2-16,14 0-58 0,0 0-45 16</inkml:trace>
  <inkml:trace contextRef="#ctx0" brushRef="#br0" timeOffset="23790.84">23899 8642 642 0,'-9'-13'11'0,"7"5"-7"15,2 8 10-15,21 0-11 16,16 0-6-16,9-1 3 16,-2 0 3-16,-7 1-5 0,-12 0-20 15,-10 0-72-15,-10 0-9 16,-5 0-119-16</inkml:trace>
  <inkml:trace contextRef="#ctx0" brushRef="#br0" timeOffset="23963.38">23933 8522 501 0,'-6'-4'48'0,"3"3"-22"16,3 1 5-1,0 4-26-15,0 18-5 16,10 10 16-16,2 6 1 15,-1 2-17-15,-1 2 5 0,3-2-5 16,-2 0 0-16,-2-7-38 16,-2-10-110-16</inkml:trace>
  <inkml:trace contextRef="#ctx0" brushRef="#br0" timeOffset="24135.93">24149 8622 633 0,'1'0'-10'16,"16"-2"7"-16,11 1-2 15,11-3 11-15,6 0-4 16,-4 0-2-16,-10 1-59 0,-16-2-59 16,-15-4-176-16</inkml:trace>
  <inkml:trace contextRef="#ctx0" brushRef="#br0" timeOffset="24299.49">24170 8490 576 0,'0'0'8'0,"0"11"-17"16,0 9 7-16,4 6 34 16,8 6-16-16,3 0-10 15,0 2-3-15,0 0-2 16,-3 1 0-16,-5 0-63 0,-1-12-127 15</inkml:trace>
  <inkml:trace contextRef="#ctx0" brushRef="#br0" timeOffset="24734.87">24393 8450 441 0,'8'-11'-1'0,"9"3"11"16,9 3 24-16,3 3-16 15,6 0-13-15,0 2 0 16,-3 0-5-16,-7 0 3 15,-10 7-4-15,-6 3 0 16,-6 5-3-16,-3 12 7 16,0 9 42-16,0 12-3 15,-9 9-14-15,3 3-13 16,5 3 0-16,1-7-11 16,0-7-2-16,0-11 2 15,0-15-3-15,0-10 0 0,0-9-1 16,-11-1 3-16,-19-3 1 15,-13 0 2-15,-3 0-12 16,-3-13 1 0,10-4-10-16,14-1-2 0,17-1-13 15,8-2-53-15,24-3-26 16</inkml:trace>
  <inkml:trace contextRef="#ctx0" brushRef="#br0" timeOffset="24959.27">24874 8560 666 0,'0'-6'-1'0,"24"1"-3"0,19 1 4 16,7 4 10-16,2 0-8 15,-8 0-2-15,-13 4-7 16,-14 7-61-16,-16 1-75 16,-4-2-188-16</inkml:trace>
  <inkml:trace contextRef="#ctx0" brushRef="#br0" timeOffset="25095.66">24859 8661 468 0,'-1'0'96'0,"1"0"-98"15,1 0 14-15,28 0-8 16,12 2 1-16,19-2 0 0,8 1-1 16,-2-1-18-16,-8 0-143 15</inkml:trace>
  <inkml:trace contextRef="#ctx0" brushRef="#br0" timeOffset="25543.02">25419 8477 594 0,'-15'-13'22'0,"-1"3"12"0,-2 10 12 15,-6 0-20-15,-2 10-19 16,0 16-9-16,5 10 2 15,5 2 0-15,8 2 0 16,8-2 0-16,0-3-1 16,2-1 2-16,19-3-6 15,1-6 2-15,8-5-23 16,-5-13-14-16,1-7-38 0,-6-4-1 16,-8-23 20-1,-6-10 18-15,-6-6 34 16,0-5 7-16,0-4 41 15,-4 4 6-15,-4 10 2 0,4 15 40 16,1 14-17-16,3 9-37 16,0 2-34-16,7 24-9 15,18 12 10-15,7 8 11 16,4 2-9-16,-1-3-2 16,-2-5-3-16,-3-4 3 15,-6-4-9-15,-9-6-59 16,-8-9-96-16,-4-12-312 15</inkml:trace>
  <inkml:trace contextRef="#ctx0" brushRef="#br0" timeOffset="25978.86">25841 8317 495 0,'-12'-21'31'15,"3"7"34"-15,1 3 11 16,-4 1-57-16,-4 0-19 0,-2 3 3 15,0 3-5-15,5 3 5 16,0 1-7-16,-1 0 3 16,-2 9-2-16,1 18 5 15,0 10-3-15,3 12 0 16,4 8 5-16,4 7-7 16,4 4 11-16,0-3-6 15,3-5 2-15,14-11-4 16,5-10 3-16,0-12-2 15,-1-10 1-15,0-7-1 16,0-8-3-16,-2-2 3 16,8 0-27-16,1-16-15 15,-1-5-65-15,-3-4-83 0</inkml:trace>
  <inkml:trace contextRef="#ctx0" brushRef="#br0" timeOffset="26199.27">26088 8490 596 0,'0'0'43'0,"0"5"-46"16,0 15 10-16,2 8 35 16,7 11-8-16,2 0-30 15,0 0-1-15,-2-2-3 0,1-5-2 16,-4-7 2-16,-3-5-43 15,-3-11-5-15,0-7-59 16,-12-2-28-16</inkml:trace>
  <inkml:trace contextRef="#ctx0" brushRef="#br0" timeOffset="26338.43">26057 8415 561 0,'0'-6'29'0,"1"5"-34"15,23 1-8-15,12 0 13 16,13 5 5-16,2 2-9 16,-1-1-57-16,-3-6-174 0</inkml:trace>
  <inkml:trace contextRef="#ctx0" brushRef="#br0" timeOffset="26730.75">26448 8318 528 0,'0'3'31'0,"0"8"-39"16,0 14 8-16,9 11 72 15,2 11-39-15,2 2-10 16,-2-3-13-16,-4-4-4 16,-1-4-7-16,-6-8 4 0,0-8-2 15,-9-8-6-15,-10-6-5 16,-5-5-6-1,0-3 15-15,-1 0-7 16,1-21 12-16,-2-5-4 0,0-6 0 16,0 0 2-16,7 8-2 15,4 12 15-15,6 6 21 16,6 6-9-16,-3 1-25 16,3 23 0-16,2 9 0 15,1 7 12-15,0-1-11 16,15-2 4-16,4-5 3 15,6-5-7-15,2-5 1 16,0-5-8-16,3-9 6 16,1-8-37-16,2 0-30 15,0-29-69-15,-10-11-210 16</inkml:trace>
  <inkml:trace contextRef="#ctx0" brushRef="#br0" timeOffset="26895.7">26579 8464 445 0,'7'3'95'15,"10"15"-112"-15,3 12 36 16,4 6 28-16,1 5-7 16,0-2-16-16,-1-3-13 15,-2-7-6-15,-1-4-6 16,-6-6 6-16,-6-6-7 16,-9-6-36-16,0-7-102 15,-3 0-188-15</inkml:trace>
  <inkml:trace contextRef="#ctx0" brushRef="#br0" timeOffset="27058.26">26755 8524 566 0,'-1'0'17'0,"-11"12"0"16,-3 13 49-16,-6 9-30 16,-3 0-26-16,3 6 2 15,1-5-9-15,-1 0-2 16,4-2-2-16,3-1-35 15,3-7-41-15,11-15-118 16</inkml:trace>
  <inkml:trace contextRef="#ctx0" brushRef="#br0" timeOffset="27503.07">26955 8451 425 0,'0'-9'55'0,"11"-4"-51"15,12 1 21-15,5 1 9 16,4 1 2-16,-6 10-17 0,0 0-4 15,-4 5-7-15,-10 20 4 16,-11 13-9-16,-1 6 3 16,-16 8-4-16,-15-1 2 15,-8-5-6-15,3-7-5 16,8-11 5-16,8-12-4 16,9-6 9-16,8-7 8 15,3-3 16-15,0 0-6 16,0 0-7-16,0 0-12 15,17 0-5-15,6 4 5 16,8 0-3-16,2-1 4 16,0 4-5-16,-1 1 6 15,1 1-7-15,0 2 5 0,-3-4-23 16,-4-2-85-16,-4-5-113 16</inkml:trace>
  <inkml:trace contextRef="#ctx0" brushRef="#br0" timeOffset="27683.59">27300 8620 436 0,'0'0'177'0,"6"0"-178"16,25 0 7-16,16 0 16 15,6 0-12-15,1 0-6 0,-12 0-7 16,-14 4-47-16,-15-4-87 15,-13 0-174-15</inkml:trace>
  <inkml:trace contextRef="#ctx0" brushRef="#br0" timeOffset="27871.7">27362 8472 508 0,'0'0'25'0,"0"0"-24"16,0 14 0-16,2 17 41 15,9 6 8-15,1 5-28 16,1-3 6-16,-1-3-12 16,-1-1-6-16,0-4-11 0,-3-4 6 15,1-4-9-15,1-7-50 16,-1-13-112 0</inkml:trace>
  <inkml:trace contextRef="#ctx0" brushRef="#br0" timeOffset="28035.85">27634 8593 528 0,'7'0'77'15,"7"0"-86"-15,9 0 22 16,12 0 22-16,1 0-22 16,1 0-12-16,-6 0 1 0,-10-3-30 15,-12-4-117-15,-9-2-180 16</inkml:trace>
  <inkml:trace contextRef="#ctx0" brushRef="#br0" timeOffset="28215.37">27684 8429 465 0,'0'2'52'16,"0"12"-64"-16,0 11 33 15,0 9 53-15,2 5-37 16,6 0-19-16,-2 0-4 15,1-4-9-15,-3-3-2 16,-1-1-5-16,-3-8-5 16,0-7-82-16,0-13-89 15</inkml:trace>
  <inkml:trace contextRef="#ctx0" brushRef="#br0" timeOffset="28575.54">27826 8362 548 0,'0'0'14'0,"24"0"-18"15,14 0 32-15,9 0-1 16,-1 0-20-16,-8 0-5 16,-12 0 0-16,-13 0-5 15,-7 0 1-15,-6 0 0 16,0 0-2-16,0 6 2 15,0 15 0-15,-7 15 49 0,-7 13-25 16,1 3 10-16,4 3-15 16,4-1-8-16,1-8-6 15,-2-6 3-15,3-11-4 16,0-10-3-16,0-13 0 16,-9-5 0-16,-12-1 8 15,-10 0 7-15,-12 0-8 16,4-5-5-16,5-8 3 15,6 1-15-15,10-2-30 16,9-1-29-16,12-7-69 16</inkml:trace>
  <inkml:trace contextRef="#ctx0" brushRef="#br0" timeOffset="28747.08">28154 8335 640 0,'0'-3'33'0,"4"3"-32"16,11 0-3-16,3 17 5 15,1 11-9-15,-4 6-13 16,-9-2-138-16,-6-8-266 16</inkml:trace>
  <inkml:trace contextRef="#ctx0" brushRef="#br0" timeOffset="28875.73">28246 8681 505 0,'0'6'6'0,"0"3"1"15,0 8 4-15,-4 5-5 16,-10 3-10-16,-2-3-135 16</inkml:trace>
  <inkml:trace contextRef="#ctx0" brushRef="#br0" timeOffset="29910.75">21659 9138 589 0,'13'0'0'15,"7"-3"-40"-15,6 2 41 16,6 1-6-16,-4 0-6 16,-6 14-50-16,-8 4 14 15,-11-1 9-15,-3-1 15 16,-3-5 12-16,-14-2 32 16,-2-4 34-16,1-2-7 0,3 0-8 15,8-2-8-15,2 1-8 16,5 5-23-16,0 13-9 15,0 6 7-15,0 8 2 16,0 4-9-16,-3-6 10 16,-15 0-2-16,-5-6-3 15,-4-6 7-15,6-6 14 16,2-6 15-16,8-5-19 16,6-2 2-16,5-1-14 15,0 0-25-15,0 0-85 16,3 0-45-16</inkml:trace>
  <inkml:trace contextRef="#ctx0" brushRef="#br0" timeOffset="30538.7">21112 9765 503 0,'0'-3'36'0,"0"-2"-45"0,17 1 3 15,17 0 3-15,9-1 8 16,-6 5-6-16,-7 0-6 16,-14 9-15-16,-11 7-16 15,-5 2 6-15,-9 2 31 16,-18-3 20-16,-3-2 13 16,4-1 8-16,5-6 0 15,6-2 0-15,7 0-20 16,8-4-12-16,0 8-10 15,5 6-6-15,9 8 11 16,-3 8-5-16,-3 1 3 16,-8 2-3-16,0 0 5 15,-11-6-5-15,-13-5 4 0,1-8 1 16,-2-7 8-16,8-5 6 16,8-4-8-16,4 0-1 15,5 0-15-15,2-7-43 16,8-17-101-16</inkml:trace>
  <inkml:trace contextRef="#ctx0" brushRef="#br0" timeOffset="38747.41">11080 15416 330 0,'0'2'92'16,"-3"-2"-57"-16,-12 0 25 15,5 0 9-15,-2-3-19 16,3 0-18-16,3 0-19 16,0 2 8-16,3 1-3 15,3 0-2-15,0 0-10 16,0 0-3-16,0 0-3 16,0 0-1-16,0 0 0 0,0 0-5 15,0 0 6-15,0 0-3 16,0 0 5-16,0 0-3 15,0 0 2-15,0 0-4 16,0 0 3-16,0 0 1 16,0 0-6-16,0 0 2 15,10 0-25-15,14 11-32 16,12 4-20-16,9-5-60 16</inkml:trace>
  <inkml:trace contextRef="#ctx0" brushRef="#br0" timeOffset="39534.89">14441 14289 678 0,'-14'-9'1'0,"8"5"15"16,6 4 26 0,0 0-18-16,0 10-18 15,0 27-13-15,0 17 11 16,0 19 4-16,0 0-1 0,6-4-6 15,4-3 2-15,-1-8-3 16,0-3 2-16,3-6 1 16,-5-10-3-16,4-6 4 15,-1-6-12-15,-4-10 13 16,-2-7-5-16,-4-2 1 16,0-4-20-16,0 0-31 15,0-3-42-15,-9-1-37 16,-10-4-196-16</inkml:trace>
  <inkml:trace contextRef="#ctx0" brushRef="#br0" timeOffset="39902.18">14364 14759 594 0,'-4'0'35'0,"1"0"-42"16,3 0 28-16,0 0 2 15,0 7-20-15,7 15-11 16,12 8 13-16,7 4-1 15,0-6-3-15,3-10 3 16,-4-3-6-16,1-9 4 16,0-6-6-16,3 0 8 0,0-17-3 15,0-11 3 1,-6-3-2-16,-8 4-4 16,-1 9 5-16,-10 9-4 15,-2 6 3-15,-2 3-4 0,0 0 7 16,0 0-1-16,0 0 6 15,0 0 0-15,0 0-1 16,0 0-2-16,0 0-3 16,0 0 0-16,0 0-6 15,0 0 4-15,0 0-5 16,0 0 7-16,0 0-6 16,0 0-11-16,0 0-33 15,0 0-22-15,-6 0-84 16</inkml:trace>
  <inkml:trace contextRef="#ctx0" brushRef="#br0" timeOffset="42447.39">14280 14448 156 0,'20'-23'-15'0</inkml:trace>
  <inkml:trace contextRef="#ctx0" brushRef="#br0" timeOffset="42694.73">14280 14448 12 0,'80'-71'109'0,"-80"71"7"16,0 0-22-16,0 0-4 15,0 0-27-15,0 0-17 16,0 0-19-16,0 0-19 15,0 10-2-15,0 12-6 16,11 16 15-16,0 12-5 16,3 10-2-16,0 1-4 15,7 2-1-15,-5-5-1 0,2-11-3 16,-4-6 4-16,-4-12-6 16,-3-8 6-16,-4-9-3 15,-3-5 2-15,0-2-3 16,0 0-17-16,-17 3-15 15,-4-1-58-15,-6-7-35 16,-1 0-72-16</inkml:trace>
  <inkml:trace contextRef="#ctx0" brushRef="#br0" timeOffset="43106.94">14166 14746 564 0,'-2'-1'8'0,"1"1"-7"16,1-2-4-16,0 2 7 15,12 0-5-15,16 4-5 16,8 13 10-16,5 5 1 16,-5 1-1-16,-3 0-8 15,-6 0 7-15,-9-3-6 16,-2-3 7-16,-4-5-1 16,-3-9-2-16,-6 0-1 15,6-3-1-15,3 0 2 16,13-4 0-16,14-20 3 15,7-8-1-15,4-4 0 16,-6 4-4-16,-13 10 3 16,-9 8-6-16,-13 7 2 0,-4 4 1 15,-5 3 1-15,0 0 2 16,0 0-3-16,0 0 5 16,0 0-3-16,0 0 11 15,0 0-1-15,0 0-2 16,0 0-9-16,0 0 0 15,0 0-6-15,0 0-7 16,0 6-12-16,0 8-10 16,0 5 12-16,0 4-50 15,0-3-68-15,0-8-119 16</inkml:trace>
  <inkml:trace contextRef="#ctx0" brushRef="#br0" timeOffset="44335.84">16606 14395 600 0,'0'-9'12'0,"0"6"-9"15,0 3-5-15,0 0 16 16,0 8-14-16,-2 30 0 16,-3 22 7-16,-1 17 21 15,2 1-12-15,1-9-5 16,3-16-6-16,0-15-1 16,0-11-1-16,0-10-4 15,0-3 3-15,3-7-4 0,-2-3 5 16,1-4-5-16,-2 0 1 15,0 0-19-15,0 0-8 16,0 0-16-16,-12 0-50 16,0-19-100-16</inkml:trace>
  <inkml:trace contextRef="#ctx0" brushRef="#br0" timeOffset="44591.1">16549 14651 456 0,'0'18'45'16,"0"8"-56"-16,0 10 23 15,2 10 30-15,9-3-19 16,4-4-11-16,4-2 6 16,2-7-13-16,-3-10-1 0,0-4 2 15,-3-12-5-15,1-4 3 16,5 0-4-16,6-6 8 16,12-21-2-16,2-12 3 15,0-7-5-15,-10 12-3 16,-13 12-3-16,-11 11 2 15,-5 8-9-15,-2 3-18 16,1 0-6-16,-1 10-49 16,0 15 12-16,-3 1-225 15</inkml:trace>
  <inkml:trace contextRef="#ctx0" brushRef="#br0" timeOffset="48251.33">24171 5291 270 0,'2'0'36'15,"-2"0"-10"-15,1 0 3 0,-1 0-21 16,3-2-13-16,2 0-74 16</inkml:trace>
  <inkml:trace contextRef="#ctx0" brushRef="#br0" timeOffset="53199.71">14410 14544 242 0,'5'-5'26'0,"-5"-2"-57"15,0 0 2-15,0 3 29 16,0-1 14-16,0 3-5 16,0-4-6-16,3 0 3 15,0 1 8-15,-2-1 1 16,2 4-7-16,-3-4-4 15,2 2-7-15,0-2 6 16,0-1-20-16,2 0-74 16</inkml:trace>
  <inkml:trace contextRef="#ctx0" brushRef="#br0" timeOffset="53598.64">14461 14301 396 0,'-14'-4'3'16,"4"1"-1"-16,7 3 5 15,3 0 17-15,-2-1 3 16,2 1-22-16,0 0-1 15,0 0-4-15,-1 0 6 16,-1 0-2-16,-2 1 8 0,0 39 2 16,-4 27 15-16,-1 28 21 15,-1 10-34-15,4-8-2 16,6-9-13-16,0-15 8 16,0-12-3-16,15-8-1 15,-2-16-3-15,3-8-1 16,-4-9 1-16,-4-9-7 15,-2-5 8-15,-6-5-7 16,0-1 5-16,0 0-18 16,0 0-13-16,-8 0-35 15,-13-18-41-15</inkml:trace>
  <inkml:trace contextRef="#ctx0" brushRef="#br0" timeOffset="54018.85">14154 14688 522 0,'3'0'23'16,"7"4"-28"-16,7 20-11 15,2 14 20-15,11 12 1 16,0 2 10-16,4-2-12 15,2-4 3-15,-1-9-5 0,-2-5 2 16,-7-6-3-16,-3-10-2 16,-5-3 4-16,-1-8-4 15,-7-3 4-15,-4-2-8 16,2 0 10-16,1-2-4 16,13-21 10-16,8-12-2 15,2-10 1-15,3 4-7 16,-9 9-2-16,-6 11 0 15,-8 10-8-15,-6 7 13 16,-5 1-11-16,-1 3 11 16,0 0-5-16,0 0 3 15,0 0-1-15,0 0-1 16,0 0 3-16,0 0-7 0,0 0 2 16,0 0-52-16,0 4-80 15</inkml:trace>
  <inkml:trace contextRef="#ctx0" brushRef="#br0" timeOffset="57450.63">21151 10618 502 0,'-2'-3'-2'0,"1"-5"7"16,1 8 15-16,0-2 5 15,0 2-14-15,0 0-6 16,0 0 0-16,0 0 4 15,0 0 16-15,0 0-10 16,0 0 7-16,0 0-13 16,0 0-3-16,0 0-7 15,0 6-2-15,0 11 6 16,0 2-2-16,0 5 6 16,0-3-7-16,0-1 3 0,6 1-4 15,0 1 4-15,-2 3-1 16,1 2-2-16,2-1 3 15,-1-2-3-15,3-6 2 16,0-4-5-16,4-7 2 16,-2-4-7-16,4-3 4 15,-2 0-4-15,5-19 12 16,-5-7-5-16,2-4 3 16,-1 2 1-16,-5 4-6 15,1 9 4-15,-7 7-4 16,-2 5 6-16,1 3-7 15,2 0 4-15,6 9-11 16,4 11 10-16,1 8 4 0,1-1-5 16,1-2 7-16,2-6-7 15,0-10 3 1,-2-5-4-16,1-4 6 16,-3-8-1-16,1-20 5 0,-4-11-7 15,-4-5 2-15,-8 0 1 16,0 3-4-16,0 7 2 15,-9 6-11-15,-2 10-14 16,-1 6-68-16,2 4-47 16</inkml:trace>
  <inkml:trace contextRef="#ctx0" brushRef="#br0" timeOffset="57810.94">21596 10305 643 0,'-12'28'-9'0,"2"18"9"16,3 18 24-16,5 6-10 15,2 4-6-15,3-3-5 16,13-10 0-16,2-9 0 16,-2-13-2-16,-5-18-6 15,-6-5-15-15,-1-12 3 16,-4-4 1-16,0-4 23 15,0-22-9-15,0-10-21 0,0-5 14 16,7 8 5-16,2 11 4 16,4 11 0-1,-4 9 4-15,2 2-8 16,4 2 17-16,-3 13-3 0,0 4 4 16,-2 5-4-16,-4 0-5 15,-3-3-4-15,2-1-1 16,-2-4-16-16,1-8-60 15,5-8-64-15,4 0-220 16</inkml:trace>
  <inkml:trace contextRef="#ctx0" brushRef="#br0" timeOffset="57963.54">21911 10633 557 0,'0'-2'62'16,"0"2"-37"-16,0 0 22 15,0 0-28-15,0 18-14 16,0 16-4-16,0 11 2 0,5 7 0 15,3-6-2-15,1-3-12 16,-3-7-48-16,-6-13-93 16,0-16-206-16</inkml:trace>
  <inkml:trace contextRef="#ctx0" brushRef="#br0" timeOffset="58111.82">21812 10516 633 0,'-1'-3'-13'0,"1"-2"7"16,19 5-2-16,14 0 1 15,10 0 5-15,3 0-79 0,-7 0-101 16</inkml:trace>
  <inkml:trace contextRef="#ctx0" brushRef="#br0" timeOffset="58322.78">22079 10289 654 0,'-3'0'7'15,"3"0"-6"-15,0 16 7 16,0 25 0-16,0 14 48 16,10 13-38-16,3-1-14 15,1-3 0-15,-2-4-3 0,-2-1 1 16,-5-3-4-16,-5-7-35 15,0-8-15-15,0-10-40 16,0-19-99-16</inkml:trace>
  <inkml:trace contextRef="#ctx0" brushRef="#br0" timeOffset="58651.88">22271 10690 658 0,'0'-4'-1'0,"0"-1"14"15,4 5 0-15,16-1-13 16,8-1-5-16,6-4 6 16,-3 1-2-16,-5-2-22 0,-11-2-30 15,-12-2-14-15,-3-7 0 16,-11-4 1-16,-19-3 42 16,-8-3 21-16,-5 7 46 15,5 8 55-15,0 8-27 16,6 5-6-16,6 14-37 15,3 15-8-15,8 9-7 16,11 6 4-16,4 3-5 16,7 1-4-16,21-7 7 15,8-3-11-15,8-10 1 16,5-6-2-16,-2-8 2 16,-2-6-8-16,-2-4-19 0,-3-4-65 15,-12-10-123-15</inkml:trace>
  <inkml:trace contextRef="#ctx0" brushRef="#br0" timeOffset="59251.28">22765 10303 583 0,'-26'0'14'16,"-7"3"-14"-16,10 22 37 15,-4 13-3-15,8 9-7 16,6 10-7-16,2 3 6 15,11-2-16-15,0-2 3 0,15-3-6 16,13-6-3-16,5-4-2 16,5-7-3-16,-1-8 0 15,2-8-40 1,-1-16-25-16,-7-4-69 0,-4-23-183 16</inkml:trace>
  <inkml:trace contextRef="#ctx0" brushRef="#br0" timeOffset="59439.03">22993 10526 498 0,'-2'0'177'0,"0"0"-178"15,2 0 28-15,0 3 1 0,0 18-25 16,0 9 2 0,0 7 6-16,2 1-6 15,8-1-4-15,-3-3 4 16,1-5-8-16,-4-6-45 0,-1-11-22 15,-3-12-94-15,0-10-203 16</inkml:trace>
  <inkml:trace contextRef="#ctx0" brushRef="#br0" timeOffset="59595.61">22875 10370 426 0,'-11'0'215'0,"8"-3"-223"16,3 3 25-16,0 0-10 15,25 12-10-15,12 8 6 16,9 3 2-16,4-5-6 16,-1-6-49-16,-9-8-76 15,-9-4-227-15</inkml:trace>
  <inkml:trace contextRef="#ctx0" brushRef="#br0" timeOffset="59986.77">23276 10260 330 0,'-5'-3'289'16,"2"-1"-283"-16,3 4 25 16,0 0-16-16,0 28-13 15,8 15 3-15,4 13 39 16,3 4-28-16,0-2-16 16,3-6 3-16,-5-8-3 15,-4-9 3-15,-2-9-3 0,-5-10 1 16,-2-9-16-16,0-7-15 15,-19 0 11-15,-10-9 1 16,-3-13-9-16,0-7 11 16,1-3 13-16,3 0 1 15,4 7 8-15,6 11 34 16,5 7-1-16,2 7-3 16,-1 14-20-16,2 14-9 15,5 8-7-15,5 1 6 16,0-2-3-16,17-6 3 15,5-4-2-15,7-6-1 16,-3-3-1-16,6-3 0 16,-1-5 3-16,3-4-6 0,5-2-29 15,-2-2-46-15,-7-7-109 16</inkml:trace>
  <inkml:trace contextRef="#ctx0" brushRef="#br0" timeOffset="60167.29">23459 10543 667 0,'0'7'9'0,"0"4"-9"15,18 11 14-15,9 12 23 16,10 6-25-16,5 2-5 16,-3-1-9-16,-4-3 6 0,-6-6-16 15,-9-9-57-15,-9-10-61 16,-9-13-44-16</inkml:trace>
  <inkml:trace contextRef="#ctx0" brushRef="#br0" timeOffset="60338.83">23748 10571 623 0,'-6'0'39'0,"-14"0"-21"15,-7 14 31-15,-8 9-31 16,0 6-6-16,2 5-12 15,6 2 3-15,7-3-3 16,4 2-1-16,4-3-54 0,4-9-35 16,3-9-134-16</inkml:trace>
  <inkml:trace contextRef="#ctx0" brushRef="#br0" timeOffset="60674.94">23830 10358 338 0,'-13'5'66'0,"5"-2"-49"0,4 7 36 16,1 8-16-16,1 10 3 16,2 13 10-16,0 11-22 15,0 5 9-15,5 2-12 16,7-3-7-16,1-6-7 16,-2-8-9-16,-4-6 2 15,-1-7-4-15,-3-8 0 16,0-5-13-16,-2-4-50 15,1-12-121-15</inkml:trace>
  <inkml:trace contextRef="#ctx0" brushRef="#br0" timeOffset="61170.84">24445 10301 617 0,'-10'-14'59'0,"-21"10"-74"15,-10 4 25-15,-5 5 0 16,-5 19-5-16,4 6-4 16,7 7 1-16,10-4-6 15,9-5 8-15,12-6-10 16,6-5 8-16,3-3-6 15,0-2 4-15,5 3-2 16,12 4 1-16,7 0 4 16,7 4-2-16,2 6 1 15,4 1-6-15,-1 1 7 0,0-3-4 16,-2-6 5-16,-7-3-3 16,-6-5 2-16,-9-3-3 15,-6-2-1-15,-6-3-19 16,0 1-65-16,0-4-98 15</inkml:trace>
  <inkml:trace contextRef="#ctx0" brushRef="#br0" timeOffset="61719.12">24526 10511 512 0,'-6'-13'122'16,"3"2"-119"-16,3 10 25 16,0 1-13-16,0 1-13 15,9 23-3-15,5 11 3 16,0 6 5-16,-2 2-6 16,-5-4-1-16,1-7 5 15,-4-11-10-15,-1-8 9 16,-1-9-6-16,-2-4 2 15,0 0 2-15,0-14 0 16,5-14-6-16,6-9-10 16,11-11 14-16,2-3-4 0,2 8-8 15,-4 9 1-15,-3 16 14 16,-2 14-7-16,-1 4 4 16,1 0-2-16,-3 6-2 15,0 10 3-15,-3 1-1 16,-2-3 1-16,-2-4-2 15,-4-6 5-15,-2-2-6 16,2-2 7-16,10 0-1 16,10-9 1-16,14-16-2 15,5-3-1-15,-2 3 1 16,-7 9-2-16,-8 8 1 16,-7 8-5-16,-8 0 7 0,-4 16-1 15,-3 9 11-15,-3 4-2 16,0 6-3-16,0-2-6 15,0-5 1 1,0-6 1-16,0-7-13 0,0-3-31 16,0-8-61-16,10-4-84 15</inkml:trace>
  <inkml:trace contextRef="#ctx0" brushRef="#br0" timeOffset="62234.73">25217 10139 487 0,'-3'-11'9'16,"3"8"49"-16,0 3-5 16,7 0-31-16,18 0-20 15,11 17 29-15,6 12-16 16,-6 18 1-16,-8 23-6 16,-10 14 2-16,-18 13-1 15,0 0-11-15,-18-8 5 16,-10-14-4-16,-2-15 1 15,-3-17 6-15,6-14 3 0,5-12-1 16,6-9-4 0,10-4-3-16,4-4-3 15,2 0-33-15,0 0-64 16,21-23-104-16</inkml:trace>
  <inkml:trace contextRef="#ctx0" brushRef="#br0" timeOffset="64043.26">25833 10531 501 0,'-4'0'19'0,"2"0"-9"15,2 0 40-15,8 0-32 16,28 0-25-16,14-3 12 16,8-5-6-16,-1 3 7 15,-3 1-5-15,-7 1 2 16,-10 2-2-16,-10 1-1 16,-13 0 1-16,-8 0-2 15,-6 0 2-15,0 0-17 16,-17 0-34-16,-16 0-122 15</inkml:trace>
  <inkml:trace contextRef="#ctx0" brushRef="#br0" timeOffset="64275.64">25963 10373 400 0,'-2'-15'12'16,"2"6"-5"-16,0 7 63 15,0 2-6-15,0 0-32 16,0 15-30-16,2 19 26 15,4 13 14-15,-2 11-20 16,-2 2-11-16,-1 0 1 16,4-6-8-16,-1-5 2 15,2-6-5-15,0-7-1 16,0-8 2-16,0-10-9 16,-5-9-32-16,2-9-44 15,-1-4-47-15,4-27-156 0</inkml:trace>
  <inkml:trace contextRef="#ctx0" brushRef="#br0" timeOffset="64650.64">26612 10292 83 0,'-9'-11'472'15,"-16"-1"-515"-15,-5 1 76 16,0 5-17-16,1 2-12 16,-1 2-3-16,5 2-5 0,5-4 3 15,2 2-3-15,6 0 8 16,4 2-7-16,2 0 6 16,-1 4-3-16,0 24 0 15,-3 14 10-15,2 12 9 16,5 10 5-16,2 2-4 15,1 1 2-15,0-5-16 16,4-9 2-16,12-12-2 16,1-11-1-16,-2-10-4 15,-2-8 1-15,0-6 0 16,1-3-3-16,2-3 3 16,2 0-9-16,8-9-20 0,-1-7-64 15,-5-6-49-15</inkml:trace>
  <inkml:trace contextRef="#ctx0" brushRef="#br0" timeOffset="64863.53">26676 10580 619 0,'0'-2'15'16,"0"2"20"-16,0 0-3 15,0 0-21-15,0 16-20 16,0 13 14-16,5 8-4 15,3-3 3-15,0 1-1 16,0-7-3-16,-2-6 1 0,-3-7-7 16,-3-6-34-16,0-9-53 15,0 0-40-15,-11-18-308 16</inkml:trace>
  <inkml:trace contextRef="#ctx0" brushRef="#br0" timeOffset="65010.71">26584 10470 564 0,'-2'-4'20'16,"2"1"-19"-16,20 1 13 15,17-1-14-15,9-3 2 16,5 0-1-16,-5 3-19 0,-10-3-65 16,-10-2-123-16</inkml:trace>
  <inkml:trace contextRef="#ctx0" brushRef="#br0" timeOffset="65446.54">26956 10281 536 0,'0'-1'8'0,"0"1"42"16,0 0-19-16,5 5-16 15,5 18-18-15,-1 16 30 16,2 6-6-16,-3 3-12 15,0 0-7-15,-1-3 0 0,-1-12-1 16,0-5-1-16,-3-9 3 16,-3-9-4-16,0-3-3 15,0-7-32 1,0 0 20-16,-12 0 5 0,-4-8-11 16,-6-11-15-16,-7-8 24 15,1-2 12-15,-2 4 1 16,2 7 17-16,5 8 32 15,7 9-7-15,1 1-20 16,0 14-1-16,3 12-14 16,4 10 4-16,8 2 0 15,0-3-5-15,14-1 0 0,9-3 0 16,-1-7 1 0,5-2-9-16,-3-7 5 15,-1-4-4-15,-1-7 6 16,3-4-17-16,0-3-24 0,2-22-8 15,-2-9-33-15,-11-6-77 16,-4-2-291-16</inkml:trace>
  <inkml:trace contextRef="#ctx0" brushRef="#br0" timeOffset="65603.12">27078 10500 556 0,'0'0'40'16,"7"0"-37"-16,4 5-2 15,7 15 37-15,4 6-8 16,4 3-9-16,-1 3-19 0,0-1 4 15,-1-2-6 1,-1-5 2-16,-6-5-2 16,-5-4-14-16,-7-8-52 15,-5-7-68-15,0 0-68 0</inkml:trace>
  <inkml:trace contextRef="#ctx0" brushRef="#br0" timeOffset="65746.74">27242 10555 596 0,'-4'0'9'0,"-2"0"23"16,-6 8-4-16,-7 19-10 16,-3 8-12-16,0 7-2 15,5-2-3-15,4 0-18 16,6-2-59-16,1-13-131 16</inkml:trace>
  <inkml:trace contextRef="#ctx0" brushRef="#br0" timeOffset="66226.83">27311 10358 460 0,'0'-12'24'15,"15"0"-12"-15,11 2 41 16,10 2-44-16,4 5 0 16,-3 3-8-16,-8 7 1 15,-11 19-4-15,-17 6-10 16,-1 6-47-16,-22 1 3 15,-14-4 4-15,1-9 13 16,6-8 39-16,10-8 23 16,7-6 35-16,11-2 1 15,1 1-13-15,0 2-41 16,16 12-9-16,4 5 25 16,0 6-18-16,-2 0 5 0,-11-2-7 15,-7-4 6-15,0-4 0 16,-20-2 11-16,-12-7 20 15,-2-2-17-15,4-5-10 16,12-2-12-16,11 0 5 16,7-4-27-16,19-16-78 15,15-8-242-15</inkml:trace>
  <inkml:trace contextRef="#ctx0" brushRef="#br0" timeOffset="66375.43">27619 10553 572 0,'0'0'48'0,"6"0"-46"0,15 0 6 16,7 0-11-16,9 0 1 15,-2 0-8-15,-9 0-76 16,-11 0-35-16,-13 0-85 16</inkml:trace>
  <inkml:trace contextRef="#ctx0" brushRef="#br0" timeOffset="66562.93">27649 10408 403 0,'-8'-12'49'0,"4"4"45"16,3 8-28-16,1 0-51 15,0 8-15-15,0 16-3 16,7 14 24-16,3 8 4 0,2 3-9 16,3 1-9-16,-1-3-1 15,-1-5-6 1,-3-8 2-16,1-7-8 15,-1-15-62-15,-1-12-51 0,2-3-124 16</inkml:trace>
  <inkml:trace contextRef="#ctx0" brushRef="#br0" timeOffset="66707.06">27868 10550 489 0,'3'0'54'15,"9"0"-63"-15,11 0 8 16,12 0 18-16,9 0-2 15,0 0-14-15,-6 0 3 0,-9 0-30 16,-18 0-75 0,-11-10-209-16</inkml:trace>
  <inkml:trace contextRef="#ctx0" brushRef="#br0" timeOffset="66879.61">27860 10429 523 0,'0'2'38'0,"0"14"-53"15,0 10 36-15,9 9 25 16,5 7-18-16,2 1-15 16,-1-3-7-16,1-4-3 15,-2-1 0-15,-1-6-2 0,-5-9-41 16,-4-12-91-16,-1-8-155 16</inkml:trace>
  <inkml:trace contextRef="#ctx0" brushRef="#br0" timeOffset="67203.73">28097 10369 438 0,'18'-2'29'0,"4"1"-27"16,8 1 43-16,-4 0-6 16,-1 0-24-16,-1 12-8 15,-7 8-2-15,-5 6-1 16,-4 6 3-16,-7 6-2 15,-1 2 15-15,0 2 7 16,0-3-7-16,-6-1-12 16,0-2 5-16,0-4-3 15,2-6 2-15,-2-6-7 0,3-9-6 16,-4-6 8-16,-11-2 3 16,-6 0 24-16,-13-3-17 15,-4 0-6-15,3 0-3 16,6-13-7-16,10 0 1 15,15-1-34-15,7-5-35 16,29-1-72-16,10-7-225 16</inkml:trace>
  <inkml:trace contextRef="#ctx0" brushRef="#br0" timeOffset="67447.08">28417 10593 486 0,'0'0'23'16,"8"0"-31"-16,15 1 20 15,13 3 33-15,5 1-2 16,-3 0-31-16,1 0-6 15,-9 3-7-15,-8 1 2 16,-12 4-78-16,-10-5-110 16</inkml:trace>
  <inkml:trace contextRef="#ctx0" brushRef="#br0" timeOffset="67583.71">28444 10710 242 0,'0'0'332'16,"0"0"-320"-16,7 0-14 15,23 1-2-15,14 6 7 16,8 1 1-16,1 2-75 16,-8-4-187-16</inkml:trace>
  <inkml:trace contextRef="#ctx0" brushRef="#br0" timeOffset="68086.6">28986 10468 464 0,'-23'-17'31'0,"3"3"-17"16,5 8 83-16,6 5-60 15,-1 1-14-15,-4 17-20 16,-2 15 4-16,-3 9 11 0,3 4-5 16,5 2-6-16,6-2-5 15,5-1 1-15,0-5-9 16,18-8 7-16,2-8-2 16,0-10-1-16,6-9-12 15,2-4 4-15,3-17-14 16,0-17-16-16,-5-9-12 15,-13-6 18-15,-8 0 9 16,-5-2 20-16,0 6 10 16,-2 12 31-16,-5 13 31 15,2 12-17-15,5 8-13 16,0 0-32-16,5 17-16 0,14 15 14 16,7 10 6-16,5 3 7 15,0 0-9-15,0-5 4 16,-1-4-10-1,-8-8 2-15,-5-6-3 0,-11-10-27 16,-6-6-47-16,0-6-84 16,0-8-92-16</inkml:trace>
  <inkml:trace contextRef="#ctx0" brushRef="#br0" timeOffset="68463.15">29431 10404 556 0,'0'-12'31'16,"-10"1"-10"-16,-2 0 0 15,-10-1-8-15,-2-2-15 16,-6 1 4-16,3-1-10 0,5 5 7 16,7 2-1-16,8 4 1 15,5 1 0-15,2 2-4 16,0 0-3-16,-1 19-4 15,-1 10 14-15,1 14-7 16,-1 7 15-16,1 7 10 16,1 0-3-16,0-4-7 15,0-4 4-15,0-10-4 0,4-7-6 16,4-12 4 0,-4-6-9-16,2-4 3 15,-2-6-2-15,-1-1 4 16,2-2-4-16,4-1 3 0,1 0-1 15,4 0-5-15,-1 0-20 16,-1 2-37-16,-6-2-70 16,-3 0-357-16</inkml:trace>
  <inkml:trace contextRef="#ctx0" brushRef="#br0" timeOffset="70823.39">29050 10537 509 0,'-45'0'42'0,"0"20"-3"16,7 9 12-16,11 6-23 15,12 4-20-15,14 5 0 16,1 3-4-16,21 1 0 16,17-6-1-16,12-15 0 0,2-10-12 15,3-17-27-15,0-2-16 16,-9-28-26-16,-5-15-3 16,-12-10 21-16,-8-4 54 15,-6-6 7-15,-5-3 23 16,-8 1 13-16,-2 9 9 15,-9 12 34-15,-14 16-13 16,-3 16-13-16,-3 8-22 16,-5 6-20-16,-2 26-7 15,5 16-1-15,6 12-2 16,17 4 3-16,8 0-3 16,11-8-5-16,22-7 5 0,7-9-4 15,1-11 3-15,1-15-30 16,0-8-15-16,-4-21 4 15,-8-16-8-15,-10-10 30 16,-10-6 15-16,-8-10 10 16,-2-2 9-16,-14 2 11 15,-14 10-2-15,-3 13 7 16,-2 12 1-16,5 14-3 16,5 11-13-16,4 3-11 15,1 7-4-15,6 18-7 16,3 7 5-16,6 8-3 15,3 4 2-15,0 2-42 16,0-6-56-16,-9-15-221 0</inkml:trace>
  <inkml:trace contextRef="#ctx0" brushRef="#br0" timeOffset="71552.13">25897 11282 627 0,'-9'-6'22'16,"8"-5"9"-16,1 10 40 16,0 1-53-16,0 0-11 15,7 0-16-15,18 0 4 16,11 0 6-16,6 0 2 16,-3 0-3-16,-8 0-6 15,-5 0-31-15,-10 8-20 16,-13 6-32-16,-3 0-57 0,-22 0-122 15</inkml:trace>
  <inkml:trace contextRef="#ctx0" brushRef="#br0" timeOffset="71722.91">25833 11410 368 0,'-4'0'218'16,"2"0"-208"-16,2 0 26 15,0 0-4-15,9 0-27 16,19-3-11-16,13-1 10 15,8 1-7-15,-4 2 6 16,-1 1-8-16,-7 0 9 16,-5 3-57-16,-7 7-72 15,-7-5-125-15</inkml:trace>
  <inkml:trace contextRef="#ctx0" brushRef="#br0" timeOffset="72246.5">26503 11178 570 0,'-28'-7'9'0,"0"7"26"0,-2 0 23 15,-1 20-35-15,-1 14-16 16,9 13-9-16,9 6 10 16,9 4-12-16,5-1 7 15,3-6-6-15,19-7 5 16,9-9-6-16,5-12 2 15,4-11 0-15,0-11-20 16,-4-1-1-16,-3-27-23 16,-8-11-12-16,-11-8 18 15,-10-8 15-15,-4 1 25 16,-12 3 1-16,-6 9 17 16,0 15 43-16,9 14 24 0,6 8-34 15,3 5-21-15,0 5-34 16,14 21-7-16,11 10 10 15,8 7 9-15,1-1-3 16,-1-2-5-16,0-4 5 16,-4-3-11-16,-5-6 10 15,-5-7-19-15,-7-5-32 16,-6-9-47-16,-3-6-76 16</inkml:trace>
  <inkml:trace contextRef="#ctx0" brushRef="#br0" timeOffset="72587.59">26980 11196 658 0,'-25'-14'-2'0,"1"0"-12"16,4 7 37-16,0-1-15 15,5-1-6-15,2 0-1 16,2 2-1-16,3 0 0 15,0 3-5-15,3 2 4 16,2 2-2-16,2 0 5 16,-4 0-13-16,-1 21-4 15,-2 14 16-15,1 14 11 16,4 5-4-16,3 6-2 0,0-2 3 16,0-2-7-16,14-10 11 15,2-9-13-15,3-10 4 16,1-9-5-1,4-6 5-15,-2-6-4 0,2-3-23 16,0-3-24-16,-2 0-82 16,-3-3-280-16</inkml:trace>
  <inkml:trace contextRef="#ctx0" brushRef="#br0" timeOffset="72907.73">27205 11267 496 0,'-1'-3'79'0,"1"3"-65"16,0 0-3-16,0 8 3 15,0 13 16-15,4 10 3 16,5 4-4-16,-5 4-7 16,4 4 1-16,-2 1-15 15,1-5-4-15,-1-5-3 0,-1-8 1 16,-4-8 0 0,2-8-7-16,-1-6-32 15,1-4-34-15,1-8-58 16,-1-28-34-16</inkml:trace>
  <inkml:trace contextRef="#ctx0" brushRef="#br0" timeOffset="73067.31">27239 11158 568 0,'-1'0'59'0,"1"0"-50"16,0 0 8-16,8 0-12 15,21 0-11-15,10 3 4 16,4 8 5-16,1-2-14 0,-2-2-70 15,-7-4-41 1,-9-3-168-16</inkml:trace>
  <inkml:trace contextRef="#ctx0" brushRef="#br0" timeOffset="73446.65">27571 11108 476 0,'0'0'112'15,"0"0"-83"-15,0 0-1 16,0 21-18-16,2 14 13 15,1 15 7-15,4 0-19 16,1 3-4-16,1-6-1 16,0-6-5-16,-1-11 1 0,-3-12-1 15,-5-7-1 1,0-8 2-16,0-3-2 16,-8 0 3-16,-15 0-22 15,-9-18-4-15,-2-7 4 0,0-8 12 16,2-1 0-16,4 6 9 15,9 8 10-15,8 11 34 16,5 6 0-16,6 3-29 16,0 0-11-16,-4 14-11 15,4 18 5-15,0 9 6 16,0 1 0-16,6-4-5 16,11-8 3-16,3-2 1 15,5-6-4-15,-2-1 3 16,-1-10-7-16,-2-3-4 15,-4-6-48-15,2-2-21 16,1-14-61-16,1-20-97 16</inkml:trace>
  <inkml:trace contextRef="#ctx0" brushRef="#br0" timeOffset="73635.15">27670 11320 367 0,'0'0'260'0,"0"0"-256"15,5 1-1-15,4 16 7 16,5 9 29-16,7 8-6 15,1 3-18-15,6-2-9 16,4-2 3-16,0-5-9 16,-2-5 3-16,-7-8-3 15,-6-8-4-15,-9 0-44 16,-8-6-1-16,0-1-32 16,0-2 3-16,-6-18-103 0</inkml:trace>
  <inkml:trace contextRef="#ctx0" brushRef="#br0" timeOffset="73823.65">27929 11292 520 0,'0'0'44'15,"-2"0"12"-15,-17 4-2 16,-9 23-30-16,-5 10 0 16,2 8-5-16,5-2-8 15,7-6 0-15,3-2-11 16,2-4 2-16,2-3-5 15,5-3 3-15,1-3-52 16,4-5-54-16,2-17-238 0</inkml:trace>
  <inkml:trace contextRef="#ctx0" brushRef="#br0" timeOffset="74543.03">28168 11147 534 0,'-8'-6'38'0,"6"4"-6"16,1 2 27-16,1 0-27 0,-2 0-27 15,-2 23-10-15,-1 9 14 16,1 12 24-16,1 3-20 16,3-3-10-16,0 1 16 15,0-5-19-15,4-5 6 16,5-8-7-16,0-1 3 16,0-9-3-16,-2-3 0 15,1-5-33-15,0-4-34 16,2-5-48-16,-1-5-101 15</inkml:trace>
  <inkml:trace contextRef="#ctx0" brushRef="#br0" timeOffset="74707.59">28326 11380 538 0,'0'-5'72'0,"0"4"-50"15,9 0 17-15,14-5-23 16,11 1-14-16,6-4 3 15,2 2-9-15,-8 7-7 16,-11 0-63-16,-9 0-57 16,-14-4-126-16</inkml:trace>
  <inkml:trace contextRef="#ctx0" brushRef="#br0" timeOffset="74901.9">28356 11147 23 0,'-3'-6'544'0,"3"4"-526"15,0 2-4-15,0 15-7 16,5 23 17-16,5 12 30 16,1 4-36-16,2 0-8 15,-1-4-3-15,4-6-4 16,1-1 1-16,-3-10-6 16,-1-9 4-16,-6-4-50 15,2-15-50-15,-2-5-142 16</inkml:trace>
  <inkml:trace contextRef="#ctx0" brushRef="#br0" timeOffset="75062.46">28629 11356 485 0,'0'0'69'16,"3"0"-77"-16,7 0 21 16,11 0 5-16,7 0 10 15,5 0-11-15,-2-4-14 16,-10 1-1-16,-6 0-35 15,-12-2-64-15,-3-5-69 16</inkml:trace>
  <inkml:trace contextRef="#ctx0" brushRef="#br0" timeOffset="75254.95">28663 11192 467 0,'0'0'85'0,"0"0"-88"15,0 16 13-15,6 12 58 16,0 6-33-16,2 0-17 15,0 3-1-15,-2-4-7 16,0 0-3-16,-3-2-3 16,0-3-8-16,-1-4 7 15,-2-5-7-15,0-6-31 16,0-6-33-16,0-7-75 16,0-19-134-16</inkml:trace>
  <inkml:trace contextRef="#ctx0" brushRef="#br0" timeOffset="75622.96">28815 11201 483 0,'0'-2'82'0,"0"0"-64"0,10-1 15 16,8 0-1-16,5-3-28 16,2 0 5-16,-3 2-10 15,-7 3 4-15,-5 1-6 16,-4 0 1-16,-3 0 1 15,-3 0-5-15,2 0 2 16,-1 15-2-16,1 13 9 16,-1 13-1-16,2 12-1 15,-3 10 2-15,0 2-3 16,0-2 3-16,0-7-3 0,0-12 7 16,0-10-13-16,0-9 15 15,-3-11 0 1,-1-7 17-16,-5-5-2 15,-6-2 15-15,-6 0-15 0,-6 0-17 16,-2 0-2-16,3-8-9 16,4 1-4-16,8 0-10 15,4 2-6-15,10-1-30 16,0-4-24-16,0-5-89 16</inkml:trace>
  <inkml:trace contextRef="#ctx0" brushRef="#br0" timeOffset="75835.39">29215 11182 594 0,'0'-3'45'0,"0"2"-44"16,2 1 1-16,5 0-3 15,3 8-1-15,0 12-4 16,-3 7 4-16,-5 1-87 16,-2-3-43-16</inkml:trace>
  <inkml:trace contextRef="#ctx0" brushRef="#br0" timeOffset="75990.99">29269 11519 641 0,'-1'7'14'0,"-1"7"-8"16,-2 8 30-16,-1 7-7 16,2 3-28-16,0 3 3 15,-1 0-7-15,-6 1-39 16,-6-8-110-16</inkml:trace>
  <inkml:trace contextRef="#ctx0" brushRef="#br0" timeOffset="77386.53">21285 12659 303 0,'0'-19'60'0,"-5"0"7"0,-1 12 37 16,3 3-46-16,2 3-12 15,-1 1-22-15,2 0-9 16,-1 0-9-16,1 0 0 15,0 0-4-15,0 3-4 16,0 20 2-16,-3 15 6 16,0 8 10-16,3 4-14 15,0-8 3-15,0-9-6 16,10-10 1-16,1-5-2 16,0-7-1-16,-1-7 2 15,-3-4-7-15,1 0-1 16,2-11-4-16,-3-19 17 15,1-4-13-15,-3 3 7 0,-5 10 2 16,0 13 3 0,0 8-1-16,0 0-3 15,6 0 4-15,7 4-13 16,3 14 7-16,10 7 3 0,-1 9 8 16,3-1-7-16,5-4 2 15,-3-5-4-15,-4-9 3 16,-2-8 0-16,-10-6-2 15,-5-1 2-15,-2 0-4 16,-4-20 12-16,0-15-7 16,-2-11-1-16,-1-7-2 15,0 4-7-15,-1 9-28 16,-9 5-17-16,-1 11 0 0,4 6-89 16,1 3-168-1</inkml:trace>
  <inkml:trace contextRef="#ctx0" brushRef="#br0" timeOffset="77766.65">21660 12402 430 0,'0'0'73'16,"0"0"-47"-16,3 10 23 16,3 20-2-16,-2 16 18 15,3 12-38-15,-1 2-23 16,8-1 5-16,4-4-13 15,5-9 7-15,3-5-2 16,-6-13 0-16,-5-6-4 16,-6-12-7-16,-6-5-15 15,-2-5 6-15,-1 0 17 0,0-8-8 16,9-24 8-16,1-16-25 16,8-2 5-16,-1 6 19 15,-4 16 6-15,-6 16-2 16,-5 8 5-16,-2 4 6 15,3 0-3-15,3 7-1 16,3 10 5-16,4 7 6 16,2 9-7-16,5 2-7 15,0-3-4-15,3 0 1 16,-1-7-3-16,-4-7-8 16,-8-5-68-16,-7-12-71 15,-3-1-221-15</inkml:trace>
  <inkml:trace contextRef="#ctx0" brushRef="#br0" timeOffset="77919.24">22070 12683 609 0,'0'4'-14'15,"3"3"17"-15,1 10 20 16,4 4 3-16,5 3-17 16,0 3-7-16,7-3 0 15,-4-5-5-15,-3-5-37 16,-4-8-56-16,-7-6-62 15</inkml:trace>
  <inkml:trace contextRef="#ctx0" brushRef="#br0" timeOffset="78090.56">21964 12441 529 0,'-15'-5'116'0,"8"3"-113"0,7 0 35 15,0 2-16-15,7 0-26 16,21 0-10-16,10 14 18 15,2 1-1-15,3-1-25 16,-9-3-36-16,-3-1-49 16,-9-8-40-16,-9-2-141 15</inkml:trace>
  <inkml:trace contextRef="#ctx0" brushRef="#br0" timeOffset="78263.1">22188 12375 509 0,'-5'-4'82'0,"2"3"-36"16,3 1-6-16,0 9-31 15,0 22-11-15,10 15 31 16,4 8-14-16,5 2-7 16,-1-3-9-16,3-2 7 15,-2-4-8-15,-1-6 6 16,-3-6-9-16,-9-9-53 16,-3-11-55-16,-3-15-151 15</inkml:trace>
  <inkml:trace contextRef="#ctx0" brushRef="#br0" timeOffset="78571.28">22351 12730 595 0,'0'0'61'0,"3"0"-63"15,6 0 12-15,12 0-8 16,9-4-2 0,7-10 1-16,0-1 2 0,-4-2-3 15,-9-4-4-15,-9-1-57 16,-14-5-7-16,-1-1 45 15,-15 3 14-15,-11 2 14 16,-7 5 22-16,2 8 42 16,2 6-21-16,4 4-12 15,7 4 5-15,5 18-23 16,7 17-11-16,6 8-7 0,6 8 5 16,14-1-7-16,7-4 8 15,-2-4-7-15,5-7 2 16,3-8-2-1,0-12 1-15,7-12-17 0,5-7-51 16,-7-26-86-16</inkml:trace>
  <inkml:trace contextRef="#ctx0" brushRef="#br0" timeOffset="78735.84">22853 12612 123 0</inkml:trace>
  <inkml:trace contextRef="#ctx0" brushRef="#br0" timeOffset="78966.22">22886 12368 454 0,'-15'-4'66'16,"0"2"-27"-16,5 2 36 15,1 12-32-15,-2 20-26 0,4 14 2 16,4 11 5-16,3 4-11 16,0 1 2-1,0 0-10-15,13-4 0 16,5-9-5-16,0-4 3 0,6-11-5 15,-2-7 2-15,-1-8-3 16,-1-8-33-16,2-8-22 16,1-3-38-16,-3-11-49 15</inkml:trace>
  <inkml:trace contextRef="#ctx0" brushRef="#br0" timeOffset="79202.59">23100 12627 624 0,'-6'-7'40'0,"5"1"-37"15,1 6 24-15,0 0-17 0,1 16-21 16,11 13 11-16,6 10 0 16,-1 3 3-16,0 0-3 15,1-4 1-15,-4-4 1 16,-4-9-4-16,-1-8 3 15,-6-9-34-15,-3-5-37 16,0-3-60-16,-3-14-70 16</inkml:trace>
  <inkml:trace contextRef="#ctx0" brushRef="#br0" timeOffset="79351.19">23099 12537 641 0,'0'-2'23'0,"0"-1"-20"15,0 3 11-15,24 0-17 16,14-2 4-16,13 0-4 16,1 1 5-16,-3 1-78 15,-11-4-90-15</inkml:trace>
  <inkml:trace contextRef="#ctx0" brushRef="#br0" timeOffset="79726.83">23431 12351 470 0,'0'0'157'0,"0"0"-157"16,7 17 2-16,10 15 16 0,4 18 32 15,3 5-43-15,-1 2 7 16,1 0-14-16,-7-6 4 16,-1-6-3-16,-6-10 0 15,-5-13 1-15,-4-10-2 16,-1-6 0-16,0-6-4 15,-19 0-4-15,-13-3-12 16,-9-18 1-16,-1-8 2 16,-1-2 6-16,6 2 8 15,7 10 7-15,11 9 25 16,8 6 9-16,8 4-6 16,2 7-26-16,-2 26-4 0,3 15-1 15,0 4 8-15,3-4-8 16,18-11 1-16,2-9 3 15,2-8-1-15,0-7-1 16,-3-8-5-16,6-5 5 16,0-3-30-16,1-26-41 15,-7-15-88-15</inkml:trace>
  <inkml:trace contextRef="#ctx0" brushRef="#br0" timeOffset="79890.83">23583 12584 648 0,'3'4'20'0,"4"4"-23"16,5 12 12-16,11 8 20 0,5 8-11 16,8 6-12-16,5-2-5 15,-2 2 1-15,-2-6-5 16,-7-9-10 0,-9-7-69-16,-12-16-90 0,-9-4-164 15</inkml:trace>
  <inkml:trace contextRef="#ctx0" brushRef="#br0" timeOffset="80043.42">23786 12578 586 0,'-14'0'44'15,"-2"0"-9"-15,-1 25-3 16,-3 12-12-16,3 11-15 0,5 8-3 16,8 0-6-16,4 1 10 15,0-6-19-15,0-9-71 16,3-23-154-16</inkml:trace>
  <inkml:trace contextRef="#ctx0" brushRef="#br0" timeOffset="80438.36">23986 12505 665 0,'-1'-11'30'16,"1"3"-36"-16,12 8 7 15,19 0 2-15,7 0-10 16,-3 17 10-16,-8 12-10 0,-9 15 8 16,-14 4-5-16,-4 8 6 15,-7-1-3-15,-23-3 1 16,-1-7-2-16,-4-11-4 15,6-10 6-15,10-13-2 16,6-8 9-16,10-3 16 16,3 0 23-16,0 0-20 15,0 0-11-15,0 0-10 0,19 0-8 16,10 0 6-16,6 0-7 16,0 4 8-1,-1 4-8-15,-2 1 9 16,-1-1-8-16,-4-1-7 0,-11-1-59 15,-7-4-10-15,-7-2-98 16</inkml:trace>
  <inkml:trace contextRef="#ctx0" brushRef="#br0" timeOffset="80842.8">24639 12484 721 0,'0'-5'-10'16,"-8"5"9"-16,-21 14 15 15,-10 18-11-15,-7 13-3 16,5-3-3-16,6-6 5 15,2-8-9-15,8-12 11 16,8-4-7-16,10-7 7 16,7-3-6-16,0-2 3 15,0 5-9-15,4 8 0 16,14 2 11-16,2 8-5 16,6 3 6-16,4-3-3 15,0 2 5-15,1-1-7 0,-4-2 2 16,-5-4 0-16,-10-6-1 15,-4-3 2-15,-5-5-24 16,-3-2-30-16,1-2-29 16,6-3-49-16,4-22-258 15</inkml:trace>
  <inkml:trace contextRef="#ctx0" brushRef="#br0" timeOffset="81166.97">24724 12606 652 0,'0'0'16'0,"0"0"1"16,4 20 2-16,5 14 3 16,4 12 16-16,-1 2-32 0,3-5 0 15,-3-8-9-15,-1-10 6 16,-5-11-5-16,-4-9 6 16,-2-3-6-16,0-2 10 15,0-11 5-15,-4-21-8 16,0-18-12-16,4-9-9 15,0-1 18-15,0 8-5 16,6 20 10-16,-1 14 9 16,3 11-7-16,7 5-7 15,9 2-4-15,6 0 4 16,4 0-5-16,-1 0 5 16,-5 0-9-16,2 7 9 0,-4 2-30 15,-2-3-26-15,-7-1-31 16,-9-5-74-16</inkml:trace>
  <inkml:trace contextRef="#ctx0" brushRef="#br0" timeOffset="81399.9">25050 12310 429 0,'12'0'68'15,"4"1"-73"-15,10 20 35 16,0 11 54-16,0 16-38 15,-7 13-3-15,-6 8-30 16,-8 5-4-16,-5-2-2 0,0-4-2 16,-14-7 1-16,-2-11-9 15,2-13 8 1,0-13-8-16,5-12 8 16,4-6-6-16,4-4-2 0,1-2-43 15,6-5-87-15</inkml:trace>
  <inkml:trace contextRef="#ctx0" brushRef="#br0" timeOffset="82283.54">25529 12650 228 0,'0'-2'422'0,"0"-9"-414"15,0 9 16-15,0 2 16 16,0 0-34-16,23 0-11 16,15 0-7-16,17-2 14 15,5-3 1-15,-2 0-4 16,-5-1 4-16,-14 1-7 16,-11 2 3-16,-15 2-41 15,-10-1-8-15,-3-2-19 0,-18-4-27 16</inkml:trace>
  <inkml:trace contextRef="#ctx0" brushRef="#br0" timeOffset="82563.3">25687 12396 459 0,'-1'-2'98'0,"-2"2"-93"16,3 0 4-16,-2 13 7 15,-1 23-15-15,2 17 53 16,-1 18-35-16,2 3-2 15,0-3-11-15,3-3-1 16,9-13-5-16,3-10 2 16,-3-14 0-16,-4-12-5 0,-1-8 6 15,-1-8-10-15,0-1 8 16,4-2-3-16,7 0 10 16,2 0-5-16,3-2 0 15,-1-7-1-15,-1 4-16 16,-6 4-18-16,-4 1-55 15,-4 0-28-15,-6 0-150 16</inkml:trace>
  <inkml:trace contextRef="#ctx0" brushRef="#br0" timeOffset="82986.91">26207 12378 539 0,'0'-8'20'16,"0"0"-14"-16,-8 6 47 16,-12 2-34-16,-10 0-31 15,-6 0-1-15,-3 0 6 16,1 4 11-16,5-3-5 15,11-1 5-15,5 0-3 16,11 0 13-16,3 0-1 0,3 0-9 16,0 3-3-16,0 17-23 15,0 14 22 1,0 14 9-16,0 9 4 16,2 4-5-16,5 2 3 0,2-5-5 15,5-8-3-15,-2-11 2 16,-1-11-5-16,0-7 4 15,-4-10-8-15,1-3 9 16,1 1-6-16,1-2 2 16,6 0-1-16,4-3-7 15,5-4-42-15,5 0-29 16,0-22-78-16</inkml:trace>
  <inkml:trace contextRef="#ctx0" brushRef="#br0" timeOffset="83167.95">26252 12662 540 0,'0'0'99'0,"0"0"-88"16,0 0 11-16,0 0-19 16,7 12-1-16,1 14-1 15,1 6 8-15,-2-2-7 16,-3 2 2-16,-1 0-4 16,-3-7 0-16,0-1 0 15,0-6-26-15,-7-3-16 16,-5-7-40-16,3-8-58 15</inkml:trace>
  <inkml:trace contextRef="#ctx0" brushRef="#br0" timeOffset="83327.54">26231 12574 650 0,'-2'-4'21'0,"2"3"-15"15,2-1 1-15,25 2-14 16,13-1 8-16,10-1-3 15,0-3-9-15,-3-1-68 16,-11-5-43-16,-12-6-131 16</inkml:trace>
  <inkml:trace contextRef="#ctx0" brushRef="#br0" timeOffset="83707.51">26536 12350 377 0,'0'-3'171'0,"0"3"-146"16,0 0-7-16,5 21-7 0,1 17 25 15,3 13 3-15,1 9-17 16,0 1-10-16,3-1-6 16,1-7-5-16,-2-9 2 15,0-10-3-15,-6-13 1 16,-2-10 0-16,-4-7-3 16,0-2-6-16,0-2-6 15,-6 0 9-15,-16-16-24 16,-3-5-4-16,-3-2 28 15,-2 0 5-15,3 5-2 16,3 6 19-16,2 12 14 16,0 0-10-16,2 6-4 15,2 17-11-15,5 9 4 0,4 3-8 16,8-2 10-16,1-2-5 16,0-7 0-16,11-5-2 15,6-4-2-15,5-5 0 16,5-3-4-16,1-6 6 15,2-1-6-15,3-1-13 16,-1-20-44-16,-3-11-7 16,-3-10-92-16</inkml:trace>
  <inkml:trace contextRef="#ctx0" brushRef="#br0" timeOffset="83883.04">26679 12592 130 0,'0'0'461'0,"2"0"-451"0,6 2-5 16,5 16 8-16,7 8 43 15,4 8-31-15,5 2-16 16,-1-1 0-16,0-1-11 16,-3-2 8-16,-2-4-8 15,-5-4 1-15,-5-5-42 16,-7-3-27-16,-6-9-93 16,0-7-178-16</inkml:trace>
  <inkml:trace contextRef="#ctx0" brushRef="#br0" timeOffset="84039.63">26886 12623 585 0,'-13'0'68'0,"-7"11"-68"15,0 14 9-15,-3 13 13 16,1 3-17-16,4 8-1 16,5-2-6-16,5-3 4 15,2-7-27-15,6-11-68 16,0-14-122-16</inkml:trace>
  <inkml:trace contextRef="#ctx0" brushRef="#br0" timeOffset="84638.04">26941 12516 353 0,'-1'-16'152'16,"1"1"-140"0,15-2 61-16,26-1-64 0,7 0-8 15,7 6-2-15,-13 12 2 16,-11 0-9-16,-12 22 2 15,-12 9-42-15,-7 5 6 16,-2-1-6-16,-20 1 30 16,-2-10 11-16,-2-8 9 15,4-5 27-15,5-9 9 16,7-1 28-16,6-3-16 0,4 0-9 16,0 0-37-16,7 8-11 15,13 6 1-15,0 10 10 16,-5 5-4-1,-5 3 2-15,-9 0 0 0,-1-6-4 16,-14-1 16-16,-14-7 11 16,-5-4 17-16,2-2-19 15,6-7-8-15,10-4-12 16,9-1-1-16,6 0-8 16,12-2-72-16,19-21-98 15</inkml:trace>
  <inkml:trace contextRef="#ctx0" brushRef="#br0" timeOffset="84782.66">27279 12683 541 0,'9'-5'5'16,"11"0"19"-16,6-1-10 0,10 1-11 16,-3 3-5-16,-5 1-38 15,-10-2-43-15,-12-2-163 16</inkml:trace>
  <inkml:trace contextRef="#ctx0" brushRef="#br0" timeOffset="84954.19">27323 12498 466 0,'-5'-4'87'16,"4"4"-65"-16,1 4-3 0,0 23-22 16,3 15 57-1,4 10-27-15,3 1-20 16,1 1-4-16,1-4 0 0,3-6-1 15,-3-5-2-15,1-9-32 16,-4-18-103-16,2-12-154 16</inkml:trace>
  <inkml:trace contextRef="#ctx0" brushRef="#br0" timeOffset="85103.79">27528 12602 631 0,'5'0'12'0,"11"0"-14"15,15 0 4-15,9 0 4 16,2 0-3-16,-6 0-1 16,-9 0-13-16,-13 0-48 15,-11 0-81-15,-3 0-167 0</inkml:trace>
  <inkml:trace contextRef="#ctx0" brushRef="#br0" timeOffset="85275.33">27530 12473 470 0,'0'0'58'16,"0"18"-68"-16,1 12 76 16,11 11-1-16,3 3-36 15,-3 1-9-15,3-2-6 16,-2-4-11-16,0-3-7 16,-2-4 8-16,-2-6-24 15,-3-7-71-15,3-17-117 0</inkml:trace>
  <inkml:trace contextRef="#ctx0" brushRef="#br0" timeOffset="85682.75">27720 12475 502 0,'0'-8'28'16,"0"-3"-25"-16,21 1 17 16,15-1-16-16,1 1-7 0,-4 9 4 15,-8 1-4-15,-9 0 6 16,-5 0-5-16,-4 0 1 16,0 8-1-16,-4 3 6 15,1 10 12-15,-1 9 10 16,1 11 8-16,4 9-22 15,-2 3 9-15,0 1-12 16,-6-2-3-16,0-8-5 16,0-7 3-16,-3-12 3 15,-5-10 10-15,-1-8 12 16,-1-4 0-16,-1-3-2 16,-4 0-19-16,-2 0 1 0,-6 0-10 15,1 0-5-15,-2-3-34 16,-3 2-36-16,7 1-49 15,6-5-263-15</inkml:trace>
  <inkml:trace contextRef="#ctx0" brushRef="#br0" timeOffset="85995.24">28127 12603 510 0,'1'-3'45'0,"5"3"20"16,12-6-22-16,9 1-17 15,12-2-13-15,8-1 6 16,1 4-18-16,3 3 3 16,-8 1-4-16,-6 0-5 15,-16 0-35-15,-12 5-30 16,-9 8-61-16,-17 1-87 0</inkml:trace>
  <inkml:trace contextRef="#ctx0" brushRef="#br0" timeOffset="86155.8">28200 12750 478 0,'0'0'94'16,"0"0"-52"-16,0 0 10 15,15 0-32-15,12 0-17 16,7 0-3-16,5 0 4 16,-4 0-7-16,-8 0-11 15,-8 5-95-15,-16 1-112 16</inkml:trace>
  <inkml:trace contextRef="#ctx0" brushRef="#br0" timeOffset="87159.14">26533 13265 522 0,'-27'-14'31'0,"2"3"-25"16,4 5 59-16,8 4-16 16,7 0-23-16,-1 2-12 15,-2 0-5-15,-11 11-10 16,-2 21 4-16,-1 6 2 16,7 3-8-16,10-3 6 15,6-7-8-15,0-2 8 16,15-5-9-16,9-6 7 15,4-4-6-15,5-10-1 16,4-4-7-16,-6-7-14 16,-8-14 10-16,-8-10-17 0,-12-2 25 15,-3-2 5-15,0-1 10 16,-9 3-3-16,-8 3 19 16,8 10 3-16,2 9 11 15,4 5 11-15,3 6-34 16,0 0-11-16,6 14-24 15,13 11 19-15,8 3 11 16,0 3 5-16,0-1-11 16,1-2 1-16,-3-1 4 15,-2-2-6-15,-1-4 4 16,-4 0-12-16,0-4 12 16,0-3-17-16,-5 0-36 0,0-6-36 15,-2-8-66-15,-5 0-326 16</inkml:trace>
  <inkml:trace contextRef="#ctx0" brushRef="#br0" timeOffset="87495.24">27040 13204 586 0,'0'-19'25'0,"-2"2"-29"16,-7 3 18-16,-4 0-11 15,-5 3 11-15,-3 0-4 16,-3 2-5-16,-1 5 17 0,4 4 1 16,3 0-2-16,5 0-12 15,4 20-2-15,3 8-9 16,1 8 5 0,4 8-1-16,1 0-1 0,0 2 4 15,0 2-6-15,1-1 6 16,9-4-9-16,1-7 9 15,4-5-8-15,1-6 8 16,0-6-6-16,0-5 4 16,5-4-5-16,6-10 0 15,7 0-29-15,6-10-35 16,-3-14-64-16,-4-9-296 0</inkml:trace>
  <inkml:trace contextRef="#ctx0" brushRef="#br0" timeOffset="87675.61">27245 13304 586 0,'-6'0'76'16,"6"0"-62"-16,0 3 9 15,0 15-13-15,4 9-10 16,6 8 17-16,-1 1-12 16,1-1-8-16,-1-6 7 15,-3-5-7-15,-2-9-23 16,-4-8-33-16,0-7-83 15,-3-3-137-15</inkml:trace>
  <inkml:trace contextRef="#ctx0" brushRef="#br0" timeOffset="87818.22">27205 13212 577 0,'0'-4'34'15,"0"3"-30"-15,13 1-9 16,23 0-8-16,10 0 16 15,9 1-8-15,-6-1-110 16,-10 0-138-16</inkml:trace>
  <inkml:trace contextRef="#ctx0" brushRef="#br0" timeOffset="88350.63">27507 13073 584 0,'-1'0'24'16,"1"0"-1"-16,0 30-21 0,4 12 34 15,13 10-8-15,-2 2-16 16,-1-7-6-16,-2-6 0 16,-3-8-6-16,-1-9 3 15,-4-6-1-15,-4-11-1 16,0-5 2-16,0-2-3 16,0 0 1-16,-9 0-12 15,-12-5-1-15,-4-10-2 16,-5-6 16-16,2-2-3 0,1 5 2 15,8 6 10 1,7 5 21-16,6 6 6 16,6-1-25-16,0 2-10 15,0 6-14-15,5 14 11 0,9 4 3 16,1 2 6-16,4-3-7 16,0-5 4-16,-2 0-4 15,2 0-4-15,-5-5 4 16,2-5-38-16,-4-4-18 15,-1-4-33-15,-1-8-41 16,-2-16-3-16,-4-4 27 16,-4 2 87-16,0 6 58 15,0 7 82-15,0 7 18 16,2 6-52-16,10 0-68 16,7 0-12-16,6 7 19 15,3 7-3-15,1 4-15 0,-1 3-3 16,0 1-3-16,-2 2-3 15,-2-2 0-15,-7-4-10 16,-5-7-46-16,-7-5-40 16,-5-6-52-16,0 0 3 15,0-20-83-15</inkml:trace>
  <inkml:trace contextRef="#ctx0" brushRef="#br0" timeOffset="88495.23">27816 13396 291 0,'-12'-21'114'15,"4"8"24"-15,2 9-45 16,0 4-49-16,-4 0-26 15,-8 25-21-15,-2 10 8 16,-2 8 3-16,6-1-7 16,4-5 3-16,3-2-8 0,4-1 10 15,5-5-12-15,0-6-47 16,0-13-127-16</inkml:trace>
  <inkml:trace contextRef="#ctx0" brushRef="#br0" timeOffset="88923.09">27971 13258 561 0,'0'-18'25'0,"4"-1"-1"16,20 3 15-16,6 4-19 15,-1 6-9-15,6 6-6 16,-7 0-1-16,-6 21-4 16,-13 14-2-16,-9 8-2 15,-7 8 11-15,-25 2-4 16,-2-6-5-16,0-6-4 15,7-15 5-15,8-10 2 16,10-11-1-16,6-5 30 0,3 0 9 16,0 0-12-16,0 0-20 15,0 0 6 1,12 0-15-16,13 0-1 0,8 0 6 16,6 0-1-16,2 0 0 15,-1 3-2-15,-1 1-19 16,-3 0-79-16,-9-2-29 15</inkml:trace>
  <inkml:trace contextRef="#ctx0" brushRef="#br0" timeOffset="89063.71">28293 13408 386 0,'-1'-7'269'0,"1"1"-275"15,11 1 8-15,18 2-2 16,10 1 2-1,-3 2-7-15,-8 0-125 0,-10 0-216 16</inkml:trace>
  <inkml:trace contextRef="#ctx0" brushRef="#br0" timeOffset="89225.89">28316 13246 570 0,'-1'0'32'16,"1"2"-26"-16,0 27-1 15,0 10 48-15,13 4-39 0,5 5-7 16,1-4-7-16,0-3 3 16,-4-4-39-1,-3-10-89-15,-4-18-142 16</inkml:trace>
  <inkml:trace contextRef="#ctx0" brushRef="#br0" timeOffset="89395.44">28535 13357 656 0,'0'0'2'0,"9"0"3"15,21 0-2-15,10 0 1 0,7 0-6 16,-8 0 0-16,-11 0-70 16,-12 0-52-1,-15 0-128-15</inkml:trace>
  <inkml:trace contextRef="#ctx0" brushRef="#br0" timeOffset="89575.95">28511 13223 493 0,'0'0'102'16,"0"0"-103"-16,11 5-3 16,9 17 43-16,0 10-4 15,-1 8-15-15,-3 2-11 16,-5 4-4-16,-4-5-4 15,-5-2 2-15,-2-1-28 16,0-12-90-16,0-12-136 16</inkml:trace>
  <inkml:trace contextRef="#ctx0" brushRef="#br0" timeOffset="89919.04">28836 13173 612 0,'0'0'35'16,"7"0"-45"-16,5 0 9 15,9 4 8-15,4 6-9 16,2 6 8-16,-3 8-8 16,-8 4 5-16,-5 7-2 15,-7 3 6-15,-4 0 5 0,0 1 5 16,0-1 6-16,-1-2-11 15,-7-8-3-15,4-6-8 16,-2-9 5-16,5-9-6 16,-10 0 7-16,-13-4 12 15,-10 0 4-15,-14 0-16 16,2 0-7-16,4 0 4 16,8 0-10-16,9 0 4 15,9 0-23-15,12 0-14 16,4 0-51-16,11 0-107 15</inkml:trace>
  <inkml:trace contextRef="#ctx0" brushRef="#br0" timeOffset="90099.55">29143 13135 663 0,'10'0'9'15,"5"0"-4"-15,9 0 2 16,5 16 2-16,-3 8-9 16,-10 8-10-16,-10 0-111 15,-6-7-263-15</inkml:trace>
  <inkml:trace contextRef="#ctx0" brushRef="#br0" timeOffset="90243.18">29306 13453 585 0,'-5'12'62'0,"5"3"-60"16,-5 13 23-16,-1 7-19 15,0 4-2-15,-6 3-26 16,3-11-148-16</inkml:trace>
  <inkml:trace contextRef="#ctx0" brushRef="#br0" timeOffset="92066.93">10012 16873 45 0,'-9'-3'11'0,"2"0"-30"16,3 0 59-16,4 3 144 16,0-2-70-16,0 1-34 15,0 1-15-15,-3 0 7 0,0-4-22 16,-4-2-17-16,4 1-18 16,-1-1-8-1,2 3 8-15,2 2-4 16,0 0-5-16,26-9-17 0,25-7-5 15,26-11 16-15,24-2 1 16,4 2 2-16,5 7-5 16,-10 10-2-16,-20 8-18 15,-22 3-14-15,-24 0-4 16,-17 0 9-16,-7 0 16 16,-10 0 20-16,0 0 6 15,-7 0 32-15,-5-6-17 16,-3-3-24-16,3 0-5 15,4 5-15-15,4 4-35 16,1 0-129-16</inkml:trace>
  <inkml:trace contextRef="#ctx0" brushRef="#br0" timeOffset="92455.88">10222 16586 609 0,'-7'-9'4'0,"4"6"-3"15,3 3 18-15,0 0 3 0,0 5-21 16,9 22-11-16,7 23 13 15,10 20 35-15,0 11-29 16,6 6-5-16,2 0-3 16,-1-8 4-16,8-10-5 15,-10-14 1-15,-2-12 0 16,-11-18-2-16,-9-11 2 16,-5-10-5-16,-4-4 9 15,0 0 2-15,0 0 3 16,0 0 2-16,0 0-1 15,0-1-9-15,-6-6-29 16,3-3-41-16,3 1-24 0,0-2-202 16</inkml:trace>
  <inkml:trace contextRef="#ctx0" brushRef="#br0" timeOffset="93454.22">11377 16827 400 0,'0'-13'89'15,"0"3"-80"-15,-2 7 36 16,1 3 22-16,1 0-34 15,0 0-22-15,0 0-4 16,0 0-4-16,0 0-1 16,0 3-5-16,0 22 1 15,0 16 12-15,0 15 30 0,0 4-31 16,0-4-3-16,0-14-8 16,0-13 6-1,0-10-4-15,1-10-1 16,1-4 2-16,-1-5-7 0,3 2 5 15,4-1-40-15,7-1-28 16,9 0-77-16,8-22-309 16</inkml:trace>
  <inkml:trace contextRef="#ctx0" brushRef="#br0" timeOffset="93851.16">11768 16859 672 0,'0'-2'3'15,"0"-1"-24"-15,11 3 13 16,19 0 4-16,9 0 7 15,-3 10-6-15,0 19-1 16,-12 8-2-16,-12 8-13 16,-12 4-24-16,0-6-22 15,-14-8 37-15,-12-9 18 16,-6-12 26-16,4-8 24 16,4-6 10-16,9 0 1 15,7 0 0-15,8-2-12 0,0-3-24 16,26-12-23-16,23-5 5 15,15-5 7-15,11 2-5 16,-5 8 2-16,-3 8-5 16,-8 2-39-16,-15 4-79 15,-12 0-109-15</inkml:trace>
  <inkml:trace contextRef="#ctx0" brushRef="#br0" timeOffset="94270.67">12869 16667 221 0,'-6'-12'545'15,"3"1"-550"-15,3 10-2 16,25 1-1-16,17 0-4 16,6 18 8-16,1 9-27 15,-18 8-35-15,-10 3 4 16,-15-1-30-16,-6-10 34 16,-3-6 36-16,-20-6 78 0,0-6 39 15,0 1-33-15,11-4-18 16,6-2-14-16,5 3-14 15,1 8-18-15,0 10-1 16,1 7 5-16,5 3-3 16,-3-7-18-16,-3-4-5 15,0-5 2-15,-10-4 8 16,-6-8 10-16,5-2-17 16,5-5-7-16,6-6-25 15,5-18-44-15</inkml:trace>
  <inkml:trace contextRef="#ctx0" brushRef="#br0" timeOffset="94539.39">13870 16667 672 0,'-8'0'87'0,"5"0"-90"16,3 0 6-16,0 0-5 16,0 23-5-16,0 13 0 15,18 10 12-15,5 0-8 16,8-14 0-16,3-10-5 0,4-11-3 16,6-11-3-16,2 0 2 15,0-13-16-15,-7-9-50 16,-11-3-102-1</inkml:trace>
  <inkml:trace contextRef="#ctx0" brushRef="#br0" timeOffset="94707.94">14142 16565 668 0,'-4'0'49'0,"2"0"-48"15,2 21 1-15,0 16 12 16,0 13 2-16,0 10-10 0,9 1-5 15,6 0-3-15,-3-2-4 16,-11-5-77 0,-1-11-135-16</inkml:trace>
  <inkml:trace contextRef="#ctx0" brushRef="#br0" timeOffset="95223.56">15064 16598 719 0,'-14'0'11'0,"1"21"-12"16,10 12-1-16,3 9 7 0,6 2-9 15,18-6 2-15,4-6-1 16,-5-10 2-16,-8-5 5 16,-11-7-8-16,-4-2 8 15,-7 9-8-15,-28 6 10 16,-15 12 1-16,-4 3 2 15,2-5-7-15,12-6-2 16,14-13 0-16,13-6-16 16,10-8-63-16,3-8-70 15,10-30-148-15</inkml:trace>
  <inkml:trace contextRef="#ctx0" brushRef="#br0" timeOffset="95336.26">14957 16786 604 0,'0'-7'23'0,"0"4"18"16,7 3-9-16,26-1-35 15,23-4-1-15,18 0 6 16,3-2-1-16,-13-3-106 16,-12 0-475-16</inkml:trace>
  <inkml:trace contextRef="#ctx0" brushRef="#br0" timeOffset="95711.25">15712 16557 539 0,'-8'0'191'15,"8"0"-193"-15,0 6 1 16,6 18 1-16,14 12-1 16,1 9 1-16,-1-7-4 15,-5-6-44-15,-10-12-22 16,-5-13-69-16,-5-7-45 15,-19-10 161-15,2-18 63 16,6-8 91-16,7-6-70 16,9 1-20-16,1 5-8 15,22 7-3-15,9 13-3 16,7 11-21-16,3 5 3 16,-5 2 1-16,-3 21 0 0,-10 6 9 15,-4 8-8-15,-6 6 1 16,-6 6-11-16,-4 4 7 15,-4 0-8 1,2 3 1-16,1-1-16 0,1-8-90 16,4-14-173-16</inkml:trace>
  <inkml:trace contextRef="#ctx0" brushRef="#br0" timeOffset="96166.9">16641 16717 636 0,'-31'-29'6'0,"10"4"-8"16,11 2-2-16,10-5 9 15,16-5-22-15,29-5 8 16,13 3 2-16,1 8 5 15,-8 10-2-15,-17 10 4 16,-12 7 3-16,-8 0 2 16,-8 6 3-16,-6 13-1 15,0 8 7-15,-20 13 9 16,-6 4-3-16,-1 0-6 16,9-3-2-16,9-5-6 0,8-3-5 15,1-2 0-15,6-3-8 16,17-7 10-1,6-5-8-15,3-9 5 0,3-7-14 16,-5-8-3-16,-10-20-14 16,-15-7 6-16,-5 2 27 15,-25 2-3-15,-19 9 33 16,-6 10-9-16,1 7-1 16,10 5-16-16,12 0 0 15,15 20-7-15,12 9-15 16,8-1-82-16,26-6-188 0</inkml:trace>
  <inkml:trace contextRef="#ctx0" brushRef="#br0" timeOffset="96603.13">17599 16433 586 0,'0'-50'134'0,"0"0"-130"16,0 11 5-16,-11 8 6 15,-8 11-16-15,-6 10-2 0,-7 10-7 16,-6 14 8 0,5 22 3-16,9 6-1 15,9 3 1-15,15-4-4 16,5-8 4-16,22 0-4 0,11-8 7 15,8-7-5-15,8-11-1 16,1-7-7-16,2-12-16 16,-4-17 3-16,-14-6 14 15,-9 4 10-15,-12 8-3 16,-12 9 35-16,-6 10 19 16,0 4-25-16,0 0-17 15,0 4-5-15,9 19-10 0,2 11 9 16,3 12 12-16,-5-1-19 15,0 1 5 1,-2-4-4-16,-4-2 4 16,-3 6-9-16,-1 7-53 0,-22-3-50 15,0-4-281-15</inkml:trace>
  <inkml:trace contextRef="#ctx0" brushRef="#br0" timeOffset="96719.82">17967 17028 693 0,'0'0'18'16,"0"0"-33"-16,0 4 12 16,0 6-13-16,0-5-154 15</inkml:trace>
  <inkml:trace contextRef="#ctx0" brushRef="#br0" timeOffset="102946.62">21380 14740 447 0,'0'-6'56'0,"0"-1"-15"15,-4 0 52-15,2 5-44 16,2 0-17-16,0 2-9 16,0-1-17-16,0 1-1 15,0-1-8-15,0 1-3 16,5-7-5-16,9-2 5 15,5-3 10-15,-3-3-13 16,-4-2 2-16,-1-1-4 16,-6-7 8-16,-3-3 0 15,-2-2 3-15,0-2-11 16,-12 1-1-16,-3-1 7 16,-3 3 1-16,3 4 3 15,-1 2-2-15,4 5 5 0,4 6-3 16,3 5 5-16,3 6 4 15,2 1 0-15,-1 0-9 16,-5 15-8-16,-4 22 7 16,0 15 15-16,-3 14 8 15,8-1-15-15,4-3 4 16,1-2-3-16,0-3 1 16,12-7-4-16,5-7-1 15,0-5-1-15,-2-7-2 16,-3-6 1-16,-6-4-9 15,-4-5-25-15,-2-3-17 16,-7-2-54-16,-14-6-76 0</inkml:trace>
  <inkml:trace contextRef="#ctx0" brushRef="#br0" timeOffset="103338.67">21222 14873 554 0,'-4'-9'12'16,"2"4"-10"-16,2 0 2 15,30-4-6-15,21-4-2 16,16-1 5-16,1 2 2 16,-8 4-6-16,-11 8-19 15,-15 0-28-15,-16 2-4 16,-16 14 25-16,-2 4 16 16,-18 1 31-16,-14 6 17 0,1-1 23 15,6-2-3-15,10-6-16 16,14-1-19-16,2-2-17 15,29 2-3-15,14-3 0 16,16-8-2-16,4-6-25 16,2-5-48-16,-11-13-3 15,-21-9 8-15,-25 0 23 16,-11-5 52-16,-35 0 58 16,-15 4 9-16,-9 3-3 15,3 7-18-15,7 5-18 16,11 8 1-16,18 2-17 15,8 3-12-15,14 0 0 0,0 0-24 16,24 16-45-16,9 3-4 16,4-6-160-1</inkml:trace>
  <inkml:trace contextRef="#ctx0" brushRef="#br0" timeOffset="103630.89">21827 14760 175 0,'0'0'473'16,"0"0"-460"-16,0 0-1 15,4 0 15-15,4 14-29 16,8 12 4-16,7 10-1 16,-1-2 7-16,3-2-7 15,-4-7 3-15,-7-10-5 16,-7-6-1-16,-4-8-11 0,-3-1-1 16,0-19 19-16,-4-16-8 15,-4-9 2-15,4-3 0 16,4 3 3-16,0 10-5 15,6 6 4-15,7 13 0 16,5 5-1-16,4 8 0 16,3 2-6-16,0 0 4 15,0 8-3-15,-5 8-11 16,-1 4-31-16,-5 1-52 16,-5-6-86-16</inkml:trace>
  <inkml:trace contextRef="#ctx0" brushRef="#br0" timeOffset="103863.27">22280 14444 608 0,'-39'-7'126'0,"0"6"-148"15,6 1 32-15,4 32 23 16,5 18-24-16,10 13-6 15,14 10-3-15,5 0 3 16,29-4-7-16,13-5 9 16,9-10-7-16,1-6 3 15,-2-18-41-15,-12-13-53 0,-15-16-101 16</inkml:trace>
  <inkml:trace contextRef="#ctx0" brushRef="#br0" timeOffset="104067.72">22484 14650 660 0,'0'4'56'0,"0"-4"-65"16,-2 11 10-16,2 10 3 16,0 11 0-16,3 6-2 15,12-3-3-15,-1-3 5 0,-2-7-11 16,-4 0-25-1,-6-4-31-15,-2-5-42 16,-5-10-71-16</inkml:trace>
  <inkml:trace contextRef="#ctx0" brushRef="#br0" timeOffset="104215.36">22421 14639 498 0,'-3'-3'189'16,"2"-2"-185"-16,1 5-2 15,7 0 3-15,28 0-18 16,9 0 21-16,10 0-12 16,-8 0-66-16,-13 5-112 15</inkml:trace>
  <inkml:trace contextRef="#ctx0" brushRef="#br0" timeOffset="104470.69">22645 14700 222 0,'-6'8'448'0,"3"4"-445"16,1 7 6-16,2 8 31 15,0 5-30-15,3 2-7 16,12 0 0-16,0-9 2 16,1-4-13-16,-5-12-9 15,-5-3-20-15,-5-5 22 16,-1-1 12-16,2-15 9 16,-1-20-1-16,7-9-4 15,0-1 1-15,0 13-5 16,-2 13 12-16,-1 12 1 15,-4 7 6-15,6 0-16 16,5 5 0-16,4 13 4 0,1 6 6 16,-2 11-6-16,-3 0-2 15</inkml:trace>
  <inkml:trace contextRef="#ctx0" brushRef="#br0" timeOffset="104628">22904 14789 678 0,'0'-7'23'16,"0"4"-13"-16,0 3 21 15,13-1-28-15,12 1-12 16,7 0 9-16,-5 0-42 16,-8 0-47-16</inkml:trace>
  <inkml:trace contextRef="#ctx0" brushRef="#br0" timeOffset="104794.55">22935 14592 642 0,'-5'0'19'15,"5"9"-13"-15,0 26 12 16,0 12 29-16,12 12-35 16,8-1-7-16,-1-1 0 15,1-5-2-15,-2-7 0 16,-5-8-11-16,-4-9-47 15</inkml:trace>
  <inkml:trace contextRef="#ctx0" brushRef="#br0" timeOffset="105295.21">23484 14722 607 0,'0'0'124'0,"0"0"-118"0,0 0 3 16,0 0 11-1,0 14-21-15,6 11-3 0,4 10 2 16,0 1 7-16,3-6-9 16,-4-6 3-16,-3-3-30 15,-3-1-12-15,-3-5-37 16,0-6-72-16,-12-9-151 15</inkml:trace>
  <inkml:trace contextRef="#ctx0" brushRef="#br0" timeOffset="105458.78">23512 14497 567 0,'-5'1'90'16,"5"-1"-87"-16,0 4-2 0,0 13 3 15,9 10-9-15,12 8 5 16,6 2-45-16,1-5-75 16,-4-8-132-16</inkml:trace>
  <inkml:trace contextRef="#ctx0" brushRef="#br0" timeOffset="105602.39">23748 14736 646 0,'0'0'47'0,"-3"-5"-42"16,3 5 17-16,25-4-10 16,16-2-18-16,12 5 7 0,-5 1-50 15,-18 0-136-15</inkml:trace>
  <inkml:trace contextRef="#ctx0" brushRef="#br0" timeOffset="105749.98">23761 14831 678 0,'0'0'-5'0,"0"0"-8"15,23 1-2-15,22 8 13 16,5 0 1-16,2 1-141 16,-13-6-173-16</inkml:trace>
  <inkml:trace contextRef="#ctx0" brushRef="#br0" timeOffset="106127.73">23982 14955 696 0,'0'0'3'16,"0"0"-12"-16,30 0 5 15,13-11 11-15,17-7-9 16,1-10 2-16,-9 3-8 15,-6-3-3-15,-12-3-53 16,-5-5-26-16,-9-8 17 0,-5-11-4 16,-4-6-43-16,-10-2 21 15,-1 6 93-15,-13 17 127 16,-10 19 77-16,-2 15-63 16,3 6-77-16,-3 20-30 15,6 22-3-15,9 18-7 16,10 3-7-16,0 3 0 15,27-6-11-15,3-10 6 16,0-10-1-16,1-9 2 16,-4-10-5-16,-5-7 1 15,-1-3-4-15,-3-4-9 16,2-7-49-16,2 0-24 0,-2-14-91 16</inkml:trace>
  <inkml:trace contextRef="#ctx0" brushRef="#br0" timeOffset="106355.81">24603 14553 515 0,'5'13'14'16,"12"8"-12"-16,3 11 2 16,-1 6-2-16,-5 5-5 15,-6-4-216-15</inkml:trace>
  <inkml:trace contextRef="#ctx0" brushRef="#br0" timeOffset="106478.49">24652 14912 627 0,'0'1'36'16,"0"6"-39"-16,0 9 3 16,0 4 10-16,3 7-11 15,14-2-59-15,3-9-128 16</inkml:trace>
  <inkml:trace contextRef="#ctx0" brushRef="#br0" timeOffset="106691.92">24959 14804 690 0,'0'0'28'16,"6"0"-34"-16,13 6 9 16,8 18 8-16,0 6-10 15,-8 8 1-15,-7-1-11 16,-7-3-26-16,-5-6-29 0,0-13-21 15,0-10-70-15,-8-5-193 16</inkml:trace>
  <inkml:trace contextRef="#ctx0" brushRef="#br0" timeOffset="106838.52">24946 14625 568 0,'0'0'44'15,"0"0"-58"-15,12 4 8 16,19 10 13-16,15 4 4 16,4 0-10-16,-6-8-128 15</inkml:trace>
  <inkml:trace contextRef="#ctx0" brushRef="#br0" timeOffset="107258.4">25512 14597 452 0,'0'-4'118'15,"0"3"-61"-15,0 1 1 16,0 0-17-16,-11 0-19 16,-26 8-17-16,-15 16 3 0,-8 6-3 15,12-2-8-15,14-9 6 16,15-6-9-16,10-6 10 16,7-4-6-16,2 0-4 15,6 4 0-15,16 4-1 16,11 5 14-16,6 7-4 15,-1 2 0-15,3 2-3 16,-5 0 6-16,-2-1-7 16,-4-2 5-16,-10-6-5 15,-7-4 3-15,-6-5 0 16,-5-5-22-16,-2-2-31 16,0-2-63-16,0 0-200 15</inkml:trace>
  <inkml:trace contextRef="#ctx0" brushRef="#br0" timeOffset="107598.49">25658 14658 689 0,'0'6'8'0,"1"6"-10"15,15 13 64-15,2 6-39 16,2 5-10-16,-1 3-16 15,-9-3 9-15,-4-8-5 16,-4-7-5-16,-2-11-39 0,0-8-1 16,0-2 35-16,-11-3 8 15,0-20 3-15,3-7-4 16,8-7 13-16,0 3 2 16,13 3-1-16,19 7 0 15,9 9-2-15,8 5-11 16,1 5 1-16,-3 5 0 15,-12 0-6-15,-9 0 7 16,-11 3-30-16,-5 3-8 16,-8 3-35-16,-2-3-58 15,0-6-251-15</inkml:trace>
  <inkml:trace contextRef="#ctx0" brushRef="#br0" timeOffset="107763.07">26116 14579 583 0,'0'4'22'0,"8"6"-30"16,11 8 18-16,-1 8-6 16,-3 2-73-16,-6-3-303 15</inkml:trace>
  <inkml:trace contextRef="#ctx0" brushRef="#br0" timeOffset="107906.67">26188 14875 653 0,'0'7'42'0,"0"6"-51"16,0 8 13-16,0 9 10 16,3 2-11-16,-3 6-3 15,0-6-86-15,0-10-195 16</inkml:trace>
  <inkml:trace contextRef="#ctx0" brushRef="#br0" timeOffset="108904">26743 14693 620 0,'-15'-10'33'0,"2"3"-7"16,12 6 2-16,1 1-20 15,0 23-16-15,0 11 12 16,5 9-6-16,6-2 5 16,-1-5-7-16,2-7 9 15,-3-8-6-15,-6-10 2 16,-1-8-24-16,-2-3-3 16,0 0-7-16,-3 0-13 15,-6-18-79-15,-2-14-163 16</inkml:trace>
  <inkml:trace contextRef="#ctx0" brushRef="#br0" timeOffset="109039.67">26647 14484 550 0,'-5'-8'9'0,"5"5"-7"16,0 3 17-16,22 0-24 16,16 18 1-16,9 10 4 15,-2 8-28-15,0 2-97 16,-7-5-239-16</inkml:trace>
  <inkml:trace contextRef="#ctx0" brushRef="#br0" timeOffset="109203.23">26918 14707 610 0,'-11'-9'34'0,"6"1"-29"16,5 7 29-16,11 0-3 15,26-4-37-15,17 1 10 16,5 0-2-16,-2 4-1 15,-15 0-8-15,-11 4-65 16,-16 10-55-16,-12-3-84 16</inkml:trace>
  <inkml:trace contextRef="#ctx0" brushRef="#br0" timeOffset="109399.59">26961 14516 568 0,'0'-1'19'0,"0"1"-11"0,1 10-7 16,17 15 10-16,3 14 54 16,0 5-47-16,0 2-11 15,-1 3-5-15,0-5 3 16,-1-5-7-16,-1-4 4 16,-5-8-35-16,-2-12-82 15,-1-15-139-15</inkml:trace>
  <inkml:trace contextRef="#ctx0" brushRef="#br0" timeOffset="109535.24">27266 14639 162 0,'0'-3'499'0,"3"-1"-497"16,18 4 0-16,13-4-7 16,11 4 9-16,7 0-7 15,-11 0-72 1,-12 0-110-16</inkml:trace>
  <inkml:trace contextRef="#ctx0" brushRef="#br0" timeOffset="109726.72">27300 14439 438 0,'-7'0'182'0,"5"0"-185"15,2 16 4-15,0 23 15 16,0 15 23-16,8 6-29 0,5 0-4 15,1-4-5-15,-1-3 2 16,-4-5-3 0,-2-4-24-16,-2-8-66 15,-1-17-70-15,2-19-152 0</inkml:trace>
  <inkml:trace contextRef="#ctx0" brushRef="#br0" timeOffset="109891.28">27592 14373 502 0,'15'3'40'16,"6"16"-41"-16,9 12 65 0,-5 11-18 15,-3 13-11 1,-5 8-13-16,-10 5-20 0,-5 2 3 16,-2-5-7-1,0-6 9-15</inkml:trace>
  <inkml:trace contextRef="#ctx0" brushRef="#br0" timeOffset="111386.42">28145 14287 536 0,'-6'-7'55'15,"3"7"-28"-15,-6 0 16 16,-5 6-23-16,-12 24-12 16,-4 13 1-16,0 6 2 15,8-6-7-15,13-11-7 16,4-8 6-16,5-5-5 0,0-5 4 15,21 0-4-15,5-5 2 16,10-7-18 0,2-2-3-16,-5 0-8 15,-7-11-22-15,-14 4 11 0,-8 3 27 16,-4 4 25-16,0 0 31 16,-10 1 9-16,-10 26-27 15,-3 12 11-15,1 11-4 16,9 0-22-16,13-6-3 15,0-6-3-15,14-3 2 16,10-5-5-16,2-1 3 16,-1-8-3-16,-1-2 2 15,-5-6 1-15,-8-4-12 0,-4-6-27 16,-2-3-22 0,-4-6-12-16,-1-18-114 15</inkml:trace>
  <inkml:trace contextRef="#ctx0" brushRef="#br0" timeOffset="112466.77">21963 15515 601 0,'-21'-10'20'0,"16"0"23"0,5 6 27 16,0 4-39-16,5 0-30 15,30-1-8-15,10-2 8 16,15 0 3-16,-2 2-8 15,-8 1 8-15,-3 0-14 16,-13 3-38-16,-12 8-36 16,-17-4-65-16,-5-4-200 15</inkml:trace>
  <inkml:trace contextRef="#ctx0" brushRef="#br0" timeOffset="112651.28">22076 15375 526 0,'-6'-9'58'15,"3"5"-43"-15,3 4 9 0,0 8-3 16,3 26-27-16,13 13 42 16,3 13-17-16,3 1-13 15,0 0-5-15,-3-3 0 16,-2-6 1-16,-4-8-4 16,-6-9-32-16,1-11-32 15,-2-12-61-15,7-12-103 16</inkml:trace>
  <inkml:trace contextRef="#ctx0" brushRef="#br0" timeOffset="112966.44">22639 15302 690 0,'-29'-9'-17'15,"-3"4"10"-15,-1 5 31 16,-3 0-23-16,0 5 1 15,3 7-6-15,4-2-1 16,8-4-2-16,6 0 5 16,6 0 2-16,8 11-4 0,1 10-9 15,0 16 15-15,4 12 6 16,12 1-6 0,1 1 10-16,2 0 1 15,2-8 4-15,-4-11-9 0,0-12 0 16,-3-10-3-16,1-4-2 15,-2-2 2-15,2-2-8 16,0-5 6-16,3-2-53 16,0-1-44-16,1-2-201 15</inkml:trace>
  <inkml:trace contextRef="#ctx0" brushRef="#br0" timeOffset="114199.32">22240 15423 341 0,'-27'-11'91'0,"2"4"-36"16,-5 4 6-16,-1 3-14 15,-5 5-5-15,-2 22-23 0,1 15-1 16,9 9 1-16,16 4-10 16,12 0-12-16,15-1 4 15,31-1-5-15,19-7 4 16,13-11 0-16,10-17-11 16,0-18-29-16,-9-10-14 15,-14-31-21-15,-23-12 8 16,-21-11 43-16,-21-4 16 15,-14-3 20-15,-27 1 43 16,-19 12 14-16,-7 12-5 16,1 22-13-16,8 17 2 15,12 7-22-15,15 14-13 0,11 23-19 16,13 13 2-16,7 11-6 16,23 3 7-16,22-6-4 15,14-5 4-15,9-13-9 16,4-17-16-16,-5-20-12 15,-8-5-13-15,-11-33 16 16,-15-15 4-16,-20-9 20 16,-13-9 6-16,-10-7 12 15,-26 3 16-15,-15 6 15 16,-4 14 4-16,-4 18 5 16,8 15-23-16,14 12-14 15,14 7-8-15,15 6-13 16,8 36 4-16,17 17 0 0,27 15-22 15,17-1-56 1,7-18-46-16,-1-18-263 16</inkml:trace>
  <inkml:trace contextRef="#ctx0" brushRef="#br0" timeOffset="114611.22">23155 15501 38 0,'-41'-19'627'0,"2"3"-623"0,8 13 27 15,3 3 13-15,3 21-27 16,6 21-18 0,7 14 4-16,8 7-7 15,4-1 6-15,9-7-4 0,12-10 0 16,6-12 1-16,2-10-8 15,0-14-10-15,2-9-16 16,2-15 5-16,-4-23 0 16,-6-12-1-16,-11-9 0 15,-11-4 27-15,-1 0 1 16,-6 11 5-16,-6 15 11 16,2 19 55-16,7 14 2 15,3 4-50-15,2 8-19 16,20 22-16-16,9 14 19 15,9 6 7-15,3 2-5 16,4-5-4-16,-1-7-3 16,-8-4 4-16,-3-6-17 0,-10-11-62 15,-7-14-58-15,-5-5-256 16</inkml:trace>
  <inkml:trace contextRef="#ctx0" brushRef="#br0" timeOffset="114932.36">23728 15454 658 0,'-22'-10'55'15,"0"0"-58"-15,3 3 20 16,2 3-15-16,1 3 0 16,3 1-11-16,-4-2-17 15,2-3-5-15,1-2 20 0,3 0 8 16,7 0 1-16,1 4 7 15,3 3 7-15,0 0-9 16,0 20-12-16,-2 19 17 16,-3 18 32-16,4 9-24 15,1-3 8-15,0-5-5 16,8-6-5-16,8-9-5 16,6-8 1-16,4-9-13 15,-3-6 6-15,2-8-7 16,4-6-33-16,5-6-32 15,-1-14-45-15,0-22-185 16</inkml:trace>
  <inkml:trace contextRef="#ctx0" brushRef="#br0" timeOffset="115091.93">23941 15608 649 0,'0'8'8'0,"1"9"-2"15,3 8 41-15,2 11-21 16,5 4-24-16,3 2 7 15,0-3-10-15,-2-4 3 16,0-11-26-16,-8-10-47 16,-2-14-42-16,-2-7-153 15</inkml:trace>
  <inkml:trace contextRef="#ctx0" brushRef="#br0" timeOffset="115231.56">23946 15419 574 0,'-2'-1'34'0,"2"1"-43"16,5 0 4-16,16 11 3 16,11 9 7-16,0-3-6 15,0 0-126-15,-9-13-177 16</inkml:trace>
  <inkml:trace contextRef="#ctx0" brushRef="#br0" timeOffset="115569.95">24112 15402 530 0,'6'-5'26'0,"13"-4"-45"16,9 4 18-16,8 1 8 15,-2 4-7 1,-3 0 2-16,-4 5-3 0,-7 8 1 16,-4 1-1-16,-5 2 1 15,-4 2 3-15,-3 6-6 16,-2 4 8-16,-1 8-5 15,-1 10 13-15,0 4-1 16,0 8 22-16,0 1-11 16,0-5-5-16,0-4-1 15,0-11-4-15,5-10-6 0,-4-13-5 16,-1-9 7-16,0-5-6 16,0-2 15-16,-17 0 19 15,-15 0-16 1,-8-4-20-16,1-1-7 0,9-1-15 15,8 2-38-15,15-3-30 16,7-10-172-16</inkml:trace>
  <inkml:trace contextRef="#ctx0" brushRef="#br0" timeOffset="115795.35">24523 15661 171 0,'0'0'426'0,"33"0"-444"16,19-6 14-16,12-4 23 16,1 2-1-16,-4 5-11 15,-15 3-9-15,-18 0-29 16,-25 13-107-16,-4-1-225 15</inkml:trace>
  <inkml:trace contextRef="#ctx0" brushRef="#br0" timeOffset="115931.99">24584 15780 566 0,'0'0'99'0,"0"0"-98"15,27 0-3-15,20 0 2 0,16 0 2 16,5 0 0-16,-4-1-72 15,-9-2-211-15</inkml:trace>
  <inkml:trace contextRef="#ctx0" brushRef="#br0" timeOffset="116239.16">25349 15313 652 0,'0'0'11'0,"-9"13"-29"16,-11 34 31-16,-10 25 55 16,-2 19-41-16,6-1-20 15,11-6 1-15,7-14-4 16,8-10 6-16,0-16-2 15,5-13 3-15,13-8-7 16,8-11 1-16,9-3-4 16,6-9 3-16,4 0-15 15,1-20-51-15,-12-9-26 16,-13-9-131-16</inkml:trace>
  <inkml:trace contextRef="#ctx0" brushRef="#br0" timeOffset="116395.75">25105 15640 570 0,'0'0'59'15,"0"0"-68"-15,24 0 7 16,22 0 2-16,27 0 7 16,9 0-2-16,-2-7-41 15,-16-4-170-15</inkml:trace>
  <inkml:trace contextRef="#ctx0" brushRef="#br0" timeOffset="116747.8">25820 15497 627 0,'0'-4'72'0,"0"-7"-63"16,0 4 13-16,0-2-10 15,-18-2-15-15,-7 6-12 16,-10-1-46-16,0 3 8 16,6 2 37-16,7-3 5 15,11 2 6-15,4 2 1 16,3 0 8-16,1 4 1 0,-3 23 1 16,0 12 27-16,0 11 0 15,0 3-12-15,6-1 0 16,0-1-5-16,0-6 6 15,12-6 5-15,0-9-11 16,4-8-4-16,9-8-5 16,7-2 0-16,8-6-5 15,8-6-14-15,4 0-56 16,0-24-60-16,-7-8-390 16</inkml:trace>
  <inkml:trace contextRef="#ctx0" brushRef="#br0" timeOffset="116919.35">26085 15593 687 0,'0'16'6'0,"0"11"10"0,0 9 39 16,3 4-31-16,12 2-14 16,3-4-7-16,1-6-4 15,-4-9-21-15,-2-12-60 16,-8-11-50-16,-5-8-257 15</inkml:trace>
  <inkml:trace contextRef="#ctx0" brushRef="#br0" timeOffset="117071.53">26066 15440 586 0,'0'0'8'0,"19"0"-6"16,18 0 36-16,17 0-5 15,-1 0-34-15,-3 0-54 16,-10-2-252-16</inkml:trace>
  <inkml:trace contextRef="#ctx0" brushRef="#br0" timeOffset="117346.79">26331 15271 618 0,'0'0'9'15,"15"4"-11"1,20 1 24-16,13 3 12 16,0 5-30-16,-2-1 2 15,-9 2-11-15,-8-2 10 0,-7-1-10 16,-12-4-6-16,-4 1 7 16,-6 2 2-16,0 9 0 15,0 16 4-15,-12 11 37 16,-3 8-3-16,5 4-5 15,7-1-17-15,3-5-2 16,0-5-12-16,5-8 5 16,0-11-4-16,0-10-1 0,-5-8 3 15</inkml:trace>
  <inkml:trace contextRef="#ctx0" brushRef="#br0" timeOffset="117639.01">26830 15257 392 0,'9'0'282'0,"23"0"-282"0,8 0 5 15,10 4 29-15,-9 8-21 16,-6 9-16-16,-15 8-20 16,-17 5-80-16,-3-3-210 15</inkml:trace>
  <inkml:trace contextRef="#ctx0" brushRef="#br0" timeOffset="117783.62">26925 15693 539 0,'0'17'111'15,"0"-1"-118"-15,12 5 43 16,0 0-13-16,4-3-5 16,-4 2-12-16,-6 3-4 0,-6 9-8 15,-7-1-89-15,-20-6-145 16</inkml:trace>
  <inkml:trace contextRef="#ctx0" brushRef="#br0" timeOffset="118127.71">26268 15854 670 0,'-1'0'78'16,"1"0"-70"-16,13 0-3 15,41-7 11-15,13 5-16 16,10 2-9-16,-17 0-90 0,-23 2-211 16</inkml:trace>
  <inkml:trace contextRef="#ctx0" brushRef="#br0" timeOffset="119198.04">21349 16343 641 0,'-17'-30'60'0,"6"11"-34"15,9 11 44-15,2 5-41 16,10 0-16-16,32-7-14 16,9 5 3-16,3 5-3 15,-11 0-8-15,-24 30-21 16,-19 13 0-16,-4 13 14 16,-31 2-8-16,-13-4 28 15,-2-11-7-15,8-12 9 16,11-13 16-16,15-10 8 0,11-5-4 15,5-3-10 1,9 6-15-16,21 8-17 16,17 12 20-16,4 13-5 0,-3 3 7 15,-14 2-6-15,-15-5 0 16,-11-11-2-16,-8-10 2 16,0-5 2-16,-22-5 6 15,-8-1 20-15,-1-2-20 16,8-3 3-16,10-2-8 15,2 0-2-15,0 5-45 16,-5 5-51-16,0-7-246 16</inkml:trace>
  <inkml:trace contextRef="#ctx0" brushRef="#br0" timeOffset="124118.53">20869 17118 467 0,'-17'-12'118'15,"-9"-2"-103"-15,16 6 16 16,2 2 9-16,4 2 6 16,0 0-17-16,2 4-9 0,2 0-8 15,0 0-5-15,0 0-3 16,0 0-8-16,12 0 2 15,16 7 0-15,6 13 2 16,1 10-25-16,-7 6-24 16,-12 3 8-16,-5 4-4 15,-11-3-1-15,0-2 1 16,-8-10 17-16,-7-7 21 16,5-6 21-16,0-9 25 15,4-2 9-15,4-4 3 16,2 0-16-16,0 0-14 15,0 1-12-15,0 12-6 0,3 5-6 16,5 5 7-16,-1 8-6 16,-7-1-18-16,0 5-1 15,0 0 16-15,-10-5 3 16,2-3 3-16,4-4 5 16,4-6 4-16,0 0 7 15,0-1 2-15,10 1 1 16,5 4 0-16,-2 0-9 15,4 1-6-15,-5-4-4 16,-3-7-1-16,-5-7 0 16,-1-4-1-16,-3 0-1 15,0 0 3-15,-12 0-10 16,-21-4-27-16,-15-7-81 0</inkml:trace>
  <inkml:trace contextRef="#ctx0" brushRef="#br0" timeOffset="131806.77">8088 14023 658 0,'0'-2'4'16,"0"0"-6"-16,0 1 3 15,0 1 8-15,0 0-5 16,6 0-7-16,3 11 0 15,0 21 3-15,1 15 10 16,-2 15-5-16,-2 7-1 0,0-5-2 16,1-6 0-16,2-14 0 15,-3-10-2-15,-1-15 0 16,-2-11-3-16,-2-6 4 16,-1-2-5-16,0-5 6 15,0-33-5-15,0-26 7 16,-1-22-7-16,1-16 5 15,0 9-2-15,1 24 0 16,8 26 0-16,-3 26-3 16,-3 17 2-16,6 1-5 15,10 29 5-15,-1 17 4 16,6 18 3-16,-5 6 0 0,-2-7-8 16,-1-17 4-16,-7-18-6 15,-5-15 2-15,0-11-3 16,-4-3 4-1,0-13 0-15,2-30 6 0,4-21-4 16,3-8 0-16,0 10-1 16,-2 20-1-16,-2 24 5 15,-4 12-4-15,4 6 3 16,4 10-6-16,6 21 9 16,3 9 6-16,-2 9-3 15,-2 2-6-15,-3-1-3 16,0-1-2-16,-1-4-43 15,-5-8-79-15,-5-18-188 0</inkml:trace>
  <inkml:trace contextRef="#ctx0" brushRef="#br0" timeOffset="132107.49">8551 14166 738 0,'0'-1'5'0,"0"-2"-6"16,0 2 4-16,0-3 5 15,17-9-9-15,9-8-1 16,4-5-1-16,-6 0-24 16,-12 12-13-16,-12 1 4 15,-5 2 26-15,-23 1 13 0,-8 3-3 16,-4 7 16-16,0 7 16 16,7 18-6-16,8 6-6 15,15 5 3 1,10 2-12-16,0 4-7 0,23-1 1 15,13-6-6-15,10-6 3 16,8-11-3-16,-2-10-2 16,-2-8-22-16,-6 0-35 15,-13-21-50-15,-12-14-91 16</inkml:trace>
  <inkml:trace contextRef="#ctx0" brushRef="#br0" timeOffset="132723.71">8733 13975 483 0,'-9'-10'156'0,"3"10"-123"0,6 0 5 15,0 3-22-15,0 24-20 16,16 18 11 0,1 6 5-16,4-2-7 15,-5-9-5-15,-4-15-2 0,-5-11 0 16,-5-10-14-16,-2-4-8 16,0-18 20-16,-11-21 7 15,-5-13-4-15,2-11 5 16,4 9 5-16,6 14-2 15,4 12 10-15,1 11-11 16,26 8-7-16,7 3-6 16,11 6 1-16,3 0-22 0,-1 0-19 15,-5 1-53-15,-11 2-8 16,-15-3 55-16,-12 0 45 16,-4 0 28-1,-20-4 98-15,-9-10-45 0,-9 3-26 16,-1 2 7-16,8 8-25 15,10 1 1-15,11 0-6 16,7 0-9-16,3 0-10 16,0 4-8-16,15 3-9 15,10 4 7-15,2-3 3 16,-2-6-16-16,-4-2 6 16,-3 0 5-16,-6 0 3 15,1 0 5-15,-2 0-1 16,2 4 0-16,7 25-2 15,3 21 22-15,4 23 6 16,-2 17-12-16,-4 3-14 16,-1 0 2-16,-10-14-2 0,-7-15 1 15,-3-17-2-15,-6-16 2 16,-19-13 2-16,-14-15-11 16,-10-3-7-16,-2-24-12 15,-1-20 4-15,9-17 4 16,10-13 2-16,12-4 9 15,20 7 1-15,1 13 5 16,31 9-5-16,14 15-14 0,13 10-31 16,0 12-90-1,-3 10-178-15</inkml:trace>
  <inkml:trace contextRef="#ctx0" brushRef="#br0" timeOffset="133202.43">9248 14080 554 0,'-6'-3'119'0,"3"1"-114"16,3 0 34-16,0-6-3 0,9-13-29 16,18-7-8-16,6-6 3 15,-3 0-3-15,-8 9 1 16,-10-1-11-16,-11 1-5 16,-1-6 3-16,-6-2 4 15,-19-1 8-15,-8 5 1 16,-2 12 2-16,-3 12 12 15,-1 5 12-15,5 15-8 16,3 17 6-16,13 16-13 16,15 8 5-16,3 7-10 15,27-2 2-15,10-4-3 16,10-11 1-16,3-10-5 0,-3-8 0 16,-5-10 0-16,-4-6-2 15,-10-9 2-15,-3-3-5 16,-1-3-3-16,0-23-9 15,1-9-11-15,-1 1-25 16,-5 5-46-16,-10 13-179 16</inkml:trace>
  <inkml:trace contextRef="#ctx0" brushRef="#br0" timeOffset="133358.01">9592 14144 664 0,'-1'0'5'15,"1"0"19"-15,0-4 21 0,18-13-26 16,22-4-17-16,10-2-1 16,5 8-4-16,-1 6-44 15,-8 5-98-15,-11 4-366 16</inkml:trace>
  <inkml:trace contextRef="#ctx0" brushRef="#br0" timeOffset="133698.85">9869 13732 666 0,'-41'0'52'0,"6"0"-56"0,18 9 24 16,14 7 7-16,3 10-22 15,29 3-10-15,19 6 6 16,8-3-2-16,2-3-1 16,-7 1 2-16,-12 0-4 15,-17-1 5-15,-17-1-5 16,-8 5 7-16,-34 3 1 16,-15 0-1-16,-6-1 5 15,5-9 10-15,12-10-7 16,16-9-11-16,15-7 2 0,10-17-24 15,27-30-48-15,18-21-85 16,5-14-170 0</inkml:trace>
  <inkml:trace contextRef="#ctx0" brushRef="#br0" timeOffset="134170.09">10075 13809 677 0,'-28'17'22'0,"2"5"0"15,8 9 41-15,12-1-19 16,6 4-35-16,12-1-10 15,26-6 4-15,11-7-6 16,12-17-6-16,-8-4-20 16,-7-26-10-16,-19-6-11 0,-22-6 21 15,-5 3 28-15,-36 1 4 16,-19 3 18 0,-14 11 7-16,-8 13-6 15,8 8-2-15,18 0-5 0,19 7-15 16,25 1 5-16,7 2-9 15,23-1-21-15,26-3-13 16,7-6-19-16,8 0-38 16,-6-15 14-16,-12-2 56 15,-13 5 22-15,-17 6 17 16,-6 2 65-16,-7 4 12 16,2 0-29-16,0 3-14 15,2 17-11-15,6 10-18 0,1 2-12 16,-1 1-9-1,-2-8 7-15,-5-10-17 16,-3-5-14-16,-3-8-7 16,0-2 18-16,0-20 17 0,0-18 2 15,0-10-3-15,3-5 3 16,11 3 10-16,7 7-14 16,2 6 3-16,11 6-6 15,-1 5-15-15,5 0-61 16,-7-2-80-16,-5-7-58 15</inkml:trace>
  <inkml:trace contextRef="#ctx0" brushRef="#br0" timeOffset="134367.56">10572 13362 469 0,'-3'-3'164'15,"-4"3"-78"-15,1 0-24 16,1 31-22-16,-3 22-25 16,5 22 16-16,3 13-21 0,1-7-1 15,26-5-2-15,1-12 1 16,6-14-8-16,2-14 3 15,3-16-2-15,-2-15-1 16,-3-5 1-16,-3-22-6 16,-4-14-4-16,-10-10-28 15,-10-5-30-15,-7-2-45 16,-21 3-162-16</inkml:trace>
  <inkml:trace contextRef="#ctx0" brushRef="#br0" timeOffset="134499.21">10443 13677 517 0,'-17'10'105'16,"10"-5"-102"-16,7 3 39 0,9-6-8 16,25-1-21-16,14-1 8 15,14 0-12-15,5-19-6 16,-7-4-49-16,-13-2-133 16</inkml:trace>
  <inkml:trace contextRef="#ctx0" brushRef="#br0" timeOffset="134952.14">10769 13253 408 0,'0'6'257'0,"0"40"-252"16,0 20 18-16,0 17 35 16,6 5-36-16,17-9-19 15,9-8 2-15,5-10-6 16,2-11-1-16,4-9 2 15,-3-15-9-15,-4-10-30 16,-8-12-45-16,-13-4-142 16</inkml:trace>
  <inkml:trace contextRef="#ctx0" brushRef="#br0" timeOffset="135260.13">10912 13478 729 0,'-23'12'48'0,"6"4"-49"16,10 10 35-16,7 6 4 16,16 4-26-16,19 7-10 15,19-6 0-15,7-7-3 16,6-12-2-16,0-14-24 16,-15-4-16-16,-16-18-31 15,-20-16 16-15,-16-11 50 16,-19-10 9-16,-24 0 17 15,-18 1 11-15,-8 8 19 0,8 16-11 16,6 13-3 0,22 11-1-16,11 6-25 15,16 13-5-15,6 21-6 0,6 12-8 16,37 7-42-16,14-9-85 16,7-16-172-16</inkml:trace>
  <inkml:trace contextRef="#ctx0" brushRef="#br0" timeOffset="135399.19">11323 13597 708 0,'0'0'35'16,"0"0"4"-16,0 0 19 0,-2 17-28 15,-5 12-25 1,1 8-8-16,6 7 2 16,0-2-19-16,6-6-38 0,12-8-75 15,2-16-130-15</inkml:trace>
  <inkml:trace contextRef="#ctx0" brushRef="#br0" timeOffset="135723.33">11432 13718 707 0,'-16'-12'3'16,"6"-2"38"-16,10-4 4 16,0-4-39-16,12-9-6 15,5-2 0-15,0-8-6 0,-9 0-3 16,-2 7-8-1,-6 9 10-15,0 11 6 16,0 11 7-16,0 3 1 16,10 0-6-16,11 20-2 0,7 9 7 15,12 12 9-15,-4 0-15 16,-2-2 5-16,-5-10-4 16,-11-12 1-16,-3-6-4 15,-11-9 3-15,-2-2-1 16,2-9 3-16,8-34 21 15,-5-11-10-15,-1-13-12 16,-3 0-4-16,-3 2-2 0,2-6-37 16,-1-1-45-1,-1 11-138-15</inkml:trace>
  <inkml:trace contextRef="#ctx0" brushRef="#br0" timeOffset="135927.77">11807 13104 607 0,'16'0'80'16,"20"0"-66"-16,13 0 57 16,9 15-20-16,-4 20-32 15,-8 22-11-15,-18 15-6 16,-13 7 0-16,-15 5 0 16,0-4-5-16,-26-6-9 15,-13-11-1-15,-12-8-12 16,5-16-22-16,-3-16-63 15,5-16-260-15</inkml:trace>
  <inkml:trace contextRef="#ctx0" brushRef="#br0" timeOffset="152775.13">10681 5113 459 0,'1'1'-15'0,"-1"-1"24"15,0-4-8 1,0-1 5-16,0 3 24 0,0-1-11 16,0 1-8-16,0 0-6 15,0 2 0-15,0-1 1 16,0 1 10-16,0 0-12 15,0 0 4-15,0 0-3 16,0 0 6-16,0 0 3 16,0 0 1-16,0 0 1 15,0 0-2-15,0 0-2 16,0 0-5-16,0 0 2 16,0 0-5-16,0 0-1 0,0 0-3 15,0 0 3-15,0 0-2 16,0 0 0-1,0 0-2-15,0 0-2 16,0 0 5-16,0 0-5 0,0 0 4 16,0 0-3-16,0-2 1 15,11 0-2-15,1-2 4 16,0 2 0-16,0 1-5 16,2-1 2-16,3-1-6 15,5 1 4-15,0-1 1 16,8 0-4-16,8-1 1 15,10 0 0-15,8-2-2 0,11-1 0 16,6 0-5-16,-2 1-2 16,1 3-10-16,-2 3-7 15,-8 0-9 1,-4 0 7-16,-3 11 8 0,-7 4 0 16,-6 3-33-16,3 3-44 15,1-4-49-15</inkml:trace>
  <inkml:trace contextRef="#ctx0" brushRef="#br0" timeOffset="154410.76">13822 3462 262 0,'0'-17'33'0,"-2"0"7"16,-1 11 5-16,0 0 4 15,3 6 1-15,-2 0-19 16,2 0-21-16,0 0-6 15,0 0-3-15,0 8-4 16,0 19 4-16,0 22 13 0,-15 20 10 16,-11 26-9-16,-8 20-1 15,-2 13-6 1,5 10 6-16,3 4-7 16,10 3-5-16,7-7-1 0,4-10 0 15,5-14 0-15,2-19-1 16,0-17 3-16,0-17-3 15,0-15 0-15,0-13 2 16,2-13-1-16,2-11 0 16,2-8-3-16,-1-1 4 15,1 0-3-15,-2 0 10 16,-2 0-3-16,-2-6 1 16,1-16-2-16,4-18-4 0,2-15-1 15,4-10 2-15,2-12-4 16,-2-9-1-1,5-13 1-15,-3-9-5 16,5-8 10-16,-1-1-5 0,2 6 3 16,-4 4 0-16,-2 4 0 15,-2 13-5-15,-4 6 2 16,0 15 1-16,-2 10-3 16,-2 9 5-16,-3 11-3 15,0 7 2-15,0 12-1 16,0 8 2-16,-2 8 0 15,2 1-2-15,0 3-4 16,0 0-8-16,0 14 5 16,2 14 3-16,4 13 6 15,-5 11-1-15,-1 14 1 16,0 15 0-16,0 20 0 0,-3 24 2 16,-3 17-1-16,-1 15 2 15,0 5-5-15,1-7 6 16,0-16-5-16,3-19 5 15,0-24-5-15,-2-19 1 16,3-14 1-16,-3-17-1 16,2-13 0-16,0-7-2 15,0-10 5-15,3-6-7 16,0-6 7-16,0-4-6 16,0 0 4-16,0 0-2 15,0 0-17-15,0-1-42 16,0-13-140-16</inkml:trace>
  <inkml:trace contextRef="#ctx0" brushRef="#br0" timeOffset="155250.75">12474 5031 408 0,'2'-8'24'0,"-2"2"-1"15,0 5 3-15,0 1 27 16,0 0-18-16,0 0-19 15,0 0-16-15,0 0-2 16,0 0-1-16,0 0 2 16,0 12 8-16,0 2 5 15,0 3 3-15,0 2-5 16,0 10 11-16,-5 16-4 16,-13 18 0-16,3 19-4 15,-7 10 6-15,1 4-3 0,6-7-9 16,2-13-3-16,1-11-4 15,7-10 5-15,1-14-4 16,2-9 1 0,2-13-3-16,0-9 2 0,0-7-7 15,0-3-26-15,0 0-27 16,-14-11-32-16,-12-17-150 16</inkml:trace>
  <inkml:trace contextRef="#ctx0" brushRef="#br0" timeOffset="155578.88">12175 5382 549 0,'1'6'17'0,"13"3"-30"0,2 14 22 16,2 20 51-16,2 19-21 16,-3 10-29-16,-1-3-11 15,-4-5 3-15,-1-14-2 16,-1-15 3-16,-4-12-2 15,-1-11 1-15,-2-10-1 16,-2-2 6-16,7 0 4 16,20-12-1-16,27-22 0 15,30-17-4-15,15-13 2 16,-3 3-7-16,-20 11 1 16,-29 17-1-16,-22 14 0 0,-15 12-2 15,-8 6 1 1,-3 1 6-16,0-2 0 15,-3-1 2-15,-4-6-20 16,3 1-15-16,4 3-29 0,2 1-167 16</inkml:trace>
  <inkml:trace contextRef="#ctx0" brushRef="#br0" timeOffset="156255.01">14896 4839 639 0,'-5'-16'4'0,"1"3"-5"16,4 13 24-16,0 0-1 15,0 0-12-15,16 18-16 0,17 21 11 16,4 20 10-16,6 22 8 16,-6 11-11-16,1 0-6 15,4-2 4-15,5-5-5 16,0-12 3-16,-2-9-5 15,-7-15-2-15,-7-13-2 16,-9-14 2-16,-10-9 1 16,-3-9-5-16,-9-4 5 15,0 0-9-15,0 0-11 16,-9-3-28-16,-9-16-42 16,-4-20-202-16</inkml:trace>
  <inkml:trace contextRef="#ctx0" brushRef="#br0" timeOffset="156515.31">15442 5132 591 0,'5'14'-2'0,"5"7"-4"0,-2 15 45 16,-7 22 30-16,-1 10-26 16,0 16-18-16,0 1-11 15,-1-10-6-15,-2-13-6 16,3-20-3-16,0-14 3 15,-2-16 1-15,-2-7 12 16,-11-5 17-16,-18 0 4 16,-16-6-20-16,-17-7-14 0,-8-2 1 15,4-3-5-15,9 1-6 16,12 3-15-16,22 6-22 16,23 1-40-1,4 6-95-15</inkml:trace>
  <inkml:trace contextRef="#ctx0" brushRef="#br0" timeOffset="158295.98">11837 7115 67 0,'-23'-15'579'15,"4"9"-568"-15,10 2 2 0,6 4 15 16,-1 0 18-16,-2 19-31 15,-2 31-10-15,-4 20-2 16,-1 18 9-16,-1-3-4 16,-2-10-5-16,3-7 1 15,-2-9-4-15,3-7 2 16,1-11-4-16,0-10 5 16,2-6-5-16,-5-1-10 15,-1-5-18-15,-4-2-38 16,2-8-61-16,-2-9-60 15</inkml:trace>
  <inkml:trace contextRef="#ctx0" brushRef="#br0" timeOffset="158502.43">11533 7524 565 0,'0'0'37'0,"0"9"-42"16,9 23 6-16,4 16 46 0,8 8-19 15,1 0-19-15,1-6 0 16,-2-11 0-16,-4-10-3 15,-5-13-2-15,0-6-2 16,2-8-1-16,-1-2 3 16,14 0-2-16,12-10 6 15,19-23-7-15,16-13 6 16,11-9-19-16,3-1-51 16,-9 13-102-16</inkml:trace>
  <inkml:trace contextRef="#ctx0" brushRef="#br0" timeOffset="158794.64">13100 6976 204 0,'0'-1'466'16,"3"1"-484"0,16 13-26-16,5 26 52 15,13 25 46-15,3 17-35 16,-1 8-15-16,3 2-2 0,-4-5 2 16,-6-7-8-16,-4-6 7 15,-9-9-14-15,-11-7-18 16,-8-7-57-16,0-15-67 15</inkml:trace>
  <inkml:trace contextRef="#ctx0" brushRef="#br0" timeOffset="159035.74">13564 7411 566 0,'3'18'-9'0,"2"4"37"16,-2 15 47-16,-3 6-28 15,0 0-16-15,-11 3-14 0,-5-5-9 16,-5-5 7-16,-6-2 2 16,-5-7-6-16,-13-1-3 15,-7-3-5-15,-9-3 3 16,1-9-8-16,9-7 2 16,13-4-4-16,23 0-8 15,25-8-45-15,63-19-70 16,27-19-76-16</inkml:trace>
  <inkml:trace contextRef="#ctx0" brushRef="#br0" timeOffset="159402.42">15636 6930 322 0,'0'-6'371'16,"-3"6"-371"-16,-16 5 1 0,-4 45 39 15,-12 30 7-15,-4 25-13 16,9 5-24-16,6-16-6 16,11-11 2-16,4-9-3 15,3-6-1-15,3-7-5 16,1-12 7-16,1-13-11 16,-2-10-17-16,-3-7-37 15,-13-8-57-15,-11-11-132 16</inkml:trace>
  <inkml:trace contextRef="#ctx0" brushRef="#br0" timeOffset="159615.12">15268 7395 646 0,'0'16'43'0,"0"18"-48"16,0 18 27-16,0 16 47 16,0 3-41-16,3-1-14 15,14-4-5-15,5-10-2 16,2-13-4-16,-1-15 2 15,1-13-4-15,6-12 2 16,12-3 7-16,19-25-7 16,13-24 1-16,10-12-14 15,-1-6-64-15,-15 6-50 16,-14 13-165-16</inkml:trace>
  <inkml:trace contextRef="#ctx0" brushRef="#br0" timeOffset="159855.33">16664 7083 763 0,'9'0'-20'0,"10"6"-9"16,9 33 48-16,11 23 23 15,7 18-27-15,-1 4-11 16,1 0-2-16,-3-7-3 0,-1-6-2 16,1-5-25-16,-7-10-45 15,-7-12-104-15</inkml:trace>
  <inkml:trace contextRef="#ctx0" brushRef="#br0" timeOffset="160094.68">17340 7493 602 0,'0'34'76'16,"0"6"-76"-16,0 18 79 15,-12 12-20-15,-2-1-22 16,4-2-16-16,2-6-10 16,1-14-1-16,-3-12-7 0,-6-14 2 15,-15-7-7-15,-19-4 9 16,-14-5-7-1,-15-5 3-15,-3 0-8 16,-5-12-12-16,1-10-25 0,10 2-23 16,12 7-32-16,7 8-115 15</inkml:trace>
  <inkml:trace contextRef="#ctx0" brushRef="#br0" timeOffset="160722.01">11588 8274 102 0,'-34'-9'401'0,"1"2"-365"16,8 2 12-16,4 5 23 16,-2 1-15-16,-5 35-7 15,-11 27-32-15,-10 30 0 0,-4 19-6 16,-1 12 4-16,0-7-9 16,7-16 7-16,10-17-11 15,10-22 3-15,10-12-6 16,7-16 3-16,7-12-11 15,3-9-25-15,0-9-32 16,0-4-24-16,0 0-58 16,0-23 23-16,0-24 22 15,0-20-89-15</inkml:trace>
  <inkml:trace contextRef="#ctx0" brushRef="#br0" timeOffset="160951.96">10995 8843 145 0,'-7'-22'150'0,"5"16"-34"15,2 6-35-15,0 0-42 16,0 7-14-16,2 32-15 0,13 25 26 15,4 21 0-15,3 3-21 16,-4-14-10-16,0-12 2 16,-3-17 2-16,-3-16-4 15,-5-12-1-15,-4-10-1 16,-1-7 4-16,2 0-6 16,11-2 1-16,15-20-2 15,9-14 3-15,7-3-1 16,1-6-3-16,0 8 0 15,-4 6-44-15,-4 3-29 16,-7 3-37-16,-14 3-134 16</inkml:trace>
  <inkml:trace contextRef="#ctx0" brushRef="#br0" timeOffset="161183.34">11686 8614 607 0,'3'-1'35'0,"3"-1"-34"16,6 2 4-16,13 22 30 16,8 27 30-16,15 15-44 15,-2 12-10-15,1-1-10 16,0-2 2-16,-7-6-3 16,-4-8 3-16,-11-6-5 15,-4-12-4-15,-9-9-19 0,-6-12-31 16,-6-10-21-16,0-10-85 15,-9-1-108-15</inkml:trace>
  <inkml:trace contextRef="#ctx0" brushRef="#br0" timeOffset="161408.39">12112 8939 546 0,'10'11'52'16,"4"10"-55"-16,5 18 52 15,-4 6 8-15,1 3-17 16,-3 2-22-16,-4-5-15 15,-8-6 5-15,-1-8-4 16,-15-6 4-16,-27-3 8 0,-17-7 5 16,-17-5 2-16,-5-10-1 15,10 0-12-15,8-4-4 16,22-12-5 0,21 2-4-16,20 1-8 0,40-14-49 15,36-17-45-15,14-7-122 16</inkml:trace>
  <inkml:trace contextRef="#ctx0" brushRef="#br0" timeOffset="161723.54">13092 8568 244 0,'0'-11'501'0,"0"7"-524"15,0 1 18-15,5 3 23 16,6 31 14-16,3 25-21 16,2 20 9-16,-4 10-10 15,-3-3-5-15,-3-8-2 16,1-10-3-16,-2-9 3 15,-2-12-7-15,-3-11 7 0,0-8-10 16,0-7-15-16,-2-4-43 16,-17-4-22-1,-3-10-116-15</inkml:trace>
  <inkml:trace contextRef="#ctx0" brushRef="#br0" timeOffset="161912.04">13010 8957 624 0,'0'13'51'15,"0"1"-52"-15,0 8 3 16,0 9 46-16,12 1-15 16,10-3-21-16,8-3-9 15,4-6 7-15,4-8-10 16,7-8 5-16,0-4-3 16,-4-7-1-16,-5-13-28 0,-2-10-32 15,-7-3-22 1,-5-7-95-16</inkml:trace>
  <inkml:trace contextRef="#ctx0" brushRef="#br0" timeOffset="162155.4">13542 8656 643 0,'1'0'10'0,"7"0"-12"16,11 5 11-16,11 21 31 15,9 13-7-15,1 14-29 16,-1 11 6-16,-2 0-9 16,-6-4 1-16,-7-6-3 15,-5-11 3-15,-7-8-2 0,-6-12 0 16,-4-6 3-16,-2-4-9 16,0 1-9-16,-12 1-33 15,-6 1-98-15,0-14-263 16</inkml:trace>
  <inkml:trace contextRef="#ctx0" brushRef="#br0" timeOffset="162410.71">13978 8876 590 0,'-3'41'97'0,"-3"6"-95"15,5 6 33-15,1 5 16 16,6-3-27-16,9-14-22 0,1-2 1 15,-5-11 0-15,-8-8-2 16,-3-10-1-16,0-6 1 16,-26 3 7-16,-11-6-6 15,-11-1 4-15,-10 0-5 16,6-2 7-16,2-10-9 16,11 2 3-16,14 2-5 15,12 4-19-15,13 4-53 16,2 0-126-16</inkml:trace>
  <inkml:trace contextRef="#ctx0" brushRef="#br0" timeOffset="162856">15201 8510 690 0,'0'0'20'16,"0"1"-19"-16,-2 45 10 16,0 34 39-16,-1 20-4 15,0-2-30-15,0-12-16 16,-3-18 3-16,-2-12-4 15,-2-12 2-15,1-12-2 16,1-11 4-16,1-7-20 0,1-8-17 16,-1-6-32-16,2 0-19 15,-2-25-126-15</inkml:trace>
  <inkml:trace contextRef="#ctx0" brushRef="#br0" timeOffset="163051.48">15085 8843 490 0,'-15'0'109'0,"0"29"-78"15,2 14 3-15,5 13 26 16,7 5-18-16,1-1-18 16,3-10-13-16,14-5-2 15,6-15-4-15,-1-10 2 16,7-12-7-16,-1-8 3 16,3 0-1-16,0-9 0 0,4-19-2 15,6-10-10-15,0-10-22 16,-4 0-57-16,-7 4-95 15</inkml:trace>
  <inkml:trace contextRef="#ctx0" brushRef="#br0" timeOffset="163343.69">15895 8568 664 0,'-11'-11'6'0,"8"5"-1"15,3 6 46-15,5 23-11 16,12 32-18-16,6 23 4 0,4 16-5 16,0 0-18-16,0-10 3 15,-6-10-5-15,-5-14-1 16,-4-11-1-16,-6-12-2 15,-5-12 0-15,-1-9-6 16,0-8-10-16,0-4-32 16,-13-4-29-16,2-1-123 15</inkml:trace>
  <inkml:trace contextRef="#ctx0" brushRef="#br0" timeOffset="163575.07">16221 8893 605 0,'-1'25'29'0,"-13"7"-24"16,2 16 66-16,5 10 4 16,-5 0-52-16,3-3-14 15,-2-7-4-15,-6-9 5 16,-5-9-1-16,-10-8 5 16,-4-8-1-16,-2-6 1 15,3-5-8-15,10-3-5 16,14 0 2-16,11-8-11 0,11-16-15 15,34-15-38 1,12-11-44-16,-2 0-183 16</inkml:trace>
  <inkml:trace contextRef="#ctx0" brushRef="#br0" timeOffset="163918.68">17207 8467 652 0,'-37'68'34'16,"-6"22"-10"-16,5 14 21 16,7-4 11-16,4-12-29 15,12-13-15-15,7-12-10 16,5-4 4-16,1-13-8 16,2-16 1-16,0-15-16 15,0-10-25-15,0-5-39 16,0-20-98-16,2-21-108 15</inkml:trace>
  <inkml:trace contextRef="#ctx0" brushRef="#br0" timeOffset="164090.79">17021 8824 218 0,'-27'37'392'16,"3"8"-377"-16,7 6 17 16,11 10 34-16,6-4-14 15,0-8-27-15,23-11-2 16,9-10-7-16,5-12-4 15,9-12-5-15,9-4-6 16,6-11-2-16,5-17-44 16,-7-6-52-16,-9-7-88 15</inkml:trace>
  <inkml:trace contextRef="#ctx0" brushRef="#br0" timeOffset="164363.57">17591 8597 706 0,'-15'-10'23'0,"5"-2"-16"15,10 8 17-15,0 4 25 16,0 1-26-16,12 28-18 16,0 15 2-16,3 18 7 15,-3 2-12-15,-3-3 2 16,7-4 0-16,1-8-5 15,3-6 2-15,5-7-4 16,7-8 5-16,4-6-11 0,-1-7-23 16,1-5-31-1,-6-10-32-15,-6 0-57 0,-8-11-90 16</inkml:trace>
  <inkml:trace contextRef="#ctx0" brushRef="#br0" timeOffset="164610.64">17958 8776 618 0,'-2'0'64'16,"-7"20"-60"-16,6 16 10 16,3 15 51-16,0 5-36 15,2 0-24-15,8-3-3 16,2-7-2-16,-2-9-1 16,-5-8 4-16,-5-12-7 0,0-4 6 15,-11-4-3-15,-21-2 4 16,-19-1 5-1,-13-5 4-15,-5-1-4 16,8 0-2-16,14 0-4 0,14 0-3 16,17 0-15-16,10 0-33 15,6 6-33-15,9-3-128 16</inkml:trace>
  <inkml:trace contextRef="#ctx0" brushRef="#br0" timeOffset="189791.58">13091 10543 99 0</inkml:trace>
  <inkml:trace contextRef="#ctx0" brushRef="#br0" timeOffset="196182.48">18150 4199 257 0,'-11'-4'291'16,"1"-2"-278"-16,3 4-18 15,2 2 21-15,-2 0 0 16,-7 8-4-16,-4 11-12 0,-1 6 2 16,4 9 1-16,0-1-6 15,3 2 8-15,2 1-6 16,-3-1 3-16,2 0-5 16,5-2 6-16,1-8-3 15,1-3 2-15,3-7-3 16,1-8 1-16,0-3 1 15,0-4-3-15,0 0 7 16,0 0-3-16,0-1 10 16,0-17-6-16,13-13 0 15,1-9-6-15,0-3 2 16,-2 2-2-16,-4 3 0 16,2 6 3-16,-1 4-5 0,-1 8 4 15,-2 5-4-15,-2 8 5 16,-4 7-3-16,0 0 0 15,0 0-3-15,1 4-7 16,-1 21-4-16,0 12 14 16,0 11 5-16,-8 1-6 15,-4-2 6-15,-1-2-5 16,0-9 2-16,3-8-1 16,2-7 0-16,1-6-1 15,4-7 0-15,3-5 1 16,0-2-2-16,0-1 8 15,0 0-1-15,0-12 5 0,5-19-4 16,9-15-5-16,8-12-2 16,-2-3 2-16,2 5-1 15,-5 13-3-15,-5 11 5 16,-6 11-6-16,-3 10 6 16,-3 6-6-16,1 4 9 15,-1 1-5-15,0 0 1 16,0 0-4-16,0 5-6 15,0 16 2-15,-7 8 2 16,-8 10 6-16,-2 5-3 16,1 1 6-16,1-5-7 15,8-4 4-15,-1-7-5 16,7-6 4-16,-1-7 1 0,2-6-5 16,0-7 6-16,0-2-6 15,0-1 6-15,0 0-2 16,0 0 2-1,0 0 0-15,0-6-1 0,5-13 2 16,10-7-3-16,1-9-1 16,3-4 0-16,-1 0 2 15,-4 1-5-15,2 2 6 16,-3 2-4-16,1 2 2 16,-4 4 0-16,-5 7 0 15,-1 7-1-15,-2 6-1 16,1 5 3-16,5 3-25 0,0 11-80 15,-8 27-27-15</inkml:trace>
  <inkml:trace contextRef="#ctx0" brushRef="#br0" timeOffset="197594.86">17849 9806 194 0,'-16'29'-125'0,"5"-6"68"15,1-2 78-15,4-6 27 16,0-3-2-16,0-3 8 15,1 0-2-15,0-4-10 16,2-1 2-16,1 0-13 16,1-4 3-16,-1 0-9 15,2 0 10-15,0 0 0 16,0 0 4-16,0-13-16 16,0-18-16-16,10-11-5 15,7-10-2-15,4-3 2 16,1-2-5-16,0-1 0 15,1 4-5-15,-3 7 9 0,-4 6-9 16,-2 11 7-16,-3 10-1 16,-5 9 0-16,-2 10 4 15,1 1-15-15,0 14 18 16,-2 19-3-16,-3 16 16 16,0 12-6-16,0 2 2 15,0 2-8-15,0-8 6 16,0-7-5-16,0-7-3 15,8-11-1-15,3-12-5 16,-1-8 4-16,-1-8-6 16,-2-4 8-16,11-10-4 15,5-23 10-15,12-17-2 16,5-17-4-16,-2-4-2 0,-1 2-3 16,-12 9 5-1,-9 14-7-15,-6 14 6 0,-10 13-6 16,0 8 8-1,0 4-2-15,0 4 0 0,0-2-2 16,0 3-1-16,0-1-1 16,1-1-48-16,2-2-180 15</inkml:trace>
  <inkml:trace contextRef="#ctx0" brushRef="#br0" timeOffset="205459.1">18534 8168 641 0,'0'0'23'0,"0"0"-20"16,0 0 1-16,0 0 46 15,0 0-12-15,0 0-27 16,0-6-8-16,0-12 3 0,0-8-2 15,6-13-9-15,10-10 6 16,5-10-5-16,8-9 4 16,5-7-2-1,3 0-2-15,-4 12-3 0,-11 22 4 16,-10 19 3-16,-9 17-4 16,-2 5 3-16,4 11-17 15,3 21 12-15,-2 18 13 16,1 10 2-16,-6 1-4 15,2-2-2-15,3-12-1 16,3-9-1-16,1-12 1 16,-2-12-5-16,-2-7 4 0,-3-6-1 15,-3-1 4 1,5 0 1-16,6-19 7 0,9-26 5 16,7-13-17-1,1-6 1-15,-4 7-4 0,-11 18 3 16,-4 14-3-16,-5 12 6 15,-4 11-9-15,0 2-25 16,0 0-51-16,0 8-85 16,-7 13-259-16</inkml:trace>
  <inkml:trace contextRef="#ctx0" brushRef="#br0" timeOffset="205655.56">19163 7885 636 0,'0'0'-6'0,"1"0"8"16,5 0 11-16,12 0 4 0,6-7-16 15,8-2 0-15,0-1-1 16,-6 0-2-16,-6 3-21 16,-5-10-39-16,-6-2-11 15,-5-3-52-15,-2-4-94 16</inkml:trace>
  <inkml:trace contextRef="#ctx0" brushRef="#br0" timeOffset="205870.66">19404 7617 288 0,'1'0'80'15,"1"0"-63"-15,-1 2 35 16,2 17 53-16,-1 10-34 16,-2 12-17-16,0 9-18 0,0 3-11 15,-3 2-1-15,0-7-14 16,1-2-3-16,2-5-2 15,0-7-2-15,0-4-2 16,0-9 0-16,0-3 1 16,0-4-4-16,0-7-3 15,0-6-41-15,0-1-22 16,-7 0-81-16,-5-4-251 16</inkml:trace>
  <inkml:trace contextRef="#ctx0" brushRef="#br0" timeOffset="206539.87">19502 8388 673 0,'-40'5'1'0,"-9"3"-1"15,-7 2 12-15,-5-1 30 16,-7-4-25-16,-5 3 0 16,-6-2-9-16,-6-2 0 15,-13-2-2-15,-6-2 0 16,-2-2-2-16,2-16-2 0,9-4 0 16,10-6-3-16,12-5 3 15,9-5-6-15,7-7 9 16,11-2-9-16,6-7 5 15,8-7-3-15,17-2 0 16,15-7-2-16,8-2 0 16,34-10 2-16,20-7-1 15,16-5 3-15,9-1-3 16,7 6 2-16,-1 10-1 16,0 12 4-16,1 16-2 15,0 12 2-15,-6 11 0 16,1 10 0-16,2 5 1 15,0 11 0-15,1 2 2 0,-1 10-4 16,-3 20 4-16,-3 12-7 16,-3 5 4-1,-9 3-3-15,-10 2 2 16,-13 2 1-16,-11 1-5 0,-12 5 5 16,-10 5-5-16,-11 3 4 15,-6 5-4-15,0 0 8 16,-14 4-5-16,-18 1 3 15,-8 1-2-15,-10-2 2 16,-7-1-1-16,-5-5-4 16,-3-7 4-16,0-5-4 15,-2-9 4-15,-2-9-1 0,-4-7 0 16,2-9-1-16,2-9-2 16,11-6-9-16,15-7-27 15,10-3-16-15,14 0-44 16,13-6-133-16</inkml:trace>
  <inkml:trace contextRef="#ctx0" brushRef="#br0" timeOffset="-211685.89">17657 9636 138 0,'-62'11'403'15,"8"2"-435"-15,-1 6 21 16,-4 3 15 0,1-6 7-16,-3-7 14 0,-3-2-2 15,-1-1 2-15,-5-1 2 16,-11 4-18-16,-8 5 0 15,-18 4-11-15,-21 7 6 16,-12 5-6-16,-14 3 4 16,-1-6-3-16,-1-4 2 15,-4-13 2-15,0-10 4 16,10 0 6-16,3-18-6 16,5-3 11-16,3 2-14 0,-6 6 6 15,3 9-8 1,0 2-1-16,4-1 0 15,2-3 1-15,-1-2 8 16,1-5-3-16,5-2 7 0,6-1-2 16,2 2 1-16,3 2-9 15,0 6 1-15,-2 4-5 16,6 2 3-16,3 0 0 16,4-5-7-16,-1-8 8 15,5-8-6-15,0-6 12 16,-3-3-7-16,-2-2 4 15,-2 3-5-15,-1 7 0 0,0 2-2 16,0 7-5 0,0 0 3-16,4 1-9 15,0-6 13-15,8-6-17 16,-3-10 5-16,2-4 6 0,4-10 1 16,1-3 4-16,5-4-4 15,-2 0 6-15,9-4-12 16,10 1 8-16,9-6-9 15,12-6 11-15,10-5-12 16,8-10 4-16,4-4 7 16,7-5-4-16,1-5 6 15,8-2-4-15,3-2 7 16,5 3-10-16,1 0 10 16,-1 2-10-16,1-4 8 15,-1 2-4-15,5-7 0 16,3-5 3-16,0-6-3 15,0-9 8-15,18-4-7 0,5 1 9 16,6 2-14-16,3 4 14 16,-1 10-10-16,-1 7 4 15,4 1-3-15,3 5-1 16,2-3 2-16,10-3-3 16,3-3 5-16,11-10-7 15,11-2 7-15,4-6-6 16,3 0 7-16,3 5-4 15,-5 9 1-15,3 7 1 16,-3 7-5-16,3 9 5 16,7 0-7-16,11-1 9 15,16 1-10-15,20-10 8 0,26-6-3 16,24-6 3-16,14-1 0 16,6 9-3-16,-7 15 7 15,-16 13-8-15,-11 18 5 16,-12 7-11-16,-7 8 9 15,-4 6-5-15,3 3 6 16,9 5-4-16,6 0 3 16,12 4-2-16,2-2-1 15,15-1 4-15,1 0-2 16,-4 2 0-16,-3 6-5 16,-11 9 8-16,-14 11-6 15,-6 1 5-15,-14 2-4 16,-2 15 4-16,3 1-4 0,4 3 4 15,-1 0-1-15,3 3-4 16,3 1 4-16,-6 4-4 16,-11 7 6-16,-14 10-3 15,-23 12 1-15,-13 9-2 16,-18 7 2-16,-9 8-3 16,-7 0-2-16,-11 8 4 15,3 6-6-15,2 4 9 16,3 3-6-16,4 5 4 15,-4 7-2-15,-6 7 3 16,-10 10-1-16,-15 4 0 16,-10 10 0-16,-10 4-1 0,0 6 1 15,-2 3-7-15,-9-5 10 16,0-1-7-16,6-8 7 16,1-6-6-16,-2-3 4 15,-7 2 0-15,-10 3-2 16,-8 3 5-16,-11 0-11 15,-6-3 6-15,1-8-3 16,-4-8 7-16,3-8-6 16,4-13 5-16,1-9-4 15,1-8 2-15,-1-3 3 16,-5-1-7-16,-6 2 6 16,-4 0-4-16,-4-6 1 15,-8-2-4-15,-7-5 3 0,-6-1 1 16,-3-1-1-16,0-1 3 15,2-2-5 1,-1 1 5-16,-1 3-5 16,-6 2 6-16,-7 2-5 0,0-2 3 15,-3-9-1-15,2-6 1 16,2-6-1-16,-1-8 1 16,0-6 2-16,-2 1-7 15,-8-5 5-15,-3 1-21 16,-2-2-24-16,8-6-60 15,17-9-9-15,10-18-184 16</inkml:trace>
  <inkml:trace contextRef="#ctx0" brushRef="#br0" timeOffset="-210509.99">15725 2067 580 0,'-55'0'101'15,"12"0"-106"-15,6 9 2 16,1 17 11-16,9 13 4 16,8 10-2-16,5 9-7 15,11 3 3-15,3 2-3 16,5-7-3-16,16-2 3 0,4-8-2 15,5-6 1-15,4-8-4 16,0-11 1-16,4-14-1 16,-3-7 4-16,1-10-1 15,-4-30 4-15,-6-13-1 16,-8-15-4-16,-14-11 1 16,-4 3-1-16,-9 4 0 15,-14 9-2-15,-4 13 4 16,0 13-2-16,5 12 7 15,5 9 2-15,8 9 3 16,2 6-9-16,6 1-9 16,-1 0-22-16,2 21-41 0,0 8-22 15,7-1-39-15,17-10-243 16</inkml:trace>
  <inkml:trace contextRef="#ctx0" brushRef="#br0" timeOffset="-210269.64">16235 1820 654 0,'-36'-1'3'0,"-5"1"-6"16,3 20 25-16,4 22 22 16,4 18-17-16,12 15-15 15,6 10-1-15,11 4 0 0,1-3-3 16,17-4-3-16,15-8-2 15,7-12-1 1,3-8 2-16,2-13-8 16,-5-12-5-16,-5-12-46 0,-9-16-37 15,-10-5-131-15</inkml:trace>
  <inkml:trace contextRef="#ctx0" brushRef="#br0" timeOffset="-209833.42">16401 2471 644 0,'0'0'31'0,"0"0"-7"15,0 0 33-15,2 0-30 16,-1 0-16 0,1-7-10-16,2-21 4 0,2-17-4 15,2-16-6-15,-1-17 3 16,-3-5-7-16,-2 1 3 15,-2 9 4-15,0 22 4 16,0 20-1-16,0 19 0 16,2 12 5-16,7 0-8 15,7 21-8-15,8 20 5 16,4 18 11-16,2 7-5 16,1 0 2-16,-1-5-3 0,0-7 2 15,0-14 0-15,-7-10-1 16,-5-15 1-1,-6-8-2-15,-7-7 2 16,1 0-3-16,11-32 10 0,6-28 2 16,1-20-3-16,-4-8-8 15,-12 17 1-15,-8 16 1 16,0 18-3-16,0 11 4 16,-3 12-6-16,-5 6-6 15,-6 8-35-15,-3 1-70 16,-2 16-174-16</inkml:trace>
  <inkml:trace contextRef="#ctx0" brushRef="#br0" timeOffset="-209573.77">17033 1647 697 0,'11'0'3'16,"14"2"-13"-16,15 27 17 15,6 23 35-15,3 23-14 16,-10 21-8-16,-12 10-11 16,-17 7-5-16,-10 0-1 15,-7-8-1-15,-25-9 1 16,-7-14-3-16,-3-13 5 16,1-16-5-16,5-14 4 15,11-12-3-15,11-15-1 16,9-8-26-16,5-4-68 15,9-10-137-15</inkml:trace>
  <inkml:trace contextRef="#ctx0" brushRef="#br0" timeOffset="-199845.38">7564 8574 480 0,'-26'-6'-188'0</inkml:trace>
  <inkml:trace contextRef="#ctx0" brushRef="#br0" timeOffset="-192821.92">18101 10182 601 0,'-39'-15'5'0,"17"1"-3"16,1 10 29-16,4 4 3 16,0 24-5-16,0 11-21 15,7 13-2-15,2 2-4 0,7 6 4 16,1-7-3-16,0-2 0 16,16-4-3-16,7-8 1 15,2-6 0 1,3-8-3-16,-3-10 2 0,5-10-4 15,1-1 1-15,-1-27-5 16,-4-14 8-16,-9-10-2 16,-10-8 0-16,-7 5 3 15,-7-2 0-15,-15 12 1 16,-3 9-2-16,2 9 7 16,3 10-6-16,8 7 2 15,4 3-3-15,7 6-2 0,1 0-37 16,6 10-72-16,16 5-32 15</inkml:trace>
  <inkml:trace contextRef="#ctx0" brushRef="#br0" timeOffset="-192597.54">18556 10055 697 0,'-35'-4'9'16,"-2"4"-8"-16,-4 17 39 15,4 23-8-15,3 10-3 16,8 9-12-16,13 5-5 16,12 1-8-16,1-5 6 0,16-1-11 15,12-11 5-15,9-6-4 16,5-8-2-16,-4-13-24 16,5-12-34-1,-8-9-42-15,-9-8-117 0</inkml:trace>
  <inkml:trace contextRef="#ctx0" brushRef="#br0" timeOffset="-192408.98">18625 10248 678 0,'0'0'5'16,"0"0"14"-16,0 5 17 16,0 25-12-16,0 6 7 0,0 5-12 15,0 1-19-15,0-8 2 16,1 0 1-1,2-2-5-15,-3-5-6 16,0-9-40-16,0-7-33 0,0-11-53 16,0-5-80-16</inkml:trace>
  <inkml:trace contextRef="#ctx0" brushRef="#br0" timeOffset="-192205.57">18781 10123 509 0,'14'0'8'0,"4"6"36"15,4 15 43-15,-3 7-40 16,2 7 10-16,-4 5-32 0,-3 5-5 16,-9 3-13-16,-5-4-1 15,0-3-5 1,-15-4 2-16,-9-5 0 16,-4-7-2-16,4-9 0 0,7-6-11 15,10-7-25-15,7-3-68 16,17-6-136-16</inkml:trace>
  <inkml:trace contextRef="#ctx0" brushRef="#br0" timeOffset="-190221.87">19374 9836 430 0,'5'-3'16'0,"-5"1"8"16,0-1 35-16,0 3 10 0,0-2-29 16,0 2-26-16,1 0-5 15,-1 0-6-15,0 0-4 16,2 0 3-1,-2 0-7-15,3 0 6 0,1 0-6 16,2 5 7-16,3 7-2 16,-2 9 0-16,4 8 0 15,-2 11 0-15,-5 14 3 16,1 10-4-16,-2 9 5 16,-2 8-5-16,-1 3 5 15,0 0-2-15,-6-1 2 16,-7-9-2-16,-4-11 2 15,2-14 3-15,1-13 5 0,0-11 2 16,4-10 0-16,5-7 3 16,1-3-10-1,4-3 4-15,-2-2-7 16,1 0-1-16,1 0-4 0,0 0-28 16,0 2-35-16,14-2-106 15,12 0 0-15</inkml:trace>
  <inkml:trace contextRef="#ctx0" brushRef="#br0" timeOffset="-189721.63">19222 10924 553 0,'-30'-3'13'0,"2"1"-13"15,7 2 55-15,2 2-4 16,-2 14-36-16,6 9-4 16,3 7-11-16,8 6 5 15,4-2-6-15,6 0 1 0,18-4 0 16,7-6-1-16,5-9-3 16,2-8-4-16,-1-9 2 15,-4-3-6-15,-11-22 10 16,-9-11-1-16,-12-9 5 15,-1-6 0-15,-25 2 2 16,-11 9 5-16,-6 8 9 16,5 8 1-16,1 10-6 15,17 5-5-15,6 3-6 16,10 5 2-16,3 1-8 16,1 1-40-16,21 16-17 15,11 3-39-15,8-6-58 0</inkml:trace>
  <inkml:trace contextRef="#ctx0" brushRef="#br0" timeOffset="-189493.72">19540 10786 596 0,'-16'-12'-1'0,"0"3"36"16,0 9 31-16,-8 2-16 15,-3 25-39-15,1 12-1 16,3 9 4-16,10 2-2 15,7-2-4-15,6-2-8 16,1-2 1-16,18-3-4 16,8-4 6-16,0-5-5 0,7-5 2 15,-3-8-31-15,2-6-26 16,-3-10-23-16,-9-3-134 16</inkml:trace>
  <inkml:trace contextRef="#ctx0" brushRef="#br0" timeOffset="-189073.84">19681 11108 452 0,'-8'2'198'0,"4"-2"-200"16,2 0 12-16,2 0 32 16,0 0-26-16,0 0-16 0,0 0-2 15,0 0-1-15,2-19 3 16,7-17 0-16,0-9 0 15,0-8-2-15,-3 7 6 16,-2 9-5-16,-2 12 3 16,-1 9-3-16,-1 11 3 15,2 5-1-15,4 0-4 16,4 13-1-16,5 11 2 16,6 14 22-16,0 2-12 15,3 0-4-15,1 0-5 16,-1-10 4-16,-5-7-3 15,0-8-2-15,-5-9 4 16,-1-6-4-16,-1-1 8 0,0-27-2 16,-3-14 3-16,-3-9-4 15,-5-5-1 1,-1 6-1-16,0 7 0 16,-1 10-2-16,-5 12-2 0,-2 11-6 15,4 9-20-15,-6 1-20 16,-1 8-134-16,2 3-288 15</inkml:trace>
  <inkml:trace contextRef="#ctx0" brushRef="#br0" timeOffset="-188840.46">20111 10642 672 0,'0'-6'2'0,"5"6"-3"16,9 1 9-1,6 24 26-15,5 17 24 0,-4 14-33 16,-7 7-15-16,-11 1-2 16,-3-2-3-16,-3-1-3 15,-15 2-2-15,-9-6 3 16,-3 4-7-16,3-9 5 16,-1-6-25-16,6-6-33 15,5-9-45-15,4-16-118 16</inkml:trace>
  <inkml:trace contextRef="#ctx0" brushRef="#br0" timeOffset="-181957.54">9072 16141 301 0,'-10'0'74'16,"3"0"-53"-16,1-4 17 15,-1 1 7-15,-1-1-4 16,-1-2 5-16,0 2-17 16,-3 0-15-16,6 0-6 15,3 2 6-15,-1-1-4 0,0 1-4 16,0-1-6-16,-1-1-1 15,1 2 1 1,1 1 0-16,2 0 1 16,-1-1-1-16,2 2 1 0,-1 0-1 15,-1-1-1-15,2 1 2 16,0 0-1-16,0 0 0 16,0 0 1-16,0 0 4 15,-1 0 1-15,1 0-1 16,0 0-2-16,0 0 0 15,0 0 0-15,0 0-2 16,0 0 0-16,0 0-1 16,0 0 1-16,0 0-2 15,0 0 4-15,0 0-2 16,0-2 1-16,4 0-2 16,15-2-1-16,8-5 2 0,12-1 0 15,13-2 0-15,11-2-2 16,5-6 5-16,11 0-2 15,5-1 2-15,-3 1-2 16,-4 4-1-16,-8 2 1 16,-15 2-3-16,-14 6 2 15,-12 1-3-15,-12 3 3 16,-7 2-2-16,-1-2 2 16,-5 2-2-16,0 0 2 15,0 0 0-15,2 0 1 16,-1 0 1-16,1 0 2 15,-1 0-5-15,7 0 1 16,-4 0 0-16,-1 0 0 0,0 0-1 16,-2 0 1-16,-2 0 0 15,-2 0 0-15,0 0-1 16,0 0 2-16,0 0-10 16,0 0-19-16,-13 0-29 15,-11 0-57-15,-12 0-15 16,-3 0-161-16</inkml:trace>
  <inkml:trace contextRef="#ctx0" brushRef="#br0" timeOffset="-181665.51">9534 15754 515 0,'-9'-10'36'16,"6"3"-35"-16,3 6 25 0,0 1 12 16,0 0-13-16,3 0-18 15,20 0-7-15,12 0 1 16,14 0-2-16,1 0 4 15,-1 8 0-15,-7 8-3 16,-10 4 1-16,-6 4 2 16,-12 3-1-16,-8 3 0 15,-6 1 7-15,-7 2 2 16,-15 3 6-16,-4-5-3 16,3-5-1-16,0-5 0 15,2-8-5-15,2-1-3 16,8-3-1-16,5-5-3 15,6-3-5-15,0-1-37 0,14 3-37 16,14 0-66-16,4-3-28 16</inkml:trace>
  <inkml:trace contextRef="#ctx0" brushRef="#br0" timeOffset="-180389.34">15803 15800 642 0,'-2'0'38'0,"-4"0"-38"15,5 0 3-15,-1 0 8 16,2 0 29-16,-1 0-13 15,1 0-18-15,0 0-6 16,0 0 1-16,-2 0-2 16,1 0 2-16,1 0 7 15,-2 0-9-15,2 0 10 16,-1 0-8-16,1 0 6 16,0 0-7-16,-3 0 1 15,3 1-4-15,0-1 1 16,-1 0 1-16,1 0-3 15,0 3 2-15,-2-3-3 16,2 0 4-16,0 0-2 0,0 0 2 16,0 2-3-16,0-2 1 15,0 0 1-15,0 0-4 16,0 0 4-16,0 0-2 16,0 0 3-16,0 0-4 15,0 0 4-15,0 0-4 16,0 0 4-16,0 0-1 15,0 0-3-15,0 0 5 16,0 0-10-16,0 0 1 16,0 0-16-16,2 9-35 15,2 10-46-15,-4 4-130 16</inkml:trace>
  <inkml:trace contextRef="#ctx0" brushRef="#br0" timeOffset="-179273.82">9133 17313 505 0,'0'-8'50'0,"0"4"-48"15,0 2 2-15,-1 2 33 16,1 0-4-16,0 0-19 16,0 0-7-16,0 0-8 15,19-6-1-15,14-2 3 0,15-4 2 16,7-5 2-16,7-1-3 15,10-1 4 1,7-4-3-16,1 2 5 16,-1 2-5-16,-7 4-1 0,-10 3 0 15,-8 7-1-15,-15 1 0 16,-10 2-2-16,-9 2 2 16,-10-1-2-16,-4 1 3 15,-6 0-2-15,0 0 4 16,0 0 4-16,0 0 3 15,0 0-8-15,0 0-4 16,-3 0-20-16,-4 1-31 16,-6 8-85-16,0-4-1 15,-4-5-73-15</inkml:trace>
  <inkml:trace contextRef="#ctx0" brushRef="#br0" timeOffset="-179017.5">9786 17043 341 0,'-18'-12'68'15,"4"3"6"-15,11 4 11 16,0 2-32-16,3 2-17 15,0 1-21-15,0 0-13 16,9 0-3-16,17 0-1 16,3 7 5-16,6 13 0 15,-2 8-5-15,-7 6 5 16,-8 7 1-16,-3 1 3 16,-12 0-1-16,-3-5 8 15,-11 1 4-15,-12-2-7 16,-2-8-2-16,-1-7-5 15,10-13 0-15,4-2-3 16,8-3 3-16,2-3-15 0,2 0-31 16,3 1-26-16,24 6-119 15,6-3-20-15</inkml:trace>
  <inkml:trace contextRef="#ctx0" brushRef="#br0" timeOffset="-175846.11">10869 14721 508 0,'-21'0'10'0,"3"-5"-11"16,15 3 10-16,0 1 34 16,3 1-20-16,0 0-19 15,0 0-6-15,0 0 2 16,0 0 0-16,0 0 0 15,0 0 3-15,0 0 2 16,0 0 3-16,0 0-4 0,0 16 0 16,9 21 8-16,6 15 20 15,6 14-20-15,-1 2-7 16,1-4-1-16,0 1-2 16,0-9 2-16,-3-4-4 15,0-5 4-15,-5-10-4 16,-5-8 3-16,-1-10 2 15,-7-6-2-15,0-8-1 16,3-3-4-16,-3-2 6 16,0 0-6-16,3 0 6 15,-3 0-4-15,0 0 0 16,3 0-7-16,1 0-19 0,0 0-13 16,-4 6-15-16,0 5-40 15,-22 3-21-15</inkml:trace>
  <inkml:trace contextRef="#ctx0" brushRef="#br0" timeOffset="-175417.75">10770 15121 511 0,'0'-5'29'16,"0"0"-26"-16,0 2 48 15,0 3-7-15,0 0-26 0,2 0-13 16,8 3-6-16,6 13 1 16,6 12 14-16,0 4-7 15,3 6-2 1,-3 0-1-16,-5-2-1 0,2-8-3 16,-4-5-2-16,0-8 4 15,-3-5-4-15,3-3 4 16,0-3-2-16,1-4 0 15,5 0 3-15,4 0-3 16,0-7 4-16,4-13-4 16,-1-7 4-16,-3 0-1 15,-4-3 1-15,-3 0 1 0,-6 1 0 16,0-4 0-16,-2 7-2 16,-2 2 0-16,-2 7 0 15,0 7 1 1,-6 4-5-16,0 3 4 0,0 3-3 15,0 0 0-15,0 0-23 16,0 15-54-16,-12 20-132 16</inkml:trace>
  <inkml:trace contextRef="#ctx0" brushRef="#br0" timeOffset="-174577.59">15182 14298 604 0,'-29'-35'-24'15,"10"12"10"-15,10 13 27 16,6 7 18-16,2 2-7 16,1 1-18-16,0 0-6 0,0 24-8 15,0 26 22-15,0 26 27 16,0 20-1-16,-5 5-18 15,-3-3-3-15,4-13-3 16,4-14-4-16,0-14-7 16,12-11-3-16,2-13 1 15,-6-9-5-15,0-10 6 16,-5-7-6-16,-3-5 5 16,0-2-2-16,0 0-9 15,0 0-27-15,0 0-25 16,-13 0-3-16,-10-12-114 15</inkml:trace>
  <inkml:trace contextRef="#ctx0" brushRef="#br0" timeOffset="-174258.44">14969 14842 516 0,'0'-1'57'0,"0"-1"-53"0,0 2 14 15,0 0 32-15,0 0-27 16,0 0-19-16,9 0-5 15,7 7 2-15,5 9 7 16,-2 0-3-16,0 0-1 16,-3-3-4-16,-2-4 4 15,0 1-3-15,-3-3 3 16,2-3-2-16,2-3 2 0,1 0 1 16,9-1-1-16,5 0 3 15,3-5-5-15,6-13 4 16,-2-2-7-16,-3-2 5 15,-3-4-3-15,-8 3 1 16,-10 7-5-16,-7 7 0 16,-6 5-3-16,0 4-14 15,-12 0-20-15,-19 8-72 16,-11 13-66-16</inkml:trace>
  <inkml:trace contextRef="#ctx0" brushRef="#br0" timeOffset="-173768.83">11391 15386 255 0,'0'0'-22'0,"0"-5"-176"0</inkml:trace>
  <inkml:trace contextRef="#ctx0" brushRef="#br0" timeOffset="-172853.54">11225 15283 365 0,'-29'-10'235'0,"1"-6"-219"16,-2-2 9-16,9 5 36 16,4 3-12-16,6 3-17 15,8 5-1-15,3 2-17 16,0 0-9-16,0 0-3 15,0 0 0-15,0 0-6 16,0 0 3-16,15-2-5 0,19-5 6 16,15-2 0-16,5 0 2 15,-4-1-3-15,-6 2 1 16,-1 3 1-16,6-1-3 16,2-1 4-16,3-1-3 15,-4 1 3-15,-4-2-3 16,-9 2 3-16,-14 2-3 15,-7 1 2-15,-11 2 0 16,-4 2-1-16,-1 0 1 16,0 0-2-16,0 0 3 15,0 0-4-15,0 0-12 16,0 0-20-16,-12 0-30 0,-6 10-35 16,-4 1-67-16,-4-2-21 15</inkml:trace>
  <inkml:trace contextRef="#ctx0" brushRef="#br0" timeOffset="-172606.2">11545 15013 488 0,'-2'-5'19'0,"2"1"-19"15,0 4 18-15,0 0 22 16,0 0-21-16,8 0-16 16,9 0 26-16,5 0-1 15,-2 5-14-15,-2 12 7 16,-7 4-15-16,-5 2-2 15,-3 2 1-15,-3-4 0 0,0-4-5 16,0-3 8-16,0 0-2 16,-6-4-2-16,-2 1-4 15,2 0 0-15,0 1-11 16,5 3-19-16,1 3-32 16,8-4-65-16,22-7 4 15</inkml:trace>
  <inkml:trace contextRef="#ctx0" brushRef="#br0" timeOffset="-172005.39">12142 15208 470 0,'-12'-6'7'0,"4"4"44"15,4 0 25-15,4 1-32 16,0 1-28-16,0-3-16 0,20-3 1 15,12 0-2-15,11-7 15 16,2 1 1-16,-1-2-11 16,-8-2-3-1,2 4 0-15,-7 2 1 0,-4 2-3 16,-9 2 2-16,-7 2-3 16,-4 4-26-16,-7 0-24 15,0 0-21-15,0 0-9 16,-14 0 10-16,-2 0-40 15,-2 0 53-15,6-3 72 16,4-2 41-16,1 0 50 16,7 1-26-16,0 4-11 0,0-1-43 15,10 1-19-15,17 0-2 16,8 1 46 0,2 15-19-16,2-1-15 15,-10 4 2-15,-3 0-12 0,-14 0 0 16,-10-1-8-16,-2 3 9 15,-20 3-4-15,-16 3 3 16,-3-5-3-16,11-3-2 16,7-6 1-16,15-7-21 15,6-3-30-15,18-3-95 16,22 0-65-16</inkml:trace>
  <inkml:trace contextRef="#ctx0" brushRef="#br0" timeOffset="-171437.39">13052 15073 450 0,'-5'-5'23'0,"4"0"17"15,1 3 56 1,0 0-53-16,0-1-28 16,3 1-12-16,15-4 0 0,12-3 4 15,1 1 8-15,3 1-13 16,-2-1 1-16,-4 4-4 15,-1 1 4-15,-7 0-4 16,-5 2 0-16,-6 1-12 16,-6 0-41-16,-3 0-56 15,-1 0 13-15,-16 0 17 16,1 0-49-16,0 0 95 16,6-8 69-16,4-5 27 15,1 2 33-15,3 4-16 16,2 1-29-16,2 2-31 15,17 0-18-15,5 3 19 16,3 1 4-16,-8 0-9 0,-1 4 14 16,-5 7-3-16,-5-3-15 15,-7 1-4-15,-1 2 6 16,-1 1 3-16,-16 8-8 16,-3-1 0-16,8-5-8 15,6-4 2-15,4-9-3 16,2 2-17-16,9 7-51 15,21 0-22-15,15-8-29 16</inkml:trace>
  <inkml:trace contextRef="#ctx0" brushRef="#br0" timeOffset="-170992.58">13914 15010 567 0,'-7'-5'11'0,"1"2"38"16,6 3 6-16,0 0-28 16,0 0-23-16,0 0-4 15,21-1-9-15,19-2 9 16,17-1 2-16,7-1-1 15,-3-1 1-15,-5 1-3 16,-8 1 2-16,-14 3-4 16,-16 1-2-16,-9 0-24 15,-9 0-21-15,-15 0-42 0,-19 3 15 16,-11 4-68-16,-3-3-157 16</inkml:trace>
  <inkml:trace contextRef="#ctx0" brushRef="#br0" timeOffset="-170785.86">14064 14970 242 0,'-1'-5'131'0,"1"-2"-65"15,15 0-30-15,18-2-27 16,11 4 16-16,3 5 1 16,-7 0-9-16,-5 7-3 15,-6 9 12-15,-13 1-10 16,-7 0 6-16,-9-1-1 16,0 1-3-16,-25 4 4 15,-9 4-1-15,1-1-11 16,0-5-2-16,11-3-7 0,7-9 3 15,7-1-9-15,8-1-15 16,8 0-52 0,22-1-62-16,7-4-67 15</inkml:trace>
  <inkml:trace contextRef="#ctx0" brushRef="#br0" timeOffset="-170213.96">14249 14686 159 0,'0'-7'131'0,"0"6"-75"16,0 1 1-16,0 0-10 16,0 0-10-16,0 0-16 15,0 0-16-15,2 5-1 16,10 16 8-16,2 14 42 15,-1 15-26-15,-6 11-6 16,-2 5-3-16,2-1-5 16,-3-7-7-16,4-6-3 15,-1-11-1-15,-1-12-2 16,2-10-2-16,-5-11 2 16,-3-2-5-16,0-5-22 0,0-1-21 15,-12 0-22-15,-8-20-81 16</inkml:trace>
  <inkml:trace contextRef="#ctx0" brushRef="#br0" timeOffset="-170017.48">14178 14916 430 0,'0'0'68'0,"0"0"-71"16,0 12-1-16,10 8 37 16,10 9 20-16,5-2-30 15,5-5-8-15,0-3-1 16,1-6-3-16,-6-8-7 15,-4 0 1-15,-8-5-6 16,0 0 3-16,1-13-3 0,3-8-17 16,3-1-42-16,1-7-38 15,-1 1-106-15</inkml:trace>
  <inkml:trace contextRef="#ctx0" brushRef="#br0" timeOffset="-169185.71">15545 14820 460 0,'-18'-16'7'0,"3"8"6"16,4 5 50-16,1-1-12 0,6 3-11 15,4-1-6-15,0 2-9 16,0 0-11 0,0 0-6-16,0 0-4 0,6 0-4 15,22 0-1-15,20 5 0 16,12 8 5-16,8 1-4 16,2 0 3-16,-8 0-4 15,-10 0 2-15,-10-1-7 16,-13-4-56-16,-14-2-44 15,-15-5-45-15,0-2-181 16</inkml:trace>
  <inkml:trace contextRef="#ctx0" brushRef="#br0" timeOffset="-168985.25">15831 14798 396 0,'-8'-14'66'16,"4"2"-47"0,4 8 43-16,0 4-43 15,15 0-20-15,10 4 2 0,4 10 24 16,-6 4-11-16,-8-2-2 15,-4 0-7-15,-5-2 0 16,-6 0-3-16,0 2 0 16,-2 0 1-16,-10 1-2 15,5-2-7-15,7 1-17 16,0-5-26-16,17-1-25 16,15-4-13-16,5-6-146 15</inkml:trace>
  <inkml:trace contextRef="#ctx0" brushRef="#br0" timeOffset="-168826.67">16254 14913 605 0,'0'0'40'16,"0"0"-39"-16,20 0 3 16,21 0-7-16,20 0 8 15,14 0-6-15,-1 0-13 16,-16 0-110-16,-16-3-81 15</inkml:trace>
  <inkml:trace contextRef="#ctx0" brushRef="#br0" timeOffset="-168618.22">16555 14857 490 0,'10'0'30'15,"11"3"-45"-15,5 3 13 16,-1 1 4-16,-1 1-3 15,-5 0 2-15,-7-2 1 16,-8-3-2-16,-4 0-2 16,0 0 1-16,-15 3-6 15,-8 5 8-15,0 4-12 16,8 1-30-16,12-2-35 16,3-3-138-16</inkml:trace>
  <inkml:trace contextRef="#ctx0" brushRef="#br0" timeOffset="-168457.92">16893 14871 552 0,'9'-2'78'0,"10"-1"-90"16,13-4 9-16,12-2 4 15,7 2-1-15,-4 2-115 16,1-1-171-16</inkml:trace>
  <inkml:trace contextRef="#ctx0" brushRef="#br0" timeOffset="-168173.68">17353 14813 101 0,'12'3'108'16,"-3"5"3"-16,-3 2-28 16,0-1-12-16,-5 2-23 15,-1 1-14-15,0 2-14 16,0 4-11-16,-10 0-5 15,1 4-10-15,6 0-49 0,3-6-48 16,4-11-141-16</inkml:trace>
  <inkml:trace contextRef="#ctx0" brushRef="#br0" timeOffset="-167738.84">18522 14259 614 0,'-6'41'-22'15,"-13"22"22"-15,-8 25 38 16,3 12-10-16,7-1-13 0,7-6 5 15,7-11-12-15,3-15-2 16,0-17-6 0,0-11 4-16,2-12-2 15,-1-14-1-15,-1-5-5 0,0-7-13 16,-16-1 0-16,-21 0-57 16,-9-6-123-16</inkml:trace>
  <inkml:trace contextRef="#ctx0" brushRef="#br0" timeOffset="-167545.36">18092 14798 443 0,'0'36'22'0,"9"5"-4"0,3 12 53 16,7-4-42-16,6-13 3 16,6-7 7-1,2-6-23-15,6-9-6 0,-3-10 6 16,3-4-2-16,-2 0-2 15,-6-18-8-15,0-6-8 16,-11-5-68-16,-9 0-149 16</inkml:trace>
  <inkml:trace contextRef="#ctx0" brushRef="#br0" timeOffset="-163448.63">15195 14710 409 0,'0'-3'49'0,"0"2"-16"15,0 1-2-15,0 0 27 16,0 0-2-16,0-2-10 16,0 2-13-16,0 0-10 15,0 0 0-15,0 0-12 16,0 0 1-16,0 0-7 16,0 0 4-16,0 0-4 15,0 0-1-15,0 0 0 16,0 0 1-16,0 0-1 15,0 0-4-15,0 0 6 0,0 0-7 16,0 0 7-16,0 0-5 16,0 0 1-16,0 0 1 15,-1 0-3-15,1 0 0 16,0 0 1-16,0 0 0 16,0 0-3-16,0 0 3 15,0 0-2-15,0 0 4 16,0 0-5-16,0 0 3 15,0 0 0-15,0 0 0 16,0 0-1-16,0 0-2 16,0 0 4-16,0 0-3 15,0 0 1-15,0 0-1 0,0 0 2 16,0 0-1-16,0 0 1 16,0 0-1-16,0 0-14 15,-2 0-36 1,-11 0-37-16,-22 11-67 0,-21 10-121 15</inkml:trace>
  <inkml:trace contextRef="#ctx0" brushRef="#br0" timeOffset="-162926.02">14425 14425 306 0,'2'-18'168'0,"-2"0"-166"15,2-1 20-15,0 8 60 0,-2 3-31 16,0 5-21-16,0 3-5 15,0 0-13-15,0 21-3 16,0 30-5-16,0 26 32 16,0 16-14-16,1 0-12 15,5-6-4-15,5-16-2 16,1-14 3-16,-2-11-6 16,-4-17 2-16,-3-13-3 15,-1-8 0-15,-2-7 0 0,0 2-23 16,-11 0-16-1,-17-2-20-15,-11-1-59 16,-5-7-34-16,6-25-105 16</inkml:trace>
  <inkml:trace contextRef="#ctx0" brushRef="#br0" timeOffset="-162729.54">14232 14786 7 0,'0'0'576'16,"0"2"-564"-16,0 14-13 15,16 12 41-15,3 11 9 16,13 4-20-16,6 1-5 15,2-7-6-15,7-6-7 16,-3-10-5-16,6-12 1 0,0-9-5 16,2-1 3-16,5-24 3 15,-6-13-6 1,4-8 1-16,0-5-24 16,0 2-45-16,-3 12-50 0,1 9-116 15</inkml:trace>
  <inkml:trace contextRef="#ctx0" brushRef="#br0" timeOffset="-162060.81">18490 14219 682 0,'0'-16'11'0,"0"6"-20"15,0 10 7-15,0 2 17 0,0 29-4 16,0 29-4-16,0 22 37 16,0 13-26-16,-2-5-16 15,2-14 0-15,0-9 5 16,12-9-2-16,0-14-1 16,-5-10-4-16,0-11 4 15,-5-12-7-15,-2-6-2 16,0-5-20-16,-30 0-29 15,-22 0-69-15,-12-12-226 16</inkml:trace>
  <inkml:trace contextRef="#ctx0" brushRef="#br0" timeOffset="-161837.4">18188 14698 580 0,'0'15'-7'0,"0"1"4"16,3 9 75-16,8 0-38 15,7 0-3-15,4-2-8 16,4 2-3-16,3-6-10 16,1-4-5-16,4-6 0 15,5-6-1-15,0-3 1 16,-2-3-5-16,3-18 3 16,-4-5-16-16,-5-2-36 15,-8 4-28-15,-14 9-55 16,-9 8-37-16</inkml:trace>
  <inkml:trace contextRef="#ctx0" brushRef="#br0" timeOffset="-159733.84">19243 15400 622 0,'-21'0'-14'0,"11"0"16"15,5 0 32-15,-2 0 23 16,1 0-14-16,-2 0-13 16,1-11-7-16,-3-1-14 15,1-7 0-15,3-12-10 0,4-9 5 16,2-17-6-16,2-14 4 16,18-9-8-16,3-2-4 15,-1 11 0 1,-4 19-2-16,-11 26 10 0,-2 14-2 15,0 12 1-15,4 9-12 16,5 28 9-16,4 26 8 16,-1 21 5-16,-1 10 0 15,3-4-5-15,7-8-1 16,2-16 0-16,-1-16 1 16,-8-18-2-16,-6-16 1 15,-5-10-2-15,-5-6 4 0,6-14 3 16,4-40 5-16,6-27-1 15,-2-20-8-15,-4 2 2 16,-10 20-7 0,-3 19 6-16,0 25-6 0,0 14 3 15,0 16-9-15,-1 5-28 16,-1 10-41-16,0 24-28 16,0 19 28-16,1 13-56 15</inkml:trace>
  <inkml:trace contextRef="#ctx0" brushRef="#br0" timeOffset="-159313.96">19605 15545 443 0,'-39'10'195'0,"-1"-2"-193"0,-6 10-1 16,-3 2 27-1,-3-3-1-15,-5-3-9 0,-4-3-6 16,-9-11-3-16,-2-2 0 15,-8-27-7-15,4-17 4 16,9-16-4-16,10-22 0 16,21-17-2-16,23-17 0 15,13-4-2-15,33 2-2 16,25 13 4-16,15 14-8 16,14 17 7-16,5 18-3 0,9 20 4 15,-1 23-2 1,-3 15-3-16,-5 26 3 15,-7 26 0-15,-8 18 2 16,-11 12 0-16,-14 7 1 0,-15 3-1 16,-14-5 3-16,-11-6-4 15,-12-7 4-15,0-5 0 16,-9-6 0-16,-21-4 2 16,-6-5-5-16,-6-6 3 15,-4-8-5-15,1-4-11 16,1-1-25-16,5-5-32 15,5-2-84-15,12-11-93 16</inkml:trace>
  <inkml:trace contextRef="#ctx0" brushRef="#br0" timeOffset="-152022.09">25966 7197 171 0,'6'2'334'0,"-6"-2"-353"15,0 0 17-15,0 0 23 16,0 0 35-16,0 0-22 16,0 0-19-16,0 0-9 15,0 0 5-15,0 0-6 16,0 0 1-16,0 0-3 16,0 0-3-16,0 0 2 15,0 0-4-15,0 0 2 0,0 0-2 16,0 0 2-16,0 0-3 15,4 1 1-15,7 3 1 16,-1 0 2-16,3 2 2 16,5-2-7-16,9 0 7 15,14 2-3-15,15-1 1 16,20 2 0-16,24 2 1 16,26-1-3-16,19-1 11 15,10 0 4-15,-9-3-8 16,-14 2-3-16,-11-1-3 15,-14 0 3-15,-7 3-5 16,-12-1 4-16,-23-2-3 16,-17 1 3-16,-24-3-3 0,-15-3 2 15,-6 1-1-15,-3-1-1 16,0 0 5 0,0 0 10-16,0 0 6 15,0 0-9-15,0 0 0 0,0 0-9 16,0 1 3-16,0-1-5 15,0 0 0-15,0 0 2 16,0 2-8-16,0-1-19 16,0 7-28-16,-3 11-76 15,-21-6-79-15</inkml:trace>
  <inkml:trace contextRef="#ctx0" brushRef="#br0" timeOffset="-150941.85">26188 9078 579 0,'-9'0'40'16,"4"-11"-42"-16,2 4 17 15,-1 4 36-15,2-2-11 16,-2 3-14-16,4 2-14 16,0 0-3-16,-1 0 0 15,-1 0-3-15,2 0-1 16,0 0-2-16,-1 0-2 0,1 0-3 16,0 0 5-16,0 0-5 15,0 0 3-15,19 0-2 16,20 0 0-16,13 0 3 15,12-1-3-15,7 1 4 16,10 0-7-16,6 4 7 16,12 5-6-16,5-1 5 15,6-1-2-15,2-4 0 16,-8-3-1-16,-4 0 3 16,-2 0-2-16,-4-5-1 15,-7-3 3-15,-12 1-5 16,-17 3 6-16,-19 4-5 0,-12 0 4 15,-10 0-2-15,-6 0 4 16,-6 0 6-16,-2 0-4 16,-2 0 0-1,4 0-6-15,1 0 6 0,1 0-7 16,3 0 6-16,-3 0-3 16,-4 1 1-16,0 2 0 15,-3-3-1-15,0 0 4 16,0 0-1-16,0 0 2 15,0 0-4-15,0 0-1 16,0 0 0-16,0 0 1 16,0 0 1-16,0 0 0 15,0 0 2-15,0 0-3 0,0 0 1 16,0 0-4-16,0 0 1 16,0 0-4-16,0 0 5 15,0 0-9 1,0 3-26-16,-9 11-58 0,-27 7-94 15,-16-6-364-15</inkml:trace>
  <inkml:trace contextRef="#ctx0" brushRef="#br0" timeOffset="-139145.05">10779 14842 371 0,'-6'1'15'0,"6"-1"-13"16,0 0-7-16,0 0 2 16,0 0-2-16,0 0 0 15,0 0 0-15,0 0 4 16,0 0 7-16,0 0 20 16,0 0 10-16,0 0-12 0,0 0-5 15,0 0-14-15,0 2 1 16,0-2-7-16,0 0-7 15,0 0-12-15,0 0-16 16,0 0-7-16,0 1-41 16,0 1 23-16,2-2 33 15,-1 0-117-15</inkml:trace>
  <inkml:trace contextRef="#ctx0" brushRef="#br0" timeOffset="-138229.89">11135 14906 99 0,'-21'6'204'15,"4"-2"-264"-15,8 0 46 16,4 0 32-16,2 0-12 16,3 4-17-16,0 0-24 15,3 0 18-15,5-2 6 16,-2-4 2-16,1 0 8 16,-7-1 4-16,0 1-2 15,0-2 10-15,0 1 3 0,0-1-9 16,0 0 3-16,0 0-5 15,0 0-1-15,0 0-6 16,0 0 7 0,0 0 23-16,0 0-12 0,0 0-9 15,0 0-5-15,0 0 5 16,0 0-12-16,-3 0-40 16,-1 0-23-16,2 4-71 15</inkml:trace>
  <inkml:trace contextRef="#ctx0" brushRef="#br0" timeOffset="-138004.99">11094 15009 87 0,'-20'0'-54'0</inkml:trace>
  <inkml:trace contextRef="#ctx0" brushRef="#br0" timeOffset="-137661.9">10882 14706 409 0,'-13'-6'29'0,"3"2"-29"16,6 4 30-16,3 0 23 15,1 0-9-15,-2 0-24 16,2 0-22-16,0 25-6 16,6 25 19-16,9 17 13 15,4 11-7-15,-5 1-8 16,5-9-2-16,-2-5-4 16,-1-1-3-16,-3-10 0 0,-1-13 10 15,-3-10-9-15,-3-14 2 16,-3-4-5-16,3 2 4 15,-2-1-16-15,-1-4-45 16,-3-5-33-16,0-5-10 16,-14-3-21-16</inkml:trace>
  <inkml:trace contextRef="#ctx0" brushRef="#br0" timeOffset="-137385.64">10784 15176 429 0,'0'0'45'15,"0"0"-53"-15,0 0-1 16,6 18 22-16,15 14 48 0,4 7-14 16,0 4-31-16,-4-7-12 15,-3-8 0-15,-8-11 4 16,-4-7-7-16,-3-8 2 16,-2-2-4-16,1 0 9 15,7-1-6-15,5-23-1 16,9-13 11-16,4-8-5 15,-3 6-4-15,-7 10-4 16,-7 14 3-16,-4 9-6 16,1-1 2-16,1 2-19 15,5-1-56-15,4 3-16 16,-1 3-108-16</inkml:trace>
  <inkml:trace contextRef="#ctx0" brushRef="#br0" timeOffset="-136866.27">11198 15161 540 0,'-37'-4'22'0,"7"-3"-22"16,18 5 37-16,3-1 31 15,6 2-26-15,1 1-23 16,2 0-15-16,0 0-3 16,0 0-1-16,5 0-5 15,20-3-2-15,15 0 5 0,14-1 5 16,10-5-4-16,3-4 2 16,6 1-1-1,4-5 1-15,-8 2 2 0,-11 2-3 16,-16 2 1-16,-15 5-1 15,-14 5 0-15,-10 0 0 16,-3 1 2-16,0 0 2 16,-15 0 4-16,-6 11-13 15,-7 7-30-15,-6 1-18 16,4-5-53-16,3-11-19 16,2-3-145-16</inkml:trace>
  <inkml:trace contextRef="#ctx0" brushRef="#br0" timeOffset="-136658.64">11504 15005 306 0,'0'0'125'15,"0"-3"-107"-15,8-1 16 16,7 1 23 0,4 0-11-16,6 3-19 0,-2 0-3 15,2 16-12-15,-5 6 4 16,-11 9-7-16,-8 6 10 16,-1 8-5-16,0 0-9 15,-18 1-2-15,-1-11 1 16,1-11-1-16,9-13-2 15,6-10 0-15,3-1-22 16,8 0-28-16,18-25-48 16,13-11 23-16,1-13-138 0</inkml:trace>
  <inkml:trace contextRef="#ctx0" brushRef="#br0" timeOffset="-136221.37">11676 14548 646 0,'-21'-11'11'0,"11"3"-11"16,10 7 14-16,0 1 16 15,3 19-22-15,23 31-13 16,7 24 27-16,3 15 8 15,-2-3-19-15,-4-16-7 16,-2-9-1-16,-4-12 1 0,-5-13-4 16,-8-10 1-1,-5-10-1-15,-3-8 0 16,-3-5-4-16,0-2-30 16,0-1-22-16,-8 0-15 0,-17-12-85 15,-8-21-203-15</inkml:trace>
  <inkml:trace contextRef="#ctx0" brushRef="#br0" timeOffset="-136016.92">11752 14901 454 0,'0'0'83'16,"6"23"-87"-16,4 9 30 15,9 14 33-15,3 7-32 16,1-2-8-16,2 2-13 16,2-12-2-16,-5-12-3 15,-3-14-1-15,-8-9 1 16,-8-5-1-16,5-1 2 15,-2 0-3-15,4-10 3 16,8-16 6-16,3-6-5 0,4-6-32 16,6 5-36-16,2 5-41 15,3 3-89-15</inkml:trace>
  <inkml:trace contextRef="#ctx0" brushRef="#br0" timeOffset="-135765.59">12167 14977 668 0,'-16'0'19'0,"7"0"-20"16,9-3 12-16,6 0-2 15,28-2-12-15,9-5 1 16,12 2 5-16,2 2-3 15,-5 5 2-15,-4 1-2 16,-8 0-4-16,-7 0-20 16,-11 0-53-16,-16 0-41 15,-6 0-21-15,-7-8 18 16</inkml:trace>
  <inkml:trace contextRef="#ctx0" brushRef="#br0" timeOffset="-135586.07">12460 14848 150 0,'-17'-27'228'15,"8"10"-126"-15,4 6-10 16,5 6-44-16,2 1-31 0,17 2-6 15,10 2 13-15,2 0-9 16,0 4-4-16,-6 14 2 16,-7 5 2-16,-9 12-8 15,-9 4 5-15,0 2-7 16,-7-6 4-16,-11-10-8 16,7-12 4-16,1-5-7 15,6-2-27-15,4-4-52 16,0-2-124-16</inkml:trace>
  <inkml:trace contextRef="#ctx0" brushRef="#br0" timeOffset="-133333.14">26767 7240 520 0,'-1'3'-5'0,"-1"-3"8"15,2 0-6-15,0 0 9 16,0 0 38-16,0 0 0 15,0 0-29-15,0 0-9 16,0 0 4-16,0 0 6 16,0 0 1-16,0 0-12 0,0 0-1 15,0 0-3-15,0 0 0 16,0 0 1 0,0 0-3-16,0 0 3 15,0 0 0-15,0 0 2 0,0 0-1 16,-1 0 1-16,1 0-1 15,0 0 3-15,0 0-3 16,0 0-1-16,0 0-2 16,0 0-1-16,0 0 4 15,0 0-5-15,0 0 4 16,0 0-2-16,0 0 0 16,0 0-1-16,0 0 2 15,0 0 0-15,0 0-1 16,0 0 1-16,0 0-1 15,0 0 2-15,0 0-2 16,0 0 1-16,0 0-1 16,0 0-1-16,0 0 1 0,0 0 0 15,0 0 1-15,0 0-3 16,0 0 5-16,0 0-5 16,0 0 2-16,0 2-23 15,0 9-47-15,0 3-83 16,0-5-255-16</inkml:trace>
  <inkml:trace contextRef="#ctx0" brushRef="#br0" timeOffset="-132793.58">26222 9138 436 0,'0'1'186'15,"0"-1"-186"-15,0 0 0 16,0 0 12-16,0 0 38 15,0 0-5-15,0 0-22 16,0 0-4-16,0 0-8 16,0 0 5-16,0 0-7 15,0 0-5-15,0 0-3 16,0 0 1-16,0 0-1 0,0 0-4 16,0 0 5-16,0 0-3 15,0 0 3-15,0 0-4 16,0 0 3-16,0 0-19 15,0 0-21-15,3-9-32 16,7-11-82-16,4-10-241 16</inkml:trace>
  <inkml:trace contextRef="#ctx0" brushRef="#br0" timeOffset="-126596.62">10520 15804 205 0,'-19'-21'15'16,"-2"10"-123"-16,6 4 95 16,0 2 15-16,5-1 29 15,1 2 15 1,0-2-15-16,3 2-18 0,-2-2-13 16,-4 4 3-16,-2 2-25 15,-6 0-163-15</inkml:trace>
  <inkml:trace contextRef="#ctx0" brushRef="#br0" timeOffset="-126261.76">10322 15511 504 0,'-11'-14'-2'0,"4"4"3"15,3 4 26-15,1 1 21 16,3 4-6-1,0-1-15-15,-2 2-17 0,2 0-3 16,0 2-2-16,-1 17 2 16,-1 27-2-16,-1 23 10 15,2 23 12-15,1 11-16 16,0-3-8-16,0-9 1 16,4-13 0-16,8-14-3 15,-3-14 3-15,-3-17-4 16,-1-10 1-16,-4-12 2 0,-1-8-4 15,0-3 4 1,0 0 0-16,0 0 0 16,0 0-3-16,0 0-20 15,2-6-26-15,1-26-11 0,7-21-122 16</inkml:trace>
  <inkml:trace contextRef="#ctx0" brushRef="#br0" timeOffset="-124177.88">10280 15627 619 0,'-11'-22'20'15,"2"-1"-104"-15,2 3 60 0,4 9 28 16,0 0 30-16,2 4 1 16,-1 5-7-1,2-2-10-15,-1 4-1 16,1 0-7-16,0 0 8 0,0 0-6 15,0 0-7-15,0 0-6 16,0 0 0-16,0 0 0 16,0 0-4-16,0 0 4 15,0 0-3-15,0 0 5 16,0 0-3-16,0 0 2 16,0 0-2-16,0 0 0 15,1 0 2-15,10 0 1 0,3 0 0 16,5 0-3-1,4 0 3-15,7 0-2 16,5-2 4-16,6-4-4 16,7-1 2-16,5 0 0 0,-2-4-2 15,0 0 4-15,1 0-4 16,-3 0 2-16,-1 2-3 16,-2 1 4-16,-3 0-3 15,2 1 2-15,8-2-1 16,5 0 0-16,11-2 2 15,7-5 4-15,4 0 5 16,2-1-8-16,0 4 3 16,2 2-7-16,0 5 4 15,-6 4-2-15,-1 2 0 16,-8 0-1-16,1 0 2 16,1 7-3-16,7 1 2 15,5 2-1-15,3-4-3 0,7-4 5 16,5-2-3-16,8 0 4 15,6-7-3-15,-3-5 1 16,-1-2 2-16,-5 2-5 16,-6 0 4-16,-5 4-2 15,-5 3 2-15,-6 2-5 16,-1 0 6-16,3-2-5 16,3 2 2-16,2-4 0 15,4-3 3-15,-4-2-3 16,-4 2 0-16,2 0 1 15,0-1-3-15,5 3 4 16,3-3-4-16,-2 2 6 0,-2-1-6 16,-3 2 3-16,0 1-1 15,-5-1 1-15,-2 0 1 16,-4 3-3-16,0-3 1 16,-1 1-2-16,2 1 4 15,-2 2-2-15,0 3 1 16,0 1-2-16,-3 0 2 15,0 0 0-15,-2 0-2 16,1 0 2-16,-1 0-5 16,-2 0 7-16,-4 8-4 15,-5 1 3-15,1-2-2 16,1-2 0-16,5-1 2 16,4-2-4-16,7-2 5 0,1 0-7 15,2 0 6-15,-1 0-4 16,0-2 5-16,-3 2-4 15,3 0 1-15,-3 0 0 16,0 0 2-16,-3 0-3 16,-2 0 2-16,1 0 0 15,1 2-6-15,1-1 8 16,-7-1-5-16,-3 3 3 16,-13 1-3-16,-5 2 3 15,-9-1-1-15,-4 2 0 16,0 1 1-16,1 2-3 15,9 1 2-15,11 2-2 0,7-1 6 16,4 1-6-16,2-4 3 16,-4-2-2-16,-5-2 2 15,-3-3-1 1,-6 1 0-16,-3-2 0 0,-4 1-3 16,-3-2 5-16,-3 0-3 15,-3 0 2-15,-8 0-4 16,-11 0 0-16,-7 0 1 15,-6 0 2-15,-1 0 2 16,0 0-4-16,0 0 8 16,0 0-6-16,0 0 0 15,0 0 5-15,-11 8-5 16,-6 10-1-16,-2 7 3 0,3 9 4 16,7-2-7-16,-1 1 2 15,3 2-2-15,-1 3 2 16,1 5-1-1,0 3 3-15,0 2-3 0,3-1 0 16,1-3 2-16,1-5-3 16,2-7 4-16,0-5-4 15,0-9 1-15,0-1-2 16,0-2 6-16,0-1-7 16,-1 1 6-16,-4-2 0 15,-3 1 1-15,-1-3 0 16,-2-3-1-16,-1 1 0 0,2-8-1 15,-4 0 4 1,-2-1 3-16,-6 0 0 16,-8 0-8-16,-6-5 3 15,-12-8-1-15,-8-4-1 0,-14-1 0 16,-12-1-4-16,-6-1 2 16,-4 1-1-16,-8-2 3 15,-1-1-4-15,-2 2 4 16,2-1-2-16,2 2 1 15,-3-2-1-15,-12 0-1 16,-9 0 2-16,-16 2-5 16,-5 1 6-16,-8 2-2 15,-6 5 1-15,-6 3-1 0,-3 2-1 16,1 4 3 0,6 2-5-16,4 0 6 15,4 0-7-15,6 2 8 16,1 7-7-16,0 0 5 0,-1 7-3 15,-9 0 3-15,-3 3-2 16,5 0 0-16,4 2 2 16,12-3-5-16,10-3 5 15,11-2-6-15,10-3 7 16,13-1-5-16,3-2 5 16,8 3-2-16,-4 1 0 15,-4 3 1-15,1 4-4 16,-5 4 6-16,3 4-10 15,2-1 10-15,10-3-7 16,10-4 6-16,10-6-3 16,11 0 0-16,6-3 2 0,-1-2-3 15,2 3 4-15,-10 0-6 16,-10 2 6-16,-9 8-7 16,-12 2 4-16,1 2-2 15,3-2 4-15,5-2-1 16,4-8-2-16,8-2 4 15,1-6-5-15,1-1 5 16,-8-2-5-16,-15 6 4 16,-13 4-4-16,-18 9 1 15,-8 3-2-15,0 2 2 16,14 0 1-16,13-7 0 16,17-2 3-16,14-6-3 15,18-2 1-15,14-3-4 0,15-2 5 16,13-3-20-16,3 0-17 15,27 0-43-15,54-11-44 16,46-21-50-16</inkml:trace>
  <inkml:trace contextRef="#ctx0" brushRef="#br0" timeOffset="-122677.05">19401 15778 165 0,'39'-9'-12'0,"-11"0"10"16,0-4-5-16,-3 5 6 16,-2 0 2-16,-8 0 33 15,-6 3 39-15,-4 3 3 16,-5 1-26-16,0 0-5 15,0 1 0-15,0 0-2 16,0 0 4-16,0 0-12 0,0 0-5 16,0 0-4-16,-7 2-11 15,-11 8-4-15,-7 1-1 16,-8 1 1 0,-3-6-4-16,-8-1 2 0,-7-5-2 15,-7 0 1-15,-2-3 1 16,1-14 5-16,4-8-8 15,3-9 4-15,5-11-3 16,2-12-7-16,1-10 4 16,4-9-5-16,6-6 4 15,5-2-4-15,9 1 3 16,14 5 0-16,6 2-2 0,9-1 2 16,28 3-2-16,15 3-1 15,15 2-2-15,13 8 2 16,8 5-1-16,0 9 3 15,2 10-3-15,-6 12 2 16,-5 9 0-16,-4 9 0 16,-8 7 1-16,-1 0-2 15,-4 11 1-15,-1 13-3 16,0 11 4-16,-3 3-3 16,-6 5 4-16,-5 1-2 15,-11-1 1-15,-6 1-1 16,-9 4-1-16,-6 2 3 15,-12 8-1-15,-3 6-1 0,-13 9 3 16,-18 6 3 0,-11 3-2-16,-2 2 3 15,-3-3-7-15,-5-7 3 16,-5-6-1-16,-6-10-1 0,-2-7 2 16,3-6-3-16,1-9 0 15,8-8-1-15,4-10-6 16,12-8-15-16,9-9-8 15,2-1-31-15,4-9-26 16,4-15-99-16</inkml:trace>
  <inkml:trace contextRef="#ctx0" brushRef="#br0" timeOffset="-121237.19">16270 16538 4 0</inkml:trace>
  <inkml:trace contextRef="#ctx0" brushRef="#br0" timeOffset="-117688.62">11588 16109 54 0</inkml:trace>
  <inkml:trace contextRef="#ctx0" brushRef="#br0" timeOffset="-111926.23">13841 16160 531 0,'-12'0'2'0,"3"0"1"16,-1 0 2-16,1 0 43 15,-1 0-12-15,-7 0-21 16,2 0-7-16,-5 0 2 15,-7 6 3-15,-11 2-4 16,-18 8 2-16,-14 6-11 16,-12 3 5-16,-10 7-5 15,-11 3 1-15,-7-3 3 16,-7-2-3-16,-10-1 10 16,-2-4 5-16,-3-4 4 15,1-6-6-15,1-6 0 16,2-5-4-16,-1-3-7 15,-4-1 0-15,-2 0-2 0,2 0 3 16,0 0-7-16,8 0 5 16,9-5-6-16,8-11 9 15,11-3-6-15,4-6 4 16,14-7-1-16,9-7-2 16,9-7 5-16,9-2-7 15,-2-2 4-15,4 0-6 16,-1 5 6-16,4-1-4 15,5 4 4-15,4 2-4 16,6 0 2-16,6 2-2 16,9-5 0-16,3-2 1 15,10-6-4-15,4-5 7 0,0-2-7 16,9-5 8-16,11-1-6 16,6-1 5-16,9 3-2 15,6-1-2 1,12 2 2-16,7 1 0 0,7 0 3 15,11 5-8-15,11-1 7 16,6 5-2-16,15 3 0 16,2 6-1-16,6 4 2 15,8 6-3-15,7 4 1 16,10 6 1-16,12 4-2 16,7 6 2-16,3 7-2 15,4 3 3-15,-1 2-1 16,-6 0 0-16,-2 7 0 0,-10 2 0 15,-7 0 1 1,-6 0-2-16,-2 0 5 16,-16 5-9-16,-13 4 6 15,-18 8-5-15,-21 8 6 0,-15 6-4 16,-10 4 3-16,-9 9-4 16,-6 0 2-16,-4 2 1 15,0-2-2-15,-5-7 3 16,-1-4-5-16,-6-8 5 15,-6 3 0-15,-5 5-3 16,-5 13 3-16,-25 15-3 16,-15 15 6-16,-7 11-7 0,-4 4 6 15,-4 3-6 1,4-8 6-16,5-10-5 16,-1-11 5-16,3-16-3 15,-3-6 2-15,-10-8 0 0,-10-2-2 16,-13-2 7-16,-16 2-10 15,-13-3 6-15,-6-1-8 16,-13-1 10-16,-4-7-7 16,1-6 2-16,7-8 3 15,9-5-2-15,17-8 6 16,10-3-3-16,9 0 5 16,15 0-10-16,11-5 5 15,19 1-6-15,14 1 3 0,11 1 1 16,10 1-11-1,4 1-21-15,7 0-62 16,20 0-98-16,10 0-246 16</inkml:trace>
  <inkml:trace contextRef="#ctx0" brushRef="#br0" timeOffset="-106065.29">7933 12755 575 0,'-16'-11'14'16,"13"5"-6"-16,3 6 25 15,0 0 1-15,0 0-16 16,0 0-7-16,0 10-7 16,0 21-4-16,13 16 13 15,2 12 10-15,-1 2-11 16,-3-6-8-16,0-6-4 0,-1-10 2 16,4-5-3-1,-4-4 0-15,-2-8-32 16,-1-6-20-16,-7-10-38 15,0-6-60-15,0-24-203 0</inkml:trace>
  <inkml:trace contextRef="#ctx0" brushRef="#br0" timeOffset="-105629.43">7959 12717 533 0,'-8'-16'20'0,"5"5"-19"15,3-5 15-15,6-6 21 16,30-11-20-16,16-9 2 15,15-3-6-15,9-2-3 16,0 5-6-16,1 3-1 16,1 7-2-16,-4 7 1 15,-4 6-3-15,-9 6 0 16,-12 7 3-16,-7 3-5 0,-11 3 1 16,-4 6-2-16,0 18-2 15,-6 15 2-15,1 10 7 16,-3 9 5-16,-4 8-4 15,0-2 2-15,0-2-3 16,-6-6 2-16,0-11 2 16,-9-8 2-16,0-5 0 15,-7 0 4-15,-16-3 5 16,-10 1-3-16,-10 2-4 16,-1-5-5-16,-10-2 1 15,-4-4-3-15,-8-4 7 16,-10-7-8-16,-4 0-2 0,1-9 2 15,14-1-3-15,17 0 2 16,8-12-5-16,20 0-4 16,6-2-14-16,11-7-18 15,3-7-46-15,6-8-61 16,13-7-218-16</inkml:trace>
  <inkml:trace contextRef="#ctx0" brushRef="#br0" timeOffset="-105405.02">8322 12414 599 0,'-6'-4'23'15,"3"4"20"-15,3 0-4 0,0 5-22 16,3 34-16-16,16 25 8 16,4 21 20-16,5 4-20 15,2-8-5-15,0-11-4 16,-1-10 1-16,-5-9 0 15,-3-8-2-15,-6-10-2 16,-6-8-35-16,-2-7-32 16,-4-11-75-16,0-7-189 15</inkml:trace>
  <inkml:trace contextRef="#ctx0" brushRef="#br0" timeOffset="-105029.05">9163 12197 620 0,'-9'-10'11'0,"6"5"-11"16,3 5 2-16,0 0 6 16,15 7-6-16,3 14 10 0,7 5 17 15,-1 10-10-15,0 4 6 16,-6 7 2 0,-2 1-8-16,-7-1-14 15,0-1 0-15,-3-4-4 0,-2-2 2 16,0-12-2-16,-4-5-1 15,0-8 0-15,0-7-9 16,0-6-24-16,0-2-30 16,0-16-8-16,-12-21-150 15</inkml:trace>
  <inkml:trace contextRef="#ctx0" brushRef="#br0" timeOffset="-104633.86">9229 12160 561 0,'0'-7'1'0,"3"-3"-1"16,28-4 16-16,20-8 29 0,25-6-8 16,19-5-25-16,15-3-2 15,8-1-9-15,-2 3 1 16,-10 5-3-16,-14 8 2 16,-20 8-5-16,-14 9-10 15,-18 4-7-15,-13 0 7 16,-12 10 9-16,-4 7-2 15,-5 9 8-15,-1 11 26 16,-3 11 4-16,-1 10-8 16,1 9-1-16,1 3-4 15,-3 2-10-15,0-5-2 16,0-9-5-16,0-10 1 16,-6-12-4-16,-21-6 4 0,-15-7 4 15,-21-6 5-15,-21-9-5 16,-15-6-4-16,-7-2-1 15,-1-2 1-15,4-7-2 16,17 0 0-16,19 4 1 16,21-1-8-16,19 3-10 15,17 3-49-15,7 0-28 16,3-5-177-16</inkml:trace>
  <inkml:trace contextRef="#ctx0" brushRef="#br0" timeOffset="-104404.37">9635 12041 726 0,'-9'-4'13'16,"4"4"-15"-16,5 2 12 16,7 34-5-16,14 22 22 15,9 16 1-15,0 2-14 16,-4-5-16-16,1-8 3 15,-6-3-2-15,-5-3 1 16,-7 0-24-16,-9 2-36 16,0-1-63-16,-32-11-164 15</inkml:trace>
  <inkml:trace contextRef="#ctx0" brushRef="#br0" timeOffset="-104001.15">8295 13340 658 0,'-1'0'36'0,"1"7"-33"16,0 21-2-16,3 15 18 15,16 11 12-15,5 6-22 16,2 0-6-16,3-4 0 15,-7-8-2-15,-1-7-2 16,-7-10 2-16,-6-7-2 16,-3-8-3-16,-4-6-23 15,-1-6-21-15,0-4-7 0,-14-7-29 16,-12-23-205-16</inkml:trace>
  <inkml:trace contextRef="#ctx0" brushRef="#br0" timeOffset="-103409.73">8267 13532 493 0,'-6'-4'5'0,"6"1"8"16,0 0 24-16,0-7-1 15,25-6-23-15,8-8-2 16,16-6 11-16,0-5-5 16,8 0-9-16,8 0-7 15,5-1 1-15,6 3-2 0,12-1 2 16,9 0-4-16,11 0 5 15,6 2-3-15,3 1-1 16,7 0-1 0,1 2-4-16,-3 1-9 0,-9 4-3 15,-16 2 11-15,-21 4 1 16,-11 1 2-16,-17 0 2 16,-7 4 3-16,-10 2-1 15,-6 5-1-15,-2 4 2 16,-4 2-6-16,-3 0 4 15,1 9-4-15,-2 9 3 16,-2 7-3-16,-4 7 7 16,-2 8 2-16,-1 4 1 0,-2 3 0 15,-3-1-2-15,-1-2 8 16,2 2-3-16,-2-4 3 16,0-1-3-1,0-2 0-15,0-4-2 0,-11-1 2 16,-13-1 1-16,-9-1 5 15,-13 1-2-15,-14-1-1 16,-12-1 3-16,-21-3 2 16,-19 2 1-16,-24 4-12 15,-14 5-1-15,-3 1-4 16,7-4 1-16,21-4 6 16,18-7 0-16,23-5 4 0,26-6-5 15,18-5-4 1,21-6-1-16,10 0 0 15,8-3-2-15,1 0-15 16,0 0-32-16,0 0-33 0,19-11-59 16,3-17-44-16</inkml:trace>
  <inkml:trace contextRef="#ctx0" brushRef="#br0" timeOffset="-103101.02">9257 13228 627 0,'0'-6'17'16,"-7"0"-36"-16,7 5 35 16,-2 1 12-16,2 0-14 0,0 8-13 15,0 22-2-15,12 14 8 16,5 11 12-16,3 4-6 15,4-2-5-15,-1-4 10 16,-1-6-14-16,-4-12 1 16,-6-9-3-16,-5-9-2 15,-4-7 0-15,-3-6 0 16,0 2 2-16,-6 1-18 16,-22 2-20-16,-9-2-50 15,-10-7-80-15</inkml:trace>
  <inkml:trace contextRef="#ctx0" brushRef="#br0" timeOffset="-102845.83">8727 13368 455 0,'0'-2'158'0,"0"1"-149"15,0 1 10-15,0 0 0 16,3 10-12-16,16 20 0 15,5 18 40-15,4 11-24 16,-1 0-13-16,-3-1-3 16,0-7-2-16,-5-11-2 15,-4-12-1-15,-3-7-4 16,-5-10 3-16,-4-7-3 0,-1-1 3 16,1-3-33-16,2 0-42 15,3-25-127-15</inkml:trace>
  <inkml:trace contextRef="#ctx0" brushRef="#br0" timeOffset="-102569.06">9693 13040 663 0,'0'3'61'0,"0"-3"-72"15,0 3 14-15,0 12 1 16,9 20 2-16,9 16 17 16,6 18-6-16,2 1-9 15,2-4-4-15,0-4 2 16,-1-7-5-16,-2-3 3 16,-5-9-3-16,-3-7 1 15,-4-8-1-15,-2-8-4 16,-6-4-32-16,-5 0-72 15,-6-9-115-15</inkml:trace>
  <inkml:trace contextRef="#ctx0" brushRef="#br0" timeOffset="-100605.29">7781 12043 274 0,'-13'19'24'0,"5"5"-25"16,2 2 3-16,2 9 25 16,4 9-8-16,0 8-5 15,0 14-4-15,0 4 1 0,0 11 2 16,0 7-2-1,0 4 2-15,0 8 7 16,0 4-10-16,12 2 2 16,12-1-6-16,11-2-3 0,14-4 2 15,12-8-4-15,11-4 1 16,4-4 0-16,3 1-1 16,-4 2 0-16,-6 2-2 15,0-1-8-15,-2-3-6 16,5-6 1-16,3-9-1 15,0-11 6-15,2-8 0 16,1-9 4-16,-4-11 1 16,-1-6 4-16,-4-8-3 15,-2-10 3-15,0-3 0 16,-3-3 6-16,4 0 3 16,5-13-4-16,8-3-1 15,2-1-2-15,2-1-1 0,5 0-1 16,-1-2 0-16,3-3 2 15,-3-6-4-15,2-7 10 16,-7-3 6-16,-4-2-3 16,-6 0-7-16,-5 3 0 15,0 3-5-15,-5 0 4 16,-3 1-4-16,-3-5 2 16,-5-1 0-16,1-8 0 15,-5-5-1-15,0-11 2 16,-1-11 4-16,-3-10-5 15,-2-9-1-15,-7-8 0 16,-9-6-13-16,-11-5-24 0,-13-2-2 16,-3 4 12-16,-5 6 20 15,-17 11 14-15,-9 12 7 16,-5 3 8-16,-2 7-7 16,-4 1 13-16,1-1-12 15,-6 3-7-15,-3 0-5 16,-8-4-4-16,-7 3 4 15,-5 0-2-15,1 3 15 16,4 5 4-16,2 7 9 16,2 9-6-16,0 6 6 15,-3 12-12-15,-4 2-16 16,-3 6 1-16,-4 3-4 16,-6 4 2-16,1 5-4 0,-4 3 5 15,-5 4-3-15,-5 1 1 16,-1 0 0-16,-2 9-1 15,0 5 1-15,-4 3-2 16,-2-1 1-16,0-1 0 16,5 0-3-16,9 5-1 15,4 2 3-15,5 6 2 16,-1 2 4-16,-1 8-4 16,-1 5 0-16,-2 3 1 15,1 2-3-15,1-1 2 16,1 1-1-16,5-3 3 15,8-5-3-15,8 2 1 0,11-6 0 16,8-2 0-16,6 1 1 16,2-3-7-1,7 2-17-15,2-2-12 16,7-4-12-16,7 0-2 0,5-8-10 16,6-8-43-16,0-9-126 15</inkml:trace>
  <inkml:trace contextRef="#ctx0" brushRef="#br0" timeOffset="-99549.98">7978 12374 132 0,'-21'-24'302'0,"-7"-5"-298"15,16 11-4-15,6 2 2 0,6-2 2 16,6 0 4-16,21-5-8 15,10-2 0-15,3-3 2 16,6-1 1-16,3 2 17 16,-4 2-14-16,7 2 1 15,-1-1-1-15,11-1-2 16,3 0-3-16,3 4 1 16,-6 6-1-16,-12 7-1 15,-6 8-2-15,-11 0-1 16,-5 12 0-16,-5 2-10 15,-4-2-11-15,3-2-4 16,-4-2-25-16,-3-6-63 0</inkml:trace>
  <inkml:trace contextRef="#ctx0" brushRef="#br0" timeOffset="-99174.3">9202 11882 554 0,'-5'-21'-12'0,"5"-1"11"0,9-3 9 15,18-6-7-15,15-4 2 16,6 1-3-16,1 6 1 15,4 7-1-15,-4 10-1 16,-4 9-1-16,1 2-3 16,-4 6 2-16,3 12-4 15,-4 2-3-15,4 0 1 16,-2-4 6-16,-9-4-6 16,-2-3 4-16,-5-5 3 15,-9-4 0-15,-2 0 2 16,-4 0-1-16,-4 0 3 15,3 0-4-15,-3-3 2 0,-5 2-50 16,-3-1-69-16</inkml:trace>
  <inkml:trace contextRef="#ctx0" brushRef="#br0" timeOffset="-96329.8">7963 13148 238 0,'-4'-1'56'0,"2"1"-6"16,1 0-10-16,1 0 6 15,0 0 0-15,0 0-18 16,0-1 8-16,0 1-12 0,0 0 2 16,0 0 0-16,-2 0-6 15,2 0-8-15,0 0-8 16,0 0 1-16,2-3-7 16,26-7-2-16,15-4 2 15,18-5 4-15,0-3-2 16,0-1-1-16,-3-2 3 15,-10 2-4-15,-11 5 3 16,-16 5-2-16,-12 8 1 16,-6 5 0-16,-3 0 3 15,0 0-1-15,0 0 1 16,0 0 4-16,0 0-6 16,0 0 2-16,0 0-5 0,0 0-18 15,0-2-43-15,13-2-77 16,4-6-227-16</inkml:trace>
  <inkml:trace contextRef="#ctx0" brushRef="#br0" timeOffset="-95573.48">11371 15676 243 0,'0'0'-18'0,"-5"0"-28"0,-1 6 55 16,1-2 4-16,1-1-11 16,-3-2 0-1,2 0 7-15,-2-1-6 16,-2 0-10-16,-6 0-37 0,-3-7-39 15</inkml:trace>
  <inkml:trace contextRef="#ctx0" brushRef="#br0" timeOffset="-93458.77">14228 14902 363 0,'-19'4'6'16,"7"0"-7"-16,0-1 52 16,-4-2 28-16,-8 1-16 15,-4-2-16-15,-9 3-31 16,-7-2 13-16,-6 5-21 16,-5 4 3-16,-9 0-11 0,-3 6 7 15,-7-1-6-15,-4-3 1 16,0 3 2-16,-5-7-7 15,1-1 14 1,-4-7-11-16,-4 0 18 0,-9 0-18 16,-13 0 14-16,-14 0-14 15,-13 0 4-15,-2 0-5 16,0 0 5-16,7 0-3 16,6-3-1-16,10-3 2 15,5-3-4-15,12-9 7 16,5-7-6-16,5-6 10 15,1-2-6-15,-4-1 7 0,3 1-2 16,-3 2-3-16,3 3-1 16,-1 5-7-16,1-1 7 15,8 3-11-15,10-1 11 16,9 0-10-16,7-2 10 16,8-1-4-16,6-1 0 15,8-2 0-15,6-2 0 16,5 0 2-16,3-4-6 15,8 1 4-15,7-2-4 16,3 1 9-16,3-3-8 16,3-1 3-16,12-3 0 15,5 0 0-15,6-4-1 16,1 1 0-16,1-1 2 0,3 2-4 16,1 2 5-16,1 0-5 15,2 5 5 1,4-1-3-16,6 2 2 15,11-3 0-15,8 3-2 0,6 2 4 16,9 1-7-16,0 5 7 16,3 0-7-16,9-3 7 15,9 3-3-15,13-7 2 16,10-1-4-16,13 2 2 16,4 1 1-16,4 1-3 15,4 7 4-15,-1 0-7 16,7 3 6-16,-1 4-4 0,1 5 6 15,-9 2-4-15,-3 4 1 16,2 2 0 0,1 1 1-16,-1 0 0 15,-5-3-4-15,-2 0 5 0,-6-4-5 16,1 1 6-16,7-1-6 16,-7 2 4-16,0 2 0 15,-7 3-1-15,-3 3 2 16,-2 0-6-16,3 0 8 15,2 0-10-15,0 0 9 16,3 4-6-16,4 5 4 16,2 2 0-16,2-1-1 15,-10 3 0-15,-12 3-20 0,-10 3 0 16,-10 1-1 0,-5 0 17-16,-2 3-6 15,-1 0 9-15,-3 4-12 16,-7-1-2-16,-3 2 1 0,-7 4 0 15,-8-3 15-15,-3 4-7 16,-4 1 11-16,1 0-12 16,4-4 12-16,1 1-10 15,-2 1 10-15,2-3-7 16,-4 3 2-16,-5 0 2 16,-2 2-6-16,-3-1 8 15,-3 4-11-15,-2 0 12 16,-4 0-10-16,-6 2 10 15,-4-3-8-15,-9 4 3 16,-9 1 1-16,-6 2-4 16,-1 3 4-16,-19 0-8 0,-8 5 7 15,-5-1-10-15,-4-2 4 16,-11-4-12-16,-7-7 15 16,-11-6-2-16,-7-8 5 15,-8-5 2-15,-4-8 0 16,4-7 11-16,-2-3-8 15,1 0 9-15,-6-5-8 16,-12-4 4-16,-4-3-9 16,-11 1 1-16,-5 1 2 15,-7 2 1-15,-4 2 2 16,-9 2-10-16,-5 1 10 16,3 3-10-16,0 0 15 15,8 0-10-15,4 0 3 0,-3 0-3 16,-3 3-2-16,-1 1 6 15,-2-1-3-15,-1 0 6 16,-9-1-9-16,-4 1 11 16,0-2-9-16,8 1 12 15,16-2-13-15,13 0 3 16,13 0-2-16,0 0-3 16,8 0 6-16,2 2-9 15,-2 0 8-15,1-1-9 16,-3 2 16-16,2 1-8 15,-5 0 15-15,2 2-10 16,-2-1-4-16,6 1 1 0,20 1-6 16,11 1 6-16,19-1-12 15,13-1 10-15,12-2-12 16,9-4 0-16,9 1-7 16,1-1-5-16,0 0-7 15,7 0-27-15,14 5-23 16,9-5-146-16</inkml:trace>
  <inkml:trace contextRef="#ctx0" brushRef="#br0" timeOffset="-90809.85">13436 13538 422 0,'-54'-9'44'0,"1"-12"-58"15,-1 6 8-15,-2 2 9 16,-5 1 12-16,-6-1-4 16,-10 4-10-16,-7 2 11 15,-10 3-7-15,-9 4 5 0,-4 0-5 16,-5 0 0-16,8-3 3 15,0-1 2-15,-3-5 3 16,-5 0-1-16,-3-4-2 16,-6-2-14-16,4 2 9 15,-1-4-7-15,2-2 3 16,9-5-2-16,4-7 2 16,11-2 4-16,7-8-1 15,8-1 9-15,9-1-14 16,6-4 10-16,10 0-11 15,1-3 6-15,4 0-4 16,0-2 0-16,0-1 2 0,9 2-3 16,6-1 0-16,9 0-3 15,13 3 5-15,10-1-5 16,0 0 7-16,10 1-5 16,8 0 4-16,2 2-2 15,3 4 1-15,4 1 2 16,0-1-5-16,6 3 4 15,4-2-6-15,-1 2 5 16,11 4-6-16,7 0 9 16,10 3-7-16,10 2 2 15,14-1 1-15,0 2 0 16,0 4 4-16,0 5-7 16,-9 5 4-16,6 0-6 0,-5 2 10 15,8-4-8-15,3 0 4 16,10-1 0-16,6-3-1 15,9-2 0-15,8 0-1 16,9-2 5-16,10-2-9 16,4 3 7-16,-1 1-4 15,-3 6 4-15,-13 3-3 16,-5 1 2-16,-5 3-2 16,0 0 0-16,2 2 3 15,3 1-3-15,3-2 3 16,9-2-7-16,6 1 8 15,6-2-4-15,1-1 3 0,-4 2-4 16,-9-1 4-16,6-1 1 16,-1 2-5-16,1-2 7 15,-2 1-4 1,2 3 8-16,6 1-7 0,6 3 6 16,11 5 0-16,3 1 0 15,-8 0 1-15,-6 12-8 16,-11 6 3-16,-14 5-4 15,-13-2 2-15,-12 5-6 16,-9-4 7-16,3 3-5 16,1-1 4-16,4-3-2 15,-2 4-1-15,-6-1 4 16,-4 1-7-16,-11 1 9 0,-6 0-11 16,-6 0 9-16,-9 0-5 15,-8-1 5 1,-6-1-4-16,-2 2 1 15,-3-2 2-15,-2 1-5 0,2 2 7 16,-5 3-11-16,-2 0 10 16,-1 4-8-16,-3 2 8 15,-2 0-4-15,-3 3 2 16,-4-1 1-16,-3 6-4 16,-1-1 5-16,-7-2-5 15,-4 4 6-15,0-2-10 16,-6 2 10-16,0-4-10 0,-2 3 10 15,-20 1-6-15,-11 0 1 16,-8 3 3-16,-11-4-4 16,-2 4 7-1,0-5-11-15,2-2 11 0,9-5-9 16,3-4 9-16,3-3-6 16,5-2 1-16,-2-4 3 15,0 0-3-15,-5-3 5 16,-15-1-8-16,-13 1 9 15,-18 0-10-15,-14-4 11 16,-8 2-11-16,-4-4 10 16,10-2-7-16,16 0-1 15,9-5 5-15,8 0-8 16,-3 1 12-16,0 0-12 16,3-5 9-16,-2 0-7 15,1-2 11-15,1-1-6 16,2 0 2-16,5 1 0 0,3 4-5 15,1 3 6-15,4 1-9 16,-5 0 8-16,-3 0-12 16,-1-4 14-16,-8 2-10 15,-5-3 7-15,-12 0-2 16,-14-4-1-16,-8 0 1 16,-10 0-4-16,-5 0 7 15,1 0-10-15,5-5 9 16,8 2-9-16,13-1 12 15,9 3-8-15,3 1 2 16,-7 0 1-16,-2 0-2 16,-7 0 3-16,-8 0-6 0,-12 0 7 15,-10 1-8-15,-10 5 6 16,3 1-7-16,5 0 0 16,12-3-4-16,17 0-5 15,15 0 0-15,15 2-36 16,12 3-21-16,7 2 1 15,11-1-8-15,8-4-144 16</inkml:trace>
  <inkml:trace contextRef="#ctx0" brushRef="#br0" timeOffset="-85965.25">19337 15731 599 0,'-3'2'74'0,"-3"-2"-66"16,-1 0-4-16,4 0 32 0,0 0 7 15,1 1-23 1,2-1-14-16,0 0 2 16,0 0-12-16,0 2 7 15,0-2-6-15,0 0 9 0,0 0-7 16,0 0 4-16,0 0-1 15,0 0-1-15,0 0 2 16,-1 0-5-16,1 0 6 16,0 0-5-16,-2 0 8 15,2 1-5-15,0-1 1 16,0 0 1-16,0 0-3 16,0 0 1-16,0 0-5 15,0 0 5-15,0 0-4 16,0 0 3-16,0 0-5 15,0 0 8-15,0 0-5 16,0 0 2-16,0 0 0 0,0 0 0 16,0 0-1-16,0 0-2 15,0 0 1-15,0 0-4 16,0 0 2-16,0 0-14 16,0 0-16-16,2 0-32 15,4 0-38-15,-3 0-135 16</inkml:trace>
  <inkml:trace contextRef="#ctx0" brushRef="#br0" timeOffset="-84617.97">19096 14452 466 0,'-14'2'14'15,"1"1"-10"-15,-2 1 45 16,3 0 14-16,3 0-40 16,4-3 7-16,4-1-21 15,1 0-3-15,0 0-5 16,0 0 2-16,0 0 2 16,0 0-4-16,0-6 2 15,0-17-2-15,0-11 6 0,0-9-11 16,0-5 7-1,0-2-6-15,0 3-4 16,11-4-11-16,5 2-6 16,-1 3 5-16,1 6 1 0,-5 12 10 15,-7 13-2-15,-1 8 12 16,-3 7-3-16,5 0 7 16,5 0-3-16,5 8 2 15,6 8 8-15,4 3-1 16,0 6 3-16,-2 1-15 15,2 5 4-15,-1 2-4 16,-2-1 4-16,-4-2-5 16,-2-4 3-16,-4-7-2 15,-4-6 2-15,2-8-1 16,-1-2-3-16,2-3 6 16,3 0-2-16,6-12 8 15,7-20-1-15,4-17 2 0,3-12-5 16,-2-10-5-16,-6-3 3 15,-6 5-3-15,-8 5 2 16,-11 12-3-16,-1 13 4 16,0 7-4-16,-3 11 5 15,-1 8-8-15,1 7-9 16,3 6-35-16,0 17-123 16,0 6-214-16</inkml:trace>
  <inkml:trace contextRef="#ctx0" brushRef="#br0" timeOffset="-83864.9">18997 13636 580 0,'-9'6'33'16,"5"-6"-30"-16,1 0 32 15,3 0 22-15,0 0-14 16,0 0-24-16,0 0-10 16,0 0-4-16,0 0 3 15,0 0-12-15,0-14 8 16,9-14-8-16,7-15 13 15,5-13-12-15,1-3-2 0,-4 0 0 16,-2 3-1-16,0 1 3 16,-3 4-1-1,-3 9 3-15,-4 14-5 16,-4 12 10-16,-2 14-8 0,0 2 7 16,1 0-8-16,1 0-3 15,4 14 4-15,4 11 1 16,5 7 6-16,6 4-4 15,1-4 4-15,-2-1-8 16,-1-7 10-16,-2-6-5 16,-6-8 2-16,-2-3-2 15,-6-5 0-15,-1-2 1 16,-1 0-1-16,1 0 10 0,5 0-5 16,10-24 8-16,9-25-4 15,7-12-5 1,-3-4-4-16,-6 11 1 15,-12 15 1-15,-5 12-4 0,-3 10 5 16,-2 6-5-16,-2 8 5 16,0 1-7-16,0 2 5 15,0 0-25-15,1 0-18 16,2 0-43-16,-1 10-94 16,-2 11-105-16</inkml:trace>
  <inkml:trace contextRef="#ctx0" brushRef="#br0" timeOffset="-82038.19">19982 12470 585 0,'-13'-18'19'16,"6"8"-2"-16,6 9 41 16,1 1-8-16,0 0-20 15,0-2-28-15,0 2-4 16,19 0-16-16,17 0 15 15,14 3 4-15,3 8 4 0,-6 6-5 16,-5 5-1-16,-11 9-1 16,-8 8-3-16,-13 9 2 15,-10 4-18 1,-10 3 13-16,-20-2-2 0,-3-11 12 16,3-6-4-16,2-8 1 15,4-10 4-15,5-4-3 16,6-5 3-16,8-4-3 15,5-4 2-15,0 5-7 16,0 6 5-16,2 6-3 16,8 6 3-16,2-3-16 15,-3-2-13-15,-6-7 1 16,-2-2 7-16,-1-7 5 0,0 0 4 16,-7 0 18-16,-11 0 6 15,-2 1 4 1,6-3 16-16,6 1-3 15,2-1-12-15,6-1-7 0,0 1-2 16,0 6-11-16,0 13 1 16,-3 15-4-16,2 15 11 15,-1 9-4-15,2 2 1 16,0 2-2-16,0 5 4 16,0 6 0-16,0 2-2 15,-3 6 2-15,-4-1-4 16,-1-1 7-16,-4-1 1 0,2 3 9 15,1 6-2-15,2 6-2 16,-1 5-1 0,3 0-7-16,1-4 5 15,4-2-9-15,0-2 3 0,0-5-5 16,0-3 6-16,0-2-3 16,0-3 2-16,-4 0 0 15,-10 0 3-15,-6 0-4 16,-4-2-1-16,-4 1 3 15,-1-2-10-15,-5 1 10 16,0-1-9-16,-4 3 9 16,1 1-7-16,1 0 3 15,-2 1 0-15,2-5-1 0,3-4 3 16,2-9-7 0,6-6 10-16,7-8-10 15,3-11 8-15,9-10-6 16,1-14 4-16,5-7-5 0,0-6-19 15,0 0-13-15,0 0-18 16,11 0-18-16,2 0-61 16,-7-13-45-16</inkml:trace>
  <inkml:trace contextRef="#ctx0" brushRef="#br0" timeOffset="-80718.32">20513 13332 655 0,'0'-14'8'15,"2"10"-18"-15,-1 2 11 16,3 2 0-16,-1 0-2 16,4 0-2-16,-3 9-2 15,-1 6 3-15,-3 6 1 16,0 2 8-16,0 7-2 0,-7 3 8 15,-10 2 3-15,4-2-2 16,1 1-2 0,6-7-7-16,6-4 4 15,0-4-6-15,0-3 1 0,6-1-5 16,7 1 3-16,1-2-4 16,-1 2-6-16,-2-2-66 15,-5 0-61-15,-5-3-277 16</inkml:trace>
  <inkml:trace contextRef="#ctx0" brushRef="#br0" timeOffset="-80580.69">20523 13911 521 0,'0'0'168'0,"0"0"-174"16,0 0 5-16,13 0-1 15,12 0-5-15,12-8-14 0,7-7-58 16,-3-7-93-16</inkml:trace>
  <inkml:trace contextRef="#ctx0" brushRef="#br0" timeOffset="-80258.56">20755 13361 66 0,'3'-4'660'15,"10"-1"-678"-15,16 1 8 16,6 2 9-16,2-1 1 16,-4 3-1-16,-13 0-9 0,-9 9-2 15,-9 11-2-15,-2 5 7 16,-6 5 6-16,-15 4 12 16,-3 2 9-16,3-1-2 15,3-5 0-15,5-7-5 16,7-8-1-16,6-5-4 15,0-4-1-15,6 2-10 16,11 3 6-16,8-1 1 0,1 0-2 16,4-1-2-1,2 2-29-15,-10 3-41 16,-9 2-82-16</inkml:trace>
  <inkml:trace contextRef="#ctx0" brushRef="#br0" timeOffset="-80117.32">20911 13912 666 0,'0'0'11'16,"0"0"-15"-16,0 0 12 15,15 0-3-15,17 0-11 16,10-9-1-16,6-8-72 16,-2-4-94-16</inkml:trace>
  <inkml:trace contextRef="#ctx0" brushRef="#br0" timeOffset="-79785.19">21233 13558 735 0,'-8'-12'0'0,"8"2"1"15,0 3 11-15,27-4-5 16,7-3-15-16,1 0-6 15,-12 6-11-15,-15 6-5 16,-8 2-7-16,-1 0 11 16,-29 5 12-16,-11 11 28 15,-5 5 8-15,6 4 8 16,10-7 10-16,14-3-11 0,6-2-1 16,10 0-23-16,0 2 1 15,8 6-4-15,20 3 0 16,10-2-2-1,7-4 4-15,7-6-6 0,-4-10-36 16,-2-2-36-16,-12-6-39 16,-12-17-58-16</inkml:trace>
  <inkml:trace contextRef="#ctx0" brushRef="#br0" timeOffset="-79621.63">21429 13389 578 0,'-1'0'74'16,"1"0"-75"-16,0 1 10 15,0 24-4-15,0 13 31 0,12 12-3 16,6 1-24-16,-2 1-5 16,5-3-2-16,-2-6 0 15,-4-11-11-15,-3-9-49 16,-5-16-47-16,-2-7-111 16</inkml:trace>
  <inkml:trace contextRef="#ctx0" brushRef="#br0" timeOffset="-79477.02">21529 13532 552 0,'-4'-8'75'0,"4"4"-18"16,0 4-23-16,0 0-25 16,12 0-9-16,8 5 5 15,3 5 1-15,-4 2-5 0,2 2-1 16,-5 3 3-16,-8 5-31 16,-8 0-90-16,-16 4-244 15</inkml:trace>
  <inkml:trace contextRef="#ctx0" brushRef="#br0" timeOffset="-79269.57">21209 13926 661 0,'0'1'4'0,"0"6"-6"15,3 7 10-15,15 8 22 16,12 5-12-16,8 1-13 0,7-6 0 15,4-8 1 1,-4-6-4-16,-5-8 2 16,-3 0-19-16,-7-10-20 15,-6-10-26-15,-6-10-86 0</inkml:trace>
  <inkml:trace contextRef="#ctx0" brushRef="#br0" timeOffset="-79006.49">21669 13526 661 0,'4'-1'25'0,"10"1"-28"16,10 0 1 0,10 0 21-16,2 1-4 15,-3 13-11-15,-11 6-7 0,-11 6 6 16,-11 9-6-16,-7 4 7 15,-25 8 2-15,-9 5-6 16,-8-3 3-16,6 1-5 16,-1-7 3-16,8-3-20 15,9-8-39-15,12-12-38 16,13-20-105-16</inkml:trace>
  <inkml:trace contextRef="#ctx0" brushRef="#br0" timeOffset="-78862.88">21815 13628 627 0,'16'-10'3'0,"8"-4"4"16,6 2 33-16,4-2-8 0,4 4-26 15,-4 2-8-15,-9 8-38 16,-19 0-126-16</inkml:trace>
  <inkml:trace contextRef="#ctx0" brushRef="#br0" timeOffset="-76945.55">21952 13780 425 0,'-28'-14'0'0,"3"5"-3"15,8 5 27-15,5 2 6 16,9-1 7-16,3 1-8 16,3 2-28-16,22 0-7 0,10 0 3 15,8 0 4 1,0 6-48-16,-3 4-22 15,-7-3-94-15</inkml:trace>
  <inkml:trace contextRef="#ctx0" brushRef="#br0" timeOffset="-76678.26">22201 13371 546 0,'-5'-6'9'16,"5"6"-13"0,0 6-1-16,8 30 0 15,7 25 28-15,1 18 7 16,3 15-15-16,1 3-4 0,5-7-12 16,2-6 6-16,-2-16-8 15,-5-11 6-15,-6-14-3 16,-4-16 0-16,-7-11-5 15,-3-10-43-15,-3-6-58 16,-20-8-196-16</inkml:trace>
  <inkml:trace contextRef="#ctx0" brushRef="#br0" timeOffset="-74637.64">21994 13377 235 0,'-5'14'331'0,"5"-4"-332"15,0 3-12-15,0 5 23 16,0 3 16-16,3 4-20 16,6 0 1-16,5 2 2 15,-2 4 10-15,2-2-14 16,0 3 14-16,1 3 2 16,-3 4-12-16,-2 3 5 15,0 0 1-15,-2 1-4 16,-2-4-8-16,0-3 0 15,-1-7-3-15,0-5 4 0,3-9-4 16,-1-5 0-16,-1-4-3 16,4-5-28-16,-2-1-32 15,1-8-97-15,-6-16-85 16</inkml:trace>
  <inkml:trace contextRef="#ctx0" brushRef="#br0" timeOffset="-68738.17">18312 18108 175 0,'-13'10'289'0,"4"-10"-284"15,6 0-1-15,3 0 35 16,0 0 28-16,-2 0-25 16,2 0-10-1,0 0-8-15,-1 0 1 0,-1 0-13 16,2 0 0-16,0 0-10 16,0 0 9-16,0 0-11 15,0 0 5-15,0 0-2 16,0 0 0-16,0 0 3 15,0 0-7-15,0 0 8 16,0 0-9-16,0 0 6 16,0 0-5-16,0 0 4 0,0 0 0 15,0 0 2 1,0-18-1-16,0-13-2 16,9-12 3-16,2-14-9 15,1-1 7-15,-2-5-8 0,-5 1 2 16,-1 3-7-16,-1 1 0 15,-3 11 6-15,0 11 2 16,0 11 4-16,0 7-5 16,0 9 6-16,2 4-8 15,-2 5 6-15,1-4-5 16,-1 4 4-16,0 0-8 16,9 11-4-16,11 22 11 15,6 18 5-15,6 15 11 0,-4 3-11 16,-4-4 2-1,-2-9-10-15,-1-5 8 16,1-9-5-16,-3-10 1 16,-4-10 0-16,-3-12 0 0,-9-6 2 15,-1-4-4-15,-1 0 8 16,2-1-6-16,5-30 11 16,-1-9-5-16,5-17 0 15,-2-3-4-15,-2 3 0 16,2 2 1-16,1 5-3 15,-4 6 1-15,2 10-5 16,-5 11 5-16,-2 5-5 16,-2 9 6-16,0 5-2 15,0-1-1-15,0 4-9 16,0 1-15-16,0 0-33 16,0 3-78-16,0 2-115 0</inkml:trace>
  <inkml:trace contextRef="#ctx0" brushRef="#br0" timeOffset="-67573.82">18853 18215 475 0,'-6'0'5'16,"-3"2"-2"-16,0-2 40 15,0 4 2-15,0-1-18 16,-3 1-10-16,0 3 0 15,-1-4 4-15,-11 5-6 16,-4 0-6-16,-7 2-2 16,-3 2 10-16,-4-3-7 15,0-2 5-15,-4 0-6 16,-2-7 8-16,-4 0-5 16,-3 0-2-16,-3-13 0 15,-3-3 0-15,3-1-5 16,-6-5-9-16,6-1 8 15,3-2-9-15,1-5 10 0,5-3-6 16,7-5 1-16,5-4-2 16,3-4 2-1,4-4 3-15,5 0-5 16,6-3 2-16,8 3-12 0,10-4 14 16,1 2-10-16,0 2 8 15,15 1-3-15,5 5 2 16,4 7-3-16,0 1 2 15,-3 3 1-15,-3 5-5 16,-2 3 8-16,5 1-12 16,-2 2 12-16,5 1-5 15,2-2 1-15,2 0 0 0,3 5 2 16,2-2 1-16,1 7-4 16,2 0 1-16,-2 2-14 15,2 1 7 1,0 0-5-16,-2 3 14 0,0 6-3 15,-3 1 3-15,1 0-1 16,-1 0-1-16,0 10 4 16,5 1-6-16,-2 0-1 15,5-1-13-15,0-2 11 16,1 2 2-16,0-3-8 16,-3 0 7-16,-4 3 2 15,-3-2 3-15,-4 2-2 16,-2 1 4-16,-1 0-6 15,-1 3 7-15,0 4-4 0,1 0 3 16,-4 3 0-16,0 4-1 16,-2 3 2-1,-1 0-4-15,-1 2 5 0,-2-1-6 16,-4 2 7-16,-4 3-5 16,-3 0 4-16,-2 3-2 15,0 4 2-15,0 0 1 16,-10 2 0-16,-2 0 4 15,-7 2-2-15,-3-2 5 16,-2 0-12-16,-4-4 10 16,-6-6 0-16,-2-2 1 0,-4-3-3 15,-4-3-2 1,-2-6-2-16,1-2-4 16,5-8 5-16,6-3-7 15,7-3 5-15,11-3-17 0,3 0-10 16,10 0-32-16,1-1-158 15</inkml:trace>
  <inkml:trace contextRef="#ctx0" brushRef="#br0" timeOffset="-65506.02">18296 16265 419 0,'0'-17'28'0,"-3"-2"-9"16,-3 10 63-16,0 1-39 15,-1 0-16-15,2 2-12 16,4 3-1-16,1 0-5 15,0 3 0-15,-2 0-5 16,2 0-1-16,0-1 5 16,-1 0-6-16,1-5 1 15,-5 3-7-15,2-2 9 16,1-2-7-16,1 0-2 16,1-3-2-16,0 5 1 15,0-1 4-15,0 2-1 0,0 1 4 16,0 3-6-16,0 0 7 15,0-1-5 1,0 1 8-16,0 0-5 0,0 0 1 16,0 0 2-16,0 0-2 15,0 0 3-15,0 0-6 16,-3 0 4-16,3 0-3 16,-2 0 7-16,1 0-8 15,1 0 2-15,0 5-1 16,0 12-1-16,0 5 2 15,-4 7 0-15,1 9 4 16,1 2-8-16,1 5 12 16,1-1-7-16,0 1 2 0,0 0-2 15,0-2 1-15,0-4-1 16,4-3-2 0,5-8 2-16,-3-4-3 15,0-5 4-15,-1-4-6 0,-2-3 6 16,1-3-4-16,-2 0 3 15,-2-4 0-15,2-2-4 16,-2-2 6-16,0-1-3 16,0 0 4-16,0 0-5 15,0 0 7-15,0 2-6 16,0-2 8-16,0 0-5 16,0 1-4-16,0-1 4 15,0 2-4-15,0-2 2 16,0 0-6-16,0 0 6 15,0 2-6-15,2 11 5 16,-2 9-6-16,0 12 8 16,0-1-4-16,0 0-1 0,0-8 5 15,3-8-8-15,-2-7 7 16,1-6-6-16,-2-3 6 16,0-1-4-16,0 0 9 15,0 0 1-15,0 0 8 16,0 0 0-16,-5 0-13 15,-5-1 1-15,4-2-7 16,3 0 5-16,0 2-6 16,3 1 7-16,0-1-5 15,-1 1 3-15,1-2-3 16,-4 2 1-16,0-1 3 16,-8 1-3-16,-4-6 2 0,-8-1-6 15,-10 2 6-15,-9-3-5 16,-8-4 7-16,-7 3-5 15,-11-1 2-15,-10 4 2 16,-8 5-4-16,-7 1 4 16,0 0-5-16,9 4 6 15,15 4-7-15,15-3 10 16,16-1-10-16,14-3 6 16,10-1-1-16,6 0 0 15,6 0 1-15,3 0-3 16,0 0 4-16,0 0-8 15,0 0 7-15,0 0-7 16,0 0 9-16,0 0-5 0,0 0-4 16,0 0-15-16,0 0-22 15,12 7-31-15,22 4-101 16,7 0-43-16</inkml:trace>
  <inkml:trace contextRef="#ctx0" brushRef="#br0" timeOffset="-61977.45">13585 16055 401 0,'-12'0'229'0,"-13"0"-226"15,7-7-2-15,0 4 1 16,3 0 5-16,2 3 3 15,5-1 4-15,7 1-8 16,1 0-4-16,0 0-5 16,0 0 2-16,0 0-4 15,0 0-3-15,0 0 0 0,1 0-11 16,5 1-11-16,2 6-40 16,4 3-38-16,4-3-72 15</inkml:trace>
  <inkml:trace contextRef="#ctx0" brushRef="#br0" timeOffset="-60757.42">19587 16862 693 0,'-18'-22'13'15,"11"11"-11"-15,7 8 2 16,0 3 10-16,0 0-11 15,0 7-8-15,19 8 0 16,-2 19 2-16,-6 16 4 16,-11 12 1-16,0 0-3 15,-23-14-2-15,-3-11 0 16,1-12 5-16,2-11 0 0,0-4 5 16,2-8 5-16,4-2 14 15,4 0-14-15,10 0 9 16,3 0-11-16,0 0-11 15,21-10-6-15,19-6 4 16,27-4 4-16,15-2-1 16,3 0-15-16,-10 8-38 15,-16 1-18-15,-22 8-61 16,-25-1-116-16</inkml:trace>
  <inkml:trace contextRef="#ctx0" brushRef="#br0" timeOffset="-60586.23">19289 16807 751 0,'-12'0'-3'0,"2"0"-10"16,10 0-4-16,21-2 1 16,23-5 5-16,22-5 16 15,12-4-16-15,-1 5-61 16,-19 0-114-16</inkml:trace>
  <inkml:trace contextRef="#ctx0" brushRef="#br0" timeOffset="-60233.69">19359 16724 685 0,'-22'-23'-13'15,"9"-4"15"1,13 0 7-16,0-16-2 0,23-21-4 15,15-13-3-15,2-7 1 16,-8 11 0-16,-8 23-1 16,-15 25-4-16,-6 24 6 15,-3 1-9-15,0 0 7 16,0 10-3-16,8 11 6 16,8 16 9-16,9 15-3 15,8 2-4-15,1-7-7 0,4-15 7 16,-3-14-11-16,-5-13 8 15,3-5-5-15,-6-20 6 16,-4-21 3 0,-1-13-3-16,-11-4-6 0,-6 0-10 15,-5 7-4-15,0 17-28 16,0 16 2-16,0 18-28 16,0 12-74-16,3 33-118 15</inkml:trace>
  <inkml:trace contextRef="#ctx0" brushRef="#br0" timeOffset="-59782.34">19997 17238 613 0,'-82'13'32'0,"-6"0"-30"16,-2 7-2-16,4-3 20 15,6-16-5-15,4-1 1 16,1-4 3-16,4-24-6 16,-4-11-4-16,5-19-10 15,8-20 2-15,11-23-5 16,20-18 0-16,20-15-18 16,11-8 12-16,29 2 4 0,29 11-1 15,16 22 5-15,8 26-4 16,6 30 10-1,5 24-4-15,7 19 9 16,9 8-4-16,11 14-2 0,-4 25 4 16,-9 22-5-16,-10 23-1 15,-14 13 0-15,-14 7 4 16,-19-2-12-16,-20-3 8 16,-21-3-2-16,-9-4 2 15,-24-7 3-15,-17-8 1 16,-7-11-2-16,0-11 0 15,8-9 1-15,3-10-6 16,13-5-13-16,2-7-24 0,8-4-37 16,2-9-159-1</inkml:trace>
  <inkml:trace contextRef="#ctx0" brushRef="#br0" timeOffset="-57893.9">20616 15836 691 0,'-25'0'2'0,"-18"-2"-15"16,25 2 8-16,3 27 12 16,-3 5 0-16,5 11 1 15,7 3-1-15,6-3-2 16,0-8 0-16,7-17 2 16,8-5 3-16,1-6-5 15,2-3 1-15,6-1 1 16,7-3 0-16,6 0-2 15,4 0-5-15,-1-9-2 16,-4 0-31-16,-9 2-6 16,-5 1-33-16,-10 1-43 15,-8-5-13-15,-4-5-138 16</inkml:trace>
  <inkml:trace contextRef="#ctx0" brushRef="#br0" timeOffset="-57704.97">20728 15843 507 0,'-6'-1'115'0,"-3"1"-97"15,2 0 9-15,7 12 0 16,0 29 14-16,0 13-4 16,0 6-20-16,0-10-16 15,13-13 4-15,2-10-4 16,3-3 1-16,-3-6-4 16,-7-4-13-16,-2-5-11 15,-3-5-28-15,-3-1 8 16,0-3-89-16,-13-1-9 0</inkml:trace>
  <inkml:trace contextRef="#ctx0" brushRef="#br0" timeOffset="-57508.94">20336 15732 651 0,'-3'0'17'0,"0"0"-29"16,8 0-3-16,42-3 14 15,22-4 26-15,13-10-12 16,-5 2-9-16,-8 4-5 16,-16 5-3-16,-11 6-27 15,-15 0-28-15,-15 5-73 0,-12 4-68 16</inkml:trace>
  <inkml:trace contextRef="#ctx0" brushRef="#br0" timeOffset="-57105.51">20506 15655 638 0,'-18'-11'15'0,"8"1"-14"15,8 9 24-15,2-1 18 16,2-18-23-16,14-10-13 16,17-18-7-16,7-15-1 15,-3-2 2-15,-4-1-3 0,-11 3-2 16,-11 8-10-16,-7 13 13 15,-2 18 1-15,-2 20 9 16,0 4 7-16,0 1-4 16,0 8-6-16,0-2-8 15,1 14-1-15,22 22 2 16,5 11 12-16,3 3-13 16,2-12 6-16,-5-14-6 15,-6-14 5-15,0-9-5 16,-6-8 1-16,1-6 5 15,0-30-2-15,4-19 6 16,-5-17-11-16,-9-9 1 16,-5-1-9-16,-2 9-14 0,-10 17-5 15,-10 18 13 1,3 27-4-16,3 11-13 16,5 14-52-16,8 25-54 15,1 5-106-15</inkml:trace>
  <inkml:trace contextRef="#ctx0" brushRef="#br0" timeOffset="-56257.34">20770 16672 690 0,'-26'-9'9'0,"10"1"-11"16,16 8 13-16,0 0 1 16,4 0-12-16,19 0-24 15,14 0-6-15,12 0-22 16,-3 12-108-16</inkml:trace>
  <inkml:trace contextRef="#ctx0" brushRef="#br0" timeOffset="-56105.74">21057 16699 716 0,'-21'-11'-4'0,"11"10"6"15,7 1-4-15,3 0 0 16,24 0-38-16,22 0-29 16,16 0-55-16,1 0-280 15</inkml:trace>
  <inkml:trace contextRef="#ctx0" brushRef="#br0" timeOffset="-55973.1">21437 16783 454 0,'-11'0'242'0,"0"-1"-245"15,5-1 3-15,6 2 1 0,0 0-12 16,26-1-88-16,7-3-75 16</inkml:trace>
  <inkml:trace contextRef="#ctx0" brushRef="#br0" timeOffset="-55444.83">22330 16604 556 0,'0'0'67'0,"0"1"-56"0,0 9 6 16,0 11 23-16,-3 15 4 15,-1 22-20-15,2 2-12 16,2-10-3-16,0-8-9 16,2-12 2-16,7 0-5 15,-1-2 7-15,-1-4-5 16,-1-3 2-16,0-5 0 16,0-7-4-16,-3-4 1 0,0-3-14 15,-3-2-18 1,0 0-20-16,0 0-29 15,0 0-121-15</inkml:trace>
  <inkml:trace contextRef="#ctx0" brushRef="#br0" timeOffset="-54834">22707 17305 523 0,'-37'0'13'0,"3"5"-12"16,-1 10 48-16,3 0-4 0,0-8-33 15,-2-5-3-15,0-2 1 16,-6 0-3-16,-2-2 4 15,-5-12-4-15,-6-6 6 16,0-8-5-16,-5-6 0 16,4-9-9-16,0-7 5 15,1-11-5-15,5-3 2 16,9 1-2-16,17 4 2 16,18 5 8-16,4 2-8 15,26-2 0-15,15-2-2 16,12-2 5-16,13-5-4 15,6 4 4-15,2 6-3 0,2 11 0 16,-7 8 2-16,-11 5-3 16,-5 9 2-16,-7 6-4 15,-1 11 2-15,2 3-5 16,0 9 7-16,3 10-2 16,-4 10 8-16,0 7-4 15,-7 8-4-15,-3 14 3 16,-8 3-3-16,-9 11 2 15,-6 7-4-15,-9 5 3 16,-4 2-2-16,0-8-4 16,-4-6 1-16,-22-8 2 15,-11-7 4-15,-9 2-2 16,-12-5 0-16,-2-5-1 0,0-10 5 16,12-10-10-16,9-8-17 15,10-7-3-15,14-6-26 16,5-4-126-16</inkml:trace>
  <inkml:trace contextRef="#ctx0" brushRef="#br0" timeOffset="-52513.88">18656 18004 493 0,'-3'1'9'15,"3"-1"-34"-15,0 0 1 16,0 0 20 0,0 0 10-16,0 0-4 15,0 0 0-15,0 0-5 0,0 0 4 16,0 0 4-16,0 0 8 15,0 0 2-15,0 0-4 16,0 0 8-16,0 0-2 16,0 0 4-16,0 0-8 15,0 0 3-15,0 0-8 16,0 0-1-16,0 0 3 16,0 0-4-16,0 0 3 0,0 0-9 15,0 0 6 1,0 0-7-16,0 0 8 15,0 0-4-15,0 0 0 16,0 0 1-16,0 0-1 0,0 0 1 16,0 0-5-16,0 0 7 15,0 0-9-15,0 0 7 16,0 0-4-16,0 0 2 16,0 0-3-16,0 0 1 15,0 0 2-15,0 0-4 16,0 0 5-16,0 0-6 15,0 0 5-15,0 0-5 16,0 0 6-16,0 0-4 0,0 0 3 16,0 0 0-1,0 0 4-15,0 0 2 16,0 0-4-16,0 0 3 16,0 0-10-16,0 0 7 0,0 0-7 15,0 0 6-15,0 0-4 16,0 0 2-16,0 0 0 15,0 0-2-15,0 0 3 16,0 0-4-16,0 0 4 16,0 0-5-16,0 0 6 15,0 0-4-15,0 0 1 16,0 0 0-16,0 0 0 16,0 0 2-16,0 0-5 15,0 0 7-15,0 0-9 16,0 0 8-16,0 0-6 15,0 0 6-15,0 0-5 0,0 0-3 16,0 0-10-16,0 0-11 16,0 0-8-16,0 3-64 15,14 5-6-15,3 2-18 16</inkml:trace>
  <inkml:trace contextRef="#ctx0" brushRef="#br0" timeOffset="-49166.21">21967 17515 591 0,'-49'-4'40'0,"13"-14"-28"16,20 9 11-16,14 8 17 0,2 1-1 15,0 0-12-15,0 0-23 16,0 0-1-1,0 0-4-15,2 0 2 16,-2 0 2-16,1 0-3 0,-1 0 1 16,0 0-3-16,0 0 6 15,0 0-5-15,0 0 7 16,0 0-1-16,0 0 4 16,0 0 2-16,0 0-1 15,0 0 0-15,0 0-6 16,0 0-1-16,0 0-7 15,11 0 5-15,30 0-5 16,17 0 10-16,15-8-7 16,-1 0 0-16,-4 0 2 15,-8 7-1-15,0 1 2 16,-2 0-5-16,-5 0 6 16,1 0-9-16,-6 0 8 0,-4 0-3 15,-2 0 1-15,-2 0-2 16,-1 0 0-16,-10-3 0 15,-4-3-2-15,-8 2 4 16,-8 1-2-16,-4 1 2 16,-5 2-2-16,0-2 4 15,0 2-2-15,0 0 0 16,0 0 0-16,0 0-4 16,5 0 3-16,0 0-3 15,0 0 6-15,-1 3-6 16,1 4 3-16,-4-4-5 15,-1-3 1-15,0 0 0 0,-4 1-4 16,-29 8 1-16,-21 5 3 16,-17 3 5-16,-13-3-3 15,-5-5 6-15,-3-5-4 16,-5-1 6-16,2 0 1 16,8 1-1-16,16-4-1 15,19 0-5-15,20 0 4 16,20 0 2-16,12 0 7 15,0 0-10-15,5 0-2 16,1 0-4-16,-3 0 8 16,0 0-3-16,-1 0-4 15,15 0 2-15,14 0 1 16,17 0 4-16,19-4-4 0,12 1 3 16,10-6-4-16,14-3 5 15,3-5-6-15,-3-6 3 16,-1-1-1-16,-8 2-1 15,-9 2 4-15,-15 8-5 16,-19 4 3-16,-20 3-8 16,-12 5 8-16,-13 0-2 15,-4-1 1-15,-2 1 2 16,0 0 0-16,0 0 4 16,0 0 2-16,0 0 4 15,0 0-9-15,0 0-1 16,0 0-3-16,0 0 2 0,0 0-21 15,0 0-23-15,3 0-57 16,6 15-82-16,-3 2-195 16</inkml:trace>
  <inkml:trace contextRef="#ctx0" brushRef="#br0" timeOffset="-47029.13">24091 16718 583 0,'-33'-27'17'16,"22"13"-16"-16,10 10 56 16,1 4-15-16,0 3-16 0,-3 23-26 15,-6 34 0-15,-6 32 20 16,-2 22 0 0,1-3-12-16,0-15-3 15,10-19 0-15,5-14-2 0,1-15-1 16,0-10-2-16,0-12 1 15,0-12-8-15,6-6-27 16,7-8-22-16,7 0-19 16,8-20-48-16,3-22-92 15</inkml:trace>
  <inkml:trace contextRef="#ctx0" brushRef="#br0" timeOffset="-46745.87">24235 17158 589 0,'-3'6'58'0,"-4"0"-54"15,-5 9 8 1,-8 5 29-16,1-1-21 16,7 3-16-16,8-4-5 0,4-4 2 15,10 0-9-15,15-4 3 16,5-10-17-16,4 0 3 16,-1-10 2-16,-8-15 7 15,-9-2 2-15,-13-4-1 16,-3 10 8-16,-14 3 11 15,-17 12 11-15,-6 6-21 16,0 0 12-16,4 0-7 16,7 0-4-16,13 0-1 15,7 9-2-15,6 3-29 16,0 5-59-16,15 4-26 16,16-6-75-16</inkml:trace>
  <inkml:trace contextRef="#ctx0" brushRef="#br0" timeOffset="-46329.36">24437 17124 578 0,'-29'-8'51'0,"-1"5"-47"15,5 3 6-15,7 3 9 16,6 12-11-16,12 3-8 16,0 10-3-16,27 8-9 15,12-1-29-15,4-8-37 16,0-14-6-16,-9-13-5 15,-7 0-21-15,-9-11 26 16,-6-10 80-16,-9 0 50 0,-3 3 75 16,0 6-10-16,-9 6-44 15,2 6-4-15,5 0-19 16,2 9-38-16,2 29-7 16,11 24 26-16,-4 23-10 15,-3 5-10-15,-2 0 2 16,-1-9-5-16,-3-12 3 15,0-13-7-15,0-12 4 16,-12-12-4-16,-10-11 7 16,-6-10-2-16,-6-10 5 15,-4-1-5-15,-2-14 2 16,0-15-2-16,6-7-6 0,7-6-2 16,12-5-21-16,15 0-8 15,0 9-63-15,25 11-17 16,9 16-172-16</inkml:trace>
  <inkml:trace contextRef="#ctx0" brushRef="#br0" timeOffset="-46046.12">24775 17427 558 0,'0'-22'84'0,"0"10"-81"16,0 10 8-16,4 2 2 15,-1 2-17-15,-3 10-8 0,0 12 2 16,0 13 0-16,-5 10 4 16,-14 3 2-16,1-10 0 15,8-19-9-15,10-12 6 16,0-7 4-16,0-2 8 16,3 0 12-16,11-10 1 15,9-6-3-15,10-5-4 16,4 3-7-16,-3 9-5 15,-3 4-4-15,2 3-45 16,4 2-83-16,-1-3-235 16</inkml:trace>
  <inkml:trace contextRef="#ctx0" brushRef="#br0" timeOffset="-45461.68">25171 17651 594 0,'-14'0'87'0,"8"-6"-86"15,6 6 6-15,0 0 16 16,3 0-18-16,17-14-14 0,5-11 10 15,0-6 1-15,-3-2-5 16,-16-1 5 0,-6-5-3-16,0-11 0 15,0-14 0-15,5-16 3 0,3-7-8 16,2-4 0-16,-1 5 2 16,1 8 4-16,2 18 0 15,0 20 0-15,-3 22 4 16,-6 18 5-16,-3 0 1 15,12 12-12-15,4 20 3 16,8 23 22-16,1 25 5 16,-6 14-24-16,0-1 1 15,3-8-2-15,3-16-3 16,0-13 3-16,-3-14-3 0,-3-13 0 16,-6-12-2-1,-4-9 0-15,-5-5-3 0,2-3 7 16,5-15-1-16,5-23 6 15,4-19 0-15,-1-15-7 16,-1-9 3-16,-2-10-3 16,1-2 0-16,-7 4-8 15,-7 18 11-15,-3 24-6 16,0 26 1-16,-3 17-4 16,0 4-5-16,2 0-19 15,-2 19-40-15,-8 19-85 16,-2 2-135-16</inkml:trace>
  <inkml:trace contextRef="#ctx0" brushRef="#br0" timeOffset="-41081.7">23391 16730 515 0,'-58'-24'-24'0,"18"16"23"16,2 8 2-16,6 20 5 0,-6 16 14 15,1 11 1-15,0 13-1 16,10 19 5-16,2 9-6 16,7 2-4-1,13-6-3-15,5-11-2 0,9-11-10 16,21-12 1-16,12-12-2 16,9-11 3-16,10-14-4 15,7-13 0-15,6-7-1 16,-7-32 0-16,-10-11-3 15,-20-14 1-15,-19-7 7 16,-18-5-4-16,-13-8 5 16,-31 0-3-16,-7 2 4 0,-11 7-4 15,4 17 3 1,9 18 3-16,5 20-8 16,12 17 6-16,11 3-11 15,8 6-10-15,10 20-49 0,3 10-41 16,11 2-37-16</inkml:trace>
  <inkml:trace contextRef="#ctx0" brushRef="#br0" timeOffset="-40557.57">23836 16345 552 0,'-27'-14'14'0,"-2"14"-9"16,0 26-6-16,-10 44 20 15,-2 34 12-15,4 38-1 16,14 22-14-16,14 7-9 16,9-9 0-16,18-17-1 15,24-20 2-15,16-17-6 16,8-19 2-16,6-13-8 15,1-12-14-15,-4-11-39 16,-5-11-84-16</inkml:trace>
  <inkml:trace contextRef="#ctx0" brushRef="#br0" timeOffset="-40053.17">25759 16255 306 0,'13'-5'309'0,"17"10"-335"16,16 31 31-16,11 30 25 16,-5 32 10-16,-12 31-2 15,-22 30-5-15,-14 6-11 16,-4-6-19-16,-34-18 0 16,-15-19-2-16,-18-19 2 15,-12-14 0-15,3-16-4 16,-1-10 4-16,8-8-6 15,10-12-11-15,12-5-40 16,19-6-85-16</inkml:trace>
  <inkml:trace contextRef="#ctx0" brushRef="#br0" timeOffset="-37969.76">22703 17866 399 0,'-30'-13'152'0,"10"-10"-154"15,10 13 7-15,9 7 3 16,1 3 21-16,0 0 9 15,0 0-16-15,0 0-11 16,0 0-13-16,0 0-3 16,11 0-3-16,15 0 13 15,14 0-1-15,11-4 8 16,8 2-10-16,1-4 2 16,3 0 3-16,1 5-2 0,-3-5 6 15,7 5-11-15,6-4 4 16,11 0-5-16,8 1 8 15,8-3-4-15,11-2-1 16,10 1 9-16,10-1-4 16,9 0-1-16,3 3-1 15,-4 6-1-15,-12 0-5 16,-11 13 3-16,-14 14-4 16,-1 2-5-16,0-8-3 15,3-5 0-15,1-10 7 16,-2-5 0-16,-2-1 4 15,2-2-4-15,-1-11 6 16,-3 2-5-16,-6 4 4 0,-3 4-1 16,-3 3-3-1,-7 0 3-15,-3 0-1 0,-9 0 1 16,-10 0-3 0,-2 0 5-16,-1 0-8 0,1 0 9 15,-1 0-6-15,-8 0 4 16,-12 0-4-16,-11 0 5 15,-13 0 1-15,-7 0 1 16,-5 0 5-16,0 0 6 16,0 2 2-16,0-2 2 15,0 0-1-15,-11 0-4 16,1 0-9-16,-2 0-4 0,-6 0-22 16,6 0-30-16,-4 7-45 15,2 11-135 1</inkml:trace>
  <inkml:trace contextRef="#ctx0" brushRef="#br0" timeOffset="-35349.99">26886 16570 504 0,'-61'-21'41'0,"22"6"-37"16,7 3 42-16,6 8 9 15,7 4-15-15,5 0-8 16,-5 0-21-16,-4 20-3 16,-3 26-6-16,-1 25 8 15,8 18-3-15,8 4-1 16,11-1-6-16,2-8 0 15,31-5 4-15,10-13-6 16,11-12 5-16,2-17-7 16,1-16 4-16,1-10-7 15,-4-11 1-15,-2-19-4 16,-3-23 4-16,-5-15-1 0,-9-14-1 16,-12-11 1-16,-12-2 7 15,-11 1 1 1,-11 8-3-16,-18 11 6 15,-13 11-2-15,-6 10 12 0,-4 5-5 16,3 6-5-16,3 11 3 16,6 3-6-16,10 13 0 15,15 4-3-15,12 1 1 16,3 0-30-16,12 0-26 16,21 0-67-16,10 0 11 15,12 8-172-15</inkml:trace>
  <inkml:trace contextRef="#ctx0" brushRef="#br0" timeOffset="-34869.27">27528 16400 486 0,'-31'-25'26'0,"4"5"34"16,8 8 7-16,5 9-36 15,-2 3-1-15,-8 5-4 16,-7 34-10-16,-6 21-3 16,7 29 8-16,10 13-10 15,13 1-3-15,4 0 1 0,3-11-6 16,9-10 5-16,18-11-9 15,10-15 4 1,9-13-7-16,5-14 6 16,-1-9-4-16,-5-9-12 0,-3-7-24 15,-5-4-16-15,-3-4-5 16,-4-25-76-16,-10-12-66 16</inkml:trace>
  <inkml:trace contextRef="#ctx0" brushRef="#br0" timeOffset="-34599.99">27741 16359 618 0,'-15'-12'38'16,"11"8"-32"-16,4 4 29 15,0 2 6-15,0 37-28 0,0 26-3 16,0 24 25-16,0 16-30 15,1-11 0-15,2-14-1 16,3-12 1-16,1-13-4 16,-2-12 0-16,1-8 0 15,-1-11-4-15,-2-6-10 16,0-10-29-16,-3-4-23 16,8-4-36-16,7-18-62 15,5-34-72-15</inkml:trace>
  <inkml:trace contextRef="#ctx0" brushRef="#br0" timeOffset="-34276.85">28013 16690 638 0,'-38'5'12'16,"-1"12"2"-16,0 12 41 16,8 10-18-16,12 4-29 15,14 2-4-15,5-2-6 16,24-5 2-16,18-8-7 15,8-12-17-15,5-13-11 16,-2-5 2-16,-9-12-15 16,-14-20-1-16,-13 0 23 15,-17-1 24-15,0-2 10 16,-20 0 31-16,-14 2 9 16,-6 1-6-16,1 3-12 0,0 5-6 15,8 6-9-15,7 7-9 16,8 8-7-16,8 3 0 15,-1 20-29-15,0 17-22 16,-1 8-13-16,7-1-55 16,3-9-8-16,18-17-88 15</inkml:trace>
  <inkml:trace contextRef="#ctx0" brushRef="#br0" timeOffset="-33641.93">28225 16670 657 0,'-52'-2'6'0,"15"2"0"0,16 0 45 16,16 20-27-16,5 16-22 15,12 15-7-15,23 14 7 16,6-5-4-16,6-10-20 15,-3-10-15-15,-5-17-2 16,-9-8-31-16,-9-15-26 16,-8 0 24-16,-9-26 60 15,-4-11 28-15,0-13 6 16,0-6 9-16,-7-2 9 0,-12 5-17 16,-4 16 8-16,5 13 15 15,5 13-6 1,10 11-19-16,3 0-5 15,0 0-13-15,0 0 1 0,10 3-11 16,2-1 3-16,8 4 3 16,1 5 1-16,2 13 1 15,-2 6-2-15,-3 11 6 16,-3 7-7-16,-3 5 5 16,-6 7-3-16,-3 4 7 15,-3 4-1-15,0-4-4 16,-10-4 13-16,-4-8 2 0,2-9 3 15,-1 0-15 1,-10-3 4-16,-3-3-10 16,-10-3 8-16,-3-7-6 15,-3-12 2-15,-4-12 0 0,3-3 0 16,-2-24-3-16,7-23-3 16,2-21 1-16,15-6 0 15,10 10 6-15,11 22 0 16,0 24 10-16,13 14-7 15,25-3-8-15,22-6 6 16,16 2-1-16,-5 10-2 16,-7 1-9-16,-6 14-27 15,-13 7-55-15,-18-3-77 0</inkml:trace>
  <inkml:trace contextRef="#ctx0" brushRef="#br0" timeOffset="-32689.48">28621 17081 183 0,'-19'0'466'0,"3"-9"-458"16,5 1 6-16,6 4 50 15,5-6-33-15,0-8-17 16,0-18-7-16,5-13-5 15,9-12-1-15,0-7-3 16,0-2 6-16,-2-5-7 0,1-4 3 16,6-2-13-16,-1 13 3 15,-1 20 8-15,-8 23 3 16,-9 22 4-16,0 3 6 16,0 0 4-16,0 4-7 15,0 0-1-15,0-1-4 16,0 1 0-16,0 5-2 15,10 10 8-15,5 13 6 16,2 14-7-16,-1 18-2 16,-4 15-7-16,2 8 4 15,9 4-7-15,-1-12 6 16,7-11-4-16,-4-20 4 16,-3-14-2-16,-5-11 0 0,-6-12-1 15,-5-7-1-15,-3-4 2 16,8-14-3-1,5-30 8-15,9-26-5 16,-3-21 4-16,-8-13-5 0,-5-7 3 16,-9 5-4-16,0 17 0 15,0 21 5-15,-7 28-2 16,-1 22 0-16,4 17-4 16,4 1 4-16,0 1-5 15,0 6-10-15,13 1-21 16,1 8-6-16,0 11-1 15,-1 17-37-15,-9 1-108 0</inkml:trace>
  <inkml:trace contextRef="#ctx0" brushRef="#br0" timeOffset="-32401.56">29212 16255 682 0,'0'-15'29'15,"0"8"-27"-15,3 7 11 16,22 5-6-16,7 30 7 16,8 21 5-16,-12 24-12 15,-12 24 2-15,-13 12-9 16,-3 2 8-16,-15-6-2 0,-14-13 2 16,-1-22 5-16,-1-13 2 15,-5-14 3-15,-7-11-7 16,-1-15-5-1,6-8-5-15,13-9 2 0,12-4-7 16,13-3-9-16,0 0-44 16,28-6-66-16,10-24-159 15</inkml:trace>
  <inkml:trace contextRef="#ctx0" brushRef="#br0" timeOffset="-25189.92">18817 15701 604 0,'-16'0'26'16,"4"0"-26"-16,12-4 2 15,0 4-5-15,0 0 27 16,0 0 9-16,0 0 1 16,0 0-11-16,0 0-13 15,-2 0-4-15,1 0-3 16,-1 0 0-16,1 0 0 16,-1 0 6-16,2 0-10 15,-1 0 9-15,1 0-5 16,0 0-1-16,-2 0 2 15,2 0-4-15,0 0 4 16,0 0-8-16,0 0 7 0,0 0-11 16,11 0 10-16,23 0-5 15,18-3 8-15,18-4-3 16,7-2-2-16,10 0 2 16,7 4-3-16,4 2 5 15,-1 1-8-15,-5 2 7 16,-7 0-8-16,-9 0 10 15,-4 0-7-15,-10-1 3 0,-7-3-1 16,-6 1 0 0,-10-1 2-16,-11 2-4 15,-8 1 3-15,-11 1-4 16,-8 0 4-16,-1 0-4 0,0 0 7 16,0 0-1-16,0 0 0 15,-3 0 1-15,-6 0-3 16,-7 1 4-16,-8 9-7 15,-9 3 7-15,-10 1-10 16,-10 4 9-16,-12 0-5 16,-16 0 1-16,-10 1 1 15,-11 1-3-15,-14 5-1 16,-7 1-5-16,-11 4 7 16,-9-4-5-16,4-2 11 15,5-5-5-15,22-8 6 16,18-4 2-16,20-7-2 15,25 0 4-15,18 0-4 0,16 0 5 16,13 0-11-16,2-1 4 16,6-2-16-16,27 0 9 15,16-4-2-15,18-2 6 16,18-5 1-16,13-3-3 16,12 0 4-16,-1-1-11 15,3-2 6-15,-9 1-7 16,-9 1 10-16,-3-1-5 15,-4-2 5-15,9-3-3 16,14-4 2-16,15-4 2 16,9 2-4-16,1 3 5 15,-14 8-8-15,-15 8 10 0,-20 8-12 16,-20 3 10-16,-13 0-3 16,-18 0 0-16,-14 3 1 15,-10-2-1-15,-8 0 1 16,-3-1-4-16,0 0 7 15,0 0-5-15,0 0 9 16,0 0-2-16,0 0 4 16,-3 0-3-16,2 0-4 15,-1 0 3-15,2 0-6 16,0 0 4-16,0 0-10 16,0 0 8-16,0 0-10 15,0 0-2-15,0 0-14 16,0 2-21-16,-7 7-43 0,-11 5-70 15,-18 9-149-15</inkml:trace>
  <inkml:trace contextRef="#ctx0" brushRef="#br0" timeOffset="-21181.31">2106 6886 487 0,'-48'-16'105'0,"16"6"-103"16,9 3-2-16,11 5 30 16,4-3 10-16,1 4-8 15,-4 1 3-15,-2 0-25 16,-3 1 1-16,-4 19-8 15,-6 12 5-15,0 17-5 16,-5 20 4-16,4 23 0 16,6 8 0-16,14-1 2 15,7-13-8-15,10-20-1 16,21-12-3-16,10-13 3 0,8-7-5 16,4-18 5-16,0-12-8 15,-1-4 0-15,-3-31 0 16,-7-19 2-16,-11-19 1 15,-12-8 2-15,-16-8 3 16,-3-4-3-16,-21 6 8 16,-14 6-3-16,-11 13 3 15,-2 17 5-15,-4 15 1 16,-2 9-3-16,5 14-5 16,11 5 2-16,18 4-8 15,15 0 3-15,5 6-23 16,0 3-19-16,15 12-31 0,22 1-27 15,10-1-45-15,8-14-250 16</inkml:trace>
  <inkml:trace contextRef="#ctx0" brushRef="#br0" timeOffset="-20948.94">2424 6556 654 0,'-43'0'-7'0,"6"5"15"16,1 23 38-16,5 22 0 16,2 25-27-16,9 17 5 15,17 8-9-15,3-2-14 0,25-11 2 16,11-10-6-16,10-7 5 16,5-12-5-16,2-13-8 15,-1-7-29-15,-1-14-32 16,-11-19-37-16,-10-5-105 15</inkml:trace>
  <inkml:trace contextRef="#ctx0" brushRef="#br0" timeOffset="-20556.98">2637 7257 643 0,'-19'0'44'16,"5"0"-47"-16,4 0 31 15,7-3 15-15,1-5-25 0,-2-10-15 16,-2-11-4-16,0-14-8 15,-1-17 2-15,4-12 0 16,0-7-3-16,3-3-2 16,-2 7 8-16,2 21 2 15,-1 23 0-15,-1 26 7 16,2 5 7-16,0 4-4 16,0 18-11-16,14 22 7 15,16 22 18-15,5 17-7 16,2 2-7-16,1-9-8 15,2-13 4-15,3-10-5 16,-1-15 2-16,-8-17 1 16,-4-15-2-16,-14-6-2 0,-4-10 2 15,-4-35 7-15,-5-19-1 16,-3-24-1 0,0-6-7-16,-17 12-5 15,-4 19-9-15,-4 24-2 0,4 24 2 16,8 9-20-16,5 6-16 15,8 0-62-15,0 0-152 16</inkml:trace>
  <inkml:trace contextRef="#ctx0" brushRef="#br0" timeOffset="-20341.61">3036 6543 642 0,'-7'0'29'0,"4"6"-20"15,0 19 14-15,3 30 12 16,0 26 19-16,0 17-30 0,0-2-19 16,0-9-1-16,6-10-7 15,4-10 6-15,4-8-5 16,0-14-10-16,-3-13-28 16,4-12-25-16,1-20-25 15,5-14-104-15,-6-39-228 16</inkml:trace>
  <inkml:trace contextRef="#ctx0" brushRef="#br0" timeOffset="-20084.66">3240 6936 431 0,'0'15'247'0,"-10"9"-245"16,1 7 2-16,-6 6 28 16,12 0 6-16,3-8-31 0,6-3-3 15,24-5-9-15,1-10 0 16,3-11-9-16,-2-9-13 15,-6-20 11-15,-11-11 9 16,-15-5 1-16,-7 2-1 16,-27 1 5-16,-13 9 2 15,-6 15 4-15,6 16 5 16,9 2 0-16,18 17-7 16,17 5-6-16,3 5-3 15,23 1-35-15,26-2-80 16,6-9-65-16</inkml:trace>
  <inkml:trace contextRef="#ctx0" brushRef="#br0" timeOffset="-19733.57">3492 6785 674 0,'-33'0'35'16,"-1"0"-54"-16,16 9 25 15,8 7 7-15,8 4-14 16,2 1-4-16,19 1-4 15,14-1 6-15,3-7-11 16,1-9-1-16,-7-5 4 16,-5 0 2-16,-1-11 6 15,-12-3 3-15,4 4 2 16,-8 6-2-16,4 4 11 0,1 21 4 16,11 25 15-16,-3 25-1 15,-5 14-6-15,-2 1-13 16,-11-6-2-16,-3-16 0 15,0-12-6-15,-17-9 4 16,-10-9 3-16,-10-9-2 16,-9-11-1-16,-9-10 0 15,4-4-6-15,1-10-10 16,14-27-13-16,21-20-42 16,15-23-29-16,13-11-148 15</inkml:trace>
  <inkml:trace contextRef="#ctx0" brushRef="#br0" timeOffset="-19352.59">3854 7228 661 0,'-34'-24'19'0,"14"-4"-28"16,11-5 18-16,9-12 0 15,11-19-9-15,14-12 1 16,11-6-7-16,-8 12-8 16,-2 24 9-16,-15 29 3 15,-11 17 7-15,0 0 1 0,0 14 3 16,12 17 3-16,10 19 28 16,11 14-8-1,0 6-25-15,-2-10-4 16,5-18-3-16,-5-12 2 0,1-12-2 15,-6-14 0-15,-5-4-2 16,-7-8 5-16,3-32 0 16,-8-20 10-16,2-17-8 15,-11-12-4-15,-1 10-5 16,-22 13-18-16,-1 22-25 16,-6 22 0-16,4 14-39 15,0 8-110-15</inkml:trace>
  <inkml:trace contextRef="#ctx0" brushRef="#br0" timeOffset="-19141.16">4336 6383 440 0,'33'0'57'16,"4"27"20"-16,18 19 16 15,6 25-18-15,-9 20-38 16,-5 11-19-16,-13 6-11 15,-15 2 0-15,-19 2-8 16,-3-8 3-16,-29-8-7 16,-10-10-4-16,-6-19-13 0,-4-14-38 15,-3-21-67-15</inkml:trace>
  <inkml:trace contextRef="#ctx0" brushRef="#br0" timeOffset="-7345.22">2265 15170 495 0,'3'-18'66'16,"-3"4"-32"-16,-6-1 48 15,-2 4-23-15,4 4-13 16,1 3-10-16,3 3-14 15,0 1-14-15,0 0-2 0,-5 4-9 16,1 31 1-16,-6 30 1 16,1 25 13-16,-2 9-8 15,8-11-2-15,3-20-2 16,14-22-1-16,21-10 1 16,10-12-4-16,0-6 5 15,1-12-3-15,5-6 4 16,-5-11-5-16,-3-21-4 15,-4-13-7-15,-8-12 3 16,-10-5-2-16,-15-8-2 16,-6-1 3-16,-14 5-7 15,-20 9-1-15,-2 15 7 16,-7 15-5-16,0 15-15 0,0 12-8 16,1 9-65-16,2 18-5 15,5 12-78-15</inkml:trace>
  <inkml:trace contextRef="#ctx0" brushRef="#br0" timeOffset="-7193.63">2327 15365 455 0,'2'0'110'0,"1"0"-108"16,9 0-1-16,1-4 36 16,10-10-11-16,8-7-15 15,5 2-7-15,5 3-8 16,-8 12-50-16,-9 5-74 0,-17 29-116 15</inkml:trace>
  <inkml:trace contextRef="#ctx0" brushRef="#br0" timeOffset="-6853.55">2269 15815 710 0,'-15'0'6'0,"14"0"-12"15,2-1 8-15,42-9 1 16,21-11-2-16,17-8 9 16,11 1-10-16,-8 3 2 15,-11 10-27-15,-18 8-14 0,-18 4-4 16,-16 3-7-16,-18 0 13 16,-3 0 39-16,-21 0 51 15,-13 5-25-15,-3 4-2 16,-2 1 20-16,11 0 0 15,4-1-11-15,13 0-6 16,8-4-16-16,3 5-6 16,0 7-8-16,17 6-3 15,5 5 6-15,3 0-7 16,0-3-3-16,-8 0-22 16,-4 4-22-16,-10 9-26 15,-3-2-111-15</inkml:trace>
  <inkml:trace contextRef="#ctx0" brushRef="#br0" timeOffset="-6641.11">2524 15945 630 0,'-6'11'65'0,"-7"0"-71"16,7 3 4-16,6 7 21 15,13 7-3-15,20-2-1 16,1-1-6-16,5-4-6 15,1-7-3-15,-4-4 3 16,4-2-6-16,-4-1-36 16,1-7-5-16,2 0-31 0,4-8-82 15,-6-19-232-15</inkml:trace>
  <inkml:trace contextRef="#ctx0" brushRef="#br0" timeOffset="-6333.24">2804 15261 647 0,'0'-3'36'0,"0"0"-34"16,0 2 2-16,0 1 24 15,6 0-8-15,21 17-18 16,4 16 3-16,5 10-5 16,-3 7-23-16,-10 2-25 15,-12-1-41-15,-11-2-63 16,0-5-92-16</inkml:trace>
  <inkml:trace contextRef="#ctx0" brushRef="#br0" timeOffset="-6066.35">2873 15616 449 0,'-5'-4'124'15,"5"4"-98"-15,0 0 0 16,0 0-17-16,0 21 0 16,6 15 6-16,3 14 20 0,0 3-16 15,-3-9-5-15,0-10 7 16,1-14-12-16,2-12-4 15,5-7-9-15,3-1 2 16,3 0-2-16,4-15 6 16,-4-11-9-16,-12-8-2 15,-8-6-4-15,-3-2-1 16,-24 6 6-16,-12 7 3 0,-8 8 7 16,2 10-1-1,3 5 2-15,11 5-3 16,13 1-6-16,15 0-22 15,3 0-104-15,27 7-78 0</inkml:trace>
  <inkml:trace contextRef="#ctx0" brushRef="#br0" timeOffset="-5885.57">3154 15173 444 0,'0'0'245'0,"0"36"-241"16,0 18 7-16,0 17 44 15,0 6-33-15,19-4-16 16,2-5-3-16,6-5-6 16,-3-9-3-16,1-12-26 15,-3-14-31-15,-8-12-29 0,-4-16-94 16</inkml:trace>
  <inkml:trace contextRef="#ctx0" brushRef="#br0" timeOffset="-5747.8">3222 15419 630 0,'0'0'105'0,"0"-1"-108"16,8 1-10-16,20 0 2 16,18 9 19-16,12 11-5 15,5 1-12-15,-9 4-41 16,-20 2-74-16,-28 4-121 16</inkml:trace>
  <inkml:trace contextRef="#ctx0" brushRef="#br0" timeOffset="-5486.4">3145 15797 726 0,'-3'0'-12'0,"3"0"-39"0,12 0 32 16,15 21 21-16,4 15 1 16,-4 5-4-16,-14 6-27 15,-13-5 15-15,0-1 15 16,-12-9 22-16,-4-13 13 15,1-8 15-15,12-10-7 16,3-1-18-16,0 0-18 16,0 0-16-16,22-8-7 0,20-6 10 15,28-10 8-15,18-6-27 16,7-8-50-16,-4-4-44 16,-15-2-192-16</inkml:trace>
  <inkml:trace contextRef="#ctx0" brushRef="#br0" timeOffset="-5113.4">4164 15173 475 0,'7'-3'248'16,"14"1"-275"-16,15-3 3 0,10 5 26 15,3 16 11-15,-10 16-9 16,-17 11-4-16,-20 11-7 16,-7 7 5-16,-31 2 0 15,-9-2-2-15,1-9 5 16,7-10-4-16,10-21 5 15,16-17-3-15,11-4-6 16,0-11-28-16,30-11-2 0,8 0 31 16,3-3 0-16,8 6 5 15,-5 13-6 1,-11 6 2-16,2 1-5 16,-9 14-52-16,-7 3-58 0</inkml:trace>
  <inkml:trace contextRef="#ctx0" brushRef="#br0" timeOffset="-4952.82">4500 15334 711 0,'-7'-5'4'16,"4"-1"-18"-16,3 3 19 16,12 2-9-16,22-3-2 0,17 1-4 15,7 2-38 1,-7-5-87-16,-15 1-43 15</inkml:trace>
  <inkml:trace contextRef="#ctx0" brushRef="#br0" timeOffset="-4790.26">4658 15157 611 0,'-16'0'109'16,"1"4"-99"-16,6 22 3 16,7 14 23-16,2 12-5 15,0 6-23-15,20 0-10 16,2-1 5-16,5-5-7 15,-6-6-12-15,-3-5-19 0,-10-5-44 16,-8-5-78-16,-11-11-130 16</inkml:trace>
  <inkml:trace contextRef="#ctx0" brushRef="#br0" timeOffset="-4548.9">4482 15790 401 0,'-25'29'316'0,"4"-2"-313"16,17-1-10-16,4 1 24 15,26-4 4-15,19-9-15 16,6-4-6-16,1-7-4 16,-6-3-16-16,-12-20 0 15,-14-14 13-15,-17-10 7 16,-3-3 1-16,-35 4-4 16,-12 10 3-16,-10 13 0 15,0 16 10-15,1 4-4 16,12 4-7-16,21 10-3 15,23 4-17-15,10 3-31 0,37-3-95 16,19-11-51-16</inkml:trace>
  <inkml:trace contextRef="#ctx0" brushRef="#br0" timeOffset="-4164.49">4873 15033 707 0,'-12'-6'34'0,"6"-1"-38"16,6 6 8-16,0 1 14 15,3 19-7-15,6 23-6 16,0 14 20-16,4 6-9 15,-1-5-10-15,3-7-6 16,0-10 4-16,7-8-5 16,2-9-2-16,8-14 3 15,3-9-11-15,8-4 8 16,2-36-10-16,-7-18 7 16,-6-20-12-16,-13-10-9 15,-13-5-22-15,-6 8-5 16,-22 23-14-16,-11 21 48 0,-12 29 22 15,-2 12-9-15,-8 26-37 16,0 16-31-16,4 4-77 16</inkml:trace>
  <inkml:trace contextRef="#ctx0" brushRef="#br0" timeOffset="-4016.88">4904 15207 540 0,'0'0'110'0,"5"0"-109"15,11 0-4-15,16 0 10 16,15 0 3-16,6 0-5 16,-5 5-34-16,-8 4-79 0,-19 4-40 15</inkml:trace>
  <inkml:trace contextRef="#ctx0" brushRef="#br0" timeOffset="-3755.07">5102 15332 484 0,'-21'23'166'0,"2"3"-131"16,10 11 1-16,9 8-3 15,0 4-22-15,4 4-7 16,6-3-6-16,-5-4-20 16,-5-3-29-16,0-13-19 15,-12-9-31-15,-14-14 35 16,-9-7 38-16,-2-8 12 16,9-9 52-16,8 5 84 15,11 5-28-15,9 4-31 0,0 3-18 16,0-1-28-16,29-1-18 15,29-3 3-15,17-5 2 16,8 0 4-16,-2-4-7 16,-15 2 4-16,-6 0-24 15,-10 3-46-15,-14 9-36 16,-30 0-202-16</inkml:trace>
  <inkml:trace contextRef="#ctx0" brushRef="#br0" timeOffset="-3501.74">5175 15787 656 0,'-6'0'88'16,"6"-12"-122"-16,15-9 18 15,35 3 16-15,15 0 4 16,5 7-3-16,-8 11-2 16,-11 5 0-16,-11 17-3 15,-18 8 0-15,-11 3 2 16,-11 9 19-16,0 1 14 15,-18 3 2-15,-3-4-12 16,6-10-4-16,3-6-10 16,6-12-6-16,5-8 0 15,1-5-20-15,0-1-53 16,0 0-48-16,0-22-447 16</inkml:trace>
  <inkml:trace contextRef="#ctx0" brushRef="#br0" timeOffset="-1864.76">1778 16541 615 0,'0'-5'68'16,"0"-2"-65"-16,-3-2-19 15,3 7 13-15,0 1 19 16,0 1-1-16,0 0-1 16,0 0-10-16,0 0 0 15,0 0-1-15,0 0 3 0,0 0 4 16,3 0 3-16,6 0-6 16,4 0-2-16,6-5 2 15,8 0 0-15,1-1 9 16,4-1-12-16,1-1 0 15,8-3-4-15,7 3 2 16,5-3-2-16,3 0 2 16,6-1-1-16,5-1-2 15,2-1 5-15,1 3-6 16,-6 2 4-16,0 2-3 16,0 3 2-16,2-1-1 15,5 4 1-15,2-5-1 0,3 0 1 16,0 1 1-16,-3-2-3 15,4-1 2 1,3-2-3-16,1-1 5 16,1 0-5-16,-6 4 3 0,-2 2-1 15,-10 0 0-15,-4 3 0 16,-2 0 0-16,-1 1 1 16,2 1-3-16,4 0 4 15,0 0-4-15,0 3 4 16,-6 5-4-16,0 2 5 15,-1-3-3-15,2-3 0 16,5-1 1-16,2-3-1 0,6 0 2 16,1 0-4-1,0-12 4-15,-1 1-3 0,10-1 3 16,2 2-3 0,6 0 0-16,4 3 3 0,-7 2-4 15,1 4 4-15,-6-1-4 16,0 2 5-16,1 0-5 15,0-1 3-15,-6 1-1 16,7-2-1-16,-8 1 3 16,-1 0-4-16,-4-1 6 15,-6 1-7-15,-10 1 4 16,-11 0-2-16,-7 0 2 16,-4 0-3-16,-5 0 4 15,-3 0-2-15,-2 0 0 16,-8 0 1-16,-2 0-4 15,-8 0 6-15,-1 0-4 16,-3 0 5-16,0 0-4 0,0 0 1 16,0 0 1-16,0 0-1 15,0 0-4-15,0 0-21 16,-6 1-39-16,-15 12-53 16,-13-2-393-16</inkml:trace>
  <inkml:trace contextRef="#ctx0" brushRef="#br0" timeOffset="138.43">3267 16306 609 0,'0'0'29'0,"0"-1"-31"16,0-3 6-1,0 4 27-15,0 0-5 16,0 0 0-16,0 0-12 0,0 0 8 16,-6 4-11-16,-10 4-1 15,-10 4-5-15,-9 1 4 16,-4 0 1-16,-4 2-6 16,-8-2-1-16,-5 1-4 15,-5-2 5-15,0 1-4 16,1-4 2-16,-1-2-1 15,3-3 0-15,1-4 1 16,2-2 0-16,-6-19 1 16,0-10-6-16,-6-8 9 15,-7-5-9-15,0-10 0 16,3-6 0-16,-6-1-2 0,0-8 0 16,-1-4-1-16,7-12 3 15,10-10-2-15,16-5 6 16,12 5-4-16,12 12 7 15,6 14-5-15,9 14 6 16,6 5-5-16,13 2 1 16,32-8 0-16,23-6-2 15,19-8 6-15,13-2-3 16,10 4 3-16,-1 2-6 16,-2 13 4-16,-7 12-7 15,1 11 4-15,-1 10-2 16,7 8 1-16,-1 12-1 15,-9 0-2-15,-8 18 4 0,-4 20-3 16,-2 15 1-16,-4 14 0 16,1 12 5-16,-8 1-4 15,-4 0 1-15,-8-10 0 16,-5-4-2-16,-6-10 4 16,-10-1-4-16,-14-1 4 15,-14 5-5-15,-11 11 1 16,-31 13-4-16,-26 14 6 15,-21 13 0-15,-17 1 1 16,-9-9-2-16,7-13 1 16,5-18 5-16,16-17-4 15,7-11-1-15,8-11-5 16,6-10-29-16,12-6-39 0,12-16-86 16,20-7-188-16</inkml:trace>
  <inkml:trace contextRef="#ctx0" brushRef="#br0" timeOffset="1058.56">5756 16133 503 0,'-51'5'122'15,"0"-2"-122"-15,-4 7-4 16,0 4 14-16,-7 0 24 16,-10 1-10-16,-11-2 0 15,-10 0-1-15,-8-6-3 16,-10-7-2-16,-4-5-4 16,0-26-1-16,-4-8-11 15,4-6-1-15,-1-5 2 0,9-8-2 16,11-12 5-16,19-13-3 15,18-8-1 1,15-2-1-16,15 0 2 16,9-3-3-16,17-5 2 0,3-1-2 15,15 5 0-15,9 17 2 16,4 17-1-16,4 11 2 16,12 10-6-16,16-2 5 15,20 4-5-15,21 4 4 16,7 4-2-16,8 2 2 15,3 1-2-15,5 5 3 16,-2 5 0-16,-3 2-3 0,-10 3 4 16,-12 3-5-1,-8 2 4-15,-10 9-5 0,-9 0 7 16,-8 5-6 0,-7 15 2-16,-5 10 2 0,-6 9-4 15,-8 15 2-15,-6 21 0 16,-8 13 3-16,-13 17-1 15,-9 5 1-15,0 1-4 16,-12 3 1-16,-10-3 1 16,-8-3 0-16,2-8-1 15,-2-12 0-15,0-16 3 16,-1-8-5-16,-9-5 2 16,-9-2-9-16,-6-4-9 15,-2-13 0-15,2-12-11 16,6-13-13-16,7-4-20 15,7-1-67-15,4-3-91 16</inkml:trace>
  <inkml:trace contextRef="#ctx0" brushRef="#br0" timeOffset="2505.92">1829 16495 648 0,'4'-9'53'0,"15"2"-53"16,30-5-22-16,26-8 17 16,29-5 11-16,15 1 18 15,17 7-9 1,19 8-7-16,12 2-7 0,-5-1 1 15,-13 3-3-15,-27 0 2 16,-28 5-3-16,-28 0 2 16,-28 0-1-16,-25 0-5 15,-16 0-3-15,-52 9 6 16,-34 15 20-16,-33 5-10 16,-29 3 1-16,-12-3 4 15,-9-4 13-15,0-1 6 0,12 5-9 16,14 4-4-16,26-2-9 15,42-6 1-15,31-11-6 16,33-10 2 0,14-4-6-16,34 0-7 0,36 0-4 15,30-11 13-15,34-9 1 16,11-7-3-16,7-7 5 16,1 2-4-16,-10 6 0 15,-18 9-1-15,-15 2 0 16,-31 9-10-16,-25 0-6 15,-28 2-4-15,-18 2 7 16,-8 2 13-16,-37 0 9 0,-39 0 1 16,-33 0-11-16,-26 1 0 15,-16 15 0 1,7-2 4-16,18-2 9 16,31-4 2-16,40-8-2 15,30 0 3-15,25 0-1 0,25 0-14 16,47-22-3-16,41-13 7 15,39-8-2-15,22-1 1 16,18 2-2-16,5 8-7 16,-8 5-10-16,-21 8-4 15,-31 4-17-15,-30 10-9 16,-34 7-38-16,-37 0-40 16,-36 11-344-16</inkml:trace>
  <inkml:trace contextRef="#ctx0" brushRef="#br0" timeOffset="4854.91">19206 4199 614 0,'0'0'8'0,"10"0"-14"15,39 0-12-15,23 0 25 16,20 10-8-16,11 13 5 15,-8 11-6-15,-10 9 2 16,-21 7 0-16,-26 8 0 0,-28 6-2 16,-17 7-2-16,-47 1 0 15,-31 1-5-15,-14-9-3 16,1-13 7 0,6-19 8-16,16-15 7 0,17-11 19 15,15-6 0-15,23 0-2 16,12 0 1-16,9 0-7 15,0 0-16-15,24 3-14 16,16 9 9-16,12 8 1 16,1 4 0-16,-1 7 2 15,-10-1-4-15,-8 6 1 16,3 0 0-16,-9-3 0 16,-5 0 1-16,-7-1-1 0,-10 2-3 15,-6 9 5 1,0 8-1-16,-1 14 1 15,-19 17 2-15,4 13 3 16,1 13-1-16,8 12-4 0,7 13 4 16,6 10-3-16,14 10 8 15,1 9-9-15,-7 7 6 16,-2 5 0-16,-7 10-1 16,-5 5 2-16,0 2-10 15,-14-4 6-15,-5-13-5 16,-1-14 6-16,-4-9-2 15,-1 0 6-15,-3 2-2 0,2 0-7 16,-2-3 4 0,-1-12-5-16,4-5 2 15,1-5-1-15,2-2 3 16,-2 4-2-16,-6-11 5 0,-3-18-5 16,5-23 5-16,3-21-4 15,1-25-1-15,2-14 1 16,1-11-3-16,-3-7 6 15,3 0-8-15,-4-12 2 16,1-8-18-16,-7-8-6 16,5-10-20-16,10-2-69 15,9 1-203-15</inkml:trace>
  <inkml:trace contextRef="#ctx0" brushRef="#br0" timeOffset="5005.51">19292 9465 783 0,'-31'0'-17'0,"10"0"-50"16,11 0 57-16,8 0 8 15,2-2-62-15,0-1-338 16</inkml:trace>
  <inkml:trace contextRef="#ctx0" brushRef="#br0" timeOffset="11653.83">10605 11079 385 0,'-28'-35'3'16,"13"15"0"-16,9 3-3 15,-3 4 1-15,3 4 6 16,3 4 13-16,3 3-12 16,0 2-9-16,0 0 2 0,0 0-3 15,0 0 0-15,0 0-1 16,0 0 3-16,0 0 1 16,0 0-2-16,0 0 2 15,0 0-3-15,0 0 4 16,0 0-3-16,0 0 2 15,0 0-1-15,0 0-1 16,0 0 2-16,16 0-1 16,1-2 1-16,5-3-27 15,-3-2 1-15,1-3 4 16,1 0 13-16,-2 1 3 16,-3-5 2-16,1 1 1 15,-5-1 2-15,0 0 0 0,-5 1 1 16,0 1 1-1,-5 3-2-15,-2 2 12 16,0 1 5-16,0-1-4 16,-2 4-9-16,-5-3 2 0,3 3 3 15,4 1-1-15,-3 1 4 16,1 1-5-16,1 0-1 16,1 0-4-16,-3 0 2 15,-3 0-4-15,-3 13 1 16,-9 7-1-16,3 9 0 15,-1-3 2-15,2-2-2 16,5-3 1-16,0 8-3 0,-1 10 5 16,-6 11-4-1,-3 13 12-15,-1 5-9 0,5 3 0 16,1-9 0-16,5-1-2 16,1-9 4-16,2 0-4 15,0 1 4-15,-3 7 5 16,-3 4 5-16,-2 2-2 15,-2 1-6-15,1 1 1 16,3 3-1-16,-3-2 5 16,3 1-6-16,1-3 2 15,3-3-4-15,4-5 5 16,2-4-4-16,2-5-4 16,0-3 1-16,0-1 1 0,0 5 0 15,0 9-2 1,0 8 4-16,-1 12-3 15,-6 6 7-15,0 5-2 16,3-3 5-16,1-2-3 0,3-8-2 16,0-4-4-16,0-5 4 15,0-2-2-15,0-4 2 16,0-2 1-16,1-3-6 16,1 1 4-16,1 1-3 15,-2 4 5-15,5 12-6 16,0 8 2-16,0 9-1 15,2 7 2-15,3 6 1 0,-2 6-5 16,2 1 5 0,1-2-3-16,0-5 1 15,-2-1-1-15,0-2 1 16,-1-5 1-16,0-5-2 0,0-4 2 16,0-4-4-16,-4-1 0 15,-2 4-1-15,3-1 3 16,-3 1-3-16,2-6 5 15,4-3-7-15,1-11 6 16,-1-3-1-16,4-1-3 16,-3-6 4-16,6 6-3 15,0-4 2-15,0 0-4 16,-1-5 7-16,0-7-6 16,-3-9 2-16,1-5-1 15,-1 0 1-15,-3-5 0 16,1-1 0-16,-4-8-2 15,-3-1-1-15,0 4 3 0,0-2-2 16,-1 3 3-16,-1 8-3 16,-1 2 3-16,0 10-3 15,3 2 0-15,-3 0 4 16,3-4-7-16,-1-6 8 16,-2-6-7-16,0-11 5 15,0-4-3-15,3 2 1 16,1 5-1-16,-1 6 3 15,0 8-1-15,0 0-4 16,0 6 6-16,-3 5-5 16,1 4 5-16,1-8-6 15,-2-11 6-15,1-10-6 0,1-8 6 16,1-3-13-16,0-1-10 16,12-10-39-16,3 0-107 15,-4-35-88-15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27:51.1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16905 10696 634 0,'-22'-4'8'0,"17"-1"-7"16,3 5 1-16,1 0 19 15,1 0-4-15,0 0 3 16,0 18-10-16,0 16 7 15,0 19 8-15,3 19-11 16,-1 15 0-16,-1 11-7 16,1 0-1-16,4-6-8 0,1-14 6 15,2-17-6 1,0-18 3-16,-5-22-3 16,2-11 0-16,-6-9-11 15,0-1-19-15,0-18-34 0,-18-26-67 16,-7-22-333-16</inkml:trace>
  <inkml:trace contextRef="#ctx0" brushRef="#br0" timeOffset="771.66">16818 10721 467 0,'-10'-4'8'0,"5"-2"4"16,1 2 47-16,3-2 2 16,1 1-28-16,0-2-10 0,0 3-7 15,0 0-1-15,0 4-3 16,0 0-5-16,7 0-8 16,13 0 6-16,8 0 2 15,8 0 4-15,5 0-9 16,5-1 2-16,8-7-3 15,8-3 1-15,6 0-3 16,-3 3 1-16,-2 2 2 16,-5 5-6-16,-6-1 6 15,9 0-3-15,13 0 1 16,16-5 0-16,21 2 1 16,13-1-2-16,13 2 1 0,15 4 2 15,7 0 3-15,9 0 14 16,-1 11-16-16,-7 2 5 15,-7 0-9-15,-4-4 4 16,-5-9-1-16,8 0 0 16,14-4 3-16,8-12-5 15,11 2 2-15,5 0-4 16,-3 0 5-16,-9 3-4 16,-11 3 2-16,-21 5-4 15,-18 3 6-15,-12 0-3 16,-11 10-3-16,-1 7 2 15,-5-2-5-15,0 0 7 16,-4 1-4-16,-4-5 3 0,1-2-2 16,-7-3 4-16,-9-3-6 15,-19-2 2-15,-19 1-2 16,-18-1 1-16,-13-1 4 16,-2 0-5-16,-5 0 8 15,0 0-7-15,0 0 5 16,3 1-7-16,1 4 4 15,1 8-1-15,-5 14-1 16,0 17 5-16,-20 21 3 16,-17 19 8-16,-5 10-8 15,3-4 5-15,16-7-3 16,13-12 1-16,10-19-1 0,0-10-2 16,5-14-2-16,0-11-5 15,-1-10 4-15,-4-5-5 16,0 1 1-16,-7 1-34 15,-26 3-43-15,-7-4-106 16</inkml:trace>
  <inkml:trace contextRef="#ctx0" brushRef="#br0" timeOffset="1603.28">16722 11510 419 0,'0'0'67'0,"17"0"-44"16,7 0 1-16,9-7 11 15,0-4 12-15,-2 2-21 16,2 2-22-16,-2 2 1 0,8 3-5 15,7 0 5-15,14-1-4 16,12-1 4-16,17-1-1 16,15-2 2-16,10-4 8 15,16-2 3-15,4 1-3 16,0 0-8-16,5 8-1 16,-7 4-6-16,0 0 4 15,-2 9-3-15,1 10 0 16,8 1-2-16,5 3 3 15,8-3 0-15,3-5-2 16,-3-7 2-16,0-6-1 16,4-2 2-16,-1-3-3 0,0-12 3 15,6 4-4-15,4-2 6 16,-4 3-5 0,-2 8 5-16,-7 2 4 15,-12 0-6-15,-12 0 1 0,-13 0 0 16,-15 1 5-16,-14 2-7 15,-16-1 1-15,-16 0-2 16,-20-2 2-16,-14 0-3 16,-10 1 1-16,-7-1 1 15,-2 0-3-15,-1 0 8 16,0 0-9-16,0 0-3 16,0-5-20-16,-17-15-32 15,-27-6-163-15</inkml:trace>
  <inkml:trace contextRef="#ctx0" brushRef="#br0" timeOffset="2175.75">18932 10629 499 0,'1'0'22'0,"-1"0"2"16,0 0 38-16,0 0-12 15,3 0-28-15,6 7-14 16,3 8-9-16,3 8 4 0,1 8-3 16,-4 14 2-16,-1 16-3 15,-7 22 4-15,-1 20 1 16,-3 11 8-16,0 10 10 16,-3-9-8-16,-1-16 0 15,2-18-4-15,2-24-3 16,0-19-6-16,0-15 3 15,0-12-3-15,0-8-5 16,0-3-26-16,0 0-39 16,0-21-70-16,0-18-152 15</inkml:trace>
  <inkml:trace contextRef="#ctx0" brushRef="#br0" timeOffset="2579.42">18072 10516 491 0,'-7'-8'7'15,"4"8"17"1,2 22 9-16,1 24 25 0,0 21-10 16,0 14-20-16,1 6-16 15,12 3 3-15,-1-4-8 16,2-6-2-16,-1-12-3 15,2-12-1-15,-3-14 0 16,-1-11-3-16,-3-11 5 16,-5-8-7-16,-1-8-12 15,-2-4-18-15,0 0-1 0,-8 0-39 16,-14-11-89-16</inkml:trace>
  <inkml:trace contextRef="#ctx0" brushRef="#br0" timeOffset="2895.76">17443 10548 616 0,'-6'0'5'16,"4"0"-6"-16,2 31 17 15,0 23 20-15,6 23 0 0,18 10-18 16,6 7-16-16,7-5 3 16,3-8-8-16,2-10 5 15,-3-10-5-15,-10-12 0 16,-5-10-25-16,-12-11-16 15,-9-12-40-15,-3-9-76 16</inkml:trace>
  <inkml:trace contextRef="#ctx0" brushRef="#br0" timeOffset="3223.36">18416 10594 636 0,'-13'-16'31'16,"3"1"-34"-16,7 9 19 16,3 6 32-16,0 0-24 15,3 22-21-15,10 20 7 16,0 16 13-16,2 13-9 15,-4 3-9-15,-1 3-4 16,-1 2 3-16,-3-2-7 16,-3-6 4-16,2-5-2 0,-1-13 1 15,1-14-1-15,-4-11-4 16,-1-13-13-16,0-3-30 16,0-7-48-16,0-5-129 15</inkml:trace>
  <inkml:trace contextRef="#ctx0" brushRef="#br0" timeOffset="3811.77">20726 10516 685 0,'-12'-15'-24'16,"5"7"23"-16,7 8 28 15,-4 15 8-15,-2 35-25 16,-3 28 17-16,-3 22-2 0,3 8-11 16,-2 1-6-16,1-2-4 15,4-6-2-15,5-10-2 16,1-17 2-16,0-18-6 15,0-19 6-15,3-18-4 16,-3-11-1-16,0-8-12 16,0 0-21-16,-17-9-29 15,-13-21-128-15</inkml:trace>
  <inkml:trace contextRef="#ctx0" brushRef="#br0" timeOffset="4112.97">20027 10613 566 0,'-5'0'87'0,"-4"0"-88"15,-4 23 6-15,-1 24 13 16,1 20 30-16,2 13-23 15,7 8-10-15,4 4-5 16,0-4-9-16,0-4 5 16,6-8-8-16,7-13 5 15,-1-10-5-15,0-13 3 0,-2-15-3 16,1-9-12-16,7-7-28 16,7-9-22-1,11-11-55-15,9-25-138 16</inkml:trace>
  <inkml:trace contextRef="#ctx0" brushRef="#br0" timeOffset="4472.58">21228 10601 625 0,'-13'0'-4'16,"7"-7"-27"-16,4 4 53 16,2 3 18-16,0 0-21 15,0 14-17-15,0 27 0 16,0 18 16-16,0 21 15 15,-1 11-20-15,-6 6-3 16,2-1 8-16,1-1-16 16,1-12 4-16,3-13-7 15,0-19 3-15,0-14-5 0,-2-14 3 16,-4-7-32 0,-9-12-57-16,-10-4-123 15</inkml:trace>
  <inkml:trace contextRef="#ctx0" brushRef="#br0" timeOffset="5631.28">19094 9404 479 0,'0'-10'-22'0,"0"5"21"15,0 3 12-15,0 2 20 16,0 0 2-16,-6 18-13 16,0 27-4-16,-3 31 27 15,0 27-9-15,3 33-14 16,-1 25-8-16,0 24 13 15,-1 16-5-15,2 3-5 16,1-1-3-16,-1-10 8 0,2-7-12 16,0-9-3-16,1-14-2 15,1-10 3-15,1-11 1 16,1-15-4-16,0-9 3 16,0-13-7-16,0-15 6 15,0-9-4-15,4-16 2 16,-1-14-4-16,-3-15 2 15,0-15-2-15,2-12-1 16,-2-9 4-16,0 0-4 16,0 0 5-16,0-8-6 15,0-27 5-15,-8-16-8 16,2-26 5-16,3-19-5 0,3-18 3 16,0-29-9-16,0-26-11 15,8-23-2-15,2-11 0 16,3 1 8-16,-3 11 9 15,-1 15 7-15,-2 9-1 16,-1 9 1-16,1 7 0 16,-1 3 1-16,4 4 1 15,1 9-2-15,1 9 3 16,1 16-3-16,-1 15 5 16,-4 18-6-16,-2 14 3 15,-2 12-3-15,-4 13 2 16,0 12 0-16,0 14-1 15,0 8 3-15,0 2-3 0,0 2 3 16,0 0-4-16,0 0 0 16,0 8 0-16,0 10 1 15,0 6 1 1,0 6-1-16,-4-3 6 0,2-6-7 16,1-3 4-16,1-1-4 15,0-1 4-15,0-2-2 16,0 0 1-16,0-1-1 15,0-1 0-15,0 5 3 16,0 7-5-16,0 12 10 16,0 11-8-16,-3 10 7 15,-6 1-5-15,0-6 3 0,3-10-5 16,4-14 2-16,1-14-1 16,1-8-2-16,0-6 4 15,0 0-5 1,0 0-9-16,0 0-39 0,-21-2-114 15</inkml:trace>
  <inkml:trace contextRef="#ctx0" brushRef="#br0" timeOffset="6555.16">18133 9721 539 0,'0'-8'-5'0,"0"5"-37"16,0 3 37-16,-7 25 16 16,-3 32 13-16,1 37 18 15,0 38-14-15,0 30-2 16,6 20 6-16,3 10-15 15,0 5-1-15,9 7-6 16,9 6 0-16,5-4-4 16,7-13 2-16,1-28-9 0,-1-28 4 15,-6-25 0-15,-10-24-3 16,-8-19 4-16,-6-19-4 16,0-19 2-16,0-10-2 15,0-14 4-15,-5-7 0 16,-4 0 4-16,-4-8-7 15,1-16-3-15,-2-13-2 16,7-17-2-16,6-12 3 0,1-14-1 16,0-12-3-1,-2-11 1-15,-2-18 1 16,-7-16-5-16,-2-21 2 16,-4-18 4-16,-1-15-1 0,2-16 8 15,0-12-6-15,2-6 1 16,-4 3-5-16,3 23 6 15,1 34 1-15,3 37 0 16,7 32 5-16,2 22 3 16,2 20-6-16,0 14-4 15,2 12 4-15,8 10-5 16,-2 7 5-16,-1 4-3 16,-1 3 2-16,-5 1-4 15,-1 3 3-15,0-2 1 16,0 2-2-16,0 0 2 15,0 0-7-15,0 0 4 16,-7 2-8-16,-11 6-16 0,-10 9-64 16,-3 12-30-16,-10 3-221 15</inkml:trace>
  <inkml:trace contextRef="#ctx0" brushRef="#br0" timeOffset="7371.97">17357 10213 185 0,'2'-17'315'15,"5"1"-313"-15,6 10-5 16,6 6 3-16,0 36 3 15,-2 32 39-15,-1 33 3 0,-4 24-9 16,0 15-12-16,6-1-7 16,2-4-6-1,1-3 1-15,3 1-5 16,0 0-3-16,-3-7 4 0,-2-12-3 16,-1-26 0-16,-3-16-4 15,-2-21 4-15,-5-17-3 16,-4-13 3-16,-4-11-3 15,2-9-1-15,-2-1 7 16,0 0-1-16,0 0 7 16,-14-21 2-16,-8-18-7 15,-8-23-13-15,5-31 3 0,3-26-3 16,5-28 4-16,8-22-2 16,8-14-2-16,1-10 0 15,0 7-5 1,4 17 4-16,1 36-3 0,-2 42 9 15,-3 44-2-15,1 32 2 16,2 15-3-16,0 18-11 16,2 28 10-16,-2 25 6 15,2 27 3-15,0 22-3 16,1 16 3-16,3 13 1 16,4 4 0-16,1 8-2 15,3-3-4-15,-1 0 1 16,-2-13-3-16,-3-25 4 0,-5-26-3 15,-3-33 7 1,-2-26-7-16,-1-21 6 0,0-10-4 16,0-4 7-1,0-2-1-15,0-28 3 0,-18-34-1 16,-4-45-16-16,1-42 3 16,12-40-7-16,6-26-7 15,3-14-31-15,0 5-30 16,0 30-112-16</inkml:trace>
  <inkml:trace contextRef="#ctx0" brushRef="#br0" timeOffset="11486.69">17437 13589 496 0,'-19'-21'12'0,"-4"5"17"15,14 10 59-15,2 2-40 16,2 2-1-16,5 2-8 16,0 0-24-16,0 0-12 15,0 0 1-15,0 14-10 0,2 21 8 16,9 17 10-16,0 12-2 15,-2 0-12-15,1-6 5 16,-1-6-2-16,-3-11-2 16,-1-10 1-16,-4-9-1 15,1-8 2-15,-2-7-3 16,0-4-12-16,0-3-16 16,1 0-23-16,-1 0-14 15,0 0-62-15,0-21-35 16</inkml:trace>
  <inkml:trace contextRef="#ctx0" brushRef="#br0" timeOffset="11906.57">17453 13561 555 0,'0'-1'21'16,"0"-2"-18"-16,0 2 30 15,0-1-9-15,9-5-20 16,8-4-4-16,9-5 2 15,5-4-2-15,2 0-2 16,3 2 4-16,-2 3-4 16,-4 4 3-16,-4 2-3 15,-4 5 2-15,-6 4-3 16,-4 0-1-16,-1 0-3 16,-1 23-2-16,-3 13 15 0,1 14 11 15,-1 11 5-15,-1 7-14 16,3 1 2-16,6 3 1 15,0-2-5 1,-2-5-4-16,-3-11 2 0,-5-12-2 16,-4-16-2-16,-1-10 5 15,-1-5 17-15,-27-1 20 16,-17-1-22-16,-16-2-11 16,-7-5-4-16,2-2-3 15,8 0 0-15,18-7-3 16,16-2 1-16,16 4-16 15,8 2-23-15,16-3-42 0,23-2-35 16,8-3-40-16</inkml:trace>
  <inkml:trace contextRef="#ctx0" brushRef="#br0" timeOffset="12251.65">18017 13625 653 0,'-1'-4'-12'0,"1"1"12"16,0 3 3-1,0 0 1-15,0 0-8 16,0 0 4-16,1 0 0 15,5 3 11-15,0 14 10 0,3 15 23 16,-3 16 14-16,0 10-37 16,-1 4-6-16,1-2-11 15,4-3-1-15,-1-9-3 16,1-4 2-16,2-9-4 16,-4-12-2-16,-4-7-19 15,-2-7-25-15,-2-6-14 16,0-3-7-16,-17-10-87 0</inkml:trace>
  <inkml:trace contextRef="#ctx0" brushRef="#br0" timeOffset="12663.95">17992 13659 661 0,'-9'-9'1'15,"4"1"5"-15,5 7 19 16,0-1-19-16,22-5-11 15,19-7-2-15,16-9 6 16,4-4-2-16,0 5-16 16,-9 5-1-16,-7 6-7 15,-11 5-3-15,-12 5 5 0,-7 1 18 16,-6 0 2-16,-2 0-1 16,-2 14 3-1,2 15 18-15,1 9 17 16,4 11-5-16,0 10-2 0,-2 1-17 15,-1 4-3-15,-2-1 2 16,-2-3-2-16,-2-7-4 16,-1-12-1-16,-2-11 6 15,0-15 5-15,0-8 26 16,-16-3 6-16,-16 0-21 16,-14-3-19-16,-15-1-1 15,-6 0 3-15,1 0-19 0,3-9-2 16,14 0-12-1,20-2 12-15,23-1-16 16,15-13-28-16,37-11-74 16,12-5-127-16</inkml:trace>
  <inkml:trace contextRef="#ctx0" brushRef="#br0" timeOffset="12987.09">18745 13483 625 0,'-11'-8'-3'15,"6"2"8"-15,5 6 26 0,0 0-10 16,2 31-15-16,12 14 24 15,0 20 14-15,4 7-27 16,-2 2-5-16,1-6-10 16,-4-8 3-16,-1-4-6 15,-6-13 2-15,-2-5-2 16,-2-11-5-16,-1-10-22 16,-1-11-33-16,2-6-28 15,-1-12-66-15,-1-31-173 16</inkml:trace>
  <inkml:trace contextRef="#ctx0" brushRef="#br0" timeOffset="13364.09">18772 13471 638 0,'-7'-6'10'16,"6"1"-20"-16,1 2 15 16,37-4-4-16,18-1 5 15,12-2 7-15,4 3-8 16,-8 4-6-16,-8 3 2 15,-9 0 0-15,-8 11-7 16,-13 6-10-16,-9 2-2 16,-9 9 13-16,-5 8 5 15,-2 11 13-15,0 12 14 16,0 8-4-16,0 3 0 16,0 1-7-16,0-10-4 0,6-7-9 15,0-15 0-15,-3-15-4 16,-1-13 3-16,-2-8-4 15,0-3 9-15,-25 0 23 16,-24 0-10-16,-19 0-16 16,-21-7-3-16,-5-6 0 15,7-4-1-15,17 2 3 16,27 4-5-16,28 3 3 16,15 3-5-16,36-7-49 15,28-9-67-15,13 2-174 16</inkml:trace>
  <inkml:trace contextRef="#ctx0" brushRef="#br0" timeOffset="13680.23">19501 13421 647 0,'-5'-6'-7'0,"5"3"12"16,0 3 5-16,0 0-3 15,18 18-2-15,5 14 36 16,0 18 1-16,-4 9-12 0,-5 6-10 16,-2 1-12-16,-5-4-5 15,-1-4-3-15,0-7 2 16,0-9-3-1,3-9 0-15,-4-12-6 0,-1-10-26 16,1-8-29-16,-1-3-20 16,-2-30-75-16,-2-18-232 15</inkml:trace>
  <inkml:trace contextRef="#ctx0" brushRef="#br0" timeOffset="14039.27">19612 13368 634 0,'0'-6'11'16,"0"2"-11"-16,20 1 15 16,32-5-10-16,18-3 12 15,12 0-1-15,-2 2-15 0,-11 9-1 16,-8 0-2-16,-16 18-16 16,-14 10-3-16,-10 8 0 15,-17 5 15-15,-4 7 4 16,0 4 19-16,-17 4 13 15,0 1 5-15,-2 1-4 16,0-2-6-16,5 0-5 16,2-6-7-16,3-11-8 15,4-12-2-15,1-13-2 0,3-8 1 16,-10-6 3 0,-14 0 15-16,-19 0 0 15,-20-3-21-15,-10-11 2 16,4-2-7-16,10-4-3 0,20 3-6 15,19 3-3-15,18 3-23 16,3-4-52-16,27-6-111 16</inkml:trace>
  <inkml:trace contextRef="#ctx0" brushRef="#br0" timeOffset="16379.72">17794 14550 109 0,'-6'-9'-84'15</inkml:trace>
  <inkml:trace contextRef="#ctx0" brushRef="#br0" timeOffset="16700.86">17751 14193 487 0,'-8'-11'90'0,"-7"-1"-80"15,7 1 23-15,3 7 20 16,2 1 0-16,3 2-22 0,0 1-19 16,0 0-15-16,0 11-3 15,18 34-3-15,6 23 15 16,10 21-2-1,0 5-2-15,-3-8 2 0,1-11-5 16,0-8 5-16,1-17-6 16,-3-15 2-16,-2-10-2 15,2-8-29-15,-9-9-54 16,-3-4-102-16</inkml:trace>
  <inkml:trace contextRef="#ctx0" brushRef="#br0" timeOffset="17008.04">18382 14023 538 0,'0'0'11'16,"0"0"-12"-16,0 0 51 15,0 13 9-15,-7 24-33 16,-11 20 2-16,-3 15-1 16,2 5-10-16,-2-5-5 15,-4-4 1-15,-4-3-4 0,-2-3-6 16,-5-7-2-16,2-8-2 16,1-7-4-1,5-13-34-15,7-6-24 16,11-11-21-16,7-10-58 0,3 0-133 15</inkml:trace>
  <inkml:trace contextRef="#ctx0" brushRef="#br0" timeOffset="17960.68">18817 14051 729 0,'-18'-10'-6'16,"8"5"7"-16,10 3-1 15,0 2 18-15,0 0-6 16,6 23-11-16,18 21-6 15,10 19 14-15,2 9-2 0,4-6-4 16,1-7-3-16,3-12 1 16,5-11-2-16,4-10-4 15,1-15-26 1,3-11-25-16,-7-15-24 0,-14-24-142 16</inkml:trace>
  <inkml:trace contextRef="#ctx0" brushRef="#br0" timeOffset="18164.38">19554 13813 703 0,'0'10'17'16,"0"11"-30"-16,0 21 27 0,0 19 36 16,0 13-31-16,0 3-13 15,0-2-6-15,-6-1 2 16,-14-2-3-1,-6-5-4-15,-3-6-26 0,-7-6-39 16,-5-7-45-16,-9-12-189 16</inkml:trace>
  <inkml:trace contextRef="#ctx0" brushRef="#br0" timeOffset="18492.5">17927 14878 598 0,'0'-9'6'0,"0"4"30"15,0 5 38-15,0 0-25 16,0 24-35-16,0 24-12 16,10 11 12-16,6 12-5 15,5-8-9-15,-1-9 0 0,0-5-2 16,-1-11-1 0,-6-8-26-16,-6-12-25 15,-4-16-37-15,-3-4-62 16,0-39-61-16</inkml:trace>
  <inkml:trace contextRef="#ctx0" brushRef="#br0" timeOffset="18832.59">17922 14828 655 0,'-5'-1'13'16,"2"-1"-14"-16,3 1 13 16,0 1 3-16,14 0-15 15,23 0-5-15,20-6 3 0,17-6 8 16,10-8-10-16,-1-2 4 15,-4 6-11 1,-12 10-15-16,-15 6-8 16,-12 3 3-16,-15 18 15 0,-9 15 9 15,-10 7 13-15,-6 10 26 16,0 4 11-16,0-2-14 16,-3-2-5-16,-6-5-6 15,-1-5-5-15,-3-8-7 16,-5-4-2-16,-13-7 5 15,-12-5-9-15,-18-5 5 16,-9-11-4-16,-4-3 4 16,5-10-9-16,20-13-8 15,23-11-8-15,26-9-25 16,24-2-63-16,29 1-147 16</inkml:trace>
  <inkml:trace contextRef="#ctx0" brushRef="#br0" timeOffset="19048.02">19025 14700 715 0,'-25'0'0'16,"9"24"30"-16,10 12 4 15,6 13-17-15,0 5-7 16,16 2-8-16,5-4 1 15,6-4-2-15,-3-11-13 16,-5-7-31-16,-8-14-30 0,-10-16-37 16,-1-1-95-16</inkml:trace>
  <inkml:trace contextRef="#ctx0" brushRef="#br0" timeOffset="19372.75">18877 14675 709 0,'-6'-6'8'0,"6"-2"-16"15,31-3 0-15,30-6 1 16,30-6 16-16,16-4-6 16,12 7 0-16,0 3-3 15,-13 11-2-15,-12 6-19 16,-23 10-31-16,-20 15 20 0,-18 5 22 16,-21 7 12-16,-9 3 21 15,-3 3 32-15,0 4-8 16,-8 2-10-16,1-1-13 15,4-1-9-15,2-7-8 16,1-7-5-16,0-7 0 16,0-11-4-16,-7-4 4 15,-12-4-2-15,-17 0 5 16,-22-3-11-16,-13-4-17 16,-12 0-12-16,-7-4-23 15,-1-4 7-15,-4 8-41 16,7 0-87-16</inkml:trace>
  <inkml:trace contextRef="#ctx0" brushRef="#br0" timeOffset="19648.96">18135 14887 654 0,'0'-1'11'0,"0"1"-13"16,0 0 14-16,0 1 6 0,7 28-11 16,8 14-3-16,3 13 2 15,6 2-4 1,3-8-3-16,2-8-20 0,6-9-45 15,-2-16-65-15,1-17-213 16</inkml:trace>
  <inkml:trace contextRef="#ctx0" brushRef="#br0" timeOffset="19844.43">19322 14597 368 0,'0'22'365'0,"0"5"-368"16,2 17 14-16,6 13 11 15,9 3-11-15,7 3-9 0,2-3 0 16,4 1-13-16,-9-4-58 16,-11-5-104-16</inkml:trace>
  <inkml:trace contextRef="#ctx0" brushRef="#br0" timeOffset="20280.27">18205 15250 730 0,'0'0'7'0,"11"12"-29"16,22 14 24-16,20 12 0 15,18 1 1-15,13-7-2 16,15-11-4-16,9-17-10 15,8-4-39-15,-9-25-39 16,-14-13-121-16</inkml:trace>
  <inkml:trace contextRef="#ctx0" brushRef="#br0" timeOffset="20459.79">19392 14994 704 0,'-9'18'30'16,"-13"8"-35"-16,-7 15 13 15,3 7 15-15,-1 4-15 16,-1 5-5-16,-2-6-4 16,0 0 2-16,-4-6-16 15,-2-5-15-15,-7-1-23 16,-7-6-41-16,-11-2-89 16</inkml:trace>
  <inkml:trace contextRef="#ctx0" brushRef="#br0" timeOffset="20692.16">18227 15792 766 0,'-13'0'7'16,"7"0"-14"-16,6 0 0 15,0 4 4-15,13 22-5 16,11 13 11-16,6 13-3 15,-2 1 4-15,-5-9-20 16,-7-10-4-16,-6-11-19 16,-5-13-21-16,-5-10 9 15,0-3-25-15,-18-25-45 16</inkml:trace>
  <inkml:trace contextRef="#ctx0" brushRef="#br0" timeOffset="21070.97">18168 15722 370 0,'1'-4'329'15,"18"-4"-327"-15,19-6-18 16,23-9 15-16,24-6 3 16,22-4-3-16,29-3 3 15,21-3-3-15,15-6 2 16,8-1-1-16,-6 3 0 16,-7 4 2-16,-12 10-5 15,-21 13 0-15,-25 11-2 16,-35 5 2-16,-29 3 1 15,-26 13 0-15,-12 4 0 0,-7 5 27 16,0 7 8-16,-10 4-9 16,-6 5-16-1,-4 2-7-15,1 0 5 16,-3 0-7-16,-4-4 3 0,-6-2-2 16,-12-2 2-16,-15-1-1 15,-16-4-4-15,-12-1-7 16,-12-1 1-16,-11 0-12 15,-11-1-11-15,-2-7 20 16,0-4 5-16,10-6 7 16,17-4 0-16,17-1 1 15,26-3-4-15,28-2-54 0,24 0-100 16</inkml:trace>
  <inkml:trace contextRef="#ctx0" brushRef="#br0" timeOffset="21267.46">19131 15532 808 0,'-38'0'1'0,"9"20"-26"16,16 18 22-16,9 9 6 16,4 6 3-16,17 3-1 15,12-3-7-15,0-5 1 16,-5-9-17-16,-4-8-27 0,-9-9-41 15,-11-12-94-15</inkml:trace>
  <inkml:trace contextRef="#ctx0" brushRef="#br0" timeOffset="21424.59">18641 15608 739 0,'-10'0'14'15,"10"4"-21"-15,9 28-4 16,25 17 15-16,14 5-6 15,5-2 4-15,7-6-3 16,2-10-9-16,-6-13-51 16,-3-14-28-16,-14-9-101 0</inkml:trace>
  <inkml:trace contextRef="#ctx0" brushRef="#br0" timeOffset="21597.11">19521 15431 657 0,'13'30'-1'16,"1"10"1"-16,-2 6 24 16,-3-2 13-16,6 4-17 15,2-3-15-15,2-1-2 16,0-6-19-16,-2 2-30 16,-4-4-39-16,-9-6-145 15</inkml:trace>
  <inkml:trace contextRef="#ctx0" brushRef="#br0" timeOffset="21892.32">19301 15890 632 0,'3'9'59'16,"5"1"-61"-16,6 6-2 15,10 11 33-15,15 5-2 16,13 2-18-16,19-3-6 16,15-6-1-16,15-11-3 0,8-14-24 15,7 0 5-15,0-28-13 16,-3-12-1-16,-1-10-77 15,-8-9-204-15</inkml:trace>
  <inkml:trace contextRef="#ctx0" brushRef="#br0" timeOffset="22124.71">21867 15327 775 0,'-7'43'39'0,"-8"12"-53"0,-2 14 6 16,0 7 9-16,-3-9 4 15,-4-5-6-15,-5-1 2 16,-7-11-3-16,-12-6 0 16,-13-8-12-16,-16-4-7 15,-17 0-39-15,-22-2-49 16,-20-1-261-16</inkml:trace>
  <inkml:trace contextRef="#ctx0" brushRef="#br0" timeOffset="22439.86">19093 16434 709 0,'-6'18'28'16,"6"18"-27"-16,0 16-4 15,13 17 3-15,14 7 2 0,7-3-2 16,5-5 0-16,4-11-38 16,-4-18-51-16,-14-21-55 15,-19-18-51 1</inkml:trace>
  <inkml:trace contextRef="#ctx0" brushRef="#br0" timeOffset="22904.8">19051 16512 666 0,'21'-8'25'0,"26"-10"-41"15,23-9 9-15,26-10 5 16,24-10 7-16,26-3-2 0,27-2 2 16,19 3-7-1,15 8 2-15,-1 7 0 0,-12 11-3 16,-13 7-8-16,-24 11-8 15,-16 5 7-15,-14 5 5 16,-13 16 9-16,-16 4-6 16,-19 3 6-16,-20 1-3 15,-19 1 2-15,-18 0 10 16,-4 2 17-16,-9 3 4 16,-6 6 2-16,-3 7-8 15,0-4-9-15,0 1-8 16,-18-4-6-16,-13-3-1 0,-18-2-2 15,-17-4 0-15,-22-3-11 16,-21-1-19 0,-21-5-18-16,-27-1 6 15,-19-7 1-15,-26-3 13 0,-11-1 26 16,0-1 18-16,9 0 19 16,23 0-7-16,26-1-6 15,36 1 0-15,35-3-20 16,34 0 1-16,30-3-18 15,20-3-25-15,32-1-104 16,23 0-195-16</inkml:trace>
  <inkml:trace contextRef="#ctx0" brushRef="#br0" timeOffset="23120.22">20137 16272 752 0,'-17'72'8'0,"16"15"-19"15,1 5 5-15,24-11 2 16,8-16 3-16,9-8 0 16,3-7-4-16,-5-14-51 15,-9-15-20-15,-24-13-70 0,-6-8-100 16</inkml:trace>
  <inkml:trace contextRef="#ctx0" brushRef="#br0" timeOffset="23316.7">19657 16330 646 0,'2'40'50'16,"9"15"-55"-16,4 15-6 15,9 5 11-15,6-7 0 16,3-7-1-16,6-1 0 16,5-8-16-16,-2-13-78 15,4-19-42-15,-6-18-133 16</inkml:trace>
  <inkml:trace contextRef="#ctx0" brushRef="#br0" timeOffset="23504.2">20756 16269 715 0,'8'49'1'15,"3"10"-5"-15,3 13 6 16,4-8-1-16,0-7 2 16,4-3-5-16,-1-6 3 15,-9-11-12-15,-9-9-35 16,-3-7-55-16,-36-16-149 15</inkml:trace>
  <inkml:trace contextRef="#ctx0" brushRef="#br0" timeOffset="23676.73">19690 16533 616 0,'-2'26'88'16,"2"10"-84"-16,4 9-38 15,22 5 29-15,13-5-1 16,4-10-14-16,12-1-27 16,5-12-60-16,-10-16-64 15</inkml:trace>
  <inkml:trace contextRef="#ctx0" brushRef="#br0" timeOffset="23856.25">20349 16375 731 0,'0'48'24'0,"5"3"-63"15,7 8 30-15,3-9 6 16,1-16 3-16,4-3-3 16,3-2-74-16,-5-13-91 15,-7-15-170-15</inkml:trace>
  <inkml:trace contextRef="#ctx0" brushRef="#br0" timeOffset="24012.85">20394 16347 665 0,'13'21'8'0,"6"8"-43"16,9 8 29-16,6 4 13 15,8-7-7-15,6-9 2 16,7-7-26-16,0-9-103 15,-11-9-301-15</inkml:trace>
  <inkml:trace contextRef="#ctx0" brushRef="#br0" timeOffset="24171.41">21042 16204 747 0,'5'55'43'0,"5"8"-43"16,5 9 4-1,3-7-6-15,1-13 3 0,5-6-4 16,6 9-19-16,3-6-84 16,-7-12-136-16</inkml:trace>
  <inkml:trace contextRef="#ctx0" brushRef="#br0" timeOffset="36871.33">5680 8259 420 0,'-9'0'84'0,"0"-1"-45"16,6 1 32-16,1 0-5 15,2 0-8-15,0 0-17 16,0 0-26-16,-1 0 4 16,1 0-15-16,-2 0 9 15,2 0-8-15,-1 0-3 16,1 0 3-16,0 0-8 16,0 0 8-16,0 0-10 0,0 0 12 15,0 0-17-15,0 0 14 16,0 0-7-16,0 0 6 15,0 1-2-15,0 1-2 16,0 2 5-16,0-3-10 16,0 1 12-16,0 2-14 15,1-1 11-15,7 2-8 16,1 2 8-16,0-2-2 16,4 1-1-16,-1 0 2 15,6-1-5-15,4 1 7 16,5-3-9-16,9 0 10 15,1 0-11-15,9-2 9 16,3 1-4-16,3 6 4 0,-7-3-4 16,1 4-2-16,-4-1 1 15,-3-3-4-15,4 2 10 16,-3 0-11 0,5-2 10-16,2-4-8 0,-2-1 10 15,3 0-6-15,-5 0-1 16,3 0 4-16,-2 0-4 15,-2 0 4-15,0 1-8 16,3 5 11-16,0-2-14 16,3-2 13-16,3-2-5 15,8 0 1-15,2 0 0 16,4-6 0-16,-2-2 2 0,-2-2-5 16,-2 1 7-16,1 1-9 15,2 1 8 1,3 0-9-16,-1 2 10 15,6-1-4-15,-1 1-2 0,-2 2 2 16,-1 0-2-16,-2 2 4 16,2 1-8-16,-2 0 10 15,0 0-11-15,-2 0 10 16,3-2-4-16,-4 1 3 16,0-1-2-16,-2-1-1 15,4 1 3-15,-1-1-5 16,1 3 7-16,2 0-10 15,-1 0 9-15,0 0-9 0,2 0 11 16,1 4-7 0,0 0-1-16,3-2 2 15,1-2-5-15,-5 0 5 16,-4 0-7-16,-13 0 12 0,-7-5-14 16,-10 0 16-16,-6 5-10 15,-2 0 7-15,-3 0-2 16,3 0-1-16,3 0 3 15,4 0-10-15,9 0 15 16,11 0-17-16,8 0 15 16,5 0-13-16,5 0 13 15,1 0-7-15,-2 0 1 0,-1 0 1 16,-1 0-2 0,-4 0 5-16,0 5-11 15,-1 4 10-15,1-3-11 16,4-1 10-16,4-1-6 0,9-4 4 15,0 0-2-15,3 0-12 16,-5 0 7-16,-4-8-15 16,-4 0-3-16,-5-5-2 15,0 5 16-15,-2-2-2 16,-2 0 4-16,-7 3-3 16,-4-1 3-16,-5 1-4 15,-2 3-1-15,-3-4 11 16,-1 0-3-16,1-2 9 15,-1 0-8-15,5 0 10 16,-2 4-9-16,-1 2 6 16,4 0 0-16,-2 3-2 15,1-2 1-15,-2 1-2 0,-4 2 5 16,-1 0-6-16,2 0 7 16,2 0-7-16,1 0 4 15,3 0-1-15,3 0 1 16,-1 2-1-16,3 1-1 15,-2 1 5-15,1 1-7 16,1 1 8-16,-2-2-9 16,0 2 8-16,4-2-4 15,1 0 4-15,8 0-3 16,2 0 3-16,-1-1 3 16,2 0 1-16,-4 0 1 15,-7 0-10-15,-3 1 6 0,-4 1-5 16,-4 1 5-16,3-1-4 15,1-1 2-15,5-1 3 16,2-1 0-16,1-2 11 16,2 0-6-16,-3 0-1 15,-3 0-7-15,-3 0 13 16,-4 0-8-16,-2 3-2 16,-1 5-3-16,0 0-3 15,1 0 2-15,4 2-6 16,6-3 8-16,3 0-9 15,5-3 8-15,-1-1-8 16,2-2 10-16,-1-1-6 16,2 0 0-16,-2 0 1 0,3 0-3 15,2 0 5-15,1 0-7 16,-2 0 9-16,2 0-12 16,0 0 9-16,3 0-6 15,2-1 6-15,-2-1-7 16,4 2-2-16,-5 0 3 15,3 0-1-15,1 0 7 16,-2 0-10-16,8 2 2 16,-3-2 0-16,0 0 6 15,-5 0-1-15,-5 0-1 16,-5 0-1-16,0-5-6 16,-1 0 3-16,-3 1-3 0,1-2 6 15,-6 1-6-15,-12 4 11 16,-10-2-4-16,-11 3 3 15,-6 0 1-15,-5 0-3 16,-2 0 1-16,-3-2-1 16,0 2 6-16,0 0-6 15,0 0 6-15,0 0-3 16,0 0 1-16,0 0-3 16,0 0 1-16,0 0-1 15,3 0-11-15,0 0-61 16,-3 0-170-16</inkml:trace>
  <inkml:trace contextRef="#ctx0" brushRef="#br0" timeOffset="40240.69">17775 13918 397 0,'3'0'-3'0,"-2"0"6"16,-1 0-9-16,0 0 16 15,0 0-8-15,0 0 4 16,2 0-7-16,-2 0-2 16,0-2 6-16,0 2-4 15,0 0 11-15,0 0-2 0,0 0 16 16,0 0-14-16,0 0 1 16,0 0-15-16,0 20-41 15,3 6-15-15,7 3-93 16</inkml:trace>
  <inkml:trace contextRef="#ctx0" brushRef="#br0" timeOffset="41208.12">17998 14050 322 0,'-23'12'146'0,"0"2"-147"15,4 0-3-15,3-2 39 16,2-2 18-16,3-2-21 0,2-2-18 15,2 0-3-15,4-4 8 16,-2 4-2-16,-4 1 1 16,-5 3-16-1,-6 4 7-15,-11 4-10 0,-4 0 7 16,-9-2-3-16,-1 0-4 16,-2-4 7-16,-3-4-3 15,0-2 11-15,-4-6-10 16,-1 0 13-16,4-21-13 15,-1-12 4-15,6-13-7 16,8-14 4-16,5-15-6 16,13-12-3-16,6-8 5 0,4 9-13 15,6 13 14-15,1 18-12 16,1 16 18-16,2 12-14 16,0-2 12-16,16 2-8 15,16 1-1-15,13-2 3 16,6 3-6-16,7 2 8 15,4 8-10-15,7 5 10 16,-2 10-12-16,-3 0 15 16,-3 12-11-16,-10 10 7 15,-5 9-2-15,-9 4-3 16,-7 5 7-16,-7 3-8 16,-8 0 10-16,-4 2-13 15,-8 8 13-15,-3 8-7 0,0 10 6 16,-18 7-3-16,-3-2-2 15,0-6 6 1,-4-12-2-16,-2-12 9 16,-3-10-3-16,-2-7 8 0,-4-6-14 15,-3-7 9-15,-3-7-10 16,1-9-3-16,-4 0 6 16,-6-13-10-16,-5-9 7 15,-5-9-11-15,-5-3 15 16,3-5-16-16,5-6 18 15,5-2-14-15,11-3 12 16,11-1-9-16,9-4 1 0,14 0 5 16,8-2-9-16,6 4 10 15,24 3-12 1,10 2 10-16,17 4-6 16,7 1 8-16,6 6-7 0,1 11 0 15,-10 12 4-15,-1 6-8 16,-4 8 10-16,1 0-11 15,3 14 13-15,-2 7-13 16,-3 9 11-16,-8 3-7 16,-5 5 4-16,-11 8-4 15,-7 7-4-15,-12 9 9 16,-7 8-6-16,-5 1 8 16,0 4-13-16,-17-2 14 0,-7-1-9 15,-4-7 11-15,-5-5-7 16,-2-5 7-1,-8-5-2-15,1-7-5 16,0-8 6-16,-1-14-9 0,4-11 4 16,0-10-21-16,-1-2-4 15,5-21-61-15,3-14-14 16,10 0 3-16,7 2-134 16</inkml:trace>
  <inkml:trace contextRef="#ctx0" brushRef="#br0" timeOffset="42547.4">21045 12164 675 0,'-3'-3'-5'0,"2"-1"3"16,1 4-2-16,0 25 16 15,0 18 6-15,6 17 8 16,11 11-13-16,-1-2-11 16,0 2 8-16,-3 2-13 15,-3-1 8-15,-2-4-11 16,-2-4 11-16,-3-11-10 15,-1-12 8-15,-1-12-27 16,1-14-18-16,0-14-21 16,-2-9-77-16,0-39-112 0</inkml:trace>
  <inkml:trace contextRef="#ctx0" brushRef="#br0" timeOffset="43027.58">21105 12228 622 0,'0'-5'2'16,"0"3"-5"-16,0 0 15 16,8 1 5-16,22-7-16 15,20-8 0-15,24-6-1 16,13-6 6-16,6 2-11 16,5 2 8-16,5 7-7 15,3 8 7-15,0 5-3 0,-8 4 0 16,-15 0 0-16,-16 7-2 15,-13 11 5-15,-15 3-13 16,-9 2 9-16,-7 4-8 16,-8-2 12-16,-4 2-8 15,-2 4 10-15,-8 4 0 16,-1 4 18-16,0 6 8 16,-12 7-3-16,-3 1 0 15,-1 3-23-15,-5-1 7 16,-7-1-9-16,-7-4 10 15,-9-6-6-15,-12-8 4 16,-13-4 6-16,-12-9-6 0,-8-7 3 16,0-9-11-16,7-7 8 15,6-3-14 1,6-17 10-16,7-3-10 16,7-5 8-16,9 5-5 0,10 3-4 15,12 6-4-15,13 7-14 16,5 5-5-16,7 0-25 15,0 2-36-15,1 0-120 16,11 0-174-16</inkml:trace>
  <inkml:trace contextRef="#ctx0" brushRef="#br0" timeOffset="43360.69">21593 12173 689 0,'-10'0'8'16,"4"0"-22"-16,6 0 16 16,-2 23 20-16,2 20-19 15,0 18 20-15,11 16-15 16,8 0 0-16,2 1-8 15,0-8 6-15,-6-6-2 16,-2-11-4-16,-7-17 4 16,-4-15-7-16,-1-12 11 15,-1-6-15-15,0-3 14 16,0 0-10-16,0 0 12 0,0 0-17 16,3-11-32-16,6-18-24 15,7-3-132-15</inkml:trace>
  <inkml:trace contextRef="#ctx0" brushRef="#br0" timeOffset="44019.94">22202 13033 674 0,'-39'6'-27'16,"0"2"32"-16,-2 2 9 15,-8-6 3-15,-9 1 7 16,-16 2-19-16,-14-2 26 16,-12-1-28-16,-9-3 7 15,-4-1-16-15,3-6 12 16,8-17-9-16,15-9 10 15,15-3-7-15,17-9-1 16,13-10 4-16,14-16-6 16,12-19 8-16,14-18-14 15,2-16 13-15,12 0-13 0,3 10 15 16,3 13-8-16,0 16 3 16,7 14 0-16,9 6-2 15,9 7 6-15,8 4-10 16,9 9 14-16,5 5-18 15,9 3 14-15,9 12-10 16,6 1 10-16,13 11-6 16,10 6 2-16,8 6 0 15,3 5-2-15,-5 18 8 16,-14 11-13-16,-12 6 11 16,-16 9-15-16,-12 2 15 15,-14 3-7-15,-9 0 4 16,-10 0-1-16,-8 3-1 0,-10 6 0 15,-13 11-2-15,0 8 10 16,-24 12-12-16,-13 12 11 16,-10 4-11-1,-4 0 10-15,-7-5-7 0,-8-8 3 16,-8-13 1-16,-4-13-5 16,-13-10 7-16,-4-13-9 15,-3-14 3-15,1-12-21 16,17-11-15-16,15-11-25 15,18 0-91-15,11-11-291 16</inkml:trace>
  <inkml:trace contextRef="#ctx0" brushRef="#br0" timeOffset="47288.55">20948 13147 480 0,'2'-2'60'16,"-2"-2"-55"-16,0 4 9 16,0-1 17-16,0 1 2 15,0-1-5-15,0 1-17 0,0-2-4 16,0 0-11 0,0 2 10-16,0-1-8 15,6 1 1-15,9 0-1 16,1-1 1-16,8-2 3 0,3 1-3 15,-1 1 2-15,3-3-3 16,2 0 7-16,-4 0-8 16,-2 0 11-16,2 1-5 15,-2 2 6-15,11-1 4 16,13-2-10-16,14-1 9 16,20-8-4-16,17-1 5 15,22-1-11-15,14 2 9 16,7 7-4-16,-1 6-2 15,-10 0-1-15,-21 2 0 16,-14 12-4-16,-19 2 0 16,-16 0 4-16,-8-2-9 15,-12-6 9-15,-8-2-6 0,-9-3 5 16,-10-3-5-16,-8 0 6 16,-7 0-2-16,0 1 1 15,0-1 5-15,0 1-6 16,0 1 3-16,0-1-10 15,0 1 7-15,0 5-40 16,-1 18-52-16,-27 13-131 16</inkml:trace>
  <inkml:trace contextRef="#ctx0" brushRef="#br0" timeOffset="50199.54">21231 12766 22 0,'-16'0'419'0,"-8"0"-420"15,17 0-2-15,4 0 16 16,1 0 15-16,2 0 2 15,0 0-13-15,0 0-8 0,0 0-6 16,0 0-4-16,0 0 11 16,0 0 15-16,0 0 16 15,-2 0-1-15,1 0-10 16,-1 0-2-16,2 0-9 16,0 0-6-16,0 0-10 15,0 0 1-15,0 0-6 16,0 0 3-16,0 0-4 15,2 0 1-15,22 0-4 16,18 0 7-16,16-5 2 16,15-9-5-16,12-4 4 15,2-2-1-15,4 5 0 0,-7 5-3 16,-11 4 6-16,-19 6-7 16,-18 0 3-16,-17 0 0 15,-12 0-1 1,-7 0-1-16,0 0 2 0,0 0 6 15,0 0-2-15,0 0 4 16,0 0-5-16,0 0 2 16,0 0-7-16,0 0-16 15,0 2-41-15,0 9-49 16,0 13-106-16</inkml:trace>
  <inkml:trace contextRef="#ctx0" brushRef="#br0" timeOffset="50653.33">21288 13115 608 0,'-33'-1'-23'0,"26"-12"-63"16,11 2 43-1,44 5-25-15,13 4 5 16,6 2-97-16</inkml:trace>
  <inkml:trace contextRef="#ctx0" brushRef="#br0" timeOffset="53088.44">21258 12268 241 0,'0'-3'9'16,"0"0"-19"-16,0 0 11 16,0-2 8-16,9 1 2 15,1 1-8-15,4 0 2 0,4 0-6 16,1 3 1-16,1 0-64 16</inkml:trace>
  <inkml:trace contextRef="#ctx0" brushRef="#br0" timeOffset="56122.69">22778 11239 493 0,'-10'-10'21'0,"4"3"-5"15,5 6 56-15,-1 1-11 16,2 0-29-16,0 0-14 16,0 0-15-16,0 15-6 15,-1 28 0-15,1 20 13 16,-2 19 2-16,2-1-9 15,0-10-2-15,0-7-3 0,0-18 4 16,8-16-6-16,-4-14-5 16,-1-12-2-16,-3-4 6 15,0 0-3-15,0-4 3 16,6-27 2-16,9-13-12 16,10-16 3-16,5 0 3 15,0 14 9-15,-5 19-3 16,-7 22 1-16,1 5-7 15,-3 21 2-15,-3 14 0 16,-7 8 9-16,-6 1 0 16,0-3 1-16,-5-9 7 15,-11-11-6-15,-4-8 13 0,-2-5-5 16,-2-3-3-16,6-5-4 16,2 0-3-16,12 0-17 15,4-13-29 1,31-16-73-16,15-7-89 0</inkml:trace>
  <inkml:trace contextRef="#ctx0" brushRef="#br0" timeOffset="56431.85">23212 11487 265 0,'-33'7'424'0,"2"-4"-424"16,4 9 29-16,5 8 3 15,4 0-22-15,6 14-9 16,11 3-3-16,1 1-10 0,17-7-28 15,13-13 1-15,3-18-14 16,0-2 21-16,-4-31-2 16,-7-9 27-1,-8-2 7-15,-9 9 8 0,-5 14 30 16,0 11 34-16,0 10-15 16,0 0-27-16,0 0-16 15,0 2-15-15,4 17-2 16,9 10 5-16,4 7 1 15,8 1-2-15,5-4 1 16,9-8-18-16,10-11-53 16,2-14-5-16,-1-4-57 0,-6-31-31 15</inkml:trace>
  <inkml:trace contextRef="#ctx0" brushRef="#br0" timeOffset="56652.27">23632 11502 221 0,'-4'-32'208'15,"-22"11"-92"-15,-2 9-24 0,4 5-26 16,6 3-31-16,11 4-13 15,5 0-16-15,2 34-17 16,11 9 10-16,16 10 2 16,4-3-4-16,-4-15 1 15,-14-4-3-15,-11-9 2 16,-2-1-5-16,-23-2 6 16,-18-4 4-16,-4 0 2 15,0-10-3-15,11-5-1 16,16 0-25-16,18-23-40 15,10-8-54-15,29-5-67 16,12 4-87-16</inkml:trace>
  <inkml:trace contextRef="#ctx0" brushRef="#br0" timeOffset="56919">23660 11615 253 0,'18'0'84'0,"-7"0"17"16,-1 0-15-16,-1 0-31 16,3-4-17-16,4-3-18 15,-1-3-9-15,4-1-9 16,-5-7 1-16,-1-9-3 15,-5-5 2-15,-8-5-3 16,0 2-6-16,-15 8 0 16,-11 9 4-16,-8 13 6 15,-4 5 3-15,0 12 2 16,9 18 9-16,9 13-3 16,14 3 0-16,6 4-4 0,2-3-3 15,20-4-4-15,9-5-1 16,5-9-3-16,4-7 4 15,2-8-4-15,0-7-36 16,5-7-18-16,0 0-64 16,-3-11-251-16</inkml:trace>
  <inkml:trace contextRef="#ctx0" brushRef="#br0" timeOffset="57281.03">24540 11432 44 0,'0'0'481'0,"-13"-1"-418"16,-14 1 25-16,-11 1-23 15,-4 20-28-15,-4 11-17 16,12 2-6-16,11-2-6 0,10-1-5 16,13-4-3-16,0 4-2 15,13-1 3-15,17 1-4 16,10-4-20-16,6-8-22 15,11-8-16-15,-2-11-39 16,-6 0-52-16</inkml:trace>
  <inkml:trace contextRef="#ctx0" brushRef="#br0" timeOffset="57623.12">24700 11538 572 0,'-24'-9'47'15,"3"0"-15"-15,-1 9 50 16,4 0-36-16,0 6-37 15,0 15-2-15,6 11-7 0,5 7 2 16,7 4-5-16,4-5 4 16,17-3-4-16,5-8-4 15,2-9-26-15,2-11-5 16,1-7 2-16,2-17 13 16,-4-23 9-16,-3-10 11 15,-14-3 5-15,-9 6-4 16,-3 15 13-16,0 15 47 15,-2 9 4-15,-1 8-21 16,2 0-16-16,1 0-20 16,0 9-17-16,6 22 9 15,18 11 3-15,4 1 4 0,3-7-5 16,0-8 2-16,-1-9-7 16,-3-3-27-16,1-7-13 15,2-9-25 1,1 0-17-16,2-21-88 0</inkml:trace>
  <inkml:trace contextRef="#ctx0" brushRef="#br0" timeOffset="57879.43">25184 11400 607 0,'-27'-4'71'16,"-3"4"-63"-16,-3 0 53 16,2 9-31-16,9 16-24 15,8 5-4-15,14 9-2 16,11 3-1-16,23 3-1 0,11-5-4 15,-5-2-1-15,-9-9-9 16,-14-8 13 0,-8-9-1-16,-9-4 5 15,-14 4 1-15,-27 7 16 0,-16 6-8 16,-6 0-6-16,5-5 2 16,17-8-8-16,9-5 5 15,18-3-32-15,14-4-43 16,16 0-100-16,32-22-343 15</inkml:trace>
  <inkml:trace contextRef="#ctx0" brushRef="#br0" timeOffset="58212.46">25301 11682 550 0,'0'-6'116'0,"0"3"-105"16,6 2 32-1,20-9-33-15,12-8-7 0,10-1-5 16,-3-5 4-16,-15-1-3 15,-11 3-11-15,-6-8-4 16,-8-9-2-16,-5 0 4 16,-3 2 9-16,-24 8 6 15,-7 13-4-15,-8 14 24 16,-7 2-10-16,3 23 13 16,4 15-6-16,12 8 2 15,12 7-8-15,13 4-2 16,5 1 1-16,16-4-6 15,17-4 0-15,10-8-4 16,8-10 4-16,-1-10-3 16,1-11 1-16,-4-8-3 0,-2-3-25 15,-2-14-15-15,-5-13-22 16,-10-5-30-16,-12 0-129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29:17.1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1594 14111 489 0,'0'-6'54'16,"-3"4"-44"-16,-11 0 44 15,5 1 0-15,0 1-22 16,2 0-8-16,-3 0-13 0,1 0 3 16,-5 7-8-16,-10 13 5 15,-10 22-10-15,-10 22 2 16,-5 17-3-16,9 2 1 15,3-7 1-15,8-12-3 16,13-14 8-16,7-8-7 16,9-11 4-16,0-9-3 15,0-6-2-15,9-6-4 16,15-3 5-16,4-4-1 16,11-3-2-16,4 0 4 15,0-3-2-15,-1-11 5 16,-6 2-7-16,-14 2 5 15,-6 6-5-15,-13 4-1 0,1 0-4 16,-4 0 4-16,0 15 3 16,0 5 0-16,-4 6 7 15,-8-5-5-15,1-3 4 16,2-7-3-16,6-8 5 16,3-3-7-16,0 0 0 15,0 6-6-15,13 6 1 16,6 13 9-16,1 12-6 15,-1 7 7-15,0 8-6 16,-5 9 3-16,-1 6-3 16,-5 5 4-16,-2 4-3 15,-2 1-1-15,3-2 9 0,0 1-4 16,2 4 8-16,-2 2-11 16,6 9 6-16,2 1-5 15,9 8 5-15,4 2-5 16,2-3 2-16,4-2 0 15,1-2-3-15,-2-4 2 16,-1-3-6-16,-3-4 8 16,0-2-9-16,-3 1 6 15,-4 1-5-15,-4 1 6 16,-3 1 0-16,0-6-2 16,1-5 1-16,-2-10-3 15,2-6 3-15,-4-13-4 16,-2-10 3-16,-3-13-2 0,-4-9 5 15,1-9-8-15,-4-3 6 16,0-2-4-16,1 0-7 16,4 0-16-16,7-8-17 15,8-17 11-15,12-14-8 16,5-11-18-16,-4-3-93 16,-10 1-182-16</inkml:trace>
  <inkml:trace contextRef="#ctx0" brushRef="#br0" timeOffset="22813.16">19869 15650 5 0,'-3'1'-1'0</inkml:trace>
  <inkml:trace contextRef="#ctx0" brushRef="#br0" timeOffset="30689.12">20117 14136 680 0,'-19'-15'3'0,"6"5"25"16,10 10 27-16,1 0-13 16,-3 5-31-16,-2 36-13 15,-6 25 4-15,1 18 4 16,4-2 2-16,1-20-12 0,4-16 7 16,0-9-8-16,-3-7 10 15,0 0-9 1,3-11-13-16,1-10-16 15,2 0-42-15,0-4-26 0,11-1-32 16,-3 4-109-16</inkml:trace>
  <inkml:trace contextRef="#ctx0" brushRef="#br0" timeOffset="31116.98">19921 15327 627 0,'-15'-15'14'15,"13"2"-9"-15,4 1 6 16,29 2-3-16,8 6-11 15,-1 4 9-15,-6 6-12 16,-7 24 6-16,-13 10-20 16,-10 5 5-16,-2 4 0 15,-27-2 12-15,-11-5 15 16,-6-11 1-16,4-8 14 16,7-10-14-16,15-7 35 15,11-6-14-15,7 0-10 16,0 0-24-16,23 0-9 0,22-1 13 15,13-4-3-15,10 0 6 16,1 5-15-16,-5 0 13 16,-3 0-26-16,-10 0-32 15,-14 7-14-15,-12 8-2 16,-17 6-62-16,-8 1-175 16</inkml:trace>
  <inkml:trace contextRef="#ctx0" brushRef="#br0" timeOffset="31895.3">18875 16370 364 0,'0'-13'4'0,"0"-6"5"16,17-6 49-16,8-7-2 16,3-2-6-16,0 2-30 0,2 4 3 15,-1 10-27-15,-4 9 12 16,-4 9-11-16,-2 5 3 16,-11 28-7-16,-7 16 4 15,-1 9 11-15,-9 2-17 16,-16-6 12-16,-2-8-9 15,-4-13 22-15,4-9 4 16,1-8 9-16,6-9-9 16,8-4 0-16,9-2 4 15,3-1-9-15,0 0-13 16,7 0-13-16,14 0 9 16,12 0-8-16,1 0 16 0,-4 16-9 15,-8 7 3-15,-7 6-7 16,-12 3 2-16,-3 6 7 15,-21-2-3-15,-13-1 15 16,-5-8-1-16,-4-11 16 16,4-8-12-16,2-8 3 15,6 0-15-15,6-5-2 16,9-13-3-16,15-7-14 16,1-9-21-16,23 0-37 15,8 3-82-15,-4 13-316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29:56.4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19750 13994 540 0,'-13'-8'11'16,"9"-2"-13"-16,4 10 12 15,0 0-2-15,0 0 9 16,0 0-17-16,0 0 2 16,0 0-2-16,0 0 0 15,0 0 4-15,0 0 0 16,0 0 7-16,0 0-10 0,0 0 13 15,0 0-11-15,0 0 10 16,0 0-9-16,0 0-2 16,0 6 2-16,0 6-2 15,7 8 8-15,3 2-2 16,-2 3 4-16,-2 1-13 16,0 3 14-16,-3 8-12 15,2 11 8-15,-2 9-3 0,0 12-2 16,-2 15 2-1,5 14-4-15,-5 18 7 16,-1 15-10-16,0 20 10 16,0 26-5-16,-19 27 8 0,-9 16-12 15,-6 8 2-15,-11-10-2 16,-10-20 2-16,-11-19 3 16,-6-24-5-16,-5-22 5 15,5-21-9-15,3-20 16 16,10-19-9-16,15-23 8 15,16-20-11-15,13-14 2 16,11-11 2-16,4-5-26 16,0 0-20-16,7-1-33 15,6-20-21-15,-4-7-68 16</inkml:trace>
  <inkml:trace contextRef="#ctx0" brushRef="#br0" timeOffset="4547.56">18388 1603 429 0,'3'-17'1'16,"-3"5"14"-16,0 6 2 15,0 5 31-15,0 1 3 16,2-2-16-16,-1 2-17 15,-1-1-8-15,0 0 8 16,0 1-10-16,0 0 6 16,0 0-16-16,0 0 8 15,0 0-9-15,0 0 6 16,0 2-2-16,-3 21-1 16,-9 17 4-16,1 16-2 0,1 8 3 15,4 3-11-15,3 1 8 16,0 1-4-16,-1 0 6 15,1-8-3-15,0-11 1 16,3-15-1-16,0-11-1 16,0-9 1-16,0-8-2 15,0-4 4-15,0-3-10 16,0 0 13-16,0 0-14 16,-1-11-4-16,-5-14-40 15,0-13-102-15,0-13-73 16</inkml:trace>
  <inkml:trace contextRef="#ctx0" brushRef="#br0" timeOffset="5835.51">18458 1470 346 0,'-9'-10'3'15,"3"3"7"-15,5 4-4 16,1 2 18-16,0 1 3 0,0-2-21 16,0 2-1-16,0 0-7 15,0 0 16 1,0 0-1-16,-2 0 14 15,1 0-5-15,-1 0 14 0,1 0-14 16,1 0-8-16,-2 0-9 16,2 0-4-16,0 0 4 15,-1 0-13-15,-5 4 5 16,-2 13-19-16,-4 11-13 16,-5 6-31-16,3-7-47 15,2-9-25-15,11-12 102 16,1-6 50-16,0 0 23 15,0 0 29-15,0 0-4 0,0 0-11 16,0 0-14-16,0 0-4 16,0 0-9-1,0 0-2-15,0 0 3 16,0 0-8-16,0 0-1 0,0 0-13 16,0 0 5-16,0 0-8 15,0 0 9-15,0 0-10 16,0 0 6-16,0 0-2 15,0 0 1-15,0 0 0 16,0 0-5-16,0 0 5 16,12 0-12-16,3 0 11 15,7 0-4-15,0 0 6 16,1 0-5-16,5 0 2 16,5 0-1-16,5 0-1 15,6 0 3-15,6 0-8 16,10 0 10-16,7 0-8 0,10-1 9 15,10-4-5-15,10 0 4 16,16-5-4-16,9-4 2 16,3 0-1-16,3 0-3 15,-3 3 7-15,0 1-11 16,-1-1 10-16,3-1-8 16,8-2 8-16,7-1-4 15,6 1 0-15,3 2 3 16,-8 5-2-16,-11 3 5 15,-4 4-9-15,-2 0 7 16,-7 0-7-16,-2 6 5 16,-8 1-2-16,0-2 0 15,8 0-1-15,13-5 1 0,7 0 2 16,7-1-4-16,-4-8 5 16,-10 2-9-16,-9 6 10 15,-8 1-8-15,-11 0 6 16,-11 2-2-16,-13 9-1 15,-11 2 2-15,0 1-4 16,1 0 3-16,12 0-5 16,17-3 7-16,18 1-7 15,9-2 7-15,3-4-5 16,-8-2 1-16,-15 0 4 16,-17-1-2-16,-15 0-1 15,-15-2-4-15,-9-1 3 0,-1 0-6 16,-2 0 11-16,1 0-6 15,-7 0 6-15,-11-1-5 16,-7-2 1-16,-14 2 2 16,-4 1-4-16,-3 0 4 15,0 0-4-15,0 0 10 16,0 0-8-16,0 0 7 16,0 0-3-16,0 0 0 15,0 0 0-15,0 0-3 16,0 0 0-16,0 0-1 15,0 0 0-15,-9 1-9 16,-13 25 7-16,-11 24 4 16,-8 23 9-16,8 14-7 0,10 2 0 15,12-7-1-15,11-10-3 16,0-12 4-16,0-14-6 16,8-13 4-16,-3-12-6 15,-2-10 10-15,-2-7-6 16,1-4 2-16,-2 0 0 15,0 0-17-15,-28 0-43 16,-16-4-175-16</inkml:trace>
  <inkml:trace contextRef="#ctx0" brushRef="#br0" timeOffset="7203.61">18296 2196 558 0,'0'0'9'0,"0"0"2"15,0 0-11-15,0 0 23 16,0 0 1-16,0 0-9 16,0 0-17-16,0 0 6 15,0 0-3-15,1 0 3 0,4 0-3 16,5 0-2 0,-1 0 3-16,6 0-2 15,6 0 7-15,1 0-10 16,8 0 10-16,1 0-11 0,3 0 11 15,7 0-8-15,-2 0 2 16,10 0 1-16,4 0-4 16,5 0 5-16,9 0-7 15,3 2 6-15,-1 5-6 16,4 0 8-16,-2-2-4 16,4 1 0-16,8-4 0 15,5-2 1-15,7 0 0 16,8 0-4-16,18 0 7 15,17-9-10-15,17-2 9 16,21 1-6-16,4 3 6 16,3 3-5-16,-2 0 4 15,-15 1-3-15,-9-1 1 0,-9-3 4 16,-12 0-10-16,-12 1 7 16,-13 2-7-16,-9 1 12 15,-2 3-8-15,-1 0 4 16,7 0-3-16,-6 0 2 15,-6 0 1-15,-3 0-5 16,-10 0 8-16,-2-1-15 16,-1-2 16-16,-5-1-11 15,6-2 10-15,1 0-6 16,10 1 2-16,0 3 0 16,1 0-2-16,2 2 4 15,2 0-8-15,9 0 7 0,0 0-8 16,1 0 13-16,-7 0-10 15,-15 6 7-15,-10 2-6 16,-12-1 2-16,-13-1 3 16,-14-2-6-16,-11-1 8 15,-13-3-14-15,-4 1 15 16,-5-1-8-16,4 0 6 16,-1 0-2-16,7 0-1 15,1 0-2-15,-5 0 2 16,-4 0-3-16,-3 0-38 15,-40 0-61-15,-40-8-276 16</inkml:trace>
  <inkml:trace contextRef="#ctx0" brushRef="#br0" timeOffset="8123.37">21133 1368 373 0,'0'-10'16'16,"0"6"3"-16,0 3 32 15,0 1-5-15,0 0-21 0,0 0-12 16,0 0-11 0,0 2 10-16,3 14 3 15,-1 16-3-15,-2 22 3 16,0 25 10-16,-9 24-5 0,-8 11-19 16,1 0 8-16,5-8-8 15,4-13 10-15,7-14-8 16,0-14 1-16,6-17-1 15,3-13-2-15,-2-15 2 16,-2-10-9-16,-1-8 7 16,0-2-10-16,-4 0-17 15,0-13-49-15,-14-19-105 0</inkml:trace>
  <inkml:trace contextRef="#ctx0" brushRef="#br0" timeOffset="8637">19836 1500 446 0,'-3'0'22'16,"3"0"-26"-16,-3 7 2 16,-6 24 21-16,-6 22 30 15,-2 18-31-15,-2 13-5 0,2 8-3 16,3-10 19-16,5-8-10 15,2-19-8-15,5-15-7 16,2-13-2-16,0-11 2 16,0-9-8-16,0-5-2 15,0-2-38-15,-10 0-39 16,-9-15-75-16</inkml:trace>
  <inkml:trace contextRef="#ctx0" brushRef="#br0" timeOffset="9004.62">19152 1567 501 0,'0'-4'21'0,"0"4"-10"15,0 0 7-15,0 22 9 16,-7 31-3-16,-5 19 4 16,4 14-13-16,5-2-13 0,3-9 7 15,0-11-9-15,0-7 9 16,0-3-11-16,0-8 5 15,-1-6-3-15,-1-11 3 16,2-9-1-16,0-12-18 16,0-4-19-16,17-4-42 15,11-4-9-15,7-28-55 16</inkml:trace>
  <inkml:trace contextRef="#ctx0" brushRef="#br0" timeOffset="9315.45">20281 1545 365 0,'9'-13'7'0,"-5"6"-12"0,-2 6 26 15,-2 1 34-15,3 0-29 16,3 0-7-16,4 18 30 15,4 11-12-15,-2 10-7 16,-1 13-11-16,-3 13-15 16,-6 14 8-16,-2 11-1 15,0 3 0-15,-10-5-6 16,-4-14 0-16,2-15-1 0,6-15-5 16,3-14 5-16,1-10-9 15,2-12 4 1,0-5-32-16,17-3-58 15,14-13-45-15</inkml:trace>
  <inkml:trace contextRef="#ctx0" brushRef="#br0" timeOffset="9946.75">23007 1462 523 0,'0'-5'38'0,"-23"-3"-38"15,11 5 24-15,3 3 30 16,2 0-33-16,-3 0-11 0,-6 19-12 15,-7 12 11 1,-7 14 3-16,-1 17 9 16,-7 20-2-16,1 18-3 15,0 7 2-15,6-1-14 0,13-15 1 16,6-13-9-16,12-14 8 16,0-15-6-16,0-14 4 15,0-16-2-15,0-10-20 16,0-9-26-16,0 0-6 15,-24-27-85-15</inkml:trace>
  <inkml:trace contextRef="#ctx0" brushRef="#br0" timeOffset="10283.85">22171 1300 568 0,'-13'0'15'16,"1"0"-23"-16,-5 10 9 15,-1 24 25-15,1 22-1 16,2 19-3-16,0 15-23 15,3 1 15-15,4-3-12 16,2-11 4-16,5-11-3 16,1-12-2-16,0-8 0 0,0-10-2 15,0-11 3-15,0-4-17 16,0-8-21-16,6-1-46 16,7-5-34-16,8-7-202 15</inkml:trace>
  <inkml:trace contextRef="#ctx0" brushRef="#br0" timeOffset="10764.89">23528 1509 478 0,'-6'1'19'0,"3"1"-18"16,-7 8-3 0,-1 15 22-16,-1 19 9 0,-1 20-9 15,4 14-15-15,-4 6 19 16,-1-2-9-16,2-6-8 15,-3-9 2-15,6-10-7 16,2-10 8-16,0-8-13 16,3-12 8-16,3-5-5 15,-1-8 0-15,1-3-23 16,-1-4-72-16,-1-7-57 0</inkml:trace>
  <inkml:trace contextRef="#ctx0" brushRef="#br0" timeOffset="13763.98">18935 2998 70 0,'-5'-20'26'16,"2"-3"12"-16,3 5 17 15,0 4 3-15,0 3-3 16,0 5 3-16,0 6-13 0,0 0-14 16,0 0-7-16,0 0 0 15,0 0-19-15,0 0 5 16,0 0-9-16,0 0 6 16,0 17-10-16,0 23 11 15,8 18 10-15,-1 17-4 16,4 3-6-16,3-6-6 15,-1-11 2-15,0-9-7 16,-4-13 9-16,-3-9-9 16,-3-6 7-16,-3-10-11 15,0-10-10-15,0-4-52 16,0 0 17-16,-8-4-71 0</inkml:trace>
  <inkml:trace contextRef="#ctx0" brushRef="#br0" timeOffset="14723.76">19000 2932 282 0,'-7'-4'21'0,"1"0"-14"15,0 1 29-15,3-1 4 16,3 0-17-16,0 1-16 15,0 0-4-15,0 2 1 0,0 1-1 16,0-1-4-16,0 1 1 16,0 0 2-1,13-4-6-15,2 2 7 16,9-2-8-16,4-3 11 0,7 0-8 16,8-3 6-16,3 1-4 15,10-2 3-15,8-3-1 16,5 0-2-16,13-3 2 15,10 2-7-15,13-1 9 16,6 0-5-16,1 3 5 16,-3 2-5-16,-8 4 3 15,0 3 0-15,3 0-3 16,2-2 5-16,13-2 5 16,10-6 25-16,4-6-31 15,0-3 5-15,-9-2-4 16,-17 7 5-16,-15 4-8 0,-16 10-1 15,-21 4 3-15,-18 0-4 16,-11 0 3-16,-11 0-7 16,-2 0 8-16,-1 0-6 15,0 0 7-15,-2 0-5 16,1 0 2-16,-2 0 1 16,1 0-3-16,-2 0 2 15,1 0-2-15,-5 0 2 16,2 1-5-16,-3 0 7 15,0 2-7-15,0 0 5 16,0 4-5-16,0 7 2 16,0 7 4-16,-3 13-1 15,0 11 3-15,0 15-2 0,-14 18 7 16,-6 11 2-16,-3 11 4 16,2-3-5-16,2-8-5 15,5-14-2-15,1-17 1 16,6-15 0-16,1-12-5 15,1-13 5-15,3-10-8 16,-3-5 17-16,-4-3-7 16,-10 0 8-16,-12 0-9 15,-11 0-3-15,-10 0-1 16,-11 0-1-16,-5 0 4 16,-9-4-10-16,-6-3 10 15,-3 1-8-15,-5 0 8 0,-1 0-3 16,-4 0-1-16,-7 2 0 15,-4 1-1-15,-2-1 3 16,-1 3-8-16,4 1 9 16,1 0-9-16,4 0 9 15,1 0-5-15,4 5 3 16,12 1-2-16,9 0 1 16,14-1 1-16,27-5-5 15,19 0 9-15,15 0-8 16,0-3 6-16,6 1-9 15,1 2 3-15,11 0-19 16,9-8-22-16,9-4-41 16,1-8-79-16</inkml:trace>
  <inkml:trace contextRef="#ctx0" brushRef="#br0" timeOffset="15339.15">20235 2700 376 0,'-2'-5'-4'0,"1"2"11"15,-1 2 0-15,2 1 37 16,-1 0-12 0,-1 0-4-16,2 0-11 0,-1 0-3 15,-4 0-5-15,-8 16-8 16,-3 27 6-16,-7 24 8 15,-2 21 8-15,8 12-14 16,0 4 3-16,6-1 1 16,10-10-2-16,1-18-5 15,0-19-3-15,7-20 3 16,5-14-8-16,-4-11 7 0,-1-7-10 16,-5-2 10-1,-2-2-15-15,0 0 6 16,0 0-14-16,0 0-16 15,-4-9-22-15,-6-9-27 0,-2-14-82 16,-2-4-92-16</inkml:trace>
  <inkml:trace contextRef="#ctx0" brushRef="#br0" timeOffset="15672.17">19714 2716 379 0,'0'0'48'15,"0"0"-50"-15,0 0 0 16,0 0 1-16,0 22 8 15,0 31 0-15,-2 26 32 16,-2 25-7-16,-2 7-6 16,1-3-10-16,4-14-11 15,1-15-2-15,0-18-4 16,10-16 6-16,4-11-9 0,-1-10-4 16,1-8-40-1,3-4-13-15,1-12-54 16</inkml:trace>
  <inkml:trace contextRef="#ctx0" brushRef="#br0" timeOffset="16044.01">20850 2548 426 0,'0'-9'-5'0,"-2"3"-6"15,1 6 30-15,1 4-10 16,0 28-10-16,0 17 16 15,11 19 24-15,2 6-16 16,-1-1-11-16,-5-5 3 16,2-2-10-16,-5-6-2 15,-2-5-1-15,-2-5-1 16,0-8-2-16,0-7 2 16,0-7-13-16,0-8-10 15,0 0-38-15,14-10-65 0</inkml:trace>
  <inkml:trace contextRef="#ctx0" brushRef="#br0" timeOffset="16571.59">22105 2631 439 0,'0'-3'27'15,"0"3"-35"-15,0 0 2 16,0 0 7-16,0 20 0 15,0 17 19-15,0 17 13 16,0 12 11-16,-3 6-24 16,-4 2 7-16,4-5-14 15,3-7 3-15,0-10-16 16,0-15 6-16,0-6-6 16,0-10 1-16,2-9 2 15,-1-3-28-15,2-7-3 16,0-2-35-16,1 0-15 15,9-15-77-15</inkml:trace>
  <inkml:trace contextRef="#ctx0" brushRef="#br0" timeOffset="17223.63">22213 2728 425 0,'-8'-5'4'16,"7"0"-1"-16,1 4 18 15,0 1 7-15,0 0-33 16,10 0-4-16,19 0 2 16,18 0 15-16,16 0 2 15,11-7-7-15,11-3 4 16,9 3-8-16,12 5 5 0,10 2-10 16,5-2 9-16,2 2-13 15,-1 0 2 1,2-1-6-16,-5-1 10 15,-6 2-2-15,-15 0 4 0,-8 0 4 16,-10 0-8-16,-1 0 11 16,-4 0 2-16,-7 0 5 15,-11 3-9-15,-5 9-2 16,-9 1-1-16,-9 3 0 16,-11-1 2-16,-6-3-3 15,-9-1 0-15,-3-1-7 16,-4 0 13-16,-1 7-6 15,0 6 13-15,-10 11 2 0,-14 14 1 16,-7 11 4-16,-5 11-3 16,1 8 2-1,3-1-15-15,0-5 4 16,7-10-9-16,0-12 6 0,5-9-5 16,6-14 3-16,3-12-2 15,5-8 1-15,-13-7 10 16,-13 0 0-16,-21 0 1 15,-17-6-16-15,-13-13 9 16,-16-7-10-16,-12-3 10 16,-7-6-6-16,-3 1 4 15,6-5-2-15,12 0 13 0,13 4 7 16,6 4-13 0,17 8 2-16,11 9-10 15,8 6 6-15,17 6-7 16,10 2 2-16,11 0-4 0,8 0-17 15,2 0-21-15,0 0-49 16,18 9-44-16,12-1-49 16</inkml:trace>
  <inkml:trace contextRef="#ctx0" brushRef="#br0" timeOffset="17551.3">23310 2753 477 0,'0'-5'11'0,"0"2"-9"16,0 3-1-16,0 0 18 15,0 0-7-15,-3 17-20 16,-10 16 15-16,0 18 25 15,-8 12 2-15,4 9-20 16,1 0 7-16,7-5-10 16,6-7-3-16,3-13-2 15,0-12-4-15,0-8 2 16,0-10-6-16,0-9 6 16,0-5-16-16,0-3-16 15,-15 0-31-15,-6-1-37 0,-7-21-115 16</inkml:trace>
  <inkml:trace contextRef="#ctx0" brushRef="#br0" timeOffset="17808.82">22904 2733 530 0,'0'-2'4'15,"0"2"-4"-15,-5 20 7 16,-10 27 17-16,2 15 17 16,1 10-25-16,6-5-7 0,6-7-13 15,0-7 8-15,0-10-8 16,0-3 10-16,2-3-27 16,4-8-5-16,4-5-30 15,3-7-29-15,8-13-20 16,9-4-171-16</inkml:trace>
  <inkml:trace contextRef="#ctx0" brushRef="#br0" timeOffset="18135.95">23669 2801 426 0,'0'0'-16'15,"0"4"19"-15,0 4 19 16,0 9 2-16,0 6 1 16,-5 12-2-16,-5 9 4 15,1 9-11-15,-2 7 10 16,-1 4-10-16,-2-2 0 15,2-3-14-15,3-7 3 16,5-11-3-16,2-13-3 0,2-9 5 16,0-8-8-16,0-2-7 15,0-3-32 1,-4-6-65-16,-8 0-191 16</inkml:trace>
  <inkml:trace contextRef="#ctx0" brushRef="#br0" timeOffset="19644.21">21085 3700 422 0,'0'0'27'0,"-19"0"-44"0,-2 0 14 15,-1 0 21-15,-5 3 0 16,-7 10-3-16,-2 3-17 16,-1 1 12-16,-4-2-3 15,0 0 15-15,-8-2-6 16,-8-1 2-16,-7 3-8 16,-9-3-7-16,-13-1 2 15,-8-4-8-15,-6-2 22 16,-1-3-8-16,4-1 12 15,6 1-10-15,5-1-1 16,4 3 0-16,2-1-6 16,3-3-1-16,3 0-10 15,7 0 10-15,0-1-11 0,3-9 12 16,0-5-8-16,-3-2 6 16,-3-4-5-16,-2-1 1 15,-1-1 3-15,1 1-7 16,-2-3 8-16,7 0-13 15,3-1 12-15,9-6-12 16,12 4 9-16,12-3-3 16,14 3 6-16,8 0-5 15,4 1 0-15,5-5 3 16,0-6-5-16,10-2 4 16,11-2-8-16,7-4 16 15,9 2-15-15,3-1 8 0,8-6-2 16,3-1-2-16,1 0-2 15,0-3-5-15,0 5 8 16,0 0-19-16,-7 3 16 16,0 4-4-16,-10 7 12 15,-2 6-4-15,3 6 3 16,1 3-2-16,9-3 1 16,9 0 3-16,8-3-10 15,12-4 10-15,9 0-12 16,9 2 16-16,0 3-13 15,-2 1 7-15,-1 2-3 16,-4 3 2-16,1 4 2 16,4 2-8-16,2 0 10 0,1 0-15 15,-4 4 16-15,-6 2-13 16,0 1 13-16,-4 2-8 16,2-1 4-1,-3-1-2-15,-6 3-2 0,-8 4 5 16,-8 0-8-16,-7 0 8 15,-8 5-12-15,-1 4 17 16,2 2-10-16,1 0 5 16,10 3 0-16,2-1 0 15,4-1 0-15,-3 0-4 16,-3 5 5-16,-7 2-10 16,-7 1 9-16,-4-1-8 0,-6 1 10 15,0 3-6-15,-2 0 2 16,-3 4 1-16,2 1-2 15,-2 1 5-15,-2 2-9 16,-2-2 12-16,-8 4-12 16,-10 6 11-16,-3 8-9 15,-29 14 10-15,-26 13-5 16,-12 8 4-16,-11 7-1 16,4-4-7-16,5-9 13 15,3-5-12-15,7-10 13 16,-4-4-9-16,-6 0 7 15,-4 0-9-15,-8 2 1 0,-4-1-1 16,0 1-2-16,-5-5 3 16,-2 0-20-1,-3-6-1-15,-2-8-33 16,0-7 0-16,3-8-19 16,2-8-26-16</inkml:trace>
  <inkml:trace contextRef="#ctx0" brushRef="#br0" timeOffset="23299.87">19085 3534 136 0,'-13'0'-11'0,"-2"0"-13"15,0 0 4-15,8 0 27 16,4 0 16-16,-1 0 9 16,3 0-13-16,-1 0 8 0,1-2-14 15,-1 0 3-15,-1 2 0 16,2-2-2-1,-2 2-4-15,2 0-3 16,-1 0-1-16,-2 0-7 0,-2 0 6 16,0 0-11-16,0 4 5 15,-1 0-6-15,4-3 4 16,3 1 5-16,0-2-2 16,0 0 4-16,0 0 4 15,0 0 8-15,0 0-3 16,0 0 2-16,0 0-12 15,0 0 3-15,0 0-5 16,0 0 4-16,0 0-4 16,0 0 0-16,0 0 3 15,0 0-8-15,0 0 6 16,0 0-5-16,0 0 11 16,1 0-7-16,6-2 5 0,-2-1 0 15,-4 3 0-15,1-2-2 16,5 0-4-16,12-2 1 15,14-6-2-15,9-6 14 16,10-3-3-16,-2 0 3 16,3 3-12-16,-3 4 1 15,-5 2 0-15,-6 3-4 16,-10 2 5-16,-9 1-7 0,-8 2 6 16,-5 1-5-1,-4 0 8-15,-3 1 37 16,0 0 20-16,0 0-18 15,0 0-17-15,0 0 0 16,0 0-20-16,0-2 6 0,0 2-18 16,0 0 13-16,0 0-11 15,0 0 3-15,0 0-3 16,0 0 0-16,0 0-2 16,0 0-17-16,0 0-11 15,0 0-76-15,-17 2-78 16</inkml:trace>
  <inkml:trace contextRef="#ctx0" brushRef="#br0" timeOffset="26687.61">19977 3764 421 0,'-7'-20'-1'0,"1"0"2"16,6 2 7-16,0 6 41 15,-2 3-4-15,2 4-3 16,-1 5-21-16,1 0 5 16,0 0-20-16,0 0 0 15,0 4-9-15,0 20-2 16,3 14 6-16,7 17 3 0,2 7 2 15,0-2-8-15,0-1 8 16,0-2-12-16,-1 4 13 16,-1 1-8-16,-1 0 6 15,-3-4-9-15,1-5 6 16,-4-6 1-16,0-4-8 16,-3-2 11-16,0-2-17 15,0-6 7-15,0-4-32 16,-3-9-41-16,-7-19-93 15</inkml:trace>
  <inkml:trace contextRef="#ctx0" brushRef="#br0" timeOffset="27003.71">20229 3661 407 0,'-6'-3'-7'0,"-3"3"-4"16,5 0 26-16,-2 0 11 16,-3 22-19-16,0 10 4 15,1 16 19-15,4 10-3 16,4 15 12-16,0 13-6 16,0 11 4-16,0 4-27 15,10-1 3-15,5-7-6 0,-1-12-1 16,-1-13-4-16,-3-15-4 15,-5-14 5-15,-3-16-10 16,-2-10 12 0,0-6-8-16,-8-4-2 0,-16-3-16 15,-9-3-60-15,-7-23-81 16</inkml:trace>
  <inkml:trace contextRef="#ctx0" brushRef="#br0" timeOffset="27303.52">19800 4381 567 0,'3'7'20'15,"9"5"-36"1,7 11 6-16,11 16 11 16,7 12 16-16,8 6 1 15,1 7-17-15,2-7 5 0,-2-8-12 16,-2-11 10-16,-6-13-8 15,-4-11 8-15,-6-14-2 16,4 0-1-16,4-35 2 16,4-15 1-16,3-10 2 15,-4-3-9-15,-14 13 11 16,-10 18-15-16,-8 17 13 16,-7 11-10-16,0 4 0 0,2 0-44 15,-1 0-102-15,1 0-225 16</inkml:trace>
  <inkml:trace contextRef="#ctx0" brushRef="#br0" timeOffset="27860.13">20710 3906 529 0,'10'-24'4'0,"9"3"-2"15,1 5-7-15,2 5 11 0,-2 9-11 16,-7 2 3-16,-13 13-12 16,0 21 20-16,-30 15 6 15,-14 8-1-15,-1 0 2 16,8-12 7-16,13-15 20 16,18-5-30-16,6-3 2 15,3 1-18-15,25 6 16 16,10-6-7-16,9-7 2 15,2-4-2-15,-1-9-2 16,-8-3-6-16,-7 0-51 16,-17 0-73-16,-16 0-152 15</inkml:trace>
  <inkml:trace contextRef="#ctx0" brushRef="#br0" timeOffset="27988.78">20749 4449 400 0,'0'13'151'0,"7"-4"-185"15,18 4 38-15,8 0-3 16,11-8 7-16,9-4-5 16,-6-1-67-16,-12-23-144 15</inkml:trace>
  <inkml:trace contextRef="#ctx0" brushRef="#br0" timeOffset="28256.07">21008 3860 731 0,'0'-7'-5'16,"1"0"-45"-16,22 7 38 16,8 0 4-16,6 18 9 15,-1 14 2-15,-15 14-5 16,-18 7-16-16,-3 5 0 16,-25-5 14-16,-8-7-2 15,5-11 10-15,5-11-5 16,7-6 13-16,10-11 6 15,4-1-9-15,2 1-7 16,6 5-17-16,21 4 21 16,13-1-12-16,12-7 11 15,8-8-22-15,2-4-10 0,-7-28-128 16</inkml:trace>
  <inkml:trace contextRef="#ctx0" brushRef="#br0" timeOffset="28467.5">21407 3782 696 0,'0'-3'18'16,"0"2"-53"-16,0 1 20 15,9 0 7-15,7 11-3 16,3 10 17-16,-8 10-10 16,-8 5-3-16,-3 3-15 15,-6 1 15-15,-10-4 2 0,1-7 4 16,5-5 4-16,5-1-7 15,5 4-16-15,0 3-108 16,15 1-54-16</inkml:trace>
  <inkml:trace contextRef="#ctx0" brushRef="#br0" timeOffset="28572.22">21498 4327 383 0,'0'5'281'16,"1"-5"-277"-16,-1 0 10 15,5 4-12-15,5 5-2 16,7 6-19-16,6 2-58 15,-2-10-157-15</inkml:trace>
  <inkml:trace contextRef="#ctx0" brushRef="#br0" timeOffset="29156.48">19511 5243 498 0,'0'-8'11'0,"0"4"-2"16,0 4 34-16,0 0 3 0,0 0-26 15,0 6-25-15,0 23 7 16,-3 15 3-16,3 11 26 15,0 0-23-15,0-7-4 16,9-7-2-16,5-8-3 16,-1-10 3-16,-6-10-9 15,-2-7-20-15,-5-6-27 16,0-4-2-16,0-29-8 16,0-21-63-16,-8-11-127 15</inkml:trace>
  <inkml:trace contextRef="#ctx0" brushRef="#br0" timeOffset="29763.86">19511 5243 322 0,'-51'-33'104'0,"47"28"-63"16,4 4 16-16,0 1-31 16,0-2-20-16,6-1-4 15,27-7-7-15,17-6 14 16,20-9 4-16,20-5 1 16,8-2-18-16,8-1 13 15,13 0-12-15,12-1 6 16,9 3-5-16,12 2 4 15,3 0-1-15,-6 7-2 16,-9 4 1-16,-9 4-33 16,-12 6 11-16,-9-1 0 15,-10 1 22-15,-9 0-4 16,-9-2 3-16,-12 0 1 0,-8 2-1 16,-8 1 3-16,-14 5-6 15,-10 2 7-15,-12 0-11 16,-9 5 11-16,-6 8-9 15,-3 8 9-15,0 9 3 16,0 9 7-16,-9 8 8 16,-3 9-12-16,-3 3-3 15,6 3-11-15,3 1 13 16,-1-3-12-16,5-4 11 16,-2-8-8-16,-1-6 3 15,-4-10 1-15,-9-7-3 16,-13-3 9-16,-11-2 2 0,-20-2 4 15,-16-2-17-15,-14-2 15 16,-15-4-14-16,-11-2 5 16,-6-4-2-1,-7 0 23-15,-4-2-6 0,-1 2-5 16,1 2 9-16,10 1-22 16,14 0 13-16,19-2-16 15,22 1 11-15,21-2-10 16,18-1 3-16,10-3-2 15,12 0 0-15,3 0 3 16,1 0-28-16,2 0-5 16,3 0-20-16,0 0 1 15,0 0-44-15,22 0-24 0,16-23 44 16,11-14-67-16</inkml:trace>
  <inkml:trace contextRef="#ctx0" brushRef="#br0" timeOffset="30056.08">20810 5004 618 0,'0'-5'-19'16,"0"2"-2"-16,0 3 26 15,0 0 4-15,0 0-7 0,0 0-16 16,9 7 17-16,3 18-14 15,-1 13 16-15,-1 16 8 16,-3 13 16-16,0 6-21 16,1-4 2-16,-2-3-4 15,0-13-5-15,-2-12 5 16,1-10-11-16,-1-12 7 16,-1-8-9-16,-3-8 11 15,0-3-26-15,0-11-12 16,-25-25-147-16</inkml:trace>
  <inkml:trace contextRef="#ctx0" brushRef="#br0" timeOffset="30304.15">20102 5034 647 0,'-4'15'-2'15,"4"13"-6"-15,0 13 1 16,6 9 17-16,13 10 2 16,7 3-7-16,-1-5 4 15,-1-5-15-15,-1-8 11 16,-1-13-10-16,-2-5 12 16,-1-10-22-16,3-9-22 0,6-8-25 15,9-24-54-15,11-27-151 16</inkml:trace>
  <inkml:trace contextRef="#ctx0" brushRef="#br0" timeOffset="30569">21227 4887 641 0,'0'0'2'16,"0"0"-27"-16,0 0 21 15,3 17 0-15,4 19 3 16,1 17 1-16,-1 8 7 16,4-2-11-16,0 1 13 15,0-6-7-15,2-4 2 16,-2-4-4-16,-5-3 3 16,0-9 1-16,-5-3-7 0,-1-9 6 15,0-2-24-15,0-5-31 16,-19-4-57-16,-14-8-93 15</inkml:trace>
  <inkml:trace contextRef="#ctx0" brushRef="#br0" timeOffset="30992.79">19800 5052 602 0,'0'0'23'16,"2"1"-21"-16,-1 10-5 0,-1 14 1 16,0 14 21-16,0 10-19 15,0 1 7-15,-1-2-11 16,-13 1 13-16,-4-5-10 15,-1-1 4-15,4-5-5 16,2-10-21-16,8-8-18 16,5-8-43-16,0-12-33 15,29-5-51-15</inkml:trace>
  <inkml:trace contextRef="#ctx0" brushRef="#br0" timeOffset="31188.27">20287 5089 505 0,'0'0'20'16,"0"0"-16"-16,-16 4 61 16,-16 27-15-16,-9 11-40 15,-5 15-3-15,8-1-10 16,10-1 9-16,8-4-16 16,9-4 18-16,5-4-20 15,6-7-15-15,0-11-41 16,0-14-85-16,17-11-117 15</inkml:trace>
  <inkml:trace contextRef="#ctx0" brushRef="#br0" timeOffset="31376.76">20573 5046 594 0,'0'0'17'15,"-3"15"-26"1,-24 17 25-16,-9 21 4 0,-2 12-6 15,-1 5-12-15,13-2 2 16,7-6-1-16,7-6-7 16,8-7-26-16,4-13-64 15,4-22-32-15,20-14-36 16</inkml:trace>
  <inkml:trace contextRef="#ctx0" brushRef="#br0" timeOffset="31572.24">21011 4929 446 0,'0'0'29'0,"0"0"-36"16,-9 26 18-16,-19 21 76 15,-7 12-48-15,-1 9-27 16,2 1-15-16,7-7 9 16,4-4-9-16,8-6 9 15,4-6-6-15,7-10-31 16,4-11-45-16,0-14-47 15,19-11-97-15</inkml:trace>
  <inkml:trace contextRef="#ctx0" brushRef="#br0" timeOffset="31768.72">21479 4931 588 0,'-3'21'11'0,"-24"13"-16"16,-13 21 23-16,-10 14 2 15,1 12-11-15,2 3-4 16,8 4-5-16,11-9 5 16,8-10-14-16,10-13-16 15,8-18-41-15,2-19-39 16,10-19-37-16,19-30-149 16</inkml:trace>
  <inkml:trace contextRef="#ctx0" brushRef="#br0" timeOffset="31916.86">21590 5142 583 0,'-42'28'-11'0,"-4"6"-4"15,3 11 20-15,9-2-3 16,10 2 3-16,15 0-17 16,9-2-47-16,4-9-67 15,23-18-198-15</inkml:trace>
  <inkml:trace contextRef="#ctx0" brushRef="#br0" timeOffset="32480.72">22672 4875 620 0,'-14'-11'-7'16,"9"8"16"-16,5 3-8 15,0 10 3-15,0 27-4 16,2 16 25-16,4 11 12 0,-2-5-24 16,4-11 2-16,0-6-22 15,0-9 14-15,0-4-11 16,-4-5 11-16,-1-7-7 15,-3-8-5-15,0-4-29 16,0-5-27-16,0-18-4 16,-13-24-142-16</inkml:trace>
  <inkml:trace contextRef="#ctx0" brushRef="#br0" timeOffset="33055.19">22595 4830 524 0,'0'-4'-1'0,"0"3"7"15,9-2-6-15,14-5 32 16,14-3-26-16,22-7 10 16,19-3-4-16,15-3-8 15,15 0 6-15,13-2-13 16,10-1 8-16,7 1-10 16,1 5 12-16,-1 2-10 15,-10 3 6-15,-6 4-4 16,-5 1 2-16,2 2 1 15,6 0-4-15,0 3 4 16,-7 2-8-16,-13 4 11 16,-24 0-10-16,-21 1 10 15,-21 9-7-15,-19 1 2 0,-11-5 1 16,-6-1-1-16,-3 1 4 16,0 5-8-16,-6 8 13 15,-12 13 0 1,-3 14 21-16,-5 11-22 0,3 6 2 15,1 7-2-15,2 2-2 16,7-2-1-16,1-8-8 16,3-6 9-16,3-10-12 15,2-14 12-15,-4-9-10 16,-8-10 10-16,-25-4-1 16,-28 1 2-16,-30-3-4 15,-21-6-5-15,-14-1 6 0,-14-2-11 16,-10-12 11-16,-6 1-11 15,-5 2 15-15,14 4-2 16,22 6 12 0,28 1-9-16,30 0-3 0,25 1-1 15,17 5-10-15,16-1 10 16,13-2-29-16,0 1 2 16,1 2-32-16,1 1 5 15,2 0-50-15,0-6-30 16,0-1-110-16</inkml:trace>
  <inkml:trace contextRef="#ctx0" brushRef="#br0" timeOffset="33407.25">23647 4707 501 0,'1'-5'-10'0,"-1"1"5"15,2 4 6-15,-2 0 15 16,0 0-20-16,3 0 1 16,-2 18-1-16,1 19 15 0,-2 14 35 15,0 15-4-15,0 7-9 16,0-2-30-1,0-3 18-15,0-8-20 16,0-13 7-16,6-8-3 0,-1-14-4 16,-1-10 1-16,-3-6-4 15,-1-7 9-15,0-2-26 16,-5 0 1-16,-12 0-51 16,-11-19-93-16,-11-16-180 15</inkml:trace>
  <inkml:trace contextRef="#ctx0" brushRef="#br0" timeOffset="33680.51">23224 4691 571 0,'-3'-4'1'0,"0"4"6"16,3 0 4-16,-5 38 3 15,-6 19-6-15,0 21 27 16,1 1-22-16,7-8-12 16,3-10 6-16,0-8-14 15,7-9 14-15,5-9-9 16,0-4 6-16,-2-10-4 16,3-5 1-16,4-5-14 15,15-11-31-15,12-7-49 16,14-29-79-16</inkml:trace>
  <inkml:trace contextRef="#ctx0" brushRef="#br0" timeOffset="33920.12">24192 4630 507 0,'0'1'103'0,"0"0"-99"16,0 7-4-16,0 16 5 15,0 23 3-15,-6 15 9 16,-7 14 2-16,2-4-18 16,1-4 10-16,7-8-10 15,1-11 3-15,2-11-3 16,0-11-1-16,0-11 3 0,-1-4-7 16,-13-4-18-16,-16-5-42 15,-17-3-112-15</inkml:trace>
  <inkml:trace contextRef="#ctx0" brushRef="#br0" timeOffset="34196.39">22820 4746 403 0,'-32'30'214'16,"-3"6"-219"-16,-8 14 5 16,5 9 31-16,6-1-6 15,5 0-14-15,6 0-16 16,4-8 9-16,3-11-9 16,-2-8 9-16,5-10-20 15,3-7-8-15,6-10-3 16,2-4-26-16,25-20-38 15,24-28-60-15</inkml:trace>
  <inkml:trace contextRef="#ctx0" brushRef="#br0" timeOffset="34376.91">23229 4744 431 0,'0'0'23'0,"0"4"-21"15,-19 23 37 1,-17 15 72-16,-17 13-79 0,-6 5-24 15,4 0-4-15,10-7-5 16,9-7 5-16,12-6-8 16,9-8-8-16,9-9-56 15,6-11-43-15,11-12-38 16</inkml:trace>
  <inkml:trace contextRef="#ctx0" brushRef="#br0" timeOffset="34580.37">23571 4702 574 0,'-1'0'37'0,"-28"7"-34"0,-14 23 21 15,-9 16 3-15,-6 8-15 16,3 10-18-16,6 0 14 16,5-3-11-16,9-3 6 15,11-5-6-15,9-11-21 16,12-12-12-16,3-14-67 15,34-16-5-15,23-18-30 16</inkml:trace>
  <inkml:trace contextRef="#ctx0" brushRef="#br0" timeOffset="34767.87">24049 4654 487 0,'0'0'2'0,"0"2"6"0,-24 24 70 16,-18 22-1-16,-17 16-47 15,-5 10-22-15,-2 3-3 16,7-6-5-16,10-5 5 16,8-9-14-16,15-7-13 15,8-11-23-15,16-13-41 16,2-17-56-16,39-9-62 16</inkml:trace>
  <inkml:trace contextRef="#ctx0" brushRef="#br0" timeOffset="34960.35">24560 4545 548 0,'-51'39'42'0,"-8"11"-53"16,-16 18 41-16,2 5 1 16,11-1-6-16,8-2-21 15,15-3-3-15,13-9 0 16,9-9-4-16,8-11-22 15,9-7-45-15,0-18-50 16,27-13-65-16</inkml:trace>
  <inkml:trace contextRef="#ctx0" brushRef="#br0" timeOffset="35127.79">24679 4805 512 0,'-49'49'13'0,"-8"10"-2"15,-5 7 31-15,5-4-5 16,11-5-21-16,7-2-20 16,10-4 10-16,7-5-33 15,9-9-57-15,4-15-93 16</inkml:trace>
  <inkml:trace contextRef="#ctx0" brushRef="#br0" timeOffset="41275.83">21270 4736 102 0,'-37'7'55'0,"7"-3"-31"15,-3 3-3-15,-2-2 27 16,-3 0-16-16,-2 2 4 15,-6 1-15-15,-2 3-7 0,-10 4-4 16,-5 6-8-16,-4 5 2 16,-5 0-5-16,2 3 3 15,-4-1-8-15,-1-2 14 16,-2-3-4-16,-3-10 13 16,0-3 2-16,-1-7 4 15,3-3 6-15,-2 0-15 16,-1 0-2-16,-3-1-16 15,2-6 9-15,3 0-8 16,6-2 8-16,11 0 0 16,5-4 10-16,7-1-2 15,9-1 10-15,4-3-8 16,3-3-10-16,4-3 4 0,0-5-12 16,-3-4 14-16,2-5-14 15,-3-5 9-15,1 0-7 16,5 1 2-16,4 2 1 15,5 0-1-15,2 3 3 16,4-1-6-16,4 2 7 16,3-1-8-16,4-5 12 15,2-5-10-15,0-1 3 16,0-2-2-16,11-2 1 16,6 5 2-16,5-4-6 15,6 0 6-15,2 4-11 16,3 1 16-16,-1 10-14 0,0 3 10 15,1 5-6-15,-4 1 2 16,3 0 2-16,0 0-4 16,4-5 5-16,7-3-12 15,4-1 14-15,8-2-12 16,3 2 14-16,6-1-10 16,4 2 5-16,5 0-2 15,0 2-2-15,0 4 5 16,-2 3-7-16,-3 3 8 15,2 4-14-15,4-3 17 16,4 0-10-16,8-2 5 16,3 1-3-16,2-1 3 15,4 1-2-15,1-2-2 0,2 2 8 16,0 0-15-16,-1 3 13 16,-3 6-9-1,-6 2 11-15,0 4-9 16,-3 3 5-16,-8 3-3 0,0 2 2 15,-1 0 2-15,-1 0-8 16,4 0 7-16,-3 0-9 16,2 0 13-16,-6 0-9 15,-5 0 7-15,-7-2-5 16,-7 0 2-16,-2-1 0 16,-2 0-3-16,-1 1 6 15,-7-3-12-15,-2 2 12 0,3 1-9 16,0 0 11-16,4 2-8 15,7-1 5-15,2 1-4 16,6 0 1 0,8 0 3-16,7 0-8 0,2 0 10 15,0 0-13-15,-3 0 12 16,-8 0-7-16,-4 5 7 16,-4 4-6-16,-4-2 5 15,-3 1-3-15,-2 2-3 16,-3 1 8-16,-1 2-12 15,0 0 9-15,-1 2-7 16,1 3 10-16,-6 0-6 16,-2 2 2-16,-4-1-1 0,-7 1-1 15,-3-2 1-15,-5-1-4 16,-9-5 7 0,-2 1-12-16,-2-2 15 15,3 3-10-15,0 1 8 0,3 0-6 16,2 5 4-16,0 2-2 15,2 3-2-15,-2 3 6 16,0-2-10-16,-1 2 10 16,-4-1-10-16,-4 3 12 15,-3 1-6-15,-2 2 0 16,0 5 1-16,-2-1 0 16,-8 1 1-16,2-1-5 0,1 3 6 15,-1 0-7-15,-3 3 9 16,-6 2-7-1,-4 0 5-15,-7 1-2 16,-8 3 4-16,-1-1-2 0,-7-4-4 16,-3-2 9-16,4-3-15 15,1-4 15-15,2-2-8 16,3-3 10-16,0-3-10 16,-2 4 2-16,-6 0 0 15,-7 3-2-15,-7 3 5 16,-7-1-11-16,-3 1 13 15,-3-2-17-15,-3-1 19 16,-5-2-12-16,-5-2 7 16,-2-1-3-16,-1-2 0 15,5-5 2-15,1-2-6 16,0-7 6-16,-6 1-12 16,-8 2 16-16,-10-2-14 0,-4 1 14 15,-9 2-10-15,2-3 5 16,10-3-2-16,11-3 1 15,13-3 2-15,6-3-9 16,6-2 11-16,-3 0-13 16,-1 0 16-16,-3 0-11 15,-7 0 6-15,-1 0-3 16,-3 7-1-16,-1 8 4 16,4 2-6-16,5-2 8 15,6 1-14-15,6-1 13 16,8-2-9-16,1 3 10 15,7-5-6-15,6-2 4 0,7-5-3 16,2-2 0-16,11-2 3 16,7 0-9-16,6 0 10 15,9 0-11-15,4 0 8 16,1 0-24-16,13-19-14 16,21-13-97-16</inkml:trace>
  <inkml:trace contextRef="#ctx0" brushRef="#br0" timeOffset="42019.85">22494 3498 326 0,'-1'0'97'0,"-4"-10"-95"0,4 9-6 15,-1 1 13-15,1 0 11 16,-2 0 4-16,-5 0-25 16,-6 15 5-16,-12 17-4 15,-11 18 13-15,-9 12 5 16,-14 20 14-16,-6 14 12 16,-6 17-20-16,-4 9 1 15,-2 6-20-15,1 2 12 0,3-6-12 16,8-7 7-16,13-14-9 15,12-17 0 1,13-16 0-16,10-19-3 16,6-15 6-16,6-12-14 0,5-12 12 15,-1-7-27-15,2-5-6 16,0-13-26-16,0-32-63 16</inkml:trace>
  <inkml:trace contextRef="#ctx0" brushRef="#br0" timeOffset="42559.65">21559 3512 525 0,'-9'-7'-3'0,"4"-2"9"16,5 9-12-16,0 0 0 15,0 0 4-15,0 0 1 16,0 0-4-16,3 0 2 16,8 9 9-16,1 2-6 0,4 3 10 15,5 8-13-15,7 8 18 16,9 9-5-1,11 11 5-15,10 7-4 16,11 5 6-16,7 4-5 0,1 3-2 16,-1 2 2-16,-6 0-12 15,-4-3 9-15,-7-3-13 16,-4-4 13-16,-6-1-6 16,-8-1 1-16,-7-2 0 15,-6-2-2-15,-4-6 6 16,-7-6-14-16,-3-7 11 15,0-9-11-15,-2-6 11 16,-5-9-5-16,-2-6 0 16,-4-4 1-16,-1-2 2 15,2 0 3-15,-2 0-5 16,0 0 8-16,0 0-15 16,0-8 10-16,0-11-24 0,1-8-29 15,-1-3-19-15,0 0-46 16,0 4-110-16</inkml:trace>
  <inkml:trace contextRef="#ctx0" brushRef="#br0" timeOffset="44567.15">19660 5695 522 0,'-6'0'3'0,"0"0"-3"15,6 0 6-15,0 0-15 16,0 0 23-16,0 0-26 15,6-5 16-15,13-4-10 16,5-1 12-16,-3-1-5 16,-3 4 3-16,-6 2 0 15,-6 2-4-15,-2 3 7 16,2 0-13-16,2 0 16 0,9-3-8 16,8 0 20-16,11-5-7 15,14-3 5-15,9-6-5 16,12-6-5-16,4-2 5 15,-2 1-17-15,-8 8 8 16,-14 5-15-16,-15 7 18 16,-17 3-14-16,-9 0 8 15,-10 1-2-15,0 0 3 16,0-1 10-16,-3 1-10 16,-8 0 7-16,2 0-23 15,6 0-6-15,3 0-43 16,15 0-58-16,22 3-51 0,15 0-40 15</inkml:trace>
  <inkml:trace contextRef="#ctx0" brushRef="#br0" timeOffset="45338.73">22637 5216 432 0,'-16'-12'8'16,"1"7"-9"-16,10 2 20 16,4 0 60-16,1 3-28 15,0-1-33-15,0 0-29 16,0 1 6-16,10 0-7 15,7 0 23-15,-1 0-13 16,5 2 7-16,-2 7-3 16,-4-2-2-16,1 0 1 0,0 0-6 15,4-1 9-15,7 0-14 16,7-4 16 0,7 2-12-16,6-4 11 15,9 0-6-15,8 0 4 0,8 0 0 16,11 0-1-16,6 0 7 15,5-5-15-15,4 3 12 16,-5-1-13-16,-2 1 16 16,-5 0-12-16,-9-4 8 15,-9 2-4-15,-16 2 1 16,-17-3 2-16,-19 4-8 16,-9 1 9-16,-7-2-12 0,0 2 24 15,0 0-5 1,0 0 9-16,0 0-16 15,-19 0-4-15,-15 0-31 16,-18 3-56-16,-20 8-71 0</inkml:trace>
  <inkml:trace contextRef="#ctx0" brushRef="#br0" timeOffset="45860.49">21113 5798 589 0,'-4'-7'-5'0,"4"7"-3"16,0 0-7-16,0 2 21 15,0 25-11-15,0 14 19 16,13 13 18-16,4-2-21 16,2-5-3-16,0-11-2 15,0-5 2-15,0-8-12 16,-4-4 7-16,0-2-9 15,-5-3 13-15,-4-2-11 16,1-5-19-16,1 1-37 16,9-8-53-16,9 0-34 15</inkml:trace>
  <inkml:trace contextRef="#ctx0" brushRef="#br0" timeOffset="46188.32">22716 5432 479 0,'0'-5'-11'0,"0"5"-48"15,0 0 75-15,0 0 35 16,-2 0-20-16,-15 21-40 16,-10 16 16-16,-6 13 18 15,2 6 6-15,-3 2 2 16,-2 3-13-16,-2 1-14 16,0-2-3-16,2-6 1 15,5-8-21-15,3-3-43 16,4-14-61-16,0-16-118 15</inkml:trace>
  <inkml:trace contextRef="#ctx0" brushRef="#br0" timeOffset="46691.97">19922 6650 598 0,'-22'6'-40'16,"13"-1"16"-16,9 5 14 15,0 11 27-15,0 10 0 16,3 8 3-16,12 5-9 16,6-2-4-16,-4 0 7 15,0-2-14-15,-2-2 4 16,-6-5-12-16,-3-5 16 16,-5-9-12-16,-1-8 2 15,0-6-17-15,0-5-9 0,0 0-18 16,-7-14-62-16,-2-21-79 15</inkml:trace>
  <inkml:trace contextRef="#ctx0" brushRef="#br0" timeOffset="47592.19">19940 6717 437 0,'-4'-6'-3'0,"2"2"-9"0,2 3 21 15,0 1-2 1,0-3 3-16,15-7-12 15,18-8 3-15,16-4 12 16,19-7-3-16,16-2 10 0,17-1-20 16,8 0 10-16,7 2-13 15,3 2 11-15,0 0-9 16,3 2 5-16,3-2-4 16,8 0 1-16,10 1 4 15,9-3-5-15,9 4 20 16,6 2-24-16,2 9 19 15,-2 4-14-15,-9 5 7 16,-11 5-6-16,-4 1 3 16,1-1-4-16,0-5-1 15,2-4 8-15,-5-1-17 16,-5-5 16-16,-13-2-13 16,-15 2 13-16,-20 4-7 0,-26 2 2 15,-17 6-2-15,-17 1-1 16,-7 2 11-16,-2-1-1 15,-1 2 4-15,9 0-16 16,1 0 14-16,4 7-14 16,0 6 9-16,-2 2-6 15,-3 0 1-15,0 2 1 16,-5-3-4-16,-2 1 6 16,0-1-12-16,-1-3 15 15,-5-1-13-15,-2-2 12 16,0-2-7-16,-8-1 3 15,1 0-3-15,-4-4 2 0,-1-1 3 16,0 1-7-16,0 4 9 16,0 7-12-16,0 5 14 15,0 4-10-15,-6 3 9 16,-7 2-8-16,-3 3 6 16,-10 2-1-16,0 1-4 15,-6-1 8-15,-7 4-14 16,-5-1 18-16,-13 3-10 15,-9 3 12-15,-12-1-11 16,-15-3 2-16,-18-5-1 16,-13-6-3-16,-10-6 7 15,-15-3-12-15,-4-4 15 16,-4-1-19-16,-8-2 22 0,2 0-17 16,-2 2 12-16,-2 2-9 15,1 4-1-15,11-1 5 16,15 1-7-16,18 1 10 15,15-3-21-15,13-1 22 16,10 0-15-16,7 0 14 16,10 3-8-16,7 2 1 15,5 1 2-15,7-2-3 16,1-1 5-16,6-2-11 16,9-5 12-16,6-2-17 15,7-4 22-15,9-2-18 16,2-2 9-16,7 0-14 0,1 0-10 15,7-2-29-15,23-18-128 16,10-14-162-16</inkml:trace>
  <inkml:trace contextRef="#ctx0" brushRef="#br0" timeOffset="48028.76">22000 6309 580 0,'0'1'10'0,"0"3"-22"16,3 4-7-16,4 8 21 16,-2 9-8-16,2 12 17 15,-1 10-3-15,0 9 8 0,-2 0-12 16,-4-2 1-16,0-1 6 15,0-6-7 1,0-8 3-16,0-11-10 16,0-10 7-16,0-10-13 0,0-1 17 15,0-4-14-15,0-1-8 16,-10 1-42-16,-15-3-53 16,-11 0-92-16</inkml:trace>
  <inkml:trace contextRef="#ctx0" brushRef="#br0" timeOffset="48424.7">20807 6492 520 0,'-6'-4'-6'16,"5"2"5"-16,1 2-22 16,0 4 19-16,4 21 14 0,8 16 35 15,0 10-10 1,1 12-9-16,-2 2-17 15,-2-2-3-15,-4-5 4 16,0-10-10-16,-2-9 10 0,-2-10-20 16,1-8 17-16,-2-10-14 15,0-4 17-15,1-3-11 16,-1-1 2-16,3-3-2 16,6 2-29-16,9-2-36 15,7-7-55-15,8-23-141 16</inkml:trace>
  <inkml:trace contextRef="#ctx0" brushRef="#br0" timeOffset="48859.53">22825 6132 515 0,'0'-3'5'15,"0"3"-12"-15,-3 0 4 0,-6 28 13 16,-4 14 9-16,7 12 32 16,3 2-34-16,3 2 5 15,0 0-17-15,10 5 11 16,3 2-4-16,-1 0-5 16,-1-4 0-16,-5-6-8 15,-6-9 8-15,0-9-13 16,0-8 12-16,0-9-11 15,-3-5 14-15,0-5-12 16,-3-3-5-16,-2-3-23 16,-8-4-40-16,-9 0-84 15</inkml:trace>
  <inkml:trace contextRef="#ctx0" brushRef="#br0" timeOffset="49348.88">20193 6607 597 0,'0'3'3'0,"6"7"-24"16,-1 8 9-16,1 18 9 15,5 18 24-15,3 17-17 0,7 8 12 16,1 5-17-16,8-6 14 16,1-10-15-1,1-9 7-15,-1-12-4 0,-7-12-2 16,-8-12 5-16,-6-10-11 15,-5-7 3-15,-2-6-44 16,3-1-24-16,-3-28-54 16</inkml:trace>
  <inkml:trace contextRef="#ctx0" brushRef="#br0" timeOffset="49676.57">21307 6345 558 0,'0'0'59'15,"2"0"-131"-15,4 0-17 16,1 2 97-16,3 19 12 15,1 14 13-15,1 14 1 16,0 10-11-16,1 9-8 16,2 3 0-16,-1-1-1 0,2-5-12 15,2-10 5-15,0-10-17 16,0-12 18 0,1-6-16-16,0-11-4 15,2-12-41-15,1-4-47 0,1-18-128 16</inkml:trace>
  <inkml:trace contextRef="#ctx0" brushRef="#br0" timeOffset="50020.65">22481 6155 615 0,'0'5'4'0,"0"5"-48"16,0 8 35-16,0 10 10 16,0 12 19-16,0 13 5 15,4 5-19-15,11 0 13 16,0-2-24-16,0-2 17 15,-5-6-14-15,-1-3 13 16,-3-6-11-16,-1-7 1 16,-2-7 1-16,-3-8-4 15,0-9 1-15,3-4-32 16,1-4-21-16,13-7-71 16,5-22-24-16</inkml:trace>
  <inkml:trace contextRef="#ctx0" brushRef="#br0" timeOffset="50328.83">23604 6129 600 0,'0'0'8'15,"0"0"-58"-15,0 0 36 0,0 2 31 16,0 21-12-16,0 15 23 16,0 13-1-16,0 6-8 15,6 2-15-15,0-3 12 16,3-8-12-16,0-2 1 16,2-9-2-16,-2-6-4 15,-1-6 8-15,1-7-15 16,-6-3 10-16,-2-4-40 15,-1-1-42-15,-6-7-111 16</inkml:trace>
  <inkml:trace contextRef="#ctx0" brushRef="#br0" timeOffset="52119.35">24021 7039 408 0,'-25'7'1'0,"-2"1"2"15,-3 0 26-15,0 2 37 16,-4-2-35-16,-5 3-7 15,-1 2 6-15,-6 1-23 16,-4 4 7-16,-8 2-15 16,-10 2 8-16,-11 1-7 15,-12 4 3-15,-6-1-3 16,-1 2-1-16,-8 3 7 16,-1-1-12-16,-11 5 16 15,-4 0-17-15,0-2 20 0,-1 2-17 16,-4 1 10-16,-4-1-7 15,-8-1 1-15,-6-5 4 16,4-5-9 0,5-7 11-16,7-8-15 0,13-7 23 15,6-2-9-15,1 0 12 16,10-7-12-16,2-7-3 16,4-5 0-16,6-5-4 15,2-4 6-15,3-6-10 16,4-1 12-16,4-4-15 15,-1 0 17-15,2 0-11 16,2 0 5-16,1 2-1 16,6 2-1-16,6-2 5 0,10 2-9 15,4-3 8 1,11-2-12-16,6-4 14 16,7-1-16-16,10-8 15 15,9-4-2-15,1-4-1 0,0 2-2 16,11 6 0-16,-2 6 4 15,2 6-12-15,1 4 12 16,3-1-14-16,5 4 15 16,3-3-9-16,11-2 6 15,8-3-3-15,4-4 1 16,3 1 2-16,-4 6-6 16,-7 7 8-16,-5 7-14 0,-6 5 17 15,-3 2-15-15,-3 1 16 16,4-3-10-1,5-2 3-15,7-1 0 16,6-4-5-16,5-1 10 0,4-1-13 16,2 1 10-16,4 2-11 15,-6 1 14-15,5 2-9 16,-2 3 7-16,-9-1-5 16,0 3 1-16,-4 2 1 15,4 1-4-15,2 1 8 16,8-3-15-16,7 1 16 15,4-2-14-15,12 1 15 16,1 2-9-16,2-2 4 16,6 3-1-16,4 1-2 15,3-1 5-15,2 5-8 16,-3-1 8-16,-1 0-13 16,-1 2 16-16,2 0-11 0,-2 3 7 15,0 2-4-15,-4 2 3 16,-3 1 1-16,-2 0-7 15,-4 0 10-15,-3 0-15 16,-3 0 13-16,-3 0-11 16,3 3 15-16,3 1-10 15,3 0 3-15,0 6 1 16,0-2-4-16,-9 2 7 16,-10 1-12-16,-10 3 11 15,-10 0-14-15,-4 1 18 16,-3 1-14-16,-3 0 11 15,3 3-6-15,-1 0 1 0,7 3 2 16,0 3-4-16,-2 2 6 16,-1 3-13-16,-8 4 14 15,-4-1-12-15,-5 6 15 16,-4-1-9-16,0 2 3 16,-6 2-1-16,0-2 2 15,-3 0 1-15,2 1-9 16,-3-1 10-16,-3 2-15 15,-2 1 19-15,0 3-13 16,-8 3 9-16,-8 1-3 16,-3 1 0-16,-3-2 2 15,0-5-6-15,2-4 11 16,3-5-17-16,-2-3 20 0,-5 1-16 16,-2 3 12-16,-12 5-9 15,-5 1 4-15,-5-1-3 16,-7 4 0-16,-6 1 4 15,-9 2-8-15,-2 0 9 16,5-3-16-16,3-1 20 16,5-8-15-16,5-3 13 15,2-6-4-15,6-5 4 16,-5-3-3-16,-4-1-3 16,-3-2 7-16,-10 0-14 15,-4 1 13-15,2 0-12 16,4-1 12-16,10 0-10 0,14-3 5 15,14-4-1-15,5 1-2 16,9-5 5-16,6-2-17 16,5 0-6-16,3-1-53 15,-1-2-138-15</inkml:trace>
  <inkml:trace contextRef="#ctx0" brushRef="#br0" timeOffset="53072.27">19976 7427 550 0,'-12'1'6'0,"12"-1"-22"15,0 0-4-15,21-3 7 16,8-5 28-16,13-2 4 16,13-1-10-16,15-6 10 15,15-3-13-15,11-1 2 16,5-4-11-16,0-3 10 15,-6-1-14-15,-7 2 18 16,-19 6-13-16,-17 9 4 0,-21 6-2 16,-19 2 1-1,-7 4-2-15,-5 0 6 16,0 0 21-16,0 0-5 16,-5 0-2-16,2 0-24 0,2 0 13 15,-1 0-12-15,2 0-9 16,0 0-34-16,0 8-74 15,-3 6-25-15</inkml:trace>
  <inkml:trace contextRef="#ctx0" brushRef="#br0" timeOffset="57491.28">19779 8076 704 0,'-15'-18'9'15,"4"4"-11"-15,9 8 30 16,2 4 8-16,0 2-24 16,0 0-5-16,-1 0-11 15,-9 9 9-15,-10 27-11 16,-15 21 14-16,-6 9-7 15,-7 7 1-15,11-7-5 16,7-10-22-16,9-12-12 0,12-11-35 16,8-17-45-1,1-16-90-15</inkml:trace>
  <inkml:trace contextRef="#ctx0" brushRef="#br0" timeOffset="57627.91">19660 8239 565 0,'0'0'1'0,"0"0"12"15,3 0 21-15,10 0-13 16,4 0-22-16,8 7 6 16,7 6-3-16,-7 3-21 15,-9 6-78-15,-16-1-80 16</inkml:trace>
  <inkml:trace contextRef="#ctx0" brushRef="#br0" timeOffset="57947.06">19444 8546 214 0,'-3'0'438'0,"3"-7"-443"16,18-10-11-16,24-8 22 15,16-1 8-15,9 1-10 16,6 6-5-16,-8 9 3 16,-10 1-6-16,-19 7 2 15,-18 0-21-15,-13 2 2 16,-5 0 6-16,-14 0 25 15,-19 0-1-15,-7 2 8 16,2 5 17-16,8 1 3 16,13-3 3-16,11 8-19 15,6 7-12-15,0 13-12 16,9 10 10-16,12 5-8 0,2 1 4 16,3-5-3-16,-3-3-2 15,-1-7-14-15,-9-6-33 16,-4-13-13-16,-3-15-60 15,-6-9-114-15</inkml:trace>
  <inkml:trace contextRef="#ctx0" brushRef="#br0" timeOffset="58100.65">19939 8106 669 0,'0'-2'0'0,"0"2"2"16,1 0 1-16,8 0-5 0,1 8 0 15,1 14-14-15,-4 10-36 16,-7 3-85-16,0-2 13 16</inkml:trace>
  <inkml:trace contextRef="#ctx0" brushRef="#br0" timeOffset="58316.07">19964 8399 309 0,'0'22'22'0,"0"3"54"15,0-3-15-15,0-1-15 16,9-3-4-16,9-3-29 15,8-8-6-15,3-7 4 16,-1 0-6-16,-4-16 1 16,-15-4-4-16,-9 1 15 15,-2-5 8-15,-24-2-11 0,-7 2-5 16,-6 6-2-16,-4 8-6 16,6 7-2-1,7 3 0-15,8 0-24 0,13 5-19 16,9 2-68-16,0-7-93 15</inkml:trace>
  <inkml:trace contextRef="#ctx0" brushRef="#br0" timeOffset="58471.66">20202 8118 614 0,'0'0'17'0,"0"0"-1"15,0 24 17-15,0 17-18 0,-4 20 0 16,4 7-10-16,0 2-8 15,10-2 0-15,8-8-48 16,-1-16-66 0,-6-21-89-16</inkml:trace>
  <inkml:trace contextRef="#ctx0" brushRef="#br0" timeOffset="58592.34">20288 8335 639 0,'0'-8'15'0,"0"6"-13"16,3 2-1-16,11 0 7 15,5 0-12-15,6 2 3 16,-9 22-44-16,-16 7-150 16</inkml:trace>
  <inkml:trace contextRef="#ctx0" brushRef="#br0" timeOffset="58828.7">20001 8707 656 0,'-10'0'61'16,"10"0"-56"-16,1-1-9 15,35-6 7-15,19-3 3 16,12 2 4-16,3 4-6 16,-6 4-1-16,-12 0-1 15,-17 13-4-15,-15 5 3 16,-15 2-4-16,-5 9 8 16,0 4-5-16,-14 5 4 0,-2 1-5 15,6-5-3 1,5 2-30-16,5-9-39 15,1-10-91-15,15-17-267 16</inkml:trace>
  <inkml:trace contextRef="#ctx0" brushRef="#br0" timeOffset="59463.94">20500 8120 781 0,'-7'-7'-15'16,"7"7"14"-16,10 0 0 16,17 9-10-16,-2 14 15 15,-2 12-6-15,-16 14-4 16,-7 8-26-16,-21 6 1 16,-15-5-9-16,-7-8 14 0,3-11 2 15,12-15-4-15,11-13 26 16,17-11 3-16,11-25 5 15,21-16-9-15,6 0 5 16,-3 9 0-16,-6 14 9 16,-7 13 3-16,-4 5-9 15,0 3 10-15,-5 17-7 16,1 5 1-16,-5 4-8 16,-2-10 2-16,-1-5-5 15,0-7 5-15,-5-7-6 16,2 0 7-16,6-15 6 15,11-21 9-15,6-6-11 0,4 0-9 16,-3 15 9-16,-8 12-7 16,-2 10 2-16,-4 5-7 15,-4 17 5-15,-6 15 1 16,-3 14-13-16,-15 8-13 16,-13 3-38-16,-5-6-21 15,-1-6 17-15,0-14 44 16,8-12 20-16,11-10 24 15,7-7 66-15,8-2-9 16,0 0-57-16,26-16-23 16,12-3 9-16,8-2 1 15,-1 9 5-15,-7 10-10 16,-9 2 6-16,-7 9-8 0,-9 18 1 16,-12 12 3-16,-1 11 2 15,-5 3-5-15,-13 0-5 16,-3-3 4-16,6-8-23 15,3-6-29-15,11-15-61 16,1-21-127-16</inkml:trace>
  <inkml:trace contextRef="#ctx0" brushRef="#br0" timeOffset="59891.8">21184 8229 697 0,'10'-13'-26'16,"27"4"11"-16,17 2 19 15,2 5 7-15,-7 2-14 16,-11 18 6-16,-25 10-24 15,-13 5-20-15,-13 2-33 16,-30-1 41-16,-5-6 26 16,-3-9 7-16,10-8 29 15,14-7 12-15,11-4 12 0,13 0-7 16,3 0-27-16,17 0-28 16,19 0 9-16,6-2 2 15,-2 2-1 1,-10 0 3-16,-14 14-8 0,-11 2 10 15,-5 6-4-15,-12 8 7 16,-18 2-5-16,-1-1 1 16,2-1-5-16,7-5-5 15,13-2-24-15,9-7-38 16,0-12-115-16,11-4-172 16</inkml:trace>
  <inkml:trace contextRef="#ctx0" brushRef="#br0" timeOffset="60088.27">21534 8127 572 0,'0'-1'36'0,"0"1"-23"15,1 17 33-15,4 23-26 16,-1 19 45-16,0 14-44 16,-2 5-20-16,1 0 3 15,3-3-9-15,-2-7 8 16,3-11-16-16,1-14-23 15,-2-17-33-15,-1-19-50 16,1-9-125-16</inkml:trace>
  <inkml:trace contextRef="#ctx0" brushRef="#br0" timeOffset="60550.66">21785 8116 672 0,'-4'10'19'0,"-1"8"-24"15,2 12 32-15,3 7-4 16,3 3-15-16,18-2-9 16,7-6 3-16,4-10-2 15,-3-8-13-15,1-10-13 16,-6-4-12-16,-4-15-16 16,-8-19-38-16,-7-10 36 0,-5-2 15 15,0 6 34 1,-11 9 29-16,0 16 92 15,3 9-18-15,7 5-45 16,1 1-23-16,0 15-29 0,1 16 7 16,12 12 8-16,0 5-6 15,2 3-9-15,-2-4 2 16,1-8-2-16,-5-9-10 16,-3-10-23-16,-6-10-25 15,0-10 3-15,0-5 28 16,-9-24-30-16,3-8 26 15,4-1 43-15,2 6 54 16,2 8 6-16,17 6-19 16,8 6-28-16,4 2 10 15,1 6-21-15,0 4-3 16,-3 0-10-16,-3 0 2 16,-6 12-10-16,-8 4-14 0,-12 6-47 15,-2-1-110-15,-31-2-263 16</inkml:trace>
  <inkml:trace contextRef="#ctx0" brushRef="#br0" timeOffset="60812.53">21866 8485 538 0,'-6'16'148'0,"4"7"-157"0,2 10 18 16,0 11 25-1,12 2-9-15,12 3-22 16,7-3-2-16,1-10 1 15,0-10-4-15,-3-13-2 0,-9-13-13 16,-2-9 16-16,-3-34-3 16,-3-18 5-16,-4-17-4 15,-7 1 8-15,-1 5-22 16,-6 17-15-16,-13 19 20 16,-4 17 7-16,-5 14 5 15,-3 5-10-15,0 28-15 16,-2 14-86-16,9 3-81 15</inkml:trace>
  <inkml:trace contextRef="#ctx0" brushRef="#br0" timeOffset="60948.67">21913 8685 566 0,'0'0'86'0,"0"0"-55"0,0 0 49 16,0 0-47-16,12-4-34 15,26-10-21-15,9-8 8 16,7-1-59-16,-8 2-58 15,-15-5-286-15</inkml:trace>
  <inkml:trace contextRef="#ctx0" brushRef="#br0" timeOffset="61240.4">22299 8225 681 0,'-9'-3'17'0,"6"3"-14"15,3 3 16-15,2 26-8 16,11 17-7-16,3 11 17 16,2 0-24-16,3-7 6 15,0-10-5-15,-3-13 5 16,-6-12-4-16,-5-11-3 16,2-4 0-16,7-29-2 15,1-18 9-15,-1-18-7 16,-7-7 9-16,-6 3-21 15,-3 9-21-15,-1 13 18 16,-17 19 15-16,-3 17-35 16,-9 11-40-16,0 7-55 15,1 18-144-15</inkml:trace>
  <inkml:trace contextRef="#ctx0" brushRef="#br0" timeOffset="61532.62">22298 8383 495 0,'0'0'22'0,"3"0"52"15,11 0-5-15,12-1-44 16,12-13-13-16,10-8 0 16,1-2-12-16,-5-4 0 15,-4-2-15-15,-9-4-16 16,-10 4-10-16,-6 5-4 16,-8 8 38-16,-5 9 11 15,-2 5 59-15,0 3-22 0,0 0-12 16,0 23-17-16,0 16 7 15,0 10 23-15,4 5-30 16,5-2 0 0,1-5-15-16,-1-4 7 0,1-7-7 15,-7-6 5-15,-3-10-26 16,0-2-15-16,-19-5-26 16,-9-3-56-16,-5-9-133 15</inkml:trace>
  <inkml:trace contextRef="#ctx0" brushRef="#br0" timeOffset="61887.67">22384 8608 571 0,'-12'24'68'0,"5"7"-70"0,4 9 46 15,3 3-6-15,7-2-19 16,15-4-12-16,8-7-1 16,3-12-5-1,1-9 2-15,1-9-2 0,-6-10-9 16,-6-21 2-16,-6-13-10 15,-6-13 18-15,-7-10-7 16,-4-4 2-16,0 8-8 16,-16 13 8-16,-6 16 1 15,-5 19 4-15,-3 14-1 16,0 2-7-16,4 28 7 16,5 9-7-16,10 3 8 0,11-1-7 15,0-8 5 1,13-4-3-16,9-8 11 15,1-6 4-15,4-6 2 16,0-4 1-16,3-4-12 0,1 0 5 16,2-1-12-16,1-12-10 15,0-1-29-15,-1-2-31 16,-5-1-132-16</inkml:trace>
  <inkml:trace contextRef="#ctx0" brushRef="#br0" timeOffset="62960.8">19180 9208 551 0,'0'0'5'16,"0"0"-52"-16,0 0 41 16,0 0 20-16,0 0 19 15,0 0-22-15,0 0 5 16,0 0 9-16,0 0 13 0,0 0-8 15,0 0-14-15,0 0-2 16,3 0-14-16,13 2 6 16,6 0-9-16,11-1 6 15,8-1-2-15,8 0 3 16,9 0-4-16,6 0 1 16,7-3 0-16,7-9-2 15,9-1 7-15,3 0-10 16,4 1 10-16,2 1-8 15,8 1 6-15,11 4-6 16,11 1 5-16,7 1-3 16,4 2 1-16,3 2 1 15,3-1-5-15,6 0 9 0,4-5-8 16,-1 2 7-16,1-4-7 16,7 4 4-1,1-2-3-15,1 2 4 16,-3 3-4-16,-14 1 0 0,-17 0 4 15,-18 0-7-15,-16 0 7 16,-22-2-6-16,-19-2 7 16,-16 1-8-16,-14-1 8 15,-13 0-3-15,-3 1 15 16,-7 0 2-16,0 2-10 16,0 1 4-16,0 0-9 15,0 0 1-15,0 0-6 0,0 0 3 16,0 0-22-16,3-3-31 15,5-4-39-15,-7-4-120 16</inkml:trace>
  <inkml:trace contextRef="#ctx0" brushRef="#br0" timeOffset="73143.63">20369 15477 64 0,'-12'-45'89'0,"-4"-5"6"16,4-5-30-16,-2 3-5 16,-2 4-12-16,2 9 16 15,4 16 2-15,6 10 3 16,4 9-22-16,0 4-14 15,-3 0-24-15,3 29-5 16,-6 30 5-16,0 20 7 16,6 11-8-16,0-7-11 0,0-14 6 15,9-14-12-15,4-15 16 16,-4-10-10-16,-8-15-7 16,-1-8-7-16,0-7 12 15,0 0 6-15,-11-4-2 16,-3-15-4-16,-2-4-9 15,8 2 18-15,8 3-9 16,7 4 13-16,18 9-9 16,12 4 1-16,4 1-1 15,1 8 2-15,-4 16 4 16,-7 0-10-16,-12 4 8 16,-14-4-6-16,-5-3 7 15,-15-3 0-15,-31-3 7 0,-9-4-7 16,-8-5-1-16,8-6 2 15,12 0-6-15,17 0 5 16,17 0-21-16,9-3 0 16,6-10-28-16,33-7-50 15,16-11 16-15,16-5-5 16,0 1-14-16,-12 2-7 16</inkml:trace>
  <inkml:trace contextRef="#ctx0" brushRef="#br0" timeOffset="73411.56">20581 15536 153 0,'11'-9'132'16,"-11"7"-20"-16,0 2 3 15,-10 0-11-15,-21 19-44 16,-11 9-47-16,0 7 2 0,7 1-4 16,18-7 0-16,17-2-19 15,0-4 9-15,25-3-10 16,10-12 2-16,3-8-32 16,3-18 8-16,-4-23 7 15,-5-10 4-15,-9 2 19 16,-10 13-4-16,-7 17 17 15,-6 15 34-15,0 4-5 16,0 0-23-16,3 4-7 16,10 18-10-16,9 13 22 15,4 5-14-15,3 0-9 16,2-3 3-16,-1-8-34 16,-2-8-53-16,0-17-24 0,-4-4-108 15</inkml:trace>
  <inkml:trace contextRef="#ctx0" brushRef="#br0" timeOffset="73855.36">20932 15459 646 0,'-15'0'-2'15,"9"14"7"-15,6 14 1 16,5 11-1-16,12 5-2 16,3 4-5-16,-7-4-2 15,-13-5-29-15,-1-7 16 16,-29-1 8-16,-13-13 12 15,6-7-10-15,13-10 0 0,18-1 0 16,9-28-40-16,33-8-8 16,16-3 30-16,4 3 27 15,-1 8-8 1,-7 10 10-16,-7 6-1 0,-3 2 29 16,-2 2 22-16,-2 1-13 15,-7 3-34-15,-8 3-8 16,-10 1 6-16,-9 0-21 15,0-2-1-15,-9-4 11 16,-18-4 12-16,-6-4-8 16,-8-4 4-16,4-1 5 15,2 7 5-15,9 5 32 16,10 7-3-16,9 0-11 0,6 20-22 16,1 16 6-16,0 9-3 15,16 2-4-15,6-4-6 16,6-4-1-1,2-8 1-15,1-10-18 0,2-7-23 16,3-13-41-16,4-1-48 16,5-24-146-16</inkml:trace>
  <inkml:trace contextRef="#ctx0" brushRef="#br0" timeOffset="74071.78">21836 15440 794 0,'-64'-7'2'0,"7"7"7"0,23 16 23 15,12 12-11-15,16 20-26 16,6 9 8-16,17 5-6 16,18-5-12-16,5-14-8 15,0-9-14-15,3-13-22 16,-1-13-49-16,1-8-34 15,-2-18-37-15</inkml:trace>
  <inkml:trace contextRef="#ctx0" brushRef="#br0" timeOffset="74364">22018 15537 622 0,'-42'-5'24'16,"10"4"72"-16,12 1-48 15,11 0-16-15,3 0-24 16,6 10-5-16,4 15-3 0,17 8-1 15,9 1 4-15,10-10-24 16,6-12-18-16,2-12-20 16,-2-1 13-16,-7-28 1 15,-12-8 31-15,-13 0 14 16,-12 10 9-16,-2 12 51 16,0 11 15-16,0 4-27 15,0 0-39-15,0 8-5 16,0 15-11-16,15 8 15 0,6 3-10 15,3-6 4 1,-3-6-10-16,1-9-35 16,3-8-26-16,2-5-77 0,-4-10-280 15</inkml:trace>
  <inkml:trace contextRef="#ctx0" brushRef="#br0" timeOffset="74823.33">22435 15402 711 0,'-31'0'-2'15,"9"0"35"-15,11 14-13 16,11 21-10-16,0 14-13 16,19 12 5-16,5-3-4 15,-5-4-8-15,-9-12-18 16,-10-10-10-16,0-4 10 16,-23-10 3-16,-9-7 1 15,4-9-66-15,12-2-14 0,16-22 16 16,7-11-50-16,21-3 94 15,7 4 47-15,-3 6 90 16,0 8 22-16,-1 4-39 16,0 0-8-16,5 2-9 15,-2-1-24-15,4-3-3 16,3 1-27-16,-3-2-5 16,-9 2 4-16,-8 3-23 15,-12-2-3-15,-9-1-15 16,-11-1-3-16,-21 2 23 15,-13 5 20-15,-5 9 20 16,0 0 34-16,4 23 2 0,14 15-14 16,12 9-1-16,13 3-23 15,7 0-2-15,13-1-19 16,15-9 6 0,8-11-3-16,0-8-1 0,4-14-3 15,5-7 1-15,-3-1-10 16,-2-19-25-16,-5-5-32 15,-17-4-102-15</inkml:trace>
  <inkml:trace contextRef="#ctx0" brushRef="#br0" timeOffset="75616.42">20902 12491 697 0,'-10'-3'-4'0,"-1"-3"10"0,8 6-12 16,3 0 31-16,0 0-14 16,0 46-7-16,-3 31-2 15,-3 19 11-15,1 7-2 16,2-23-16-16,3-18 12 15,0-19-17-15,5-17 15 16,-2-11-25-16,-1-12-23 16,-2-3-40-16,0-35-41 15,0-20-86-15</inkml:trace>
  <inkml:trace contextRef="#ctx0" brushRef="#br0" timeOffset="75999.39">20871 12432 349 0,'0'-7'148'0,"0"4"-147"15,0-1 8-15,9-5 18 16,19-6 4-16,12-7-2 16,15-6-14-16,6 1-17 15,-1 4 8-15,-3 9-7 16,-7 6 2-16,-7 5-10 16,-8 3-7-16,-9 0 0 15,-9 2-2-15,-4 10 21 16,-4 9-8-16,-1 13 14 15,-4 13 2-15,-4 20 22 16,0 13-11-16,2 12 6 16,0 3-7-16,1-6-19 0,2-10 9 15,-5-13-19-15,0-19 17 16,0-17-8-16,0-12 16 16,-13-9 3-16,-21-1 16 15,-14-1-21-15,-13-4-12 16,-14-3 5-16,7 0-10 15,1-2 7-15,7-7-10 16,13 0 13-16,14 4-12 16,16 1-5-16,11 3-21 15,6 1-43-15,0 0-145 16</inkml:trace>
  <inkml:trace contextRef="#ctx0" brushRef="#br0" timeOffset="76375.48">21066 12344 649 0,'-22'-5'21'0,"7"5"-25"16,2 3 34-16,-6 27 3 15,-7 23-24-15,-3 15 4 16,3 9-12-16,12-3 3 15,5-14-14-15,6-9 15 16,2-12-21-16,-1-7-5 16,2-12-33-16,0-12-34 15,2-8-63-15,17-24-5 16</inkml:trace>
  <inkml:trace contextRef="#ctx0" brushRef="#br0" timeOffset="76548.71">21167 12311 466 0,'0'14'58'0,"-1"18"-53"16,-19 25 77-16,-17 17-45 16,-1 12-6-16,3 6-28 15,10-4 8-15,16-9-10 16,7-14-2-16,2-15 1 16,6-16-28-16,20-23-43 15,2-11-77-15,3-38-95 16</inkml:trace>
  <inkml:trace contextRef="#ctx0" brushRef="#br0" timeOffset="76687.91">21301 12489 501 0,'0'17'75'15,"-12"15"-83"1,-7 21 25-16,-5 12 12 0,3 5-6 16,8-3-20-16,10-5-2 15,3-8-4-15,0-6-38 16,0-18-73-16,6-14-111 15</inkml:trace>
  <inkml:trace contextRef="#ctx0" brushRef="#br0" timeOffset="78227.81">21824 12207 636 0,'-18'-10'4'0,"9"4"-7"16,8 6 9-16,1 0 1 16,0 31-8-16,0 39 7 15,4 24 7 1,-2 18 5-16,-2-2-21 0,9-20 13 16,7-12-10-16,-1-14 2 15,3-15-2-15,-5-17 2 16,-4-13 0-16,-5-11-7 15,-2-6-10-15,1-2-44 16,-2-13 10-16,4-27-75 16,-2-18-108-16</inkml:trace>
  <inkml:trace contextRef="#ctx0" brushRef="#br0" timeOffset="78664.64">21886 12228 363 0,'-19'-25'204'16,"0"9"-201"-1,18 6-2-15,1 5 25 0,7 1 0 16,25-9-25-16,21-5 5 16,21-3-11-16,14-1 16 15,4 5-14-15,2 1 10 16,4 4-7-16,-1 9-1 16,-4 3 3-16,-12 0-4 15,-10 2 3-15,-15 14-17 16,-13 2 14-16,-4 5-9 0,-10 1 14 15,-7 8-7 1,-8 8 7-16,-6 7-2 16,-7 12 5-16,-1 5 5 15,0 9-5-15,-10 8 4 0,-5 4-10 16,-4 5 13-16,1-7-15 16,0-11 12-16,2-13-10 15,1-15 2-15,-2-11 1 16,-8-7-3-16,-11-4 9 15,-14-6-10-15,-11-5 7 16,-14-6-11-16,-5-5 14 16,-8 0-14-16,-1-12 12 15,1-4-7-15,16-1 1 0,14-2 1 16,18 1-5 0,13 2-12-16,2 1-65 15,4-2-129-15</inkml:trace>
  <inkml:trace contextRef="#ctx0" brushRef="#br0" timeOffset="78923.95">22359 12229 713 0,'0'-2'-3'0,"0"2"-27"0,-3 0 18 16,-9 27 15-16,-15 29-7 15,-4 13 15 1,-1 6-12-16,7-20 2 16,13-20 16-16,12-10-2 0,0-9-2 15,7 0-18-15,19-8 11 16,13-5-13-16,8-3 12 16,8 0-12-16,-4-6-52 15,-17 0-69-15,-20 6-283 16</inkml:trace>
  <inkml:trace contextRef="#ctx0" brushRef="#br0" timeOffset="79036.66">22406 12829 728 0,'-7'0'-10'16,"4"1"-2"-16,3 3 3 16,24 2-51-16,10-5-47 15,0-1-406-15</inkml:trace>
  <inkml:trace contextRef="#ctx0" brushRef="#br0" timeOffset="80020.97">22114 12322 649 0,'-7'0'-6'16,"7"0"9"-16,3-8-15 0,33-5 11 15,17-3-5-15,16-2 15 16,-5 4-14 0,-8 9-9-16,-12 3-18 0,-14 2-11 15,-10 0-9-15,-8 0-13 16,-8 4-10-16,-4 5-67 16</inkml:trace>
  <inkml:trace contextRef="#ctx0" brushRef="#br0" timeOffset="81272.34">23135 13216 429 0,'-39'0'3'0,"-10"0"41"16,-2 3 21-16,-9 3-11 16,2 5-31-16,3 1-4 15,5 1-2-15,5 1-2 16,-2-3 1-16,0 3-20 15,-8-2 13-15,-13 5-14 16,-19 5 14-16,-17 4-10 0,-12 0 2 16,-11-1 0-16,-6-3-1 15,-5-3 5-15,-3-3-11 16,1-6 11-16,-2-9-13 16,1-1 17-16,-2-6-12 15,6-15 7-15,1-9-6 16,13-6 3-16,7-10 2 15,14-8-8-15,17-9 10 16,18-16-15-16,21-15 13 16,18-14-13-16,22-16 17 15,6-7-7-15,29-2 0 16,16 9 1-16,10 17-4 16,6 14 10-16,2 17-12 0,1 14 9 15,2 6-15-15,2 8 19 16,14 0-11-16,7-2 5 15,8 0-5 1,11 1 3-16,6 5 3 0,7 5-9 16,8 4 14-16,10 4-20 15,6 6 20-15,9 6-16 16,2 5 18-16,-2 6-13 16,-10 6 3-16,-5 2 3 15,-7 6-5-15,-5 13 6 16,-6 9-12-16,-10 10 14 15,-6 3-17-15,-10 8 19 0,-12 7-15 16,-13 6 6-16,-15 9 0 16,-19 4-1-1,-18 3 2-15,-15-2-3 16,-3 1 9-16,-19-1-14 0,-11 1 12 16,-6 3-12-16,-4 0 14 15,-8 2-7-15,-1 6 3 16,-9-1-1-16,-9 2-2 15,-6-4 3-15,-5-3-7 16,-5-10 9-16,-2-10-13 16,3-12 17-16,5-15-12 15,7-10 7-15,9-10-5 16,4-10-18-16,14-5-30 0,8-6-142 16</inkml:trace>
  <inkml:trace contextRef="#ctx0" brushRef="#br0" timeOffset="82255.12">23496 11632 498 0,'-50'-3'-21'16,"2"-11"34"-16,12-2 15 15,10 1 13-15,3 0-21 16,11 0-9-16,2-1-1 16,6 4-6-16,1 3 5 15,3 2-16-15,-2 5 13 16,2-1-9-16,0 1 8 16,0 1-8-16,0 0 3 15,0-2 0-15,0 2-2 16,0-2 6-16,0 3-8 15,0 0 8-15,0 0-10 16,0 0 11-16,0 0-7 0,5-3-14 16,4-4-32-16,4-4-25 15,11-3-29-15,0 1-41 16</inkml:trace>
  <inkml:trace contextRef="#ctx0" brushRef="#br0" timeOffset="82559.31">23531 11342 301 0,'0'-4'62'0,"0"-2"-8"16,-15 2 47-16,-8 4-45 16,-8 0-36-16,-6 7-8 15,-6 18-11-15,6 4 6 16,8 5-8-16,13-2 3 16,12 1 0-16,4 2-6 0,22-4 4 15,17-2-12-15,7-4 16 16,-1-3-14-16,-3-1 6 15,-10-2 0-15,-16-2 1 16,-13-2-1-16,-7 0 4 16,-38 4 11-16,-19 2 4 15,-9-2 11-15,0-5-6 16,21-6 10-16,14-7-14 16,19 1-1-16,12-2-13 15,4 0-2-15,28-7-52 16,27-20-52-16,17-14-66 15</inkml:trace>
  <inkml:trace contextRef="#ctx0" brushRef="#br0" timeOffset="82847.64">23641 11451 363 0,'-37'-3'252'16,"4"-1"-257"-16,3 4 32 15,8 7 6-15,4 18-13 16,9 15-20-16,9 8-1 15,11 0 1-15,24-6-11 16,14-9-1-16,5-15-35 16,-5-12-2-16,-9-6-26 15,-17-13 34-15,-15-13 35 16,-8-9 22-16,-19-8 40 0,-17 1-2 16,-11 0-14-16,-2 8-25 15,1 13-1 1,9 10-12-16,12 9 5 15,11 2-12-15,15 9-18 0,1 10-64 16,28-1-28-16,13-12-253 16</inkml:trace>
  <inkml:trace contextRef="#ctx0" brushRef="#br0" timeOffset="83035.69">23803 11162 576 0,'-9'-9'-3'0,"4"9"64"15,5 0-43-15,0 28-9 16,-3 29-9-16,0 19 23 16,0 12-17-1,1-7-5-15,2-12 2 0,0-5-4 16,9-10-3-16,7-5-44 16,1-13-64-16,-5-16-100 15</inkml:trace>
  <inkml:trace contextRef="#ctx0" brushRef="#br0" timeOffset="83587.78">23903 11523 341 0,'-7'3'230'15,"-10"12"-240"-15,5 13 15 16,8 9 23-16,4 8 0 15,0 1-19-15,9-3-10 16,15-10 5-16,2-9-16 16,0-13 17-16,-1-11-15 0,-2-3 2 15,-4-30 11 1,-4-11 4-16,-4-12-5 16,-8-4 0-16,-3 3 5 15,0 1-12-15,-1 15 7 0,-4 17-5 16,5 13 9-16,0 11-11 15,0 1-45-15,-5 24-67 16,0 13 7-16</inkml:trace>
  <inkml:trace contextRef="#ctx0" brushRef="#br0" timeOffset="83920.89">24122 11687 318 0,'0'0'179'16,"0"-8"-169"-16,9-2 40 15,9-2-23-15,12-7-28 16,4 3 8-16,-1-1-10 0,-9 6 6 16,-12 0-9-16,-8 1-4 15,-4-1 4-15,-7-2-19 16,-20 1 28-16,-9 6-1 16,0 5 12-16,2 1 14 15,6 7-2-15,5 11-5 16,7 10-6-16,7 7-5 15,9 5 2-15,0 4 0 16,9-2-13-16,16-3 6 16,6-8-10-16,4-9 16 15,0-11-10-15,1-10 4 16,-1-1-4-16,-3 0-4 0,-3-18-22 16,-4-4-34-16,-1-6-65 15,-8 1-262-15</inkml:trace>
  <inkml:trace contextRef="#ctx0" brushRef="#br0" timeOffset="84040.57">24556 11767 487 0,'0'4'1'16,"0"0"1"-16,0 7-3 16,0 6 10-16,8 2-12 15,-2-1-83-15</inkml:trace>
  <inkml:trace contextRef="#ctx0" brushRef="#br0" timeOffset="90236.26">20813 14058 599 0,'0'-7'11'16,"0"4"-30"-16,0 3 18 16,0 0-3-16,-2 41 13 0,-2 23-10 15,1 19 11-15,3 0-8 16,0-18 0 0,1-17-2-16,8-12-1 15,2-7 7-15,-1-8-14 0,-7-7 11 16,-2-7-10-16,-1-6 2 15,0-1-14-15,0 0-8 16,0 0-21-16,0-21-22 16,-3-16-86-16,-4-14-59 15</inkml:trace>
  <inkml:trace contextRef="#ctx0" brushRef="#br0" timeOffset="90739.9">20793 14066 456 0,'-15'-14'9'0,"5"3"13"15,9 7 44-15,1 3-17 16,0 1-33-16,0-6-5 16,17-8-18-16,16-7 6 0,21-6 7 15,11-4-1-15,7 0 1 16,11 2-7-16,3 3 6 16,7 3-11-16,-1 10 9 15,-8 4-17-15,-10 5 6 16,-13 4-9-16,-11 0-3 15,-6 0 14-15,-7 0 3 16,-5 3 8-16,-6 4-13 16,-3 5 7-16,-2 8-9 15,2 2 18-15,1 9-4 16,-3 2 7-16,-1 7-6 16,-6 2 0-16,-3 1 1 0,-4 2-6 15,-4 3 9-15,-3 4-9 16,0-1 18-16,0-1-17 15,-10-4 11-15,-6-7-5 16,-1-3-1-16,-7-6 1 16,-6-5-5-16,-8-1 6 15,-13-4-10-15,-13-7 11 16,-9-3-6-16,-15-7 10 16,-9-3-4-16,-7 0 8 15,-3-10-6-15,10-4 2 16,17 2-3-16,19 2-10 15,23 3 12-15,19 4-18 16,16 3 10-16,3-1-32 0,15-3-55 16,18-6-44-16,1-8-40 15</inkml:trace>
  <inkml:trace contextRef="#ctx0" brushRef="#br0" timeOffset="91076.12">21315 13869 619 0,'-15'-3'-24'16,"9"3"23"-16,6 0 12 15,0 0-14-15,3 8-1 16,12 15-7-16,7 7 19 15,1 12-9-15,-6 7 8 16,-5 4 4-16,-3 8 4 16,-5 4 2-16,0 1-12 15,-3-3 9-15,2-6-14 16,2-11 10-16,-4-11-16 16,2-12 12-16,-1-9-6 15,-2-6 2-15,0-6-3 16,0 0-20-16,0-2-26 15,0 0-102-15,-3-15-150 0</inkml:trace>
  <inkml:trace contextRef="#ctx0" brushRef="#br0" timeOffset="94535.62">22208 13926 553 0,'-13'0'-2'16,"1"0"5"-16,12 0 22 15,0 0 3-15,0 0-20 16,0 0-25-16,16 0 11 16,12 0-1-16,11-6 14 15,13-3-7-15,9-8 3 16,6-4 0-16,7-4-1 0,-7-3 4 15,-2 3-11-15,-11 3 11 16,-11 5-15 0,-15 5 11-16,-11 5-16 15,-13 5 7-15,-4 1-8 0,0 1 10 16,0 0 8-16,0 0-20 16,-9 5-36-16,-15 16-70 15</inkml:trace>
  <inkml:trace contextRef="#ctx0" brushRef="#br0" timeOffset="94896.49">22376 14305 654 0,'-14'-5'-6'0,"6"3"3"16,8 2 13-16,8 0-11 16,25 4 7-16,14 12 5 15,12 3 4-15,4 2-8 16,-2-2-4-16,-3-3-1 15,-4-5-3-15,-9-2 4 16,-16-4-14-16,-15-4 2 16,-10 0-9-16,-4 1 11 0,0-1 4 15,0 1 4-15,0 0-23 16,-4 4-50-16,-1-2-108 16</inkml:trace>
  <inkml:trace contextRef="#ctx0" brushRef="#br0" timeOffset="95471.96">22932 13483 562 0,'-16'-15'14'0,"7"8"-13"16,9 7 23-16,0 0 13 15,0 1-37-15,0 33 7 16,3 16-9-16,9 18 31 0,1 6-21 16,-1-16-5-16,3-8-3 15,-3-10-1-15,-2-14 5 16,-5-9-13-16,-1-9 5 15,-4-7-38-15,1-1-3 16,4-18-27-16,-5-24-57 16</inkml:trace>
  <inkml:trace contextRef="#ctx0" brushRef="#br0" timeOffset="95816.04">22996 13468 505 0,'0'-3'23'16,"0"2"-20"-16,0-2 15 15,21-3-2-15,9-2-10 0,17-3-2 16,14 2 7-16,5 3-13 16,1 6 8-16,-6 0-8 15,-12 6-10-15,-13 14 0 16,-14 8 9-16,-11 11 4 16,-8 8-2-16,-3 10 15 15,-2 0-5-15,-8 2 11 16,-2-9-14-16,6-7 8 15,0-14-5-15,0-9 1 16,-3-8-4-16,-4-6 9 16,-10-2 8-16,-11-4-12 15,-9 0 5-15,-12 0-18 0,-3-10 10 16,1-2-9-16,11 1 3 16,18 2-3-1,11 6 0-15,14 3-16 16,3 0-43-16,0 27-74 0,6 8-28 15</inkml:trace>
  <inkml:trace contextRef="#ctx0" brushRef="#br0" timeOffset="96055.24">23014 14201 696 0,'-21'10'6'16,"6"12"-15"0,15 10 24-16,0 18-2 15,21 5 0-15,6 1-11 0,1-3 0 16,-8-16-4-16,-4-9-19 16,-7-7-13-16,-3-11-33 15,-3-7 9-15,-3-3-58 16,0-20 6-16</inkml:trace>
  <inkml:trace contextRef="#ctx0" brushRef="#br0" timeOffset="96492.18">23055 14120 502 0,'0'-8'23'0,"5"1"-35"15,15-1 6-15,15 7 12 0,10-1 2 16,10 2-13-16,11 8 5 15,4 9-24-15,1 3 6 16,-6 0-3-16,-14 4 13 16,-12 4 2-16,-18 2 6 15,-11-2 4-15,-5-2-6 16,-5 2 11-16,0-3-5 16,0 3 25-16,0 1-13 15,0-1 7-15,-11-3-3 16,-1-1-1-16,-1-4 5 15,-5-1-5-15,-4 0-1 16,-2 1-19-16,-2-5 7 16,-2-1-9-16,7-5 10 0,5-2-9 15,1-2 9-15,2-5 2 16,-7 0-2-16,-5 0 2 16,-6-3-9-16,-2-6 5 15,-4 1-13-15,-1-1 13 16,-4 1-11-16,-2 3 11 15,4 2-11-15,7 2 4 16,12 0-1-16,10 1-8 16,11 0-23-16,0-3-91 15,7-4-72-15</inkml:trace>
  <inkml:trace contextRef="#ctx0" brushRef="#br0" timeOffset="97794.92">23492 13920 420 0,'-16'0'5'0,"7"0"17"16,6 0 46-16,1 0-46 16,1 0-14-16,-2 0-10 15,-4 0 24-15,-4 0 7 16,-10 0 4-16,-6 0-5 15,-8 0-5-15,-6 0 1 0,-1 0 6 16,-3 0-10-16,-2 0-22 16,10 0 16-16,0 0-9 15,6 0 2-15,4 0-5 16,0 0 0-16,1 0-2 16,3-4 0-16,-2-3 8 15,-2-4-16-15,-4-1 12 16,-2-4-11-16,0-3 14 15,0-2-10-15,3-1 5 16,2-6-1-16,3 1 0 16,4 1 2-16,3 1-7 15,6 3 13-15,3 3-20 0,3 4 21 16,3-1-17-16,-1 4 12 16,1-4-7-1,0-2 1-15,3-1 1 16,0 0-4-16,0-3 10 0,3-2-17 15,6-5 16-15,1 4-10 16,2-2 10-16,0 3-7 16,6-2 4-16,2 2-5 15,0 2 3-15,4 2 2 16,-2-1-6-16,1 1 8 16,5 1-13-16,2-1 14 15,-2 5-12-15,-3 0 13 16,-3 0-8-16,2 2 2 0,-1 2 1 15,4 0-2-15,2 2 3 16,6 4-11 0,-1 1 12-16,6 2-9 15,0 2 11-15,2 0-8 0,2 0 3 16,-3 2-2-16,2 7 1 16,-4 4 4-16,-2-1-7 15,-3 6 6-15,-1-2-8 16,1 0 9-16,-2 3-6 15,-6-1 9-15,0 0-9 16,-4 0 1-16,-3 1 1 16,1-2-2-16,-7 2 8 0,0 3-13 15,-5 4 12 1,3 4-10-16,-3 5 14 16,-3 0-12-16,-5 4 6 15,0 1-2-15,-2 3 2 0,-14 0 1 16,-2-8-6-16,-4 1 6 15,-4-6-9-15,-3-8 13 16,-4-3-11-16,-4-5 12 16,-1-2-9-16,0-6 4 15,4 0-3-15,7-2 1 16,7-1 2-16,13-2-22 16,4 1-3-16,3-2-33 15,3 1-44-15,16-1-146 0</inkml:trace>
  <inkml:trace contextRef="#ctx0" brushRef="#br0" timeOffset="99328.33">23526 14728 423 0,'-31'6'57'0,"-5"-2"-45"16,2 1 46-16,6-1 21 15,1-3-41-15,0 1-24 16,-1-2 0-16,0 0 5 16,-4 0-3-16,0-4 4 15,-3-4-4-15,-2-3-16 0,-6-2 14 16,0-3-13-16,-3-3 11 16,-1-3-13-16,4 1 3 15,0-2 1 1,9 0-2-16,2-1 2 0,9-3-3 15,3-4 2-15,4-4-10 16,5 1 13-16,7-5-8 16,4 2 6-16,0-6-6 15,6 5 3-15,9-3 1 16,6 1-5-16,2 7 8 16,4-2-12-16,0 10 11 15,3 1-11-15,1 2 15 16,-1 4-9-16,5-1 4 0,0 1-5 15,4-2 4-15,2-1 2 16,5 2-9-16,2 2 11 16,1 7-14-1,2 5 14-15,-3 5-11 0,1 0 8 16,0 7-3-16,0 8 2 16,-4 6-1-16,-2 3 0 15,-6-1 4-15,-4 1-11 16,-3-2 9-16,-4-2-8 15,-3 3 13-15,-7 2-10 16,0 3 4-16,-5 5-1 16,-3 7 0-16,-5 3 5 0,-3 2-10 15,0-1 7 1,0-2-9-16,0-2 12 16,-12-5-7-16,-5-2 6 15,-2-3-6-15,-10-1 5 0,0 0-1 16,-7 0-1-16,-6-1 6 15,-1-1-15-15,0-4 15 16,0-2-12-16,2-5 15 16,9-4-11-16,-1-2 4 15,3-3-1-15,2-4-2 16,0 1 4-16,7-3-9 16,3-1 10-16,3 0-14 15,7 0 16-15,5 0-20 0,3 0-9 16,0 0-59-1,13-17-116-15,10-10-208 16</inkml:trace>
  <inkml:trace contextRef="#ctx0" brushRef="#br0" timeOffset="99904.71">23235 13763 337 0,'-5'0'27'16,"5"0"40"-16,0 0 15 15,-1 0-22-15,1 0-21 16,0 0 4-16,0 0-18 15,0 0 8-15,-2 0-17 16,2 0 3-16,0 0-8 16,0 0-8-16,0 0 0 15,0 0-7-15,0 0-9 16,0 7-51-16,0 3-5 0,2 8-20 16,9 2-77-16</inkml:trace>
  <inkml:trace contextRef="#ctx0" brushRef="#br0" timeOffset="100212.89">23312 14564 330 0,'0'0'70'0,"0"0"-43"16,0 0 46-16,0 0-14 15,0 0-45-15,0 0-9 16,0 0-15-16,0 0-16 15,0 0-38-15,0-14-18 16,0-11-40-16</inkml:trace>
  <inkml:trace contextRef="#ctx0" brushRef="#br0" timeOffset="100460.23">23354 13714 574 0,'-14'-4'-15'0,"1"4"17"16,10 0 7-16,3 0-1 15,0 0-25-15,0 4-23 16,0 12 21-16,10 9-8 0,1 0-36 15,-7 0 20-15,-2 0-72 16</inkml:trace>
  <inkml:trace contextRef="#ctx0" brushRef="#br0" timeOffset="100684.43">23431 14434 375 0,'-13'7'75'0,"2"-4"-72"16,7-2 42-16,4 1 18 0,0-2-47 15,0 0-8-15,0 0-18 16,0 0 14 0,0 0-12-16,0 0 5 15,0 0-20-15,0 0-14 0,0-8-40 16,0-16-49-16</inkml:trace>
  <inkml:trace contextRef="#ctx0" brushRef="#br0" timeOffset="100908.56">23318 13744 473 0,'-11'-7'40'0,"-2"0"-33"16,9 7 16-16,4 0 7 0,0 0-33 15,0 0-12-15,0 4-44 16,1 13 38-16,8 6-20 16,1 1-73-16,-4 0-132 15</inkml:trace>
  <inkml:trace contextRef="#ctx0" brushRef="#br0" timeOffset="103948.05">23290 14459 601 0,'-12'0'4'16,"5"0"7"-16,7 0 39 16,0 0-21-16,0 0-12 15,0 0-23-15,0 0 10 16,0 0-10-16,0 0 12 0,0 0-9 15,0 0 3 1,0 0 1-16,0 0-1 16,0 0 2-16,0 0-4 15,0 0 7-15,0 0-7 0,0 0 15 16,0 0-10-16,0 0 4 16,0 0-7-16,0 0 1 15,0 0 2-15,0 0-6 16,0 0 7-16,0 0-11 15,0 0 12-15,0 0-11 16,0 0 11-16,0 0-7 16,0 0 5-16,0 0-2 0,0 0-2 15,0 0 5-15,0 0-8 16,0 0 9 0,0 0-14-16,0 0 14 15,0 0-8-15,0 0 7 0,0 0-5 16,0 0 2-16,0 0 1 15,0 0-6-15,0 0 11 16,0 0-16-16,0 0 15 16,0 0-14-16,0 0 16 15,0 0-11-15,0 0 6 16,0 0-3-16,0 0-2 16,0 0 7-16,0 0-11 15,0 0 10-15,0 0-13 0,0 0 17 16,0 0-13-1,0 0 10-15,0 0-8 16,0 0 4-16,0 0 1 16,0 0-4-16,0 0 7 0,0 0-14 15,0 0 13-15,0 0-9 16,0 0 10-16,0 0-9 16,0 0-10-16,0 0-7 15,0 0-12-15,0 4-15 16,0 6-50-16,2 6 8 15,6-3-53-15</inkml:trace>
  <inkml:trace contextRef="#ctx0" brushRef="#br0" timeOffset="106376.04">23132 13366 485 0,'-8'-7'29'0,"-11"3"-21"15,7 4 55-15,0 0-12 0,-4 9-23 16,-11 28-25-16,-1 17 1 16,-1 15-8-16,4 7 16 15,10-8-9-15,0-8 8 16,3-5-11-16,2-12 1 15,3-11 0-15,2-11-3 16,2-12 8-16,3-5-16 16,-2-4-5-16,2 0-32 15,7-6-46-15,12-27-63 16</inkml:trace>
  <inkml:trace contextRef="#ctx0" brushRef="#br0" timeOffset="106580.5">23235 13422 540 0,'-11'0'30'0,"-6"0"2"15,-6 23 13-15,-10 24-14 0,-3 13-5 16,2 10-17-16,8 1 5 16,10-13-15-16,7-8 3 15,5-11-3-15,4-11-18 16,0-10-26-16,7-13-47 15,17-8-45-15,3-34 2 16</inkml:trace>
  <inkml:trace contextRef="#ctx0" brushRef="#br0" timeOffset="106760.98">23418 13395 225 0,'0'5'329'15,"-15"14"-316"-15,-14 17 26 0,-11 12 22 16,-4 6-31-16,5-7-21 15,7 1-2-15,16-8-3 16,4-5-8-16,9-6 5 16,3-8-39-16,8-11-29 15,22-10-72-15,5-13 10 16,8-23-179-16</inkml:trace>
  <inkml:trace contextRef="#ctx0" brushRef="#br0" timeOffset="106900.6">23551 13487 513 0,'-14'20'73'16,"-17"8"-65"-16,-10 9 14 16,-5 9 11-16,9-5-19 0,10 0-17 15,11 3 6-15,11-4-21 16,5-4-32-16,8-12-89 16,12-17-131-16</inkml:trace>
  <inkml:trace contextRef="#ctx0" brushRef="#br0" timeOffset="107052.2">23611 13627 650 0,'-25'3'16'15,"3"13"-15"-15,-4 8 27 16,7 6-1-16,-8 5-28 16,5 1 6-16,8 5-20 0,3-1-24 15,9-4-78-15,1-11-127 16</inkml:trace>
  <inkml:trace contextRef="#ctx0" brushRef="#br0" timeOffset="108335.97">23155 14187 320 0,'0'-3'56'15,"0"1"-41"-15,0-1 34 16,0 1 6-16,0 1-40 16,0 1-3-16,0 0-3 0,0 0 4 15,0 0 4 1,0 0 5-16,0 0 5 16,0 0-3-16,0 0 3 15,0 0-16-15,0 0 12 0,0 0-17 16,0 0 3-16,0 0-9 15,0 0 1-15,0 0-1 16,0 0-1-16,0 0 5 16,-7 26-10-16,-14 20 14 15,-7 17-12-15,0 7 14 16,2-10-11-16,5-8 6 16,4-11-2-16,1-9-2 15,6-8 4-15,6-7-11 16,2-8 4-16,2-1-49 15,3-8-20-15,16-2-82 16,4-26-59-16</inkml:trace>
  <inkml:trace contextRef="#ctx0" brushRef="#br0" timeOffset="108536.43">23304 14202 562 0,'-17'0'53'0,"1"0"-30"15,2 17 17-15,-8 11-2 16,-4 15-32-16,1 6 3 16,-2 5-13-16,8-3 12 15,7-6-9-15,1-8 0 16,2-6-17-16,3-7-20 16,6-9-17-16,0-11-70 0,2-4-42 15</inkml:trace>
  <inkml:trace contextRef="#ctx0" brushRef="#br0" timeOffset="108715.95">23487 14176 284 0,'0'0'244'0,"-3"7"-226"16,-20 24 24-16,-16 20 20 16,-15 20-43-16,-1 0-14 15,8-5-5-15,20-13 5 16,12-18-13-16,14-9 11 15,1-9-20-15,23-14-35 16,19-3-70-16,1-26-81 0</inkml:trace>
  <inkml:trace contextRef="#ctx0" brushRef="#br0" timeOffset="108860.57">23528 14401 598 0,'-54'32'8'0,"9"0"-10"15,13 5 34-15,5-5-27 16,18-6 0-16,9 0-24 16,7-8-47-16,28-15-88 15</inkml:trace>
  <inkml:trace contextRef="#ctx0" brushRef="#br0" timeOffset="109007.17">23744 14390 726 0,'-49'29'4'16,"8"4"-6"-16,12 9 19 16,9-2-14-16,16 1-1 15,4 3-53-15,1-2-68 16,10-11-322-16</inkml:trace>
  <inkml:trace contextRef="#ctx0" brushRef="#br0" timeOffset="110067.36">22881 13661 591 0,'-29'-4'8'15,"2"4"-6"-15,3 0 11 16,3 3 31-16,-7 10-36 16,-12 3 12-16,-4 8-19 15,-11 2 16-15,-10 9-1 16,-10 3 1-16,-10 2 10 15,1-2-15-15,4-6 13 16,12-6-23-16,17-4 16 16,16-3-19-16,12-7 13 15,13-2-15-15,3-2 4 16,7-1-1-16,0 0-8 16,0 4-7-16,0 0-38 0,11 0 5 15,1 2-17-15,3-2-37 16,0-3-19-16,3-1-39 15</inkml:trace>
  <inkml:trace contextRef="#ctx0" brushRef="#br0" timeOffset="110547.07">23016 14444 536 0,'0'0'83'15,"-9"0"-75"-15,-9 0 22 16,-2 0 15-16,-7 0-26 16,-7 0-2-16,-5 0-11 15,-7 0 10-15,-6-1-8 16,-2-2 1-16,-5-4 4 0,-5-1-2 16,0-4-1-16,-4-4-15 15,4-5 16-15,4 3-14 16,12 0 11-1,11 3-4-15,7 4-1 0,11 4-2 16,7 1-2-16,3 3 5 16,6 2-9-16,2 1 3 15,1 0-19-15,0 0-2 16,0 0-27-16,0 0-15 16,0 0-45-16,20 0-34 15,10 0 41-15,7 0-196 16</inkml:trace>
  <inkml:trace contextRef="#ctx0" brushRef="#br0" timeOffset="110919.74">22540 14068 537 0,'-10'0'47'16,"-17"0"-34"-16,-7 8 19 0,-15 23-9 16,-11 14-5-16,2 10-16 15,5-3 5-15,9-8-4 16,15-11 0-16,8-11 1 15,12-8-4-15,6-5 4 16,3-1-14-16,4 1 8 16,18 8-6-16,8 0 13 15,8 1-7-15,2 2 4 0,3-1-2 16,-4 3 0-16,-8-4 4 16,-7-1-9-16,-12-5 10 15,-6-6-8-15,-5-4 13 16,-1 0 0-16,0-2 32 15,0 1-9-15,0-1-6 16,0 0-10-16,0 0-13 16,0 0 5-16,0 0-17 15,0 0 12-15,0 0-17 16,0 0-6-16,0 0-22 16,0 0-26-16,0 0-21 15,4 0-55-15,-1 0-29 16</inkml:trace>
  <inkml:trace contextRef="#ctx0" brushRef="#br0" timeOffset="112679.6">19559 5734 132 0,'4'0'315'0,"-1"0"-298"15,-1 0-15-15,-1 0 44 0,-1 0 3 16,4 0-20 0,9 0-24-16,7-4-2 15,13-2 0-15,18-1 10 16,13 2 10-16,25-1-14 0,24-1 1 16,35 0-9-16,32 3 11 15,20-2-13-15,14 2 8 16,-9 0-8-16,-12 0 4 15,-25-4-4-15,-31 1 3 16,-33 1-1-16,-39 2-3 16,-34 3 4-16,-18-1-7 15,-13 2 22-15,0 0 30 16,-3 0-8-16,-9-3-28 16,5 2-9-16,1 1-7 15,6 0-37-15,0 0-46 16,25 0-147-16</inkml:trace>
  <inkml:trace contextRef="#ctx0" brushRef="#br0" timeOffset="113151">22365 5365 572 0,'-2'-13'3'16,"8"3"2"-16,42 4-12 15,28-3 33-15,32-1 15 16,27 3-15-16,21 2-10 16,24 5-11-16,21 0 15 15,3 2-12-15,3 11 12 16,-18 1-16-16,-21 2 4 16,-21 2-7-16,-18-4 1 15,-20 1 2-15,-18-8-7 16,-23-1 7-16,-16-1-10 0,-13-2 12 15,-8 0-11-15,-4 1 11 16,-2-1-8-16,1 0 3 16,-7 0 1-16,1-1-2 15,2 1 2-15,-6 3-30 16,-3 6-24-16,-6 6-70 16,-7 0-180-16</inkml:trace>
  <inkml:trace contextRef="#ctx0" brushRef="#br0" timeOffset="114248.05">21072 13805 620 0,'-14'-13'-4'16,"4"5"17"-16,6 4 37 16,4 4-1-16,-5 0-32 15,-10 30-12-15,-7 37-3 16,-3 22 10-16,4 11-7 15,12-5-7-15,4-19 4 16,4-8-9-16,1-9-1 16,-2-12-35-16,2-11-13 0,0-15-41 15,3-21-75-15</inkml:trace>
  <inkml:trace contextRef="#ctx0" brushRef="#br0" timeOffset="114464.49">21562 13732 629 0,'-3'13'8'15,"-16"12"10"-15,-17 21 12 16,-12 17 1-16,1 13-20 16,6 8-7-16,14-11-4 15,15-9-2-15,11-14-5 0,1-15-25 16,9-13-6-16,18-14-35 15,8-9-49-15,6-37-4 16,3-19-98-16</inkml:trace>
  <inkml:trace contextRef="#ctx0" brushRef="#br0" timeOffset="114616.81">21622 13884 320 0,'0'-12'133'0,"0"10"-46"16,0 2-11-16,-4 0-30 15,-12 18-29-15,-8 30-10 16,-1 17 0-16,-2 9-6 15,15-4 4-15,12-12-11 16,0-9 4-16,11-8-27 0,11-15-25 16,12-20-89-16,5-12-4 15</inkml:trace>
  <inkml:trace contextRef="#ctx0" brushRef="#br0" timeOffset="114780.07">21982 13830 623 0,'0'0'38'15,"-5"11"-16"-15,-17 14 10 16,-12 15-18-16,-2 13 1 16,5 7-15-16,13-2 5 15,10-3-12-15,5-4 11 16,3-5-26-16,0-4-28 16,0-5-38-16,0-13-130 15</inkml:trace>
  <inkml:trace contextRef="#ctx0" brushRef="#br0" timeOffset="116760.87">23068 15054 452 0,'-36'5'2'0,"-2"2"-11"16,0 3 18-16,1-2 4 16,-10 1 6-16,-9 4 0 15,-7 1-10-15,-7 0 0 0,-13-3-10 16,-9-2 15-16,-10-4-1 15,-11-2 18-15,-6-3-10 16,-5 0-4 0,-5 0-6-16,-1 0-4 0,4 0-2 15,2 0-6-15,5 0 8 16,-3 0-14-16,-2 0 12 16,6 0-12-16,4-3 10 15,6-8-5-15,4-7 3 16,9-3 2-16,7-11-7 15,11-4 11-15,7-10-15 16,6-8 14-16,7-3-19 0,5-6 18 16,1 8-10-16,7 0 5 15,1 4 1-15,4 2 1 16,6-4 2 0,9-4-8-16,12-4 11 0,9-7-17 15,3-4 13-15,6-2-10 16,16-2 14-16,3 1-7 15,4 1 2-15,8 0 2 16,2 2-4-16,9 1 5 16,10 5-10-16,3 3 9 15,9 3-11-15,0 3 13 16,-2 2-10-16,8 4 7 16,2 4-4-16,7 2 1 0,5 2 3 15,7 3-7-15,8 2 9 16,6 1-13-1,5 3 11-15,3 2-9 16,5 0 13-16,3 2-10 0,5-1 5 16,4 5-2-16,-1 4-1 15,-5 5 4-15,-8 9-8 16,-7 6 9-16,-9 2-14 16,-8 0 17-16,3 6-9 15,-4 9 5-15,3 1-4 16,-2 3 1-16,-3 0 2 15,4-1-5-15,0 0 8 0,0 1-13 16,-7 0 13 0,-13 6-12-16,-12 4 14 15,-12 4-8-15,-6 11 1 16,-8 3-1-16,-7 8-2 0,-7 8 3 16,-5 2-13-16,-1 5 17 15,-3 2-11-15,-1-4 16 16,0-1-14-16,-5-4 7 15,-5-1-1-15,-2 1-1 16,-5 4 2-16,0 4-5 16,-25 9 9-16,-19 9-15 15,-18 7 15-15,-16 9-15 16,-7 0 2-16,-10-5-24 0,-9-12 16 16,-11-14 14-1,-8-13-2-15,-19-11 11 16,-16-8-3-16,-15-4 31 15,-10-1-22-15,6-4 7 0,13-1-16 16,11-5-2-16,15-7-2 16,16-6-7-16,17-8-10 15,26-6-10-15,18-3-30 16,13-13-125-16</inkml:trace>
  <inkml:trace contextRef="#ctx0" brushRef="#br0" timeOffset="117591.86">23844 15261 750 0,'-35'-14'14'16,"15"3"-74"-16,17 11 23 15,3 0 36-15,0 3-14 16,19 21-86-16,6 10-71 0</inkml:trace>
  <inkml:trace contextRef="#ctx0" brushRef="#br0" timeOffset="117736.19">23815 15765 685 0,'-15'0'-31'16,"5"0"-36"-16,10 7 8 16,0 17-62-16,0 13-12 15</inkml:trace>
  <inkml:trace contextRef="#ctx0" brushRef="#br0" timeOffset="117856.87">23942 16160 627 0,'0'0'40'15,"0"0"-40"-15,2 2-20 16,3-2 25-16,3 0-28 0,5-6-54 16,-4-12-100-16</inkml:trace>
  <inkml:trace contextRef="#ctx0" brushRef="#br0" timeOffset="118544.18">24137 12958 457 0,'-33'-19'239'0,"12"6"-239"0,12 6 3 16,8 7 24-16,1 0 14 16,0 0-9-16,0 0-26 15,0 0 0-15,0 0-11 16,0 13 11-16,0 16-10 15,0 10 9-15,4 7-2 16,2-2 0-16,2-6-2 16,-1-9-3-16,1-6 6 15,-2-7-12-15,-3-8-6 16,-2-4-27-16,1-4-10 16,-2 0-13-16,3-23-1 15,-2-16-74-15,-1-17-107 16</inkml:trace>
  <inkml:trace contextRef="#ctx0" brushRef="#br0" timeOffset="119519.62">24122 12830 405 0,'0'-7'27'0,"0"0"26"15,0 3 11-15,0 4-16 16,0 0-5-16,0-1-29 16,0 1-1-16,0 0-16 15,0 0 9-15,0 0-8 16,0 0 0-16,0-2 2 15,9-7-5-15,21-6 9 16,11-5-6-16,14-5 6 16,5 1-11-16,3 2 14 0,4 0-10 15,4 0 6-15,-1 0-3 16,14-4 1-16,27-6 1 16,26-8-4-16,30-4 28 15,14 4-23-15,-1 8 2 16,-8 8-10-16,-9 12 10 15,-16 8-7-15,-20 4 4 16,-27 0-2-16,-29 9-2 16,-26 0-4-16,-23-4-5 15,-15 0 12-15,-7-5-6 16,0 1 13-16,0-1 1 16,0 0 11-16,0 0-7 15,0 0-6-15,3 0-7 0,11 0-7 16,5 0 11-16,8 0-13 15,1 0 13 1,2 0-10-16,3 0 11 16,1 4-8-16,5 0 5 0,1 0-2 15,-4-1-2-15,-10 0-5 16,-10-2-2-16,-10 1 10 16,-5-2-10-16,-1 0 15 15,0 0-8-15,0 0 9 16,0 1-7-16,0-1 2 15,0 0-1-15,0 0-2 16,0 0 4-16,0 2-10 0,0-2 11 16,0 0-9-16,0 1 11 15,-4 7-7-15,-4 13 3 16,-1 13 7 0,-7 10 1-16,-1 8-2 0,1 2-12 15,2 2 8-15,4-3-12 16,10-9 16-16,0-6-13 15,0-12 9-15,0-8-6 16,0-7 6-16,0-5-3 16,-3-3-3-16,-10 2 10 15,-14 2-11-15,-13 1 11 16,-14 1-12-16,-6-4 10 16,-5 2-7-16,-4-3 4 0,-3 2-3 15,-3-2-2 1,-4-1 6-16,0 1-9 15,-4 2 9-15,-2 2-12 16,-9 5 15-16,-13 5-13 0,-15 0 1 16,-8-2-4-16,-10-2 9 15,-4-1 2-15,2-6-4 16,2 0 7-16,14-6-14 16,11-1 15-16,17 0-12 15,13-1 19-15,16-6-9 16,20 1 8-16,18 2-5 15,13 2 1-15,15 1 7 0,3 1-17 16,0 0 3 0,9 0-22-16,12 0 22 15,10 0-28-15,2 0-15 16,0 0-30-16,-2 0-73 0,-4 0-121 16</inkml:trace>
  <inkml:trace contextRef="#ctx0" brushRef="#br0" timeOffset="120084.14">25309 12457 597 0,'-6'-3'-3'16,"6"3"22"-16,-6 0 10 15,0 20-1-15,3 29-13 16,-1 16 30-16,4 12-31 16,0-5-14-16,6-12 5 15,5-6-8-15,0-15 5 16,-5-10-5-16,-3-13 9 16,-3-10-10-16,0-3 6 15,0-3-2-15,0 0 3 16,0 0-2-16,0 0-27 0,0 0-14 15,2-3-55-15,-1-6-95 16</inkml:trace>
  <inkml:trace contextRef="#ctx0" brushRef="#br0" timeOffset="120917.45">25284 12203 555 0,'0'0'37'16,"0"0"-38"-16,0 0 22 16,-3 22 20-16,-6 22 20 0,-1 22-20 15,0 16-20 1,1 11-3-16,2 2-17 15,3-3 7-15,4-2-14 16,0-8 11-16,11-8-10 0,3-9 10 16,1-12-6-16,-3-11 3 15,-2-10-1-15,-1-8-8 16,-3-4-12-16,-2-3-37 16,-2-2-24-16,-2 1-72 15,-3-4-140-15</inkml:trace>
  <inkml:trace contextRef="#ctx0" brushRef="#br0" timeOffset="121456.82">24714 14251 654 0,'0'-4'-7'0,"0"4"0"16,0 0-9-16,10 6 14 15,2 16-6-15,4 11 14 16,-2 10-5-16,-7 0-3 15,-7-8 0-15,0-12 1 16,0-9 4-16,-7-7-3 16,-1-3 27-16,2-2-4 15,3-2 19-15,3 0-24 0,0 0-8 16,0 0-15-16,0 0 1 16,15-2-13-16,21-10 1 15,14-3-2-15,8-2-27 16,3-2 6-16,-3 0-36 15,-7-1-27-15,-15-3-82 16</inkml:trace>
  <inkml:trace contextRef="#ctx0" brushRef="#br0" timeOffset="121660.27">24526 13919 718 0,'-12'-7'11'16,"3"1"-20"-16,9 3-1 15,26 1-2-15,18-8 3 16,18-1 16-16,8-3-61 16,-10 7-57-16,-24 7-139 15</inkml:trace>
  <inkml:trace contextRef="#ctx0" brushRef="#br0" timeOffset="121981.41">24566 13998 653 0,'-21'-27'15'0,"3"-4"-37"16,14 4 23-16,4-2 7 16,3-11-5-16,16-6 3 15,8 1-13-15,-1 2 7 16,-4 15-15-16,-2 14 17 15,-3 14-14-15,-4 0 12 16,3 9-2-16,1 5 3 16,1 4 7-16,-2 0 1 15,0-1 3-15,-2-4-19 16,-4-4 12-16,1-6-12 16,5-3 14-16,10-14-7 15,2-22 10-15,0-10-4 0,-3-7-3 16,-4 1 1-16,-1 5-8 15,-6 6-8-15,0 16-15 16,2 20-11-16,2 5-89 16,9 29-4-16</inkml:trace>
  <inkml:trace contextRef="#ctx0" brushRef="#br0" timeOffset="122303.55">25644 14441 348 0,'-19'-21'341'15,"4"-9"-349"1,8 4 17-16,7 2 5 16,10 4-4-16,11 8-9 0,7 12-3 15,-1 0 1-15,-3 22-9 16,-8 20 9-16,-13 12-9 15,-3 1 13-15,-13-7-6 16,-8-16 3-16,7-15 4 16,8-9 22-16,6-8-2 15,0 0-13-15,30 0-4 16,23-8-13-16,22-13 19 16,8-7-16-16,-6 0-16 0,-13 0-53 15,-25-1-67-15,-29 4-299 16</inkml:trace>
  <inkml:trace contextRef="#ctx0" brushRef="#br0" timeOffset="122484.74">25324 14101 565 0,'-12'-17'84'15,"12"2"-81"-15,27 7-11 16,34 0 20-16,27-6 29 15,13 4-19-15,6 4-17 0,-7 6-16 16,-21 0-63 0,-27 10-61-16,-41 4-138 15</inkml:trace>
  <inkml:trace contextRef="#ctx0" brushRef="#br0" timeOffset="122811.38">25467 14132 165 0,'-3'-30'499'16,"3"-10"-515"-16,3-6 21 16,25-4 8-16,5-5-2 15,0-8 2-15,-4 5-18 16,-6-2 9-16,-13 10-12 0,-7 22 12 16,-1 18-3-16,-2 10 26 15,0 0-12 1,0 10-12-16,1 18 0 15,7 16 1-15,8 9 19 0,2-3-29 16,1-15 13-16,2-13-7 16,-4-11 7-16,-7-8-6 15,3-3 0-15,5-18 3 16,3-24 3-16,3-11 1 16,-8-8-27-16,-14 7-7 15,-2 9-47-15,-23 13-13 16,-20 28-51-16,-9 12-44 15</inkml:trace>
  <inkml:trace contextRef="#ctx0" brushRef="#br0" timeOffset="123264.37">24828 14625 473 0,'-70'12'31'16,"-19"1"-30"-16,-11 2 36 15,-12-6 31-15,2-9-32 16,12-10-19-16,19-25 6 16,21-22-13-16,20-22-3 15,18-24-10-15,17-28 2 16,3-21 0-16,29-8-8 0,12 0-7 15,11 16-10-15,4 34 24 16,16 28-6-16,5 31 15 16,5 26-7-16,8 18 9 15,-1 8 0-15,8 34 0 16,0 21-2-16,-5 17-7 16,-9 16 7-16,-20 12-10 15,-20 4 7-15,-16 4-9 16,-15-7 13-16,-12-12-10 15,0-12 6-15,-23-15-2 16,-11-8 0-16,-5-16 4 16,-2-12-9-16,5-9 3 0,8-12-29 15,11-6-7-15,16-6-99 16,1-22-165-16</inkml:trace>
  <inkml:trace contextRef="#ctx0" brushRef="#br0" timeOffset="123728.13">25966 14804 648 0,'-82'0'5'0,"-5"-9"25"0,6-8 32 16,0-4-22 0,4-8-33-16,7-11 4 0,0-12-10 15,10-19 0-15,15-18 1 16,14-19-9-16,21-24 1 16,10-17-14-16,19-8 6 15,24 14-12-15,13 27 33 16,16 30-10-16,6 27 6 15,14 20-2-15,8 20 7 16,6 19 2-16,4 18-9 0,-6 39 6 16,-4 29-10-1,-17 24 10-15,-22 21-13 0,-20 13 13 16,-27 0-9 0,-14-8 4-16,-13-11-2 0,-24-10 1 15,-14-13 1-15,-4-20-4 16,-8-14 7-16,-3-18-10 15,2-13 12-15,7-9-14 16,6-13-21-16,8-8-69 16,6-7-207-16</inkml:trace>
  <inkml:trace contextRef="#ctx0" brushRef="#br0" timeOffset="124396.02">24426 13407 643 0,'-2'-6'12'0,"-17"6"-3"16,3 0 29-16,-11 13 15 16,-15 38-31-16,-5 30 4 15,0 28-19-15,13 9 8 16,18-8-18-16,7-14 9 15,9-13-9-15,0-13 3 16,0-13 2-16,4-12-7 16,-1-11-4-16,-3-13-24 15,0-9-3-15,0-10-31 0,6-3-9 16,13-36-63-16,13-33-108 16</inkml:trace>
  <inkml:trace contextRef="#ctx0" brushRef="#br0" timeOffset="124601.29">24749 13380 541 0,'0'5'30'16,"-28"38"-7"-16,-20 35 62 15,-25 32-13-15,-6 20-33 16,5 4-33-16,13-11 6 16,22-6-13-16,13-11 7 15,16-16-8-15,10-15 3 16,0-15-7-16,10-17-26 0,9-16-36 15,9-23-38-15,8-16-28 16,7-46 25-16,6-32-158 16</inkml:trace>
  <inkml:trace contextRef="#ctx0" brushRef="#br0" timeOffset="124755.88">24736 13809 500 0,'0'0'109'0,"0"7"-100"15,-11 29 23-15,-11 31 11 16,-6 17 5-16,-4 15-40 15,3-10-1-15,13-16-7 16,8-11 0-16,8-9 3 16,0-13-17-16,12-14-37 0,14-20-34 15,10-12-80-15,7-42-50 16</inkml:trace>
  <inkml:trace contextRef="#ctx0" brushRef="#br0" timeOffset="124892.77">25019 13945 627 0,'0'0'46'15,"0"23"-46"-15,-18 27 25 16,-14 18 25-16,-8 17-33 16,6 8-16-16,10-10 0 15,6-4-6-15,15-7-43 16,3-10-28-16,11-25-159 16</inkml:trace>
  <inkml:trace contextRef="#ctx0" brushRef="#br0" timeOffset="125175.59">25456 13741 723 0,'-8'-7'117'15,"-1"3"-144"-15,9 4 20 16,0 18 9-16,-2 36 3 0,-5 32 7 16,-4 27-18-16,1 1 8 15,-1-16-10-15,3-14 4 16,0-16-18 0,2-15-10-16,1-17-28 0,5-18-21 15,0-18-42-15,10-22-103 16</inkml:trace>
  <inkml:trace contextRef="#ctx0" brushRef="#br0" timeOffset="125371.06">25848 13586 678 0,'-24'55'20'16,"-16"32"-17"-16,-12 33 55 0,-2 16-29 15,8-1-13-15,14-9-15 16,6-13 1-1,13-17 0-15,11-18-8 16,2-20-8-16,0-22-32 0,21-25-14 16,10-17-43-16,11-52-21 15,13-31-109-15</inkml:trace>
  <inkml:trace contextRef="#ctx0" brushRef="#br0" timeOffset="125544.59">26112 13657 614 0,'-5'13'67'15,"-25"31"-63"-15,-19 36 11 0,-16 42 39 16,2 14-31 0,7-1-20-16,15-7 6 15,22-25-19-15,13-17 16 16,6-18-12-16,2-18-1 0,26-18-36 16,11-30-53-16,11-16-59 15,2-46-197-15</inkml:trace>
  <inkml:trace contextRef="#ctx0" brushRef="#br0" timeOffset="125680.23">26295 14098 634 0,'-21'39'100'15,"-12"10"-103"-15,-7 26 19 16,-1 12 21-16,15 1-33 0,5 1 4 16,8 0-15-1,6-3-16-15,-1-4-70 16,-3-12-120-16</inkml:trace>
  <inkml:trace contextRef="#ctx0" brushRef="#br0" timeOffset="128193.05">20643 5384 333 0,'-36'0'360'0,"20"-14"-362"16,1 4 7-16,7 3 13 16,7 4 20-16,1 2-33 15,0 1 3-15,0 0-16 0,0 0 4 16,0 0-5-16,6 0 4 15,2 0 9-15,-4 0-5 16,-4 0 4 0,0 0-9-16,0 0 14 0,0 0-5 15,0 0 12-15,0 0-9 16,0 0 1-16,0 0-2 16,0 0-3-16,0 0 1 15,0 0-7-15,0 0 9 16,0 0-13-16,0 0 16 15,0 0-10-15,0 0 9 16,0 0-7-16,0 0 5 0,0 0-2 16,0 0-4-16,0 0 5 15,0 0-10-15,0 0 9 16,0 0-8-16,0 0 12 16,0 0-11-16,0 0-1 15,0 0-21-15,15 0-35 16,13-13-39-16,14-5-145 15</inkml:trace>
  <inkml:trace contextRef="#ctx0" brushRef="#br0" timeOffset="128864.27">23325 5484 697 0,'0'0'15'15,"-3"0"-9"-15,2 0-4 16,-1 0 41-16,1 0-23 15,1 0-1-15,0 0-19 0,0 0 2 16,0 0-3-16,0 0 1 16,0 0 0-1,0 0-4-15,0 0 7 16,-2 0-10-16,2 0 12 0,0 0-9 16,0 0 7-16,0 0-3 15,0 0 1-15,0 0 1 16,0 0-3-16,0 0 4 15,0 0-9-15,0 0 6 16,0 0-4-16,0 0 8 16,0 0-7-16,0 0 5 15,0 0-2-15,0 0 1 16,0 0 1-16,0 0-4 16,0 0 5-16,0 0-10 15,0 0 10-15,0 0-8 16,0 0 10-16,0 0-7 15,0 0 4-15,0 0-2 0,0 0 0 16,0 0 3-16,0 0-8 16,0 0 8-16,0 0-8 15,0 0 11-15,0 0-9 16,0 0 5-16,0 0-2 16,0 0 1-16,0 0 1 15,0 0-6-15,0 0 5 16,0 0-14-16,0 0 17 15,0 0-16-15,0 0 4 16,0 0-24-16,0 0-7 16,0 0-26-16,-7 4-102 15,-12 3-197-15</inkml:trace>
  <inkml:trace contextRef="#ctx0" brushRef="#br0" timeOffset="129444.49">20587 5289 405 0,'0'2'-28'16,"0"-2"32"-16,0 0-14 15,0 0 16-15,0 4-10 0,0 3 3 16,14 4-32-16,15-1-102 15</inkml:trace>
  <inkml:trace contextRef="#ctx0" brushRef="#br0" timeOffset="130088.52">22917 5241 440 0,'0'1'13'0,"0"-1"-2"16,0 0 41-16,0 0 9 16,0 0-24-16,0 0-18 0,0 0-10 15,0 0 11 1,0 0-12-16,0 0 3 15,0 0-2-15,0 0-2 16,0 0-3-16,0 0-1 0,0 0 4 16,0 0-10-16,0 0 9 15,0 0-11-15,0 0 13 16,0 0-8-16,0 0 5 16,0 0-5-16,0 0 2 15,0 0 3-15,0 0-4 16,0 0 5-16,0 0-8 15,0 0 13-15,0 0-8 0,0 0 8 16,0 0-10 0,0 0 5-16,0 0-1 15,0 0-2-15,-3 0 3 16,-1-1-10-16,-1-4 7 0,2 1-9 16,0 0 11-16,-1 1-5 15,1-1-1-15,2 3-2 16,-1-1-3-16,2 1-16 15,0 1-27-15,-12 0-38 16,-12 0-188-16</inkml:trace>
  <inkml:trace contextRef="#ctx0" brushRef="#br0" timeOffset="130652.01">20994 5600 453 0,'0'-8'11'0,"-3"4"3"16,3 4 3-16,0 0 2 16,0 0-11-16,0 24 1 15,6 19-1-15,-1 19 28 16,-1 14-11-16,1 6 5 0,5 1-15 15,10-6 1-15,6-9-9 16,10-10-7-16,0-15 6 16,4-9-12-16,-3-12 8 15,1-9-6-15,5-7 3 16,1-6-48-16,0-2-68 16,-6-28-219-16</inkml:trace>
  <inkml:trace contextRef="#ctx0" brushRef="#br0" timeOffset="130961.19">22695 5277 601 0,'0'-2'3'0,"0"2"2"16,0 4-13-16,-3 34 18 15,-8 24 15-15,-5 27 7 16,-6 18-21-16,-6 8 0 16,-8-3-2-16,-1-5-6 15,0-11 1-15,-5-15-10 0,0-14 13 16,-1-16-10-16,-9-9-3 15,-11-11-53 1,-4-19-137-16</inkml:trace>
  <inkml:trace contextRef="#ctx0" brushRef="#br0" timeOffset="131184.6">22116 5939 595 0,'0'0'17'16,"0"0"-31"-16,0 14 18 15,0 15 36-15,0 10 4 16,0 8-18-16,5 0-7 0,6-7-11 16,4-9 5-16,10-7-5 15,13-12-5-15,14-11 8 16,18-1-7 0,13-20 6-16,7-11-14 0,2 2 13 15,-6 6-43-15,-17 6-78 16,-24 3-158-16</inkml:trace>
  <inkml:trace contextRef="#ctx0" brushRef="#br0" timeOffset="132112.69">24767 14716 514 0,'-14'-33'14'15,"-14"6"1"-15,19 3 38 16,4 8 23-16,3 8-20 16,2 5-8-16,0 3-28 15,0 0-10-15,0 0-8 16,0 0-2-16,0 3 2 16,0 22-6-16,10 23 8 15,-2 21-8-15,1 5 11 0,4 0-9 16,2-6 8-16,13-14-7 15,5-6 2-15,6-7-14 16,10-11-28-16,10-10-38 16,8-18-44-16,2-9-119 15</inkml:trace>
  <inkml:trace contextRef="#ctx0" brushRef="#br0" timeOffset="132328.12">25824 14429 599 0,'0'0'76'0,"0"0"-82"0,0 0 7 16,0 10 13-16,-5 23 15 15,-17 16 14-15,-6 9-31 16,-5 2 2-16,-4-6-11 16,10-4 5-16,-3-1-9 15,-5 2 3-15,-4 4-6 16,-3 2-27-16,0 1-30 15,3-3-68-15,-2-10-86 16</inkml:trace>
  <inkml:trace contextRef="#ctx0" brushRef="#br0" timeOffset="132601.13">24694 15163 562 0,'-22'-16'159'16,"8"5"-151"-16,14 8-7 15,0 3 22-15,6 1-20 16,22 33 0-16,1 24 0 16,6 15 0-16,-3 5-1 15,-12-8-2-15,5-16 1 16,-5-11-5-16,-6-10 3 15,-6-11-27-15,-6-10 0 0,-2-11-45 16,0-1-11-16,-12-24-48 16</inkml:trace>
  <inkml:trace contextRef="#ctx0" brushRef="#br0" timeOffset="133079.92">24617 15118 610 0,'-14'-10'17'16,"1"2"-12"-16,10 5 26 15,3 1 2-15,11-4-23 16,27-6-8-16,30-4-8 16,36-7 17-16,29-5-12 15,24 4 7-15,15-3-7 16,4 2 1-16,10 3 3 0,2 6-8 16,-11 8-11-16,-13 4-17 15,-21 4 11-15,-27 0-14 16,-19 11 15-1,-22 10 3-15,-22 4 16 0,-14 7 3 16,-12 8-3-16,-8 8 14 16,-4 4 4-16,-3 8 1 15,-3 3-11-15,-5 6 19 16,-4 3-9-16,0 0-1 16,0-9-9-16,-10-6-3 15,-5-7 0-15,-5-8-1 16,-8-6 6-16,-15-8-9 0,-12-7 11 15,-27-5 2 1,-18-6 2-16,-21-6-10 0,-23-1 4 16,-15-3-4-1,-18 3-1-15,-7-1 1 0,11 4-4 16,21-2 10-16,26-4-8 16,30 0 11-16,24 0-14 15,22 0 4-15,24-1-9 16,12 0-31-16,14-4-17 15,14-2-54-15,20-1-142 16</inkml:trace>
  <inkml:trace contextRef="#ctx0" brushRef="#br0" timeOffset="133348.2">25107 15125 683 0,'-20'-10'24'0,"1"7"-29"16,7 3 20-16,-3 27-9 16,0 32 0-16,-4 14-2 15,5 17-3-15,14-11 2 0,-2-11-8 16,2-7 1-1,0-12-27-15,0-12-14 16,0-13-37-16,10-20-48 16,6-5-46-16</inkml:trace>
  <inkml:trace contextRef="#ctx0" brushRef="#br0" timeOffset="133536.7">25597 15012 567 0,'-11'35'44'15,"-30"26"-40"-15,-16 24 30 16,-13 15 10-16,3-4-24 16,7-4-5-16,14-8-16 15,13-6 6-15,11-14-8 16,16-14-7-16,6-17-31 16,13-22-45-16,25-12-50 15,12-44-102-15</inkml:trace>
  <inkml:trace contextRef="#ctx0" brushRef="#br0" timeOffset="133716.23">25850 15051 611 0,'-6'23'28'0,"-24"18"-21"16,-21 17 10-16,-10 17 22 16,1 6-31-16,7 1-5 15,7-3-2-15,10-6-3 16,13-14 2-16,9-13-29 15,14-18-12-15,6-20-37 16,35-13-49-16,18-44 12 0</inkml:trace>
  <inkml:trace contextRef="#ctx0" brushRef="#br0" timeOffset="133888.76">26235 15016 531 0,'-1'13'34'0,"-27"19"-5"16,-21 22 35-16,-18 17-23 15,1 9-29-15,8 1-4 16,16-6-13-16,17-6 7 16,13-9-8-16,12-11-10 15,12-15-34-15,30-19-53 16,17-15-41-16,12-40-119 16</inkml:trace>
  <inkml:trace contextRef="#ctx0" brushRef="#br0" timeOffset="134076.26">26645 15080 594 0,'-39'9'90'0,"-11"18"-91"16,-7 16 26-16,-4 16 6 15,9 6-10-15,12-4-24 16,19 0 9-16,13-5-10 16,8-9 5-16,5-8-13 15,21-13-37-15,15-18-23 16,7-12-21-16,8-41-15 15,2-26-20-15,-1-20-170 0</inkml:trace>
  <inkml:trace contextRef="#ctx0" brushRef="#br0" timeOffset="134197.1">26728 15093 405 0,'0'-7'154'0,"0"7"-73"16,-4 16-54-16,-14 21-22 0,-7 18 8 16,2 13-11-16,1 7 7 15,11-8-14-15,4-2 7 16,3-1-21-16,4-3-65 15,0-14-133-15</inkml:trace>
  <inkml:trace contextRef="#ctx0" brushRef="#br0" timeOffset="144775.72">1597 13796 513 0,'-16'2'11'0,"7"1"18"16,9-3 32-16,-1 0-7 16,1 0-32-16,0 0 3 15,0 0-4-15,-5 0 0 16,-8 0-12-16,-4 0-8 16,-8 0 2-16,-2 0-7 15,-4 1 5-15,4 0-5 16,3 2 9-16,4 0-6 15,3-2 4-15,5-1-4 0,6 2 1 16,-2-2 3-16,3 0-5 16,4 0 3-16,1 0-8 15,0 0 11-15,0 0-7 16,0 0 4-16,0 0-3 16,0 0-1-16,0 0 2 15,0 0 0-15,0 3 2 16,0 5-7-16,0 5 9 15,0 3-8-15,0 2 9 16,0 0-6-16,0-1 3 16,0 0-5-16,0-1 5 15,0-1 1-15,3 3-5 16,5 6 4-16,-2 8-7 0,0 14 11 16,0 8-6-1,0 12 7-15,-2 4-7 0,6 1 5 16,0 3-4-1,8-3 1-15,1 1 2 0,5-1-7 16,1-3 7-16,-4 1-8 16,3-4 12-16,3 0-8 15,1 4 5-15,4-1-2 16,-4-3 0-16,-1 1-1 16,-4-2-2-16,-8 6 3 15,2 2-8-15,-7-1 10 16,-4-4-8-16,0-7 7 0,-2-9-3 15,2-2 1-15,0-6-1 16,1-8 2 0,3 0 1-16,3 2-6 15,5 9 8-15,5 10-7 0,0 9 10 16,-1 6-8-16,-1-5 4 16,-9-7-3-16,-3-9 3 15,-4-5-3-15,-2-7 0 16,-1-5 2-16,-2-7-8 15,0-5 10-15,3-6-8 16,1-2 7-16,-1-1-6 16,3 2 4-16,-3 4-3 15,6 9 2-15,-1 6 0 16,1 5-6-16,-1 4 7 0,1-5-7 16,-6-6 10-1,0-10-8-15,0-5 5 16,0-7-5-16,-3-3 5 0,0-3 0 15,0 1-3-15,0 5 4 16,0 3-10-16,3 3 11 16,-3 5-8-16,0-2 6 15,0 7-4-15,0 8 3 16,0 3-11-16,0-2 10 16,0-4 1-16,0-7-5 15,0-2 6-15,0-3-7 16,0-5 9-16,0-6-7 15,0-5 5-15,0-1-3 16,0 2 2-16,0 3 0 16,0 2-1-16,0 0 2 0,0 3-8 15,0 2 9-15,0-5-6 16,0 3 7-16,0 2-5 16,-3-1 1-16,3 8-1 15,0-2 1-15,0-2-1 16,0-4-3-16,0-4 3 15,0-6-5-15,0-1 9 16,0-1-7-16,0 0-1 16,0 0-6-16,0 0 7 15,0 0-4-15,0 0 0 16,0 0 6-16,0 0-9 16,0 0 10-16,0 0-7 15,0 0 11-15,0 0-8 0,3-5 3 16,10-5 0-16,3-3 3 15,4-2 3-15,-2 3-7 16,7-1 5-16,-1 3-7 16,5 3 10-16,-3 3-10 15,-7 4 7-15,1 0-5 16,-8 0 5-16,-2 0-2 16,-4 0-1-16,-3 0 4 15,-2 0-7-15,-1 0 10 16,0 0-3-16,0 0 14 15,0 0-8-15,0 0 1 16,0 0-6-16,0 0-3 0,0 0 1 16,0 0-5-16,0 0 4 15,0 0-8-15,3 0-10 16,8 0-32-16,4 7-23 16,-6 14-136-16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32:36.7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19642 14109 422 0,'12'5'33'16,"-9"-4"-33"-16,-3-1 12 16,0 0 20-16,0 0-2 15,0 0-14-15,0 0-3 16,0 1 1-16,0-1 8 16,0 2-1-16,0-1-4 0,0 0 2 15,0-1-6-15,0 0 0 16,0 0-11-16,0 0 3 15,0 0-5-15,9 0 0 16,12 0 0-16,16 0-2 16,18-12 7-16,5-7-5 15,-2-4 2-15,-6 7-4 16,-7-2 5-16,-6 5-4 16,-10 3 1-16,-8 3-4 15,-12 5 3-15,-5 0 1 16,-2 2-2-16,-2 0 5 15,0 0-6-15,0 0 5 0,0 0-1 16,0 0 3-16,0 0-2 16,0 0 0-16,0 0-2 15,0 0 0 1,0 0 1-16,0 0-5 0,1 2 3 16,4 14-5-16,2 8 9 15,1 7-2-15,-2 3 1 16,1-2-2-16,-2 1-2 15,1 4 6-15,-2-1-6 16,1 4 4-16,2 4-3 16,0 2 6-16,2 4-5 15,5 0 5-15,1 3-3 16,2 2 2-16,1-4-2 0,5 6-1 16,0 1 0-16,-1-1-1 15,-2 3 4 1,1-3-6-16,-4 3 7 15,-1 3 0-15,-3-3 4 0,0 2 3 16,-2 2-6-16,-2 5-2 16,-3 8 0-16,-2 9 1 15,-1 1-3-15,0-5 5 16,-1-9-6-16,-1-11 1 16,2-2-2-16,0-5 2 15,0-2 2-15,2-5-2 16,2-5 3-16,2 4-7 0,-1-3 5 15,1 6-3-15,1 2 5 16,-6-4-5 0,1 1 4-16,-4-3-5 15,1-3 2-15,-1-4 0 16,-1-5-2-16,0-7 3 0,0-11-4 16,0-7 5-16,0-7-5 15,0-2 7-15,0 0-2 16,0 0 2-16,0 0 3 15,0 0-2-15,0 0-2 16,0 0 1-16,0 0-1 16,0 0-5-16,0 0 9 15,-3 5-8-15,-16 2 5 0,-8 2-3 16,-10 1-1 0,-3 0 2-16,-5-2-1 15,-9-1 2-15,-10-1-5 16,-7 0 4-16,-3 1-6 0,2-1 7 15,5 0-6-15,12-5 4 16,10 0-4-16,14 2 3 16,10-3-2-16,5 0-6 15,10 0-5-15,6 0-23 16,13-18-48-16,24-20-97 16</inkml:trace>
  <inkml:trace contextRef="#ctx0" brushRef="#br0" timeOffset="781.41">20446 13920 606 0,'2'0'38'16,"-2"0"-36"-16,0 6 17 15,-15 30 6-15,-1 23-5 16,-4 22 3-16,7 7-10 16,8-10-11-16,5-17 3 15,0-13-4-15,0-11-2 16,9-11 2-16,5-3-3 16,1-5-35-16,0-5-31 15,-2-5-80-15,-9-8-288 16</inkml:trace>
  <inkml:trace contextRef="#ctx0" brushRef="#br0" timeOffset="1237.83">20498 14916 657 0,'-5'-9'14'0,"5"4"-16"0,0 1-1 16,14 4-1-16,12 0 0 15,5 15 6 1,-6 18-6-16,-11 16 1 15,-13 12-3-15,-1 1-9 0,-19-5 6 16,-12-11 9-16,-3-9 1 16,1-12 23-16,7-9 2 15,13-11 13-15,10-2 2 16,3-3-28-16,0 0-9 16,6 0-9-16,24 0 1 15,10 0 1-15,12 0 4 16,-3 0 0-16,-6 0 0 0,-1 8-1 15,-5 9-6-15,-4 5-5 16,-3 3-12 0,-11 1-2-16,-3 2-15 15,-11 0-7-15,-5 2-41 0,-11-1-63 16</inkml:trace>
  <inkml:trace contextRef="#ctx0" brushRef="#br0" timeOffset="1784.66">20503 16205 419 0,'-15'-4'190'16,"6"-2"-174"-16,9 3 1 16,0-2 3-16,22-12-13 15,16-2-7-15,10-4-1 16,-1 10 1-16,0 13-7 16,-9 0-35-16,-10 23-20 15,-8 11-7-15,-13 3 2 16,-7 1-2-16,-10-4 54 15,-17-4 26-15,-7-7 67 16,-2-2-14-16,0-6 13 16,5-2-28-16,10-3-5 15,9-6-22-15,9-1 11 0,3-3-22 16,0 0-14-16,3 0-6 16,19 0-2-16,9 4 14 15,4 7-5-15,-4 1 5 16,-4 6-6-16,-8 4-2 15,-7-1-1-15,-12 4 2 16,0 2 1-16,-19 2 3 16,-14 3 5-16,-9 2 1 15,-4-4 14-15,-7-4-9 16,-4-5-6-16,6-4-6 16,2-10 0-16,9-7-21 15,10 0-27-15,4-25-81 0,5-7-241 16</inkml:trace>
  <inkml:trace contextRef="#ctx0" brushRef="#br0" timeOffset="16852.95">10273 11985 539 0,'-7'-7'7'0,"-25"-2"-50"16,10 5 21 0,1 4 19-16,-3-1 22 15,2-1 5-15,1 2 10 0,-7 0-3 16,-1 0-10-16,-8 18 2 16,-11 17-10-16,-10 23-8 15,-1 15-9-15,-1 8 10 16,5-7-10-16,10-13 12 15,13-14-7-15,11-17 4 16,13-12-2-16,8-8-2 16,0-3-3-16,20 1-5 15,6 1 10-15,3 2-9 16,2-2 11-16,5 0-11 16,3-1 11-16,5-1-6 15,4 2 4-15,-1 4-3 0,0 3-1 16,-4 5 7-16,-3 2-13 15,-4 10 11-15,-9 11-11 16,-5 10 14-16,-12 10-10 16,-7 7 8-16,-3-1-5 15,-3-8 3-15,-16-5-1 16,0-4-1-16,-2-6 8 16,0-3-7-16,8-3 8 15,2-11-6-15,7-8 2 16,4-4-5-16,0 6 0 15,10 11-1-15,11 14 2 16,6 6 1-16,3 0-6 16,4-4 8-16,-1-4-11 0,4-1 12 15,1 0-10-15,1-3 7 16,6-2-7-16,-3-5 5 16,-4-5 1-16,1-6-8 15,3-7 10-15,0-6-14 16,8-8 13-16,7-4-7 15,13-11 9-15,17-26-8 16,15-19 6-16,14-16-3 0,-4-12-7 16,-2 2 3-1,-13 12-9-15,-17 24 3 16,-11 31 1-16,-13 15 10 16,-8 39-7-16,-2 21 9 0,-4 7 9 15,2 2-2-15,4-3-9 16,4-12-2-16,8-5 4 15,1-13-8-15,-2-11 7 16,-5-12-7-16,-5-12 8 16,-7-1-5-16,-2-6 3 15,-1-19-2-15,0-12 0 16,7-16 5-16,6-14-8 16,8 4 10-16,6 9-11 15,1 19 12-15,0 24-14 16,-4 11 10-16,-2 6-3 15,-6 12 2-15,-7 1-1 16,-2-1-2-16,-3-5 4 0,-4-3-10 16,3-7 12-16,-1-3-12 15,4-12 12-15,6-18-8 16,-1-11 3-16,5-10-5 16,-5 1-5-16,-6 12 7 15,-7 16-2-15,-8 22 6 16,-1 3-11-16,-3 19 20 15,-2 2-7-15,-1-4 6 16,-6-4-7-16,-8-9-1 16,-2-4 0-16,-5-3-2 15,-1 0 4-15,0-12-10 16,-7-27 12-16,-21-21-9 0,-21-28-4 16,-20-8-29-16,-22-6-1 15,-19 7 27-15,-24 11 9 16,-22 18 11-16,-31 20 23 15,-19 12-12-15,-15 12-10 16,-7 11 2-16,6 4-13 16,3 6 5-16,18 1-3 15,13 0 4-15,26-2 5 16,33-5-6-16,35-4 7 16,36-3-5-16,27 0 3 15,17 3-12-15,8 4 7 16,4 3-9-16,2 1 4 15,0 2 1-15,0 1 0 0,5-1 0 16,23-1-10-16,14 1 12 16,21 1-9-16,20 0 12 15,12-3-11-15,10-3 6 16,0-9-7-16,-8-7-1 16,-5-3-4-16,-10-5 6 15,-15 7 8-15,-16 7-7 16,-17 9 6-16,-13 7-6 15,-9 10 6-15,-11 30-12 16,-1 20 33-16,0 12-9 16,-3-6-9-16,-1-12-2 15,4-19-4-15,0-14 4 0,0-13-10 16,0-5 9-16,0-3-8 16,0 0 10-16,0 0-4 15,0-7 5 1,4-21 0-16,4-19 0 0,-1-18 3 15,-1-13-12-15,-6-2 8 16,0 5-6-16,-12 7 8 16,-22 9-6-16,-19 12 5 15,-22 11-3-15,-21 13 4 16,-18 13 4-16,-16 10-11 16,-11 0 13-16,1 4-12 15,14 8 16-15,18 0-13 16,22-3 10-16,13-2-7 15,15-3-1-15,6-1-1 0,8 0-3 16,3-3 4-16,1 0-8 16,2 0 7-1,5 0-10-15,8 0 15 0,6 0-10 16,10 0 4-16,4 0-4 16,4 0 0-16,1 0-4 15,0-3-6-15,0 0 4 16,9-12-11-16,18-8 24 15,10-14-10-15,6-5 11 16,2 0-8-16,0-3 2 16,-2 8-2-16,0-1-14 0,3 5 9 15,0-2-1 1,9-1 9-16,8 0-8 16,13 2 12-16,10 4-7 15,17 5 3-15,12 6 0 0,4 5-2 16,2 7 4-16,2 7-6 15,1 3 7-15,1 23-11 16,3 11 11-16,1 12-8 16,-2 9 8-16,-10 5-4 15,-4-1 2-15,-2 1-1 16,0-9 0-16,-1-4 3 16,-9-4-9-16,-7-7 9 15,-8 3-11-15,-6-2 13 16,-7 6-9-16,-10 3 4 15,-8 2-1-15,-12-2 1 16,-11-6 0-16,-9-11-3 16,-8-13 5-16,-7-7-11 0,-5-8 13 15,-3-4-9-15,0 0 12 16,0 0-5-16,0 0 3 16,0 0 0-16,0 0-1 15,-2-1 0-15,-14-8-6 16,-7-2 4-16,-14 0-10 15,-7 0 11-15,-18-1-12 16,-21 10 6-16,-18 2-7 16,-30 25 6-16,-27 24 1 15,-16 16-1-15,-13 10 6 16,4 0-5-16,16-3 14 16,18-5-4-16,26-13 1 0,27-9-4 15,25-15-1-15,28-13-1 16,19-9 1-16,12-7 2 15,12-1-11-15,0 0 3 16,0 0-24-16,23-4 1 16,18-21-19-16,10-15-41 15,1-10-83-15</inkml:trace>
  <inkml:trace contextRef="#ctx0" brushRef="#br0" timeOffset="17916.53">11014 11922 304 0,'2'0'63'15,"-2"0"-25"-15,0 0-12 16,0 0 3-16,0 0-8 0,0 0 3 15,0 0-4 1,0 0 4-16,-12 0-1 16,-9 0-20-16,-10 19 7 0,-15 22-18 15,-12 25 19-15,-8 32-5 16,-10 27 19-16,-10 19 1 16,1 14-7-16,2-5-4 15,5-10-5-15,9-16 11 16,8-22-8-16,9-11 5 15,5-14-14-15,1-10 5 16,7-5-9-16,4-11 6 16,3-11-7-16,9-7 5 0,7-14-2 15,6-8-3 1,7-8 6-16,3-6-12 16,0 0-7-16,0 0-39 15,7-8-10-15,24-24-20 0,17-21-10 16,14-16-57-16</inkml:trace>
  <inkml:trace contextRef="#ctx0" brushRef="#br0" timeOffset="18420.18">11878 11878 525 0,'-38'37'12'16,"0"15"-7"-16,4 13-7 16,6 4 6-16,-5 7 3 15,0 7-2-15,-7 18 7 16,-10 20 7-16,-10 23 1 16,-7 13-15-16,-8 10 10 0,-8-6-9 15,-6-10 12-15,-5-12 1 16,7-18-4-16,13-19 0 15,19-20 2-15,20-24-2 16,15-19-16-16,12-16 6 16,5-13-12-16,3-10 12 15,0 0-11-15,0 0 6 16,0 0-5-16,0 0-5 16,0 0-7-16,0 0-16 15,11-6-33-15,25-22-46 16,17-19 39-16,13-19-157 15</inkml:trace>
  <inkml:trace contextRef="#ctx0" brushRef="#br0" timeOffset="18892.91">12705 12075 558 0,'-24'18'22'15,"5"7"-40"-15,-2 17 5 16,1 14 13-16,-8 18 8 15,-11 21 11-15,-7 22 1 16,-6 18 15-16,8 10-25 16,2 1 12-16,-1 1-13 15,4-7 10-15,0-3-8 16,-2-4 0-16,3-7 0 16,-1-5-4-16,4-5 6 15,0-11-11-15,3-11 8 16,3-12-14-16,7-13 17 15,4-15-14-15,6-9 5 0,6-10-5 16,3-10 2-16,0-9 0 16,3-6-5-1,0-9 2-15,0-1-23 16,0 0 3-16,0 0-21 0,9 0-16 16,9-23-30-16,-1-15-84 15</inkml:trace>
  <inkml:trace contextRef="#ctx0" brushRef="#br0" timeOffset="21140.46">14102 12182 668 0,'-41'3'5'0,"2"10"-5"0,-5 17 3 16,-9 21 7-1,-5 29-3-15,-2 17 2 16,2 14-13-16,10-8 10 16,8-15-6-16,13-20 3 0,6-16-4 15,2-11-1-15,4-6 7 16,-4-4-11-16,-2 0-2 16,-4-6-83-16,-8-13-126 15</inkml:trace>
  <inkml:trace contextRef="#ctx0" brushRef="#br0" timeOffset="21688.31">13423 12048 587 0,'-12'13'1'0,"11"1"-2"0,1 8-13 16,0 3 24-16,8 12-8 15,16 1 10-15,15 8 4 16,12 11 2-16,8 4 0 16,8 6-12-16,7 1 5 15,-5-2-13-15,-6-7 6 16,-10-8-7-16,-9-11 9 16,-12-9-7-16,-8-9 2 15,-8-10 0-15,-7-5-1 16,-6-4 2-16,-3-2-4 15,0-1 7-15,0 0-7 16,0 0 11-16,0 0-12 0,0 0 12 16,0 0-6-16,0 0 5 15,0 0 3-15,0 0-2 16,0 0 4-16,0 0-6 16,0 0 5-16,-6 0-10 15,2 0 9-15,-2 0-10 16,0-1 6-16,2-2-5 15,1 3 0-15,3 0 2 16,-2 0-6-16,1 0 6 16,1 0-10-16,-2-1 9 15,2 1-6-15,0 0 8 16,0 0-8-16,0 0 5 16,0 0-1-16,0 0-1 0,0 0 1 15,0 0-10-15,0 0 0 16,0 0-44-16,8 7-24 15,6 15-74-15,-12 7-139 16</inkml:trace>
  <inkml:trace contextRef="#ctx0" brushRef="#br0" timeOffset="25816.24">6938 14937 507 0,'-16'9'-10'16,"10"-1"-41"-16,2-6 27 15,2 0 15-15,2-2 16 16,0 0-14 0,0 0 15-16,0 0-7 0,0 0 6 15,-1 0-4-15,-1 0 8 16,2 0 21-16,-1 0 9 16,-1 0 16-16,1 0-21 15,-2 0 11-15,-2 0-19 16,-3 0 5-16,1 0-12 15,1 0-5-15,0 0-7 16,3 0-6-16,0 0 5 0,2 0-15 16,1 0 13-16,0 0-13 15,0 0 14-15,0 0-9 16,0 0 5 0,0 0-2-16,0 0-2 0,0 0 5 15,0 0-12-15,9 0 12 16,8 0-14-16,15 0 17 15,4-3-13-15,2-1 13 16,11-2-10-16,-4 3 4 16,3 0 0-16,1-2-3 15,3-1 8-15,5-1-14 16,4-1 12-16,1 1-11 16,1-1 13-16,-1 2-8 15,1 2 3-15,-4 3 0 16,6 1-1-16,-6 0 1 15,5 9-5-15,-4 4 7 16,1-1-11-16,0-3 14 0,-3-5-12 16,0-4 13-16,-1 0-8 15,5-4 2-15,7-10 0 16,1 2-2-16,-2-3 6 16,1 6-10-16,-8-1 9 15,0 4-13-15,-3 2 16 16,3 0-11-16,2 0 8 15,4-2-5-15,1-2 1 0,-4 0 3 16,-4-2-6 0,-9 1 7-16,-10 4-12 15,-8 3 12-15,-7 2-10 16,-9 0 11-16,-1 0-5 0,-10 0-1 16,5 0 3-16,0 0-4 15,2 0 7-15,4-2-11 16,1-2 10-16,6-1-14 15,-5 0 16-15,-1 3-10 16,-3-2 6-16,-10 4-16 16,-2 0-1-16,-3 0 6 15,0 0 2-15,0 0 14 16,0 0-11-16,-13 0 12 16,-6 0-11-16,-9 0 10 15,-8 0-10-15,-7 0 5 16,-9 0-3-16,-16 9-3 15,-11 4 6-15,-15-1-7 0,-15 6 6 16,0 2-8-16,1 0 13 16,0 1-10-16,6-2 10 15,5-3-3-15,3-7 0 16,12-2 6-16,2-7-1 16,7 0 7-16,3 0-16 15,3-10 10-15,6 0-7 16,0 0 17-16,6 4-17 15,-2 2 1-15,-1 2-4 16,-3-1 2-16,0 0 2 16,-4 3-8-16,-1 0 10 15,2 0-15-15,1 0 17 0,2 0-11 16,2 0 9-16,-4 0-8 16,0 9 4-16,-1 0-3 15,0 8-8-15,6-4 10 16,4 0-9-16,11-3 14 15,6-6-12-15,4-1 14 16,10-3-9-16,2 0 5 16,7 0 0-16,5 0-2 15,3 0 6-15,1 0-14 16,2 0 12-16,3 0-16 16,0 0 17-16,0 0-14 15,0 0 10-15,0 0-9 16,3 0 2-16,10 0 1 0,10 0 0 15,9-2 10-15,10 1-15 16,11-3 15-16,8-5-14 16,12-3 17-16,3 0-10 15,12-3 7-15,3 6-8 16,7 3 2-16,11 2 4 16,7 3-10-16,5 1 11 15,1 0-13-15,9 0 13 16,2 0-9-16,5-3 9 15,8 0-6-15,2-1 1 16,-1-5 3-16,2 1-5 16,1 0 6-16,2-2-12 0,-6 0 13 15,-1 2-13-15,-9-2 15 16,-5 0-11-16,-11 2 6 16,-17 2-3-16,-19-2 1 15,-20 5 2-15,-14 1-5 16,-13-1 6-16,-13 1-10 15,-11 2 12-15,-8 0-11 16,-2 0 13-16,-3 0-3 16,0-2 3-16,0 2 1 15,0 0-5-15,0-2 9 16,0 2-14-16,0-1 8 16,0 1-12-16,0 0 9 15,3 0-8-15,-3 0 5 0,3 0-3 16,0 0 0-16,1 0 1 15,-1 0-4-15,0 0 12 16,-2 0-17 0,-1 0 17-16,0 0-11 0,0 0 12 15,0 0-7-15,0 0 3 16,0 0 0-16,0 0-4 16,0 0 5-16,0 0-7 15,0 0 9-15,0 0-15 16,0 0 16-16,2 0-9 15,2 3-4-15,-1 15-67 16,-3 4-74-16</inkml:trace>
  <inkml:trace contextRef="#ctx0" brushRef="#br0" timeOffset="37617.04">22221 8397 594 0,'-35'-2'5'0,"11"0"-13"16,-3 2 17-16,-7 34-3 16,-6 31 10-16,-3 25-5 15,2 16 1-15,10 6-5 16,13-9-4-16,17-11 9 15,1-12-12-15,15-16 7 16,19-11-7-16,6-8 7 16,5-6-8-16,5-2 5 15,1 1-23-15,-6-10-85 16,-5-13-422-16</inkml:trace>
  <inkml:trace contextRef="#ctx0" brushRef="#br0" timeOffset="38121.69">24576 8319 589 0,'9'5'1'16,"3"14"-54"-16,-1 14 55 15,-1 23-5-15,-7 19 17 0,-3 22 7 16,-10 16 3-16,-19 2-8 15,-5-7 6 1,-5-10-4-16,-7-15-4 16,0-14 0-16,-9-8-17 0,0-10 10 15,5-6-13-15,0-8-29 16,11-11-121-16</inkml:trace>
  <inkml:trace contextRef="#ctx0" brushRef="#br0" timeOffset="61540.31">22887 8551 615 0,'0'0'16'0,"-1"0"-20"16,-11 3 7-16,-4 13 5 15,-2 7-1-15,0 11-5 0,0 9-2 16,3 1 3-16,3-1-7 16,0-6 7-16,6-6-6 15,2-6 7-15,-2-6-5 16,0 0 0-16,-1-3 1 16,1 0-7-16,1-5-9 15,0-4-10-15,5-6-2 16,0-1 1-16,0 0 4 15,0 0 0-15,0 0-7 16,0-2 12-16,8-8 15 16,3 0 4-16,-1 1-1 15,-4 2 9-15,-2 5-6 0,-2 2 6 16,-2 0-8-16,4 0 4 16,2 0-5-16,3 5 0 15,0 6-19-15,0-4-54 16,1-7-199-16</inkml:trace>
  <inkml:trace contextRef="#ctx0" brushRef="#br0" timeOffset="61720.83">22902 8738 552 0,'0'-12'14'0,"-3"5"-10"16,-1 1 32-16,4 4 2 15,0 1-37-15,27-3-1 16,14-1-1-16,9 3 1 0,-3-1 0 15,-8 3-5 1,-15 0-24-16,-12 0-23 16,-8 0-27-16,-4 0-23 15,-10 0 1-15</inkml:trace>
  <inkml:trace contextRef="#ctx0" brushRef="#br0" timeOffset="61932.29">23045 8635 185 0,'-4'-18'79'15,"2"5"-41"-15,2 5 21 16,0 7-8-16,0 1-16 15,0 0-5-15,0 2-18 16,0 22 1-16,2 11 34 16,2 9-16-16,-1 5-12 0,4-6-5 15,0-3-3-15,-1-5-8 16,1-9 4 0,-1-4-9-16,1-5 3 15,-1-3-1-15,-3-4-3 0,-3-2-26 16,0-2-59-16,0-2-55 15,-7-4-101-15</inkml:trace>
  <inkml:trace contextRef="#ctx0" brushRef="#br0" timeOffset="62189.79">22984 9010 438 0,'-28'28'6'16,"2"9"-4"-16,1 9 4 15,6 2 41-15,14-2-16 16,5-5-15-16,11-4-9 15,20-8-6-15,11-7 4 16,6-14-3-16,1-8 3 16,-3-5-16-16,-9-23 7 0,-18-7-6 15,-15-2 8-15,-4-6 1 16,-22 5 2-16,-10 3 4 16,-7 6 4-16,3 9 17 15,2 5-11-15,9 4-5 16,5 4-12-16,2 3 6 15,5 1-69-15,-5-2-159 16</inkml:trace>
  <inkml:trace contextRef="#ctx0" brushRef="#br0" timeOffset="62449.09">23476 8468 590 0,'0'0'5'0,"1"0"-21"16,-1 0 12-16,0 20-1 15,-1 14 15-15,-19 11 5 16,-4 3-12-16,1-5 3 16,6-6-10-16,8-8 8 15,9-6-8-15,0 0 5 16,23-5-7-16,19-5 5 15,14-4 1-15,10-9-11 16,6 0-56-16,-8-20-64 0</inkml:trace>
  <inkml:trace contextRef="#ctx0" brushRef="#br0" timeOffset="62636.66">23809 8547 639 0,'-29'0'6'16,"5"0"-6"-16,6 7 3 15,-3 26 18-15,6 12-13 16,2 15-1-16,2 5-6 16,10-1-2-16,1-7 4 15,0-4-7-15,0-7 5 16,0-9-44-16,0-8-46 0,0-12-67 16,-6-13-20-16</inkml:trace>
  <inkml:trace contextRef="#ctx0" brushRef="#br0" timeOffset="62968.78">23599 9020 327 0,'-22'0'132'0,"-8"10"-89"16,-4 20-3-16,7 8 6 16,2 9-9-16,12 2-18 15,8-1-9-15,5 3-2 16,8-5 1-16,21-6-4 16,14-8 2-16,4-13-9 15,8-12 8-15,-2-7-8 16,-5-16 3-16,-2-21-8 15,-12-11-5-15,-7-8-4 0,-13-2 2 16,-11 5 13-16,-3 12-3 16,-18 14 11-16,-14 13 25 15,-4 7-13-15,-5 7-10 16,5 0 9-16,8 5-8 16,4 12-7-16,15 3 2 15,8 4-6-15,1 2 2 16,3 1-8-16,22-6 13 15,9-4-9-15,9-7 5 16,10-10-23-16,6 0-20 16,-1-14-47-16,-3-13-135 15</inkml:trace>
  <inkml:trace contextRef="#ctx0" brushRef="#br0" timeOffset="63116.38">24266 9158 686 0,'0'0'0'16,"0"0"5"-16,0 0-6 16,0 0-4-16,4 0-15 15,16 0-93-15,1 0-26 16,-3-12-232-16</inkml:trace>
  <inkml:trace contextRef="#ctx0" brushRef="#br0" timeOffset="68336.03">17723 13501 777 0,'-103'-12'-8'16,"24"-1"8"-16,-5 5-13 0,-4 0 23 16,-5-1-5-16,-9 4 2 15,4 4-4-15,6 1-1 16,8 0 9-1,5-3-9-15,-1-2 13 0,-3-2-19 16,1-4 19-16,4-4-16 16,4-4 10-16,8-8-6 15,7-9-3-15,6-11 2 16,9-16-2-16,13-16 2 16,11-17-10-16,14-19 12 15,6-13-12-15,0 1 12 16,12 6-10-16,0 17 8 15,-1 23-6-15,-1 19 4 16,2 7 4-16,3 9-10 16,6 1 9-16,8-1-14 15,14-1 12-15,18-2-8 16,22-9 12-16,21-9-6 0,12-5 0 16,3 1 2-16,-1 4-3 15,-7 14 5-15,-5 10-9 16,1 7 10-16,-2 7-12 15,-1 5 12-15,3 6-7 16,-1 4 6-16,3 7-3 16,-5 4 0-16,-2 3 3 15,1 0-7-15,-4 13 9 0,-2 1-15 16,-8 0 16 0,-4 1-13-16,-5-1 14 15,2 1-8-15,6 0 1 16,1 3 0-16,-4 9 0 0,-9 5 3 15,-9 12-9-15,-6 9 9 16,-1 3-9-16,-8 8 10 16,-3-2-9-16,-6-2 2 15,-8 0-1-15,-1-3 3 16,-9 0 3-16,-10 4-4 16,-2 4 7-16,-11 6-14 15,-2 5 14-15,0 10-13 16,-9 1 14-16,-7 2-8 15,-1 2 2-15,-2-8 2 16,-2-3-4-16,0-5 7 16,-4-11-10-16,-4-2 17 15,1-9-16-15,-5-6 11 0,-2-3-6 16,-11-2 6-16,-7-5-6 16,-12-3 1-16,-10-5 4 15,-12-7-7-15,-15-2 11 16,-11-3-11-16,-15-1 9 15,-13 0-13-15,-6 3 15 16,-4 2-3-16,5 1 1 16,11-1-3-16,15-4-3 15,10-12 8-15,10-5-9 16,8 0 10-16,1-11-12 16,8-7 11-16,3-4-15 15,8-2 8-15,5 3-4 0,4 2-2 16,10 3-2-16,11 5-17 15,18 2 4-15,21 2-26 16,15-7-23-16,43-7-77 16,27-12-87-16</inkml:trace>
  <inkml:trace contextRef="#ctx0" brushRef="#br0" timeOffset="69348.92">17791 10812 539 0,'-19'0'-19'15,"10"0"4"-15,4 0 21 16,1 0 13-16,1 0 0 16,0 14-14-16,-2 10-1 15,1 9 9-15,-1 5-1 16,2 6 2-16,2 6-9 0,1 3 8 16,0 7-9-16,0 3 2 15,0 7 1-15,0 10 8 16,0 5-1-1,0 5-2-15,0 6 2 0,0 4-8 16,1 3 11-16,4 4-9 16,-1 0 11-16,-1 4-6 15,-1-1-4-15,-2-3-5 16,0-2-1-16,0-1 5 16,-6-8-7-16,1-3 5 15,-2-8-6-15,-2-2 7 16,2-2-1-16,-3 0 1 15,-1 6 1-15,0 0-3 0,1 1 3 16,-3 0-5 0,5-5 4-16,5-8-9 15,-3 0 8-15,4-8-10 16,-1-1 9-16,-1-11-6 0,0-5 1 16,-1-4 2-16,-1-5-4 15,0-2 5-15,0-7-8 16,-2-7 8-16,1-6-8 15,1-6 8-15,3-5-7 16,3-4 2-16,0-4-13 16,0 0-20-16,0-12-44 15,-4-29-104-15</inkml:trace>
  <inkml:trace contextRef="#ctx0" brushRef="#br0" timeOffset="71564.67">16930 13489 244 0,'-2'3'123'16,"-1"-3"-119"-16,-1 0 4 15,3 1 34-15,-1-1 12 16,2 2-15-16,-3-2-13 16,2 0 4-16,-4 0-8 15,-2 0 5-15,-2 0-12 16,-12 0-3-16,-1 0-10 15,-3 1 1-15,-7 0 6 16,4 2-2-16,-5-3 1 0,0 0 0 16,5 0 13-1,-2 0-13-15,5 0 10 0,-1-4-5 16,0-10-1-16,2-3-8 16,-1-3 1-16,-4-6 3 15,5-3-8-15,-1-4 3 16,-2-5-8-16,2 1 10 15,1-2-8-15,2 1 8 16,-1 1-5-16,3 1 0 16,2 0 2-16,-2-3 1 15,1-3 4-15,0-4-12 16,1-1 11-16,4-3-12 0,3-6 14 16,3-2-10-16,2-3 4 15,3 4-2-15,0 4 1 16,1-2 1-1,2 2-3-15,0 3 5 0,0 4-12 16,0 5 14-16,0 5-8 16,0 1 6-16,0 0-5 15,0 0 2-15,3-1 0 16,4 1-3-16,0 3 3 16,2 2-7-16,4-2 10 15,2-5-12-15,3 2 14 16,1-3-10-16,-2 6 6 15,1 4-4-15,-2-2 4 0,3 2-1 16,0 2-5 0,-5 2 8-16,1 2-13 15,-2 3 14-15,1 0-9 16,-1 1 7-16,1 3-3 0,7-3 0 16,4 0 0-16,6-2 0 15,0 2 2-15,4 1-9 16,-1 1 9-16,3-1-5 15,4 0 6-15,-2 1-3 16,-3 2 0-16,-4 1 0 16,-4 2 2-16,0 3-1 15,-1 1-6-15,0 0 11 0,3 1-14 16,3 1 11 0,5-1-5-16,2 1 4 15,2-1-3-15,3 2 2 16,-5 0-1-16,-4 4-1 0,-3 0 3 15,-4 0-6-15,-5 0 4 16,1 2-6-16,-1 7 9 16,-1 0-6-16,5 3 4 15,-1 3-4-15,0-1 3 16,2 0 1-16,-3 4-4 16,-1 0 5-16,-3 3-8 15,-1 8 8-15,-2 2-5 16,-4 3 4-16,2 4-2 15,-4 1 1-15,3 3 0 16,3-1-2-16,-3 4 6 16,-1 1-10-16,-1 0 8 15,-3 2-6-15,2-1 9 0,-2 2-6 16,1 2 3-16,-2-1-1 16,-1 3-1-16,-6 6 3 15,-1 5-5-15,-2 8 4 16,0 5-9-16,0 2 10 15,-6-1-6-15,-4 0 6 16,0-6-5-16,3-8 3 16,1-5 0-16,0-3-3 15,-1-7 6-15,1-2-9 16,-2-2 8-16,-4 1-7 16,-6 3 9-16,-1 1-7 15,-2 1 4-15,-1 1-1 0,1-3-1 16,-3 0 2-16,2-2-3 15,1-7 5-15,-1-1-8 16,4-4 10-16,-2-4-8 16,-3-1 6-16,0-2-4 15,-1-3 2-15,-4-1-3 16,0-3 2-16,-5 3 3 16,-4-1-10-16,-3-6 8 15,-2-2-5-15,0-4 11 16,1-4-4-16,2-4 5 15,-2-3-2-15,-2 0 2 16,-1 0 0-16,0 0-11 16,0 0 7-16,5 0-10 0,5 0 10 15,5 0-5-15,7 0 2 16,12 0-2-16,8 0 1 16,2 0 0-16,0-1-9 15,0 1-6-15,0-3-18 16,0-8-6-16,5-6-28 15,10-8-21-15,7-6-121 16</inkml:trace>
  <inkml:trace contextRef="#ctx0" brushRef="#br0" timeOffset="73548.22">18434 13501 350 0,'-24'7'46'16,"2"-4"-46"-16,-2 1 0 15,-2-1 33-15,-2-3 27 16,-5 0-26-16,0 0 2 16,-1 0-6-16,2 0 3 15,3 0-10-15,-3-6-2 16,4 0-7-16,4 0-3 15,-6-1-1-15,5-3 8 0,0 1-11 16,-1-7 1 0,4-5 10-16,-1-4-16 15,1-5 7-15,2-2-11 16,3-4 6-16,2-5-4 0,3 0 1 16,-1-2 0-16,4-3-2 15,1 0 4-15,2-4-9 16,0 3 8-16,1-2-5 15,3-4 6-15,1 2-2 16,1-6 0-16,0-3-2 16,1-1 3-16,11-3-1 15,1-3-2-15,4 4 2 0,-2 6-5 16,2 6 8-16,-2 8-5 16,-3 9 3-1,-1 3-1-15,-4 2 1 16,1 4-3-16,3-7 0 0,-3 2 6 15,0-1-11-15,2-2 11 16,-3-2-10-16,2 1 11 16,0 3-9-16,5 1 4 15,-2 6 0-15,-1-2-1 16,1 3 2-16,0 0-6 16,5-4 6-16,2 2-8 15,2-4 10-15,-2 1-7 16,2 6 6-16,-5-1-4 15,2 6 1-15,-1 1 1 16,-1-1-2-16,4 4 3 16,0-1-7-16,2 0 7 15,0 0-6-15,-2 4 8 0,3-1-6 16,-1-3 4-16,0-1-2 16,2 1-1-16,1 0 5 15,-2 3-7-15,-2 4 4 16,3 0-6-16,5 1 9 15,6 5-8-15,3 1 6 16,4 0-4-16,1 0 4 16,0 0-1-16,-3 6-2 15,-1 1 2-15,0 1-6 16,0 1 8-16,-2 1-7 16,-1 3 7-16,0 2-4 15,-1 3-1-15,2 3 1 0,1 3-2 16,-1 1 2-16,-3 1-8 15,-1-2 4-15,-5 0-6 16,-4 1 9-16,-7 0-4 16,-3 4 2-16,-2 1-1 15,-2 5 1-15,-7 0 2 16,0 2 0-16,-3 4 3 16,0-5-5-16,0 1 6 15,0 1-6-15,0-1 8 16,0 5-5-16,0 4 4 15,0 0-3-15,0 2 1 16,-3 1 1-16,-5 1-6 16,2 0 5-16,0 0-5 0,0 0 6 15,0 2-3-15,-1 2 2 16,-1 2-2-16,0 4 1 16,1 0 2-16,-6-2-4 15,-1 0 4-15,-4-5-8 16,2-4 10-16,-2-4-8 15,2-6 8-15,-1-2-4 16,-3-1 1-16,2-3-1 16,-2-1 0-16,2 0 3 15,1-3-5-15,-1-3 3 16,1 0-4-16,-5-4 7 16,-2 0-3-16,-7-1 1 0,-3-2-1 15,-8 1 1-15,-12-1 0 16,-2 1 1-16,-7 2 6 15,-1-7-8-15,5 2 12 16,1-4-4-16,2-4 2 16,3-2-1-16,4-2-5 15,4-3 3-15,9-2-1 16,8 0 3-16,2 0-6 16,4 0 0-16,4-7-7 15,0 0 8-15,6 3-6 16,1-3 3-16,-1 3-2 15,-5 3-1-15,1-2 2 16,-2 3-3-16,6-1 3 0,4-1-13 16,1 0 13-1,4 1-10-15,0 1 12 16,2 0-5-16,1-1 2 16,-2 1 1-16,-2-1-2 0,-1 1 4 15,2 0-6-15,0-2 6 16,1 2-10-16,2-1 11 15,0 1-6-15,0 0 1 16,0 0-4-16,0 0 0 16,0 0-3-16,0 0-1 15,0 0 5-15,0-2-9 16,0 2 6-16,0 0-6 0,0 0 10 16,0 0-6-16,0 0 0 15,0 0-9-15,-2-1-22 16,-4-6-39-1,-8-4-90-15</inkml:trace>
  <inkml:trace contextRef="#ctx0" brushRef="#br0" timeOffset="74275.96">16562 11689 396 0,'0'-6'-4'0,"-3"3"-8"16,2 3 13-16,1 0 17 15,0 0-13-15,0 0 2 0,-2 10-7 16,-8 21 8-16,-5 13 14 16,-3 17 5-16,-7 10-5 15,2 7 4-15,0 9 6 16,-4 4-3-16,3 2 3 15,4-1-17-15,3-6 3 16,6-5-14-16,7-13 3 16,1-11-6-16,3-13-3 15,0-10 3-15,0-10-10 16,0-12-3-16,0-5-10 16,0-7-18-16,0 0-44 15,12-29-14-15,10-26-9 0</inkml:trace>
  <inkml:trace contextRef="#ctx0" brushRef="#br0" timeOffset="74568.16">16880 11661 501 0,'0'30'8'0,"-17"23"-5"15,-11 22 36-15,-9 17 16 16,-2 12-13-16,2 6-27 16,-2 6-2-16,0 4-9 0,7-3 5 15,3-7-11-15,7-14 5 16,2-18-3-16,7-14 1 16,1-19 1-16,8-15-8 15,2-12 8-15,2-9-20 16,0-9-24-16,0 0-47 15,24-35-6-15,12-26 21 16,13-31-87-16</inkml:trace>
  <inkml:trace contextRef="#ctx0" brushRef="#br0" timeOffset="74808.58">17205 11815 444 0,'-17'58'9'15,"-14"20"-14"-15,-8 22 23 16,-6 11 15-16,3 7 11 16,8 2-14-16,3 1-11 15,-2 2-10-15,2-2-1 16,2-13-3-16,3-14-7 16,4-18 4-16,9-22-5 15,6-19 3-15,7-19-28 16,0-16-43-16,18-21-61 15,19-41 58-15,11-36-59 16</inkml:trace>
  <inkml:trace contextRef="#ctx0" brushRef="#br0" timeOffset="75036.55">17536 11903 500 0,'-18'59'-7'16,"-14"27"10"-16,-11 20 15 15,-5 11 22-15,2 2 0 16,4 5-22-16,2-1-15 16,7-6 2-16,3-12-5 15,6-10 3-15,4-16-7 16,6-15 8-16,4-14-6 0,7-17-2 16,3-13-33-16,4-19-50 15,25-9-31 1,7-38-23-16</inkml:trace>
  <inkml:trace contextRef="#ctx0" brushRef="#br0" timeOffset="75235.67">17618 12406 460 0,'-4'16'27'0,"-15"37"-27"15,-8 34 9-15,0 29 57 16,3 17-27-16,2 2-21 15,5-9-12-15,1-8 1 16,2-12-2-16,-2-15-9 0,4-13 8 16,0-18-9-1,8-17-4-15,2-21-58 16,2-22-69-16</inkml:trace>
  <inkml:trace contextRef="#ctx0" brushRef="#br0" timeOffset="75816.63">18163 11769 585 0,'2'0'12'15,"-2"10"-19"-15,-8 28 6 16,-11 14 4-16,-9 19 32 15,-1 12-16-15,1 5-7 16,-3 6-1-16,-3 4-1 16,-4 1 1-16,1-1-10 15,-1 0 2-15,6-9-6 16,7-10 6-16,2-11-4 16,7-15 3-16,3-10-3 15,5-14 1-15,2-10-1 0,5-10-13 16,1-7-17-16,5-2-69 15,17-32-54-15,7-28-12 16</inkml:trace>
  <inkml:trace contextRef="#ctx0" brushRef="#br0" timeOffset="76076.95">18537 11555 600 0,'-58'83'0'16,"0"32"4"-16,-6 25 3 0,6 13 34 15,13-2-16-15,2-6-8 16,9-2-11-16,9-5-5 16,5-11 2-16,2-11-6 15,5-13 5-15,1-15-8 16,3-16 5-16,1-17-15 15,4-14-17-15,4-19-30 16,0-18-54-16,6-8-48 16</inkml:trace>
  <inkml:trace contextRef="#ctx0" brushRef="#br0" timeOffset="76325.28">18828 11787 561 0,'-53'82'10'0,"-3"18"-11"15,-4 22 15-15,1 22 23 16,7 3-5-16,8 3-23 16,5 1-1-16,7-8-9 15,5-14 5-15,8-15-5 16,8-17 2-16,7-17-9 15,4-22-26-15,0-16-24 16,0-23-52-16,13-19-26 0</inkml:trace>
  <inkml:trace contextRef="#ctx0" brushRef="#br0" timeOffset="76597.14">19154 11733 552 0,'-35'61'3'0,"-1"24"-2"15,-3 26 55-15,1 11-21 16,5 14-6-16,2 6-16 0,1 3-8 16,8-4-3-16,6-17-1 15,4-13 0-15,6-14-3 16,3-14 4-1,1-17-7-15,2-15 5 0,0-16-20 16,0-20-21-16,8-15-43 16,13-11-57-16,5-45 3 15</inkml:trace>
  <inkml:trace contextRef="#ctx0" brushRef="#br0" timeOffset="76803.88">19313 12047 524 0,'0'30'19'16,"-15"22"-17"-16,-7 24 41 15,-7 26 17-15,4 12-38 16,6 4-8-16,-1 1-8 0,7-10-7 16,7-9 3-16,2-17-6 15,2-12 4-15,2-17-15 16,0-14-12-16,0-12-49 15,-1-23-88-15</inkml:trace>
  <inkml:trace contextRef="#ctx0" brushRef="#br0" timeOffset="78445.62">18046 13720 90 0,'0'0'27'0,"-2"0"-26"16,2 1 5-16,-1-1 9 15,1 0 8-15,0 0-22 16,-2 0 1-16,2 0-2 16,0 2 0-16,0-2 0 15,0 1-2-15,-1 2 2 16,1-2-13-16,0 5 10 16,-3-2-1-16,3 3 2 15,0-1-15-15,-2-4-17 16,2-2-8-16,0 0-3 15,-2 0 42-15,2 0 3 16,0 0 0-16</inkml:trace>
  <inkml:trace contextRef="#ctx0" brushRef="#br0" timeOffset="78480.52">18046 13720 4 0,'-15'33'6'0</inkml:trace>
  <inkml:trace contextRef="#ctx0" brushRef="#br0" timeOffset="81617.03">23019 13482 549 0,'-51'8'47'15,"8"-2"-57"-15,4 4 2 0,-1-4 19 16,-2 2 27-16,-3 0-5 16,-2-1-21-1,-3 1-3-15,-2 1-5 16,2 0 11-16,-2 0-20 0,-5-4 18 15,1-2-15-15,-7-3 9 16,-4 0-4-16,-2-13 2 16,-6-5 1-16,-3-3 1 15,-8-2 11-15,-7-6-17 16,1-6 8-16,6-1-7 16,9-6 11-16,8-3-12 15,12 0 6-15,3-4-4 16,4-1-2-16,6 5 4 15,3 0-7-15,2-2 7 16,6 5-9-16,2-4 12 16,7-3-12-16,6-3 9 15,4-11-5-15,8-8 0 0,4-3 1 16,2-4-1-16,0 2 4 16,0 9-9-16,3 6 8 15,5 8-6-15,-5 7 9 16,1 0-7-16,0 0 2 15,2-1-2-15,3-3 0 16,11-3 2-16,2-2-5 16,9-1 5-16,8 0-7 15,3 0 7-15,2 1-4 16,3 1 6-16,-2 5-5 16,0 5 4-16,1 3-3 15,-5 9 1-15,-2 3 3 0,1 5-9 16,0 4 10-16,-1 2-9 15,2 4 10-15,5 0-7 16,6 0 3-16,9-3-1 16,7 2 0-16,6-3 3 15,3 2-6-15,0 4 6 16,3-2-9-16,-5 1 11 16,-5 1-8-16,2-2 7 15,-3 2-5-15,-3 0 3 16,-1 3-2-16,5 0 0 15,1 2 2-15,7 2-7 16,2 0 8-16,2 3-8 16,2 2 10-16,-2 0-6 0,-1 0 2 15,-1 0-1-15,-5 0-1 16,-3 0 4-16,0 0-6 16,0 0 6-16,4 0-9 15,2 4 10-15,-2 6-7 16,-2 1 6-16,-7 1-5 15,-1 6 3-15,-4 0 0 16,2 5-2-16,-3-1 4 16,-3 0-8-16,-3 2 7 15,-1 1-7-15,-3 0 11 16,-2-1-9-16,-3-2 5 16,-1 2-4-16,-2 1 4 0,0 0-1 15,0 0-3-15,-5 0 5 16,-4 1-10-16,-3-2 11 15,-4 2-8-15,-3-2 8 16,-3 4-6-16,-2 1 4 16,2 5-1-16,0 0-3 15,-2 8 5-15,-1 1-7 16,-6 0 5-16,-5 1-4 16,-2 0 6-16,-4 1-5 15,-1 2 6-15,0 1-4 16,0-1 0-16,0 2 2 15,-4 2-2-15,-8 1 3 16,-6 2-10-16,-5 2 9 0,-5 2-6 16,-2 0 8-16,-5-2-5 15,-1-2 1-15,-6-5 1 16,-3-2-3-16,0-2 4 16,-7-2-9-16,1-2 10 15,-1-3-10-15,-8 0 14 16,2-5-10-16,-8 0 4 15,-5 1-3-15,-9 0-2 16,-11 1 0-16,-9 3-10 16,-10-2 2-16,-5-4-9 15,-3-9 20-15,2-7-2 16,2-12 10-16,2-4-2 0,-1 0-1 16,7-8 5-16,2 0-5 15,7 3 6 1,0 4-11-16,2 1 7 15,5 0-8-15,10 11 9 0,16 4-7 16,12 0 2-16,13 2-2 16,8-3 0-16,3 2-11 15,2 0-40-15,-12-5-59 16,-10-10-356-16</inkml:trace>
  <inkml:trace contextRef="#ctx0" brushRef="#br0" timeOffset="83605.36">17414 13524 586 0,'-48'32'-6'15,"-4"7"-20"-15,3 1 16 16,5-7 14-16,8-10 0 16,5-7 17-16,-1-5 6 15,2-8-8-15,-5 0 0 0,-8-3-5 16,-4 0 3-16,-6-1-12 15,-2-15 7-15,-5-3-4 16,2-6 0-16,-3-6-1 16,1-4 1-16,2-8 2 15,0-7-7-15,3-4 4 16,-1-6-11-16,2-2 9 16,-3-5-9-16,7-3 8 15,-1-6-6-15,5-5 2 16,7-7 1-16,5-15-4 15,8-8 6-15,4-5-8 16,3 0 7-16,1 4-6 16,-1 6 7-16,2 9-5 0,-1 10-2 15,1 15-1-15,3 17 3 16,5 9 2-16,9 7-4 16,0 1 6-16,18-3-9 15,22-8 5-15,6-2-5 16,12 1 12-16,2 4-8 15,3 2 3-15,5 3-1 16,-4 0 0-16,-1 5 5 16,-7 6-11-16,-4 3 11 15,-2 6-9-15,0 5 10 16,-1 4-8-16,1 7 5 16,6 1-3-16,5 1 0 0,5-2 3 15,5 3-6-15,-1 1 7 16,-3 1-8-1,-1 0 8-15,-4 12-7 16,-4 9 8-16,-1 4-6 0,-2 4 2 16,-4 2-1-16,2 2 2 15,-2 2-2-15,-6 4-8 16,1 6 9-16,-8 6-4 16,-6 9 5-16,-6 8-2 15,-4 3 2-15,-2-2-1 16,3-6 0-16,-1-6 2 15,0-6-3-15,1 1 2 16,0-1-4-16,3 7 7 0,-7 5-6 16,3 7 6-16,-5 9-7 15,-4 7 4 1,-2 6-2-16,-4 0 0 16,-6-2 3-16,-1-6-5 0,0-6 4 15,0-5-3-15,-8-6 4 16,-7-3-2-16,-7-5 2 15,-8-4 0-15,-3-4-2 16,-4-8 4-16,-6-5-4 16,-8-5 4-16,-10-4-2 15,-12-1 3-15,-5-3-6 16,-6-3 11-16,-6 1-4 0,-8-5-2 16,1-3 1-16,6-2-1 15,3-6 0 1,12 4-6-16,8-8 7 15,4-1-8-15,11-2 12 0,2 0-3 16,-1 0 4-16,4-9-4 16,-6-11-3-16,1-8-1 15,0-10-3-15,-5-13 2 16,-1-9-9-16,-2-9 9 16,3-9-6-16,3-7 7 15,10-9-2-15,3-8-2 16,8-4 2-16,6 0-1 15,2 0 2-15,7-1-7 0,1 1 1 16,4 2-12 0,1 9 11-16,4 11 2 15,3 14 2-15,5 9-1 16,1 9 2-16,0 5 1 0,16-2-6 16,13 1 8-16,8-2-11 15,9-3 13-15,12 3-11 16,6-3 9-16,3 6-5 15,3 1 0-15,-2 4 3 16,-2 10-3-16,0 10 3 16,-4 9-10-16,2 8 11 15,0 5-7-15,0 0 7 16,-1 2-8-16,-8 11 5 16,-3 4 0-16,-7 6-2 15,-3 7 6-15,2 10-5 16,-2 6 5-16,4 7-7 0,2 5 7 15,2 1-4-15,1-2 5 16,-3-2-4-16,-5-6 2 16,-5-4 0-16,-5-2-1 15,-8 1 3-15,-6 3-5 16,-6 4 3-16,-10 13-4 16,-3 7 8-16,0 11-7 15,-3 10 3-15,-13 4-2 16,-4 3 2-16,-5 0-1 15,-4-2 0-15,-2-2 0 16,-6 2-3-16,-2 1 6 16,1 2-7-16,6-1-28 15,10-10-115-15,10-21-267 0</inkml:trace>
  <inkml:trace contextRef="#ctx0" brushRef="#br0" timeOffset="85813.27">17304 13550 598 0,'-13'-7'17'0,"5"0"-20"15,4 6 7-15,4-1-8 16,0 2 19-16,0 0-10 15,0-1 5-15,-2 1-8 16,2 0 5-16,0 0 8 16,-3 0 2-16,3 0 10 15,-3 0-13-15,2 0 5 16,-2 0-11-16,1 0 2 16,0 0-8-16,0 0 1 15,2 0-3-15,0 0-1 16,0 0 4-16,0 0-6 0,0 0 7 15,0 0-12-15,0 0 13 16,0 0-9 0,-2 0 9-16,2 0-7 15,0 0 4-15,0 0-3 0,0 0 1 16,0 0 3-16,0 0-11 16,0 0 6-16,0 0-10 15,0 0 11-15,0 0-18 16,0 0-8-16,0-6-17 15,0-9-40-15,0-11-104 16</inkml:trace>
  <inkml:trace contextRef="#ctx0" brushRef="#br0" timeOffset="87048.67">17036 13090 693 0,'-20'0'18'16,"9"6"-25"-16,0 9 2 0,3 14 7 16,6 16-5-16,2 13 7 15,0 8-11-15,10-4 9 16,7-11-8-16,-1-11 11 15,-3-15-7-15,-2-9 1 16,-5-12-6-16,-5-4-8 16,-1 0 9-16,0-18-6 15,0-28 10-15,-9-26-24 16,-3-21 15-16,2-7 3 16,1 7 12-16,5 24-5 15,2 28 2-15,2 21 14 16,0 18-3-16,0 2-5 15,4 23-14-15,11 34 10 0,11 26 5 16,2 13 11-16,0-4-19 16,2-21 4-1,-3-21-4-15,-9-21 1 16,-4-15 2-16,-9-10-8 0,-5-4 10 16,0-22-5-16,-13-41 15 15,-8-28-19-15,-2-30 9 16,1-6-7-16,6 16 3 15,4 33-1-15,4 38 3 16,7 32 14-16,1 22-20 16,11 54 2-16,15 42-3 15,13 30 18-15,6 4-8 0,6-21-2 16,5-32-3-16,-1-28-1 16,-5-21 5-16,-3-19-9 15,-3-16 3 1,-5-8-59-16,-6-39-43 0,-14-29-227 15</inkml:trace>
  <inkml:trace contextRef="#ctx0" brushRef="#br0" timeOffset="87716.63">18437 12726 714 0,'-24'39'3'0,"10"23"-3"0,8 15-9 15,6 9 11 1,14-7-5-16,19-8 2 16,8-6-1-16,-3-9 0 15,-3-13 8-15,-9-15-21 0,-11-15-2 16,-9-12-12-16,-6-6 16 15,-4-41 10-15,-14-37 4 16,-3-36-20-16,3-23-7 16,10 7 18-16,4 28 6 15,2 42 15-15,1 38 17 16,1 27 2-16,0 16-29 16,4 42 5-16,13 41 15 15,5 27 12-15,1 12-22 0,8-13-9 16,8-29 2-1,1-26-12-15,-6-28 10 16,-8-21-9-16,-15-15 6 16,-5-6-13-16,-6-41 12 0,0-43 7 15,-11-40-5-15,-12-26-2 16,-5 13-4-16,1 44 8 16,11 48-5-16,8 38 34 15,8 11-31-15,0 42 2 16,0 29-5-16,0 22 2 15,22 15 0-15,16-10-11 16,17-13-36-16,6-2-32 16,-3-11-76-16,-12-15-310 15</inkml:trace>
  <inkml:trace contextRef="#ctx0" brushRef="#br0" timeOffset="88437.79">16876 13375 534 0,'4'-2'12'0,"-4"2"-19"16,6 0-97-16,10 0 6 15,7-2 5-15,12-4-55 16</inkml:trace>
  <inkml:trace contextRef="#ctx0" brushRef="#br0" timeOffset="88693.1">18972 12993 779 0,'-40'-11'-47'0,"-6"1"-34"16,1 7-25-16,12 3 101 15,17 0 23-15,8 0 3 16,8 0-14-16,0 3-43 0,9 16-79 15,11 2 28-15,2-5-200 16</inkml:trace>
  <inkml:trace contextRef="#ctx0" brushRef="#br0" timeOffset="92028.81">21894 13510 340 0,'-21'-10'64'0,"0"-7"-75"16,14 12 9-16,6 1 48 15,1 4 18-15,0 0-24 16,0 0-24-16,-2 0 3 16,2-2-8-16,0 2 3 15,0 0-3-15,0 0-3 16,0 0-1-16,8 0-11 0,15 0 10 15,10-4-13-15,5 0 15 16,1 2-13 0,0 1 12-16,-3 1-6 15,4 0 0-15,-3 0-1 0,2 0 0 16,6 0 5-16,-1 1-11 16,3 1 11-16,6-2-12 15,4 0 13-15,1 0-9 16,1-6 7-16,-2-2-2 15,-2 1-3-15,-1 0 4 16,-2 6-7-16,0-1 10 16,-3 2-17-16,0-1 17 15,2-1-11-15,3 0 14 16,-2-3-7-16,9 0 3 16,1-5 0-16,7-1-7 15,2-3 11-15,-2 3-17 0,-5 0 14 16,-5 4-14-16,-8 0 14 15,1 1-8-15,2 1 4 16,-3 1 0-16,5 0-1 16,1-1 3-16,-1 1-7 15,-1-1 8-15,1-2-14 16,-3 1 15-16,1-2-12 16,-1 1 13-16,-3-1-6 15,1 1-1-15,3-2 4 16,-3 2-4-16,5-1 6 15,1 0-10-15,-5-1 7 16,-6 0-8-16,-4-3 10 16,-9-1-7-16,-2-6 5 0,-1-3-1 15,-6-1-1-15,3-4 5 16,-4 0-2-16,2-3 5 16,7-2-13-16,4-1 10 15,5-4-8-15,2-1 6 16,-2-1-2-16,-4 2 1 15,-4-1-3-15,-5-1-1 16,-4-1 6-16,-5-3-8 0,-7 3 8 16,0-1-9-1,-2 3 9-15,-1 3-5 16,-3 1 1-16,-1-3 1 16,1 0-2-16,-5-5 4 0,-1 2-8 15,0-5 10-15,0 1-14 16,0-2 14-16,-4-3-13 15,-10 3 11-15,-1-3-4 16,-2 4 0-16,-6-4 2 16,2 2-5-16,-4 3 8 15,-2-1-11-15,2 5 11 16,1 2-14-16,-2 2 16 16,0 4-9-16,-4 2 6 15,-4 2-2-15,-6 4 1 16,-4-1 2-16,-1 3-9 15,-2 0 11-15,0-1-15 16,0 0 12-16,0 0-8 0,-1 0 9 16,-4-4-5-16,-3 4 1 15,-3-1 1-15,-2 4-3 16,-1 2 6-16,3 3-10 16,-2-2 9-16,4 2-10 15,1 0 12-15,0 0-10 16,0 0 7-16,2 0-3 15,-2 0 1-15,2 2 1 16,-2 2-5-16,-6 4 8 16,-8 3-14-16,-9 3 12 15,-8 1-8-15,-5 0 8 16,7 0-8-16,6 0 5 0,7 0 2 16,1 0-4-16,1 0 6 15,0 0-10-15,0 0 11 16,0 0-10-16,-1 0 13 15,-4 12-11-15,-5 12 6 16,-3 8-3-16,-3 1-2 16,3-2 6-16,5-3-10 15,3-6 13-15,0-5-16 16,6-2 14-16,-3-4-10 16,7-4 11-16,5 0-6 15,-1 3 1-15,4 5-1 16,-2 5-1-16,-2 5 3 15,5 5-8-15,1 0 10 0,2-1-12 16,7 1 15-16,1-3-11 16,7-1 6-16,5-2-2 15,4-2 1 1,3 0 2-16,0 1-8 0,-3 5 9 16,2 2-11-16,0 5 10 15,1 2-7-15,3-3 8 16,2-1-3-16,1-1-2 15,2-2 3-15,-2 4-4 16,2-2 6-16,2-2-9 16,-6-1 9-16,4 1-10 15,-2-3 12-15,0 3-9 0,5-1 7 16,5-1-5-16,6 2 1 16,3-3 2-16,0 6-9 15,9 2 10-15,9 0-11 16,8 4 11-16,0 0-12 15,4 2 16-15,-2 5-8 16,4-1 0-16,-4 2 3 16,2 0-4-16,-1-1 6 15,3-1-11-15,2-3 10 16,-3-6-11-16,4-6 15 16,-3-2-11-16,0-3 7 15,2-3-4-15,-1 1 2 16,2-4 1-16,1 0-7 0,1 0 10 15,5 0-11 1,4 0 11-16,2 4-11 16,2-1 11-16,4 0-5 15,4 3 1-15,3-1-1 0,-4-2 0 16,-2 1 3-16,-1-7-7 16,-2-2 8-16,-2-5-12 15,5-3 14-15,0-5-8 16,7-1 5-16,6 0-4 15,-1 0 2-15,4 0 2 16,-5 0-8-16,-6 0 10 16,1 0-13-16,-2 0 14 15,0 4-12-15,3-2 11 0,2-2-6 16,3 0 3 0,5 0-2-16,1 0-2 15,4-7 8-15,1 0-12 0,0 0 10 16,-3 3-11-16,2 1 12 15,-8 0-6-15,1 3 2 16,1-1 1-16,1 0-4 16,5-2 6-16,-5-4-9 15,-4 1 10-15,-5-2-13 16,-10 0 14-16,-9 2-11 16,-10 3 5-16,-15 2-30 15,-19 1-36-15,-15 0-137 16</inkml:trace>
  <inkml:trace contextRef="#ctx0" brushRef="#br0" timeOffset="92688.62">21563 11512 485 0,'2'-3'49'0,"-2"3"-49"16,0 0 7-16,-8 22 19 15,-20 38-15-15,-11 25 12 16,-8 21-7-16,3 3-6 16,6-11-10-16,2-7 15 15,8-6-3-15,-5-6 2 16,8-2-9-16,-1-9-4 0,3-5 0 16,3-10-3-16,5-8 4 15,6-13-19-15,4-11-18 16,5-12-45-16,2-9-33 15,22-20-35-15,15-33 58 16</inkml:trace>
  <inkml:trace contextRef="#ctx0" brushRef="#br0" timeOffset="92944.93">21944 11321 422 0,'0'0'3'0,"-2"35"-2"0,-22 33 43 16,-22 46 37-16,-18 37-23 16,-8 21-30-16,5 3-16 15,4-11 5 1,11-8-2-16,6-12-9 0,9-11 2 16,7-22-12-16,12-22 7 15,5-29-7-15,9-25 8 16,2-20-20-16,2-15-24 15,5-17-82-15,20-42 5 16,12-33-199-16</inkml:trace>
  <inkml:trace contextRef="#ctx0" brushRef="#br0" timeOffset="93213.21">22357 11366 551 0,'-42'72'5'16,"-4"31"-6"-16,-6 25 7 15,0 17 24-15,0 1 4 16,6-5-20-16,-5-1 0 16,-2-4-9-16,-1-2-2 15,-1-5-4-15,0-10 1 16,9-11 1-16,7-22-8 0,15-27-10 15,14-28-18-15,10-26-24 16,4-14-44 0,32-51 8-16,19-36-46 15</inkml:trace>
  <inkml:trace contextRef="#ctx0" brushRef="#br0" timeOffset="93468.53">22762 11492 529 0,'-48'114'4'15,"-4"20"-2"1,-3 19 8-16,-1 5 32 16,-1 1-8-16,3 2-14 15,-1 2-9-15,0 4-13 0,-1-10 5 16,6-12-8-16,6-21 8 15,11-28-7-15,17-28-18 16,14-29-37-16,2-35-40 16,27-27-53-16,18-55-68 15</inkml:trace>
  <inkml:trace contextRef="#ctx0" brushRef="#br0" timeOffset="93732.5">23135 11394 682 0,'-66'120'0'16,"1"28"-2"-16,-4 20 7 16,11-4-3-16,9-15 14 15,10-7-13-15,9-5 3 16,5-4-8-16,0-5 1 15,4-11 1-15,0-13-7 16,2-18-11-16,5-21-18 16,8-22-4-16,6-26-33 15,8-20-39-15,24-58-77 16</inkml:trace>
  <inkml:trace contextRef="#ctx0" brushRef="#br0" timeOffset="93972.44">23593 11591 586 0,'-42'117'3'16,"-3"18"3"-16,0 19 30 16,-6 0-11-16,3-9-9 15,2-3-12-15,8-6-5 16,0-6 3-16,5-15-5 15,7-19 2-15,5-21-22 16,12-25-10-16,9-31-22 0,7-19-59 16,35-50-19-16,24-45-179 15</inkml:trace>
  <inkml:trace contextRef="#ctx0" brushRef="#br0" timeOffset="94212.34">24332 11569 545 0,'-19'37'24'0,"-5"33"-5"15,-19 33 42-15,-7 29-10 16,-5 11-18-16,5 1-10 0,5-2-11 16,4-4-8-16,-1-7-3 15,3-10-5-15,-1-5 6 16,0-14-5-16,5-15 1 15,9-17-28-15,12-27-10 16,14-26-19-16,6-24-74 16,31-56-77-16</inkml:trace>
  <inkml:trace contextRef="#ctx0" brushRef="#br0" timeOffset="94429.08">24636 11751 467 0,'-33'61'109'16,"-4"18"-102"-16,-11 28 43 16,-8 20-10-16,-2 2-16 15,2 2-5-15,3 0-13 16,10-5-10-16,10-9 7 16,7-14-11-16,10-21-1 15,9-19-23-15,7-25-19 16,0-28-75-16,23-17-1 15,12-52-117-15</inkml:trace>
  <inkml:trace contextRef="#ctx0" brushRef="#br0" timeOffset="94640.47">24897 11955 637 0,'-35'67'8'0,"3"20"19"15,-3 20 23-15,-5 15-6 16,-1 6-26-16,0 8-5 16,1 0-14-16,2 1 3 15,2-11-5-15,4-18 3 16,7-12-21-16,-1-19-10 16,-5-16-40-16,-9-17-87 15</inkml:trace>
  <inkml:trace contextRef="#ctx0" brushRef="#br0" timeOffset="101744.63">7039 10975 364 0,'0'-7'32'15,"-1"0"-29"-15,-9 3-9 16,2 2 13-16,2 2 22 16,2-1 5-16,1 1-8 15,-2 0 0-15,5 0 12 16,0 0 5-16,0 0-6 15,0 0-18-15,0 0 5 16,-3 0-13-16,3 0 10 16,0 0-14-16,0 0 1 0,0 0-7 15,0 0 1-15,0 0-2 16,0 0-5-16,0 0 5 16,0 0-6-16,0 0 6 15,3 0-4-15,8 0 7 16,2 0-4-16,5 0 2 15,5 0 0-15,6 0 0 16,1 0 2-16,1 0-3 16,2-1 4-16,-2 1-8 15,6-2 9-15,-5 2-7 16,-1 0 6-16,2 0-4 16,6 0 0-16,5 0 1 0,11-4 0 15,3-4 3-15,11-5-8 16,8-3 10-16,8-1 3 15,7 0 9-15,-1 8-16 16,-4 0-2-16,-5 2 1 16,-5 3 0-16,-4 0 0 15,2 2-3-15,2-2 6 16,-2 0-12-16,-1-1 13 16,-10-2-8-16,-2 0 9 15,1-2-6-15,-5 3 3 16,0-1-1-16,-1 1-2 15,-3 0 3-15,-4 2-8 16,4-1 8-16,-4 1-8 0,1-1 11 16,1 4-8-16,-1 0 5 15,1 1-3-15,4 0 2 16,2 0 0-16,-4 0-6 16,4 0 8-16,0 3-11 15,0 1 12-15,2-3-9 16,-2 0 9-16,2-1-7 15,-1 0 4-15,-1 0-1 16,-2 0-2-16,-7 3 3 16,1 0-7-16,-7 2 7 15,3 0-6-15,1 0 10 16,2-1-8-16,2 2 3 0,1-3 0 16,9-1-1-16,0-2 3 15,4 0-7-15,-2 0 12 16,-7 0-15-16,1 2 12 15,-5 2-8-15,8 0 6 16,3 0-1-16,3 1-2 16,4-4 3-16,0 2-4 15,-1 0 6-15,1-1-12 16,-2 2 10-16,-2-2-8 16,-1 0 14-16,-5 0-11 15,-2-1 4-15,-3 5-3 16,-7-2 1-16,2 2 3 15,4-1-6-15,4-1 7 0,6 2-13 16,2-1 16-16,-1-2-10 16,-2 0 8-1,-4 0-7-15,-2 1 4 16,-8 2-2-16,-1-1 0 0,-2-1 3 16,0 0-10-16,6-1 10 15,-3 1-9-15,6 2 13 16,2 0-9-16,-1-1 3 15,0 1-1-15,2-4 0 16,0 0 4-16,3-2-9 16,-1 0 10-16,-2 0-11 15,0 0 10-15,-12 0-7 0,-2 0 7 16,-6 1-7-16,-8 3 5 16,-4-1-1-16,-2 1-2 15,-4-1 4 1,0 0-9-16,-4-3 8 0,-3 1-6 15,0 1 9-15,2-1-7 16,-1-1 4-16,5 1-1 16,3-1 0-16,1 2 1 15,3-2-7-15,0 2 10 16,-3-2-14-16,-5 1 15 16,-3-1-11-16,-7 0 11 15,-8 0-8-15,0 0 4 16,0 1-2-16,0-1 3 0,0 0 2 15,0 0-7 1,0 0 7-16,0 3-9 0,0-3 11 16,0 0-11-1,0 0 1-15,0 0-29 0,0 7-50 16,-3-1-171-16</inkml:trace>
  <inkml:trace contextRef="#ctx0" brushRef="#br0" timeOffset="102525.56">16973 12980 521 0,'0'0'4'0,"0"0"-8"15,0 0 1-15,0 0 5 16,0 0-7-16,17 3-17 16,14 4 2-16,18-1-24 15,14-4-81-15</inkml:trace>
  <inkml:trace contextRef="#ctx0" brushRef="#br0" timeOffset="102848.71">18416 12982 585 0,'0'0'-9'16,"0"0"-1"-16,0 0 8 15,0 0 5-15,0 0 17 16,0 0-5-16,0 0-19 16,0 0 8-16,0 0-5 15,0 0 4-15,0 0-3 16,0 0 0-16,0 1 1 15,-1 3-2-15,-1 2-1 0,1 2-28 16,-1 5-3-16,-1 2-38 16,-1 2-8-16,-3-1-66 15</inkml:trace>
  <inkml:trace contextRef="#ctx0" brushRef="#br0" timeOffset="109708.87">5637 6801 368 0,'6'1'52'0,"-6"-1"-32"15,0 0 39-15,0 0 21 0,0 0-32 16,0 1-21-16,0-1-5 16,0 3-2-16,0-3 4 15,0 0-14-15,-6 0 6 16,-15 0-17-16,-2-3 5 15,-2-2-8-15,1 3 3 16,5 0-1-16,4-3 1 16,6 4 3-16,2-3-7 15,5 3 9-15,1 1-9 16,1 0 9-16,0 0-6 16,0 0 5-16,0 0-4 15,-2 0-1-15,2 0 5 0,-3 1-7 16,-4 21 4-16,-8 10-2 15,-3 4 4-15,0 3-4 16,5-8 7-16,5-7-8 16,-1 1 6-16,2-6-3 15,4-4-3-15,-3-1 7 16,3 3-7-16,0-1 5 16,-4 1-7-16,1 6 7 15,0 3-3-15,-2 6 2 16,-1 9-3-16,-1 0 4 15,1 4-1-15,-1-6-3 16,2-7 6-16,2-9-9 16,3-7 7-16,-2-1-5 0,-1 0 7 15,-5 2-4-15,2-1 2 16,1 3-1-16,-2 9-1 16,-1 7 2-16,2 7-5 15,1 7 8-15,2 5-9 16,3 0 8-16,3 2-4 15,0 1 3-15,0-3-3 16,0 0 1-16,6 0 2 16,1 2-3-16,-1 2 4 15,0 2-8-15,0 4 7 16,3 9-6-16,1 9 6 16,-5 12-4-16,-2 8 2 0,-3 7-2 15,0 4 2-15,0-7 2 16,0-5-5-16,0-10 4 15,0-12-4-15,0-5 4 16,0 1-2-16,6-5 4 16,0-1-4-16,-6 2 3 15,5-2-2-15,-5 9-3 16,0 3 4-16,0-1-6 16,0 5 7-16,3-2-8 15,0-6 9-15,0-2-4 16,2-4 1-16,-2-5 0 15,-3 2-1-15,0-3 1 16,0-4-3-16,0-1 4 0,0-1-6 16,0-4 10-16,-1 4-8 15,-2-8 6 1,1-2-3-16,2-2 0 0,0-4 0 16,0-1-2-16,0-8 3 15,0 0-8-15,0-4 9 16,0-2-9-16,0-6 9 15,2-8-4-15,4-11 1 16,1-3-4-16,5 0-2 16,11 0 1-16,15 0 1 15,13-6 8-15,8-11-6 16,-1-3 6-16,-7 2-5 0,-8 6 3 16,-1 7-2-16,-7 5 2 15,-2 0-1-15,-9 0-4 16,-12 0 5-1,-3 0-7-15,-6 0 8 0,-3 0-6 16,0 0 9-16,0 1 4 16,0 1 12-16,0 0-6 15,0-1-4-15,0 0-2 16,-1 2-10-16,1-3 2 16,0 0-9-16,0 0 8 15,0 0-13-15,0 0-8 16,0 0-15-16,0 0 2 0,1 0-7 15,8 0-8 1,-3 0-20-16,-5-16-49 16,-1-6-48-16</inkml:trace>
  <inkml:trace contextRef="#ctx0" brushRef="#br0" timeOffset="112956.63">1916 13785 409 0,'-3'2'30'0,"-12"-2"-23"15,7 0 31-15,5 0 21 16,0 0-10-16,0 0-32 16,0-3-7-16,-5 2-8 15,-5-4 7-15,-5 3-3 16,-8-3 0-16,-3 4-5 16,-7 1 3-16,-6 0-6 15,4 0 3-15,-3 1 2 0,5 6-4 16,2 0 6-16,4-2-9 15,4-3 6-15,3 1-5 16,7-2 7-16,1-1-5 16,5 0 3-16,-1 0-1 15,5 0-1-15,3 0 3 16,3 0-5-16,0 0 5 16,0 0-4-16,0 0 7 15,0 0-4-15,0 0 4 16,0 0-1-16,0 0 3 15,-3 0 3-15,3 0-6 16,-4 0-1-16,-1 0-6 16,0 6 6-16,-1 4-8 0,0 8 6 15,0 12-2-15,-1 8 3 16,4 14-6-16,3 7 6 16,0 9-2-16,0 5-2 15,0-2 3-15,8 1-4 16,1-1 6-16,4-2-3 15,-1-4 2-15,3 0-1 16,3-6 1-16,-3-3-2 16,-2 2 1-16,-1 1 3 15,2 1-9-15,-4-1 9 16,2 3-7-16,-2-2 7 16,-1-3-7-16,2-2 4 0,-1-3-3 15,1-2 0-15,-1 0 4 16,-3 0-6-16,3-1 4 15,-1 1-5 1,-1 3 6-16,0 3-2 0,-2 2 2 16,1 2-3-16,-4-2 1 15,0 2 0-15,1 0-1 16,-4-3 4-16,3-1-7 16,-3-5 7-16,4-2-6 15,-1-3 6-15,0-3-4 16,1 0 4-16,1 1-3 15,3-1 2-15,3 0 0 16,-1 1-5-16,4 2 4 0,-4-2-5 16,-2-1 7-1,2-4-7-15,-1-1 7 16,-2-3-3-16,3 2 0 16,-6-7 0-16,-1-3-1 0,-3-1 3 15,0-1-7-15,0 6 7 16,0-2-5-16,0 3 6 15,0-1-4-15,0-5 1 16,0-3 2-16,0-4-4 16,0-4 6-16,0-2-9 15,0-2 7-15,0-4-7 16,3-5 7-16,-3 0-4 0,0-2 0 16,0 0-2-16,0 0 4 15,0 2-1-15,0 3-1 16,0 4 4-1,0 3-9-15,0-1 6 0,0-2-6 16,0-1 7-16,0-1-3 16,0-4 1-16,0 4 1 15,0 0 1-15,0 2 1 16,-6 9-3-16,-11 3 6 16,1 3-9-16,1-2 10 15,5-5-5-15,-1-7 3 16,8-3-3-16,3-3 3 15,0-1-4-15,0-2-2 0,0-1 4 16,0 0-7-16,0 0 4 16,0 0-5-1,0 0 5-15,0 0-3 16,0 0 4-16,0 0 1 0,3-7-1 16,14-4 5-16,2-3-5 15,10-4 5-15,12 0-8 16,7 1 8-16,4 2-6 15,3 5 4-15,-3 2-2 16,-4 6 0-16,-9 1 3 16,-4 1-7-16,-6 0 8 15,-10 0-10-15,-9 0 9 16,-7 0-6-16,-1 0 6 16,-2 0-3-16,0 1 6 15,0-1-2-15,0 0 3 16,0 0 5-16,0 0-11 0,0 0 0 15,0 2-18-15,0-2-8 16,0 2-46-16,4-2-150 16</inkml:trace>
  <inkml:trace contextRef="#ctx0" brushRef="#br0" timeOffset="115057.14">7254 14501 453 0,'0'0'23'0,"-3"0"-24"15,3 0 10-15,0 0 24 16,0 0 30-16,0 1-14 15,-1-1-18-15,1 0-7 16,0 0-9-16,0 0 10 16,-2 0-11-16,1 0 4 0,1 0-9 15,-2 0 1-15,1 2-6 16,1-2 2-16,-2 0 1 16,2 0-3-16,0 0 1 15,0 0-7-15,0 0 6 16,0 0-5-16,0 0 4 15,0 0-2-15,0 0-1 16,0 1 2-16,0-1-4 16,0 0 6-16,0 0-9 15,0 0 8-15,0 0-8 16,0 0 9-16,0 0-5 16,0 0 4-16,0 0-5 15,0 0 3-15,0 0 1 0,0 0-4 16,0 0 5-16,0 0-8 15,0 0 7-15,0 0-6 16,0 0 9-16,0 0-7 16,0 0 3-16,0 0 0 15,0 0-2-15,0 0 2 16,0 0-3-16,0 0 3 16,0 0-5-16,0 0 9 15,0 0-8-15,0 0 5 16,0 0-3-16,0 0 1 15,0 0 2-15,0 0-5 16,0 0 4-16,0 0-7 0,0 0 7 16,0 0-7-16,0 0 0 15,0 0-3-15,0 0-3 16,0 2-9-16,0-2-14 16,0 1 0-16,-1 2-6 15,-8 5-5-15,-5 6-38 16,-4 8 20-16,-8 9-4 15,3-3-65-15</inkml:trace>
  <inkml:trace contextRef="#ctx0" brushRef="#br0" timeOffset="116140.91">6472 16030 500 0,'-13'0'17'0,"-1"2"-17"0,7 0 1 16,7 2 23-16,0-1 17 15,0-2-3 1,0 1-23-16,0-2-4 15,0 0-10-15,0 0 6 0,0 1-1 16,0-1 2-16,0 0 1 16,0 0-2-16,0 0-1 15,0 0 0-15,0 0 0 16,0 1-1-16,0-1 2 16,0 0-8-16,0 0 8 15,0 2-8-15,-2-2 7 16,2 0-2-16,0 0-1 0,-1 0 2 15,-1 0-5-15,1 1 9 16,1-1-10-16,-2 1 7 16,2-1-2-1,-3 0 6-15,3 0-6 0,0 0 1 16,-3 2 0-16,3-2-4 16,-4 0 5-16,4 3-9 15,0-3 7-15,0 0-7 16,0 0 10-16,-3 0-6 15,3 0 2-15,-3 0-1 16,3 1-2-16,0-1 2 16,0 0-3-16,0 0 5 15,0 0-10-15,0 0 8 16,0 0-5-16,0 0 6 16,0 0-4-16,0 0 1 15,0 0-1-15,0 0-1 16,0 0 2-16,0 0-6 0,0 0 6 15,0 0-9-15,0 0 9 16,0 0-4-16,0 0 3 16,0 0-1-16,0 0 1 15,0 1 1-15,0-1-5 16,0 2 3-16,0-2-6 16,0 1 7-16,-1 2-4 15,-8 1 5-15,-4 1-2 0,-1-1 2 16,0-2 0-1,10-2-1-15,1 0 1 16,3 0-10-16,0 2 1 16,0-2-12-16,0 0 12 0,0 0 1 15,0 0 3-15,0 0 0 16,0 0-8-16,0 0-36 16,10 0-97-16,5 7-142 15</inkml:trace>
  <inkml:trace contextRef="#ctx0" brushRef="#br0" timeOffset="117276.95">12546 17327 559 0,'-26'3'6'16,"23"-3"-3"-16,3 3-1 16,0-2 25-16,0 0 6 15,-6 1 2-15,3-1-24 16,2 1 6-16,-1-1-11 0,1-1 6 16,-1 0-5-16,1 0 2 15,-1 1 0 1,2 2-1-16,-1 0 8 15,-1 0-10-15,1-2 5 0,-1-1-6 16,1 3 10-16,-1-3-11 16,1 1 5-16,-2-1-4 15,3 0-2-15,-1 0 1 16,1 0-1-16,0 0-2 16,0 0-5-16,0 0 9 15,0 0-7-15,0 0 5 16,0 0-2-16,0 0 1 15,0 0 0-15,0 0-3 0,0 0 6 16,-2 0-7-16,2 0 4 16,0 0-4-1,0 0 4-15,0 0-3 16,0 0 1-16,0 0-9 0,-3 0-21 16,-24 3-33-16,-14 25-81 15,-21 10-235-15</inkml:trace>
  <inkml:trace contextRef="#ctx0" brushRef="#br0" timeOffset="120732.31">14696 7919 734 0,'8'0'-37'16,"27"0"-22"-16,10 0 48 15,2-6 16-15,1 2 16 16,7 4-4-16,9 0-9 16,24 10 7-16,15 2-1 15,9 1-2-15,11 2-13 16,12 3 10-16,9 1-10 15,6 4 4-15,-5 3-1 16,-10 3-1-16,-13 5 2 16,-10 1-5-16,-8-2 4 15,-10-5-6-15,0-5 7 16,-3-8-9-16,0-9 8 0,-1-1-15 16,-2-1-11-16,-5 1-2 15,-9 2 13-15,-15 1 7 16,-18-2-2-16,-26-2 10 15,-14-1-7-15,-1-1 7 16,0-2 4-16,-7 4 1 16,-7 4-6-16,-10 9-8 15,-13 6-20-15,-13 4-114 16</inkml:trace>
  <inkml:trace contextRef="#ctx0" brushRef="#br0" timeOffset="121620.75">9355 9508 624 0,'0'0'3'16,"3"0"2"-16,6 0-15 15,-1 0 10-15,8 0 19 16,9 0 12-16,11 0-3 16,19 2-17-16,24 1 4 0,20 1-3 15,23-4 13-15,19 0-19 16,17-2 5 0,25-10-6-16,18-4 0 15,18 5 0-15,12 4-5 0,3 7 3 16,-6 0-8-16,-17 11 8 15,-18 10-10-15,-22 0 15 16,-24 0-9-16,-19-2 4 16,-25-2-4-16,-15-4 1 15,-14-5 2-15,-5-2-4 16,-11-5 7-16,-9 2-13 16,-9-1 15-16,-10 3-12 15,-9-1 11-15,-11-3-7 16,-5 1 2-16,-5-2 4 15,0 0 1-15,0 0 3 16,0 0-9-16,-5 0 10 0,1 0-15 16,-1 1 13-16,2-1-28 15,-4 0-25-15,-9 0-76 16,-7 0-191-16</inkml:trace>
  <inkml:trace contextRef="#ctx0" brushRef="#br0" timeOffset="122805.19">14008 11409 601 0,'0'1'6'16,"0"-1"-47"-16,0 4-9 15,-6 8 62-15,-24 10 50 16,-19 13-19-16,-30 8-26 16,-33 4 1-16,-20-4-8 15,-20-10 5-15,-16-10-10 16,-5-19-1-16,-17-4 6 0,-3-39 1 15,9-29 9-15,14-28-7 16,25-27-1-16,44-23-12 16,37-21 9-16,42-15-7 15,22-2 9-15,40 3-13 16,26 21 4-16,18 14 5 16,26 17-5-16,32 13 12 15,22 17-13-15,16 21 7 16,12 27-11-16,0 23 11 15,7 27-7-15,-3 6 0 16,-13 36-1-16,-16 30-4 16,-29 31 1-16,-33 35-11 15,-34 31 7-15,-38 16-14 0,-33 9 8 16,-39-15-15-16,-44-22 15 16,-23-27 7-16,-21-25 5 15,-24-13 6-15,-21-14 0 16,-18-11 4-16,-25-15-14 15,-11-20 10-15,-11-21-9 16,6-10 8-16,8-35-4 16,25-30 1-16,31-22-1 15,30-27-3-15,42-22 8 16,34-18-11-16,35-16 7 16,26-4-11-16,27 7 16 15,46 11-3-15,42 17 11 0,41 17 2 16,36 16-1-16,37 20 3 15,13 27-10-15,-4 29 6 16,-9 30-17 0,-27 43 11-16,-25 49-15 0,-33 37 12 15,-36 37-12-15,-37 30-4 16,-37 18-5-16,-31 5 0 16,-15-5 0-16,-46-13-5 15,-33-15 11-15,-36-10-16 16,-26-6-9-16,-33-4-29 15,-33-3-84-15</inkml:trace>
  <inkml:trace contextRef="#ctx0" brushRef="#br0" timeOffset="166684.95">23029 10811 143 0,'0'-11'40'0,"0"1"1"15,0 1-9-15,0 4 0 0,0 0 6 16,0-1-1 0,0 2-8-16,0 1 5 15,0 0-8-15,0 3-4 16,0 0-5-16,-2 0-9 0,1 0 3 16,1 0-9-16,-2 0-3 15,1 0 1-15,-6 8-1 16,-1 19 0-16,-3 13 6 15,0 10 1-15,2 5-6 16,1 1 4-16,2 0-3 16,-1 5 7-16,4 5-5 15,-1 7 3-15,-3 8 0 16,3 5-3-16,-4 2 2 16,0 4-3-16,2 5 8 15,1 4-10-15,-1-2 7 16,5 1-7-16,1-1 5 0,0-2 1 15,0 1 0-15,0-1 0 16,0 0-2-16,-2 6 3 16,1-3-5-16,-3 1 3 15,1 3-1-15,-4 0 3 16,1 9 0-16,0 1 1 16,3 2-2-16,3-4 1 15,0-13 0-15,0-8-7 16,3-8 3-16,6-4-8 15,-2-3 8-15,1-3-8 16,-3-6 10-16,-1-8-6 16,-2-7 1-16,-2-8 0 15,0-4 0-15,0-1 3 0,0-8-6 16,0-7 5-16,0-8-6 16,-2-9 8-16,1-4-5 15,1-2 1-15,-2-1 0 16,2 0-1-16,0 0 0 15,0 0-4-15,0 0 6 16,0-4-9-16,0-21 10 16,2-19-6-16,7-20 3 15,-2-20-5-15,2-7-2 16,-3-9-5-16,-2-6-4 16,1 0 7-16,-3 3 2 15,-2 1 9-15,0 5-12 0,0 0 12 16,0-2-6-16,-3-2 6 15,-2-5 0-15,0-8 1 16,5-7 3-16,0-3-4 16,0 0 7-16,8 8-11 15,3 4 9-15,-3 9-6 16,-2 12 3-16,-4 7-2 16,-2 9 1-16,0 4 5 15,0 8-5-15,0 0 3 16,0 3-4-16,0-2 2 15,0-8-5-15,13-11 4 16,8-8-3-16,-2 2 2 16,-4 3 0-16,-9 13-2 0,-3 13 3 15,-3 12-4-15,0 5 6 16,-6 4-10-16,-7 11 7 16,-3-2-2-16,2 7 5 15,1-1-4-15,4-4 0 16,0 2 1-16,4 2-4 15,-2 0 6-15,4 8-7 16,0 4 5-16,2 4-3 16,-1 6 6-16,2 0-5 15,0 0 2-15,-1 0-1 16,1 0-6-16,0 0-8 16,0 0-10-16,0 0 2 0,0 0-7 15,0 0-3-15,0 0-19 16,0 0-34-16,-4 11-20 15,-8 3-107 1</inkml:trace>
  <inkml:trace contextRef="#ctx0" brushRef="#br0" timeOffset="168468.61">20478 12571 372 0,'0'0'24'0,"0"-5"-23"15,3-4-1-15,13 2 3 16,5-13 7-16,12-7-7 16,8-6 13-16,6 1-8 15,5 6 3-15,-8 8-6 16,1 14-2-16,-8 4-2 16,-6 10 0-16,-4 10 0 15,-3 2-4-15,-6-2 9 16,3 2-8-16,3-6 8 15,-2-2 4-15,8-4 4 16,8-6-2-16,7-4 4 16,15 0-4-16,10-1-3 0,9-16 1 15,7-4-8-15,2 0 3 16,3 5-7-16,7 3 9 16,2 8-10-16,1 3 6 15,-4 2-3-15,-9 0 0 16,-8 0 1-16,-2 0-2 15,1 0 2-15,1 0-6 16,7-10 9-16,8-3-4 16,10-4 4-16,7-3 0 15,8-1 1-15,-7 3-1 16,0 3-3-16,-3 0 4 16,6 2-10-16,2 1 10 0,-1-2-10 15,1 1 12-15,-2-1-6 16,5 0 4-16,3 0-1 15,-1-1 1-15,4 3 4 16,-4 2-9-16,-6 2 5 16,-4-1-11-16,-3 4 11 15,3-2-8-15,3 3 8 16,-5 0-6-16,-1 1 4 16,-10 1 1-16,-7 2-4 15,-8 0 5-15,-13 0-10 16,-10 0 8-16,-8 0-7 15,-8 0 10-15,-9 0-9 16,-6 0 4-16,-9 0 1 0,-8 0-2 16,-8 0 3-16,-4-1-6 15,-1 1 8 1,-1 0-3-16,0 0 20 16,0 0-12-16,0 0 1 0,0 0-6 15,0 0-2-15,0 0 2 16,0 0-6-16,0 0 5 15,0 0-11-15,0 0 8 16,0 0-14-16,-4 0-15 16,-20 8-54-16,-16 20-71 15</inkml:trace>
  <inkml:trace contextRef="#ctx0" brushRef="#br0" timeOffset="170140.36">20552 11948 441 0,'-3'0'28'16,"3"-4"-24"-16,0 4-12 16,10 0-4-16,15 0 7 15,13 0 10-15,13 0 0 16,11 0 3-16,13 0-5 15,10 0 6-15,7 0-3 0,12 0 9 16,14 0-1-16,10-4-2 16,9-7-1-1,17-2-10-15,11-2 4 16,8-4-3-16,11-3 12 16,-2-2-11-16,-2 2 8 0,0 1-5 15,-4 4 1-15,-3 6-4 16,-2 4-3-16,-6 3 3 15,-10 4-8-15,-12 0 9 16,-19 0-8-16,-18 11 9 16,-19 3-7-16,-15-3 3 15,-14-2-2-15,-9-1 2 16,-9-5 1-16,-5-3-5 0,-4 0 4 16,-4 0-2-16,0 0 9 15,7-2 0 1,-3-5 1-16,5 0-7 15,-2 2 0-15,-2-1 0 0,-3 5-5 16,-3 1 6-16,-1 0-8 16,-8 0 2-16,-4 0-19 15,-6 0-2-15,-4 1-18 16,-1 1-7-16,-2-2 5 16,-15 0-30-16,-33-7-254 15</inkml:trace>
  <inkml:trace contextRef="#ctx0" brushRef="#br0" timeOffset="170836.25">21298 10713 409 0,'-13'-19'25'0,"7"6"-23"15,0 11-7-15,4 2 3 16,-1 0 2-16,-4 11 0 16,-3 11 9-16,-4 15 6 15,-2 13 7-15,1 13-8 16,-1 11 8-16,-2 5-13 15,1 4 10-15,3 4-8 16,2 0 0-16,2 3-3 16,6 6-3-16,-2 7 7 15,3 9-9-15,0 22 7 0,0 16-4 16,-1 16 10-16,-1 17-3 16,1 11-2-16,4 0-8 15,0-8-3-15,0-18 4 16,0-25-5-16,-5-20 6 15,-6-12-7-15,-5-8 11 16,-1-3-10-16,0-1 14 16,-1-3-11-16,1-1 5 15,0-2-2-15,2-1-7 16,0 0 10-16,5-12-14 16,1-15 10-16,3-15-8 15,5-17 9-15,1-11-6 0,0-12 3 16,0-7-4-16,0-3-14 15,0 0-16-15,0 0-33 16,0-6-35-16,7-30-8 16,2-26-191-16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7-26T05:35:56.1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19897 1815 62 0,'0'-12'-58'15</inkml:trace>
  <inkml:trace contextRef="#ctx0" brushRef="#br0" timeOffset="1225.91">19897 1815 58 0,'24'-66'74'0,"-24"62"-8"16,-3 0 6-16,-4 1-12 15,0 0-14-15,3 2-1 16,2 1-6-16,2-1-7 16,0-1-3-16,0 2-14 15,0-1-2-15,0 1-9 16,0 0-1-16,0 0-4 15,0 0 2-15,0 0-1 16,0 0 1-16,0 0-1 16,0 0 2-16,0-2 3 15,0 2-2-15,0-2 2 0,0-7-4 16,9-3 3-16,8-5-5 16,2 0 2-16,-4 5 0 15,1 2-1-15,-1 5 1 16,1-1-3-16,1 0 3 15,-2 4-3-15,-3 0 4 16,-5 1-4-16,2 1 4 16,-6 0-4-16,1 0 1 15,1 0 0-15,1 0 0 16,0 7 3-16,4 1-2 16,-1 7 3-16,2 5-1 15,0 5 6-15,-4 3-8 0,-4 0 4 16,-3 2-2-16,0-1-2 15,-3 3 1-15,-18 0-9 16,-3-1 10-16,0-4-7 16,-1-6 5-16,4-6 1 15,4-9 8-15,4-2 8 16,6-4-1-16,4 0 3 16,3 0-7-16,0 0-4 15,0 0-10-15,0 0 6 16,0 0-5-16,0 0 3 15,0 0-3-15,0 0 2 16,0 0-1-16,0 0 0 16,0 0 1-16,0 0-3 0,0 0 4 15,0 0-4-15,0 0 4 16,0 0-3-16,0 0 3 16,0 0-2-1,0 0 0-15,0 0 0 0,0 0-1 16,0 0 2-16,0 0-4 15,0 0 5-15,0 0-4 16,0 0 4-16,0 0-4 16,0 0 3-16,0 0-1 15,0 0 0-15,0 0 1 16,0 0-4-16,0 0 5 16,0 0-4-16,0 0 5 0,0 0-6 15,0 0 5-15,0 0-2 16,0 0 0-16,0 0 1 15,0 0-3-15,0 0 4 16,0 0-5-16,0 0 6 16,0 0-5-16,0 0 3 15,0 0-2-15,0 0 2 16,0 0-1-16,0 0 0 16,0 0 0-16,0 0-1 15,0 0 4-15,0 0-7 16,0 0 6-16,0 0-4 15,0 0 3-15,0 0-1 16,0 0-1-16,0 0 2 0,0 0-4 16,0 0 5-1,0 0-5-15,0 0 5 16,0 0-5-16,4 0 4 16,5 0-1-16,-3 0 1 0,4-1-1 15,-1-2 0-15,2-1 1 16,5 2-4-16,2-2 6 15,3 0-6-15,3 1 5 16,0-2-3-16,1 1 2 16,-6 0-1-16,2 1 1 15,0 3-1-15,-2 0-2 16,1 0 3-16,-5 0-3 0,-4 0 4 16,-2 0-3-16,-4 0 2 15,-2 0-2 1,-1 0 1-16,-2 0 0 15,1 0 0-15,-1 0 2 0,0 0-3 16,0 0 2-16,0 0-2 16,0 0 1-16,0 0-25 15,0 0-40-15,0 0-62 16,0-15-158-16</inkml:trace>
  <inkml:trace contextRef="#ctx0" brushRef="#br0" timeOffset="1708.55">20368 1412 468 0,'-8'0'30'0,"2"0"-26"16,3 0 49-16,-3 0-7 16,0 9-41-16,0 12-2 15,2 14 0-15,1 3 8 16,3 1-5-16,0 3-1 0,0 1-1 15,1-2-1-15,10-6 0 16,2-6-4-16,1-8 4 16,-3-5-4-16,0-8 2 15,4-3-3-15,3-5 1 16,8-13 2-16,4-23 0 16,0-14 2-16,-5-8-6 15,-13 1 7-15,-7 8-8 16,-5 8 8-16,0 8-5 15,-8 8 3-15,-4 7-2 16,-4 7-7-16,-6 8-26 16,-8 3-43-16,-6 8-29 15,-3 15-108-15</inkml:trace>
  <inkml:trace contextRef="#ctx0" brushRef="#br0" timeOffset="1875.67">20308 1588 468 0,'0'0'55'16,"2"0"-49"-16,0 0 37 16,12 0-11-16,9 0-28 15,12-2-4-15,4-6-2 16,-2 1 2-16,-7 7-60 16,-13 0-52-16,-12 2-203 15</inkml:trace>
  <inkml:trace contextRef="#ctx0" brushRef="#br0" timeOffset="2262.62">20223 1894 319 0,'-2'0'254'16,"2"0"-256"-16,0 0 4 15,26 0 5-15,20 0 1 16,15-6-6-16,6-4 2 15,-3 1-4-15,-9-1 2 16,-11 3-7-16,-13 1-52 16,-10 4-10-16,-12-1-11 0,-9 0 20 15,0 2 8-15,-6-1 57 16,-10 0 27-16,-3 0 19 16,4 2-9-16,2 0 5 15,7 0-7-15,3 0-7 16,1 0-7-16,-1 2-21 15,2 16 4-15,-2 6 12 16,-1 3 3-16,4 2-16 16,0-5 1-16,0-3-6 15,0-5-2-15,0-6-1 16,0-3-3-16,0-3-3 16,0-4-28-16,-3 1-17 0,-12-1-48 15,-11 0-259-15</inkml:trace>
  <inkml:trace contextRef="#ctx0" brushRef="#br0" timeOffset="2479.04">20421 1984 565 0,'0'1'-3'16,"0"1"8"-16,0 3 22 15,11 4-12-15,14 0-11 16,5 1 5-16,3-4 2 15,1-4 2-15,-3-2-9 16,-4 0-3-16,-3 0-1 0,-4 0-5 16,-3 0-4-16,-2-2-28 15,-3 1-28-15,-3 1-54 16,-5-4-297 0</inkml:trace>
  <inkml:trace contextRef="#ctx0" brushRef="#br0" timeOffset="4664.53">20592 2304 363 0,'-16'1'149'0,"2"-1"-154"16,3 1 21-16,3 1 47 15,-1-1-29-15,-7 0-32 16,-1 2 3-16,-9 0 4 16,-9 0 6-16,-6 1-2 15,-10-2-8-15,-3-1 6 0,-2-1-6 16,-1 0 13-16,6 0 2 16,3-7-2-1,1-3 1-15,3-1-8 16,2-6-6-16,-3 2 6 0,4-6-2 15,0-4-8-15,1-5 4 16,8-8-1-16,5-8 0 16,12-12-5-16,7-14 4 15,7-10-5-15,1-7 3 16,0 1 0-16,1 10 0 16,5 6 0-16,-3 12-2 15,2 11 3-15,2 4-4 16,6 6 6-16,7 1-6 15,5-4 5-15,8 5-5 16,7-2 0-16,2 1 0 16,7 2-1-16,-3 4 2 15,-4 7-3-15,1 3 6 0,-4 2-5 16,0 5 4-16,-1 1-3 16,-2 3 2-16,-2 4-3 15,-1 3 1-15,6 4 2 16,2 0-5-16,7 0 6 15,0 9-5-15,-2 7 5 16,0 2-3-16,0 4 2 16,2 3-1-16,1 3 1 15,-1-1 1-15,-5-1-7 16,-6-2 3-16,-1-1-7 16,-9 1 6-16,-3 2-1 15,-4 1 7-15,-5 0-4 0,0 4 2 16,-4 3-1-16,-4 6 1 15,0 3-3-15,-4 7 2 16,0 1 2-16,0 2-4 16,0-1 6-16,-1-10-6 15,-1-5 5-15,1-3-2 16,-2-2 0-16,0 4 1 16,0-4-3-16,-2-1 4 15,-7 0-5-15,-1-3 5 16,-5 6-3-16,0-4 3 15,-6 2-2-15,-1 4 0 16,-3-3 3-16,-6 6-5 16,2-4 5-16,1-3-4 0,1-3 2 15,5-7-2-15,1-4 2 16,4-3-1-16,3-3 3 16,0-1-4-1,-2-2 3-15,2 0 0 0,-2-2-4 16,1 0 4-16,-4-3-5 15,-3 0 7-15,-3-1-4 16,-4-2 4-16,-6 4-5 16,-3-5 6-16,-1 2 2 15,0-2-6-15,3 0 8 16,2 0 1-16,-3 0-1 16,5 0-10-16,2 0 6 0,6 0-8 15,0-4 7-15,0-4-3 16,0-2 2-16,1-1 2 15,0-4-5-15,1 1 2 16,-2-4-4-16,3 0 7 16,-1 1-6-16,2 2 6 15,4 1-4-15,-2 0 1 16,5-2-1-16,-4 0-1 16,4-3 1-16,-3-1-3 15,0-1 5-15,-1 0-6 16,-2-3 5-16,0 1-4 15,0-1 5-15,1-1-5 16,0 0 2-16,6-1 1 0,-2 1-3 16,2-1 3-1,3 0-5-15,0-3 6 16,4 0-3-16,2 0 4 16,0-3-7-16,2 3 6 0,1-4-1 15,0-1-1-15,0 2 0 16,0-3-2-16,0 1 4 15,1 2-7-15,8 4 8 16,-1 3-6-16,1 4 5 16,-3 0-3-16,1-1 1 15,5-1 0-15,-2 1-3 16,4 1 4-16,1 0-3 0,-2 3 5 16,2 3-5-16,0-2 4 15,1-1-5 1,-1-3 3-16,3 3 0 15,-3 0-2-15,6 0 2 0,1 0-2 16,5-2 3-16,-3 3-5 16,-2 0 7-16,-1 4-8 15,-3 2 5-15,0 0-2 16,2 1 2-16,3-1-2 16,1 0-3-16,1 3 6 15,0 1-6-15,1 2 6 16,2 3-4-16,6 0 2 15,3 2-2-15,4 0 3 0,1 0-1 16,1 0 1-16,1 0 0 16,-1 6-2-1,1 1 3-15,-2 4-2 16,-3 0 1-16,-3-1-3 0,-3-2 3 16,-3 2-1-16,-2-3-1 15,-1 4 2-15,-2-1-4 16,1 4 5-16,-1 0-6 15,0-1 9-15,-1 3-7 16,-3 0 2-16,1 5-4 16,-1 4 3-16,-4 5 1 15,-3 4-2-15,-3 3 1 16,-5 3-2-16,1 2 4 16,-4-1-4-16,0-2 6 15,-1-1-3-15,-2 4 1 16,0 1 0-16,0 6 0 0,0 1 0 15,-5 1-1-15,-5-2 1 16,1-5-4-16,-2-1 8 16,4-7-7-16,-3-1 5 15,-1-3-4-15,-7 1 4 16,-4 7-1-16,-14 4-3 16,-5 3 0-16,-11 4-12 15,-5 2-19-15,-3-1-10 16,0 1-20-16,7-5-50 15,3-5-36-15</inkml:trace>
  <inkml:trace contextRef="#ctx0" brushRef="#br0" timeOffset="5846.96">20226 2460 539 0,'-18'-6'10'0,"6"-5"-10"0,5 7 29 16,2 2 12-16,4 1-33 15,1 1-5-15,0 0-4 16,0 0 1 0,0 0-5-16,0 0 3 0,0 0 1 15,0 0 3-15,0 0 8 16,0 0 3-16,0 0 4 15,0 0-11-15,0 0-1 16,0 0-4-16,13 0 0 16,17-4 0-16,13-6 6 15,6-4 0-15,2-3-5 16,1-2 1-16,-6 1-5 0,-6 0 6 16,-7 2-4-1,-6 5 2-15,-5 3-4 16,-7 2 2-16,-1 4 0 15,-2 0 0-15,0 1 1 0,1-1-4 16,0 0 5-16,7-1-3 16,1 0 3-16,4-2-4 15,0-1 3-15,-1 0-1 16,-6 1 0-16,-3-1 0 16,-5 3-3-16,-5 2 3 15,-5 1-2-15,0 0 3 16,0 0-2-16,0 0 4 15,1 0-4-15,-1 0 3 0,0 0 0 16,0 0-3 0,0 0 1-16,0 0-1 15,0 0-2-15,0 0-44 16,-12 0-168-16</inkml:trace>
  <inkml:trace contextRef="#ctx0" brushRef="#br0" timeOffset="16179.73">10432 15397 381 0,'0'4'32'15,"0"-1"-34"-15,0 2 17 16,0 2 14-16,0-3-25 16,0 1-4-16,0-3 3 15,0 3-5-15,0 1 4 16,2 6-2-16,-1 1 0 16,-1 7 1-16,0 4-1 15,0 1 1-15,0 0 5 16,0-6 17-16,0-7 14 15,-1-7 1-15,1-5-10 16,0 0-1-16,0 0-14 0,0 0-3 16,0 0-8-16,0 0 0 15,0 1-3-15,0 13-1 16,0 5 4-16,-2 5-3 16,2 3 3-16,0-1-10 15,-1-5-4-15,1 1-8 16,-2 3-6-16,-1 0-24 15,0 0-10-15,3-14-18 16,0-11-74-16</inkml:trace>
  <inkml:trace contextRef="#ctx0" brushRef="#br0" timeOffset="16759.43">10571 15457 400 0,'-2'0'9'0,"2"0"2"16,0 0 28-16,-1 0-8 15,1 0-21-15,0 0 6 0,0 0 1 16,-3 2 9-16,0 8-6 16,0 5-2-16,-2 5 3 15,5 3-14-15,0 2 0 16,0 0-3-16,0 5 0 16,2-1-2-16,7-3 1 15,-2 3-3-15,3-5 3 16,3-5-3-16,0-3-2 15,3-8 1-15,5-4-4 16,0-2 7-16,3-2-6 16,1 0-3-16,-4-2-10 15,0-14 8-15,-6-7-19 16,-5-3 10-16,-7-2-1 0,-3-1 13 16,0 2 8-16,0-2-2 15,-15 3 23-15,-6 1 1 16,-1 4-1-1,0 9 18-15,1 5-22 0,-1 5-8 16,-1 2-2-16,4 0 6 16,-3 0-13-16,1 0 1 15,6 2-7-15,4 5-3 16,6-3-12-16,5-4-16 16,0 0-40-16,0 0-60 15,5 0-117-15</inkml:trace>
  <inkml:trace contextRef="#ctx0" brushRef="#br0" timeOffset="17599.18">10862 15113 462 0,'-11'0'8'0,"5"0"7"16,1 5 70-16,1-2-47 16,-5 5-26-16,-3 2-2 15,1 10-1-15,-3 7-1 16,8-1-1-16,3-4 5 15,0-6-4-15,3-4 0 16,-2-1-6-16,1 3 5 16,-2 0-4-16,1 3 0 0,-1-3-2 15,3-2 0-15,0-2 1 16,0-2-2-16,0 0 2 16,0 3-4-16,2-1 5 15,2 3-3-15,1-2-1 16,2-1-5-16,1-4-7 15,0-5 3-15,-3 0 2 16,-2 0 7-16,-1 1-2 16,-2-2 5-16,1 0-3 15,4 1 2-15,1-1-1 16,2 0-1-16,3 0 3 16,5 0-5-16,-1 0 4 15,1-3-8-15,-2-8 2 0,-2 0-8 16,-3-2 2-16,-3 1 6 15,-3 1 5-15,-3 3 1 16,0-1 3-16,0-3-1 16,0-1-2-16,-3-2 16 15,-5 0-12-15,-1 4 0 16,-1-2 5-16,2 4 0 16,-3 6-6-16,-1 0 4 15,-2 0 0-15,-4 3-2 16,-4 0 2-16,-6 0-3 15,-3 8 2-15,4 4 6 16,12-1 5-16,10-4-13 0,5-6-5 16,0-1-4-16,2 0-26 15,8 0-44-15,2 0-89 16</inkml:trace>
  <inkml:trace contextRef="#ctx0" brushRef="#br0" timeOffset="92051.09">9025 12306 434 0,'3'-28'13'15,"-2"4"-10"-15,2 7 34 16,-3 8 37-16,0 3 6 0,0 6-44 16,0 0-18-1,0 0 3-15,0 0-11 16,-3 10-4-16,-19 29-8 16,-7 19 13-16,-9 20-8 0,5 4-3 15,5-11 3-15,8-14-6 16,7-15 4-16,4-14-5 15,6-11 6-15,3-9-7 16,0-4 6-16,0-4-6 16,0 0 5-16,6 0-3 15,13 0 0-15,11 0 7 16,12-5-7-16,7-12 9 16,0 5-8-16,-1-3 6 15,-11 6-4-15,-6 3 0 16,-4 2-21-16,-7 0-21 15,-4 4-17-15,-11 0-61 0,-5 0-115 16</inkml:trace>
  <inkml:trace contextRef="#ctx0" brushRef="#br0" timeOffset="92263.19">9095 12475 498 0,'-5'-11'12'16,"2"6"-9"-16,3 5 19 15,0 0 17-15,0 0-18 16,0 0-22-16,0 18-6 16,0 14 7-16,2 14 14 15,-2 7-15-15,0 1 9 16,0 3-11-16,0-3-2 0,0 0-26 16,6-5-53-16,4-10-17 15,5-17-111-15</inkml:trace>
  <inkml:trace contextRef="#ctx0" brushRef="#br0" timeOffset="92643.41">9908 12392 402 0,'0'-10'165'0,"0"2"-188"16,4 5 23-16,5 3-4 16,8 3 1-16,-2 23-1 15,-2 15 0-15,-9 12 6 16,-4 15 0-16,-6 3-13 16,-14-3-19-16,-4-10 15 15,2-16 11-15,4-16 1 16,3-14 20-16,6-11 42 15,4-1-11-15,4 0-6 16,1-3-22-16,0-11-12 16,15-5-4-16,12-5-8 15,5 2 7-15,4 4-6 0,3 7 6 16,-2 4-4-16,0 5 1 16,-1 2-2-16,-3 2-14 15,-5 14-67-15,-10 2-96 16</inkml:trace>
  <inkml:trace contextRef="#ctx0" brushRef="#br0" timeOffset="92863.82">10554 12335 685 0,'-14'-10'2'0,"3"3"0"15,6 7 9-15,-1 0 13 16,-4 20-22 0,0 19 0-16,2 13-3 0,3 4 0 15,5-2-24-15,0-6-30 16,0-8-27-16,0-9-80 16</inkml:trace>
  <inkml:trace contextRef="#ctx0" brushRef="#br0" timeOffset="93156.04">10569 12362 522 0,'0'-3'-2'0,"3"-2"12"16,12 1 4-16,6-10-9 0,10 0-3 16,5 1 2-1,-8 3-4-15,-7 5-3 0,-5 5 1 16,-7 0-6-16,-1 0 7 15,-6 2-6-15,-2 14 8 16,0 12 5-16,0 10 19 16,-2 9-5-16,-4 3-11 15,1 0 7-15,2 1-15 16,2-7 2-16,1-5-5 16,0-4 8-16,0-3-7 0,0-7-1 15,6-4-37 1,6-13-69-16,1-8-188 15</inkml:trace>
  <inkml:trace contextRef="#ctx0" brushRef="#br0" timeOffset="93500.12">11533 12173 614 0,'0'-4'-20'15,"0"4"-8"-15,0 10 10 16,0 22 32-16,0 16 18 15,0 4-11-15,0-1-17 16,0-3 4-16,0-11-5 16,0-2-2-16,0-6 2 15,0-3-5-15,0-6 3 16,-1-4-36-16,1-9-37 16,0-7-67-16,8-11-120 15</inkml:trace>
  <inkml:trace contextRef="#ctx0" brushRef="#br0" timeOffset="93772.25">11916 12166 500 0,'-21'0'106'0,"-4"12"-125"16,3 11 29-16,6 4 8 15,10 5 1-15,6 2-15 16,9 5 0-16,20 2 0 15,6-3-1-15,1 2 0 16,-4-4-3-16,-10-3 2 16,-8-2-7-16,-12-1 7 15,-2 0-5-15,-19 2 7 16,-14 1-3-16,-6-4 1 0,-1-8-2 16,-2-8-19-16,0-12-45 15,2-2-65-15,0-34-246 16</inkml:trace>
  <inkml:trace contextRef="#ctx0" brushRef="#br0" timeOffset="93927.83">11768 12278 542 0,'0'0'13'16,"6"0"-10"-16,6-3 10 15,12 1-4-15,17 0 0 16,14 2-3-16,10 0-3 0,2 0-6 15,-9 0-70-15,-12 0-258 16</inkml:trace>
  <inkml:trace contextRef="#ctx0" brushRef="#br0" timeOffset="94511.46">13092 11973 624 0,'-34'0'-52'0,"-3"0"69"15,-6 28 9-15,2 15 10 16,1 17-19 0,3 9 5-16,10 5-8 0,11 0-1 15,13-3-11-15,3-4-2 16,6-9 2-16,16-6-4 16,2-12 2-16,1-12-8 15,-5-12-2-15,-3-13-16 16,-2-4 6-16,-5-30 7 15,-2-15 16-15,-8-8-4 16,0 1 0-16,-24 7 6 16,-10 11-5-16,0 9 12 15,-2 8-6-15,5 8 4 16,13 3-10-16,7 6 0 16,11 1-6-16,5 0-66 15,23 0-89-15,12 0-233 0</inkml:trace>
  <inkml:trace contextRef="#ctx0" brushRef="#br0" timeOffset="95155.73">13685 12136 548 0,'-9'-14'4'0,"6"3"34"16,3 3 14-16,0-6-26 16,11-2-11-16,18-4-16 15,10-3 4-15,1 5-6 16,2 3 6-16,-6 9-5 16,-3 6 1-16,-5 0 2 0,-6 14-8 15,-10 13 7-15,-12 9-10 16,0 8 18-16,-23 4-12 15,-8-4 11-15,-3-5-6 16,-5-10 2-16,4-7-2 16,2-7 3-16,6-10 4 15,6-4 9-15,14-1 15 16,2 0-19-16,5 0 4 16,0 0-17-16,0 0 0 15,19 0-8-15,10 0 7 16,4 0 4-16,-2 12-6 15,-6 5 5-15,-7 9-9 0,-8 4 7 16,-7-1-8-16,-3 1 8 16,-5-3 0-16,-19-3 3 15,-15-2 2-15,-3-4-3 16,-4-11 3-16,3-2-6 16,10-5 6-16,6 0-10 15,9-5-6-15,17-9-65 16,1-6-49-16,6-5-266 15</inkml:trace>
  <inkml:trace contextRef="#ctx0" brushRef="#br0" timeOffset="96678.57">11490 12222 338 0,'0'-18'2'0,"-3"5"3"16,3 5 30-16,0-2 11 0,0 1-20 15,0-1-14-15,0 2 3 16,0 2 6-16,0 3 5 16,0 2 19-16,0 1-8 15,0 0 4-15,0 0-18 16,0 0-6-16,0 0-11 15,0 0-7-15,0 0 1 16,0 0-9-16,0 0 6 16,0 0-5-16,0 0 8 15,4 0-2-15,-2 0 4 16,-2 0-3-16,0 0 4 16,0 0-3-16,0 0 1 15,0 0 2-15,0 0-6 0,0 0 5 16,0 0-4-16,0 0 5 15,0 0-5-15,1 0 2 16,-1 0-1-16,0 0 1 16,0 0 2-16,0 0-4 15,0 0 5-15,0 0-8 16,0 0 10-16,0 0-12 16,0 1 7-16,0 6-3 0,0 13-1 15,-6 12 8 1,-6 16 8-16,-3 9-1 15,0 6-14-15,-2 5 11 16,-3-2-10-16,4 2 10 0,1-7-8 16,3-5 4-16,1-7-4 15,3-9 0-15,0-1 4 16,2 0-6-16,0-2 6 16,0-5-6-16,2-5 7 15,3-12-7-15,1-4 5 16,0-4-4-16,0-6 2 15,0-1 0-15,0 0 0 16,0 0 5-16,0 0-8 0,0 0 10 16,-2-9-4-1,2-18 8-15,0-16-14 16,2-17-1-16,14-11 3 16,3-5-4-16,-4 6-4 0,1 6-2 15,-8 11 11-15,-4 13-7 16,-2 5 8-16,-2 6-6 15,0 4 6-15,0 1-3 16,0 3 1-16,0 2 2 16,1-1-5-16,2 4 5 15,0 0-9-15,-1 4 4 16,-1 3-6-16,-1 4 12 16,0 1-3-16,0 2 2 15,0 0-2-15,0 1 1 16,0 1 3-16,0-2-8 15,0 2 7-15,0 0-9 0,0 0 9 16,3-6-7-16,3-1 5 16,-3 0-6-16,0-1-1 15,0 2 6-15,-3 5-2 16,0 1 8-16,0-3-13 16,0 2 11-16,0 0-8 15,0 1 11-15,0 0-7 16,0 0 0-16,0 0-15 15,0 0-36-15,-3 0-38 16,-13 9-146-16</inkml:trace>
  <inkml:trace contextRef="#ctx0" brushRef="#br0" timeOffset="103054.68">12576 11080 153 0,'-17'0'24'0,"4"0"36"15,5 0 29-15,5 0-10 16,2 0-10-16,1 0-23 16,0 0 9-16,0 0-15 15,-2 0 1-15,-1-1-16 16,-3 1 0-16,-6-1-13 16,3-1-6-16,-4 2-7 0,0 0-4 15,4 0-1 1,-2 0-17-16,7 0 19 15,2 0-3-15,1 0 11 16,1 0-5-16,0 0 3 16,0 0-3-16,0 0 3 0,0 0 1 15,0 0 1-15,0 0 5 16,0 0-8-16,0 0 11 16,0 0-13-16,0 0 5 15,0 0-5-15,0 0 1 16,0 0 0-16,0 0-3 15,7 0 4-15,14 0-6 16,6 0 8-16,4-3-1 0,3-2 4 16,2 1-6-1,4-2 2-15,0 3-2 16,8 1 1-16,0-1 3 16,1 0-9-16,-3 0 10 0,-5 2-11 15,-3 0 12-15,-10 1-11 16,-5 0 8-16,-1 0-4 15,-1 0 4-15,0 0-3 16,4 0-2-16,3 0 5 16,-1 0-7-16,0 0 7 15,-3 0-8-15,-8 0 10 16,3 0-7-16,0 0 4 16,0 0-2-16,5 0 0 15,-3 0 1-15,7 0-2 16,-1 0 1-16,-1 0-5 15,3 0 8-15,-1 0-4 0,3 0 2 16,4 0 1-16,-1 0-2 16,5 0 0-16,1 0 0 15,-3 0 2-15,0 0-6 16,-2 0 6-16,-7 0-7 16,-3 0 10-16,-4 0-5 15,-3 0 0-15,0 0 0 16,2 0 0-16,0 0 1 15,7 0-4-15,1 0 5 16,2 0-7-16,1 0 8 16,0 0-5-16,2 0 4 15,-5 0-2-15,1 0 0 16,-3 0 2-16,0 2-2 0,-1 0 2 16,5-1-8-16,0 1 10 15,1-2-8-15,-1 0 6 16,-2 0-3-16,0 0 4 15,-4 0-3-15,0 0 0 16,-3 0 1-16,1 0-5 16,-3 0 7-16,-2 0-9 15,4 0 12-15,-2 2-11 16,2 0 7-16,1 0-1 16,-1 0 1-16,-1-2-2 15,0 0-3-15,1 0 6 16,-3 0-8-16,-5 0 7 0,-5 0-7 15,-4 0 11-15,-2 0-7 16,-2 0 1-16,0 0-2 16,0 0 3-1,0 0 1-15,1 0-4 0,-1 0 6 16,0 0-11-16,0 0 12 16,0 0-8-16,0 0 9 15,0 0-4-15,0 0 3 16,0 0-4-16,-7 0-12 15,-14 0-22-15,2 7-53 16,-10 5-97-16</inkml:trace>
  <inkml:trace contextRef="#ctx0" brushRef="#br0" timeOffset="115639.69">8983 11559 294 0,'-13'-15'19'0,"2"-3"-10"16,5 1 9-16,3 7 23 15,3 2-14-15,0 0-9 16,0 3-7-16,0 3 6 15,0 2-1-15,0 0 9 16,0 0-5-16,-4 0 7 16,4 0-11-16,0 0-1 0,0 0-5 15,0 12-9 1,0 12 3-16,0 11 2 16,12 8 17-16,-3 4-18 15,4-1 0-15,1 0-5 0,-1-2 4 16,2-3-2-16,-3-6 1 15,-2-5-1-15,-2-11-3 16,-2-6 3-16,-5-9-5 16,-1-3 6-16,0-1-3 15,0 0 8-15,0 0-7 16,0 0-10-16,-7-13-36 16,-13-10-48-16,-1-3-11 0,-3-3-72 15,1 7-42-15</inkml:trace>
  <inkml:trace contextRef="#ctx0" brushRef="#br0" timeOffset="115930.91">8881 11743 175 0,'-4'-6'127'0,"4"3"-79"16,0 3-14-16,0 0-8 15,0 0-16-15,0 0 0 16,0 0-8-16,0 5 2 16,0 17 5-16,15 6 24 15,0 2 1-15,1 2-26 16,3-7-3-16,-3-5-5 15,-3-5 5-15,3-5-6 16,-5-6 3-16,-2-1 0 16,1-3-2-16,-1 0 1 15,6 0 1-15,3-18 4 16,7-14-5-16,2-13 1 16,3-5-4-16,-3 3 7 0,-8 8-8 15,-6 17 4-15,-7 9-2 16,-4 9-1-16,-2 4-6 15,0 0-22-15,0 0-17 16,0 0-85-16</inkml:trace>
  <inkml:trace contextRef="#ctx0" brushRef="#br0" timeOffset="116495.4">9856 11375 320 0,'0'-11'8'0,"0"3"-11"16,0 5 19-16,0 2 39 16,0 1 1-16,0 0-32 15,0 0-7-15,0 0 4 16,0 0 3-16,0 10-11 16,0 20-6-16,0 22 11 15,0 16 7-15,4 8-6 16,2-2-20-16,6-6 6 0,0-11-4 15,1-7 3-15,-1-11-4 16,-3-8 1-16,2-9 0 16,-8-8-3-1,-2-6 4-15,-1-4-19 0,0 0-9 16,-8-4-23-16,-9 0-20 16,-5-12-74-16</inkml:trace>
  <inkml:trace contextRef="#ctx0" brushRef="#br0" timeOffset="116814.45">9790 11721 389 0,'0'-2'3'15,"0"2"-4"-15,0 0 7 0,0 0 9 16,0 9-9-16,0 11-7 16,0 5 11-16,0 1-6 15,5-4 5 1,8-8-5-16,7-3-2 0,-3-4 2 15,1-3-4-15,0-1 6 16,3-3-8-16,-2 0 7 16,5-5-4-16,1-13 6 15,2-4-6-15,-3-6 4 16,-4 3-3-16,-3 6-2 16,-8 5 4-16,-6 6-3 15,-3 1 11-15,0 2-7 0,0 4 14 16,0 0-9-16,0 1-3 15,0 0-10 1,0 0-28-16,0 2-39 16,-1 11-194-16</inkml:trace>
  <inkml:trace contextRef="#ctx0" brushRef="#br0" timeOffset="118595.26">8978 12940 476 0,'0'1'0'16,"0"-1"2"-16,0 0-3 15,0 0 1-15,0 0 6 16,0 0-1-16,0 0-7 16,0 0 4-16,0 0-6 15,0 0 11-15,0 0 6 16,0 0 6-16,0 0 2 16,-2 0-1-16,2 0 3 15,0 0-8-15,0 0-2 16,0 0-11-16,0 0 4 15,0 0-7-15,0 0 6 16,0 0-5-16,0 0 4 16,0 0-2-16,0 0-1 0,0 0 2 15,0 0-3-15,0 0 1 16,0 0-5 0,0 0 8-16,0 0-5 15,0 0 1-15,0 0 0 0,0 0 1 16,0 0 1-16,0 0-5 15,0 0 6-15,0 0-10 16,0 0-2-16,0 0-17 16,0 0-20-16,0 3-38 15,0 3-61-15,0-3-153 16</inkml:trace>
  <inkml:trace contextRef="#ctx0" brushRef="#br0" timeOffset="120131.33">10675 11350 478 0,'0'-7'-2'0,"-3"3"12"16,0 4 18-16,3 0 11 16,-1 0-22-1,1 0-10-15,0 2-10 0,0 23-4 16,0 19 12-16,0 17 9 15,4 8 2-15,5-4-11 16,-3-8 2-16,0-8-9 16,0-9 6-16,0-8-4 15,-5-7 3-15,1-8-3 16,-2-7-11-16,0-5-26 16,0-5-54-16,0 0 4 0,0-23-216 15</inkml:trace>
  <inkml:trace contextRef="#ctx0" brushRef="#br0" timeOffset="120414.57">10662 11576 525 0,'-5'0'1'15,"2"3"-5"-15,0 16 11 16,3 15 6-16,0 6-1 16,2 2-5-16,14-5-7 15,5-9 7-15,4-10-14 16,-4-7 13-16,-1-7-8 15,2-4 8-15,-2 0-7 16,0-16 8-16,4-8-4 16,-4-2 2-16,-4 3-1 15,-3 4-8-15,-6 2 6 16,-2 3-5-16,-5 2 3 16,3 2-5-16,-3 3 4 0,0 4-5 15,0 2-1-15,0 1-18 16,0 0-15-16,0 0-25 15,-3 8-156-15</inkml:trace>
  <inkml:trace contextRef="#ctx0" brushRef="#br0" timeOffset="123055.66">10869 12464 386 0,'-2'0'11'0,"-7"0"8"16,6 0 24-16,3 0 2 15,0 0-13-15,0 0-23 16,0 0-2-16,0 0-7 16,0 0 5-16,0 0-6 15,0 0 15-15,0 0 2 0,0 0 14 16,0 0-8-16,0 0-6 16,0 0-2-16,-1 0-7 15,1 0 3-15,0 0-8 16,0 0 5-16,0 0-8 15,0 0 7-15,0 0-8 16,0 0 4-16,0 0-2 16,0 0 1-16,0 0 0 15,0 0-2-15,0 0 5 16,0 0-11-16,0 0 12 16,0 0-10-16,0 0 9 15,0 0-5-15,0 0 2 16,0 0-1-16,0 0 0 0,0 0 1 15,0 0-7-15,0 0 10 16,0 0-11-16,0 0 11 16,0 0-5-16,0 0 2 15,0 0-1-15,0 0 1 16,0 0 0-16,0 0-3 16,0 0 6-16,0 0-12 15,0 0 13-15,0 0-9 16,0 0 6-16,0 0-20 15,0 0-22-15,7 9-76 16,-1 7-13-16</inkml:trace>
  <inkml:trace contextRef="#ctx0" brushRef="#br0" timeOffset="125275.26">11375 11378 517 0,'-20'-21'4'0,"13"0"5"16,4 20 34-16,2 0-5 15,1 1-29-15,0 0-4 16,0 0-8-16,0 0 5 16,0 0-4-16,0 12 7 0,0 16 4 15,1 14 23-15,-1 11-7 16,0 2-12-1,0 7-2-15,2-5-12 16,2-7 7-16,3-6-8 0,1-10 8 16,4-11-9-16,-2-5 6 15,-4-5-5-15,-3-8 4 16,-1-2-2-16,-1-1-9 16,-1-2-5-16,0 0-23 15,0 0-32-15,0 0-65 16,-12 0-98-16</inkml:trace>
  <inkml:trace contextRef="#ctx0" brushRef="#br0" timeOffset="125619.34">11250 11767 537 0,'0'-3'21'0,"0"1"-15"15,0 2 10-15,0 0 22 16,7 0-34-16,5 7-3 15,3 11-2-15,3 6 9 16,0 0-5-16,-5-5 0 16,-1-2 0-16,-2-5-5 15,-5-5 3-15,1-4-7 16,-1-2 12-16,-2-1-7 16,11 0 7-16,6-16-6 15,10-18 8-15,8-7 5 16,-7 2-11-16,-8 5 2 15,-4 12-8-15,-7 3 8 0,-3 6-8 16,-3 6 8-16,-5 3-4 16,-1 4 0-16,0 0-1 15,0 0-11-15,0 0-29 16,0 7-68-16,0 12-7 16,0 1-92-16</inkml:trace>
  <inkml:trace contextRef="#ctx0" brushRef="#br0" timeOffset="127771.08">11774 11282 510 0,'-15'-25'-2'0,"3"10"-1"16,6 9 7-16,3 3 11 15,3 2 0-15,0 1-9 16,0 0-11-16,0 0 3 16,0 0-5-16,0 0 12 0,0 0-6 15,0 0 6-15,0 0 19 16,0 0 11-16,0 7-10 16,0 21-16-1,0 12 31-15,0 12-16 0,3-2-15 16,6 1-9-16,0-2 5 15,0-3-7-15,2 0 4 16,-1-6-1-16,-3-2-1 16,-1-5 2-16,-2-5-5 15,-3-4 5-15,1-6-6 16,-2-10 4-16,1-4-19 16,-1-4 5-16,3 0-9 15,-3 0-17-15,0 0-36 0,-6-18-64 16</inkml:trace>
  <inkml:trace contextRef="#ctx0" brushRef="#br0" timeOffset="128147.07">11685 11611 507 0,'0'3'24'0,"1"-3"-33"15,5 5 2-15,3 5 16 16,6 2 21-16,3 2-6 15,6 1-12-15,-5-1-11 16,-1-2 4-16,3-3-6 0,-6-3 7 16,-2-3-6-1,-4-3 7-15,-6 0-4 0,2 0 5 16,4-5 13 0,2-13-1-16,6-3-4 0,-1-2-14 15,-4 2 6-15,-2 7-7 16,-2 1 5-16,-1 7-6 15,-1 0 1-15,0 2-2 16,0 0 2-16,-3 1 0 16,-1 3-6-16,-2 0 4 15,0 0-8-15,0 0 2 16,0 0-14-16,0 0-13 16,0 0-11-16,0 8-21 0,0 12 13 15,0 2-16 1,-2 0-105-16</inkml:trace>
  <inkml:trace contextRef="#ctx0" brushRef="#br0" timeOffset="130230.6">13661 11210 561 0,'0'-14'6'0,"0"9"-11"16,0 3 14-16,0 2 12 16,0 0 14-1,0 0-15-15,0 3-12 16,0 15-1-16,0 14 5 0,0 11 25 16,-4 7-27-16,2 0-2 15,2-1-9-15,0-3 7 16,0-6-4-16,0-6 0 15,6-6-3-15,1-8 2 16,-1-3 0-16,-4-6-4 16,-2-4 0-16,0-4-39 15,0 1-5-15,-15 1-57 16,-13 1 12-16,-7-3-25 16,-2-3-25-16,8 0 71 15,4-14 55-15,8 0 44 16,8 0 28-16,3 3 55 15,3 5-33-15,3 6-19 0,0 0-46 16,0 0-5-16,0 0 0 16,0 2 6-16,7 13 24 15,4 7 13-15,2 1-27 16,4-2 1-16,-1-4-8 16,0-2-16-16,-1-4 6 15,0-4-3-15,4-3-2 16,1-4 4-16,4 0-3 15,1 0 3-15,-1-11-9 16,7-10 9-16,2-7-9 16,3-4 7-16,-4 2-18 15,-6 4-36-15,-10 10-29 0,-9 8-25 16,-7 5-310-16</inkml:trace>
  <inkml:trace contextRef="#ctx0" brushRef="#br0" timeOffset="133395.03">22965 9199 231 0,'-15'0'77'0,"7"0"-79"0,8 0 2 16,0 0 25-16,0 0 14 16,0 0-21-16,0 0-3 15,0 0-6-15,0 0 15 16,0 0-12-16,0 0-1 16,0 0-5-16,0 0-2 15,0 0 3-15,0 0-4 16,0 0-1-16,0 0-3 15,0 0 6-15,0 0-6 16,0 0 6-16,0 0-4 16,0 0-1-16,0 0 1 15,0 0-1-15,0 0-1 0,7 0-3 16,10 3 7-16,4 1-5 16,3 0 6-16,4 2-6 15,5 2 4-15,9 2-2 16,7 1 0-16,9 6 1 15,6 0-1-15,0-1 3 16,-3 1-8-16,-4-1-4 16,-8-4-13-16,-12 0-6 15,-6 0-7-15,-7-4 16 16,-9 2-10-16,-4-2 1 16,-6 0-16-16,-5 1-12 15,0-1 25-15,0-2-20 16,-11-1-65-16</inkml:trace>
  <inkml:trace contextRef="#ctx0" brushRef="#br0" timeOffset="139159.48">8346 13422 318 0,'10'-27'-76'0,"8"0"-148"15</inkml:trace>
  <inkml:trace contextRef="#ctx0" brushRef="#br0" timeOffset="140963.63">13880 9302 457 0,'-16'8'-20'0,"-14"-6"-6"16,10 1 35-16,-2-2 25 16,-2 2-13-16,2 0 9 0,1 1-15 15,-1-1 23-15,0-2-4 16,-7 1-10-16,-5-1-9 16,-6 2-2-16,-8 1-8 15,2 1-6-15,-2 1 6 16,9-2-2-16,2-2 15 15,4-2-5-15,2 0 4 16,0 0-7-16,-1 0 4 16,3-7-7-16,-4-4-5 15,0-2 4-15,0-2-13 16,0-2 9-16,7-3-8 16,2-5 8-16,6-2-5 0,9-7 4 15,5-5-2-15,4 0 0 16,0-5 3-16,0 2-4 15,0 0 4-15,9 2-8 16,1 2 11-16,7 3-9 16,0 1 8-16,1 3-7 15,8-1 5-15,2-1-2 16,2 5-1-16,1 4 2 16,-1-2-5-16,-2 5 5 15,-4 3-4-15,-3 6 6 16,-5 3-4-16,-2 4 1 15,-1 1 0-15,0-1-2 16,7 0 4-16,1 0-7 0,6 3 8 16,1-1-8-16,2 2 7 15,1 1-4-15,-3 0 4 16,-1 0-4-16,-2 0 3 16,-2 0 0-16,-1 3-3 15,-3 5 2-15,1 5-8 16,-3 3 11-16,0 2-9 15,-4 3 9-15,1 0-4 16,-1 3 1-16,-1 0 1 16,3 2-2-16,-5 4 3 15,-4 2-4-15,-1 7 3 16,-4 5-5-16,-1 3 10 0,0 0-9 16,-6-3 7-16,-7-3-3 15,-5 0 2-15,1-5-1 16,0-1-2-16,-1-3 6 15,0-9-9-15,-1-5 11 16,-2-3-4-16,-2-3 15 16,-5 1-9-16,-2-5 4 15,-1 1-2-15,-9-1-8 16,-2 1 2-16,2-1-7 16,1 0 4-16,9-4-6 15,7-1 11-15,3-3-9 16,7 0 7-16,4 0-3 15,0 0-1-15,5 0-1 0,1 0-1 16,0 0 0-16,0 0-34 16,3 0-24-1,0-11-57-15,0 0-171 16</inkml:trace>
  <inkml:trace contextRef="#ctx0" brushRef="#br0" timeOffset="143208.1">16474 11599 652 0,'-25'0'-10'0,"1"10"4"16,6 14 7-16,-2 12-4 16,-1 10 23-16,3 3-7 15,5 4 0-15,2-3-9 16,5-2 1-16,0-3-4 15,-3-2-1-15,3-2 4 16,0 0-8-16,2-5-3 16,2-3-49-16,1-8-40 0,1-17-71 15</inkml:trace>
  <inkml:trace contextRef="#ctx0" brushRef="#br0" timeOffset="143523.85">16488 11823 561 0,'0'0'37'16,"0"0"-37"-16,0 0 2 16,0 0 31-16,0 12-12 15,0 17-17-15,0 11-1 16,0 4 2-16,1-5-7 16,22-9 1-16,5-10-5 0,5-10-1 15,0-10-6-15,-2-3-18 16,-3-26 20-16,-9-10-6 15,-10-9 23-15,-9 2-11 16,-1 1 14-16,-24 9 8 16,-7 7 14-16,-2 4-15 15,-2 8-1-15,5 4 1 16,6 8-20-16,7 4 8 16,10 1-13-16,8 0-2 15,0 12-63-15,17 14-38 16,5 1-87-16</inkml:trace>
  <inkml:trace contextRef="#ctx0" brushRef="#br0" timeOffset="143995.65">16856 12232 478 0,'-60'23'117'0,"-8"1"-121"16,-7 8 11-16,-4-1 14 15,5-5 12-15,1-9-19 16,3-9-3-16,-3-8 5 16,-8-3-14-16,-3-26 2 15,1-13-10-15,9-15 14 16,15-14-10-16,17-10 4 0,21-12-2 16,20-1 0-16,5 0-4 15,27 5 4-15,15 10 4 16,14 4-10-1,10 8 7-15,15 8-4 0,10 5 7 16,4 12-5-16,6 6 4 16,-2 8-4-16,-3 12 3 15,-8 13-2-15,-12 3-4 16,-17 11 7-16,-15 20-9 16,-13 10 7-16,-11 15-4 15,-7 14 5-15,-10 6-2 16,-7 9 3-16,0 1 1 15,-6 5-3-15,-13-4 7 0,-8-3-13 16,-3-4 11-16,-7-8-10 16,-5-9 12-1,-2-6-8-15,-4-11-2 16,2-4-15-16,0-8-34 0,1-9-48 16,9-14-190-16</inkml:trace>
  <inkml:trace contextRef="#ctx0" brushRef="#br0" timeOffset="144151.22">16793 12436 542 0,'-13'8'125'0,"-4"-5"-120"16,5 3-4-16,6-3 30 16,6-3-20-16,0 0-16 15,0 8-47 1,3 1-130-16,0-4-204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Conquer</a:t>
            </a:r>
          </a:p>
          <a:p>
            <a:pPr algn="ctr">
              <a:lnSpc>
                <a:spcPct val="200000"/>
              </a:lnSpc>
            </a:pP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D80F29B-4591-410A-AC13-101444C80C2F}"/>
                  </a:ext>
                </a:extLst>
              </p14:cNvPr>
              <p14:cNvContentPartPr/>
              <p14:nvPr/>
            </p14:nvContentPartPr>
            <p14:xfrm>
              <a:off x="1557000" y="581040"/>
              <a:ext cx="9853560" cy="4576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D80F29B-4591-410A-AC13-101444C80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40" y="571680"/>
                <a:ext cx="9872280" cy="45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풀어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0D19C77-DA9F-4EF1-9236-7A9F476790F3}"/>
                  </a:ext>
                </a:extLst>
              </p14:cNvPr>
              <p14:cNvContentPartPr/>
              <p14:nvPr/>
            </p14:nvContentPartPr>
            <p14:xfrm>
              <a:off x="3696840" y="861840"/>
              <a:ext cx="4510440" cy="1595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0D19C77-DA9F-4EF1-9236-7A9F47679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7480" y="852480"/>
                <a:ext cx="4529160" cy="16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문제를 이용해서 원래의 문제를 풀 수 있는지 알아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한 단계 전의 상황을 생각한다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4E7B119-48B6-4902-938D-8551268BF45F}"/>
                  </a:ext>
                </a:extLst>
              </p14:cNvPr>
              <p14:cNvContentPartPr/>
              <p14:nvPr/>
            </p14:nvContentPartPr>
            <p14:xfrm>
              <a:off x="707040" y="545040"/>
              <a:ext cx="9200520" cy="6115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4E7B119-48B6-4902-938D-8551268BF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535680"/>
                <a:ext cx="9219240" cy="61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3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 vs Divide and Conquer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CF047-9089-4564-BCF4-D10B12859439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F6C7326-D6EE-4F7A-9292-C36CB6C4F176}"/>
                  </a:ext>
                </a:extLst>
              </p14:cNvPr>
              <p14:cNvContentPartPr/>
              <p14:nvPr/>
            </p14:nvContentPartPr>
            <p14:xfrm>
              <a:off x="2980440" y="630360"/>
              <a:ext cx="5391720" cy="3850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F6C7326-D6EE-4F7A-9292-C36CB6C4F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080" y="621000"/>
                <a:ext cx="5410440" cy="38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곱셈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https://www.acmicpc.net/problem/1629 -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1629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곱셈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4714F-0FCB-41E9-BF75-A1FA9E61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467725" cy="3190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1955085-D022-4211-B9C0-D4363D645CAD}"/>
                  </a:ext>
                </a:extLst>
              </p14:cNvPr>
              <p14:cNvContentPartPr/>
              <p14:nvPr/>
            </p14:nvContentPartPr>
            <p14:xfrm>
              <a:off x="3826440" y="706680"/>
              <a:ext cx="6157080" cy="5091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1955085-D022-4211-B9C0-D4363D645C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7080" y="697320"/>
                <a:ext cx="617580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사용해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7AE5-2841-43D7-BF22-D16658F3598B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EE78851-50EE-4222-89F6-34ACE45C2ECD}"/>
                  </a:ext>
                </a:extLst>
              </p14:cNvPr>
              <p14:cNvContentPartPr/>
              <p14:nvPr/>
            </p14:nvContentPartPr>
            <p14:xfrm>
              <a:off x="1972800" y="895320"/>
              <a:ext cx="6723360" cy="3857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EE78851-50EE-4222-89F6-34ACE45C2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3440" y="885960"/>
                <a:ext cx="6742080" cy="38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중복되는 결과 피하기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0B02E-0E78-47B6-9F19-C0601E724787}"/>
                  </a:ext>
                </a:extLst>
              </p:cNvPr>
              <p:cNvSpPr txBox="1"/>
              <p:nvPr/>
            </p:nvSpPr>
            <p:spPr>
              <a:xfrm>
                <a:off x="528506" y="5977157"/>
                <a:ext cx="5466826" cy="4865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ko-KR" altLang="en-US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번의 연산으로 해결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  <a:endParaRPr lang="ko-KR" altLang="en-US" sz="24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0B02E-0E78-47B6-9F19-C0601E72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5977157"/>
                <a:ext cx="5466826" cy="486561"/>
              </a:xfrm>
              <a:prstGeom prst="rect">
                <a:avLst/>
              </a:prstGeom>
              <a:blipFill>
                <a:blip r:embed="rId2"/>
                <a:stretch>
                  <a:fillRect l="-1786" t="-10127" b="-24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D5994A4-3DBC-4DE5-AFCE-74DAA48AD23A}"/>
                  </a:ext>
                </a:extLst>
              </p14:cNvPr>
              <p14:cNvContentPartPr/>
              <p14:nvPr/>
            </p14:nvContentPartPr>
            <p14:xfrm>
              <a:off x="617040" y="889920"/>
              <a:ext cx="10314360" cy="5832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D5994A4-3DBC-4DE5-AFCE-74DAA48AD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680" y="880560"/>
                <a:ext cx="10333080" cy="58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종이의 개수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https://www.acmicpc.net/problem/1780 -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1780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종이의 개수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9C924-2D8C-428E-B14A-F18CD1E5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58275" cy="472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FDDC020-6605-44DD-8655-07389C49B47D}"/>
                  </a:ext>
                </a:extLst>
              </p14:cNvPr>
              <p14:cNvContentPartPr/>
              <p14:nvPr/>
            </p14:nvContentPartPr>
            <p14:xfrm>
              <a:off x="2713680" y="622080"/>
              <a:ext cx="3167640" cy="4221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FDDC020-6605-44DD-8655-07389C49B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4320" y="612720"/>
                <a:ext cx="3186360" cy="42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46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적용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문제로 쪼개는 과정에 유의한다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DDB239B-F0D5-459E-8D79-52229FC47DF7}"/>
                  </a:ext>
                </a:extLst>
              </p14:cNvPr>
              <p14:cNvContentPartPr/>
              <p14:nvPr/>
            </p14:nvContentPartPr>
            <p14:xfrm>
              <a:off x="1500480" y="570240"/>
              <a:ext cx="8222400" cy="5370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DDB239B-F0D5-459E-8D79-52229FC47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120" y="560880"/>
                <a:ext cx="8241120" cy="53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2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부분배열 고르기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https://www.acmicpc.net/problem/2104 -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2104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부분배열 고르기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7791D-FCAC-4F9B-B1B2-96B98BD7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20175" cy="407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21174F7-B359-42EE-AEE2-92578AB60254}"/>
                  </a:ext>
                </a:extLst>
              </p14:cNvPr>
              <p14:cNvContentPartPr/>
              <p14:nvPr/>
            </p14:nvContentPartPr>
            <p14:xfrm>
              <a:off x="6205680" y="693720"/>
              <a:ext cx="3093480" cy="3818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21174F7-B359-42EE-AEE2-92578AB60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6320" y="684360"/>
                <a:ext cx="311220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적용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문제를 합치는 과정에 유의한다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6B4CF7A-9652-4804-876E-9795B21E1DDF}"/>
                  </a:ext>
                </a:extLst>
              </p14:cNvPr>
              <p14:cNvContentPartPr/>
              <p14:nvPr/>
            </p14:nvContentPartPr>
            <p14:xfrm>
              <a:off x="716760" y="418320"/>
              <a:ext cx="8920800" cy="6039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6B4CF7A-9652-4804-876E-9795B21E1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00" y="408960"/>
                <a:ext cx="8939520" cy="60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정렬하기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https://www.acmicpc.net/problem/2751 -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2751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수 정렬하기 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D2BEB-4F50-4CFC-818A-F2E071A6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991600" cy="3409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E38B7FA-2814-41CC-88AE-E8D426F7E6C9}"/>
                  </a:ext>
                </a:extLst>
              </p14:cNvPr>
              <p14:cNvContentPartPr/>
              <p14:nvPr/>
            </p14:nvContentPartPr>
            <p14:xfrm>
              <a:off x="2678400" y="534600"/>
              <a:ext cx="5774400" cy="2864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E38B7FA-2814-41CC-88AE-E8D426F7E6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040" y="525240"/>
                <a:ext cx="579312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1029076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02751]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10090] Counting Inversions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01629]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01780]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종이의 개수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02104]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부분배열 고르기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01914]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02447]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- 10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5BE0-451D-4D9B-ADFC-7C06A8A909E6}"/>
              </a:ext>
            </a:extLst>
          </p:cNvPr>
          <p:cNvSpPr txBox="1"/>
          <p:nvPr/>
        </p:nvSpPr>
        <p:spPr>
          <a:xfrm>
            <a:off x="4950736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10830]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제곱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06549]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히스토그램에서 가장 큰 직사각형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11004] K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수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01992]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쿼드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05904] Moo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4D7FE-CA6D-4EE8-99FA-E76E99E602B3}"/>
              </a:ext>
            </a:extLst>
          </p:cNvPr>
          <p:cNvSpPr txBox="1"/>
          <p:nvPr/>
        </p:nvSpPr>
        <p:spPr>
          <a:xfrm>
            <a:off x="8872396" y="3429000"/>
            <a:ext cx="3053715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02749]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피보나치 수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13430]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 구하기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02261]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가까운 두 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23764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4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1D09B9B-ABF5-41A6-9501-353DA4942B14}"/>
                  </a:ext>
                </a:extLst>
              </p14:cNvPr>
              <p14:cNvContentPartPr/>
              <p14:nvPr/>
            </p14:nvContentPartPr>
            <p14:xfrm>
              <a:off x="2219400" y="3031920"/>
              <a:ext cx="9285120" cy="3175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1D09B9B-ABF5-41A6-9501-353DA4942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0040" y="3022560"/>
                <a:ext cx="930384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7"/>
                <a:ext cx="6140742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시간 복잡도 필요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7"/>
                <a:ext cx="6140742" cy="1216404"/>
              </a:xfrm>
              <a:prstGeom prst="rect">
                <a:avLst/>
              </a:prstGeo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합병 정렬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(merge sort)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369482A-82A4-425B-83D3-59FCDFA76ACC}"/>
                  </a:ext>
                </a:extLst>
              </p14:cNvPr>
              <p14:cNvContentPartPr/>
              <p14:nvPr/>
            </p14:nvContentPartPr>
            <p14:xfrm>
              <a:off x="2200320" y="722520"/>
              <a:ext cx="7147800" cy="3599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369482A-82A4-425B-83D3-59FCDFA76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0960" y="713160"/>
                <a:ext cx="7166520" cy="36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문제로 쪼갠 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합친다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51CCCE5-3DBC-4990-B5B0-E966BD205FC7}"/>
                  </a:ext>
                </a:extLst>
              </p14:cNvPr>
              <p14:cNvContentPartPr/>
              <p14:nvPr/>
            </p14:nvContentPartPr>
            <p14:xfrm>
              <a:off x="123120" y="432000"/>
              <a:ext cx="10472400" cy="6156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51CCCE5-3DBC-4990-B5B0-E966BD205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" y="422640"/>
                <a:ext cx="10491120" cy="61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338D-3B9B-48DC-B9E3-2868A8BA6440}"/>
              </a:ext>
            </a:extLst>
          </p:cNvPr>
          <p:cNvSpPr txBox="1"/>
          <p:nvPr/>
        </p:nvSpPr>
        <p:spPr>
          <a:xfrm>
            <a:off x="1814142" y="1763166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문제를 여러 개의 부분 문제로 나누는 과정을 반복하면서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문제를 해결하고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부분문제들을 재귀적으로 합쳐서 원래의 문제를 해결하는 문제 풀이 방법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6484F7D-F5F6-47F3-8C01-7172F926E2EC}"/>
                  </a:ext>
                </a:extLst>
              </p14:cNvPr>
              <p14:cNvContentPartPr/>
              <p14:nvPr/>
            </p14:nvContentPartPr>
            <p14:xfrm>
              <a:off x="2035080" y="2946240"/>
              <a:ext cx="7215840" cy="3152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6484F7D-F5F6-47F3-8C01-7172F926E2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5720" y="2936880"/>
                <a:ext cx="723456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1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338D-3B9B-48DC-B9E3-2868A8BA6440}"/>
              </a:ext>
            </a:extLst>
          </p:cNvPr>
          <p:cNvSpPr txBox="1"/>
          <p:nvPr/>
        </p:nvSpPr>
        <p:spPr>
          <a:xfrm>
            <a:off x="1814142" y="1763166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문제를 여러 개의 부분 문제로 나누는 과정을 반복하면서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문제를 해결하고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부분문제들을 재귀적으로 합쳐서 원래의 문제를 해결하는 문제 풀이 방법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7D90D-8292-4CE6-857C-367C82520997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1EA4E-BBE6-4865-BD03-90CA03F3022F}"/>
              </a:ext>
            </a:extLst>
          </p:cNvPr>
          <p:cNvSpPr/>
          <p:nvPr/>
        </p:nvSpPr>
        <p:spPr>
          <a:xfrm>
            <a:off x="1573794" y="1489294"/>
            <a:ext cx="9044412" cy="22683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7862A83-E857-4A87-8CC2-9C9D02660A20}"/>
                  </a:ext>
                </a:extLst>
              </p14:cNvPr>
              <p14:cNvContentPartPr/>
              <p14:nvPr/>
            </p14:nvContentPartPr>
            <p14:xfrm>
              <a:off x="445320" y="5076000"/>
              <a:ext cx="6894360" cy="11865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7862A83-E857-4A87-8CC2-9C9D0266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60" y="5066640"/>
                <a:ext cx="6913080" cy="12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5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되나요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7DD6-C155-421B-BCB9-E48E240997A5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03BFED9-001D-4105-9E25-2F7A276E678A}"/>
                  </a:ext>
                </a:extLst>
              </p14:cNvPr>
              <p14:cNvContentPartPr/>
              <p14:nvPr/>
            </p14:nvContentPartPr>
            <p14:xfrm>
              <a:off x="479880" y="468000"/>
              <a:ext cx="9157680" cy="5729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03BFED9-001D-4105-9E25-2F7A276E6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458640"/>
                <a:ext cx="9176400" cy="57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5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언제 쓰나요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C1126-E1BE-4A3A-9BEC-2EEBF077741D}"/>
              </a:ext>
            </a:extLst>
          </p:cNvPr>
          <p:cNvSpPr txBox="1"/>
          <p:nvPr/>
        </p:nvSpPr>
        <p:spPr>
          <a:xfrm>
            <a:off x="1814142" y="2216172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문제를 부분 문제들로 쪼개는 직관적인 방법이 존재할 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문제에 대해 해결할 수 있을 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문제들을 조합하여 원래 문제의 답을 알아낼 수 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831FB-943F-4B0A-9912-88043CC1CF54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19E5113-A0DC-44A1-ADD7-13ABA1ED4F34}"/>
                  </a:ext>
                </a:extLst>
              </p14:cNvPr>
              <p14:cNvContentPartPr/>
              <p14:nvPr/>
            </p14:nvContentPartPr>
            <p14:xfrm>
              <a:off x="493920" y="2441880"/>
              <a:ext cx="8810640" cy="3831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19E5113-A0DC-44A1-ADD7-13ABA1ED4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2432520"/>
                <a:ext cx="8829360" cy="38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(Counting Inversions)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98F73-9E61-4A91-B044-98521D77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105900" cy="516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https://www.acmicpc.net/problem/10090 -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10090</a:t>
            </a:r>
            <a:r>
              <a:rPr lang="ko-KR" altLang="en-US" sz="1200" dirty="0"/>
              <a:t>번 </a:t>
            </a:r>
            <a:r>
              <a:rPr lang="en-US" altLang="ko-KR" sz="1200" dirty="0"/>
              <a:t>[Counting</a:t>
            </a:r>
            <a:r>
              <a:rPr lang="ko-KR" altLang="en-US" sz="1200" dirty="0"/>
              <a:t> </a:t>
            </a:r>
            <a:r>
              <a:rPr lang="en-US" altLang="ko-KR" sz="1200" dirty="0"/>
              <a:t>Inversions]</a:t>
            </a:r>
            <a:endParaRPr lang="ko-KR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F965DDF-DB69-4112-8334-759D76FDC526}"/>
                  </a:ext>
                </a:extLst>
              </p14:cNvPr>
              <p14:cNvContentPartPr/>
              <p14:nvPr/>
            </p14:nvContentPartPr>
            <p14:xfrm>
              <a:off x="3004560" y="357840"/>
              <a:ext cx="5505840" cy="5342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F965DDF-DB69-4112-8334-759D76FDC5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200" y="348480"/>
                <a:ext cx="5524560" cy="53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3336</TotalTime>
  <Words>602</Words>
  <Application>Microsoft Office PowerPoint</Application>
  <PresentationFormat>와이드스크린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Cambria Math</vt:lpstr>
      <vt:lpstr>Calibri Light</vt:lpstr>
      <vt:lpstr>Calibri</vt:lpstr>
      <vt:lpstr>나눔스퀘어 Bold</vt:lpstr>
      <vt:lpstr>나눔스퀘어 ExtraBold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43</cp:revision>
  <dcterms:created xsi:type="dcterms:W3CDTF">2020-07-09T15:21:01Z</dcterms:created>
  <dcterms:modified xsi:type="dcterms:W3CDTF">2020-07-26T09:09:20Z</dcterms:modified>
</cp:coreProperties>
</file>