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3" r:id="rId3"/>
    <p:sldId id="273" r:id="rId4"/>
    <p:sldId id="337" r:id="rId5"/>
    <p:sldId id="338" r:id="rId6"/>
    <p:sldId id="339" r:id="rId7"/>
    <p:sldId id="342" r:id="rId8"/>
    <p:sldId id="343" r:id="rId9"/>
    <p:sldId id="344" r:id="rId10"/>
    <p:sldId id="345" r:id="rId11"/>
    <p:sldId id="349" r:id="rId12"/>
    <p:sldId id="346" r:id="rId13"/>
    <p:sldId id="347" r:id="rId14"/>
    <p:sldId id="348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28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4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3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8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4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1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4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4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8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C37D77-D6D9-4462-A89C-4F773FFBFD3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C37D77-D6D9-4462-A89C-4F773FFBFD3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5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16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38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38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38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acmicpc.net/problem/1738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38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38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387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38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acmicpc.net/problem/170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0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08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08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08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0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08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08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08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924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924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924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924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924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924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924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9CF91-1AF9-42DD-87B0-4F40164D4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중급반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r>
              <a:rPr lang="ko-KR" altLang="en-US" dirty="0"/>
              <a:t>주차 스터디</a:t>
            </a:r>
          </a:p>
        </p:txBody>
      </p:sp>
    </p:spTree>
    <p:extLst>
      <p:ext uri="{BB962C8B-B14F-4D97-AF65-F5344CB8AC3E}">
        <p14:creationId xmlns:p14="http://schemas.microsoft.com/office/powerpoint/2010/main" val="11508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다각형 면적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각 변을 돌면서 만들어지는 삼각형의 넓이를 구한다</a:t>
            </a:r>
            <a:r>
              <a:rPr lang="en-US" altLang="ko-KR" b="1" dirty="0"/>
              <a:t>.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FE1AAC-F633-44AB-BAFA-8ADC6E238F4A}"/>
              </a:ext>
            </a:extLst>
          </p:cNvPr>
          <p:cNvSpPr/>
          <p:nvPr/>
        </p:nvSpPr>
        <p:spPr>
          <a:xfrm>
            <a:off x="2985247" y="5056094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8E2FFD-744A-42D7-9FDD-413CB7DE67E5}"/>
              </a:ext>
            </a:extLst>
          </p:cNvPr>
          <p:cNvSpPr/>
          <p:nvPr/>
        </p:nvSpPr>
        <p:spPr>
          <a:xfrm>
            <a:off x="4132729" y="5056094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3CEB7A4-4F20-4F36-AAFC-09CF29A06288}"/>
              </a:ext>
            </a:extLst>
          </p:cNvPr>
          <p:cNvSpPr/>
          <p:nvPr/>
        </p:nvSpPr>
        <p:spPr>
          <a:xfrm>
            <a:off x="5316070" y="4428565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93EDCE1-98C5-44F0-BB53-51BD844E6E1B}"/>
              </a:ext>
            </a:extLst>
          </p:cNvPr>
          <p:cNvSpPr/>
          <p:nvPr/>
        </p:nvSpPr>
        <p:spPr>
          <a:xfrm>
            <a:off x="5002306" y="3429000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E125D1E-720B-476B-AE1F-2D730D72FAC1}"/>
              </a:ext>
            </a:extLst>
          </p:cNvPr>
          <p:cNvSpPr/>
          <p:nvPr/>
        </p:nvSpPr>
        <p:spPr>
          <a:xfrm>
            <a:off x="3827930" y="4069977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1715759-9132-4FCD-B016-12AD5ECA7812}"/>
              </a:ext>
            </a:extLst>
          </p:cNvPr>
          <p:cNvSpPr/>
          <p:nvPr/>
        </p:nvSpPr>
        <p:spPr>
          <a:xfrm>
            <a:off x="2734236" y="3792867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E97F441-F110-4B8A-996A-D7CBD7C34746}"/>
              </a:ext>
            </a:extLst>
          </p:cNvPr>
          <p:cNvSpPr/>
          <p:nvPr/>
        </p:nvSpPr>
        <p:spPr>
          <a:xfrm>
            <a:off x="2563906" y="4493112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B9EC80C-ECD5-4AC7-A7E5-9B3D083C99F7}"/>
              </a:ext>
            </a:extLst>
          </p:cNvPr>
          <p:cNvCxnSpPr>
            <a:stCxn id="11" idx="7"/>
            <a:endCxn id="12" idx="1"/>
          </p:cNvCxnSpPr>
          <p:nvPr/>
        </p:nvCxnSpPr>
        <p:spPr>
          <a:xfrm>
            <a:off x="3040341" y="5065547"/>
            <a:ext cx="1101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93FCDDC-81D5-42F9-91DD-BDF3DE799D6A}"/>
              </a:ext>
            </a:extLst>
          </p:cNvPr>
          <p:cNvCxnSpPr>
            <a:stCxn id="12" idx="1"/>
            <a:endCxn id="14" idx="2"/>
          </p:cNvCxnSpPr>
          <p:nvPr/>
        </p:nvCxnSpPr>
        <p:spPr>
          <a:xfrm flipV="1">
            <a:off x="4142182" y="4460839"/>
            <a:ext cx="1173888" cy="60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ACA1E55-6B50-4380-995D-DE5B9CDE66E2}"/>
              </a:ext>
            </a:extLst>
          </p:cNvPr>
          <p:cNvCxnSpPr>
            <a:stCxn id="14" idx="1"/>
            <a:endCxn id="17" idx="4"/>
          </p:cNvCxnSpPr>
          <p:nvPr/>
        </p:nvCxnSpPr>
        <p:spPr>
          <a:xfrm flipH="1" flipV="1">
            <a:off x="5034580" y="3493547"/>
            <a:ext cx="290943" cy="94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EDE409-2F32-4212-A9BD-0E54FC4A1BA3}"/>
              </a:ext>
            </a:extLst>
          </p:cNvPr>
          <p:cNvCxnSpPr>
            <a:stCxn id="17" idx="1"/>
            <a:endCxn id="18" idx="7"/>
          </p:cNvCxnSpPr>
          <p:nvPr/>
        </p:nvCxnSpPr>
        <p:spPr>
          <a:xfrm flipH="1">
            <a:off x="3883024" y="3438453"/>
            <a:ext cx="1128735" cy="64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B4FD8AE-5E33-49F3-8D8B-163F0D3AAEF4}"/>
              </a:ext>
            </a:extLst>
          </p:cNvPr>
          <p:cNvCxnSpPr>
            <a:endCxn id="29" idx="6"/>
          </p:cNvCxnSpPr>
          <p:nvPr/>
        </p:nvCxnSpPr>
        <p:spPr>
          <a:xfrm flipH="1" flipV="1">
            <a:off x="2798783" y="3825141"/>
            <a:ext cx="1100378" cy="26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193111-DEE8-4E23-B5F9-D1DDFA84A396}"/>
              </a:ext>
            </a:extLst>
          </p:cNvPr>
          <p:cNvCxnSpPr>
            <a:stCxn id="29" idx="6"/>
            <a:endCxn id="31" idx="1"/>
          </p:cNvCxnSpPr>
          <p:nvPr/>
        </p:nvCxnSpPr>
        <p:spPr>
          <a:xfrm flipH="1">
            <a:off x="2573359" y="3825141"/>
            <a:ext cx="225424" cy="6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E864DE-5B1C-4031-8A65-47C1D2CDD123}"/>
              </a:ext>
            </a:extLst>
          </p:cNvPr>
          <p:cNvCxnSpPr>
            <a:stCxn id="31" idx="1"/>
            <a:endCxn id="11" idx="1"/>
          </p:cNvCxnSpPr>
          <p:nvPr/>
        </p:nvCxnSpPr>
        <p:spPr>
          <a:xfrm>
            <a:off x="2573359" y="4502565"/>
            <a:ext cx="421341" cy="56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F4B6F57D-5C75-4225-902A-EF41B58C4467}"/>
              </a:ext>
            </a:extLst>
          </p:cNvPr>
          <p:cNvSpPr/>
          <p:nvPr/>
        </p:nvSpPr>
        <p:spPr>
          <a:xfrm>
            <a:off x="3806415" y="4698646"/>
            <a:ext cx="64547" cy="645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7F1F0F7-2AEE-4276-8E98-DA4248E4806D}"/>
              </a:ext>
            </a:extLst>
          </p:cNvPr>
          <p:cNvCxnSpPr>
            <a:stCxn id="48" idx="7"/>
            <a:endCxn id="14" idx="2"/>
          </p:cNvCxnSpPr>
          <p:nvPr/>
        </p:nvCxnSpPr>
        <p:spPr>
          <a:xfrm flipV="1">
            <a:off x="3861509" y="4460839"/>
            <a:ext cx="1454561" cy="2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DE5366-E07F-4554-9765-EB2D62D0FD80}"/>
              </a:ext>
            </a:extLst>
          </p:cNvPr>
          <p:cNvCxnSpPr>
            <a:stCxn id="48" idx="7"/>
            <a:endCxn id="17" idx="3"/>
          </p:cNvCxnSpPr>
          <p:nvPr/>
        </p:nvCxnSpPr>
        <p:spPr>
          <a:xfrm flipV="1">
            <a:off x="3861509" y="3484094"/>
            <a:ext cx="1150250" cy="122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A5C946CB-067A-4340-8527-6D25B939F6E9}"/>
              </a:ext>
            </a:extLst>
          </p:cNvPr>
          <p:cNvSpPr/>
          <p:nvPr/>
        </p:nvSpPr>
        <p:spPr>
          <a:xfrm>
            <a:off x="3845859" y="3460376"/>
            <a:ext cx="1515035" cy="1255059"/>
          </a:xfrm>
          <a:custGeom>
            <a:avLst/>
            <a:gdLst>
              <a:gd name="connsiteX0" fmla="*/ 0 w 1515035"/>
              <a:gd name="connsiteY0" fmla="*/ 1255059 h 1255059"/>
              <a:gd name="connsiteX1" fmla="*/ 1515035 w 1515035"/>
              <a:gd name="connsiteY1" fmla="*/ 995083 h 1255059"/>
              <a:gd name="connsiteX2" fmla="*/ 1192306 w 1515035"/>
              <a:gd name="connsiteY2" fmla="*/ 0 h 1255059"/>
              <a:gd name="connsiteX3" fmla="*/ 0 w 1515035"/>
              <a:gd name="connsiteY3" fmla="*/ 1255059 h 125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035" h="1255059">
                <a:moveTo>
                  <a:pt x="0" y="1255059"/>
                </a:moveTo>
                <a:lnTo>
                  <a:pt x="1515035" y="995083"/>
                </a:lnTo>
                <a:lnTo>
                  <a:pt x="1192306" y="0"/>
                </a:lnTo>
                <a:lnTo>
                  <a:pt x="0" y="125505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0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삼각형 면적 구하기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B9B583-9D40-42B8-901F-F993CB5C4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b="1" dirty="0"/>
                  <a:t>벡터의 외적으로 면적 구하기</a:t>
                </a:r>
                <a:endParaRPr lang="en-US" altLang="ko-KR" b="1" dirty="0"/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ko-KR" altLang="en-US" dirty="0"/>
                  <a:t>로 만들어지는 사각형의 넓이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r>
                  <a:rPr lang="ko-KR" altLang="en-US" b="1" dirty="0"/>
                  <a:t>반으로 나누면 삼각형 넓이</a:t>
                </a:r>
                <a:endParaRPr lang="en-US" altLang="ko-KR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B9B583-9D40-42B8-901F-F993CB5C4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970" b="-2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61E2BD-B271-4139-84D1-48A23633300E}"/>
              </a:ext>
            </a:extLst>
          </p:cNvPr>
          <p:cNvCxnSpPr/>
          <p:nvPr/>
        </p:nvCxnSpPr>
        <p:spPr>
          <a:xfrm>
            <a:off x="2176632" y="4721711"/>
            <a:ext cx="2214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CA009F-6880-42BB-8C43-28D9D641A2F3}"/>
              </a:ext>
            </a:extLst>
          </p:cNvPr>
          <p:cNvCxnSpPr/>
          <p:nvPr/>
        </p:nvCxnSpPr>
        <p:spPr>
          <a:xfrm flipV="1">
            <a:off x="2167667" y="3323217"/>
            <a:ext cx="1398494" cy="139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8BD326-B933-4077-8E55-0F9A9B224479}"/>
                  </a:ext>
                </a:extLst>
              </p:cNvPr>
              <p:cNvSpPr txBox="1"/>
              <p:nvPr/>
            </p:nvSpPr>
            <p:spPr>
              <a:xfrm>
                <a:off x="2913530" y="4805083"/>
                <a:ext cx="1183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8BD326-B933-4077-8E55-0F9A9B224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530" y="4805083"/>
                <a:ext cx="1183341" cy="369332"/>
              </a:xfrm>
              <a:prstGeom prst="rect">
                <a:avLst/>
              </a:prstGeom>
              <a:blipFill>
                <a:blip r:embed="rId3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E2F151-3C0F-42B2-85B3-3BB2AF06F8A9}"/>
                  </a:ext>
                </a:extLst>
              </p:cNvPr>
              <p:cNvSpPr txBox="1"/>
              <p:nvPr/>
            </p:nvSpPr>
            <p:spPr>
              <a:xfrm>
                <a:off x="1995543" y="3647952"/>
                <a:ext cx="1441525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E2F151-3C0F-42B2-85B3-3BB2AF06F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43" y="3647952"/>
                <a:ext cx="1441525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74D800-DD53-4362-8DAC-366545DA3830}"/>
              </a:ext>
            </a:extLst>
          </p:cNvPr>
          <p:cNvCxnSpPr/>
          <p:nvPr/>
        </p:nvCxnSpPr>
        <p:spPr>
          <a:xfrm>
            <a:off x="3566161" y="3323217"/>
            <a:ext cx="2214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EAF6521-1FCB-4889-B324-CAC354E37EEA}"/>
              </a:ext>
            </a:extLst>
          </p:cNvPr>
          <p:cNvCxnSpPr/>
          <p:nvPr/>
        </p:nvCxnSpPr>
        <p:spPr>
          <a:xfrm flipV="1">
            <a:off x="4371193" y="3323217"/>
            <a:ext cx="1398494" cy="139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85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삼각형 면적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신발끈 공식</a:t>
            </a:r>
            <a:endParaRPr lang="en-US" altLang="ko-KR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66FB147-3B02-445A-AD09-28F614597911}"/>
              </a:ext>
            </a:extLst>
          </p:cNvPr>
          <p:cNvSpPr/>
          <p:nvPr/>
        </p:nvSpPr>
        <p:spPr>
          <a:xfrm>
            <a:off x="2079812" y="4491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DB0CD7D-272D-4AA7-9C79-4F629744C793}"/>
              </a:ext>
            </a:extLst>
          </p:cNvPr>
          <p:cNvSpPr/>
          <p:nvPr/>
        </p:nvSpPr>
        <p:spPr>
          <a:xfrm>
            <a:off x="3532095" y="4190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370601E-D196-46D3-B2CF-5A22AB24EB58}"/>
              </a:ext>
            </a:extLst>
          </p:cNvPr>
          <p:cNvSpPr/>
          <p:nvPr/>
        </p:nvSpPr>
        <p:spPr>
          <a:xfrm>
            <a:off x="3083859" y="32936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F0681-BFDB-4591-8473-9E5B40D699DC}"/>
              </a:ext>
            </a:extLst>
          </p:cNvPr>
          <p:cNvSpPr txBox="1"/>
          <p:nvPr/>
        </p:nvSpPr>
        <p:spPr>
          <a:xfrm>
            <a:off x="1622612" y="4688541"/>
            <a:ext cx="1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(x1, y1)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F52D8-872E-4333-9014-28498AFCC8C1}"/>
              </a:ext>
            </a:extLst>
          </p:cNvPr>
          <p:cNvSpPr txBox="1"/>
          <p:nvPr/>
        </p:nvSpPr>
        <p:spPr>
          <a:xfrm>
            <a:off x="3083859" y="4369404"/>
            <a:ext cx="1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(x2, y2)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7AF1C-0FF5-4A5E-8C93-D20222789FC8}"/>
              </a:ext>
            </a:extLst>
          </p:cNvPr>
          <p:cNvSpPr txBox="1"/>
          <p:nvPr/>
        </p:nvSpPr>
        <p:spPr>
          <a:xfrm>
            <a:off x="2680447" y="3391766"/>
            <a:ext cx="1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(x3, y3)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DE2966-6459-4727-86EE-54229A3BA7B1}"/>
                  </a:ext>
                </a:extLst>
              </p:cNvPr>
              <p:cNvSpPr txBox="1"/>
              <p:nvPr/>
            </p:nvSpPr>
            <p:spPr>
              <a:xfrm>
                <a:off x="5646867" y="2555413"/>
                <a:ext cx="3961507" cy="2100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세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점의 좌표가 주어졌을 때</a:t>
                </a:r>
                <a:endParaRPr lang="en-US" altLang="ko-KR" dirty="0"/>
              </a:p>
              <a:p>
                <a:r>
                  <a:rPr lang="ko-KR" altLang="en-US" dirty="0"/>
                  <a:t>세 점이 만드는 삼각형의 넓이</a:t>
                </a:r>
                <a:endParaRPr lang="en-US" altLang="ko-KR" dirty="0"/>
              </a:p>
              <a:p>
                <a:r>
                  <a:rPr lang="en-US" altLang="ko-KR" dirty="0"/>
                  <a:t>=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DE2966-6459-4727-86EE-54229A3BA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67" y="2555413"/>
                <a:ext cx="3961507" cy="2100703"/>
              </a:xfrm>
              <a:prstGeom prst="rect">
                <a:avLst/>
              </a:prstGeom>
              <a:blipFill>
                <a:blip r:embed="rId2"/>
                <a:stretch>
                  <a:fillRect l="-1231" t="-2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8A32950-5609-411F-B101-E824F53FD179}"/>
              </a:ext>
            </a:extLst>
          </p:cNvPr>
          <p:cNvCxnSpPr/>
          <p:nvPr/>
        </p:nvCxnSpPr>
        <p:spPr>
          <a:xfrm>
            <a:off x="6221506" y="3324083"/>
            <a:ext cx="224118" cy="135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78D0F36-95DD-4C35-AD2F-B13A5079E34B}"/>
              </a:ext>
            </a:extLst>
          </p:cNvPr>
          <p:cNvCxnSpPr/>
          <p:nvPr/>
        </p:nvCxnSpPr>
        <p:spPr>
          <a:xfrm>
            <a:off x="6705600" y="3339354"/>
            <a:ext cx="251012" cy="16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5E26C9D-5B5E-4E78-9463-9D99096BABF7}"/>
              </a:ext>
            </a:extLst>
          </p:cNvPr>
          <p:cNvCxnSpPr/>
          <p:nvPr/>
        </p:nvCxnSpPr>
        <p:spPr>
          <a:xfrm>
            <a:off x="7198659" y="3339354"/>
            <a:ext cx="215153" cy="135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892DEDA-592A-475D-A11F-1A9FDA6F9F02}"/>
              </a:ext>
            </a:extLst>
          </p:cNvPr>
          <p:cNvCxnSpPr/>
          <p:nvPr/>
        </p:nvCxnSpPr>
        <p:spPr>
          <a:xfrm flipH="1">
            <a:off x="6221506" y="3339354"/>
            <a:ext cx="240254" cy="1658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206B884-B7F0-4347-B8D1-4F3AA6C04E3E}"/>
              </a:ext>
            </a:extLst>
          </p:cNvPr>
          <p:cNvCxnSpPr/>
          <p:nvPr/>
        </p:nvCxnSpPr>
        <p:spPr>
          <a:xfrm flipH="1">
            <a:off x="6703807" y="3339354"/>
            <a:ext cx="252805" cy="13536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6FC7C3E-A470-43D4-8F84-33BC55C397D8}"/>
              </a:ext>
            </a:extLst>
          </p:cNvPr>
          <p:cNvCxnSpPr/>
          <p:nvPr/>
        </p:nvCxnSpPr>
        <p:spPr>
          <a:xfrm flipH="1">
            <a:off x="7198659" y="3324083"/>
            <a:ext cx="215153" cy="13536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6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4A2D12D-2AFC-47E0-99FC-36E509496B77}"/>
              </a:ext>
            </a:extLst>
          </p:cNvPr>
          <p:cNvSpPr/>
          <p:nvPr/>
        </p:nvSpPr>
        <p:spPr>
          <a:xfrm>
            <a:off x="2850776" y="3675529"/>
            <a:ext cx="2384612" cy="1595718"/>
          </a:xfrm>
          <a:custGeom>
            <a:avLst/>
            <a:gdLst>
              <a:gd name="connsiteX0" fmla="*/ 0 w 2384612"/>
              <a:gd name="connsiteY0" fmla="*/ 618565 h 1595718"/>
              <a:gd name="connsiteX1" fmla="*/ 1192306 w 2384612"/>
              <a:gd name="connsiteY1" fmla="*/ 609600 h 1595718"/>
              <a:gd name="connsiteX2" fmla="*/ 2384612 w 2384612"/>
              <a:gd name="connsiteY2" fmla="*/ 0 h 1595718"/>
              <a:gd name="connsiteX3" fmla="*/ 1748118 w 2384612"/>
              <a:gd name="connsiteY3" fmla="*/ 1595718 h 1595718"/>
              <a:gd name="connsiteX4" fmla="*/ 0 w 2384612"/>
              <a:gd name="connsiteY4" fmla="*/ 618565 h 159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4612" h="1595718">
                <a:moveTo>
                  <a:pt x="0" y="618565"/>
                </a:moveTo>
                <a:lnTo>
                  <a:pt x="1192306" y="609600"/>
                </a:lnTo>
                <a:lnTo>
                  <a:pt x="2384612" y="0"/>
                </a:lnTo>
                <a:lnTo>
                  <a:pt x="1748118" y="1595718"/>
                </a:lnTo>
                <a:lnTo>
                  <a:pt x="0" y="61856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다각형 면적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사실 점이 다각형 밖에 있어도 됨</a:t>
            </a:r>
            <a:endParaRPr lang="en-US" altLang="ko-KR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FE1AAC-F633-44AB-BAFA-8ADC6E238F4A}"/>
              </a:ext>
            </a:extLst>
          </p:cNvPr>
          <p:cNvSpPr/>
          <p:nvPr/>
        </p:nvSpPr>
        <p:spPr>
          <a:xfrm>
            <a:off x="2859741" y="4276165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8E2FFD-744A-42D7-9FDD-413CB7DE67E5}"/>
              </a:ext>
            </a:extLst>
          </p:cNvPr>
          <p:cNvSpPr/>
          <p:nvPr/>
        </p:nvSpPr>
        <p:spPr>
          <a:xfrm>
            <a:off x="4007223" y="4276165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3CEB7A4-4F20-4F36-AAFC-09CF29A06288}"/>
              </a:ext>
            </a:extLst>
          </p:cNvPr>
          <p:cNvSpPr/>
          <p:nvPr/>
        </p:nvSpPr>
        <p:spPr>
          <a:xfrm>
            <a:off x="5190564" y="3648636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93EDCE1-98C5-44F0-BB53-51BD844E6E1B}"/>
              </a:ext>
            </a:extLst>
          </p:cNvPr>
          <p:cNvSpPr/>
          <p:nvPr/>
        </p:nvSpPr>
        <p:spPr>
          <a:xfrm>
            <a:off x="4876800" y="2649071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E125D1E-720B-476B-AE1F-2D730D72FAC1}"/>
              </a:ext>
            </a:extLst>
          </p:cNvPr>
          <p:cNvSpPr/>
          <p:nvPr/>
        </p:nvSpPr>
        <p:spPr>
          <a:xfrm>
            <a:off x="3702424" y="3290048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1715759-9132-4FCD-B016-12AD5ECA7812}"/>
              </a:ext>
            </a:extLst>
          </p:cNvPr>
          <p:cNvSpPr/>
          <p:nvPr/>
        </p:nvSpPr>
        <p:spPr>
          <a:xfrm>
            <a:off x="2608730" y="3012938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E97F441-F110-4B8A-996A-D7CBD7C34746}"/>
              </a:ext>
            </a:extLst>
          </p:cNvPr>
          <p:cNvSpPr/>
          <p:nvPr/>
        </p:nvSpPr>
        <p:spPr>
          <a:xfrm>
            <a:off x="2438400" y="3713183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B9EC80C-ECD5-4AC7-A7E5-9B3D083C99F7}"/>
              </a:ext>
            </a:extLst>
          </p:cNvPr>
          <p:cNvCxnSpPr>
            <a:stCxn id="11" idx="7"/>
            <a:endCxn id="12" idx="1"/>
          </p:cNvCxnSpPr>
          <p:nvPr/>
        </p:nvCxnSpPr>
        <p:spPr>
          <a:xfrm>
            <a:off x="2914835" y="4285618"/>
            <a:ext cx="1101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93FCDDC-81D5-42F9-91DD-BDF3DE799D6A}"/>
              </a:ext>
            </a:extLst>
          </p:cNvPr>
          <p:cNvCxnSpPr>
            <a:stCxn id="12" idx="1"/>
            <a:endCxn id="14" idx="2"/>
          </p:cNvCxnSpPr>
          <p:nvPr/>
        </p:nvCxnSpPr>
        <p:spPr>
          <a:xfrm flipV="1">
            <a:off x="4016676" y="3680910"/>
            <a:ext cx="1173888" cy="60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ACA1E55-6B50-4380-995D-DE5B9CDE66E2}"/>
              </a:ext>
            </a:extLst>
          </p:cNvPr>
          <p:cNvCxnSpPr>
            <a:stCxn id="14" idx="1"/>
            <a:endCxn id="17" idx="4"/>
          </p:cNvCxnSpPr>
          <p:nvPr/>
        </p:nvCxnSpPr>
        <p:spPr>
          <a:xfrm flipH="1" flipV="1">
            <a:off x="4909074" y="2713618"/>
            <a:ext cx="290943" cy="94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EDE409-2F32-4212-A9BD-0E54FC4A1BA3}"/>
              </a:ext>
            </a:extLst>
          </p:cNvPr>
          <p:cNvCxnSpPr>
            <a:stCxn id="17" idx="1"/>
            <a:endCxn id="18" idx="7"/>
          </p:cNvCxnSpPr>
          <p:nvPr/>
        </p:nvCxnSpPr>
        <p:spPr>
          <a:xfrm flipH="1">
            <a:off x="3757518" y="2658524"/>
            <a:ext cx="1128735" cy="64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B4FD8AE-5E33-49F3-8D8B-163F0D3AAEF4}"/>
              </a:ext>
            </a:extLst>
          </p:cNvPr>
          <p:cNvCxnSpPr>
            <a:endCxn id="29" idx="6"/>
          </p:cNvCxnSpPr>
          <p:nvPr/>
        </p:nvCxnSpPr>
        <p:spPr>
          <a:xfrm flipH="1" flipV="1">
            <a:off x="2673277" y="3045212"/>
            <a:ext cx="1100378" cy="26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193111-DEE8-4E23-B5F9-D1DDFA84A396}"/>
              </a:ext>
            </a:extLst>
          </p:cNvPr>
          <p:cNvCxnSpPr>
            <a:stCxn id="29" idx="6"/>
            <a:endCxn id="31" idx="1"/>
          </p:cNvCxnSpPr>
          <p:nvPr/>
        </p:nvCxnSpPr>
        <p:spPr>
          <a:xfrm flipH="1">
            <a:off x="2447853" y="3045212"/>
            <a:ext cx="225424" cy="6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E864DE-5B1C-4031-8A65-47C1D2CDD123}"/>
              </a:ext>
            </a:extLst>
          </p:cNvPr>
          <p:cNvCxnSpPr>
            <a:stCxn id="31" idx="1"/>
            <a:endCxn id="11" idx="1"/>
          </p:cNvCxnSpPr>
          <p:nvPr/>
        </p:nvCxnSpPr>
        <p:spPr>
          <a:xfrm>
            <a:off x="2447853" y="3722636"/>
            <a:ext cx="421341" cy="56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F4B6F57D-5C75-4225-902A-EF41B58C4467}"/>
              </a:ext>
            </a:extLst>
          </p:cNvPr>
          <p:cNvSpPr/>
          <p:nvPr/>
        </p:nvSpPr>
        <p:spPr>
          <a:xfrm>
            <a:off x="4571346" y="5252910"/>
            <a:ext cx="64547" cy="645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0841447-C940-46AF-87C0-F7B7BE49F8A8}"/>
              </a:ext>
            </a:extLst>
          </p:cNvPr>
          <p:cNvCxnSpPr>
            <a:stCxn id="48" idx="7"/>
            <a:endCxn id="14" idx="4"/>
          </p:cNvCxnSpPr>
          <p:nvPr/>
        </p:nvCxnSpPr>
        <p:spPr>
          <a:xfrm flipV="1">
            <a:off x="4626440" y="3713183"/>
            <a:ext cx="596398" cy="154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235724-A1AE-4E8F-BCD8-70DE623B497E}"/>
              </a:ext>
            </a:extLst>
          </p:cNvPr>
          <p:cNvCxnSpPr>
            <a:cxnSpLocks/>
            <a:stCxn id="48" idx="7"/>
            <a:endCxn id="12" idx="2"/>
          </p:cNvCxnSpPr>
          <p:nvPr/>
        </p:nvCxnSpPr>
        <p:spPr>
          <a:xfrm flipH="1" flipV="1">
            <a:off x="4007223" y="4308439"/>
            <a:ext cx="619217" cy="9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00B4B68-6FD6-4546-8544-23074BE87673}"/>
              </a:ext>
            </a:extLst>
          </p:cNvPr>
          <p:cNvSpPr/>
          <p:nvPr/>
        </p:nvSpPr>
        <p:spPr>
          <a:xfrm>
            <a:off x="4025153" y="3702424"/>
            <a:ext cx="1210235" cy="1559858"/>
          </a:xfrm>
          <a:custGeom>
            <a:avLst/>
            <a:gdLst>
              <a:gd name="connsiteX0" fmla="*/ 582706 w 1210235"/>
              <a:gd name="connsiteY0" fmla="*/ 1559858 h 1559858"/>
              <a:gd name="connsiteX1" fmla="*/ 1210235 w 1210235"/>
              <a:gd name="connsiteY1" fmla="*/ 0 h 1559858"/>
              <a:gd name="connsiteX2" fmla="*/ 0 w 1210235"/>
              <a:gd name="connsiteY2" fmla="*/ 600635 h 1559858"/>
              <a:gd name="connsiteX3" fmla="*/ 582706 w 1210235"/>
              <a:gd name="connsiteY3" fmla="*/ 1559858 h 155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235" h="1559858">
                <a:moveTo>
                  <a:pt x="582706" y="1559858"/>
                </a:moveTo>
                <a:lnTo>
                  <a:pt x="1210235" y="0"/>
                </a:lnTo>
                <a:lnTo>
                  <a:pt x="0" y="600635"/>
                </a:lnTo>
                <a:lnTo>
                  <a:pt x="582706" y="155985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0DCB122-4C23-4DA2-9C1A-401E6BEEC2B8}"/>
              </a:ext>
            </a:extLst>
          </p:cNvPr>
          <p:cNvCxnSpPr>
            <a:stCxn id="19" idx="0"/>
            <a:endCxn id="11" idx="3"/>
          </p:cNvCxnSpPr>
          <p:nvPr/>
        </p:nvCxnSpPr>
        <p:spPr>
          <a:xfrm flipH="1" flipV="1">
            <a:off x="2869194" y="4331259"/>
            <a:ext cx="1738665" cy="93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0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7B16A137-CC4D-4263-ADD4-9BB77C20FCAD}"/>
              </a:ext>
            </a:extLst>
          </p:cNvPr>
          <p:cNvSpPr/>
          <p:nvPr/>
        </p:nvSpPr>
        <p:spPr>
          <a:xfrm>
            <a:off x="2653553" y="2689412"/>
            <a:ext cx="2563906" cy="2581835"/>
          </a:xfrm>
          <a:custGeom>
            <a:avLst/>
            <a:gdLst>
              <a:gd name="connsiteX0" fmla="*/ 1945341 w 2563906"/>
              <a:gd name="connsiteY0" fmla="*/ 2581835 h 2581835"/>
              <a:gd name="connsiteX1" fmla="*/ 2563906 w 2563906"/>
              <a:gd name="connsiteY1" fmla="*/ 1004047 h 2581835"/>
              <a:gd name="connsiteX2" fmla="*/ 2259106 w 2563906"/>
              <a:gd name="connsiteY2" fmla="*/ 0 h 2581835"/>
              <a:gd name="connsiteX3" fmla="*/ 1075765 w 2563906"/>
              <a:gd name="connsiteY3" fmla="*/ 627529 h 2581835"/>
              <a:gd name="connsiteX4" fmla="*/ 0 w 2563906"/>
              <a:gd name="connsiteY4" fmla="*/ 358588 h 2581835"/>
              <a:gd name="connsiteX5" fmla="*/ 1945341 w 2563906"/>
              <a:gd name="connsiteY5" fmla="*/ 2581835 h 258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3906" h="2581835">
                <a:moveTo>
                  <a:pt x="1945341" y="2581835"/>
                </a:moveTo>
                <a:lnTo>
                  <a:pt x="2563906" y="1004047"/>
                </a:lnTo>
                <a:lnTo>
                  <a:pt x="2259106" y="0"/>
                </a:lnTo>
                <a:lnTo>
                  <a:pt x="1075765" y="627529"/>
                </a:lnTo>
                <a:lnTo>
                  <a:pt x="0" y="358588"/>
                </a:lnTo>
                <a:lnTo>
                  <a:pt x="1945341" y="2581835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다각형 면적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사실 점이 다각형 밖에 있어도 됨</a:t>
            </a:r>
            <a:endParaRPr lang="en-US" altLang="ko-KR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FE1AAC-F633-44AB-BAFA-8ADC6E238F4A}"/>
              </a:ext>
            </a:extLst>
          </p:cNvPr>
          <p:cNvSpPr/>
          <p:nvPr/>
        </p:nvSpPr>
        <p:spPr>
          <a:xfrm>
            <a:off x="2859741" y="4276165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8E2FFD-744A-42D7-9FDD-413CB7DE67E5}"/>
              </a:ext>
            </a:extLst>
          </p:cNvPr>
          <p:cNvSpPr/>
          <p:nvPr/>
        </p:nvSpPr>
        <p:spPr>
          <a:xfrm>
            <a:off x="4007223" y="4276165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3CEB7A4-4F20-4F36-AAFC-09CF29A06288}"/>
              </a:ext>
            </a:extLst>
          </p:cNvPr>
          <p:cNvSpPr/>
          <p:nvPr/>
        </p:nvSpPr>
        <p:spPr>
          <a:xfrm>
            <a:off x="5190564" y="3648636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93EDCE1-98C5-44F0-BB53-51BD844E6E1B}"/>
              </a:ext>
            </a:extLst>
          </p:cNvPr>
          <p:cNvSpPr/>
          <p:nvPr/>
        </p:nvSpPr>
        <p:spPr>
          <a:xfrm>
            <a:off x="4876800" y="2649071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E125D1E-720B-476B-AE1F-2D730D72FAC1}"/>
              </a:ext>
            </a:extLst>
          </p:cNvPr>
          <p:cNvSpPr/>
          <p:nvPr/>
        </p:nvSpPr>
        <p:spPr>
          <a:xfrm>
            <a:off x="3702424" y="3290048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1715759-9132-4FCD-B016-12AD5ECA7812}"/>
              </a:ext>
            </a:extLst>
          </p:cNvPr>
          <p:cNvSpPr/>
          <p:nvPr/>
        </p:nvSpPr>
        <p:spPr>
          <a:xfrm>
            <a:off x="2608730" y="3012938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E97F441-F110-4B8A-996A-D7CBD7C34746}"/>
              </a:ext>
            </a:extLst>
          </p:cNvPr>
          <p:cNvSpPr/>
          <p:nvPr/>
        </p:nvSpPr>
        <p:spPr>
          <a:xfrm>
            <a:off x="2438400" y="3713183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B9EC80C-ECD5-4AC7-A7E5-9B3D083C99F7}"/>
              </a:ext>
            </a:extLst>
          </p:cNvPr>
          <p:cNvCxnSpPr>
            <a:stCxn id="11" idx="7"/>
            <a:endCxn id="12" idx="1"/>
          </p:cNvCxnSpPr>
          <p:nvPr/>
        </p:nvCxnSpPr>
        <p:spPr>
          <a:xfrm>
            <a:off x="2914835" y="4285618"/>
            <a:ext cx="1101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93FCDDC-81D5-42F9-91DD-BDF3DE799D6A}"/>
              </a:ext>
            </a:extLst>
          </p:cNvPr>
          <p:cNvCxnSpPr>
            <a:stCxn id="12" idx="1"/>
            <a:endCxn id="14" idx="2"/>
          </p:cNvCxnSpPr>
          <p:nvPr/>
        </p:nvCxnSpPr>
        <p:spPr>
          <a:xfrm flipV="1">
            <a:off x="4016676" y="3680910"/>
            <a:ext cx="1173888" cy="60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ACA1E55-6B50-4380-995D-DE5B9CDE66E2}"/>
              </a:ext>
            </a:extLst>
          </p:cNvPr>
          <p:cNvCxnSpPr>
            <a:stCxn id="14" idx="1"/>
            <a:endCxn id="17" idx="4"/>
          </p:cNvCxnSpPr>
          <p:nvPr/>
        </p:nvCxnSpPr>
        <p:spPr>
          <a:xfrm flipH="1" flipV="1">
            <a:off x="4909074" y="2713618"/>
            <a:ext cx="290943" cy="94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EDE409-2F32-4212-A9BD-0E54FC4A1BA3}"/>
              </a:ext>
            </a:extLst>
          </p:cNvPr>
          <p:cNvCxnSpPr>
            <a:stCxn id="17" idx="1"/>
            <a:endCxn id="18" idx="7"/>
          </p:cNvCxnSpPr>
          <p:nvPr/>
        </p:nvCxnSpPr>
        <p:spPr>
          <a:xfrm flipH="1">
            <a:off x="3757518" y="2658524"/>
            <a:ext cx="1128735" cy="64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B4FD8AE-5E33-49F3-8D8B-163F0D3AAEF4}"/>
              </a:ext>
            </a:extLst>
          </p:cNvPr>
          <p:cNvCxnSpPr>
            <a:endCxn id="29" idx="6"/>
          </p:cNvCxnSpPr>
          <p:nvPr/>
        </p:nvCxnSpPr>
        <p:spPr>
          <a:xfrm flipH="1" flipV="1">
            <a:off x="2673277" y="3045212"/>
            <a:ext cx="1100378" cy="26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193111-DEE8-4E23-B5F9-D1DDFA84A396}"/>
              </a:ext>
            </a:extLst>
          </p:cNvPr>
          <p:cNvCxnSpPr>
            <a:stCxn id="29" idx="6"/>
            <a:endCxn id="31" idx="1"/>
          </p:cNvCxnSpPr>
          <p:nvPr/>
        </p:nvCxnSpPr>
        <p:spPr>
          <a:xfrm flipH="1">
            <a:off x="2447853" y="3045212"/>
            <a:ext cx="225424" cy="6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E864DE-5B1C-4031-8A65-47C1D2CDD123}"/>
              </a:ext>
            </a:extLst>
          </p:cNvPr>
          <p:cNvCxnSpPr>
            <a:stCxn id="31" idx="1"/>
            <a:endCxn id="11" idx="1"/>
          </p:cNvCxnSpPr>
          <p:nvPr/>
        </p:nvCxnSpPr>
        <p:spPr>
          <a:xfrm>
            <a:off x="2447853" y="3722636"/>
            <a:ext cx="421341" cy="56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F4B6F57D-5C75-4225-902A-EF41B58C4467}"/>
              </a:ext>
            </a:extLst>
          </p:cNvPr>
          <p:cNvSpPr/>
          <p:nvPr/>
        </p:nvSpPr>
        <p:spPr>
          <a:xfrm>
            <a:off x="4571346" y="5252910"/>
            <a:ext cx="64547" cy="645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0841447-C940-46AF-87C0-F7B7BE49F8A8}"/>
              </a:ext>
            </a:extLst>
          </p:cNvPr>
          <p:cNvCxnSpPr>
            <a:stCxn id="48" idx="7"/>
            <a:endCxn id="14" idx="4"/>
          </p:cNvCxnSpPr>
          <p:nvPr/>
        </p:nvCxnSpPr>
        <p:spPr>
          <a:xfrm flipV="1">
            <a:off x="4626440" y="3713183"/>
            <a:ext cx="596398" cy="154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9DA3C8F-6291-43EF-A68C-A61F8E5B57D5}"/>
              </a:ext>
            </a:extLst>
          </p:cNvPr>
          <p:cNvCxnSpPr>
            <a:stCxn id="48" idx="1"/>
            <a:endCxn id="17" idx="2"/>
          </p:cNvCxnSpPr>
          <p:nvPr/>
        </p:nvCxnSpPr>
        <p:spPr>
          <a:xfrm flipV="1">
            <a:off x="4580799" y="2681345"/>
            <a:ext cx="296001" cy="258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A214204-5A69-4839-89A0-36AA7A122325}"/>
              </a:ext>
            </a:extLst>
          </p:cNvPr>
          <p:cNvCxnSpPr>
            <a:stCxn id="48" idx="1"/>
            <a:endCxn id="18" idx="5"/>
          </p:cNvCxnSpPr>
          <p:nvPr/>
        </p:nvCxnSpPr>
        <p:spPr>
          <a:xfrm flipH="1" flipV="1">
            <a:off x="3757518" y="3345142"/>
            <a:ext cx="823281" cy="191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D9A6A9-4496-4A12-8D9D-3AC225EB9978}"/>
              </a:ext>
            </a:extLst>
          </p:cNvPr>
          <p:cNvCxnSpPr>
            <a:cxnSpLocks/>
            <a:stCxn id="48" idx="1"/>
            <a:endCxn id="29" idx="6"/>
          </p:cNvCxnSpPr>
          <p:nvPr/>
        </p:nvCxnSpPr>
        <p:spPr>
          <a:xfrm flipH="1" flipV="1">
            <a:off x="2673277" y="3045212"/>
            <a:ext cx="1907522" cy="221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4D3E01-3A4E-45B1-A770-4ACAACB4AB6A}"/>
              </a:ext>
            </a:extLst>
          </p:cNvPr>
          <p:cNvCxnSpPr>
            <a:stCxn id="48" idx="1"/>
            <a:endCxn id="31" idx="1"/>
          </p:cNvCxnSpPr>
          <p:nvPr/>
        </p:nvCxnSpPr>
        <p:spPr>
          <a:xfrm flipH="1" flipV="1">
            <a:off x="2447853" y="3722636"/>
            <a:ext cx="2132946" cy="153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66A9C3F-86E3-4CF7-B458-272F289F0978}"/>
              </a:ext>
            </a:extLst>
          </p:cNvPr>
          <p:cNvCxnSpPr>
            <a:stCxn id="48" idx="1"/>
            <a:endCxn id="11" idx="3"/>
          </p:cNvCxnSpPr>
          <p:nvPr/>
        </p:nvCxnSpPr>
        <p:spPr>
          <a:xfrm flipH="1" flipV="1">
            <a:off x="2869194" y="4331259"/>
            <a:ext cx="1711605" cy="93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1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#2166</a:t>
            </a:r>
            <a:r>
              <a:rPr lang="en-US" altLang="ko-KR" dirty="0"/>
              <a:t> </a:t>
            </a:r>
            <a:r>
              <a:rPr lang="ko-KR" altLang="en-US" dirty="0"/>
              <a:t>다각형 면적 구하기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N</a:t>
            </a:r>
            <a:r>
              <a:rPr lang="ko-KR" altLang="en-US" b="1" dirty="0"/>
              <a:t>개의 점으로 이루어진 다각형이 있을 때</a:t>
            </a:r>
            <a:r>
              <a:rPr lang="en-US" altLang="ko-KR" b="1" dirty="0"/>
              <a:t>, </a:t>
            </a:r>
            <a:r>
              <a:rPr lang="ko-KR" altLang="en-US" b="1" dirty="0"/>
              <a:t>다각형 면적을 구해라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429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ko-KR" dirty="0">
                <a:hlinkClick r:id="rId2"/>
              </a:rPr>
            </a:br>
            <a:r>
              <a:rPr lang="en-US" altLang="ko-KR" dirty="0">
                <a:hlinkClick r:id="rId2"/>
              </a:rPr>
              <a:t>#17386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선분 교차 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/>
              </a:rPr>
              <a:t>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두 선분이 주어지면 교차하는지 판단해라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i="0" dirty="0">
                <a:solidFill>
                  <a:srgbClr val="FF0000"/>
                </a:solidFill>
                <a:effectLst/>
                <a:latin typeface="Open Sans"/>
              </a:rPr>
              <a:t>세 점이 일직선 위에 있는 경우는 없다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Open Sans"/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4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ko-KR" dirty="0">
                <a:hlinkClick r:id="rId2"/>
              </a:rPr>
            </a:br>
            <a:r>
              <a:rPr lang="en-US" altLang="ko-KR" dirty="0">
                <a:hlinkClick r:id="rId2"/>
              </a:rPr>
              <a:t>#17386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선분 교차 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/>
              </a:rPr>
              <a:t>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i="0" dirty="0">
                <a:solidFill>
                  <a:srgbClr val="FF0000"/>
                </a:solidFill>
                <a:effectLst/>
                <a:latin typeface="Open Sans"/>
              </a:rPr>
              <a:t>세 점이 일직선 위에 있는 경우는 없다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Open Sans"/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rgbClr val="FF0000"/>
              </a:solidFill>
              <a:latin typeface="Open Sans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-&gt; </a:t>
            </a:r>
            <a:r>
              <a:rPr lang="ko-KR" altLang="en-US" b="1" dirty="0">
                <a:solidFill>
                  <a:schemeClr val="tx1"/>
                </a:solidFill>
              </a:rPr>
              <a:t>세 점을 잡고 </a:t>
            </a:r>
            <a:r>
              <a:rPr lang="en-US" altLang="ko-KR" b="1" dirty="0">
                <a:solidFill>
                  <a:schemeClr val="tx1"/>
                </a:solidFill>
              </a:rPr>
              <a:t>CCW</a:t>
            </a:r>
            <a:r>
              <a:rPr lang="ko-KR" altLang="en-US" b="1" dirty="0">
                <a:solidFill>
                  <a:schemeClr val="tx1"/>
                </a:solidFill>
              </a:rPr>
              <a:t>를 했을 때 </a:t>
            </a:r>
            <a:r>
              <a:rPr lang="en-US" altLang="ko-KR" b="1" dirty="0">
                <a:solidFill>
                  <a:schemeClr val="tx1"/>
                </a:solidFill>
              </a:rPr>
              <a:t>0</a:t>
            </a:r>
            <a:r>
              <a:rPr lang="ko-KR" altLang="en-US" b="1" dirty="0">
                <a:solidFill>
                  <a:schemeClr val="tx1"/>
                </a:solidFill>
              </a:rPr>
              <a:t>이 아니다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2EC67FC-95A6-4A77-A3E8-6A676BBF1B06}"/>
              </a:ext>
            </a:extLst>
          </p:cNvPr>
          <p:cNvSpPr/>
          <p:nvPr/>
        </p:nvSpPr>
        <p:spPr>
          <a:xfrm>
            <a:off x="2680447" y="4679576"/>
            <a:ext cx="45719" cy="5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E886706-AA5E-440C-8FEB-E9E0419FABFC}"/>
              </a:ext>
            </a:extLst>
          </p:cNvPr>
          <p:cNvSpPr/>
          <p:nvPr/>
        </p:nvSpPr>
        <p:spPr>
          <a:xfrm>
            <a:off x="4518212" y="4679576"/>
            <a:ext cx="45719" cy="5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BC766E-D502-46D3-95B9-33DE7C39AAD3}"/>
              </a:ext>
            </a:extLst>
          </p:cNvPr>
          <p:cNvSpPr/>
          <p:nvPr/>
        </p:nvSpPr>
        <p:spPr>
          <a:xfrm>
            <a:off x="5719482" y="3944470"/>
            <a:ext cx="45719" cy="5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DD7560-B1EA-4086-BAA4-2C34872203C5}"/>
              </a:ext>
            </a:extLst>
          </p:cNvPr>
          <p:cNvCxnSpPr>
            <a:stCxn id="4" idx="2"/>
            <a:endCxn id="5" idx="3"/>
          </p:cNvCxnSpPr>
          <p:nvPr/>
        </p:nvCxnSpPr>
        <p:spPr>
          <a:xfrm>
            <a:off x="2680447" y="4706471"/>
            <a:ext cx="1844460" cy="1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29D8BC7-B302-4272-849D-04269459D9D9}"/>
              </a:ext>
            </a:extLst>
          </p:cNvPr>
          <p:cNvCxnSpPr>
            <a:stCxn id="5" idx="3"/>
            <a:endCxn id="6" idx="5"/>
          </p:cNvCxnSpPr>
          <p:nvPr/>
        </p:nvCxnSpPr>
        <p:spPr>
          <a:xfrm flipV="1">
            <a:off x="4524907" y="3990382"/>
            <a:ext cx="1233599" cy="73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69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ko-KR" dirty="0">
                <a:hlinkClick r:id="rId2"/>
              </a:rPr>
            </a:br>
            <a:r>
              <a:rPr lang="en-US" altLang="ko-KR" dirty="0">
                <a:hlinkClick r:id="rId2"/>
              </a:rPr>
              <a:t>#17386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선분 교차 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/>
              </a:rPr>
              <a:t>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BC7244F-2960-436F-888E-A9CC0CA29ED6}"/>
              </a:ext>
            </a:extLst>
          </p:cNvPr>
          <p:cNvSpPr/>
          <p:nvPr/>
        </p:nvSpPr>
        <p:spPr>
          <a:xfrm>
            <a:off x="7230208" y="3406588"/>
            <a:ext cx="112059" cy="112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A673D3-2620-44A3-915D-140EBB5F7F18}"/>
              </a:ext>
            </a:extLst>
          </p:cNvPr>
          <p:cNvSpPr/>
          <p:nvPr/>
        </p:nvSpPr>
        <p:spPr>
          <a:xfrm>
            <a:off x="10502326" y="3406588"/>
            <a:ext cx="112059" cy="112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A9A0AF-3582-4E7C-BBF2-83967333FB8F}"/>
              </a:ext>
            </a:extLst>
          </p:cNvPr>
          <p:cNvSpPr/>
          <p:nvPr/>
        </p:nvSpPr>
        <p:spPr>
          <a:xfrm>
            <a:off x="9686538" y="2384612"/>
            <a:ext cx="112059" cy="112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31F76F3-1099-4BC7-A572-F655630360F6}"/>
              </a:ext>
            </a:extLst>
          </p:cNvPr>
          <p:cNvSpPr/>
          <p:nvPr/>
        </p:nvSpPr>
        <p:spPr>
          <a:xfrm>
            <a:off x="8539055" y="4849906"/>
            <a:ext cx="112059" cy="112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E0DC24-B3E2-4972-99B5-01E99E98416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7342267" y="3462618"/>
            <a:ext cx="3160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D74EE5-36FF-419C-99BE-B0F3E18CEB70}"/>
              </a:ext>
            </a:extLst>
          </p:cNvPr>
          <p:cNvCxnSpPr>
            <a:stCxn id="13" idx="0"/>
            <a:endCxn id="12" idx="3"/>
          </p:cNvCxnSpPr>
          <p:nvPr/>
        </p:nvCxnSpPr>
        <p:spPr>
          <a:xfrm flipV="1">
            <a:off x="8595085" y="2480260"/>
            <a:ext cx="1107864" cy="2369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241A0E-539D-43B6-B421-1F34510A0CAF}"/>
              </a:ext>
            </a:extLst>
          </p:cNvPr>
          <p:cNvSpPr txBox="1"/>
          <p:nvPr/>
        </p:nvSpPr>
        <p:spPr>
          <a:xfrm>
            <a:off x="7136976" y="3658292"/>
            <a:ext cx="65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9018F6-41E3-40DF-BBBE-9235E25C307F}"/>
              </a:ext>
            </a:extLst>
          </p:cNvPr>
          <p:cNvSpPr txBox="1"/>
          <p:nvPr/>
        </p:nvSpPr>
        <p:spPr>
          <a:xfrm>
            <a:off x="10435988" y="3627021"/>
            <a:ext cx="65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E93F59-FA80-45C7-BD47-E162A5FEBF24}"/>
              </a:ext>
            </a:extLst>
          </p:cNvPr>
          <p:cNvSpPr txBox="1"/>
          <p:nvPr/>
        </p:nvSpPr>
        <p:spPr>
          <a:xfrm>
            <a:off x="8321748" y="5034991"/>
            <a:ext cx="65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27F8A-15AD-4CA6-8489-6484098417ED}"/>
              </a:ext>
            </a:extLst>
          </p:cNvPr>
          <p:cNvSpPr txBox="1"/>
          <p:nvPr/>
        </p:nvSpPr>
        <p:spPr>
          <a:xfrm>
            <a:off x="9775152" y="2075331"/>
            <a:ext cx="65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307180C-8123-42DA-B2F4-96CDB40D9C93}"/>
              </a:ext>
            </a:extLst>
          </p:cNvPr>
          <p:cNvSpPr/>
          <p:nvPr/>
        </p:nvSpPr>
        <p:spPr>
          <a:xfrm>
            <a:off x="1595718" y="3316941"/>
            <a:ext cx="112059" cy="112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700F48F-D9CC-48A9-9236-4E6145D28802}"/>
              </a:ext>
            </a:extLst>
          </p:cNvPr>
          <p:cNvSpPr/>
          <p:nvPr/>
        </p:nvSpPr>
        <p:spPr>
          <a:xfrm>
            <a:off x="4867836" y="3316941"/>
            <a:ext cx="112059" cy="112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C48526-C86B-44BD-B48C-733B2636C3F9}"/>
              </a:ext>
            </a:extLst>
          </p:cNvPr>
          <p:cNvSpPr/>
          <p:nvPr/>
        </p:nvSpPr>
        <p:spPr>
          <a:xfrm>
            <a:off x="4052048" y="2294965"/>
            <a:ext cx="112059" cy="112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1AA16BB-F494-4925-BF55-AED526B80242}"/>
              </a:ext>
            </a:extLst>
          </p:cNvPr>
          <p:cNvSpPr/>
          <p:nvPr/>
        </p:nvSpPr>
        <p:spPr>
          <a:xfrm>
            <a:off x="2805953" y="2530756"/>
            <a:ext cx="112059" cy="112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0B03B9-169C-43A6-86D8-2417326ED498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707777" y="3372971"/>
            <a:ext cx="3160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88850D-4737-4F09-964C-F74941479102}"/>
              </a:ext>
            </a:extLst>
          </p:cNvPr>
          <p:cNvCxnSpPr>
            <a:cxnSpLocks/>
            <a:stCxn id="29" idx="0"/>
            <a:endCxn id="28" idx="3"/>
          </p:cNvCxnSpPr>
          <p:nvPr/>
        </p:nvCxnSpPr>
        <p:spPr>
          <a:xfrm flipV="1">
            <a:off x="2861983" y="2390613"/>
            <a:ext cx="1206476" cy="14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669E318-ACC3-485A-AD2B-90F3BE20A9E9}"/>
              </a:ext>
            </a:extLst>
          </p:cNvPr>
          <p:cNvSpPr txBox="1"/>
          <p:nvPr/>
        </p:nvSpPr>
        <p:spPr>
          <a:xfrm>
            <a:off x="1502486" y="3568645"/>
            <a:ext cx="65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D3EFFB-7C0F-49E7-811A-E52D5C0D080F}"/>
              </a:ext>
            </a:extLst>
          </p:cNvPr>
          <p:cNvSpPr txBox="1"/>
          <p:nvPr/>
        </p:nvSpPr>
        <p:spPr>
          <a:xfrm>
            <a:off x="4801498" y="3537374"/>
            <a:ext cx="65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24B06D-839C-4944-84B6-9ADDA051745D}"/>
              </a:ext>
            </a:extLst>
          </p:cNvPr>
          <p:cNvSpPr txBox="1"/>
          <p:nvPr/>
        </p:nvSpPr>
        <p:spPr>
          <a:xfrm>
            <a:off x="2660277" y="2199946"/>
            <a:ext cx="65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956AE2-74CC-46A5-BDA0-A5EA66B9F8DE}"/>
              </a:ext>
            </a:extLst>
          </p:cNvPr>
          <p:cNvSpPr txBox="1"/>
          <p:nvPr/>
        </p:nvSpPr>
        <p:spPr>
          <a:xfrm>
            <a:off x="4052048" y="1996019"/>
            <a:ext cx="65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0724EA-F2BC-4404-ABCD-BA7FBD68B64F}"/>
              </a:ext>
            </a:extLst>
          </p:cNvPr>
          <p:cNvSpPr/>
          <p:nvPr/>
        </p:nvSpPr>
        <p:spPr>
          <a:xfrm>
            <a:off x="3754593" y="4244866"/>
            <a:ext cx="112059" cy="112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02B6605-33BA-4EEC-9457-9347F088B1B1}"/>
              </a:ext>
            </a:extLst>
          </p:cNvPr>
          <p:cNvSpPr/>
          <p:nvPr/>
        </p:nvSpPr>
        <p:spPr>
          <a:xfrm>
            <a:off x="2508498" y="4480657"/>
            <a:ext cx="112059" cy="112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6C89A1-57E7-4CC5-8ECD-6AB236582A30}"/>
              </a:ext>
            </a:extLst>
          </p:cNvPr>
          <p:cNvCxnSpPr>
            <a:cxnSpLocks/>
            <a:stCxn id="38" idx="0"/>
            <a:endCxn id="37" idx="3"/>
          </p:cNvCxnSpPr>
          <p:nvPr/>
        </p:nvCxnSpPr>
        <p:spPr>
          <a:xfrm flipV="1">
            <a:off x="2564528" y="4340514"/>
            <a:ext cx="1206476" cy="14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29841E-65A7-4400-A308-938307CA079D}"/>
              </a:ext>
            </a:extLst>
          </p:cNvPr>
          <p:cNvSpPr txBox="1"/>
          <p:nvPr/>
        </p:nvSpPr>
        <p:spPr>
          <a:xfrm>
            <a:off x="2362822" y="4149847"/>
            <a:ext cx="65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728289-837E-422C-B59E-DDB4ECF66939}"/>
              </a:ext>
            </a:extLst>
          </p:cNvPr>
          <p:cNvSpPr txBox="1"/>
          <p:nvPr/>
        </p:nvSpPr>
        <p:spPr>
          <a:xfrm>
            <a:off x="3754593" y="3945920"/>
            <a:ext cx="65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78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ko-KR" dirty="0">
                <a:hlinkClick r:id="rId2"/>
              </a:rPr>
            </a:br>
            <a:r>
              <a:rPr lang="en-US" altLang="ko-KR" dirty="0">
                <a:hlinkClick r:id="rId2"/>
              </a:rPr>
              <a:t>#17386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선분 교차 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/>
              </a:rPr>
              <a:t>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BC7244F-2960-436F-888E-A9CC0CA29ED6}"/>
              </a:ext>
            </a:extLst>
          </p:cNvPr>
          <p:cNvSpPr/>
          <p:nvPr/>
        </p:nvSpPr>
        <p:spPr>
          <a:xfrm>
            <a:off x="7230208" y="3406588"/>
            <a:ext cx="112059" cy="112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A673D3-2620-44A3-915D-140EBB5F7F18}"/>
              </a:ext>
            </a:extLst>
          </p:cNvPr>
          <p:cNvSpPr/>
          <p:nvPr/>
        </p:nvSpPr>
        <p:spPr>
          <a:xfrm>
            <a:off x="10502326" y="3406588"/>
            <a:ext cx="112059" cy="112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A9A0AF-3582-4E7C-BBF2-83967333FB8F}"/>
              </a:ext>
            </a:extLst>
          </p:cNvPr>
          <p:cNvSpPr/>
          <p:nvPr/>
        </p:nvSpPr>
        <p:spPr>
          <a:xfrm>
            <a:off x="9686538" y="2384612"/>
            <a:ext cx="112059" cy="112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31F76F3-1099-4BC7-A572-F655630360F6}"/>
              </a:ext>
            </a:extLst>
          </p:cNvPr>
          <p:cNvSpPr/>
          <p:nvPr/>
        </p:nvSpPr>
        <p:spPr>
          <a:xfrm>
            <a:off x="8539055" y="4849906"/>
            <a:ext cx="112059" cy="112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E0DC24-B3E2-4972-99B5-01E99E98416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7342267" y="3462618"/>
            <a:ext cx="3160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D74EE5-36FF-419C-99BE-B0F3E18CEB70}"/>
              </a:ext>
            </a:extLst>
          </p:cNvPr>
          <p:cNvCxnSpPr>
            <a:stCxn id="13" idx="0"/>
            <a:endCxn id="12" idx="3"/>
          </p:cNvCxnSpPr>
          <p:nvPr/>
        </p:nvCxnSpPr>
        <p:spPr>
          <a:xfrm flipV="1">
            <a:off x="8595085" y="2480260"/>
            <a:ext cx="1107864" cy="2369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241A0E-539D-43B6-B421-1F34510A0CAF}"/>
              </a:ext>
            </a:extLst>
          </p:cNvPr>
          <p:cNvSpPr txBox="1"/>
          <p:nvPr/>
        </p:nvSpPr>
        <p:spPr>
          <a:xfrm>
            <a:off x="7136976" y="3658292"/>
            <a:ext cx="65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9018F6-41E3-40DF-BBBE-9235E25C307F}"/>
              </a:ext>
            </a:extLst>
          </p:cNvPr>
          <p:cNvSpPr txBox="1"/>
          <p:nvPr/>
        </p:nvSpPr>
        <p:spPr>
          <a:xfrm>
            <a:off x="10435988" y="3627021"/>
            <a:ext cx="65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E93F59-FA80-45C7-BD47-E162A5FEBF24}"/>
              </a:ext>
            </a:extLst>
          </p:cNvPr>
          <p:cNvSpPr txBox="1"/>
          <p:nvPr/>
        </p:nvSpPr>
        <p:spPr>
          <a:xfrm>
            <a:off x="8321748" y="5034991"/>
            <a:ext cx="65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27F8A-15AD-4CA6-8489-6484098417ED}"/>
              </a:ext>
            </a:extLst>
          </p:cNvPr>
          <p:cNvSpPr txBox="1"/>
          <p:nvPr/>
        </p:nvSpPr>
        <p:spPr>
          <a:xfrm>
            <a:off x="9775152" y="2075331"/>
            <a:ext cx="65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D6B85F-0DC3-4E1C-B77E-A88CC52806AA}"/>
                  </a:ext>
                </a:extLst>
              </p:cNvPr>
              <p:cNvSpPr txBox="1"/>
              <p:nvPr/>
            </p:nvSpPr>
            <p:spPr>
              <a:xfrm>
                <a:off x="1689674" y="2883368"/>
                <a:ext cx="6096000" cy="1046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&gt; 0 &amp;&amp;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&lt; 0 ||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&lt; 0 &amp;&amp;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&gt; 0</a:t>
                </a:r>
              </a:p>
              <a:p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 *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&lt; 0</a:t>
                </a:r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D6B85F-0DC3-4E1C-B77E-A88CC5280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74" y="2883368"/>
                <a:ext cx="6096000" cy="1046440"/>
              </a:xfrm>
              <a:prstGeom prst="rect">
                <a:avLst/>
              </a:prstGeom>
              <a:blipFill>
                <a:blip r:embed="rId3"/>
                <a:stretch>
                  <a:fillRect l="-800" b="-8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6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엄청나게 어려운 분야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 err="1"/>
              <a:t>맞왜틀이</a:t>
            </a:r>
            <a:r>
              <a:rPr lang="ko-KR" altLang="en-US" b="1" dirty="0"/>
              <a:t> 진짜 많이 나옴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생각하지 못한 곳에서 반례가 많이 나옴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일단 </a:t>
            </a:r>
            <a:r>
              <a:rPr lang="en-US" altLang="ko-KR" b="1" dirty="0"/>
              <a:t>2</a:t>
            </a:r>
            <a:r>
              <a:rPr lang="ko-KR" altLang="en-US" b="1" dirty="0"/>
              <a:t>차원만 생각합시다</a:t>
            </a:r>
          </a:p>
        </p:txBody>
      </p:sp>
    </p:spTree>
    <p:extLst>
      <p:ext uri="{BB962C8B-B14F-4D97-AF65-F5344CB8AC3E}">
        <p14:creationId xmlns:p14="http://schemas.microsoft.com/office/powerpoint/2010/main" val="3555182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#17387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선분 교차 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/>
              </a:rPr>
              <a:t>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두 선분이 주어지면 교차하는지 판단해라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989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#17387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선분 교차 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/>
              </a:rPr>
              <a:t>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>
                <a:solidFill>
                  <a:schemeClr val="tx1"/>
                </a:solidFill>
              </a:rPr>
              <a:t>Ccw</a:t>
            </a:r>
            <a:r>
              <a:rPr lang="ko-KR" altLang="en-US" b="1" dirty="0">
                <a:solidFill>
                  <a:schemeClr val="tx1"/>
                </a:solidFill>
              </a:rPr>
              <a:t>가 </a:t>
            </a:r>
            <a:r>
              <a:rPr lang="en-US" altLang="ko-KR" b="1" dirty="0">
                <a:solidFill>
                  <a:schemeClr val="tx1"/>
                </a:solidFill>
              </a:rPr>
              <a:t>0</a:t>
            </a:r>
            <a:r>
              <a:rPr lang="ko-KR" altLang="en-US" b="1" dirty="0">
                <a:solidFill>
                  <a:schemeClr val="tx1"/>
                </a:solidFill>
              </a:rPr>
              <a:t>이 되는 경우들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A325C90-20C1-4C5A-A518-7A6E4B712AF6}"/>
              </a:ext>
            </a:extLst>
          </p:cNvPr>
          <p:cNvGrpSpPr/>
          <p:nvPr/>
        </p:nvGrpSpPr>
        <p:grpSpPr>
          <a:xfrm>
            <a:off x="1407458" y="2743200"/>
            <a:ext cx="2651495" cy="1111624"/>
            <a:chOff x="1407459" y="2743200"/>
            <a:chExt cx="1304364" cy="54684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75482C0-68E8-4D40-B20C-AD48430D6977}"/>
                </a:ext>
              </a:extLst>
            </p:cNvPr>
            <p:cNvSpPr/>
            <p:nvPr/>
          </p:nvSpPr>
          <p:spPr>
            <a:xfrm>
              <a:off x="1407459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2B56BE3-6FFA-46EE-8C64-95CA45FCE8C0}"/>
                </a:ext>
              </a:extLst>
            </p:cNvPr>
            <p:cNvSpPr/>
            <p:nvPr/>
          </p:nvSpPr>
          <p:spPr>
            <a:xfrm>
              <a:off x="2034988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2D2A0F4-4599-4354-A843-6C7773483A0F}"/>
                </a:ext>
              </a:extLst>
            </p:cNvPr>
            <p:cNvSpPr/>
            <p:nvPr/>
          </p:nvSpPr>
          <p:spPr>
            <a:xfrm>
              <a:off x="2613211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95FB679-EA17-4140-BA2D-6A56C3E1C83D}"/>
                </a:ext>
              </a:extLst>
            </p:cNvPr>
            <p:cNvSpPr/>
            <p:nvPr/>
          </p:nvSpPr>
          <p:spPr>
            <a:xfrm>
              <a:off x="2290482" y="3191435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56AC3E4-8ABB-4578-83FF-52FF2DB16587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1506071" y="2792506"/>
              <a:ext cx="528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C6B1664-011C-42D6-AD4D-E4B79372318E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2374653" y="2827371"/>
              <a:ext cx="252999" cy="378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36CFB5D-78CC-4003-879A-3941855C1432}"/>
              </a:ext>
            </a:extLst>
          </p:cNvPr>
          <p:cNvGrpSpPr/>
          <p:nvPr/>
        </p:nvGrpSpPr>
        <p:grpSpPr>
          <a:xfrm>
            <a:off x="4770252" y="2743200"/>
            <a:ext cx="2651495" cy="1111624"/>
            <a:chOff x="1407459" y="2743200"/>
            <a:chExt cx="1304364" cy="546847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6E63ECB-D4ED-40A4-B9D6-F7E2AC66EAAC}"/>
                </a:ext>
              </a:extLst>
            </p:cNvPr>
            <p:cNvSpPr/>
            <p:nvPr/>
          </p:nvSpPr>
          <p:spPr>
            <a:xfrm>
              <a:off x="1407459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F76C793-2800-460F-82A4-767BDE1A5FBB}"/>
                </a:ext>
              </a:extLst>
            </p:cNvPr>
            <p:cNvSpPr/>
            <p:nvPr/>
          </p:nvSpPr>
          <p:spPr>
            <a:xfrm>
              <a:off x="2034988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57E1930-1704-46D2-97C1-21A3FC3DFB09}"/>
                </a:ext>
              </a:extLst>
            </p:cNvPr>
            <p:cNvSpPr/>
            <p:nvPr/>
          </p:nvSpPr>
          <p:spPr>
            <a:xfrm>
              <a:off x="2613211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4FCE761-1839-45E0-81D4-524E9617735A}"/>
                </a:ext>
              </a:extLst>
            </p:cNvPr>
            <p:cNvSpPr/>
            <p:nvPr/>
          </p:nvSpPr>
          <p:spPr>
            <a:xfrm>
              <a:off x="2290482" y="3191435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517BCF9-4CA9-433E-A592-24873CF4689B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1506071" y="2792506"/>
              <a:ext cx="1107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C96E37D-9324-4172-A24E-A6C036464A44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2119159" y="2827371"/>
              <a:ext cx="185765" cy="378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DA98677-B0E8-4C55-9C78-44FAAC842603}"/>
              </a:ext>
            </a:extLst>
          </p:cNvPr>
          <p:cNvGrpSpPr/>
          <p:nvPr/>
        </p:nvGrpSpPr>
        <p:grpSpPr>
          <a:xfrm>
            <a:off x="1357343" y="4914264"/>
            <a:ext cx="2651495" cy="225743"/>
            <a:chOff x="1407459" y="2730761"/>
            <a:chExt cx="1304364" cy="111051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21FB9F5-8190-4328-B696-57FF19A642B6}"/>
                </a:ext>
              </a:extLst>
            </p:cNvPr>
            <p:cNvSpPr/>
            <p:nvPr/>
          </p:nvSpPr>
          <p:spPr>
            <a:xfrm>
              <a:off x="1407459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0C6A8CA-7DE0-469C-8385-0245D777010E}"/>
                </a:ext>
              </a:extLst>
            </p:cNvPr>
            <p:cNvSpPr/>
            <p:nvPr/>
          </p:nvSpPr>
          <p:spPr>
            <a:xfrm>
              <a:off x="2034988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2DA3F19-B8FC-4992-B09B-17FFA73CFFD1}"/>
                </a:ext>
              </a:extLst>
            </p:cNvPr>
            <p:cNvSpPr/>
            <p:nvPr/>
          </p:nvSpPr>
          <p:spPr>
            <a:xfrm>
              <a:off x="2613211" y="2730761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AB0C088-C181-46F7-BE46-343785A49E80}"/>
                </a:ext>
              </a:extLst>
            </p:cNvPr>
            <p:cNvSpPr/>
            <p:nvPr/>
          </p:nvSpPr>
          <p:spPr>
            <a:xfrm>
              <a:off x="1770529" y="2730761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AACE328-073E-4910-B882-71758EDC40F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1506071" y="2792506"/>
              <a:ext cx="528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F4C0D23-48C5-4527-A676-4E3C3FEB94CE}"/>
                </a:ext>
              </a:extLst>
            </p:cNvPr>
            <p:cNvCxnSpPr>
              <a:cxnSpLocks/>
              <a:stCxn id="28" idx="2"/>
              <a:endCxn id="29" idx="6"/>
            </p:cNvCxnSpPr>
            <p:nvPr/>
          </p:nvCxnSpPr>
          <p:spPr>
            <a:xfrm flipH="1">
              <a:off x="1869141" y="2780067"/>
              <a:ext cx="744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3B46587-F66A-4F96-B8FD-7D63ECBCED8D}"/>
              </a:ext>
            </a:extLst>
          </p:cNvPr>
          <p:cNvGrpSpPr/>
          <p:nvPr/>
        </p:nvGrpSpPr>
        <p:grpSpPr>
          <a:xfrm>
            <a:off x="8595625" y="2895592"/>
            <a:ext cx="2651495" cy="200457"/>
            <a:chOff x="1407459" y="2743200"/>
            <a:chExt cx="1304364" cy="9861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1D76A8B-52D2-465B-8388-EBFD9F04C58F}"/>
                </a:ext>
              </a:extLst>
            </p:cNvPr>
            <p:cNvSpPr/>
            <p:nvPr/>
          </p:nvSpPr>
          <p:spPr>
            <a:xfrm>
              <a:off x="1407459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6E2F637-FA21-4E5C-87A9-87AF5C2C69D7}"/>
                </a:ext>
              </a:extLst>
            </p:cNvPr>
            <p:cNvSpPr/>
            <p:nvPr/>
          </p:nvSpPr>
          <p:spPr>
            <a:xfrm>
              <a:off x="2034988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09CEAE0-C763-430B-84CB-B4D754E96577}"/>
                </a:ext>
              </a:extLst>
            </p:cNvPr>
            <p:cNvSpPr/>
            <p:nvPr/>
          </p:nvSpPr>
          <p:spPr>
            <a:xfrm>
              <a:off x="2613211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67D60D1-4654-4C47-B010-D2C78C19D56E}"/>
                </a:ext>
              </a:extLst>
            </p:cNvPr>
            <p:cNvSpPr/>
            <p:nvPr/>
          </p:nvSpPr>
          <p:spPr>
            <a:xfrm>
              <a:off x="2276041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BC03AE8-C718-4174-A248-EC6879263496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1506071" y="2792506"/>
              <a:ext cx="528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E9EEF93-D62B-4A2B-B072-E5FE372CDA95}"/>
                </a:ext>
              </a:extLst>
            </p:cNvPr>
            <p:cNvCxnSpPr>
              <a:cxnSpLocks/>
              <a:stCxn id="39" idx="2"/>
              <a:endCxn id="40" idx="6"/>
            </p:cNvCxnSpPr>
            <p:nvPr/>
          </p:nvCxnSpPr>
          <p:spPr>
            <a:xfrm flipH="1">
              <a:off x="2374653" y="2792506"/>
              <a:ext cx="238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91A62CB-1BC7-4A95-93AC-F9981BD560F4}"/>
              </a:ext>
            </a:extLst>
          </p:cNvPr>
          <p:cNvGrpSpPr/>
          <p:nvPr/>
        </p:nvGrpSpPr>
        <p:grpSpPr>
          <a:xfrm>
            <a:off x="5147330" y="4921609"/>
            <a:ext cx="2714812" cy="231032"/>
            <a:chOff x="1150925" y="2728159"/>
            <a:chExt cx="1335512" cy="113653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25F9723-48C4-4294-9CE9-DBC16220A9CA}"/>
                </a:ext>
              </a:extLst>
            </p:cNvPr>
            <p:cNvSpPr/>
            <p:nvPr/>
          </p:nvSpPr>
          <p:spPr>
            <a:xfrm>
              <a:off x="1407459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63C6E02-9752-4059-8842-53A626B4AF1A}"/>
                </a:ext>
              </a:extLst>
            </p:cNvPr>
            <p:cNvSpPr/>
            <p:nvPr/>
          </p:nvSpPr>
          <p:spPr>
            <a:xfrm>
              <a:off x="2034988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BDBA4FB-C69F-40B6-BF23-8657E14E55EA}"/>
                </a:ext>
              </a:extLst>
            </p:cNvPr>
            <p:cNvSpPr/>
            <p:nvPr/>
          </p:nvSpPr>
          <p:spPr>
            <a:xfrm>
              <a:off x="2387825" y="2733363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CC93758-815A-4B91-A4FE-A959A46DE599}"/>
                </a:ext>
              </a:extLst>
            </p:cNvPr>
            <p:cNvSpPr/>
            <p:nvPr/>
          </p:nvSpPr>
          <p:spPr>
            <a:xfrm>
              <a:off x="1150925" y="2728159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D11111E-0B49-4B05-BE1E-10C7714E72B7}"/>
                </a:ext>
              </a:extLst>
            </p:cNvPr>
            <p:cNvCxnSpPr>
              <a:stCxn id="48" idx="6"/>
              <a:endCxn id="49" idx="2"/>
            </p:cNvCxnSpPr>
            <p:nvPr/>
          </p:nvCxnSpPr>
          <p:spPr>
            <a:xfrm>
              <a:off x="1506071" y="2792506"/>
              <a:ext cx="528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A5323FD-3FD8-46E3-800D-2C1D15A4E7DB}"/>
                </a:ext>
              </a:extLst>
            </p:cNvPr>
            <p:cNvCxnSpPr>
              <a:cxnSpLocks/>
              <a:stCxn id="50" idx="2"/>
              <a:endCxn id="51" idx="6"/>
            </p:cNvCxnSpPr>
            <p:nvPr/>
          </p:nvCxnSpPr>
          <p:spPr>
            <a:xfrm flipH="1" flipV="1">
              <a:off x="1249537" y="2777465"/>
              <a:ext cx="1138288" cy="5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04E084E-D191-4F23-857E-88224A9942E9}"/>
              </a:ext>
            </a:extLst>
          </p:cNvPr>
          <p:cNvGrpSpPr/>
          <p:nvPr/>
        </p:nvGrpSpPr>
        <p:grpSpPr>
          <a:xfrm>
            <a:off x="8754144" y="4721597"/>
            <a:ext cx="2024810" cy="1145560"/>
            <a:chOff x="1407459" y="2725551"/>
            <a:chExt cx="996076" cy="563541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16B4D5E-CAFC-4306-A655-1A97F74BDA69}"/>
                </a:ext>
              </a:extLst>
            </p:cNvPr>
            <p:cNvSpPr/>
            <p:nvPr/>
          </p:nvSpPr>
          <p:spPr>
            <a:xfrm>
              <a:off x="1407459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7B88EE07-840E-4A2E-A007-085127B2DE63}"/>
                </a:ext>
              </a:extLst>
            </p:cNvPr>
            <p:cNvSpPr/>
            <p:nvPr/>
          </p:nvSpPr>
          <p:spPr>
            <a:xfrm>
              <a:off x="2034988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00A19E3-D1F2-410E-9D5B-C18DC7515D12}"/>
                </a:ext>
              </a:extLst>
            </p:cNvPr>
            <p:cNvSpPr/>
            <p:nvPr/>
          </p:nvSpPr>
          <p:spPr>
            <a:xfrm>
              <a:off x="2055563" y="2725551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23107C5-C7F6-4E8C-B727-F5114C6AF28C}"/>
                </a:ext>
              </a:extLst>
            </p:cNvPr>
            <p:cNvSpPr/>
            <p:nvPr/>
          </p:nvSpPr>
          <p:spPr>
            <a:xfrm>
              <a:off x="2304923" y="319048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CFACA160-F49A-4041-8FAA-68A79161F321}"/>
                </a:ext>
              </a:extLst>
            </p:cNvPr>
            <p:cNvCxnSpPr>
              <a:stCxn id="57" idx="6"/>
              <a:endCxn id="58" idx="2"/>
            </p:cNvCxnSpPr>
            <p:nvPr/>
          </p:nvCxnSpPr>
          <p:spPr>
            <a:xfrm>
              <a:off x="1506071" y="2792506"/>
              <a:ext cx="528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A6642C8-3DF2-43A1-A6E6-9771C286DB40}"/>
                </a:ext>
              </a:extLst>
            </p:cNvPr>
            <p:cNvCxnSpPr>
              <a:cxnSpLocks/>
              <a:stCxn id="59" idx="5"/>
              <a:endCxn id="60" idx="1"/>
            </p:cNvCxnSpPr>
            <p:nvPr/>
          </p:nvCxnSpPr>
          <p:spPr>
            <a:xfrm>
              <a:off x="2139734" y="2809722"/>
              <a:ext cx="179631" cy="395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28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#17387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선분 교차 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/>
              </a:rPr>
              <a:t>2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</a:t>
            </a:r>
            <a:r>
              <a:rPr lang="en-US" altLang="ko-KR" dirty="0"/>
              <a:t> </a:t>
            </a:r>
            <a:r>
              <a:rPr lang="ko-KR" altLang="en-US" dirty="0"/>
              <a:t>점이 한 직선 위에 있는 경우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좌표 기준</a:t>
            </a:r>
            <a:r>
              <a:rPr lang="en-US" altLang="ko-KR" dirty="0"/>
              <a:t>, </a:t>
            </a:r>
            <a:r>
              <a:rPr lang="ko-KR" altLang="en-US" dirty="0"/>
              <a:t>같으면 </a:t>
            </a:r>
            <a:r>
              <a:rPr lang="en-US" altLang="ko-KR" dirty="0"/>
              <a:t>y</a:t>
            </a:r>
            <a:r>
              <a:rPr lang="ko-KR" altLang="en-US" dirty="0"/>
              <a:t>좌표 기준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357CC78-38C3-4A31-A939-5A892653E0B5}"/>
              </a:ext>
            </a:extLst>
          </p:cNvPr>
          <p:cNvGrpSpPr/>
          <p:nvPr/>
        </p:nvGrpSpPr>
        <p:grpSpPr>
          <a:xfrm rot="19125728">
            <a:off x="2114143" y="3935498"/>
            <a:ext cx="2651495" cy="200457"/>
            <a:chOff x="1407459" y="2743200"/>
            <a:chExt cx="1304364" cy="98612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7C0523F-3E0D-44BC-9D18-A7E75F608982}"/>
                </a:ext>
              </a:extLst>
            </p:cNvPr>
            <p:cNvSpPr/>
            <p:nvPr/>
          </p:nvSpPr>
          <p:spPr>
            <a:xfrm>
              <a:off x="1407459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360AB20-9F35-4050-809E-A38943CF3619}"/>
                </a:ext>
              </a:extLst>
            </p:cNvPr>
            <p:cNvSpPr/>
            <p:nvPr/>
          </p:nvSpPr>
          <p:spPr>
            <a:xfrm>
              <a:off x="2034988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9A5D598-7E20-4D6E-9DF6-E9A78FD27544}"/>
                </a:ext>
              </a:extLst>
            </p:cNvPr>
            <p:cNvSpPr/>
            <p:nvPr/>
          </p:nvSpPr>
          <p:spPr>
            <a:xfrm>
              <a:off x="2613211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D377F3F-F9E3-4DB4-8EE0-B566567476DB}"/>
                </a:ext>
              </a:extLst>
            </p:cNvPr>
            <p:cNvSpPr/>
            <p:nvPr/>
          </p:nvSpPr>
          <p:spPr>
            <a:xfrm>
              <a:off x="2276041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037377E0-34F8-41C4-9809-8BF97E835E57}"/>
                </a:ext>
              </a:extLst>
            </p:cNvPr>
            <p:cNvCxnSpPr>
              <a:stCxn id="55" idx="6"/>
              <a:endCxn id="63" idx="2"/>
            </p:cNvCxnSpPr>
            <p:nvPr/>
          </p:nvCxnSpPr>
          <p:spPr>
            <a:xfrm>
              <a:off x="1506071" y="2792506"/>
              <a:ext cx="528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3FFA82D8-412B-432A-82EF-9D92A5B9EB46}"/>
                </a:ext>
              </a:extLst>
            </p:cNvPr>
            <p:cNvCxnSpPr>
              <a:cxnSpLocks/>
              <a:stCxn id="64" idx="2"/>
              <a:endCxn id="65" idx="6"/>
            </p:cNvCxnSpPr>
            <p:nvPr/>
          </p:nvCxnSpPr>
          <p:spPr>
            <a:xfrm flipH="1">
              <a:off x="2374653" y="2792506"/>
              <a:ext cx="238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DFD9BEB-4696-4646-B780-28E71D0CD5D2}"/>
              </a:ext>
            </a:extLst>
          </p:cNvPr>
          <p:cNvGrpSpPr/>
          <p:nvPr/>
        </p:nvGrpSpPr>
        <p:grpSpPr>
          <a:xfrm rot="16200000">
            <a:off x="4633518" y="4218376"/>
            <a:ext cx="2651495" cy="200457"/>
            <a:chOff x="1407459" y="2743200"/>
            <a:chExt cx="1304364" cy="98612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E2C6BCB-734D-4444-9205-06809DDC6776}"/>
                </a:ext>
              </a:extLst>
            </p:cNvPr>
            <p:cNvSpPr/>
            <p:nvPr/>
          </p:nvSpPr>
          <p:spPr>
            <a:xfrm>
              <a:off x="1407459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E66CE4E-1A6F-4ADA-AA3C-1E810953899D}"/>
                </a:ext>
              </a:extLst>
            </p:cNvPr>
            <p:cNvSpPr/>
            <p:nvPr/>
          </p:nvSpPr>
          <p:spPr>
            <a:xfrm>
              <a:off x="2034988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C50B347-0047-4116-B405-CE4C582BBFF1}"/>
                </a:ext>
              </a:extLst>
            </p:cNvPr>
            <p:cNvSpPr/>
            <p:nvPr/>
          </p:nvSpPr>
          <p:spPr>
            <a:xfrm>
              <a:off x="2613211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16B8846-BDFC-40DC-B670-963CB4CE2DC4}"/>
                </a:ext>
              </a:extLst>
            </p:cNvPr>
            <p:cNvSpPr/>
            <p:nvPr/>
          </p:nvSpPr>
          <p:spPr>
            <a:xfrm>
              <a:off x="2276041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142AB6A-B6EA-45AA-A5C4-1C149057C6AE}"/>
                </a:ext>
              </a:extLst>
            </p:cNvPr>
            <p:cNvCxnSpPr>
              <a:stCxn id="69" idx="6"/>
              <a:endCxn id="70" idx="2"/>
            </p:cNvCxnSpPr>
            <p:nvPr/>
          </p:nvCxnSpPr>
          <p:spPr>
            <a:xfrm>
              <a:off x="1506071" y="2792506"/>
              <a:ext cx="528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2F90C67B-CF7C-4D40-9635-F0B8724AB8C2}"/>
                </a:ext>
              </a:extLst>
            </p:cNvPr>
            <p:cNvCxnSpPr>
              <a:cxnSpLocks/>
              <a:stCxn id="71" idx="2"/>
              <a:endCxn id="72" idx="6"/>
            </p:cNvCxnSpPr>
            <p:nvPr/>
          </p:nvCxnSpPr>
          <p:spPr>
            <a:xfrm flipH="1">
              <a:off x="2374653" y="2792506"/>
              <a:ext cx="238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9520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#17387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선분 교차 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/>
              </a:rPr>
              <a:t>2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</a:t>
            </a:r>
            <a:r>
              <a:rPr lang="en-US" altLang="ko-KR" dirty="0"/>
              <a:t> </a:t>
            </a:r>
            <a:r>
              <a:rPr lang="ko-KR" altLang="en-US" dirty="0"/>
              <a:t>점이 한 직선 위에 있는 경우</a:t>
            </a:r>
            <a:endParaRPr lang="en-US" altLang="ko-KR" dirty="0"/>
          </a:p>
          <a:p>
            <a:r>
              <a:rPr lang="en-US" altLang="ko-KR" dirty="0" err="1"/>
              <a:t>Ccw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아닌 값이 음수면 교차하지 않음</a:t>
            </a:r>
            <a:endParaRPr lang="en-US" altLang="ko-KR" dirty="0"/>
          </a:p>
          <a:p>
            <a:r>
              <a:rPr lang="ko-KR" altLang="en-US" dirty="0"/>
              <a:t>둘 다 </a:t>
            </a:r>
            <a:r>
              <a:rPr lang="en-US" altLang="ko-KR" dirty="0"/>
              <a:t>0</a:t>
            </a:r>
            <a:r>
              <a:rPr lang="ko-KR" altLang="en-US" dirty="0"/>
              <a:t>이면 점 하나를 공유함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8EDB1A7-CA0E-4976-82E4-486CA336D6B9}"/>
              </a:ext>
            </a:extLst>
          </p:cNvPr>
          <p:cNvGrpSpPr/>
          <p:nvPr/>
        </p:nvGrpSpPr>
        <p:grpSpPr>
          <a:xfrm>
            <a:off x="2658144" y="3995455"/>
            <a:ext cx="2024810" cy="1145560"/>
            <a:chOff x="1407459" y="2725551"/>
            <a:chExt cx="996076" cy="563541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DE6AAD-A7BF-4E4B-A6EA-A9CAA1A22260}"/>
                </a:ext>
              </a:extLst>
            </p:cNvPr>
            <p:cNvSpPr/>
            <p:nvPr/>
          </p:nvSpPr>
          <p:spPr>
            <a:xfrm>
              <a:off x="1407459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A7BACE5-8982-4F1B-80C7-5E9602B151FA}"/>
                </a:ext>
              </a:extLst>
            </p:cNvPr>
            <p:cNvSpPr/>
            <p:nvPr/>
          </p:nvSpPr>
          <p:spPr>
            <a:xfrm>
              <a:off x="2034988" y="274320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D328AD2-55D0-4238-B0B0-24EB0CF5B23C}"/>
                </a:ext>
              </a:extLst>
            </p:cNvPr>
            <p:cNvSpPr/>
            <p:nvPr/>
          </p:nvSpPr>
          <p:spPr>
            <a:xfrm>
              <a:off x="2055563" y="2725551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0BB7653-255D-4A55-A2C1-738EE5093DE7}"/>
                </a:ext>
              </a:extLst>
            </p:cNvPr>
            <p:cNvSpPr/>
            <p:nvPr/>
          </p:nvSpPr>
          <p:spPr>
            <a:xfrm>
              <a:off x="2304923" y="3190480"/>
              <a:ext cx="98612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A038D9B-EDE8-4906-AA41-33E06CAFFFBB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>
              <a:off x="1506071" y="2792506"/>
              <a:ext cx="528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11D8734-D6F3-4E12-ACDB-8FA8145459F8}"/>
                </a:ext>
              </a:extLst>
            </p:cNvPr>
            <p:cNvCxnSpPr>
              <a:cxnSpLocks/>
              <a:stCxn id="21" idx="5"/>
              <a:endCxn id="22" idx="1"/>
            </p:cNvCxnSpPr>
            <p:nvPr/>
          </p:nvCxnSpPr>
          <p:spPr>
            <a:xfrm>
              <a:off x="2139734" y="2809722"/>
              <a:ext cx="179631" cy="395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040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#1708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볼록 껍질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점을 포함하는 가장 작은 볼록 다각형을 구하여라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E83FAB-94A7-43BE-873D-3066DB665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09" y="2492356"/>
            <a:ext cx="3867150" cy="29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36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#1708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볼록 껍질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가장 아래에 </a:t>
            </a:r>
            <a:r>
              <a:rPr lang="ko-KR" altLang="en-US" dirty="0" err="1"/>
              <a:t>있는점</a:t>
            </a:r>
            <a:r>
              <a:rPr lang="en-US" altLang="ko-KR" dirty="0"/>
              <a:t>(</a:t>
            </a:r>
            <a:r>
              <a:rPr lang="ko-KR" altLang="en-US" dirty="0"/>
              <a:t>여러 개면 가장 왼쪽에 있는 점</a:t>
            </a:r>
            <a:r>
              <a:rPr lang="en-US" altLang="ko-KR" dirty="0"/>
              <a:t>)</a:t>
            </a:r>
            <a:r>
              <a:rPr lang="ko-KR" altLang="en-US" dirty="0"/>
              <a:t>을 고른다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7F4871-16AA-48FB-8440-CA219197689E}"/>
              </a:ext>
            </a:extLst>
          </p:cNvPr>
          <p:cNvSpPr/>
          <p:nvPr/>
        </p:nvSpPr>
        <p:spPr>
          <a:xfrm>
            <a:off x="2133600" y="4598894"/>
            <a:ext cx="143435" cy="1434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7491DED-DD91-4908-A0A2-E8DF6B0DE616}"/>
              </a:ext>
            </a:extLst>
          </p:cNvPr>
          <p:cNvSpPr/>
          <p:nvPr/>
        </p:nvSpPr>
        <p:spPr>
          <a:xfrm>
            <a:off x="3838297" y="4383741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C223F0-74D9-4E5E-BCE4-E05E749D89E2}"/>
              </a:ext>
            </a:extLst>
          </p:cNvPr>
          <p:cNvSpPr/>
          <p:nvPr/>
        </p:nvSpPr>
        <p:spPr>
          <a:xfrm>
            <a:off x="3838297" y="3209365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96463C-5ACD-42C9-8107-1F22852B0B4B}"/>
              </a:ext>
            </a:extLst>
          </p:cNvPr>
          <p:cNvSpPr/>
          <p:nvPr/>
        </p:nvSpPr>
        <p:spPr>
          <a:xfrm>
            <a:off x="3094226" y="2779059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1D6372-DDE2-4AD1-9DDA-DE2C6F3729B3}"/>
              </a:ext>
            </a:extLst>
          </p:cNvPr>
          <p:cNvSpPr/>
          <p:nvPr/>
        </p:nvSpPr>
        <p:spPr>
          <a:xfrm>
            <a:off x="2133600" y="2779059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13B5A6-00F0-4FCB-8CB0-4F178553C5B8}"/>
              </a:ext>
            </a:extLst>
          </p:cNvPr>
          <p:cNvSpPr/>
          <p:nvPr/>
        </p:nvSpPr>
        <p:spPr>
          <a:xfrm>
            <a:off x="1315230" y="3785696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2F4C682-D74A-42DE-B671-D3868B443C80}"/>
              </a:ext>
            </a:extLst>
          </p:cNvPr>
          <p:cNvSpPr/>
          <p:nvPr/>
        </p:nvSpPr>
        <p:spPr>
          <a:xfrm>
            <a:off x="2017059" y="4036708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4BD1600-53F1-476A-93E6-B306664A50A4}"/>
              </a:ext>
            </a:extLst>
          </p:cNvPr>
          <p:cNvSpPr/>
          <p:nvPr/>
        </p:nvSpPr>
        <p:spPr>
          <a:xfrm>
            <a:off x="2486809" y="3429000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D09F40-E3E6-4D5D-A516-559932427A18}"/>
              </a:ext>
            </a:extLst>
          </p:cNvPr>
          <p:cNvSpPr/>
          <p:nvPr/>
        </p:nvSpPr>
        <p:spPr>
          <a:xfrm>
            <a:off x="3094225" y="4252358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2A3A6D-0303-4452-8340-6378070F0289}"/>
              </a:ext>
            </a:extLst>
          </p:cNvPr>
          <p:cNvSpPr/>
          <p:nvPr/>
        </p:nvSpPr>
        <p:spPr>
          <a:xfrm>
            <a:off x="3461777" y="3964991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8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#1708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볼록 껍질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다른 점들을 </a:t>
            </a:r>
            <a:r>
              <a:rPr lang="en-US" altLang="ko-KR" dirty="0"/>
              <a:t>x</a:t>
            </a:r>
            <a:r>
              <a:rPr lang="ko-KR" altLang="en-US" dirty="0"/>
              <a:t>축과의 각도 순으로 정렬한다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7F4871-16AA-48FB-8440-CA219197689E}"/>
              </a:ext>
            </a:extLst>
          </p:cNvPr>
          <p:cNvSpPr/>
          <p:nvPr/>
        </p:nvSpPr>
        <p:spPr>
          <a:xfrm>
            <a:off x="2133600" y="4598894"/>
            <a:ext cx="143435" cy="1434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7491DED-DD91-4908-A0A2-E8DF6B0DE616}"/>
              </a:ext>
            </a:extLst>
          </p:cNvPr>
          <p:cNvSpPr/>
          <p:nvPr/>
        </p:nvSpPr>
        <p:spPr>
          <a:xfrm>
            <a:off x="3838297" y="4383741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C223F0-74D9-4E5E-BCE4-E05E749D89E2}"/>
              </a:ext>
            </a:extLst>
          </p:cNvPr>
          <p:cNvSpPr/>
          <p:nvPr/>
        </p:nvSpPr>
        <p:spPr>
          <a:xfrm>
            <a:off x="3838297" y="3209365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96463C-5ACD-42C9-8107-1F22852B0B4B}"/>
              </a:ext>
            </a:extLst>
          </p:cNvPr>
          <p:cNvSpPr/>
          <p:nvPr/>
        </p:nvSpPr>
        <p:spPr>
          <a:xfrm>
            <a:off x="3094226" y="2779059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1D6372-DDE2-4AD1-9DDA-DE2C6F3729B3}"/>
              </a:ext>
            </a:extLst>
          </p:cNvPr>
          <p:cNvSpPr/>
          <p:nvPr/>
        </p:nvSpPr>
        <p:spPr>
          <a:xfrm>
            <a:off x="2133600" y="2779059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13B5A6-00F0-4FCB-8CB0-4F178553C5B8}"/>
              </a:ext>
            </a:extLst>
          </p:cNvPr>
          <p:cNvSpPr/>
          <p:nvPr/>
        </p:nvSpPr>
        <p:spPr>
          <a:xfrm>
            <a:off x="1315230" y="3785696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2F4C682-D74A-42DE-B671-D3868B443C80}"/>
              </a:ext>
            </a:extLst>
          </p:cNvPr>
          <p:cNvSpPr/>
          <p:nvPr/>
        </p:nvSpPr>
        <p:spPr>
          <a:xfrm>
            <a:off x="2017059" y="4036708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4BD1600-53F1-476A-93E6-B306664A50A4}"/>
              </a:ext>
            </a:extLst>
          </p:cNvPr>
          <p:cNvSpPr/>
          <p:nvPr/>
        </p:nvSpPr>
        <p:spPr>
          <a:xfrm>
            <a:off x="2486809" y="3429000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D09F40-E3E6-4D5D-A516-559932427A18}"/>
              </a:ext>
            </a:extLst>
          </p:cNvPr>
          <p:cNvSpPr/>
          <p:nvPr/>
        </p:nvSpPr>
        <p:spPr>
          <a:xfrm>
            <a:off x="3094225" y="4252358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2A3A6D-0303-4452-8340-6378070F0289}"/>
              </a:ext>
            </a:extLst>
          </p:cNvPr>
          <p:cNvSpPr/>
          <p:nvPr/>
        </p:nvSpPr>
        <p:spPr>
          <a:xfrm>
            <a:off x="3461777" y="3964991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6E8C1F-DE2F-4EE6-8BED-88606B6B31BB}"/>
              </a:ext>
            </a:extLst>
          </p:cNvPr>
          <p:cNvCxnSpPr>
            <a:stCxn id="3" idx="5"/>
            <a:endCxn id="6" idx="2"/>
          </p:cNvCxnSpPr>
          <p:nvPr/>
        </p:nvCxnSpPr>
        <p:spPr>
          <a:xfrm flipV="1">
            <a:off x="2256029" y="4455459"/>
            <a:ext cx="1582268" cy="26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403F200-0F4F-4FC1-87AC-B93654D3F7C8}"/>
              </a:ext>
            </a:extLst>
          </p:cNvPr>
          <p:cNvCxnSpPr>
            <a:stCxn id="3" idx="6"/>
            <a:endCxn id="14" idx="2"/>
          </p:cNvCxnSpPr>
          <p:nvPr/>
        </p:nvCxnSpPr>
        <p:spPr>
          <a:xfrm flipV="1">
            <a:off x="2277035" y="4324076"/>
            <a:ext cx="817190" cy="34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4962FF-917D-4D5F-A760-811F68E64747}"/>
              </a:ext>
            </a:extLst>
          </p:cNvPr>
          <p:cNvCxnSpPr>
            <a:stCxn id="3" idx="7"/>
            <a:endCxn id="15" idx="1"/>
          </p:cNvCxnSpPr>
          <p:nvPr/>
        </p:nvCxnSpPr>
        <p:spPr>
          <a:xfrm flipV="1">
            <a:off x="2256029" y="3985997"/>
            <a:ext cx="1226754" cy="63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52023F-C8D0-4D16-BF40-109BD2D1EBD9}"/>
              </a:ext>
            </a:extLst>
          </p:cNvPr>
          <p:cNvCxnSpPr>
            <a:stCxn id="3" idx="6"/>
            <a:endCxn id="7" idx="3"/>
          </p:cNvCxnSpPr>
          <p:nvPr/>
        </p:nvCxnSpPr>
        <p:spPr>
          <a:xfrm flipV="1">
            <a:off x="2277035" y="3331794"/>
            <a:ext cx="1582268" cy="13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BD7097-9DBF-447A-B0A6-DEBF878A2F86}"/>
              </a:ext>
            </a:extLst>
          </p:cNvPr>
          <p:cNvCxnSpPr>
            <a:stCxn id="3" idx="6"/>
            <a:endCxn id="8" idx="3"/>
          </p:cNvCxnSpPr>
          <p:nvPr/>
        </p:nvCxnSpPr>
        <p:spPr>
          <a:xfrm flipV="1">
            <a:off x="2277035" y="2901488"/>
            <a:ext cx="838197" cy="176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5256A2-8D15-4821-B7C4-66ACB01FFBE8}"/>
              </a:ext>
            </a:extLst>
          </p:cNvPr>
          <p:cNvCxnSpPr>
            <a:stCxn id="3" idx="7"/>
            <a:endCxn id="13" idx="4"/>
          </p:cNvCxnSpPr>
          <p:nvPr/>
        </p:nvCxnSpPr>
        <p:spPr>
          <a:xfrm flipV="1">
            <a:off x="2256029" y="3572435"/>
            <a:ext cx="302498" cy="104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9DBE93-E1C7-4355-8561-A3B92D5943A0}"/>
              </a:ext>
            </a:extLst>
          </p:cNvPr>
          <p:cNvCxnSpPr>
            <a:stCxn id="3" idx="7"/>
            <a:endCxn id="10" idx="4"/>
          </p:cNvCxnSpPr>
          <p:nvPr/>
        </p:nvCxnSpPr>
        <p:spPr>
          <a:xfrm flipH="1" flipV="1">
            <a:off x="2205318" y="2922494"/>
            <a:ext cx="50711" cy="169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08A1CBF-9E28-4AB1-909E-E977EDD89746}"/>
              </a:ext>
            </a:extLst>
          </p:cNvPr>
          <p:cNvCxnSpPr>
            <a:stCxn id="3" idx="1"/>
            <a:endCxn id="12" idx="4"/>
          </p:cNvCxnSpPr>
          <p:nvPr/>
        </p:nvCxnSpPr>
        <p:spPr>
          <a:xfrm flipH="1" flipV="1">
            <a:off x="2088777" y="4180143"/>
            <a:ext cx="65829" cy="43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06C44D5-83ED-44D1-8E93-D8B47F58E137}"/>
              </a:ext>
            </a:extLst>
          </p:cNvPr>
          <p:cNvCxnSpPr>
            <a:stCxn id="3" idx="1"/>
            <a:endCxn id="11" idx="5"/>
          </p:cNvCxnSpPr>
          <p:nvPr/>
        </p:nvCxnSpPr>
        <p:spPr>
          <a:xfrm flipH="1" flipV="1">
            <a:off x="1437659" y="3908125"/>
            <a:ext cx="716947" cy="71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5CBB7B-934D-4E13-BBC9-DCC51C59CD1A}"/>
              </a:ext>
            </a:extLst>
          </p:cNvPr>
          <p:cNvSpPr txBox="1"/>
          <p:nvPr/>
        </p:nvSpPr>
        <p:spPr>
          <a:xfrm>
            <a:off x="3981732" y="4252358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09A978-4C73-4965-B797-38943130A765}"/>
              </a:ext>
            </a:extLst>
          </p:cNvPr>
          <p:cNvSpPr txBox="1"/>
          <p:nvPr/>
        </p:nvSpPr>
        <p:spPr>
          <a:xfrm>
            <a:off x="3266798" y="4137620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66EF6F-8FDF-4136-8A22-287AD20BE352}"/>
              </a:ext>
            </a:extLst>
          </p:cNvPr>
          <p:cNvSpPr txBox="1"/>
          <p:nvPr/>
        </p:nvSpPr>
        <p:spPr>
          <a:xfrm>
            <a:off x="3634349" y="3813302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A7D96-81DC-47B7-ACD3-711E5000A301}"/>
              </a:ext>
            </a:extLst>
          </p:cNvPr>
          <p:cNvSpPr txBox="1"/>
          <p:nvPr/>
        </p:nvSpPr>
        <p:spPr>
          <a:xfrm>
            <a:off x="3955036" y="3059668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FCC392-EF89-4AC1-A2C5-70FE3EA2513B}"/>
              </a:ext>
            </a:extLst>
          </p:cNvPr>
          <p:cNvSpPr txBox="1"/>
          <p:nvPr/>
        </p:nvSpPr>
        <p:spPr>
          <a:xfrm>
            <a:off x="3263718" y="2632554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FC28FF-69FE-4648-9987-08C3C4007752}"/>
              </a:ext>
            </a:extLst>
          </p:cNvPr>
          <p:cNvSpPr txBox="1"/>
          <p:nvPr/>
        </p:nvSpPr>
        <p:spPr>
          <a:xfrm>
            <a:off x="2682547" y="3287084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EEC067-E4B6-45F8-A81B-2D00812C583C}"/>
              </a:ext>
            </a:extLst>
          </p:cNvPr>
          <p:cNvSpPr txBox="1"/>
          <p:nvPr/>
        </p:nvSpPr>
        <p:spPr>
          <a:xfrm>
            <a:off x="2277035" y="2661261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D70D4-B462-4E6E-B8EC-1A6B9CF612B8}"/>
              </a:ext>
            </a:extLst>
          </p:cNvPr>
          <p:cNvSpPr txBox="1"/>
          <p:nvPr/>
        </p:nvSpPr>
        <p:spPr>
          <a:xfrm>
            <a:off x="1792523" y="3679649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6F44F6-4A73-4843-AA79-7B3204BEBF82}"/>
              </a:ext>
            </a:extLst>
          </p:cNvPr>
          <p:cNvSpPr txBox="1"/>
          <p:nvPr/>
        </p:nvSpPr>
        <p:spPr>
          <a:xfrm>
            <a:off x="1204145" y="3369828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004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#1708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볼록 껍질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스택에 순서대로 넣으면서 스택 제일 위에 있는 세 점의 </a:t>
            </a:r>
            <a:r>
              <a:rPr lang="en-US" altLang="ko-KR" dirty="0" err="1"/>
              <a:t>ccw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7F4871-16AA-48FB-8440-CA219197689E}"/>
              </a:ext>
            </a:extLst>
          </p:cNvPr>
          <p:cNvSpPr/>
          <p:nvPr/>
        </p:nvSpPr>
        <p:spPr>
          <a:xfrm>
            <a:off x="2133600" y="5011271"/>
            <a:ext cx="143435" cy="1434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7491DED-DD91-4908-A0A2-E8DF6B0DE616}"/>
              </a:ext>
            </a:extLst>
          </p:cNvPr>
          <p:cNvSpPr/>
          <p:nvPr/>
        </p:nvSpPr>
        <p:spPr>
          <a:xfrm>
            <a:off x="3838297" y="4796118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C223F0-74D9-4E5E-BCE4-E05E749D89E2}"/>
              </a:ext>
            </a:extLst>
          </p:cNvPr>
          <p:cNvSpPr/>
          <p:nvPr/>
        </p:nvSpPr>
        <p:spPr>
          <a:xfrm>
            <a:off x="3838297" y="3621742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96463C-5ACD-42C9-8107-1F22852B0B4B}"/>
              </a:ext>
            </a:extLst>
          </p:cNvPr>
          <p:cNvSpPr/>
          <p:nvPr/>
        </p:nvSpPr>
        <p:spPr>
          <a:xfrm>
            <a:off x="3094226" y="3191436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1D6372-DDE2-4AD1-9DDA-DE2C6F3729B3}"/>
              </a:ext>
            </a:extLst>
          </p:cNvPr>
          <p:cNvSpPr/>
          <p:nvPr/>
        </p:nvSpPr>
        <p:spPr>
          <a:xfrm>
            <a:off x="2133600" y="3191436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13B5A6-00F0-4FCB-8CB0-4F178553C5B8}"/>
              </a:ext>
            </a:extLst>
          </p:cNvPr>
          <p:cNvSpPr/>
          <p:nvPr/>
        </p:nvSpPr>
        <p:spPr>
          <a:xfrm>
            <a:off x="1315230" y="4198073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2F4C682-D74A-42DE-B671-D3868B443C80}"/>
              </a:ext>
            </a:extLst>
          </p:cNvPr>
          <p:cNvSpPr/>
          <p:nvPr/>
        </p:nvSpPr>
        <p:spPr>
          <a:xfrm>
            <a:off x="2017059" y="4449085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4BD1600-53F1-476A-93E6-B306664A50A4}"/>
              </a:ext>
            </a:extLst>
          </p:cNvPr>
          <p:cNvSpPr/>
          <p:nvPr/>
        </p:nvSpPr>
        <p:spPr>
          <a:xfrm>
            <a:off x="2486809" y="3841377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D09F40-E3E6-4D5D-A516-559932427A18}"/>
              </a:ext>
            </a:extLst>
          </p:cNvPr>
          <p:cNvSpPr/>
          <p:nvPr/>
        </p:nvSpPr>
        <p:spPr>
          <a:xfrm>
            <a:off x="3094225" y="4664735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2A3A6D-0303-4452-8340-6378070F0289}"/>
              </a:ext>
            </a:extLst>
          </p:cNvPr>
          <p:cNvSpPr/>
          <p:nvPr/>
        </p:nvSpPr>
        <p:spPr>
          <a:xfrm>
            <a:off x="3461777" y="4377368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6E8C1F-DE2F-4EE6-8BED-88606B6B31BB}"/>
              </a:ext>
            </a:extLst>
          </p:cNvPr>
          <p:cNvCxnSpPr>
            <a:stCxn id="3" idx="5"/>
            <a:endCxn id="6" idx="2"/>
          </p:cNvCxnSpPr>
          <p:nvPr/>
        </p:nvCxnSpPr>
        <p:spPr>
          <a:xfrm flipV="1">
            <a:off x="2256029" y="4867836"/>
            <a:ext cx="1582268" cy="26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403F200-0F4F-4FC1-87AC-B93654D3F7C8}"/>
              </a:ext>
            </a:extLst>
          </p:cNvPr>
          <p:cNvCxnSpPr>
            <a:stCxn id="3" idx="6"/>
            <a:endCxn id="14" idx="2"/>
          </p:cNvCxnSpPr>
          <p:nvPr/>
        </p:nvCxnSpPr>
        <p:spPr>
          <a:xfrm flipV="1">
            <a:off x="2277035" y="4736453"/>
            <a:ext cx="817190" cy="34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4962FF-917D-4D5F-A760-811F68E64747}"/>
              </a:ext>
            </a:extLst>
          </p:cNvPr>
          <p:cNvCxnSpPr>
            <a:stCxn id="3" idx="7"/>
            <a:endCxn id="15" idx="1"/>
          </p:cNvCxnSpPr>
          <p:nvPr/>
        </p:nvCxnSpPr>
        <p:spPr>
          <a:xfrm flipV="1">
            <a:off x="2256029" y="4398374"/>
            <a:ext cx="1226754" cy="63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52023F-C8D0-4D16-BF40-109BD2D1EBD9}"/>
              </a:ext>
            </a:extLst>
          </p:cNvPr>
          <p:cNvCxnSpPr>
            <a:stCxn id="3" idx="6"/>
            <a:endCxn id="7" idx="3"/>
          </p:cNvCxnSpPr>
          <p:nvPr/>
        </p:nvCxnSpPr>
        <p:spPr>
          <a:xfrm flipV="1">
            <a:off x="2277035" y="3744171"/>
            <a:ext cx="1582268" cy="13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BD7097-9DBF-447A-B0A6-DEBF878A2F86}"/>
              </a:ext>
            </a:extLst>
          </p:cNvPr>
          <p:cNvCxnSpPr>
            <a:stCxn id="3" idx="6"/>
            <a:endCxn id="8" idx="3"/>
          </p:cNvCxnSpPr>
          <p:nvPr/>
        </p:nvCxnSpPr>
        <p:spPr>
          <a:xfrm flipV="1">
            <a:off x="2277035" y="3313865"/>
            <a:ext cx="838197" cy="176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5256A2-8D15-4821-B7C4-66ACB01FFBE8}"/>
              </a:ext>
            </a:extLst>
          </p:cNvPr>
          <p:cNvCxnSpPr>
            <a:stCxn id="3" idx="7"/>
            <a:endCxn id="13" idx="4"/>
          </p:cNvCxnSpPr>
          <p:nvPr/>
        </p:nvCxnSpPr>
        <p:spPr>
          <a:xfrm flipV="1">
            <a:off x="2256029" y="3984812"/>
            <a:ext cx="302498" cy="104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9DBE93-E1C7-4355-8561-A3B92D5943A0}"/>
              </a:ext>
            </a:extLst>
          </p:cNvPr>
          <p:cNvCxnSpPr>
            <a:stCxn id="3" idx="7"/>
            <a:endCxn id="10" idx="4"/>
          </p:cNvCxnSpPr>
          <p:nvPr/>
        </p:nvCxnSpPr>
        <p:spPr>
          <a:xfrm flipH="1" flipV="1">
            <a:off x="2205318" y="3334871"/>
            <a:ext cx="50711" cy="169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08A1CBF-9E28-4AB1-909E-E977EDD89746}"/>
              </a:ext>
            </a:extLst>
          </p:cNvPr>
          <p:cNvCxnSpPr>
            <a:stCxn id="3" idx="1"/>
            <a:endCxn id="12" idx="4"/>
          </p:cNvCxnSpPr>
          <p:nvPr/>
        </p:nvCxnSpPr>
        <p:spPr>
          <a:xfrm flipH="1" flipV="1">
            <a:off x="2088777" y="4592520"/>
            <a:ext cx="65829" cy="43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06C44D5-83ED-44D1-8E93-D8B47F58E137}"/>
              </a:ext>
            </a:extLst>
          </p:cNvPr>
          <p:cNvCxnSpPr>
            <a:stCxn id="3" idx="1"/>
            <a:endCxn id="11" idx="5"/>
          </p:cNvCxnSpPr>
          <p:nvPr/>
        </p:nvCxnSpPr>
        <p:spPr>
          <a:xfrm flipH="1" flipV="1">
            <a:off x="1437659" y="4320502"/>
            <a:ext cx="716947" cy="71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5CBB7B-934D-4E13-BBC9-DCC51C59CD1A}"/>
              </a:ext>
            </a:extLst>
          </p:cNvPr>
          <p:cNvSpPr txBox="1"/>
          <p:nvPr/>
        </p:nvSpPr>
        <p:spPr>
          <a:xfrm>
            <a:off x="3981732" y="466473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09A978-4C73-4965-B797-38943130A765}"/>
              </a:ext>
            </a:extLst>
          </p:cNvPr>
          <p:cNvSpPr txBox="1"/>
          <p:nvPr/>
        </p:nvSpPr>
        <p:spPr>
          <a:xfrm>
            <a:off x="3266798" y="4549997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66EF6F-8FDF-4136-8A22-287AD20BE352}"/>
              </a:ext>
            </a:extLst>
          </p:cNvPr>
          <p:cNvSpPr txBox="1"/>
          <p:nvPr/>
        </p:nvSpPr>
        <p:spPr>
          <a:xfrm>
            <a:off x="3634349" y="4225679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A7D96-81DC-47B7-ACD3-711E5000A301}"/>
              </a:ext>
            </a:extLst>
          </p:cNvPr>
          <p:cNvSpPr txBox="1"/>
          <p:nvPr/>
        </p:nvSpPr>
        <p:spPr>
          <a:xfrm>
            <a:off x="3955036" y="347204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FCC392-EF89-4AC1-A2C5-70FE3EA2513B}"/>
              </a:ext>
            </a:extLst>
          </p:cNvPr>
          <p:cNvSpPr txBox="1"/>
          <p:nvPr/>
        </p:nvSpPr>
        <p:spPr>
          <a:xfrm>
            <a:off x="3263718" y="3044931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FC28FF-69FE-4648-9987-08C3C4007752}"/>
              </a:ext>
            </a:extLst>
          </p:cNvPr>
          <p:cNvSpPr txBox="1"/>
          <p:nvPr/>
        </p:nvSpPr>
        <p:spPr>
          <a:xfrm>
            <a:off x="2682547" y="3699461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EEC067-E4B6-45F8-A81B-2D00812C583C}"/>
              </a:ext>
            </a:extLst>
          </p:cNvPr>
          <p:cNvSpPr txBox="1"/>
          <p:nvPr/>
        </p:nvSpPr>
        <p:spPr>
          <a:xfrm>
            <a:off x="2277035" y="3073638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D70D4-B462-4E6E-B8EC-1A6B9CF612B8}"/>
              </a:ext>
            </a:extLst>
          </p:cNvPr>
          <p:cNvSpPr txBox="1"/>
          <p:nvPr/>
        </p:nvSpPr>
        <p:spPr>
          <a:xfrm>
            <a:off x="1792523" y="4092026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6F44F6-4A73-4843-AA79-7B3204BEBF82}"/>
              </a:ext>
            </a:extLst>
          </p:cNvPr>
          <p:cNvSpPr txBox="1"/>
          <p:nvPr/>
        </p:nvSpPr>
        <p:spPr>
          <a:xfrm>
            <a:off x="1204145" y="378220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C5803057-4EDB-452F-BC27-F442D9ACC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53810"/>
              </p:ext>
            </p:extLst>
          </p:nvPr>
        </p:nvGraphicFramePr>
        <p:xfrm>
          <a:off x="6830654" y="2630656"/>
          <a:ext cx="968639" cy="3238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639">
                  <a:extLst>
                    <a:ext uri="{9D8B030D-6E8A-4147-A177-3AD203B41FA5}">
                      <a16:colId xmlns:a16="http://schemas.microsoft.com/office/drawing/2014/main" val="3232362657"/>
                    </a:ext>
                  </a:extLst>
                </a:gridCol>
              </a:tblGrid>
              <a:tr h="4626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22920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233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88777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38859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09823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02827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00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046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#1708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볼록 껍질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위에 있는 세 점이 반시계 방향이면 넘어가고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시계 방향이면 반시계 방향이 </a:t>
            </a:r>
            <a:r>
              <a:rPr lang="ko-KR" altLang="en-US" dirty="0" err="1"/>
              <a:t>될때까지</a:t>
            </a:r>
            <a:r>
              <a:rPr lang="ko-KR" altLang="en-US" dirty="0"/>
              <a:t> 스택에서 빼낸다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7F4871-16AA-48FB-8440-CA219197689E}"/>
              </a:ext>
            </a:extLst>
          </p:cNvPr>
          <p:cNvSpPr/>
          <p:nvPr/>
        </p:nvSpPr>
        <p:spPr>
          <a:xfrm>
            <a:off x="2133600" y="5011271"/>
            <a:ext cx="143435" cy="1434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7491DED-DD91-4908-A0A2-E8DF6B0DE616}"/>
              </a:ext>
            </a:extLst>
          </p:cNvPr>
          <p:cNvSpPr/>
          <p:nvPr/>
        </p:nvSpPr>
        <p:spPr>
          <a:xfrm>
            <a:off x="3838297" y="4796118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C223F0-74D9-4E5E-BCE4-E05E749D89E2}"/>
              </a:ext>
            </a:extLst>
          </p:cNvPr>
          <p:cNvSpPr/>
          <p:nvPr/>
        </p:nvSpPr>
        <p:spPr>
          <a:xfrm>
            <a:off x="3838297" y="3621742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96463C-5ACD-42C9-8107-1F22852B0B4B}"/>
              </a:ext>
            </a:extLst>
          </p:cNvPr>
          <p:cNvSpPr/>
          <p:nvPr/>
        </p:nvSpPr>
        <p:spPr>
          <a:xfrm>
            <a:off x="3094226" y="3191436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1D6372-DDE2-4AD1-9DDA-DE2C6F3729B3}"/>
              </a:ext>
            </a:extLst>
          </p:cNvPr>
          <p:cNvSpPr/>
          <p:nvPr/>
        </p:nvSpPr>
        <p:spPr>
          <a:xfrm>
            <a:off x="2133600" y="3191436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13B5A6-00F0-4FCB-8CB0-4F178553C5B8}"/>
              </a:ext>
            </a:extLst>
          </p:cNvPr>
          <p:cNvSpPr/>
          <p:nvPr/>
        </p:nvSpPr>
        <p:spPr>
          <a:xfrm>
            <a:off x="1315230" y="4198073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2F4C682-D74A-42DE-B671-D3868B443C80}"/>
              </a:ext>
            </a:extLst>
          </p:cNvPr>
          <p:cNvSpPr/>
          <p:nvPr/>
        </p:nvSpPr>
        <p:spPr>
          <a:xfrm>
            <a:off x="2017059" y="4449085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4BD1600-53F1-476A-93E6-B306664A50A4}"/>
              </a:ext>
            </a:extLst>
          </p:cNvPr>
          <p:cNvSpPr/>
          <p:nvPr/>
        </p:nvSpPr>
        <p:spPr>
          <a:xfrm>
            <a:off x="2486809" y="3841377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D09F40-E3E6-4D5D-A516-559932427A18}"/>
              </a:ext>
            </a:extLst>
          </p:cNvPr>
          <p:cNvSpPr/>
          <p:nvPr/>
        </p:nvSpPr>
        <p:spPr>
          <a:xfrm>
            <a:off x="3094225" y="4664735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2A3A6D-0303-4452-8340-6378070F0289}"/>
              </a:ext>
            </a:extLst>
          </p:cNvPr>
          <p:cNvSpPr/>
          <p:nvPr/>
        </p:nvSpPr>
        <p:spPr>
          <a:xfrm>
            <a:off x="3461777" y="4377368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6E8C1F-DE2F-4EE6-8BED-88606B6B31BB}"/>
              </a:ext>
            </a:extLst>
          </p:cNvPr>
          <p:cNvCxnSpPr>
            <a:stCxn id="3" idx="5"/>
            <a:endCxn id="6" idx="2"/>
          </p:cNvCxnSpPr>
          <p:nvPr/>
        </p:nvCxnSpPr>
        <p:spPr>
          <a:xfrm flipV="1">
            <a:off x="2256029" y="4867836"/>
            <a:ext cx="1582268" cy="26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403F200-0F4F-4FC1-87AC-B93654D3F7C8}"/>
              </a:ext>
            </a:extLst>
          </p:cNvPr>
          <p:cNvCxnSpPr>
            <a:stCxn id="3" idx="6"/>
            <a:endCxn id="14" idx="2"/>
          </p:cNvCxnSpPr>
          <p:nvPr/>
        </p:nvCxnSpPr>
        <p:spPr>
          <a:xfrm flipV="1">
            <a:off x="2277035" y="4736453"/>
            <a:ext cx="817190" cy="34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4962FF-917D-4D5F-A760-811F68E64747}"/>
              </a:ext>
            </a:extLst>
          </p:cNvPr>
          <p:cNvCxnSpPr>
            <a:stCxn id="3" idx="7"/>
            <a:endCxn id="15" idx="1"/>
          </p:cNvCxnSpPr>
          <p:nvPr/>
        </p:nvCxnSpPr>
        <p:spPr>
          <a:xfrm flipV="1">
            <a:off x="2256029" y="4398374"/>
            <a:ext cx="1226754" cy="63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52023F-C8D0-4D16-BF40-109BD2D1EBD9}"/>
              </a:ext>
            </a:extLst>
          </p:cNvPr>
          <p:cNvCxnSpPr>
            <a:stCxn id="3" idx="6"/>
            <a:endCxn id="7" idx="3"/>
          </p:cNvCxnSpPr>
          <p:nvPr/>
        </p:nvCxnSpPr>
        <p:spPr>
          <a:xfrm flipV="1">
            <a:off x="2277035" y="3744171"/>
            <a:ext cx="1582268" cy="13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BD7097-9DBF-447A-B0A6-DEBF878A2F86}"/>
              </a:ext>
            </a:extLst>
          </p:cNvPr>
          <p:cNvCxnSpPr>
            <a:stCxn id="3" idx="6"/>
            <a:endCxn id="8" idx="3"/>
          </p:cNvCxnSpPr>
          <p:nvPr/>
        </p:nvCxnSpPr>
        <p:spPr>
          <a:xfrm flipV="1">
            <a:off x="2277035" y="3313865"/>
            <a:ext cx="838197" cy="176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5256A2-8D15-4821-B7C4-66ACB01FFBE8}"/>
              </a:ext>
            </a:extLst>
          </p:cNvPr>
          <p:cNvCxnSpPr>
            <a:stCxn id="3" idx="7"/>
            <a:endCxn id="13" idx="4"/>
          </p:cNvCxnSpPr>
          <p:nvPr/>
        </p:nvCxnSpPr>
        <p:spPr>
          <a:xfrm flipV="1">
            <a:off x="2256029" y="3984812"/>
            <a:ext cx="302498" cy="104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9DBE93-E1C7-4355-8561-A3B92D5943A0}"/>
              </a:ext>
            </a:extLst>
          </p:cNvPr>
          <p:cNvCxnSpPr>
            <a:stCxn id="3" idx="7"/>
            <a:endCxn id="10" idx="4"/>
          </p:cNvCxnSpPr>
          <p:nvPr/>
        </p:nvCxnSpPr>
        <p:spPr>
          <a:xfrm flipH="1" flipV="1">
            <a:off x="2205318" y="3334871"/>
            <a:ext cx="50711" cy="169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08A1CBF-9E28-4AB1-909E-E977EDD89746}"/>
              </a:ext>
            </a:extLst>
          </p:cNvPr>
          <p:cNvCxnSpPr>
            <a:stCxn id="3" idx="1"/>
            <a:endCxn id="12" idx="4"/>
          </p:cNvCxnSpPr>
          <p:nvPr/>
        </p:nvCxnSpPr>
        <p:spPr>
          <a:xfrm flipH="1" flipV="1">
            <a:off x="2088777" y="4592520"/>
            <a:ext cx="65829" cy="43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06C44D5-83ED-44D1-8E93-D8B47F58E137}"/>
              </a:ext>
            </a:extLst>
          </p:cNvPr>
          <p:cNvCxnSpPr>
            <a:stCxn id="3" idx="1"/>
            <a:endCxn id="11" idx="5"/>
          </p:cNvCxnSpPr>
          <p:nvPr/>
        </p:nvCxnSpPr>
        <p:spPr>
          <a:xfrm flipH="1" flipV="1">
            <a:off x="1437659" y="4320502"/>
            <a:ext cx="716947" cy="71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5CBB7B-934D-4E13-BBC9-DCC51C59CD1A}"/>
              </a:ext>
            </a:extLst>
          </p:cNvPr>
          <p:cNvSpPr txBox="1"/>
          <p:nvPr/>
        </p:nvSpPr>
        <p:spPr>
          <a:xfrm>
            <a:off x="3981732" y="466473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09A978-4C73-4965-B797-38943130A765}"/>
              </a:ext>
            </a:extLst>
          </p:cNvPr>
          <p:cNvSpPr txBox="1"/>
          <p:nvPr/>
        </p:nvSpPr>
        <p:spPr>
          <a:xfrm>
            <a:off x="3266798" y="4549997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66EF6F-8FDF-4136-8A22-287AD20BE352}"/>
              </a:ext>
            </a:extLst>
          </p:cNvPr>
          <p:cNvSpPr txBox="1"/>
          <p:nvPr/>
        </p:nvSpPr>
        <p:spPr>
          <a:xfrm>
            <a:off x="3634349" y="4225679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A7D96-81DC-47B7-ACD3-711E5000A301}"/>
              </a:ext>
            </a:extLst>
          </p:cNvPr>
          <p:cNvSpPr txBox="1"/>
          <p:nvPr/>
        </p:nvSpPr>
        <p:spPr>
          <a:xfrm>
            <a:off x="3955036" y="347204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FCC392-EF89-4AC1-A2C5-70FE3EA2513B}"/>
              </a:ext>
            </a:extLst>
          </p:cNvPr>
          <p:cNvSpPr txBox="1"/>
          <p:nvPr/>
        </p:nvSpPr>
        <p:spPr>
          <a:xfrm>
            <a:off x="3263718" y="3044931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FC28FF-69FE-4648-9987-08C3C4007752}"/>
              </a:ext>
            </a:extLst>
          </p:cNvPr>
          <p:cNvSpPr txBox="1"/>
          <p:nvPr/>
        </p:nvSpPr>
        <p:spPr>
          <a:xfrm>
            <a:off x="2682547" y="3699461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EEC067-E4B6-45F8-A81B-2D00812C583C}"/>
              </a:ext>
            </a:extLst>
          </p:cNvPr>
          <p:cNvSpPr txBox="1"/>
          <p:nvPr/>
        </p:nvSpPr>
        <p:spPr>
          <a:xfrm>
            <a:off x="2277035" y="3073638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D70D4-B462-4E6E-B8EC-1A6B9CF612B8}"/>
              </a:ext>
            </a:extLst>
          </p:cNvPr>
          <p:cNvSpPr txBox="1"/>
          <p:nvPr/>
        </p:nvSpPr>
        <p:spPr>
          <a:xfrm>
            <a:off x="1792523" y="4092026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6F44F6-4A73-4843-AA79-7B3204BEBF82}"/>
              </a:ext>
            </a:extLst>
          </p:cNvPr>
          <p:cNvSpPr txBox="1"/>
          <p:nvPr/>
        </p:nvSpPr>
        <p:spPr>
          <a:xfrm>
            <a:off x="1204145" y="378220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C5803057-4EDB-452F-BC27-F442D9ACC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86807"/>
              </p:ext>
            </p:extLst>
          </p:nvPr>
        </p:nvGraphicFramePr>
        <p:xfrm>
          <a:off x="6830654" y="2630656"/>
          <a:ext cx="968639" cy="3238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639">
                  <a:extLst>
                    <a:ext uri="{9D8B030D-6E8A-4147-A177-3AD203B41FA5}">
                      <a16:colId xmlns:a16="http://schemas.microsoft.com/office/drawing/2014/main" val="3232362657"/>
                    </a:ext>
                  </a:extLst>
                </a:gridCol>
              </a:tblGrid>
              <a:tr h="4626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22920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233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88777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38859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09823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02827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00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900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#1708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볼록 껍질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위에 있는 세 점이 반시계 방향이면 넘어가고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시계 방향이면 반시계 방향이 </a:t>
            </a:r>
            <a:r>
              <a:rPr lang="ko-KR" altLang="en-US" dirty="0" err="1"/>
              <a:t>될때까지</a:t>
            </a:r>
            <a:r>
              <a:rPr lang="ko-KR" altLang="en-US" dirty="0"/>
              <a:t> 스택에서 빼낸다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7F4871-16AA-48FB-8440-CA219197689E}"/>
              </a:ext>
            </a:extLst>
          </p:cNvPr>
          <p:cNvSpPr/>
          <p:nvPr/>
        </p:nvSpPr>
        <p:spPr>
          <a:xfrm>
            <a:off x="2133600" y="5011271"/>
            <a:ext cx="143435" cy="1434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7491DED-DD91-4908-A0A2-E8DF6B0DE616}"/>
              </a:ext>
            </a:extLst>
          </p:cNvPr>
          <p:cNvSpPr/>
          <p:nvPr/>
        </p:nvSpPr>
        <p:spPr>
          <a:xfrm>
            <a:off x="3838297" y="4796118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C223F0-74D9-4E5E-BCE4-E05E749D89E2}"/>
              </a:ext>
            </a:extLst>
          </p:cNvPr>
          <p:cNvSpPr/>
          <p:nvPr/>
        </p:nvSpPr>
        <p:spPr>
          <a:xfrm>
            <a:off x="3838297" y="3621742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96463C-5ACD-42C9-8107-1F22852B0B4B}"/>
              </a:ext>
            </a:extLst>
          </p:cNvPr>
          <p:cNvSpPr/>
          <p:nvPr/>
        </p:nvSpPr>
        <p:spPr>
          <a:xfrm>
            <a:off x="3094226" y="3191436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1D6372-DDE2-4AD1-9DDA-DE2C6F3729B3}"/>
              </a:ext>
            </a:extLst>
          </p:cNvPr>
          <p:cNvSpPr/>
          <p:nvPr/>
        </p:nvSpPr>
        <p:spPr>
          <a:xfrm>
            <a:off x="2133600" y="3191436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13B5A6-00F0-4FCB-8CB0-4F178553C5B8}"/>
              </a:ext>
            </a:extLst>
          </p:cNvPr>
          <p:cNvSpPr/>
          <p:nvPr/>
        </p:nvSpPr>
        <p:spPr>
          <a:xfrm>
            <a:off x="1315230" y="4198073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2F4C682-D74A-42DE-B671-D3868B443C80}"/>
              </a:ext>
            </a:extLst>
          </p:cNvPr>
          <p:cNvSpPr/>
          <p:nvPr/>
        </p:nvSpPr>
        <p:spPr>
          <a:xfrm>
            <a:off x="2017059" y="4449085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4BD1600-53F1-476A-93E6-B306664A50A4}"/>
              </a:ext>
            </a:extLst>
          </p:cNvPr>
          <p:cNvSpPr/>
          <p:nvPr/>
        </p:nvSpPr>
        <p:spPr>
          <a:xfrm>
            <a:off x="2486809" y="3841377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D09F40-E3E6-4D5D-A516-559932427A18}"/>
              </a:ext>
            </a:extLst>
          </p:cNvPr>
          <p:cNvSpPr/>
          <p:nvPr/>
        </p:nvSpPr>
        <p:spPr>
          <a:xfrm>
            <a:off x="3094225" y="4664735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2A3A6D-0303-4452-8340-6378070F0289}"/>
              </a:ext>
            </a:extLst>
          </p:cNvPr>
          <p:cNvSpPr/>
          <p:nvPr/>
        </p:nvSpPr>
        <p:spPr>
          <a:xfrm>
            <a:off x="3461777" y="4377368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6E8C1F-DE2F-4EE6-8BED-88606B6B31BB}"/>
              </a:ext>
            </a:extLst>
          </p:cNvPr>
          <p:cNvCxnSpPr>
            <a:stCxn id="3" idx="5"/>
            <a:endCxn id="6" idx="2"/>
          </p:cNvCxnSpPr>
          <p:nvPr/>
        </p:nvCxnSpPr>
        <p:spPr>
          <a:xfrm flipV="1">
            <a:off x="2256029" y="4867836"/>
            <a:ext cx="1582268" cy="26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403F200-0F4F-4FC1-87AC-B93654D3F7C8}"/>
              </a:ext>
            </a:extLst>
          </p:cNvPr>
          <p:cNvCxnSpPr>
            <a:stCxn id="3" idx="6"/>
            <a:endCxn id="14" idx="2"/>
          </p:cNvCxnSpPr>
          <p:nvPr/>
        </p:nvCxnSpPr>
        <p:spPr>
          <a:xfrm flipV="1">
            <a:off x="2277035" y="4736453"/>
            <a:ext cx="817190" cy="34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4962FF-917D-4D5F-A760-811F68E64747}"/>
              </a:ext>
            </a:extLst>
          </p:cNvPr>
          <p:cNvCxnSpPr>
            <a:stCxn id="3" idx="7"/>
            <a:endCxn id="15" idx="1"/>
          </p:cNvCxnSpPr>
          <p:nvPr/>
        </p:nvCxnSpPr>
        <p:spPr>
          <a:xfrm flipV="1">
            <a:off x="2256029" y="4398374"/>
            <a:ext cx="1226754" cy="63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52023F-C8D0-4D16-BF40-109BD2D1EBD9}"/>
              </a:ext>
            </a:extLst>
          </p:cNvPr>
          <p:cNvCxnSpPr>
            <a:stCxn id="3" idx="6"/>
            <a:endCxn id="7" idx="3"/>
          </p:cNvCxnSpPr>
          <p:nvPr/>
        </p:nvCxnSpPr>
        <p:spPr>
          <a:xfrm flipV="1">
            <a:off x="2277035" y="3744171"/>
            <a:ext cx="1582268" cy="13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BD7097-9DBF-447A-B0A6-DEBF878A2F86}"/>
              </a:ext>
            </a:extLst>
          </p:cNvPr>
          <p:cNvCxnSpPr>
            <a:stCxn id="3" idx="6"/>
            <a:endCxn id="8" idx="3"/>
          </p:cNvCxnSpPr>
          <p:nvPr/>
        </p:nvCxnSpPr>
        <p:spPr>
          <a:xfrm flipV="1">
            <a:off x="2277035" y="3313865"/>
            <a:ext cx="838197" cy="176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5256A2-8D15-4821-B7C4-66ACB01FFBE8}"/>
              </a:ext>
            </a:extLst>
          </p:cNvPr>
          <p:cNvCxnSpPr>
            <a:stCxn id="3" idx="7"/>
            <a:endCxn id="13" idx="4"/>
          </p:cNvCxnSpPr>
          <p:nvPr/>
        </p:nvCxnSpPr>
        <p:spPr>
          <a:xfrm flipV="1">
            <a:off x="2256029" y="3984812"/>
            <a:ext cx="302498" cy="104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9DBE93-E1C7-4355-8561-A3B92D5943A0}"/>
              </a:ext>
            </a:extLst>
          </p:cNvPr>
          <p:cNvCxnSpPr>
            <a:stCxn id="3" idx="7"/>
            <a:endCxn id="10" idx="4"/>
          </p:cNvCxnSpPr>
          <p:nvPr/>
        </p:nvCxnSpPr>
        <p:spPr>
          <a:xfrm flipH="1" flipV="1">
            <a:off x="2205318" y="3334871"/>
            <a:ext cx="50711" cy="169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08A1CBF-9E28-4AB1-909E-E977EDD89746}"/>
              </a:ext>
            </a:extLst>
          </p:cNvPr>
          <p:cNvCxnSpPr>
            <a:stCxn id="3" idx="1"/>
            <a:endCxn id="12" idx="4"/>
          </p:cNvCxnSpPr>
          <p:nvPr/>
        </p:nvCxnSpPr>
        <p:spPr>
          <a:xfrm flipH="1" flipV="1">
            <a:off x="2088777" y="4592520"/>
            <a:ext cx="65829" cy="43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06C44D5-83ED-44D1-8E93-D8B47F58E137}"/>
              </a:ext>
            </a:extLst>
          </p:cNvPr>
          <p:cNvCxnSpPr>
            <a:stCxn id="3" idx="1"/>
            <a:endCxn id="11" idx="5"/>
          </p:cNvCxnSpPr>
          <p:nvPr/>
        </p:nvCxnSpPr>
        <p:spPr>
          <a:xfrm flipH="1" flipV="1">
            <a:off x="1437659" y="4320502"/>
            <a:ext cx="716947" cy="71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5CBB7B-934D-4E13-BBC9-DCC51C59CD1A}"/>
              </a:ext>
            </a:extLst>
          </p:cNvPr>
          <p:cNvSpPr txBox="1"/>
          <p:nvPr/>
        </p:nvSpPr>
        <p:spPr>
          <a:xfrm>
            <a:off x="3981732" y="466473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09A978-4C73-4965-B797-38943130A765}"/>
              </a:ext>
            </a:extLst>
          </p:cNvPr>
          <p:cNvSpPr txBox="1"/>
          <p:nvPr/>
        </p:nvSpPr>
        <p:spPr>
          <a:xfrm>
            <a:off x="3266798" y="4549997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66EF6F-8FDF-4136-8A22-287AD20BE352}"/>
              </a:ext>
            </a:extLst>
          </p:cNvPr>
          <p:cNvSpPr txBox="1"/>
          <p:nvPr/>
        </p:nvSpPr>
        <p:spPr>
          <a:xfrm>
            <a:off x="3634349" y="4225679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A7D96-81DC-47B7-ACD3-711E5000A301}"/>
              </a:ext>
            </a:extLst>
          </p:cNvPr>
          <p:cNvSpPr txBox="1"/>
          <p:nvPr/>
        </p:nvSpPr>
        <p:spPr>
          <a:xfrm>
            <a:off x="3955036" y="347204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FCC392-EF89-4AC1-A2C5-70FE3EA2513B}"/>
              </a:ext>
            </a:extLst>
          </p:cNvPr>
          <p:cNvSpPr txBox="1"/>
          <p:nvPr/>
        </p:nvSpPr>
        <p:spPr>
          <a:xfrm>
            <a:off x="3263718" y="3044931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FC28FF-69FE-4648-9987-08C3C4007752}"/>
              </a:ext>
            </a:extLst>
          </p:cNvPr>
          <p:cNvSpPr txBox="1"/>
          <p:nvPr/>
        </p:nvSpPr>
        <p:spPr>
          <a:xfrm>
            <a:off x="2682547" y="3699461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EEC067-E4B6-45F8-A81B-2D00812C583C}"/>
              </a:ext>
            </a:extLst>
          </p:cNvPr>
          <p:cNvSpPr txBox="1"/>
          <p:nvPr/>
        </p:nvSpPr>
        <p:spPr>
          <a:xfrm>
            <a:off x="2277035" y="3073638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D70D4-B462-4E6E-B8EC-1A6B9CF612B8}"/>
              </a:ext>
            </a:extLst>
          </p:cNvPr>
          <p:cNvSpPr txBox="1"/>
          <p:nvPr/>
        </p:nvSpPr>
        <p:spPr>
          <a:xfrm>
            <a:off x="1792523" y="4092026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6F44F6-4A73-4843-AA79-7B3204BEBF82}"/>
              </a:ext>
            </a:extLst>
          </p:cNvPr>
          <p:cNvSpPr txBox="1"/>
          <p:nvPr/>
        </p:nvSpPr>
        <p:spPr>
          <a:xfrm>
            <a:off x="1204145" y="378220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C5803057-4EDB-452F-BC27-F442D9ACC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90606"/>
              </p:ext>
            </p:extLst>
          </p:nvPr>
        </p:nvGraphicFramePr>
        <p:xfrm>
          <a:off x="6830654" y="2630656"/>
          <a:ext cx="968639" cy="3238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639">
                  <a:extLst>
                    <a:ext uri="{9D8B030D-6E8A-4147-A177-3AD203B41FA5}">
                      <a16:colId xmlns:a16="http://schemas.microsoft.com/office/drawing/2014/main" val="3232362657"/>
                    </a:ext>
                  </a:extLst>
                </a:gridCol>
              </a:tblGrid>
              <a:tr h="4626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22920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233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88777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38859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09823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02827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00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23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점</a:t>
            </a:r>
            <a:r>
              <a:rPr lang="en-US" altLang="ko-KR" b="1" dirty="0"/>
              <a:t>, </a:t>
            </a:r>
            <a:r>
              <a:rPr lang="ko-KR" altLang="en-US" b="1" dirty="0"/>
              <a:t>선분</a:t>
            </a:r>
            <a:r>
              <a:rPr lang="en-US" altLang="ko-KR" b="1" dirty="0"/>
              <a:t>, </a:t>
            </a:r>
            <a:r>
              <a:rPr lang="ko-KR" altLang="en-US" b="1" dirty="0"/>
              <a:t>직선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           x, y</a:t>
            </a:r>
            <a:r>
              <a:rPr lang="ko-KR" altLang="en-US" b="1" dirty="0"/>
              <a:t>좌표                                           시작점</a:t>
            </a:r>
            <a:r>
              <a:rPr lang="en-US" altLang="ko-KR" b="1" dirty="0"/>
              <a:t>, </a:t>
            </a:r>
            <a:r>
              <a:rPr lang="ko-KR" altLang="en-US" b="1" dirty="0"/>
              <a:t>끝점                                     </a:t>
            </a:r>
            <a:r>
              <a:rPr lang="en-US" altLang="ko-KR" b="1" dirty="0"/>
              <a:t>y=</a:t>
            </a:r>
            <a:r>
              <a:rPr lang="en-US" altLang="ko-KR" b="1" dirty="0" err="1"/>
              <a:t>ax+b</a:t>
            </a:r>
            <a:r>
              <a:rPr lang="ko-KR" altLang="en-US" b="1" dirty="0"/>
              <a:t>에서 </a:t>
            </a:r>
            <a:r>
              <a:rPr lang="en-US" altLang="ko-KR" b="1" dirty="0"/>
              <a:t>a, b</a:t>
            </a:r>
          </a:p>
          <a:p>
            <a:pPr marL="0" indent="0">
              <a:buNone/>
            </a:pPr>
            <a:r>
              <a:rPr lang="en-US" altLang="ko-KR" b="1" dirty="0"/>
              <a:t>                                                                          </a:t>
            </a:r>
            <a:r>
              <a:rPr lang="ko-KR" altLang="en-US" b="1" dirty="0"/>
              <a:t>시작점</a:t>
            </a:r>
            <a:r>
              <a:rPr lang="en-US" altLang="ko-KR" b="1" dirty="0"/>
              <a:t>, </a:t>
            </a:r>
            <a:r>
              <a:rPr lang="ko-KR" altLang="en-US" b="1" dirty="0"/>
              <a:t>벡터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6B43E8C-9496-49DE-A22A-9B3A84F6644B}"/>
              </a:ext>
            </a:extLst>
          </p:cNvPr>
          <p:cNvSpPr/>
          <p:nvPr/>
        </p:nvSpPr>
        <p:spPr>
          <a:xfrm>
            <a:off x="2375647" y="2770094"/>
            <a:ext cx="107577" cy="107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1AB87F-16BE-4D57-8298-FE8FD6BFBEEE}"/>
              </a:ext>
            </a:extLst>
          </p:cNvPr>
          <p:cNvCxnSpPr/>
          <p:nvPr/>
        </p:nvCxnSpPr>
        <p:spPr>
          <a:xfrm flipV="1">
            <a:off x="5082988" y="2770094"/>
            <a:ext cx="1658471" cy="1031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0D8318-54E2-497A-8528-1E7F685E2EA9}"/>
              </a:ext>
            </a:extLst>
          </p:cNvPr>
          <p:cNvCxnSpPr/>
          <p:nvPr/>
        </p:nvCxnSpPr>
        <p:spPr>
          <a:xfrm flipV="1">
            <a:off x="8435788" y="2554941"/>
            <a:ext cx="2429436" cy="1355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6CD7C5F-B815-443B-9F77-9A7CF4CE224A}"/>
              </a:ext>
            </a:extLst>
          </p:cNvPr>
          <p:cNvSpPr/>
          <p:nvPr/>
        </p:nvSpPr>
        <p:spPr>
          <a:xfrm>
            <a:off x="5029199" y="3743760"/>
            <a:ext cx="107577" cy="107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EB19D14-D41A-453D-ADED-FAD8D0DC0392}"/>
              </a:ext>
            </a:extLst>
          </p:cNvPr>
          <p:cNvSpPr/>
          <p:nvPr/>
        </p:nvSpPr>
        <p:spPr>
          <a:xfrm>
            <a:off x="6725321" y="2717103"/>
            <a:ext cx="107577" cy="107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18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#1708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볼록 껍질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위에 있는 세 점이 반시계 방향이면 넘어가고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시계 방향이면 반시계 방향이 </a:t>
            </a:r>
            <a:r>
              <a:rPr lang="ko-KR" altLang="en-US" dirty="0" err="1"/>
              <a:t>될때까지</a:t>
            </a:r>
            <a:r>
              <a:rPr lang="ko-KR" altLang="en-US" dirty="0"/>
              <a:t> 스택에서 빼낸다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7F4871-16AA-48FB-8440-CA219197689E}"/>
              </a:ext>
            </a:extLst>
          </p:cNvPr>
          <p:cNvSpPr/>
          <p:nvPr/>
        </p:nvSpPr>
        <p:spPr>
          <a:xfrm>
            <a:off x="2133600" y="5011271"/>
            <a:ext cx="143435" cy="1434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7491DED-DD91-4908-A0A2-E8DF6B0DE616}"/>
              </a:ext>
            </a:extLst>
          </p:cNvPr>
          <p:cNvSpPr/>
          <p:nvPr/>
        </p:nvSpPr>
        <p:spPr>
          <a:xfrm>
            <a:off x="3838297" y="4796118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C223F0-74D9-4E5E-BCE4-E05E749D89E2}"/>
              </a:ext>
            </a:extLst>
          </p:cNvPr>
          <p:cNvSpPr/>
          <p:nvPr/>
        </p:nvSpPr>
        <p:spPr>
          <a:xfrm>
            <a:off x="3838297" y="3621742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96463C-5ACD-42C9-8107-1F22852B0B4B}"/>
              </a:ext>
            </a:extLst>
          </p:cNvPr>
          <p:cNvSpPr/>
          <p:nvPr/>
        </p:nvSpPr>
        <p:spPr>
          <a:xfrm>
            <a:off x="3094226" y="3191436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1D6372-DDE2-4AD1-9DDA-DE2C6F3729B3}"/>
              </a:ext>
            </a:extLst>
          </p:cNvPr>
          <p:cNvSpPr/>
          <p:nvPr/>
        </p:nvSpPr>
        <p:spPr>
          <a:xfrm>
            <a:off x="2133600" y="3191436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13B5A6-00F0-4FCB-8CB0-4F178553C5B8}"/>
              </a:ext>
            </a:extLst>
          </p:cNvPr>
          <p:cNvSpPr/>
          <p:nvPr/>
        </p:nvSpPr>
        <p:spPr>
          <a:xfrm>
            <a:off x="1315230" y="4198073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2F4C682-D74A-42DE-B671-D3868B443C80}"/>
              </a:ext>
            </a:extLst>
          </p:cNvPr>
          <p:cNvSpPr/>
          <p:nvPr/>
        </p:nvSpPr>
        <p:spPr>
          <a:xfrm>
            <a:off x="2017059" y="4449085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4BD1600-53F1-476A-93E6-B306664A50A4}"/>
              </a:ext>
            </a:extLst>
          </p:cNvPr>
          <p:cNvSpPr/>
          <p:nvPr/>
        </p:nvSpPr>
        <p:spPr>
          <a:xfrm>
            <a:off x="2486809" y="3841377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D09F40-E3E6-4D5D-A516-559932427A18}"/>
              </a:ext>
            </a:extLst>
          </p:cNvPr>
          <p:cNvSpPr/>
          <p:nvPr/>
        </p:nvSpPr>
        <p:spPr>
          <a:xfrm>
            <a:off x="3094225" y="4664735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2A3A6D-0303-4452-8340-6378070F0289}"/>
              </a:ext>
            </a:extLst>
          </p:cNvPr>
          <p:cNvSpPr/>
          <p:nvPr/>
        </p:nvSpPr>
        <p:spPr>
          <a:xfrm>
            <a:off x="3461777" y="4377368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6E8C1F-DE2F-4EE6-8BED-88606B6B31BB}"/>
              </a:ext>
            </a:extLst>
          </p:cNvPr>
          <p:cNvCxnSpPr>
            <a:stCxn id="3" idx="5"/>
            <a:endCxn id="6" idx="2"/>
          </p:cNvCxnSpPr>
          <p:nvPr/>
        </p:nvCxnSpPr>
        <p:spPr>
          <a:xfrm flipV="1">
            <a:off x="2256029" y="4867836"/>
            <a:ext cx="1582268" cy="26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403F200-0F4F-4FC1-87AC-B93654D3F7C8}"/>
              </a:ext>
            </a:extLst>
          </p:cNvPr>
          <p:cNvCxnSpPr>
            <a:stCxn id="3" idx="6"/>
            <a:endCxn id="14" idx="2"/>
          </p:cNvCxnSpPr>
          <p:nvPr/>
        </p:nvCxnSpPr>
        <p:spPr>
          <a:xfrm flipV="1">
            <a:off x="2277035" y="4736453"/>
            <a:ext cx="817190" cy="34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4962FF-917D-4D5F-A760-811F68E64747}"/>
              </a:ext>
            </a:extLst>
          </p:cNvPr>
          <p:cNvCxnSpPr>
            <a:stCxn id="3" idx="7"/>
            <a:endCxn id="15" idx="1"/>
          </p:cNvCxnSpPr>
          <p:nvPr/>
        </p:nvCxnSpPr>
        <p:spPr>
          <a:xfrm flipV="1">
            <a:off x="2256029" y="4398374"/>
            <a:ext cx="1226754" cy="63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52023F-C8D0-4D16-BF40-109BD2D1EBD9}"/>
              </a:ext>
            </a:extLst>
          </p:cNvPr>
          <p:cNvCxnSpPr>
            <a:stCxn id="3" idx="6"/>
            <a:endCxn id="7" idx="3"/>
          </p:cNvCxnSpPr>
          <p:nvPr/>
        </p:nvCxnSpPr>
        <p:spPr>
          <a:xfrm flipV="1">
            <a:off x="2277035" y="3744171"/>
            <a:ext cx="1582268" cy="13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BD7097-9DBF-447A-B0A6-DEBF878A2F86}"/>
              </a:ext>
            </a:extLst>
          </p:cNvPr>
          <p:cNvCxnSpPr>
            <a:stCxn id="3" idx="6"/>
            <a:endCxn id="8" idx="3"/>
          </p:cNvCxnSpPr>
          <p:nvPr/>
        </p:nvCxnSpPr>
        <p:spPr>
          <a:xfrm flipV="1">
            <a:off x="2277035" y="3313865"/>
            <a:ext cx="838197" cy="176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5256A2-8D15-4821-B7C4-66ACB01FFBE8}"/>
              </a:ext>
            </a:extLst>
          </p:cNvPr>
          <p:cNvCxnSpPr>
            <a:stCxn id="3" idx="7"/>
            <a:endCxn id="13" idx="4"/>
          </p:cNvCxnSpPr>
          <p:nvPr/>
        </p:nvCxnSpPr>
        <p:spPr>
          <a:xfrm flipV="1">
            <a:off x="2256029" y="3984812"/>
            <a:ext cx="302498" cy="104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9DBE93-E1C7-4355-8561-A3B92D5943A0}"/>
              </a:ext>
            </a:extLst>
          </p:cNvPr>
          <p:cNvCxnSpPr>
            <a:stCxn id="3" idx="7"/>
            <a:endCxn id="10" idx="4"/>
          </p:cNvCxnSpPr>
          <p:nvPr/>
        </p:nvCxnSpPr>
        <p:spPr>
          <a:xfrm flipH="1" flipV="1">
            <a:off x="2205318" y="3334871"/>
            <a:ext cx="50711" cy="169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08A1CBF-9E28-4AB1-909E-E977EDD89746}"/>
              </a:ext>
            </a:extLst>
          </p:cNvPr>
          <p:cNvCxnSpPr>
            <a:stCxn id="3" idx="1"/>
            <a:endCxn id="12" idx="4"/>
          </p:cNvCxnSpPr>
          <p:nvPr/>
        </p:nvCxnSpPr>
        <p:spPr>
          <a:xfrm flipH="1" flipV="1">
            <a:off x="2088777" y="4592520"/>
            <a:ext cx="65829" cy="43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06C44D5-83ED-44D1-8E93-D8B47F58E137}"/>
              </a:ext>
            </a:extLst>
          </p:cNvPr>
          <p:cNvCxnSpPr>
            <a:stCxn id="3" idx="1"/>
            <a:endCxn id="11" idx="5"/>
          </p:cNvCxnSpPr>
          <p:nvPr/>
        </p:nvCxnSpPr>
        <p:spPr>
          <a:xfrm flipH="1" flipV="1">
            <a:off x="1437659" y="4320502"/>
            <a:ext cx="716947" cy="71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5CBB7B-934D-4E13-BBC9-DCC51C59CD1A}"/>
              </a:ext>
            </a:extLst>
          </p:cNvPr>
          <p:cNvSpPr txBox="1"/>
          <p:nvPr/>
        </p:nvSpPr>
        <p:spPr>
          <a:xfrm>
            <a:off x="3981732" y="466473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09A978-4C73-4965-B797-38943130A765}"/>
              </a:ext>
            </a:extLst>
          </p:cNvPr>
          <p:cNvSpPr txBox="1"/>
          <p:nvPr/>
        </p:nvSpPr>
        <p:spPr>
          <a:xfrm>
            <a:off x="3266798" y="4549997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66EF6F-8FDF-4136-8A22-287AD20BE352}"/>
              </a:ext>
            </a:extLst>
          </p:cNvPr>
          <p:cNvSpPr txBox="1"/>
          <p:nvPr/>
        </p:nvSpPr>
        <p:spPr>
          <a:xfrm>
            <a:off x="3634349" y="4225679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A7D96-81DC-47B7-ACD3-711E5000A301}"/>
              </a:ext>
            </a:extLst>
          </p:cNvPr>
          <p:cNvSpPr txBox="1"/>
          <p:nvPr/>
        </p:nvSpPr>
        <p:spPr>
          <a:xfrm>
            <a:off x="3955036" y="347204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FCC392-EF89-4AC1-A2C5-70FE3EA2513B}"/>
              </a:ext>
            </a:extLst>
          </p:cNvPr>
          <p:cNvSpPr txBox="1"/>
          <p:nvPr/>
        </p:nvSpPr>
        <p:spPr>
          <a:xfrm>
            <a:off x="3263718" y="3044931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FC28FF-69FE-4648-9987-08C3C4007752}"/>
              </a:ext>
            </a:extLst>
          </p:cNvPr>
          <p:cNvSpPr txBox="1"/>
          <p:nvPr/>
        </p:nvSpPr>
        <p:spPr>
          <a:xfrm>
            <a:off x="2682547" y="3699461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EEC067-E4B6-45F8-A81B-2D00812C583C}"/>
              </a:ext>
            </a:extLst>
          </p:cNvPr>
          <p:cNvSpPr txBox="1"/>
          <p:nvPr/>
        </p:nvSpPr>
        <p:spPr>
          <a:xfrm>
            <a:off x="2277035" y="3073638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D70D4-B462-4E6E-B8EC-1A6B9CF612B8}"/>
              </a:ext>
            </a:extLst>
          </p:cNvPr>
          <p:cNvSpPr txBox="1"/>
          <p:nvPr/>
        </p:nvSpPr>
        <p:spPr>
          <a:xfrm>
            <a:off x="1792523" y="4092026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6F44F6-4A73-4843-AA79-7B3204BEBF82}"/>
              </a:ext>
            </a:extLst>
          </p:cNvPr>
          <p:cNvSpPr txBox="1"/>
          <p:nvPr/>
        </p:nvSpPr>
        <p:spPr>
          <a:xfrm>
            <a:off x="1204145" y="378220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C5803057-4EDB-452F-BC27-F442D9ACC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03128"/>
              </p:ext>
            </p:extLst>
          </p:nvPr>
        </p:nvGraphicFramePr>
        <p:xfrm>
          <a:off x="6830654" y="2630656"/>
          <a:ext cx="968639" cy="3238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639">
                  <a:extLst>
                    <a:ext uri="{9D8B030D-6E8A-4147-A177-3AD203B41FA5}">
                      <a16:colId xmlns:a16="http://schemas.microsoft.com/office/drawing/2014/main" val="3232362657"/>
                    </a:ext>
                  </a:extLst>
                </a:gridCol>
              </a:tblGrid>
              <a:tr h="4626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22920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233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88777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38859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09823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02827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00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334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#1708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볼록 껍질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위에 있는 세 점이 반시계 방향이면 넘어가고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시계 방향이면 반시계 방향이 </a:t>
            </a:r>
            <a:r>
              <a:rPr lang="ko-KR" altLang="en-US" dirty="0" err="1"/>
              <a:t>될때까지</a:t>
            </a:r>
            <a:r>
              <a:rPr lang="ko-KR" altLang="en-US" dirty="0"/>
              <a:t> 스택에서 빼낸다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7F4871-16AA-48FB-8440-CA219197689E}"/>
              </a:ext>
            </a:extLst>
          </p:cNvPr>
          <p:cNvSpPr/>
          <p:nvPr/>
        </p:nvSpPr>
        <p:spPr>
          <a:xfrm>
            <a:off x="2133600" y="5011271"/>
            <a:ext cx="143435" cy="1434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7491DED-DD91-4908-A0A2-E8DF6B0DE616}"/>
              </a:ext>
            </a:extLst>
          </p:cNvPr>
          <p:cNvSpPr/>
          <p:nvPr/>
        </p:nvSpPr>
        <p:spPr>
          <a:xfrm>
            <a:off x="3838297" y="4796118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C223F0-74D9-4E5E-BCE4-E05E749D89E2}"/>
              </a:ext>
            </a:extLst>
          </p:cNvPr>
          <p:cNvSpPr/>
          <p:nvPr/>
        </p:nvSpPr>
        <p:spPr>
          <a:xfrm>
            <a:off x="3838297" y="3621742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96463C-5ACD-42C9-8107-1F22852B0B4B}"/>
              </a:ext>
            </a:extLst>
          </p:cNvPr>
          <p:cNvSpPr/>
          <p:nvPr/>
        </p:nvSpPr>
        <p:spPr>
          <a:xfrm>
            <a:off x="3094226" y="3191436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1D6372-DDE2-4AD1-9DDA-DE2C6F3729B3}"/>
              </a:ext>
            </a:extLst>
          </p:cNvPr>
          <p:cNvSpPr/>
          <p:nvPr/>
        </p:nvSpPr>
        <p:spPr>
          <a:xfrm>
            <a:off x="2133600" y="3191436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13B5A6-00F0-4FCB-8CB0-4F178553C5B8}"/>
              </a:ext>
            </a:extLst>
          </p:cNvPr>
          <p:cNvSpPr/>
          <p:nvPr/>
        </p:nvSpPr>
        <p:spPr>
          <a:xfrm>
            <a:off x="1315230" y="4198073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2F4C682-D74A-42DE-B671-D3868B443C80}"/>
              </a:ext>
            </a:extLst>
          </p:cNvPr>
          <p:cNvSpPr/>
          <p:nvPr/>
        </p:nvSpPr>
        <p:spPr>
          <a:xfrm>
            <a:off x="2017059" y="4449085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4BD1600-53F1-476A-93E6-B306664A50A4}"/>
              </a:ext>
            </a:extLst>
          </p:cNvPr>
          <p:cNvSpPr/>
          <p:nvPr/>
        </p:nvSpPr>
        <p:spPr>
          <a:xfrm>
            <a:off x="2486809" y="3841377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D09F40-E3E6-4D5D-A516-559932427A18}"/>
              </a:ext>
            </a:extLst>
          </p:cNvPr>
          <p:cNvSpPr/>
          <p:nvPr/>
        </p:nvSpPr>
        <p:spPr>
          <a:xfrm>
            <a:off x="3094225" y="4664735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2A3A6D-0303-4452-8340-6378070F0289}"/>
              </a:ext>
            </a:extLst>
          </p:cNvPr>
          <p:cNvSpPr/>
          <p:nvPr/>
        </p:nvSpPr>
        <p:spPr>
          <a:xfrm>
            <a:off x="3461777" y="4377368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6E8C1F-DE2F-4EE6-8BED-88606B6B31BB}"/>
              </a:ext>
            </a:extLst>
          </p:cNvPr>
          <p:cNvCxnSpPr>
            <a:stCxn id="3" idx="5"/>
            <a:endCxn id="6" idx="2"/>
          </p:cNvCxnSpPr>
          <p:nvPr/>
        </p:nvCxnSpPr>
        <p:spPr>
          <a:xfrm flipV="1">
            <a:off x="2256029" y="4867836"/>
            <a:ext cx="1582268" cy="26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403F200-0F4F-4FC1-87AC-B93654D3F7C8}"/>
              </a:ext>
            </a:extLst>
          </p:cNvPr>
          <p:cNvCxnSpPr>
            <a:stCxn id="3" idx="6"/>
            <a:endCxn id="14" idx="2"/>
          </p:cNvCxnSpPr>
          <p:nvPr/>
        </p:nvCxnSpPr>
        <p:spPr>
          <a:xfrm flipV="1">
            <a:off x="2277035" y="4736453"/>
            <a:ext cx="817190" cy="34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4962FF-917D-4D5F-A760-811F68E64747}"/>
              </a:ext>
            </a:extLst>
          </p:cNvPr>
          <p:cNvCxnSpPr>
            <a:stCxn id="3" idx="7"/>
            <a:endCxn id="15" idx="1"/>
          </p:cNvCxnSpPr>
          <p:nvPr/>
        </p:nvCxnSpPr>
        <p:spPr>
          <a:xfrm flipV="1">
            <a:off x="2256029" y="4398374"/>
            <a:ext cx="1226754" cy="63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52023F-C8D0-4D16-BF40-109BD2D1EBD9}"/>
              </a:ext>
            </a:extLst>
          </p:cNvPr>
          <p:cNvCxnSpPr>
            <a:stCxn id="3" idx="6"/>
            <a:endCxn id="7" idx="3"/>
          </p:cNvCxnSpPr>
          <p:nvPr/>
        </p:nvCxnSpPr>
        <p:spPr>
          <a:xfrm flipV="1">
            <a:off x="2277035" y="3744171"/>
            <a:ext cx="1582268" cy="13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BD7097-9DBF-447A-B0A6-DEBF878A2F86}"/>
              </a:ext>
            </a:extLst>
          </p:cNvPr>
          <p:cNvCxnSpPr>
            <a:stCxn id="3" idx="6"/>
            <a:endCxn id="8" idx="3"/>
          </p:cNvCxnSpPr>
          <p:nvPr/>
        </p:nvCxnSpPr>
        <p:spPr>
          <a:xfrm flipV="1">
            <a:off x="2277035" y="3313865"/>
            <a:ext cx="838197" cy="176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5256A2-8D15-4821-B7C4-66ACB01FFBE8}"/>
              </a:ext>
            </a:extLst>
          </p:cNvPr>
          <p:cNvCxnSpPr>
            <a:stCxn id="3" idx="7"/>
            <a:endCxn id="13" idx="4"/>
          </p:cNvCxnSpPr>
          <p:nvPr/>
        </p:nvCxnSpPr>
        <p:spPr>
          <a:xfrm flipV="1">
            <a:off x="2256029" y="3984812"/>
            <a:ext cx="302498" cy="104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9DBE93-E1C7-4355-8561-A3B92D5943A0}"/>
              </a:ext>
            </a:extLst>
          </p:cNvPr>
          <p:cNvCxnSpPr>
            <a:stCxn id="3" idx="7"/>
            <a:endCxn id="10" idx="4"/>
          </p:cNvCxnSpPr>
          <p:nvPr/>
        </p:nvCxnSpPr>
        <p:spPr>
          <a:xfrm flipH="1" flipV="1">
            <a:off x="2205318" y="3334871"/>
            <a:ext cx="50711" cy="169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08A1CBF-9E28-4AB1-909E-E977EDD89746}"/>
              </a:ext>
            </a:extLst>
          </p:cNvPr>
          <p:cNvCxnSpPr>
            <a:stCxn id="3" idx="1"/>
            <a:endCxn id="12" idx="4"/>
          </p:cNvCxnSpPr>
          <p:nvPr/>
        </p:nvCxnSpPr>
        <p:spPr>
          <a:xfrm flipH="1" flipV="1">
            <a:off x="2088777" y="4592520"/>
            <a:ext cx="65829" cy="43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06C44D5-83ED-44D1-8E93-D8B47F58E137}"/>
              </a:ext>
            </a:extLst>
          </p:cNvPr>
          <p:cNvCxnSpPr>
            <a:stCxn id="3" idx="1"/>
            <a:endCxn id="11" idx="5"/>
          </p:cNvCxnSpPr>
          <p:nvPr/>
        </p:nvCxnSpPr>
        <p:spPr>
          <a:xfrm flipH="1" flipV="1">
            <a:off x="1437659" y="4320502"/>
            <a:ext cx="716947" cy="71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5CBB7B-934D-4E13-BBC9-DCC51C59CD1A}"/>
              </a:ext>
            </a:extLst>
          </p:cNvPr>
          <p:cNvSpPr txBox="1"/>
          <p:nvPr/>
        </p:nvSpPr>
        <p:spPr>
          <a:xfrm>
            <a:off x="3981732" y="466473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09A978-4C73-4965-B797-38943130A765}"/>
              </a:ext>
            </a:extLst>
          </p:cNvPr>
          <p:cNvSpPr txBox="1"/>
          <p:nvPr/>
        </p:nvSpPr>
        <p:spPr>
          <a:xfrm>
            <a:off x="3266798" y="4549997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66EF6F-8FDF-4136-8A22-287AD20BE352}"/>
              </a:ext>
            </a:extLst>
          </p:cNvPr>
          <p:cNvSpPr txBox="1"/>
          <p:nvPr/>
        </p:nvSpPr>
        <p:spPr>
          <a:xfrm>
            <a:off x="3634349" y="4225679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A7D96-81DC-47B7-ACD3-711E5000A301}"/>
              </a:ext>
            </a:extLst>
          </p:cNvPr>
          <p:cNvSpPr txBox="1"/>
          <p:nvPr/>
        </p:nvSpPr>
        <p:spPr>
          <a:xfrm>
            <a:off x="3955036" y="347204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FCC392-EF89-4AC1-A2C5-70FE3EA2513B}"/>
              </a:ext>
            </a:extLst>
          </p:cNvPr>
          <p:cNvSpPr txBox="1"/>
          <p:nvPr/>
        </p:nvSpPr>
        <p:spPr>
          <a:xfrm>
            <a:off x="3263718" y="3044931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FC28FF-69FE-4648-9987-08C3C4007752}"/>
              </a:ext>
            </a:extLst>
          </p:cNvPr>
          <p:cNvSpPr txBox="1"/>
          <p:nvPr/>
        </p:nvSpPr>
        <p:spPr>
          <a:xfrm>
            <a:off x="2682547" y="3699461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EEC067-E4B6-45F8-A81B-2D00812C583C}"/>
              </a:ext>
            </a:extLst>
          </p:cNvPr>
          <p:cNvSpPr txBox="1"/>
          <p:nvPr/>
        </p:nvSpPr>
        <p:spPr>
          <a:xfrm>
            <a:off x="2277035" y="3073638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D70D4-B462-4E6E-B8EC-1A6B9CF612B8}"/>
              </a:ext>
            </a:extLst>
          </p:cNvPr>
          <p:cNvSpPr txBox="1"/>
          <p:nvPr/>
        </p:nvSpPr>
        <p:spPr>
          <a:xfrm>
            <a:off x="1792523" y="4092026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6F44F6-4A73-4843-AA79-7B3204BEBF82}"/>
              </a:ext>
            </a:extLst>
          </p:cNvPr>
          <p:cNvSpPr txBox="1"/>
          <p:nvPr/>
        </p:nvSpPr>
        <p:spPr>
          <a:xfrm>
            <a:off x="1204145" y="378220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C5803057-4EDB-452F-BC27-F442D9ACC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97485"/>
              </p:ext>
            </p:extLst>
          </p:nvPr>
        </p:nvGraphicFramePr>
        <p:xfrm>
          <a:off x="6830654" y="2630656"/>
          <a:ext cx="968639" cy="3238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639">
                  <a:extLst>
                    <a:ext uri="{9D8B030D-6E8A-4147-A177-3AD203B41FA5}">
                      <a16:colId xmlns:a16="http://schemas.microsoft.com/office/drawing/2014/main" val="3232362657"/>
                    </a:ext>
                  </a:extLst>
                </a:gridCol>
              </a:tblGrid>
              <a:tr h="4626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22920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233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88777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38859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09823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02827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00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123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#1708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볼록 껍질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위에 있는 세 점이 반시계 방향이면 넘어가고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시계 방향이면 반시계 방향이 </a:t>
            </a:r>
            <a:r>
              <a:rPr lang="ko-KR" altLang="en-US" dirty="0" err="1"/>
              <a:t>될때까지</a:t>
            </a:r>
            <a:r>
              <a:rPr lang="ko-KR" altLang="en-US" dirty="0"/>
              <a:t> 스택에서 빼낸다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7F4871-16AA-48FB-8440-CA219197689E}"/>
              </a:ext>
            </a:extLst>
          </p:cNvPr>
          <p:cNvSpPr/>
          <p:nvPr/>
        </p:nvSpPr>
        <p:spPr>
          <a:xfrm>
            <a:off x="2133600" y="5011271"/>
            <a:ext cx="143435" cy="1434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7491DED-DD91-4908-A0A2-E8DF6B0DE616}"/>
              </a:ext>
            </a:extLst>
          </p:cNvPr>
          <p:cNvSpPr/>
          <p:nvPr/>
        </p:nvSpPr>
        <p:spPr>
          <a:xfrm>
            <a:off x="3838297" y="4796118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C223F0-74D9-4E5E-BCE4-E05E749D89E2}"/>
              </a:ext>
            </a:extLst>
          </p:cNvPr>
          <p:cNvSpPr/>
          <p:nvPr/>
        </p:nvSpPr>
        <p:spPr>
          <a:xfrm>
            <a:off x="3838297" y="3621742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96463C-5ACD-42C9-8107-1F22852B0B4B}"/>
              </a:ext>
            </a:extLst>
          </p:cNvPr>
          <p:cNvSpPr/>
          <p:nvPr/>
        </p:nvSpPr>
        <p:spPr>
          <a:xfrm>
            <a:off x="3094226" y="3191436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1D6372-DDE2-4AD1-9DDA-DE2C6F3729B3}"/>
              </a:ext>
            </a:extLst>
          </p:cNvPr>
          <p:cNvSpPr/>
          <p:nvPr/>
        </p:nvSpPr>
        <p:spPr>
          <a:xfrm>
            <a:off x="2133600" y="3191436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13B5A6-00F0-4FCB-8CB0-4F178553C5B8}"/>
              </a:ext>
            </a:extLst>
          </p:cNvPr>
          <p:cNvSpPr/>
          <p:nvPr/>
        </p:nvSpPr>
        <p:spPr>
          <a:xfrm>
            <a:off x="1315230" y="4198073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2F4C682-D74A-42DE-B671-D3868B443C80}"/>
              </a:ext>
            </a:extLst>
          </p:cNvPr>
          <p:cNvSpPr/>
          <p:nvPr/>
        </p:nvSpPr>
        <p:spPr>
          <a:xfrm>
            <a:off x="2017059" y="4449085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4BD1600-53F1-476A-93E6-B306664A50A4}"/>
              </a:ext>
            </a:extLst>
          </p:cNvPr>
          <p:cNvSpPr/>
          <p:nvPr/>
        </p:nvSpPr>
        <p:spPr>
          <a:xfrm>
            <a:off x="2486809" y="3841377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D09F40-E3E6-4D5D-A516-559932427A18}"/>
              </a:ext>
            </a:extLst>
          </p:cNvPr>
          <p:cNvSpPr/>
          <p:nvPr/>
        </p:nvSpPr>
        <p:spPr>
          <a:xfrm>
            <a:off x="3094225" y="4664735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2A3A6D-0303-4452-8340-6378070F0289}"/>
              </a:ext>
            </a:extLst>
          </p:cNvPr>
          <p:cNvSpPr/>
          <p:nvPr/>
        </p:nvSpPr>
        <p:spPr>
          <a:xfrm>
            <a:off x="3461777" y="4377368"/>
            <a:ext cx="143435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6E8C1F-DE2F-4EE6-8BED-88606B6B31BB}"/>
              </a:ext>
            </a:extLst>
          </p:cNvPr>
          <p:cNvCxnSpPr>
            <a:stCxn id="3" idx="5"/>
            <a:endCxn id="6" idx="2"/>
          </p:cNvCxnSpPr>
          <p:nvPr/>
        </p:nvCxnSpPr>
        <p:spPr>
          <a:xfrm flipV="1">
            <a:off x="2256029" y="4867836"/>
            <a:ext cx="1582268" cy="26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403F200-0F4F-4FC1-87AC-B93654D3F7C8}"/>
              </a:ext>
            </a:extLst>
          </p:cNvPr>
          <p:cNvCxnSpPr>
            <a:stCxn id="3" idx="6"/>
            <a:endCxn id="14" idx="2"/>
          </p:cNvCxnSpPr>
          <p:nvPr/>
        </p:nvCxnSpPr>
        <p:spPr>
          <a:xfrm flipV="1">
            <a:off x="2277035" y="4736453"/>
            <a:ext cx="817190" cy="34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4962FF-917D-4D5F-A760-811F68E64747}"/>
              </a:ext>
            </a:extLst>
          </p:cNvPr>
          <p:cNvCxnSpPr>
            <a:stCxn id="3" idx="7"/>
            <a:endCxn id="15" idx="1"/>
          </p:cNvCxnSpPr>
          <p:nvPr/>
        </p:nvCxnSpPr>
        <p:spPr>
          <a:xfrm flipV="1">
            <a:off x="2256029" y="4398374"/>
            <a:ext cx="1226754" cy="63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52023F-C8D0-4D16-BF40-109BD2D1EBD9}"/>
              </a:ext>
            </a:extLst>
          </p:cNvPr>
          <p:cNvCxnSpPr>
            <a:stCxn id="3" idx="6"/>
            <a:endCxn id="7" idx="3"/>
          </p:cNvCxnSpPr>
          <p:nvPr/>
        </p:nvCxnSpPr>
        <p:spPr>
          <a:xfrm flipV="1">
            <a:off x="2277035" y="3744171"/>
            <a:ext cx="1582268" cy="13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BD7097-9DBF-447A-B0A6-DEBF878A2F86}"/>
              </a:ext>
            </a:extLst>
          </p:cNvPr>
          <p:cNvCxnSpPr>
            <a:stCxn id="3" idx="6"/>
            <a:endCxn id="8" idx="3"/>
          </p:cNvCxnSpPr>
          <p:nvPr/>
        </p:nvCxnSpPr>
        <p:spPr>
          <a:xfrm flipV="1">
            <a:off x="2277035" y="3313865"/>
            <a:ext cx="838197" cy="176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5256A2-8D15-4821-B7C4-66ACB01FFBE8}"/>
              </a:ext>
            </a:extLst>
          </p:cNvPr>
          <p:cNvCxnSpPr>
            <a:stCxn id="3" idx="7"/>
            <a:endCxn id="13" idx="4"/>
          </p:cNvCxnSpPr>
          <p:nvPr/>
        </p:nvCxnSpPr>
        <p:spPr>
          <a:xfrm flipV="1">
            <a:off x="2256029" y="3984812"/>
            <a:ext cx="302498" cy="104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9DBE93-E1C7-4355-8561-A3B92D5943A0}"/>
              </a:ext>
            </a:extLst>
          </p:cNvPr>
          <p:cNvCxnSpPr>
            <a:stCxn id="3" idx="7"/>
            <a:endCxn id="10" idx="4"/>
          </p:cNvCxnSpPr>
          <p:nvPr/>
        </p:nvCxnSpPr>
        <p:spPr>
          <a:xfrm flipH="1" flipV="1">
            <a:off x="2205318" y="3334871"/>
            <a:ext cx="50711" cy="169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08A1CBF-9E28-4AB1-909E-E977EDD89746}"/>
              </a:ext>
            </a:extLst>
          </p:cNvPr>
          <p:cNvCxnSpPr>
            <a:stCxn id="3" idx="1"/>
            <a:endCxn id="12" idx="4"/>
          </p:cNvCxnSpPr>
          <p:nvPr/>
        </p:nvCxnSpPr>
        <p:spPr>
          <a:xfrm flipH="1" flipV="1">
            <a:off x="2088777" y="4592520"/>
            <a:ext cx="65829" cy="43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06C44D5-83ED-44D1-8E93-D8B47F58E137}"/>
              </a:ext>
            </a:extLst>
          </p:cNvPr>
          <p:cNvCxnSpPr>
            <a:stCxn id="3" idx="1"/>
            <a:endCxn id="11" idx="5"/>
          </p:cNvCxnSpPr>
          <p:nvPr/>
        </p:nvCxnSpPr>
        <p:spPr>
          <a:xfrm flipH="1" flipV="1">
            <a:off x="1437659" y="4320502"/>
            <a:ext cx="716947" cy="71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5CBB7B-934D-4E13-BBC9-DCC51C59CD1A}"/>
              </a:ext>
            </a:extLst>
          </p:cNvPr>
          <p:cNvSpPr txBox="1"/>
          <p:nvPr/>
        </p:nvSpPr>
        <p:spPr>
          <a:xfrm>
            <a:off x="3981732" y="466473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09A978-4C73-4965-B797-38943130A765}"/>
              </a:ext>
            </a:extLst>
          </p:cNvPr>
          <p:cNvSpPr txBox="1"/>
          <p:nvPr/>
        </p:nvSpPr>
        <p:spPr>
          <a:xfrm>
            <a:off x="3266798" y="4549997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66EF6F-8FDF-4136-8A22-287AD20BE352}"/>
              </a:ext>
            </a:extLst>
          </p:cNvPr>
          <p:cNvSpPr txBox="1"/>
          <p:nvPr/>
        </p:nvSpPr>
        <p:spPr>
          <a:xfrm>
            <a:off x="3634349" y="4225679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A7D96-81DC-47B7-ACD3-711E5000A301}"/>
              </a:ext>
            </a:extLst>
          </p:cNvPr>
          <p:cNvSpPr txBox="1"/>
          <p:nvPr/>
        </p:nvSpPr>
        <p:spPr>
          <a:xfrm>
            <a:off x="3955036" y="347204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FCC392-EF89-4AC1-A2C5-70FE3EA2513B}"/>
              </a:ext>
            </a:extLst>
          </p:cNvPr>
          <p:cNvSpPr txBox="1"/>
          <p:nvPr/>
        </p:nvSpPr>
        <p:spPr>
          <a:xfrm>
            <a:off x="3263718" y="3044931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FC28FF-69FE-4648-9987-08C3C4007752}"/>
              </a:ext>
            </a:extLst>
          </p:cNvPr>
          <p:cNvSpPr txBox="1"/>
          <p:nvPr/>
        </p:nvSpPr>
        <p:spPr>
          <a:xfrm>
            <a:off x="2682547" y="3699461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EEC067-E4B6-45F8-A81B-2D00812C583C}"/>
              </a:ext>
            </a:extLst>
          </p:cNvPr>
          <p:cNvSpPr txBox="1"/>
          <p:nvPr/>
        </p:nvSpPr>
        <p:spPr>
          <a:xfrm>
            <a:off x="2277035" y="3073638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D70D4-B462-4E6E-B8EC-1A6B9CF612B8}"/>
              </a:ext>
            </a:extLst>
          </p:cNvPr>
          <p:cNvSpPr txBox="1"/>
          <p:nvPr/>
        </p:nvSpPr>
        <p:spPr>
          <a:xfrm>
            <a:off x="1792523" y="4092026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6F44F6-4A73-4843-AA79-7B3204BEBF82}"/>
              </a:ext>
            </a:extLst>
          </p:cNvPr>
          <p:cNvSpPr txBox="1"/>
          <p:nvPr/>
        </p:nvSpPr>
        <p:spPr>
          <a:xfrm>
            <a:off x="1204145" y="3782205"/>
            <a:ext cx="15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C5803057-4EDB-452F-BC27-F442D9ACC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81061"/>
              </p:ext>
            </p:extLst>
          </p:nvPr>
        </p:nvGraphicFramePr>
        <p:xfrm>
          <a:off x="6830654" y="2630656"/>
          <a:ext cx="968639" cy="3238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639">
                  <a:extLst>
                    <a:ext uri="{9D8B030D-6E8A-4147-A177-3AD203B41FA5}">
                      <a16:colId xmlns:a16="http://schemas.microsoft.com/office/drawing/2014/main" val="3232362657"/>
                    </a:ext>
                  </a:extLst>
                </a:gridCol>
              </a:tblGrid>
              <a:tr h="4626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22920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233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88777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38859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09823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02827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00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694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#9240</a:t>
            </a:r>
            <a:r>
              <a:rPr lang="en-US" altLang="ko-KR" dirty="0"/>
              <a:t> </a:t>
            </a:r>
            <a:r>
              <a:rPr lang="ko-KR" altLang="en-US" dirty="0"/>
              <a:t>로버트 후드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점들이 주어졌을 때</a:t>
            </a:r>
            <a:r>
              <a:rPr lang="en-US" altLang="ko-KR" dirty="0"/>
              <a:t>, </a:t>
            </a:r>
            <a:r>
              <a:rPr lang="ko-KR" altLang="en-US" dirty="0"/>
              <a:t>가장 먼 점의 거리를 구하여라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52C1B38-7B7A-4EF2-B706-9E5EECE2A99D}"/>
              </a:ext>
            </a:extLst>
          </p:cNvPr>
          <p:cNvSpPr/>
          <p:nvPr/>
        </p:nvSpPr>
        <p:spPr>
          <a:xfrm>
            <a:off x="2133600" y="4598894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734CE4-9E98-4E91-94E5-6E60B334F1EB}"/>
              </a:ext>
            </a:extLst>
          </p:cNvPr>
          <p:cNvSpPr/>
          <p:nvPr/>
        </p:nvSpPr>
        <p:spPr>
          <a:xfrm>
            <a:off x="3838297" y="4383741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A6DF3F-DCFB-4092-AEE5-413D050E8C7B}"/>
              </a:ext>
            </a:extLst>
          </p:cNvPr>
          <p:cNvSpPr/>
          <p:nvPr/>
        </p:nvSpPr>
        <p:spPr>
          <a:xfrm>
            <a:off x="3838297" y="3209365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E1482B3-DB77-407A-938A-2A79B8C2B12A}"/>
              </a:ext>
            </a:extLst>
          </p:cNvPr>
          <p:cNvSpPr/>
          <p:nvPr/>
        </p:nvSpPr>
        <p:spPr>
          <a:xfrm>
            <a:off x="3094226" y="2779059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BFDD299-F413-459E-A65B-753628758035}"/>
              </a:ext>
            </a:extLst>
          </p:cNvPr>
          <p:cNvSpPr/>
          <p:nvPr/>
        </p:nvSpPr>
        <p:spPr>
          <a:xfrm>
            <a:off x="2133600" y="2779059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81A17D5-F02C-441A-81EA-953611FF0AD7}"/>
              </a:ext>
            </a:extLst>
          </p:cNvPr>
          <p:cNvSpPr/>
          <p:nvPr/>
        </p:nvSpPr>
        <p:spPr>
          <a:xfrm>
            <a:off x="1315230" y="3785696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796EE09-B538-40B2-9937-0A66C3ACC7F1}"/>
              </a:ext>
            </a:extLst>
          </p:cNvPr>
          <p:cNvSpPr/>
          <p:nvPr/>
        </p:nvSpPr>
        <p:spPr>
          <a:xfrm>
            <a:off x="2017059" y="4036708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6D2CCAE-F6E3-4689-B6CA-CE5B8BFA4CF9}"/>
              </a:ext>
            </a:extLst>
          </p:cNvPr>
          <p:cNvSpPr/>
          <p:nvPr/>
        </p:nvSpPr>
        <p:spPr>
          <a:xfrm>
            <a:off x="2486809" y="3429000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7FC7D16-CDE4-4635-B8D5-6151ADA6B6E2}"/>
              </a:ext>
            </a:extLst>
          </p:cNvPr>
          <p:cNvSpPr/>
          <p:nvPr/>
        </p:nvSpPr>
        <p:spPr>
          <a:xfrm>
            <a:off x="3094225" y="4252358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6D51312-FF02-4F5C-A510-C21C2A678EA2}"/>
              </a:ext>
            </a:extLst>
          </p:cNvPr>
          <p:cNvSpPr/>
          <p:nvPr/>
        </p:nvSpPr>
        <p:spPr>
          <a:xfrm>
            <a:off x="3461777" y="3964991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24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#9240</a:t>
            </a:r>
            <a:r>
              <a:rPr lang="en-US" altLang="ko-KR" dirty="0"/>
              <a:t> </a:t>
            </a:r>
            <a:r>
              <a:rPr lang="ko-KR" altLang="en-US" dirty="0"/>
              <a:t>로버트 후드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컨벡스</a:t>
            </a:r>
            <a:r>
              <a:rPr lang="ko-KR" altLang="en-US" dirty="0"/>
              <a:t> 헐 안에 있는 점들은 선택될 리 없기 때문에 모두 제거한다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52C1B38-7B7A-4EF2-B706-9E5EECE2A99D}"/>
              </a:ext>
            </a:extLst>
          </p:cNvPr>
          <p:cNvSpPr/>
          <p:nvPr/>
        </p:nvSpPr>
        <p:spPr>
          <a:xfrm>
            <a:off x="2133600" y="4598894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734CE4-9E98-4E91-94E5-6E60B334F1EB}"/>
              </a:ext>
            </a:extLst>
          </p:cNvPr>
          <p:cNvSpPr/>
          <p:nvPr/>
        </p:nvSpPr>
        <p:spPr>
          <a:xfrm>
            <a:off x="3838297" y="4383741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A6DF3F-DCFB-4092-AEE5-413D050E8C7B}"/>
              </a:ext>
            </a:extLst>
          </p:cNvPr>
          <p:cNvSpPr/>
          <p:nvPr/>
        </p:nvSpPr>
        <p:spPr>
          <a:xfrm>
            <a:off x="3838297" y="3209365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E1482B3-DB77-407A-938A-2A79B8C2B12A}"/>
              </a:ext>
            </a:extLst>
          </p:cNvPr>
          <p:cNvSpPr/>
          <p:nvPr/>
        </p:nvSpPr>
        <p:spPr>
          <a:xfrm>
            <a:off x="3094226" y="2779059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BFDD299-F413-459E-A65B-753628758035}"/>
              </a:ext>
            </a:extLst>
          </p:cNvPr>
          <p:cNvSpPr/>
          <p:nvPr/>
        </p:nvSpPr>
        <p:spPr>
          <a:xfrm>
            <a:off x="2133600" y="2779059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81A17D5-F02C-441A-81EA-953611FF0AD7}"/>
              </a:ext>
            </a:extLst>
          </p:cNvPr>
          <p:cNvSpPr/>
          <p:nvPr/>
        </p:nvSpPr>
        <p:spPr>
          <a:xfrm>
            <a:off x="1315230" y="3785696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08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#9240</a:t>
            </a:r>
            <a:r>
              <a:rPr lang="en-US" altLang="ko-KR" dirty="0"/>
              <a:t> </a:t>
            </a:r>
            <a:r>
              <a:rPr lang="ko-KR" altLang="en-US" dirty="0"/>
              <a:t>로버트 후드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선분을 잡고 맞은편에 있는 선분을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52C1B38-7B7A-4EF2-B706-9E5EECE2A99D}"/>
              </a:ext>
            </a:extLst>
          </p:cNvPr>
          <p:cNvSpPr/>
          <p:nvPr/>
        </p:nvSpPr>
        <p:spPr>
          <a:xfrm>
            <a:off x="2133600" y="4598894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734CE4-9E98-4E91-94E5-6E60B334F1EB}"/>
              </a:ext>
            </a:extLst>
          </p:cNvPr>
          <p:cNvSpPr/>
          <p:nvPr/>
        </p:nvSpPr>
        <p:spPr>
          <a:xfrm>
            <a:off x="3838297" y="4383741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A6DF3F-DCFB-4092-AEE5-413D050E8C7B}"/>
              </a:ext>
            </a:extLst>
          </p:cNvPr>
          <p:cNvSpPr/>
          <p:nvPr/>
        </p:nvSpPr>
        <p:spPr>
          <a:xfrm>
            <a:off x="3838297" y="3209365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E1482B3-DB77-407A-938A-2A79B8C2B12A}"/>
              </a:ext>
            </a:extLst>
          </p:cNvPr>
          <p:cNvSpPr/>
          <p:nvPr/>
        </p:nvSpPr>
        <p:spPr>
          <a:xfrm>
            <a:off x="3094226" y="2779059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BFDD299-F413-459E-A65B-753628758035}"/>
              </a:ext>
            </a:extLst>
          </p:cNvPr>
          <p:cNvSpPr/>
          <p:nvPr/>
        </p:nvSpPr>
        <p:spPr>
          <a:xfrm>
            <a:off x="2133600" y="2779059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81A17D5-F02C-441A-81EA-953611FF0AD7}"/>
              </a:ext>
            </a:extLst>
          </p:cNvPr>
          <p:cNvSpPr/>
          <p:nvPr/>
        </p:nvSpPr>
        <p:spPr>
          <a:xfrm>
            <a:off x="1315230" y="3785696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6291748-8147-46AA-AF62-68189DE4EBF3}"/>
              </a:ext>
            </a:extLst>
          </p:cNvPr>
          <p:cNvCxnSpPr>
            <a:cxnSpLocks/>
          </p:cNvCxnSpPr>
          <p:nvPr/>
        </p:nvCxnSpPr>
        <p:spPr>
          <a:xfrm flipV="1">
            <a:off x="992002" y="4234927"/>
            <a:ext cx="4491317" cy="62752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F8D99B-18CD-4F0D-AE9C-124D32FDDA13}"/>
              </a:ext>
            </a:extLst>
          </p:cNvPr>
          <p:cNvCxnSpPr>
            <a:cxnSpLocks/>
          </p:cNvCxnSpPr>
          <p:nvPr/>
        </p:nvCxnSpPr>
        <p:spPr>
          <a:xfrm flipV="1">
            <a:off x="776849" y="2385409"/>
            <a:ext cx="4491317" cy="6275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02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#9240</a:t>
            </a:r>
            <a:r>
              <a:rPr lang="en-US" altLang="ko-KR" dirty="0"/>
              <a:t> </a:t>
            </a:r>
            <a:r>
              <a:rPr lang="ko-KR" altLang="en-US" dirty="0"/>
              <a:t>로버트 후드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위에 있는 점들이 후보가 된다</a:t>
            </a:r>
            <a:r>
              <a:rPr lang="en-US" altLang="ko-KR" dirty="0"/>
              <a:t>. </a:t>
            </a:r>
            <a:r>
              <a:rPr lang="ko-KR" altLang="en-US" dirty="0"/>
              <a:t>거리를 갱신해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52C1B38-7B7A-4EF2-B706-9E5EECE2A99D}"/>
              </a:ext>
            </a:extLst>
          </p:cNvPr>
          <p:cNvSpPr/>
          <p:nvPr/>
        </p:nvSpPr>
        <p:spPr>
          <a:xfrm>
            <a:off x="2133600" y="4598894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734CE4-9E98-4E91-94E5-6E60B334F1EB}"/>
              </a:ext>
            </a:extLst>
          </p:cNvPr>
          <p:cNvSpPr/>
          <p:nvPr/>
        </p:nvSpPr>
        <p:spPr>
          <a:xfrm>
            <a:off x="3838297" y="4383741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A6DF3F-DCFB-4092-AEE5-413D050E8C7B}"/>
              </a:ext>
            </a:extLst>
          </p:cNvPr>
          <p:cNvSpPr/>
          <p:nvPr/>
        </p:nvSpPr>
        <p:spPr>
          <a:xfrm>
            <a:off x="3838297" y="3209365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E1482B3-DB77-407A-938A-2A79B8C2B12A}"/>
              </a:ext>
            </a:extLst>
          </p:cNvPr>
          <p:cNvSpPr/>
          <p:nvPr/>
        </p:nvSpPr>
        <p:spPr>
          <a:xfrm>
            <a:off x="3094226" y="2779059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BFDD299-F413-459E-A65B-753628758035}"/>
              </a:ext>
            </a:extLst>
          </p:cNvPr>
          <p:cNvSpPr/>
          <p:nvPr/>
        </p:nvSpPr>
        <p:spPr>
          <a:xfrm>
            <a:off x="2133600" y="2779059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81A17D5-F02C-441A-81EA-953611FF0AD7}"/>
              </a:ext>
            </a:extLst>
          </p:cNvPr>
          <p:cNvSpPr/>
          <p:nvPr/>
        </p:nvSpPr>
        <p:spPr>
          <a:xfrm>
            <a:off x="1315230" y="3785696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6291748-8147-46AA-AF62-68189DE4EBF3}"/>
              </a:ext>
            </a:extLst>
          </p:cNvPr>
          <p:cNvCxnSpPr>
            <a:cxnSpLocks/>
          </p:cNvCxnSpPr>
          <p:nvPr/>
        </p:nvCxnSpPr>
        <p:spPr>
          <a:xfrm flipV="1">
            <a:off x="992002" y="4234927"/>
            <a:ext cx="4491317" cy="62752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F8D99B-18CD-4F0D-AE9C-124D32FDDA13}"/>
              </a:ext>
            </a:extLst>
          </p:cNvPr>
          <p:cNvCxnSpPr>
            <a:cxnSpLocks/>
          </p:cNvCxnSpPr>
          <p:nvPr/>
        </p:nvCxnSpPr>
        <p:spPr>
          <a:xfrm flipV="1">
            <a:off x="776849" y="2385409"/>
            <a:ext cx="4491317" cy="6275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93111D-0331-42D6-B00C-145E0E41F6A6}"/>
              </a:ext>
            </a:extLst>
          </p:cNvPr>
          <p:cNvCxnSpPr>
            <a:stCxn id="20" idx="4"/>
            <a:endCxn id="4" idx="0"/>
          </p:cNvCxnSpPr>
          <p:nvPr/>
        </p:nvCxnSpPr>
        <p:spPr>
          <a:xfrm>
            <a:off x="2205318" y="2922494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DC82630-5C45-4BEC-AE99-CC0C3CCFB310}"/>
              </a:ext>
            </a:extLst>
          </p:cNvPr>
          <p:cNvCxnSpPr>
            <a:stCxn id="20" idx="6"/>
            <a:endCxn id="16" idx="0"/>
          </p:cNvCxnSpPr>
          <p:nvPr/>
        </p:nvCxnSpPr>
        <p:spPr>
          <a:xfrm>
            <a:off x="2277035" y="2850777"/>
            <a:ext cx="1632980" cy="153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96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#9240</a:t>
            </a:r>
            <a:r>
              <a:rPr lang="en-US" altLang="ko-KR" dirty="0"/>
              <a:t> </a:t>
            </a:r>
            <a:r>
              <a:rPr lang="ko-KR" altLang="en-US" dirty="0"/>
              <a:t>로버트 후드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파란 선이 </a:t>
            </a:r>
            <a:r>
              <a:rPr lang="ko-KR" altLang="en-US" dirty="0" err="1"/>
              <a:t>컨벡스헐의</a:t>
            </a:r>
            <a:r>
              <a:rPr lang="ko-KR" altLang="en-US" dirty="0"/>
              <a:t> 한 변에 만날 때 까지 시계</a:t>
            </a:r>
            <a:r>
              <a:rPr lang="en-US" altLang="ko-KR" dirty="0"/>
              <a:t>(or </a:t>
            </a:r>
            <a:r>
              <a:rPr lang="ko-KR" altLang="en-US" dirty="0"/>
              <a:t>반시계</a:t>
            </a:r>
            <a:r>
              <a:rPr lang="en-US" altLang="ko-KR" dirty="0"/>
              <a:t>)</a:t>
            </a:r>
            <a:r>
              <a:rPr lang="ko-KR" altLang="en-US" dirty="0"/>
              <a:t> 방향으로 돌린다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52C1B38-7B7A-4EF2-B706-9E5EECE2A99D}"/>
              </a:ext>
            </a:extLst>
          </p:cNvPr>
          <p:cNvSpPr/>
          <p:nvPr/>
        </p:nvSpPr>
        <p:spPr>
          <a:xfrm>
            <a:off x="2133600" y="4598894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734CE4-9E98-4E91-94E5-6E60B334F1EB}"/>
              </a:ext>
            </a:extLst>
          </p:cNvPr>
          <p:cNvSpPr/>
          <p:nvPr/>
        </p:nvSpPr>
        <p:spPr>
          <a:xfrm>
            <a:off x="3838297" y="4383741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A6DF3F-DCFB-4092-AEE5-413D050E8C7B}"/>
              </a:ext>
            </a:extLst>
          </p:cNvPr>
          <p:cNvSpPr/>
          <p:nvPr/>
        </p:nvSpPr>
        <p:spPr>
          <a:xfrm>
            <a:off x="3838297" y="3209365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E1482B3-DB77-407A-938A-2A79B8C2B12A}"/>
              </a:ext>
            </a:extLst>
          </p:cNvPr>
          <p:cNvSpPr/>
          <p:nvPr/>
        </p:nvSpPr>
        <p:spPr>
          <a:xfrm>
            <a:off x="3094226" y="2779059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BFDD299-F413-459E-A65B-753628758035}"/>
              </a:ext>
            </a:extLst>
          </p:cNvPr>
          <p:cNvSpPr/>
          <p:nvPr/>
        </p:nvSpPr>
        <p:spPr>
          <a:xfrm>
            <a:off x="2133600" y="2779059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81A17D5-F02C-441A-81EA-953611FF0AD7}"/>
              </a:ext>
            </a:extLst>
          </p:cNvPr>
          <p:cNvSpPr/>
          <p:nvPr/>
        </p:nvSpPr>
        <p:spPr>
          <a:xfrm>
            <a:off x="1315230" y="3785696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B7DD55-1892-42A2-9117-F3A25F2397FE}"/>
              </a:ext>
            </a:extLst>
          </p:cNvPr>
          <p:cNvCxnSpPr/>
          <p:nvPr/>
        </p:nvCxnSpPr>
        <p:spPr>
          <a:xfrm flipV="1">
            <a:off x="3910014" y="2617694"/>
            <a:ext cx="0" cy="250115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66A6276-E430-43E4-BE80-8E6D95F40973}"/>
              </a:ext>
            </a:extLst>
          </p:cNvPr>
          <p:cNvCxnSpPr>
            <a:cxnSpLocks/>
          </p:cNvCxnSpPr>
          <p:nvPr/>
        </p:nvCxnSpPr>
        <p:spPr>
          <a:xfrm flipV="1">
            <a:off x="776849" y="2385409"/>
            <a:ext cx="4491317" cy="6275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11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#9240</a:t>
            </a:r>
            <a:r>
              <a:rPr lang="en-US" altLang="ko-KR" dirty="0"/>
              <a:t> </a:t>
            </a:r>
            <a:r>
              <a:rPr lang="ko-KR" altLang="en-US" dirty="0"/>
              <a:t>로버트 후드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초록 선도 파란 선과 평행이 될 때 까지 돌린다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52C1B38-7B7A-4EF2-B706-9E5EECE2A99D}"/>
              </a:ext>
            </a:extLst>
          </p:cNvPr>
          <p:cNvSpPr/>
          <p:nvPr/>
        </p:nvSpPr>
        <p:spPr>
          <a:xfrm>
            <a:off x="2133600" y="4598894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734CE4-9E98-4E91-94E5-6E60B334F1EB}"/>
              </a:ext>
            </a:extLst>
          </p:cNvPr>
          <p:cNvSpPr/>
          <p:nvPr/>
        </p:nvSpPr>
        <p:spPr>
          <a:xfrm>
            <a:off x="3838297" y="4383741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A6DF3F-DCFB-4092-AEE5-413D050E8C7B}"/>
              </a:ext>
            </a:extLst>
          </p:cNvPr>
          <p:cNvSpPr/>
          <p:nvPr/>
        </p:nvSpPr>
        <p:spPr>
          <a:xfrm>
            <a:off x="3838297" y="3209365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E1482B3-DB77-407A-938A-2A79B8C2B12A}"/>
              </a:ext>
            </a:extLst>
          </p:cNvPr>
          <p:cNvSpPr/>
          <p:nvPr/>
        </p:nvSpPr>
        <p:spPr>
          <a:xfrm>
            <a:off x="3094226" y="2779059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BFDD299-F413-459E-A65B-753628758035}"/>
              </a:ext>
            </a:extLst>
          </p:cNvPr>
          <p:cNvSpPr/>
          <p:nvPr/>
        </p:nvSpPr>
        <p:spPr>
          <a:xfrm>
            <a:off x="2133600" y="2779059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81A17D5-F02C-441A-81EA-953611FF0AD7}"/>
              </a:ext>
            </a:extLst>
          </p:cNvPr>
          <p:cNvSpPr/>
          <p:nvPr/>
        </p:nvSpPr>
        <p:spPr>
          <a:xfrm>
            <a:off x="1315230" y="3785696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B7DD55-1892-42A2-9117-F3A25F2397FE}"/>
              </a:ext>
            </a:extLst>
          </p:cNvPr>
          <p:cNvCxnSpPr/>
          <p:nvPr/>
        </p:nvCxnSpPr>
        <p:spPr>
          <a:xfrm flipV="1">
            <a:off x="3910014" y="2617694"/>
            <a:ext cx="0" cy="250115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CB224C-3AB2-4A5E-9E5B-8FCD9CC5623B}"/>
              </a:ext>
            </a:extLst>
          </p:cNvPr>
          <p:cNvCxnSpPr/>
          <p:nvPr/>
        </p:nvCxnSpPr>
        <p:spPr>
          <a:xfrm flipV="1">
            <a:off x="1402295" y="2617694"/>
            <a:ext cx="0" cy="27342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685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#9240</a:t>
            </a:r>
            <a:r>
              <a:rPr lang="en-US" altLang="ko-KR" dirty="0"/>
              <a:t> </a:t>
            </a:r>
            <a:r>
              <a:rPr lang="ko-KR" altLang="en-US" dirty="0"/>
              <a:t>로버트 후드</a:t>
            </a:r>
            <a:endParaRPr lang="ko-KR" altLang="en-US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77B845-3D79-4505-A9E9-CE3BE2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위에 있는 점들이 후보가 된다</a:t>
            </a:r>
            <a:r>
              <a:rPr lang="en-US" altLang="ko-KR" dirty="0"/>
              <a:t>. </a:t>
            </a:r>
            <a:r>
              <a:rPr lang="ko-KR" altLang="en-US" dirty="0"/>
              <a:t>거리를 갱신해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동작을 파란 선이 한바퀴 돌 때 까지 반복한다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52C1B38-7B7A-4EF2-B706-9E5EECE2A99D}"/>
              </a:ext>
            </a:extLst>
          </p:cNvPr>
          <p:cNvSpPr/>
          <p:nvPr/>
        </p:nvSpPr>
        <p:spPr>
          <a:xfrm>
            <a:off x="2133600" y="4598894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734CE4-9E98-4E91-94E5-6E60B334F1EB}"/>
              </a:ext>
            </a:extLst>
          </p:cNvPr>
          <p:cNvSpPr/>
          <p:nvPr/>
        </p:nvSpPr>
        <p:spPr>
          <a:xfrm>
            <a:off x="3838297" y="4383741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A6DF3F-DCFB-4092-AEE5-413D050E8C7B}"/>
              </a:ext>
            </a:extLst>
          </p:cNvPr>
          <p:cNvSpPr/>
          <p:nvPr/>
        </p:nvSpPr>
        <p:spPr>
          <a:xfrm>
            <a:off x="3838297" y="3209365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E1482B3-DB77-407A-938A-2A79B8C2B12A}"/>
              </a:ext>
            </a:extLst>
          </p:cNvPr>
          <p:cNvSpPr/>
          <p:nvPr/>
        </p:nvSpPr>
        <p:spPr>
          <a:xfrm>
            <a:off x="3094226" y="2779059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BFDD299-F413-459E-A65B-753628758035}"/>
              </a:ext>
            </a:extLst>
          </p:cNvPr>
          <p:cNvSpPr/>
          <p:nvPr/>
        </p:nvSpPr>
        <p:spPr>
          <a:xfrm>
            <a:off x="2133600" y="2779059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81A17D5-F02C-441A-81EA-953611FF0AD7}"/>
              </a:ext>
            </a:extLst>
          </p:cNvPr>
          <p:cNvSpPr/>
          <p:nvPr/>
        </p:nvSpPr>
        <p:spPr>
          <a:xfrm>
            <a:off x="1315230" y="3785696"/>
            <a:ext cx="143435" cy="143435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B7DD55-1892-42A2-9117-F3A25F2397FE}"/>
              </a:ext>
            </a:extLst>
          </p:cNvPr>
          <p:cNvCxnSpPr/>
          <p:nvPr/>
        </p:nvCxnSpPr>
        <p:spPr>
          <a:xfrm flipV="1">
            <a:off x="3910014" y="2617694"/>
            <a:ext cx="0" cy="250115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CB224C-3AB2-4A5E-9E5B-8FCD9CC5623B}"/>
              </a:ext>
            </a:extLst>
          </p:cNvPr>
          <p:cNvCxnSpPr/>
          <p:nvPr/>
        </p:nvCxnSpPr>
        <p:spPr>
          <a:xfrm flipV="1">
            <a:off x="1402295" y="2617694"/>
            <a:ext cx="0" cy="27342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17FB870-8578-435C-836F-0798AF41A2FD}"/>
              </a:ext>
            </a:extLst>
          </p:cNvPr>
          <p:cNvCxnSpPr>
            <a:stCxn id="22" idx="0"/>
            <a:endCxn id="17" idx="6"/>
          </p:cNvCxnSpPr>
          <p:nvPr/>
        </p:nvCxnSpPr>
        <p:spPr>
          <a:xfrm flipV="1">
            <a:off x="1386948" y="3281083"/>
            <a:ext cx="2594784" cy="504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7D850D-ED9A-4EC1-8C19-2F456C0A9988}"/>
              </a:ext>
            </a:extLst>
          </p:cNvPr>
          <p:cNvCxnSpPr>
            <a:stCxn id="22" idx="4"/>
            <a:endCxn id="16" idx="6"/>
          </p:cNvCxnSpPr>
          <p:nvPr/>
        </p:nvCxnSpPr>
        <p:spPr>
          <a:xfrm>
            <a:off x="1386948" y="3929131"/>
            <a:ext cx="2594784" cy="52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7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직선을 벡터로 나타내는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벡터를 이용해서 내적</a:t>
            </a:r>
            <a:r>
              <a:rPr lang="en-US" altLang="ko-KR" b="1" dirty="0"/>
              <a:t>, </a:t>
            </a:r>
            <a:r>
              <a:rPr lang="ko-KR" altLang="en-US" b="1" dirty="0"/>
              <a:t>외적을 하고 각도를 구할 수 있음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내적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81BC51B-E492-4D8E-A0B5-5DF3C01660C9}"/>
              </a:ext>
            </a:extLst>
          </p:cNvPr>
          <p:cNvCxnSpPr/>
          <p:nvPr/>
        </p:nvCxnSpPr>
        <p:spPr>
          <a:xfrm>
            <a:off x="2060090" y="5008581"/>
            <a:ext cx="2214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AC9882E-E8BA-4DA4-BF65-D9546341152B}"/>
              </a:ext>
            </a:extLst>
          </p:cNvPr>
          <p:cNvCxnSpPr/>
          <p:nvPr/>
        </p:nvCxnSpPr>
        <p:spPr>
          <a:xfrm flipV="1">
            <a:off x="2051125" y="3610087"/>
            <a:ext cx="1398494" cy="139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95A2BD-FA15-4036-861E-ADF2BCD0CB73}"/>
              </a:ext>
            </a:extLst>
          </p:cNvPr>
          <p:cNvSpPr txBox="1"/>
          <p:nvPr/>
        </p:nvSpPr>
        <p:spPr>
          <a:xfrm>
            <a:off x="4455459" y="4807765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(ax, ay)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92046A-DCE0-4BDD-8DA4-7348B274A53B}"/>
              </a:ext>
            </a:extLst>
          </p:cNvPr>
          <p:cNvSpPr txBox="1"/>
          <p:nvPr/>
        </p:nvSpPr>
        <p:spPr>
          <a:xfrm>
            <a:off x="3512373" y="3429000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(bx, by)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416A4-253C-44F4-B1FA-3F1A2A5EDCA1}"/>
                  </a:ext>
                </a:extLst>
              </p:cNvPr>
              <p:cNvSpPr txBox="1"/>
              <p:nvPr/>
            </p:nvSpPr>
            <p:spPr>
              <a:xfrm>
                <a:off x="6373906" y="3101788"/>
                <a:ext cx="4437529" cy="2135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두 벡터의 내적</a:t>
                </a:r>
                <a:endParaRPr lang="en-US" altLang="ko-KR" dirty="0"/>
              </a:p>
              <a:p>
                <a:r>
                  <a:rPr lang="en-US" altLang="ko-KR" dirty="0"/>
                  <a:t>=</a:t>
                </a:r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1800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= ax</a:t>
                </a:r>
                <a:r>
                  <a:rPr lang="ko-KR" altLang="en-US" dirty="0"/>
                  <a:t>*</a:t>
                </a:r>
                <a:r>
                  <a:rPr lang="en-US" altLang="ko-KR" dirty="0" err="1"/>
                  <a:t>bx+ay</a:t>
                </a:r>
                <a:r>
                  <a:rPr lang="ko-KR" altLang="en-US" dirty="0"/>
                  <a:t>*</a:t>
                </a:r>
                <a:r>
                  <a:rPr lang="en-US" altLang="ko-KR" dirty="0"/>
                  <a:t>by</a:t>
                </a:r>
              </a:p>
              <a:p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en-US" altLang="ko-KR" sz="1800" dirty="0" err="1"/>
                  <a:t>Acos</a:t>
                </a:r>
                <a:r>
                  <a:rPr lang="ko-KR" altLang="en-US" sz="1800" dirty="0"/>
                  <a:t>을 이용하면 각도도 구할 수 있다</a:t>
                </a:r>
                <a:r>
                  <a:rPr lang="en-US" altLang="ko-KR" sz="1800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416A4-253C-44F4-B1FA-3F1A2A5ED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06" y="3101788"/>
                <a:ext cx="4437529" cy="2135521"/>
              </a:xfrm>
              <a:prstGeom prst="rect">
                <a:avLst/>
              </a:prstGeom>
              <a:blipFill>
                <a:blip r:embed="rId2"/>
                <a:stretch>
                  <a:fillRect l="-1236" t="-2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0201BB-74A1-45D1-AE7E-FDDDD548C33C}"/>
                  </a:ext>
                </a:extLst>
              </p:cNvPr>
              <p:cNvSpPr txBox="1"/>
              <p:nvPr/>
            </p:nvSpPr>
            <p:spPr>
              <a:xfrm>
                <a:off x="2796988" y="5091953"/>
                <a:ext cx="1183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0201BB-74A1-45D1-AE7E-FDDDD548C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091953"/>
                <a:ext cx="1183341" cy="369332"/>
              </a:xfrm>
              <a:prstGeom prst="rect">
                <a:avLst/>
              </a:prstGeom>
              <a:blipFill>
                <a:blip r:embed="rId3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38126B-6BB3-4AAB-A744-8ADC9044A7BC}"/>
                  </a:ext>
                </a:extLst>
              </p:cNvPr>
              <p:cNvSpPr txBox="1"/>
              <p:nvPr/>
            </p:nvSpPr>
            <p:spPr>
              <a:xfrm>
                <a:off x="1879001" y="3934822"/>
                <a:ext cx="1441525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38126B-6BB3-4AAB-A744-8ADC9044A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001" y="3934822"/>
                <a:ext cx="1441525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721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11758 CCW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2166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다각형의 면적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2162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선분 그룹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10255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교차점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1708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볼록 껍질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10903 Wall construction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2254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감옥 건설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3679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단순 다각형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3878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점 분리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9240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로버트 후드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17386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선분 교차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1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17387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선분 교차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2</a:t>
            </a:r>
            <a:endParaRPr lang="ko-KR" altLang="en-US" b="0" i="0" dirty="0">
              <a:solidFill>
                <a:srgbClr val="585F69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6262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직선을 벡터로 나타내는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외적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81BC51B-E492-4D8E-A0B5-5DF3C01660C9}"/>
              </a:ext>
            </a:extLst>
          </p:cNvPr>
          <p:cNvCxnSpPr/>
          <p:nvPr/>
        </p:nvCxnSpPr>
        <p:spPr>
          <a:xfrm>
            <a:off x="2078020" y="4649993"/>
            <a:ext cx="2214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AC9882E-E8BA-4DA4-BF65-D9546341152B}"/>
              </a:ext>
            </a:extLst>
          </p:cNvPr>
          <p:cNvCxnSpPr/>
          <p:nvPr/>
        </p:nvCxnSpPr>
        <p:spPr>
          <a:xfrm flipV="1">
            <a:off x="2069055" y="3251499"/>
            <a:ext cx="1398494" cy="139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95A2BD-FA15-4036-861E-ADF2BCD0CB73}"/>
              </a:ext>
            </a:extLst>
          </p:cNvPr>
          <p:cNvSpPr txBox="1"/>
          <p:nvPr/>
        </p:nvSpPr>
        <p:spPr>
          <a:xfrm>
            <a:off x="4473389" y="4449177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(ax, ay)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92046A-DCE0-4BDD-8DA4-7348B274A53B}"/>
              </a:ext>
            </a:extLst>
          </p:cNvPr>
          <p:cNvSpPr txBox="1"/>
          <p:nvPr/>
        </p:nvSpPr>
        <p:spPr>
          <a:xfrm>
            <a:off x="3530303" y="3070412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(bx, by)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416A4-253C-44F4-B1FA-3F1A2A5EDCA1}"/>
                  </a:ext>
                </a:extLst>
              </p:cNvPr>
              <p:cNvSpPr txBox="1"/>
              <p:nvPr/>
            </p:nvSpPr>
            <p:spPr>
              <a:xfrm>
                <a:off x="6391836" y="2743200"/>
                <a:ext cx="4437529" cy="1858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두 벡터의 외적</a:t>
                </a:r>
                <a:endParaRPr lang="en-US" altLang="ko-KR" dirty="0"/>
              </a:p>
              <a:p>
                <a:r>
                  <a:rPr lang="en-US" altLang="ko-KR" dirty="0"/>
                  <a:t>=</a:t>
                </a:r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1800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= ax</a:t>
                </a:r>
                <a:r>
                  <a:rPr lang="ko-KR" altLang="en-US" dirty="0"/>
                  <a:t>*</a:t>
                </a:r>
                <a:r>
                  <a:rPr lang="en-US" altLang="ko-KR" dirty="0"/>
                  <a:t>by – ay</a:t>
                </a:r>
                <a:r>
                  <a:rPr lang="ko-KR" altLang="en-US" dirty="0"/>
                  <a:t>*</a:t>
                </a:r>
                <a:r>
                  <a:rPr lang="en-US" altLang="ko-KR" dirty="0"/>
                  <a:t>bx</a:t>
                </a:r>
              </a:p>
              <a:p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ko-KR" altLang="en-US" dirty="0"/>
                  <a:t>부호를 이용해서 시계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반시계를 알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416A4-253C-44F4-B1FA-3F1A2A5ED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836" y="2743200"/>
                <a:ext cx="4437529" cy="1858522"/>
              </a:xfrm>
              <a:prstGeom prst="rect">
                <a:avLst/>
              </a:prstGeom>
              <a:blipFill>
                <a:blip r:embed="rId2"/>
                <a:stretch>
                  <a:fillRect l="-1238" t="-2295" r="-2063" b="-42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0201BB-74A1-45D1-AE7E-FDDDD548C33C}"/>
                  </a:ext>
                </a:extLst>
              </p:cNvPr>
              <p:cNvSpPr txBox="1"/>
              <p:nvPr/>
            </p:nvSpPr>
            <p:spPr>
              <a:xfrm>
                <a:off x="2814918" y="4733365"/>
                <a:ext cx="1183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0201BB-74A1-45D1-AE7E-FDDDD548C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918" y="4733365"/>
                <a:ext cx="1183341" cy="369332"/>
              </a:xfrm>
              <a:prstGeom prst="rect">
                <a:avLst/>
              </a:prstGeom>
              <a:blipFill>
                <a:blip r:embed="rId3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38126B-6BB3-4AAB-A744-8ADC9044A7BC}"/>
                  </a:ext>
                </a:extLst>
              </p:cNvPr>
              <p:cNvSpPr txBox="1"/>
              <p:nvPr/>
            </p:nvSpPr>
            <p:spPr>
              <a:xfrm>
                <a:off x="1896931" y="3576234"/>
                <a:ext cx="1441525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38126B-6BB3-4AAB-A744-8ADC9044A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931" y="3576234"/>
                <a:ext cx="1441525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36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ccw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한</a:t>
            </a:r>
            <a:r>
              <a:rPr lang="en-US" altLang="ko-KR" b="1" dirty="0"/>
              <a:t> </a:t>
            </a:r>
            <a:r>
              <a:rPr lang="ko-KR" altLang="en-US" b="1" dirty="0"/>
              <a:t>직선을 기준으로 시계 방향인지 반시계 방향인지 알 수 있음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278484-101E-4A61-85D3-16EA6A6D0783}"/>
              </a:ext>
            </a:extLst>
          </p:cNvPr>
          <p:cNvCxnSpPr>
            <a:cxnSpLocks/>
          </p:cNvCxnSpPr>
          <p:nvPr/>
        </p:nvCxnSpPr>
        <p:spPr>
          <a:xfrm flipV="1">
            <a:off x="1846729" y="3254188"/>
            <a:ext cx="1299883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CFDD85D-5AF6-4C70-A8D5-F1B46E057764}"/>
              </a:ext>
            </a:extLst>
          </p:cNvPr>
          <p:cNvCxnSpPr/>
          <p:nvPr/>
        </p:nvCxnSpPr>
        <p:spPr>
          <a:xfrm flipH="1" flipV="1">
            <a:off x="2303929" y="2653553"/>
            <a:ext cx="510989" cy="10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3FBD4D-9DC1-481C-AE2F-CFB4C316613D}"/>
              </a:ext>
            </a:extLst>
          </p:cNvPr>
          <p:cNvCxnSpPr/>
          <p:nvPr/>
        </p:nvCxnSpPr>
        <p:spPr>
          <a:xfrm flipV="1">
            <a:off x="4858871" y="3715871"/>
            <a:ext cx="573741" cy="115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B3194A5-4181-44E3-A2F8-8993CA5748F9}"/>
              </a:ext>
            </a:extLst>
          </p:cNvPr>
          <p:cNvCxnSpPr/>
          <p:nvPr/>
        </p:nvCxnSpPr>
        <p:spPr>
          <a:xfrm flipV="1">
            <a:off x="5432612" y="2563905"/>
            <a:ext cx="573741" cy="115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02BD42-C1DF-4964-AD61-7AD910610499}"/>
              </a:ext>
            </a:extLst>
          </p:cNvPr>
          <p:cNvCxnSpPr>
            <a:cxnSpLocks/>
          </p:cNvCxnSpPr>
          <p:nvPr/>
        </p:nvCxnSpPr>
        <p:spPr>
          <a:xfrm flipV="1">
            <a:off x="6992470" y="3316941"/>
            <a:ext cx="1192306" cy="15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23FC169-F548-4885-8530-8A0D27D08505}"/>
              </a:ext>
            </a:extLst>
          </p:cNvPr>
          <p:cNvCxnSpPr/>
          <p:nvPr/>
        </p:nvCxnSpPr>
        <p:spPr>
          <a:xfrm flipV="1">
            <a:off x="7960659" y="3177988"/>
            <a:ext cx="1380565" cy="44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4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ccw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반시계 방향인</a:t>
            </a:r>
            <a:r>
              <a:rPr lang="en-US" altLang="ko-KR" b="1" dirty="0"/>
              <a:t> </a:t>
            </a:r>
            <a:r>
              <a:rPr lang="ko-KR" altLang="en-US" b="1" dirty="0"/>
              <a:t>경우</a:t>
            </a:r>
            <a:r>
              <a:rPr lang="en-US" altLang="ko-KR" b="1" dirty="0"/>
              <a:t> </a:t>
            </a:r>
            <a:r>
              <a:rPr lang="ko-KR" altLang="en-US" b="1" dirty="0" err="1"/>
              <a:t>외적했을</a:t>
            </a:r>
            <a:r>
              <a:rPr lang="ko-KR" altLang="en-US" b="1" dirty="0"/>
              <a:t> 때 양수</a:t>
            </a:r>
            <a:r>
              <a:rPr lang="en-US" altLang="ko-KR" b="1" dirty="0"/>
              <a:t>, </a:t>
            </a:r>
            <a:r>
              <a:rPr lang="ko-KR" altLang="en-US" b="1" dirty="0"/>
              <a:t>시계 방향일 땐 음수</a:t>
            </a:r>
            <a:r>
              <a:rPr lang="en-US" altLang="ko-KR" b="1" dirty="0"/>
              <a:t>, </a:t>
            </a:r>
            <a:r>
              <a:rPr lang="ko-KR" altLang="en-US" b="1" dirty="0"/>
              <a:t>직선일땐 </a:t>
            </a:r>
            <a:r>
              <a:rPr lang="en-US" altLang="ko-KR" b="1" dirty="0"/>
              <a:t>0</a:t>
            </a:r>
            <a:r>
              <a:rPr lang="ko-KR" altLang="en-US" b="1" dirty="0"/>
              <a:t>이 나온다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278484-101E-4A61-85D3-16EA6A6D0783}"/>
              </a:ext>
            </a:extLst>
          </p:cNvPr>
          <p:cNvCxnSpPr>
            <a:cxnSpLocks/>
          </p:cNvCxnSpPr>
          <p:nvPr/>
        </p:nvCxnSpPr>
        <p:spPr>
          <a:xfrm flipV="1">
            <a:off x="1846729" y="3254188"/>
            <a:ext cx="1299883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CFDD85D-5AF6-4C70-A8D5-F1B46E057764}"/>
              </a:ext>
            </a:extLst>
          </p:cNvPr>
          <p:cNvCxnSpPr/>
          <p:nvPr/>
        </p:nvCxnSpPr>
        <p:spPr>
          <a:xfrm flipH="1" flipV="1">
            <a:off x="2303929" y="2653553"/>
            <a:ext cx="510989" cy="10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3FBD4D-9DC1-481C-AE2F-CFB4C316613D}"/>
              </a:ext>
            </a:extLst>
          </p:cNvPr>
          <p:cNvCxnSpPr/>
          <p:nvPr/>
        </p:nvCxnSpPr>
        <p:spPr>
          <a:xfrm flipV="1">
            <a:off x="4858871" y="3715871"/>
            <a:ext cx="573741" cy="115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B3194A5-4181-44E3-A2F8-8993CA5748F9}"/>
              </a:ext>
            </a:extLst>
          </p:cNvPr>
          <p:cNvCxnSpPr/>
          <p:nvPr/>
        </p:nvCxnSpPr>
        <p:spPr>
          <a:xfrm flipV="1">
            <a:off x="5432612" y="2563905"/>
            <a:ext cx="573741" cy="115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02BD42-C1DF-4964-AD61-7AD910610499}"/>
              </a:ext>
            </a:extLst>
          </p:cNvPr>
          <p:cNvCxnSpPr>
            <a:cxnSpLocks/>
          </p:cNvCxnSpPr>
          <p:nvPr/>
        </p:nvCxnSpPr>
        <p:spPr>
          <a:xfrm flipV="1">
            <a:off x="6992470" y="3316941"/>
            <a:ext cx="1192306" cy="15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23FC169-F548-4885-8530-8A0D27D08505}"/>
              </a:ext>
            </a:extLst>
          </p:cNvPr>
          <p:cNvCxnSpPr/>
          <p:nvPr/>
        </p:nvCxnSpPr>
        <p:spPr>
          <a:xfrm flipV="1">
            <a:off x="7960659" y="3177988"/>
            <a:ext cx="1380565" cy="44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074CC1-15DE-4F27-9320-4C8C1082C55D}"/>
                  </a:ext>
                </a:extLst>
              </p:cNvPr>
              <p:cNvSpPr txBox="1"/>
              <p:nvPr/>
            </p:nvSpPr>
            <p:spPr>
              <a:xfrm>
                <a:off x="7109011" y="4114016"/>
                <a:ext cx="1183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074CC1-15DE-4F27-9320-4C8C1082C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011" y="4114016"/>
                <a:ext cx="1183341" cy="369332"/>
              </a:xfrm>
              <a:prstGeom prst="rect">
                <a:avLst/>
              </a:prstGeom>
              <a:blipFill>
                <a:blip r:embed="rId2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4C2F9E-312B-4E45-9AA6-9085785EF8AB}"/>
                  </a:ext>
                </a:extLst>
              </p:cNvPr>
              <p:cNvSpPr txBox="1"/>
              <p:nvPr/>
            </p:nvSpPr>
            <p:spPr>
              <a:xfrm>
                <a:off x="4805082" y="4114016"/>
                <a:ext cx="1183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4C2F9E-312B-4E45-9AA6-9085785E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082" y="4114016"/>
                <a:ext cx="1183341" cy="369332"/>
              </a:xfrm>
              <a:prstGeom prst="rect">
                <a:avLst/>
              </a:prstGeom>
              <a:blipFill>
                <a:blip r:embed="rId3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4861B-083D-43BF-9522-1729F08AA7D4}"/>
                  </a:ext>
                </a:extLst>
              </p:cNvPr>
              <p:cNvSpPr txBox="1"/>
              <p:nvPr/>
            </p:nvSpPr>
            <p:spPr>
              <a:xfrm>
                <a:off x="2214283" y="4266416"/>
                <a:ext cx="1183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4861B-083D-43BF-9522-1729F08A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283" y="4266416"/>
                <a:ext cx="1183341" cy="369332"/>
              </a:xfrm>
              <a:prstGeom prst="rect">
                <a:avLst/>
              </a:prstGeom>
              <a:blipFill>
                <a:blip r:embed="rId3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581C45-1EA5-49BA-B502-52B4A1699AB3}"/>
                  </a:ext>
                </a:extLst>
              </p:cNvPr>
              <p:cNvSpPr txBox="1"/>
              <p:nvPr/>
            </p:nvSpPr>
            <p:spPr>
              <a:xfrm>
                <a:off x="2081605" y="2870625"/>
                <a:ext cx="118334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581C45-1EA5-49BA-B502-52B4A1699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605" y="2870625"/>
                <a:ext cx="1183341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9B4640-0B37-45AB-99F1-534D62F274A0}"/>
                  </a:ext>
                </a:extLst>
              </p:cNvPr>
              <p:cNvSpPr txBox="1"/>
              <p:nvPr/>
            </p:nvSpPr>
            <p:spPr>
              <a:xfrm>
                <a:off x="5325034" y="3018631"/>
                <a:ext cx="118334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9B4640-0B37-45AB-99F1-534D62F27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34" y="3018631"/>
                <a:ext cx="1183341" cy="41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C328DE-0007-4068-B6D4-583B5816BF59}"/>
                  </a:ext>
                </a:extLst>
              </p:cNvPr>
              <p:cNvSpPr txBox="1"/>
              <p:nvPr/>
            </p:nvSpPr>
            <p:spPr>
              <a:xfrm>
                <a:off x="8095126" y="2985771"/>
                <a:ext cx="118334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C328DE-0007-4068-B6D4-583B5816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126" y="2985771"/>
                <a:ext cx="1183341" cy="41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15D9B4-394C-469E-A57C-40FC34748934}"/>
                  </a:ext>
                </a:extLst>
              </p:cNvPr>
              <p:cNvSpPr txBox="1"/>
              <p:nvPr/>
            </p:nvSpPr>
            <p:spPr>
              <a:xfrm>
                <a:off x="2003611" y="5111170"/>
                <a:ext cx="5585012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15D9B4-394C-469E-A57C-40FC34748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611" y="5111170"/>
                <a:ext cx="5585012" cy="410305"/>
              </a:xfrm>
              <a:prstGeom prst="rect">
                <a:avLst/>
              </a:prstGeom>
              <a:blipFill>
                <a:blip r:embed="rId7"/>
                <a:stretch>
                  <a:fillRect t="-10294" b="-22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786720-5AD5-42DA-BAAE-CF355ED824A8}"/>
                  </a:ext>
                </a:extLst>
              </p:cNvPr>
              <p:cNvSpPr txBox="1"/>
              <p:nvPr/>
            </p:nvSpPr>
            <p:spPr>
              <a:xfrm>
                <a:off x="4674198" y="5111170"/>
                <a:ext cx="5585012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786720-5AD5-42DA-BAAE-CF355ED82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198" y="5111170"/>
                <a:ext cx="5585012" cy="410305"/>
              </a:xfrm>
              <a:prstGeom prst="rect">
                <a:avLst/>
              </a:prstGeom>
              <a:blipFill>
                <a:blip r:embed="rId8"/>
                <a:stretch>
                  <a:fillRect t="-10294" b="-22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178343-B677-4CB4-A9D5-A63275A8E2A0}"/>
                  </a:ext>
                </a:extLst>
              </p:cNvPr>
              <p:cNvSpPr txBox="1"/>
              <p:nvPr/>
            </p:nvSpPr>
            <p:spPr>
              <a:xfrm>
                <a:off x="7588623" y="5005069"/>
                <a:ext cx="5585012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178343-B677-4CB4-A9D5-A63275A8E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623" y="5005069"/>
                <a:ext cx="5585012" cy="410305"/>
              </a:xfrm>
              <a:prstGeom prst="rect">
                <a:avLst/>
              </a:prstGeom>
              <a:blipFill>
                <a:blip r:embed="rId9"/>
                <a:stretch>
                  <a:fillRect t="-10448" b="-23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89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다각형 면적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잘 쓰이지 않지만 가끔씩 나옴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아무 점 하나를 잡는다</a:t>
            </a:r>
            <a:r>
              <a:rPr lang="en-US" altLang="ko-KR" b="1" dirty="0"/>
              <a:t>.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FE1AAC-F633-44AB-BAFA-8ADC6E238F4A}"/>
              </a:ext>
            </a:extLst>
          </p:cNvPr>
          <p:cNvSpPr/>
          <p:nvPr/>
        </p:nvSpPr>
        <p:spPr>
          <a:xfrm>
            <a:off x="2985247" y="5056094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8E2FFD-744A-42D7-9FDD-413CB7DE67E5}"/>
              </a:ext>
            </a:extLst>
          </p:cNvPr>
          <p:cNvSpPr/>
          <p:nvPr/>
        </p:nvSpPr>
        <p:spPr>
          <a:xfrm>
            <a:off x="4132729" y="5056094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3CEB7A4-4F20-4F36-AAFC-09CF29A06288}"/>
              </a:ext>
            </a:extLst>
          </p:cNvPr>
          <p:cNvSpPr/>
          <p:nvPr/>
        </p:nvSpPr>
        <p:spPr>
          <a:xfrm>
            <a:off x="5316070" y="4428565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93EDCE1-98C5-44F0-BB53-51BD844E6E1B}"/>
              </a:ext>
            </a:extLst>
          </p:cNvPr>
          <p:cNvSpPr/>
          <p:nvPr/>
        </p:nvSpPr>
        <p:spPr>
          <a:xfrm>
            <a:off x="5002306" y="3429000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E125D1E-720B-476B-AE1F-2D730D72FAC1}"/>
              </a:ext>
            </a:extLst>
          </p:cNvPr>
          <p:cNvSpPr/>
          <p:nvPr/>
        </p:nvSpPr>
        <p:spPr>
          <a:xfrm>
            <a:off x="3827930" y="4069977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1715759-9132-4FCD-B016-12AD5ECA7812}"/>
              </a:ext>
            </a:extLst>
          </p:cNvPr>
          <p:cNvSpPr/>
          <p:nvPr/>
        </p:nvSpPr>
        <p:spPr>
          <a:xfrm>
            <a:off x="2734236" y="3792867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E97F441-F110-4B8A-996A-D7CBD7C34746}"/>
              </a:ext>
            </a:extLst>
          </p:cNvPr>
          <p:cNvSpPr/>
          <p:nvPr/>
        </p:nvSpPr>
        <p:spPr>
          <a:xfrm>
            <a:off x="2563906" y="4493112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B9EC80C-ECD5-4AC7-A7E5-9B3D083C99F7}"/>
              </a:ext>
            </a:extLst>
          </p:cNvPr>
          <p:cNvCxnSpPr>
            <a:stCxn id="11" idx="7"/>
            <a:endCxn id="12" idx="1"/>
          </p:cNvCxnSpPr>
          <p:nvPr/>
        </p:nvCxnSpPr>
        <p:spPr>
          <a:xfrm>
            <a:off x="3040341" y="5065547"/>
            <a:ext cx="1101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93FCDDC-81D5-42F9-91DD-BDF3DE799D6A}"/>
              </a:ext>
            </a:extLst>
          </p:cNvPr>
          <p:cNvCxnSpPr>
            <a:stCxn id="12" idx="1"/>
            <a:endCxn id="14" idx="2"/>
          </p:cNvCxnSpPr>
          <p:nvPr/>
        </p:nvCxnSpPr>
        <p:spPr>
          <a:xfrm flipV="1">
            <a:off x="4142182" y="4460839"/>
            <a:ext cx="1173888" cy="60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ACA1E55-6B50-4380-995D-DE5B9CDE66E2}"/>
              </a:ext>
            </a:extLst>
          </p:cNvPr>
          <p:cNvCxnSpPr>
            <a:stCxn id="14" idx="1"/>
            <a:endCxn id="17" idx="4"/>
          </p:cNvCxnSpPr>
          <p:nvPr/>
        </p:nvCxnSpPr>
        <p:spPr>
          <a:xfrm flipH="1" flipV="1">
            <a:off x="5034580" y="3493547"/>
            <a:ext cx="290943" cy="94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EDE409-2F32-4212-A9BD-0E54FC4A1BA3}"/>
              </a:ext>
            </a:extLst>
          </p:cNvPr>
          <p:cNvCxnSpPr>
            <a:stCxn id="17" idx="1"/>
            <a:endCxn id="18" idx="7"/>
          </p:cNvCxnSpPr>
          <p:nvPr/>
        </p:nvCxnSpPr>
        <p:spPr>
          <a:xfrm flipH="1">
            <a:off x="3883024" y="3438453"/>
            <a:ext cx="1128735" cy="64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B4FD8AE-5E33-49F3-8D8B-163F0D3AAEF4}"/>
              </a:ext>
            </a:extLst>
          </p:cNvPr>
          <p:cNvCxnSpPr>
            <a:endCxn id="29" idx="6"/>
          </p:cNvCxnSpPr>
          <p:nvPr/>
        </p:nvCxnSpPr>
        <p:spPr>
          <a:xfrm flipH="1" flipV="1">
            <a:off x="2798783" y="3825141"/>
            <a:ext cx="1100378" cy="26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193111-DEE8-4E23-B5F9-D1DDFA84A396}"/>
              </a:ext>
            </a:extLst>
          </p:cNvPr>
          <p:cNvCxnSpPr>
            <a:stCxn id="29" idx="6"/>
            <a:endCxn id="31" idx="1"/>
          </p:cNvCxnSpPr>
          <p:nvPr/>
        </p:nvCxnSpPr>
        <p:spPr>
          <a:xfrm flipH="1">
            <a:off x="2573359" y="3825141"/>
            <a:ext cx="225424" cy="6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E864DE-5B1C-4031-8A65-47C1D2CDD123}"/>
              </a:ext>
            </a:extLst>
          </p:cNvPr>
          <p:cNvCxnSpPr>
            <a:stCxn id="31" idx="1"/>
            <a:endCxn id="11" idx="1"/>
          </p:cNvCxnSpPr>
          <p:nvPr/>
        </p:nvCxnSpPr>
        <p:spPr>
          <a:xfrm>
            <a:off x="2573359" y="4502565"/>
            <a:ext cx="421341" cy="56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F4B6F57D-5C75-4225-902A-EF41B58C4467}"/>
              </a:ext>
            </a:extLst>
          </p:cNvPr>
          <p:cNvSpPr/>
          <p:nvPr/>
        </p:nvSpPr>
        <p:spPr>
          <a:xfrm>
            <a:off x="3806415" y="4698646"/>
            <a:ext cx="64547" cy="645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00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다각형 면적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각 변을 돌면서 만들어지는 삼각형의 넓이를 구한다</a:t>
            </a:r>
            <a:r>
              <a:rPr lang="en-US" altLang="ko-KR" b="1" dirty="0"/>
              <a:t>.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FE1AAC-F633-44AB-BAFA-8ADC6E238F4A}"/>
              </a:ext>
            </a:extLst>
          </p:cNvPr>
          <p:cNvSpPr/>
          <p:nvPr/>
        </p:nvSpPr>
        <p:spPr>
          <a:xfrm>
            <a:off x="2985247" y="5056094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8E2FFD-744A-42D7-9FDD-413CB7DE67E5}"/>
              </a:ext>
            </a:extLst>
          </p:cNvPr>
          <p:cNvSpPr/>
          <p:nvPr/>
        </p:nvSpPr>
        <p:spPr>
          <a:xfrm>
            <a:off x="4132729" y="5056094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3CEB7A4-4F20-4F36-AAFC-09CF29A06288}"/>
              </a:ext>
            </a:extLst>
          </p:cNvPr>
          <p:cNvSpPr/>
          <p:nvPr/>
        </p:nvSpPr>
        <p:spPr>
          <a:xfrm>
            <a:off x="5316070" y="4428565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93EDCE1-98C5-44F0-BB53-51BD844E6E1B}"/>
              </a:ext>
            </a:extLst>
          </p:cNvPr>
          <p:cNvSpPr/>
          <p:nvPr/>
        </p:nvSpPr>
        <p:spPr>
          <a:xfrm>
            <a:off x="5002306" y="3429000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E125D1E-720B-476B-AE1F-2D730D72FAC1}"/>
              </a:ext>
            </a:extLst>
          </p:cNvPr>
          <p:cNvSpPr/>
          <p:nvPr/>
        </p:nvSpPr>
        <p:spPr>
          <a:xfrm>
            <a:off x="3827930" y="4069977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1715759-9132-4FCD-B016-12AD5ECA7812}"/>
              </a:ext>
            </a:extLst>
          </p:cNvPr>
          <p:cNvSpPr/>
          <p:nvPr/>
        </p:nvSpPr>
        <p:spPr>
          <a:xfrm>
            <a:off x="2734236" y="3792867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E97F441-F110-4B8A-996A-D7CBD7C34746}"/>
              </a:ext>
            </a:extLst>
          </p:cNvPr>
          <p:cNvSpPr/>
          <p:nvPr/>
        </p:nvSpPr>
        <p:spPr>
          <a:xfrm>
            <a:off x="2563906" y="4493112"/>
            <a:ext cx="64547" cy="6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B9EC80C-ECD5-4AC7-A7E5-9B3D083C99F7}"/>
              </a:ext>
            </a:extLst>
          </p:cNvPr>
          <p:cNvCxnSpPr>
            <a:stCxn id="11" idx="7"/>
            <a:endCxn id="12" idx="1"/>
          </p:cNvCxnSpPr>
          <p:nvPr/>
        </p:nvCxnSpPr>
        <p:spPr>
          <a:xfrm>
            <a:off x="3040341" y="5065547"/>
            <a:ext cx="1101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93FCDDC-81D5-42F9-91DD-BDF3DE799D6A}"/>
              </a:ext>
            </a:extLst>
          </p:cNvPr>
          <p:cNvCxnSpPr>
            <a:stCxn id="12" idx="1"/>
            <a:endCxn id="14" idx="2"/>
          </p:cNvCxnSpPr>
          <p:nvPr/>
        </p:nvCxnSpPr>
        <p:spPr>
          <a:xfrm flipV="1">
            <a:off x="4142182" y="4460839"/>
            <a:ext cx="1173888" cy="60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ACA1E55-6B50-4380-995D-DE5B9CDE66E2}"/>
              </a:ext>
            </a:extLst>
          </p:cNvPr>
          <p:cNvCxnSpPr>
            <a:stCxn id="14" idx="1"/>
            <a:endCxn id="17" idx="4"/>
          </p:cNvCxnSpPr>
          <p:nvPr/>
        </p:nvCxnSpPr>
        <p:spPr>
          <a:xfrm flipH="1" flipV="1">
            <a:off x="5034580" y="3493547"/>
            <a:ext cx="290943" cy="94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EDE409-2F32-4212-A9BD-0E54FC4A1BA3}"/>
              </a:ext>
            </a:extLst>
          </p:cNvPr>
          <p:cNvCxnSpPr>
            <a:stCxn id="17" idx="1"/>
            <a:endCxn id="18" idx="7"/>
          </p:cNvCxnSpPr>
          <p:nvPr/>
        </p:nvCxnSpPr>
        <p:spPr>
          <a:xfrm flipH="1">
            <a:off x="3883024" y="3438453"/>
            <a:ext cx="1128735" cy="64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B4FD8AE-5E33-49F3-8D8B-163F0D3AAEF4}"/>
              </a:ext>
            </a:extLst>
          </p:cNvPr>
          <p:cNvCxnSpPr>
            <a:endCxn id="29" idx="6"/>
          </p:cNvCxnSpPr>
          <p:nvPr/>
        </p:nvCxnSpPr>
        <p:spPr>
          <a:xfrm flipH="1" flipV="1">
            <a:off x="2798783" y="3825141"/>
            <a:ext cx="1100378" cy="26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193111-DEE8-4E23-B5F9-D1DDFA84A396}"/>
              </a:ext>
            </a:extLst>
          </p:cNvPr>
          <p:cNvCxnSpPr>
            <a:stCxn id="29" idx="6"/>
            <a:endCxn id="31" idx="1"/>
          </p:cNvCxnSpPr>
          <p:nvPr/>
        </p:nvCxnSpPr>
        <p:spPr>
          <a:xfrm flipH="1">
            <a:off x="2573359" y="3825141"/>
            <a:ext cx="225424" cy="6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E864DE-5B1C-4031-8A65-47C1D2CDD123}"/>
              </a:ext>
            </a:extLst>
          </p:cNvPr>
          <p:cNvCxnSpPr>
            <a:stCxn id="31" idx="1"/>
            <a:endCxn id="11" idx="1"/>
          </p:cNvCxnSpPr>
          <p:nvPr/>
        </p:nvCxnSpPr>
        <p:spPr>
          <a:xfrm>
            <a:off x="2573359" y="4502565"/>
            <a:ext cx="421341" cy="56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F4B6F57D-5C75-4225-902A-EF41B58C4467}"/>
              </a:ext>
            </a:extLst>
          </p:cNvPr>
          <p:cNvSpPr/>
          <p:nvPr/>
        </p:nvSpPr>
        <p:spPr>
          <a:xfrm>
            <a:off x="3806415" y="4698646"/>
            <a:ext cx="64547" cy="645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369EB3B-8E23-42BB-9FF4-93A8816569B1}"/>
              </a:ext>
            </a:extLst>
          </p:cNvPr>
          <p:cNvCxnSpPr>
            <a:stCxn id="48" idx="7"/>
            <a:endCxn id="12" idx="7"/>
          </p:cNvCxnSpPr>
          <p:nvPr/>
        </p:nvCxnSpPr>
        <p:spPr>
          <a:xfrm>
            <a:off x="3861509" y="4708099"/>
            <a:ext cx="326314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CB7572-1DDE-4EFD-8F1E-1AC45AAC71AD}"/>
              </a:ext>
            </a:extLst>
          </p:cNvPr>
          <p:cNvCxnSpPr>
            <a:stCxn id="48" idx="0"/>
            <a:endCxn id="14" idx="0"/>
          </p:cNvCxnSpPr>
          <p:nvPr/>
        </p:nvCxnSpPr>
        <p:spPr>
          <a:xfrm flipV="1">
            <a:off x="3838689" y="4428565"/>
            <a:ext cx="1509655" cy="27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AC942BCF-A2BE-45E0-B34E-2F953ECE31CE}"/>
              </a:ext>
            </a:extLst>
          </p:cNvPr>
          <p:cNvSpPr/>
          <p:nvPr/>
        </p:nvSpPr>
        <p:spPr>
          <a:xfrm>
            <a:off x="3845859" y="4455459"/>
            <a:ext cx="1506070" cy="609600"/>
          </a:xfrm>
          <a:custGeom>
            <a:avLst/>
            <a:gdLst>
              <a:gd name="connsiteX0" fmla="*/ 0 w 1506070"/>
              <a:gd name="connsiteY0" fmla="*/ 206188 h 609600"/>
              <a:gd name="connsiteX1" fmla="*/ 331694 w 1506070"/>
              <a:gd name="connsiteY1" fmla="*/ 609600 h 609600"/>
              <a:gd name="connsiteX2" fmla="*/ 1506070 w 1506070"/>
              <a:gd name="connsiteY2" fmla="*/ 0 h 609600"/>
              <a:gd name="connsiteX3" fmla="*/ 0 w 1506070"/>
              <a:gd name="connsiteY3" fmla="*/ 20618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6070" h="609600">
                <a:moveTo>
                  <a:pt x="0" y="206188"/>
                </a:moveTo>
                <a:lnTo>
                  <a:pt x="331694" y="609600"/>
                </a:lnTo>
                <a:lnTo>
                  <a:pt x="1506070" y="0"/>
                </a:lnTo>
                <a:lnTo>
                  <a:pt x="0" y="20618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856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10542</TotalTime>
  <Words>940</Words>
  <Application>Microsoft Office PowerPoint</Application>
  <PresentationFormat>와이드스크린</PresentationFormat>
  <Paragraphs>265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Open Sans</vt:lpstr>
      <vt:lpstr>Slack-Lato</vt:lpstr>
      <vt:lpstr>Calibri</vt:lpstr>
      <vt:lpstr>Calibri Light</vt:lpstr>
      <vt:lpstr>Cambria Math</vt:lpstr>
      <vt:lpstr>추억</vt:lpstr>
      <vt:lpstr>중급반 12주차 스터디</vt:lpstr>
      <vt:lpstr>기하</vt:lpstr>
      <vt:lpstr>점, 선분, 직선</vt:lpstr>
      <vt:lpstr>직선을 벡터로 나타내는 이유</vt:lpstr>
      <vt:lpstr>직선을 벡터로 나타내는 이유</vt:lpstr>
      <vt:lpstr>ccw</vt:lpstr>
      <vt:lpstr>ccw</vt:lpstr>
      <vt:lpstr>다각형 면적 구하기</vt:lpstr>
      <vt:lpstr>다각형 면적 구하기</vt:lpstr>
      <vt:lpstr>다각형 면적 구하기</vt:lpstr>
      <vt:lpstr>삼각형 면적 구하기</vt:lpstr>
      <vt:lpstr>삼각형 면적 구하기</vt:lpstr>
      <vt:lpstr>다각형 면적 구하기</vt:lpstr>
      <vt:lpstr>다각형 면적 구하기</vt:lpstr>
      <vt:lpstr>#2166 다각형 면적 구하기</vt:lpstr>
      <vt:lpstr> #17386 선분 교차 1</vt:lpstr>
      <vt:lpstr> #17386 선분 교차 1</vt:lpstr>
      <vt:lpstr> #17386 선분 교차 1</vt:lpstr>
      <vt:lpstr> #17386 선분 교차 1</vt:lpstr>
      <vt:lpstr>#17387 선분 교차 2</vt:lpstr>
      <vt:lpstr>#17387 선분 교차 2</vt:lpstr>
      <vt:lpstr>#17387 선분 교차 2</vt:lpstr>
      <vt:lpstr>#17387 선분 교차 2</vt:lpstr>
      <vt:lpstr>#1708 볼록 껍질</vt:lpstr>
      <vt:lpstr>#1708 볼록 껍질</vt:lpstr>
      <vt:lpstr>#1708 볼록 껍질</vt:lpstr>
      <vt:lpstr>#1708 볼록 껍질</vt:lpstr>
      <vt:lpstr>#1708 볼록 껍질</vt:lpstr>
      <vt:lpstr>#1708 볼록 껍질</vt:lpstr>
      <vt:lpstr>#1708 볼록 껍질</vt:lpstr>
      <vt:lpstr>#1708 볼록 껍질</vt:lpstr>
      <vt:lpstr>#1708 볼록 껍질</vt:lpstr>
      <vt:lpstr>#9240 로버트 후드</vt:lpstr>
      <vt:lpstr>#9240 로버트 후드</vt:lpstr>
      <vt:lpstr>#9240 로버트 후드</vt:lpstr>
      <vt:lpstr>#9240 로버트 후드</vt:lpstr>
      <vt:lpstr>#9240 로버트 후드</vt:lpstr>
      <vt:lpstr>#9240 로버트 후드</vt:lpstr>
      <vt:lpstr>#9240 로버트 후드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중급반 2주차 스터디</dc:title>
  <dc:creator>이 준석</dc:creator>
  <cp:lastModifiedBy>이 준석</cp:lastModifiedBy>
  <cp:revision>93</cp:revision>
  <dcterms:created xsi:type="dcterms:W3CDTF">2020-07-17T13:50:13Z</dcterms:created>
  <dcterms:modified xsi:type="dcterms:W3CDTF">2020-08-29T02:59:46Z</dcterms:modified>
</cp:coreProperties>
</file>