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90" r:id="rId5"/>
    <p:sldId id="291" r:id="rId6"/>
    <p:sldId id="259" r:id="rId7"/>
    <p:sldId id="292" r:id="rId8"/>
    <p:sldId id="293" r:id="rId9"/>
    <p:sldId id="294" r:id="rId10"/>
    <p:sldId id="295" r:id="rId11"/>
    <p:sldId id="282" r:id="rId12"/>
    <p:sldId id="284" r:id="rId13"/>
    <p:sldId id="260" r:id="rId14"/>
    <p:sldId id="261" r:id="rId15"/>
    <p:sldId id="265" r:id="rId16"/>
    <p:sldId id="266" r:id="rId17"/>
    <p:sldId id="267" r:id="rId18"/>
    <p:sldId id="296" r:id="rId19"/>
    <p:sldId id="287" r:id="rId20"/>
    <p:sldId id="271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02:32.2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12412 9692 455 0,'0'-7'20'0,"0"4"-15"16,0 3-1-16,0 0 3 16,0 0 7-16,0 0 10 15,0 0-17-15,0 0-1 16,0 0-7-16,0 0 3 16,0 0 0-16,0 0-3 0,0 0 3 15,0 0-2-15,0 0 5 16,0 0-7-1,0 0 6-15,0 0-7 0,0 0 5 16,0 0-2-16,4 0-1 16,4-1 4-16,2 1-3 15,-3-3 3-15,2 3-6 16,3-2 6-16,2 1-6 16,3-2 5-16,4-1-1 15,2 1-1-15,0-2 2 16,3 1-3-16,-5 1 4 15,3 0-5-15,-1 0 4 16,1 0-5-16,0 1 6 0,4-1-3 16,4 0 0-16,-1 2 0 15,2-2 1 1,1 0-1-16,-2-1 0 16,3 1 3-16,-3 0-4 0,0 2 1 15,-1 1 0-15,-1 0 1 16,1 0-4-16,2 0 5 15,0 0-1-15,1 1-1 16,2 2 0-16,1 0 0 16,2 0 2-16,-2-2-5 15,-3 2 6-15,0-2-5 16,-2 1 3-16,2-1-2 16,0 0 2-16,-1 2 0 15,6-3-3-15,-5 3 4 16,6-1-4-16,-2 0 4 15,0-2-2-15,-1 2 0 0,1-2-1 16,-6 0 2-16,0 0-1 16,-4 1 1-16,-4 3 0 15,2 0-3-15,0-1 5 16,4-1-7-16,7 2 7 16,2-4-5-16,7 0 4 15,6 0-4-15,1 0 3 16,2 0-1-16,-5 0 0 15,-1-2 2-15,-6-1-4 16,-4 3 5-16,-1 0-5 16,1 0 4-16,0 0-5 15,2 0 4-15,4 0-1 16,0 1 1-16,4 1 0 0,6-2-2 16,3 0 2-16,5 0-3 15,4 0 5-15,6-5-4 16,-2-1 3-16,-7 3-4 15,-6 3 2-15,-7 0 1 16,-2 0-3-16,-2 7 5 16,2 3-3-16,0-2 2 15,2 1-5-15,2-4 6 16,2-2-4-16,-1-3 1 16,0 0 1-16,0 0-2 15,0 0 3-15,-6 0-4 16,-1 0 5-16,-3 0-6 0,0 0 5 15,-2 0-4-15,1 8 3 16,2 1-1-16,-6-2 1 16,-2-3-2-16,1-1 2 15,-5-3 0-15,0 0-3 16,-2 0 6-16,-3 0-7 16,1-5 5-16,-5 1-2 15,1-1 0-15,2 1 0 16,4-1 0-16,4-2 1 15,6 2-2-15,4-6 3 16,-2-2-4-16,6 2 3 16,-4-3-2-16,-4 5 6 15,-2-1-9-15,-4 1 4 0,-4 5 1 16,0-1-1-16,-4 5 0 16,1 0 0-16,-1 0 4 15,-2 0-8-15,5 0 8 16,0 0-8-16,-1 0 4 15,6 0 3-15,-5 0-3 16,4 0 1-16,0 0-5 16,0 0 8-16,2 0-10 15,2 0 12-15,1 0-10 16,2 0 8-16,4 0-4 16,7-6 0-16,4-1 0 15,4 3-1-15,1 1 3 0,1 2-4 16,-4 1 4-16,-1 0-4 15,-5 3 4-15,3 6-3 16,-1 1 1-16,1 1-1 16,0-1 1-16,0 2 0 15,2 0-4-15,-2-4 10 16,-3 0-8-16,2-2 2 16,-1 1-4-16,5-2 8 15,2-2-8-15,1 0 4 16,3-2 4-16,2 2-8 15,1 1 8-15,1-1-9 16,-1 2 11-16,2-5-12 16,1 0 8-16,-3 0-3 0,4 0 2 15,-5 0 2-15,-1-2-6 16,-1 2 6-16,-3-2-6 16,2 2 7-16,-7 0-9 15,-5 0 9-15,-3 0-4 16,-3 0 1-16,-8 0-2 15,-5 2 1-15,-2 1 0 16,-9 1-3-16,6-3 8 16,0-1-6-16,7 0 2 15,7 0-2-15,10-11 4 16,7-4-4-16,4-1 3 16,-3 1-1-16,-2 1 0 0,-8 0-2 15,-5 6 2-15,-5 1-1 16,-6 2-2-16,0-1 4 15,-2 3-4 1,0 0 6-16,2 1-7 0,0 0 5 16,5 1-2-16,0-5 1 15,-6 4-1-15,1-1-1 16,-4 0 4-16,-7 2-5 16,-1-1 4-16,-2 2-4 15,-1 0 4-15,-3 0-2 16,1 0 3-16,4 0-2 15,5 0 0-15,8 0 6 16,1 0-8-16,-1 0 4 0,0-3-4 16,-10 1 3-1,-6 2-2-15,-5 0 0 16,-6 0 0-16,0 0 2 16,-2 0-3-16,-1 0 1 0,-3-2 2 15,0 0-4-15,0 2 4 16,0-1-3-16,0 1 3 15,1 0-2-15,-1 0 1 16,3 0-6-16,5-4-27 16,-4-7-52-16,-4-7-191 15</inkml:trace>
  <inkml:trace contextRef="#ctx0" brushRef="#br0" timeOffset="18240.4">6104 9397 9 0</inkml:trace>
  <inkml:trace contextRef="#ctx0" brushRef="#br0" timeOffset="18315.2">6104 9397 0 0,'-67'-86'1'16,"61"73"10"-16,0 2-5 15,-4 3 19-15,-4-1-2 0,-2 1-35 16</inkml:trace>
  <inkml:trace contextRef="#ctx0" brushRef="#br0" timeOffset="18667.25">5842 9251 377 0,'-13'4'34'16,"4"-3"-16"-16,6 1 30 15,3-2 4-15,0 0-26 16,0 0-24-16,1 0-11 16,20 0 3-16,12 0 6 0,4 0 9 15,8 0 1-15,1-7-5 16,2-4-2-16,-4 0 0 16,-8 2 1-1,-9 4-5-15,-14 5 5 0,-8 0-7 16,-5 0 0-16,0 0 0 15,-2 15 27-15,-20 18 6 16,-13 12-12-16,-3 5-6 16,8-4-5-16,6-10-4 15,9-4-2-15,5-9-1 16,8-5-8-16,2-7-32 16,5-11-77-16,17-13-114 0</inkml:trace>
  <inkml:trace contextRef="#ctx0" brushRef="#br0" timeOffset="18828.82">6110 9312 389 0,'0'0'75'0,"0"0"-51"16,0 0 13-16,6 0-8 15,3 0-11-15,3 7-10 16,10 3 6-16,2 1-10 16,7-4-1-16,-1-4 1 15,4-1-3-15,-4-2-53 16,-15 0-55-16,-13 0-185 15</inkml:trace>
  <inkml:trace contextRef="#ctx0" brushRef="#br0" timeOffset="19147.73">5964 9604 427 0,'0'0'28'16,"3"0"-48"-16,25 0 12 15,13-12 10-15,9-11 4 16,4-6-2-16,1 1 1 16,-3 3-2-16,-13 10-5 15,-11 5 3-15,-12 9-4 16,-8 1-2-16,-8 0 2 0,0 0 11 16,0 0 37-16,0 10 4 15,0 4-14 1,-5 2-9-16,2 4-9 15,3-1-15-15,0 3 1 0,0 5-4 16,6 1 3-16,5-2-4 16,-2-6-13-16,-2-4-27 15,-4-6-31-15,-3-6-20 16,0-4-137-16</inkml:trace>
  <inkml:trace contextRef="#ctx0" brushRef="#br0" timeOffset="19427.98">6259 9707 68 0,'-18'15'317'15,"2"5"-284"-15,4 3 6 16,2 4 19-16,5 4-27 16,5 1-11-16,0-1-13 15,9-2-2-15,9-2-6 16,7-7 1-16,6-3-5 0,5-10 2 16,2-7 3-16,-2 0-17 15,-10-11 7-15,-4-7-6 16,-17-6 12-16,-5-3 6 15,-6-3 14-15,-21-2-3 16,-9 6 11-16,-6 7 4 16,0 5-6-16,4 5-3 15,7 7-5-15,7 2-9 16,8 0 0-16,7 0-8 16,9 0-3-16,0 0-69 15,10 0-226-15</inkml:trace>
  <inkml:trace contextRef="#ctx0" brushRef="#br0" timeOffset="20251.88">5425 7082 427 0,'-6'1'28'15,"6"-1"-24"-15,0 0 25 16,3 0-13-16,21-1-23 16,12-10 14-16,7-3-2 15,-3 5-3-15,-3 7-1 16,-2 2-2-16,-9 1 1 16,-2 14 0-16,-4 2-1 0,-6 4 9 15,-3 0 0-15,-2 1 9 16,-2 2-9-1,-5 0-2-15,-2 7-4 16,0 3 4-16,-15 1-7 0,-3-1-28 16,-4-6-51-16,-5-14-127 15</inkml:trace>
  <inkml:trace contextRef="#ctx0" brushRef="#br0" timeOffset="20416.43">5547 7343 204 0,'0'14'167'0,"0"3"-170"15,0 6 16-15,5 4 23 16,8 1-14-16,-2 1-7 0,-4-2-7 16,-1 1-5-16,-2 1 2 15,-4-3 0 1,0 3-5-16,-10-6-46 16,-5-5-60-16,-6-7-142 0</inkml:trace>
  <inkml:trace contextRef="#ctx0" brushRef="#br0" timeOffset="20639.84">5431 7675 244 0,'-15'-1'55'0,"6"-1"29"16,8 2-31-16,1 0-5 16,0-1-36-16,24-3-18 15,17-5 13-15,13-3-3 16,4-5 4-16,5 1 0 0,-2 2 0 16,-3 0-2-16,-3 4-3 15,-10 4-2-15,-7 0 2 16,-15 2-3-1,-9 2 1-15,-9 2-2 0,-4 0 1 16,-1 0 5-16,0 0 2 16,0 0-2-16,0 0-1 15,-6 0-37-15,-10 4-120 16</inkml:trace>
  <inkml:trace contextRef="#ctx0" brushRef="#br0" timeOffset="22283.83">4703 8789 311 0,'-7'1'11'16,"4"-1"14"-16,3 0 27 16,0 0-16-16,0 0-24 15,0 0-9-15,0 0 0 16,0 0 4-16,0 0 0 15,0 2 4-15,0-2 1 16,0 0 1-16,0 0-5 16,0 0-3-16,0 0-3 0,0 0 1 15,0 0-3-15,0 0 3 16,0 0-2-16,0 0-1 16,0 0 3-1,3 0-6-15,14 0 4 0,7 0 6 16,3-4-2-16,-3-5 0 15,3 1 2-15,1 1-2 16,-4 1-3-16,-1 4 0 16,0-4 0-16,1 2-1 15,3 0 1-15,5-1-1 16,1-1-1-16,5-3 0 16,0 1 2-16,-1-2-2 0,0 1 0 15,-2 1 0-15,1-2 1 16,-1 2-1-1,1-1 1-15,1-1-2 0,3-5 2 16,-1 1 0-16,3-4-1 16,4 0 2-16,-3-3 1 15,5 2-2-15,-2 0 1 16,-3 3 3-16,0 2-8 16,-1 3 9-16,1 1-6 15,0 0 0-15,-1 1 2 16,-3 2 0-16,5 0-1 15,0-2 2-15,2 1 0 16,3-3-3-16,3-3 4 0,6 0 1 16,0-3 0-1,9 2 7-15,-1 0-8 16,-2 0-1-16,0 2-1 16,-7-1 2-16,-4 3-3 0,-7 1 1 15,-6 2-3-15,-4 4 3 16,-2-1-2-16,-4 3-1 15,-2-1 3-15,-2 0-1 16,-7 0 1-16,1 1-2 16,-1 0 2-16,-3 0-1 15,4-4 0-15,-1 3 1 16,0-1-1-16,4-1 1 0,-1 0-1 16,-2 1 5-16,3-2-6 15,-5 4 3 1,-1-1-3-16,6 1 2 15,1-2 1-15,6 0-1 0,6-4-1 16,-2 1 1-16,0 0 1 16,-6 1 0-16,-6 2-2 15,-5 3-1-15,-6-1 1 16,-4 1 0-16,-6 1 1 16,1-1-1-16,-1 1 5 15,-1-3-1-15,0 3 1 16,0 0 3-16,0 0-2 15,0 0 2-15,0 0-2 16,0 0 0-16,0 0-4 16,0 0-1-16,0 0-1 15,0 0-1-15,0 0 0 16,0 0-17-16,0 0-51 0,-11-4-91 16</inkml:trace>
  <inkml:trace contextRef="#ctx0" brushRef="#br0" timeOffset="29451.22">8139 8339 315 0,'0'7'57'16,"0"-3"-62"-16,0-3 15 16,-2 4 9-16,-8 0-2 15,-3 5-3-15,-3 2-7 16,-4 2-6-16,-1 2 11 16,-9-2-3-16,2 1 1 15,-8-4 8-15,-3 0-5 16,2-4 5-16,-6-4 0 15,0-3 1-15,2 0-14 16,-1-6 8-16,3-9-6 16,3-3 1-16,1-4 4 0,6-2-3 15,-1-1-8-15,6-3 5 16,0-1-7-16,2-6 2 16,3-1 2-16,10-3 0 15,6-1-8-15,3-4 5 16,1 0 2-16,16 1-3 15,3 5 1-15,3 2 0 16,0 8-2-16,2 5 1 16,1 2-1-16,6 5 2 15,0 3-2-15,7 1 2 16,4 2-3-16,2 6 3 16,5 4-5-16,4 0 3 0,-6 2 2 15,1 13-8-15,-9 3 5 16,-6 6-1-1,-4-2 1-15,-6 3 2 16,-3 0 1-16,-6-1 0 0,2 4 0 16,-3-1 0-16,-1 4 0 15,-4 2 0-15,-4 4 0 16,-5 4 6-16,0 8-6 16,0 4 1-16,-15 0 1 15,-5-2-3-15,-6-5-1 16,-2-5 9-16,-2-7-5 15,-3-6 1-15,-1-7 4 16,-5-7 0-16,-4-9 3 0,-1-5-4 16,0 0-2-16,1 0 7 15,8-4-12 1,6-3 6-16,8 2-2 16,7-1-1-16,7 1-12 0,4-1 6 15,3 0-9-15,0-6-42 16,0-6-71-16,6-2-183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02:41.8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9291 9458 339 0,'0'-7'33'16,"0"4"-26"-16,0 0 2 15,0 3 14-15,0-1 9 16,0 0-8-16,0 1 7 16,0 0 15-16,0 0 5 15,0 0-7-15,0 0-7 0,0 0 1 16,-7 5-15-16,-8 23-16 16,-7 7 8-16,1 8-11 15,4-10-3 1,8-9-1-16,6-4-20 0,2 0-53 15,1 1-26-15,-4-4-106 16</inkml:trace>
  <inkml:trace contextRef="#ctx0" brushRef="#br0" timeOffset="395.21">9438 10444 571 0,'-16'0'9'0,"4"0"-3"0,5-7 4 16,3-25 2-16,4-25-12 16,3-22-2-16,16-22-8 15,8-10-14-15,-4 1-9 16,-4 12 8-16,-5 12 24 15,-6 22 3-15,-4 18-2 16,-1 14 2-16,0 14 3 16,-3 12-3-16,3 4 2 15,3 2-3-15,9 0 0 16,9 18 22-16,7 12 9 16,3 10-4-16,5 8-12 15,0 3-9-15,-2 4-1 0,0-2-3 16,-4-1-2-16,-3-2 0 15,-6-7-1-15,-6 0-7 16,-7 0-37-16,-11-6-52 16,0-6-154-16</inkml:trace>
  <inkml:trace contextRef="#ctx0" brushRef="#br0" timeOffset="564.74">9554 10018 553 0,'0'-3'6'16,"20"-5"-25"-16,16-5 19 0,13-3 1 15,5-6 2-15,4-5-3 16,-7-1-42-16,-13-2-168 16</inkml:trace>
  <inkml:trace contextRef="#ctx0" brushRef="#br0" timeOffset="735.28">9989 9313 592 0,'-11'0'19'0,"-3"16"-25"16,1 12 11-16,4 10-1 0,3 10 1 15,6-1-4-15,0-1-11 16,0-3-43-16,12-10-127 15</inkml:trace>
  <inkml:trace contextRef="#ctx0" brushRef="#br0" timeOffset="1223.98">14038 9112 669 0,'0'0'7'0,"0"0"-2"16,-2 0 7-16,-9 4 14 15,-15 31-7-15,-11 18-14 16,-3 17-3-16,2 3 0 16,15-9 0-16,15-8-4 15,8-10-24-15,11-5-30 16,14-20-104-16</inkml:trace>
  <inkml:trace contextRef="#ctx0" brushRef="#br0" timeOffset="1568.82">14526 9206 708 0,'3'0'2'0,"15"4"-16"16,11 3 7-16,12 6 8 16,8 11 2-16,-1 5-2 15,-5 4 0-15,-13 8 3 0,-21 6-4 16,-9 6 2 0,-23 8-1-16,-27 6 1 15,-11 1-2-15,-3-4 2 16,7-8-5-16,14-11 7 0,16-13 0 15,14-9 3-15,13-6 1 16,0 0-10-16,19 2 4 16,23 1-5-16,15-5 6 15,15-7-3-15,4-8-4 16,-1 0-35-16,-15-12-83 16,-16-16-129-16</inkml:trace>
  <inkml:trace contextRef="#ctx0" brushRef="#br0" timeOffset="1740.36">14479 9450 653 0,'-5'0'17'16,"7"0"-30"-16,32 7 0 16,13 14 14-16,13 2 1 15,4 0 0-15,5-5 0 16,-7-7-1-16,-7-7-77 15,-16-4-137-15</inkml:trace>
  <inkml:trace contextRef="#ctx0" brushRef="#br0" timeOffset="1911.9">15213 8811 579 0,'-27'54'27'15,"8"6"-35"-15,-1 7 12 16,3-3 4-16,9-6-5 16,7-2-2-16,-2-4-26 15,-5-11-180-15</inkml:trace>
  <inkml:trace contextRef="#ctx0" brushRef="#br0" timeOffset="2856.66">10009 10548 361 0,'2'31'22'15,"-2"-2"-14"-15,0-1 27 16,-5-6 13-16,-19-1 21 16,-1-3-20-16,-12-3-25 15,-9-2 3-15,-13-7-6 16,-12-2-10-16,-11-4-4 0,-10-2-3 16,-7-16-1-16,5-10-3 15,-2-13-3-15,4-18 4 16,5-23-8-1,-1-24 4-15,14-24 1 0,13-21 2 16,16-17 2-16,29-4-5 16,16 0 5-16,33 11 0 15,35 18-3-15,17 19-1 16,15 23-1-16,10 22 5 16,15 20-2-16,18 20 3 15,7 20-1-15,1 17 4 16,-13 8-5-16,-12 31-1 15,-13 20-1-15,-24 16 1 0,-20 14 2 16,-26 11-2-16,-19 4 4 16,-21-1-2-1,-6-4 1-15,-29-5 0 16,-11-4 1-16,-9-2-1 0,-5-2 0 16,-2 0-5-16,-2-5 4 15,3-6-9-15,8-8-26 16,16-13-40-16,15-18-106 15</inkml:trace>
  <inkml:trace contextRef="#ctx0" brushRef="#br0" timeOffset="3984.45">15149 10539 480 0,'-51'26'-34'16,"11"-2"34"-16,1-5 4 16,-1-2 16-16,3-3 10 15,-2-3 4-15,-1-1 3 16,-2-7-9-16,-4-3 3 15,-6 0-7-15,-9-2-13 16,-9-15-8-16,-13-5 5 16,-11-9 3-16,-6-9-9 0,-7-11 2 15,1-12-4-15,7-11 0 16,12-4 0-16,5-5 1 16,10-2-1-16,7 1 0 15,10-2 1-15,22 0 0 16,22-6 2-16,13-5-4 15,37-8 3-15,19-8-2 16,9-1 0-16,3 4-4 16,-3 2 4-16,-4 8-3 15,-7 7 3-15,-7 10-2 16,-4 9 4-16,-2 15-2 16,2 9 1-16,8 6-1 0,10 2-1 15,15 4 1-15,14 3-2 16,12 8 4-16,0 13 0 15,2 10-3-15,-9 4 4 16,-5 24-2-16,-1 13 2 16,-9 11-4-16,-3 9 3 15,-11 7 2-15,-7 4-2 16,-6 4 1-16,-8 6 3 16,-12 2 1-16,-8 4 0 15,-12 0 6-15,-9 1-6 16,-6 4 2-16,-3 0-1 15,-21 11 3-15,-5 6 4 16,-7 7-6-16,-2 8-3 0,-1 0-4 16,-2-4 1-16,2-11-3 15,-3-18 4-15,0-15-6 16,-2-12 4-16,-9-4-1 16,-7-5 1-16,-7-4-2 15,-9-1-16-15,-10-8-48 16,-17-12-76-16,-10-14-452 15</inkml:trace>
  <inkml:trace contextRef="#ctx0" brushRef="#br0" timeOffset="11308">17183 8545 121 0,'-28'6'3'0,"3"4"3"16,11-6 21-16,4-1 25 16,4 0-33-16,3 0-16 15,1-1-6-15,2 3-18 16,0-3-50-16,0 2-46 16</inkml:trace>
  <inkml:trace contextRef="#ctx0" brushRef="#br0" timeOffset="13072.26">11690 8937 388 0,'-23'-13'8'0,"8"3"-3"15,5 6 30-15,-1 0 16 16,1 1-1-16,1 0-19 16,1 3-3-16,-2 0-2 15,3 0-3-15,-6 0-8 16,-1 7-6-16,-13 11-2 0,1 9-4 16,-6 9 2-16,-4 4-2 15,6 2 4-15,2 4 0 16,2 0 2-16,3 2-5 15,7 3 1-15,5-1-2 16,8 1-4-16,3 8 9 16,3 0-8-16,19 6 4 15,6 5-5-15,7-3 2 16,10-4 0-16,2-5-1 16,13-8-3-16,2-9 2 15,4-9-1-15,4-11 2 16,0-11-1-16,1-10-2 0,-1-10 2 15,-1-22-3-15,-6-16 5 16,-8-13-3-16,-7-10 2 16,-12-6 0-16,-4-5 2 15,-10-4 1-15,-9-4-3 16,-8-5 0-16,-5-2-1 16,-8 5 0-16,-21 10 2 15,-12 14-1-15,-12 16 5 16,-14 13-2-16,-9 14 9 15,-8 13 0-15,-2 11 2 16,0 1-6-16,4 19 5 16,9 7-10-16,12 3 0 15,17-6-3-15,16-8-2 0,18-3-4 16,10 2-32-16,0 6-51 16,13-5-105-16</inkml:trace>
  <inkml:trace contextRef="#ctx0" brushRef="#br0" timeOffset="14399.46">18132 8026 517 0,'-45'-11'6'0,"19"2"0"16,0 2 22-16,2 4 31 15,2 3-18-15,-3 0-8 16,2 0-14-16,-4 12-2 0,-2 4-4 16,-3 9 2-16,-3 10-5 15,-7 15-5-15,2 9 4 16,1 2-4-16,8 9 1 16,5-4-1-16,9 7 1 15,9 3-3-15,8 2 1 16,2 1-4-16,26-4 0 15,15-6 1-15,15-2-2 0,8-8 4 16,10-9-6 0,7-11 5-16,7-17-3 15,8-15 1-15,-5-7-4 16,-3-15 2-16,-11-20-1 0,-12-11-3 16,-6-11 3-16,-7-10-4 15,-7-7 6-15,-11-5-2 16,-8-1 4-16,-16 0-1 15,-12 4 1-15,0 4 3 16,-30 5-1-16,-13 6 1 16,-12 7 0-16,-7 9 4 15,-7 9-3-15,-4 11 3 16,0 11 3-16,1 7-1 16,7 7-3-16,10 0-3 15,13 7-2-15,16 0 0 16,12-3-1-16,10-1-4 15,4-2 3-15,0-1-19 0,4 4-29 16,23 3-37-16,15-3 11 16,10-1-115-16</inkml:trace>
  <inkml:trace contextRef="#ctx0" brushRef="#br0" timeOffset="15079.05">18650 8254 452 0,'-43'3'22'0,"13"1"-8"15,11 0 41-15,9-4 19 16,7 0-14 0,3 0-28-16,0 0-21 0,0 0-4 15,0 0-4-15,4 0-1 16,20 1-3-16,13 1 8 16,15-2-2-16,12 0 3 15,13-2 0-15,12-13-2 16,10-4 3-16,7-4 0 15,6-2-2-15,1 2-4 16,5-2 0-16,-1 1-3 16,4 4 3-16,-2-2-5 0,-7 3 3 15,-7 3-1-15,-6 0 13 16,-8 1-5-16,-11 3 0 16,-8 0-1-16,-16 3-3 15,-11 4 3-15,-11 1-6 16,-12 2 3-16,-4-1-4 15,-9 2 2-15,-3 1-3 16,-3-2 3-16,0 2-1 16,0 0-2-16,0 0 3 15,-3 0-5-15,0 0 5 16,0 0-19-16,0 0-31 16,0-12-27-16,-13-6-32 15,-17-11-236-15</inkml:trace>
  <inkml:trace contextRef="#ctx0" brushRef="#br0" timeOffset="15311.43">20293 7667 453 0,'-12'-13'130'0,"5"6"-127"0,7 6 19 15,0 1-18-15,3 0-1 16,24 7-8-16,7 17 6 16,12 12 11-16,-3 9-3 15,-9 7-1-15,-5 2-4 16,-13 2 2-16,-12-2-5 15,-4-6 3-15,-9-5 1 16,-20-6-2-16,-6-8 1 0,2-6-2 16,8-7-2-16,11-7-4 15,12-8-11 1,2-1-33-16,30-18-114 16,14-17-66-16</inkml:trace>
  <inkml:trace contextRef="#ctx0" brushRef="#br0" timeOffset="15832.04">20884 7575 436 0,'-52'3'191'0,"1"12"-191"16,5 12 12-16,8 9 27 15,2 12 4-15,8 11-19 16,4 9-6-16,12 2-5 0,7-1-1 16,5 1-1-16,2-2-6 15,20-1-1-15,10-2-2 16,9-7-3-16,2-5 2 16,8-9-3-16,4-8 4 15,-1-10-4-15,2-9 4 16,5-12-4-16,5-5 1 15,7-18-1-15,4-18-4 16,1-14 6-16,-5-10-9 16,-5-5 11-16,-13-6-7 15,-7-2 7-15,-12 1-4 16,-13 0 2-16,-9 3-2 0,-11 4 4 16,-3 1 0-16,-11 3 8 15,-20 4 3-15,-18 10 10 16,-13 6-3-16,-22 14 0 15,-17 10-7-15,-7 11-9 16,-8 6-1-16,9 13 0 16,19 7-4-16,14 2 3 15,21-2-2-15,15 0-8 16,10 1-16-16,13 4-14 16,5 4-32-16,5 1-25 15,2 0-161-15</inkml:trace>
  <inkml:trace contextRef="#ctx0" brushRef="#br0" timeOffset="17278.82">20565 8287 94 0,'0'6'81'0,"-1"-3"-74"15,1-3 10-15,0 0 34 16,0 0 10-16,0 0-20 16,0 0 3-16,0 0 7 15,0 0 4-15,0 0-15 16,0 0 6-16,0 0-7 15,-2 0 0-15,-2 0-8 16,-5 0-6-16,-4 0-13 0,-7 0-8 16,-5 0 6-16,-6 1-3 15,-3 3 0-15,-4-1-4 16,-1 1 6 0,-2-1-2-16,-1 1 2 0,-1-1 2 15,-2 1-3-15,1 1-5 16,-4 3-2-16,0-1 1 15,-4 1-1-15,-1 3-1 16,-2 0 1-16,2 3 0 16,0 3-1-16,-5 0 2 15,-6 3-1-15,-3 1-3 16,-2 0 4-16,2-2-3 16,6-2 3-16,-3-3-3 15,0-1 3-15,-3-4-2 16,1 0-2-16,7 0 6 15,4 0-6-15,7-1 4 16,7-2-5-16,3 0 6 0,8 0-3 16,4 1 2-16,8-1-1 15,0-2 0-15,6-1 1 16,-1 2-2-16,1 0 3 16,-5 0-5-16,-1 2 2 15,-4 4 0-15,-3 1 1 16,1 1-3-16,-5 2 3 15,-2-2 0-15,-2 0-1 0,-2-1 1 16,1-3-2 0,2-2 8-16,10-3-6 15,1-1 7-15,8-3-5 16,7 0 3-16,1 0-5 0,5 0 0 16,0 0-1-16,0 0 0 15,0 0 0-15,0 0-2 16,0 0-1-16,0 0-3 15,0 0-11-15,0 0-22 16,0 0-23-16,8 0-38 16,11-7-57-16,2-15-112 15</inkml:trace>
  <inkml:trace contextRef="#ctx0" brushRef="#br0" timeOffset="17631.88">18786 8463 370 0,'13'-14'11'15,"-1"4"-8"-15,-9 4 1 0,-3 5 40 16,0 1 26-16,0 0-22 16,-15 0-8-16,-10 14-17 15,-12 8-14-15,1 6 2 16,2 0 9-16,7-3 3 16,10-7-3-16,6-6-5 15,11-1-7-15,0 5-6 16,1 3-7-16,21 7 3 15,11 4 6-15,9 0 0 16,6 5 0-16,4-2-3 16,-6 2-2-16,1 0 4 15,-11-6-5-15,-8-3 3 0,-7-5-2 16,-9-6 4-16,-6-6-3 16,-4-5-1-16,-2-3 2 15,0-1 1-15,0 0 1 16,0 0-1-16,0 0-3 15,4 0-44-15,2-14-57 16,-6-5-107-16</inkml:trace>
  <inkml:trace contextRef="#ctx0" brushRef="#br0" timeOffset="20956.75">17809 10893 205 0,'-6'-4'9'0,"0"0"5"0,3-1 16 16,0 4 4-16,1-2-3 15,1 0 9-15,-1 1-1 16,0 0 15-16,0 1 5 16,1 1-10-16,-2-1-4 15,-2 1-9-15,-4 0-9 16,-6 0-6-16,-3 0-10 15,-7 0-4-15,-2 11-2 16,-1 2 0-16,3 1 1 16,2 2-2-16,2 4 1 0,-2 4 1 15,-1 8-3-15,3 7 0 16,-1 7-1 0,4 5 1-16,6 4 0 15,4 0 0-15,4 2-2 0,2-4 0 16,2 1 2-16,0 3-3 15,2 2 1-15,10 1-3 16,4 0 5-16,5-4-3 16,4 2-1-16,4-4 3 15,2 0-1-15,5-2 1 16,3-2-5-16,8-3 5 16,3-6-1-16,1-2 0 15,6-6-2-15,-1-9 1 0,1-3 2 16,1-11-3-16,-3-9 2 15,0-1-2 1,-1 0 2-16,-2-10-3 16,-4-8 3-16,-1-5-3 0,-2-8 4 15,1-4-4-15,-4-2 1 16,-5-2-1-16,-1-5-2 16,-5-4 4-16,1-6-5 15,-6-5 5-15,-5-4-1 16,-6-7 2-16,-5-3-4 15,-7-4 6-15,-3-4-4 16,0 1 2-16,-3 0 2 0,-16 5-3 16,-3 6 1-1,-9 5 0-15,-4 5 3 16,-3 6-4-16,-7 3 2 16,-7 5 2-16,0 4-1 0,-8 5-2 15,1 7 2-15,-1 4 6 16,-1 7-4-16,3 7 2 15,0 5-2-15,1 6 0 16,-1 0-3-16,4 6-1 16,4 9 0-16,5 5-2 15,14-5 1-15,10-1 0 16,14-1-2-16,7 2-15 16,3 3-27-16,23 3-49 15,7-10-137-15</inkml:trace>
  <inkml:trace contextRef="#ctx0" brushRef="#br0" timeOffset="21660.1">18741 11218 479 0,'-9'0'10'0,"6"0"3"16,2 0 41-16,-1 0 1 15,2 0-25-15,0 0-19 0,0 0-6 16,0 0 0-16,0 0 3 16,6-4-5-16,20-4-1 15,12-7 6-15,17-5 10 16,11-5-6-16,13-4-2 16,10-5-2-16,11 0-5 15,11-3 8-15,6 1 4 16,10 4-5-16,5 2-8 15,5-1 2-15,6 2-3 16,10 0 1-16,2-2 0 16,-6 4 0-16,-12 0 3 15,-24 4-6-15,-22 6 3 0,-21 3-4 16,-18 4 3-16,-21 3 0 16,-15 3 0-16,-9 1-3 15,-7 2 8-15,0 1 2 16,0 0 11-16,0 0-7 15,0 0-8-15,0 0 3 16,-1-1-9-16,-17-6-6 16,-15-4-67-16,-13-5-70 15,-8-6-352-15</inkml:trace>
  <inkml:trace contextRef="#ctx0" brushRef="#br0" timeOffset="21908.44">20585 10428 535 0,'0'5'65'16,"16"2"-91"-16,13 5 16 16,15 9 11-1,10 7 3-15,5 8 15 0,2 5 0 16,-10 2-5-16,-11 3-6 16,-16-2-5-16,-15-2 3 15,-9-1-4-15,-4-4 8 16,-23-1-4-16,-4-6 2 15,-4-4-5-15,4-6 0 16,9-6-2-16,7-6 0 16,12-4-9-16,3-4-59 0,4-1-176 15</inkml:trace>
  <inkml:trace contextRef="#ctx0" brushRef="#br0" timeOffset="22560.2">21354 10256 543 0,'-35'0'-5'0,"9"0"26"16,3 1 32-16,1 11-14 16,2 4-10-16,2 7-15 0,-4 6 4 15,-2 10-4-15,1 5 5 16,-3 8-9-16,4 6 2 16,1 9-1-16,7 8-1 15,8 2-1-15,6-2-3 16,2-6 1-16,21-1-7 15,12-3 3-15,7 0-6 16,6-7 4-16,7-4-2 0,4-7 1 16,4-8 0-1,4-7-2-15,0-14 5 16,3-11-8-16,3-7 6 16,6-20-10-16,3-18 3 0,3-12-2 15,-5-10 9-15,-7-3-3 16,-10 1 6-16,-12 1-3 15,-9 6-2-15,-7 3 4 16,-10 2-5-16,-3-2 6 16,-7-5-2-16,-8-1 2 15,-7-6-2-15,0-3 8 16,-17-7 0-16,-18-2-5 16,-12 1 2-16,-13 3-3 15,-13 10 6-15,-15 12-6 16,-10 15 9-16,-3 15 1 15,7 10 2-15,9 10-3 16,8 0-8-16,7 4 0 0,3 12-5 16,7 3 1-16,8 4-3 15,7 4-5-15,5 3-42 16,-2 6-45-16,2-5-74 16</inkml:trace>
  <inkml:trace contextRef="#ctx0" brushRef="#br0" timeOffset="24231.58">21071 11115 534 0,'0'-1'7'0,"-5"-1"13"16,0 2 40-16,1-1-12 15,-5 1-21 1,2 0-10-16,-5 0-4 16,-6 0-6-16,-2 0 8 0,-5 0-9 15,0 8 0-15,-5 3 3 16,-6 2 0-16,-4 0 6 15,-9 2-10-15,-5 2 4 16,-5-1-4-16,-8 4 0 16,-3 2-4-16,-5-3 3 15,2 4-1-15,0-4-2 16,-3 2 1-16,-3 3 0 16,-7 2 0-16,-6 5-2 15,-7 1 2-15,0-4-3 16,-3 1 1-16,6-1 0 15,3 0 1-15,4 0 1 16,7-5-4-16,9-2 4 0,6 0-4 16,12-6 5-16,8-4-6 15,11-1 5-15,6-3-2 16,7 1 2-16,1-1-2 16,1-1-1-16,5-2 3 15,-5-2-3-15,0 4 3 16,-1 1-3-16,-10 3 3 15,1 1-3-15,-10 3 3 16,-3 0-3-16,4 0 4 16,-3-3-3-16,10-1 1 15,6-5 0-15,12 1-5 16,9-3 9-16,2-2-7 0,4-1 1 16,0 0-4-16,0 0-4 15,6 1-38-15,13-1-37 16,10 0-10-16,0-15-159 15</inkml:trace>
  <inkml:trace contextRef="#ctx0" brushRef="#br0" timeOffset="24555.23">18731 11594 604 0,'-6'-3'51'0,"-2"2"-52"16,1 1 10-16,-5 0 7 15,-3 7-4-15,-6 16-9 16,2 5-4-16,4 4 1 15,6-3 1-15,3-6 0 0,6 2-2 16,0 0-2-16,18-3 2 16,15 6 0-16,9-2 3 15,10-1 0-15,6-1-2 16,0-2 0-16,0-3 0 16,-6-2 3-16,-1-3-4 15,-6-4 3-15,-1-1-2 16,-2 0 1-16,-9-4 0 15,-11 0 2-15,-12-1-2 16,-7-4-1-16,-3 1 0 16,0 2 9-16,-10 0-7 15,-14 2-13-15,-9-2-62 0,-4-3-45 16,0-6-156-16</inkml:trace>
  <inkml:trace contextRef="#ctx0" brushRef="#br0" timeOffset="25627.52">19879 10216 394 0,'0'-8'6'0,"0"6"69"16,0 1 6-16,0 1-15 15,0 0-20-15,-3 0-19 16,-3 0-7-16,-7 15-2 16,-7 14 3-16,2 10-16 15,2 4-2-15,15-2-4 16,1-5 1-16,15-1-5 15,20-6 4-15,8-4 1 16,2-4 0-16,-3-6 2 0,-14-5-2 16,-10-3 3-16,-11-2-4 15,-7-2 2-15,0 4 1 16,-15 8 3-16,-20 8 7 16,-7 4-8-16,-3-2 1 15,11-5-4-15,7-8 3 16,4-3-8-16,6-4-8 15,5-5-39-15,6-12-73 16,3-26-263-16</inkml:trace>
  <inkml:trace contextRef="#ctx0" brushRef="#br0" timeOffset="25781.1">19846 10203 557 0,'0'-1'19'16,"4"-1"-16"-16,7 2-4 15,11 0-2-15,13 0 2 16,5 0 3-16,2 2-2 16,-7 4-26-16,-14 2-115 15</inkml:trace>
  <inkml:trace contextRef="#ctx0" brushRef="#br0" timeOffset="26244.9">19706 9989 434 0,'0'-2'59'0,"0"2"-15"15,0 0 24-15,0 0-19 16,0 0-24-16,0 24-15 16,-18 25 7-16,-10 22 14 15,-9 16-9-15,-3 7-11 16,1-8-2-16,6-11 0 16,6-14-3-16,9-16-5 15,9-14 3-15,3-11-7 16,6-7 2-16,0-5-30 0,0-8-52 15,9 0-82-15</inkml:trace>
  <inkml:trace contextRef="#ctx0" brushRef="#br0" timeOffset="26939.19">19249 10250 488 0,'-12'-8'13'0,"-1"6"66"15,2 2-14-15,2 0-2 16,-6 0-34-16,0 20-13 16,-2 12-8-16,-1 7-2 15,4 3 2-15,7-3-4 16,7-4-3-16,0-2-2 15,13-5 1-15,14-3-2 16,1-5 0-16,4-12 1 0,-1-7-3 16,-1-1-1-1,-5-15 0-15,-1-14 2 16,-11-11 2-16,-4-5 4 16,-6 2-2-16,-3 1 0 0,-1 4 3 15,-19 8 0-15,-2 7 8 16,-3 6 7-16,1 8 0 15,1 6-10-15,1 0-4 16,3 3-7-16,5 0 3 16,5 0-2-16,2 9 1 15,4 10-8-15,3 8-26 16,0 1-24-16,13-3-46 16,7-12-104-16</inkml:trace>
  <inkml:trace contextRef="#ctx0" brushRef="#br0" timeOffset="55023.93">18667 11049 333 0,'-2'1'-90'15,"2"32"-58"-15,0-2 152 16,6-1 1-16,19-3-4 0,5-5 0 16,6-7-3-16</inkml:trace>
  <inkml:trace contextRef="#ctx0" brushRef="#br0" timeOffset="55592.39">18707 11189 42 0,'-3'0'-4'15,"3"0"9"-15,0 0 15 16,0 0-1-16,0 0-14 15,0 0 4-15,3 0-3 16,7-1-2-16,1-2 2 16,-1-3 2-16,2 1 2 15,-1 0 3-15,-4 0-6 0,0 1-1 16,-4 1-5-16,3 0 4 16,-3 0-5-16,2 3-10 15,-1 0-28-15,-1 0-73 16</inkml:trace>
  <inkml:trace contextRef="#ctx0" brushRef="#br0" timeOffset="57423.37">18839 11172 196 0,'-11'3'7'16,"2"0"-12"-16,3 0 6 0,1-3 3 16,2 0 16-16,-1 0-2 15,1 0-5-15,1 0-7 16,-2 0-2-16,-1 0 8 15,2 0-3-15,-3 0 4 16,5 0-7-16,1 0 2 16,-2 0 2-16,2 0-7 15,-5 0-3-15,0 0-20 16,-1 0 5-16,-3 0-3 16,1 0 10-16,1 0 2 15,0 1 8-15,2 2-1 16,-1-2 9-16,-1 2 8 15,-3 2-1-15,-3 2-13 0,-4 3-3 16,3-3 7-16,1-1-4 16,5-2 8-16,7-3 22 15,1 1 7-15,0-2-13 16,0 0-9-16,0 0-10 16,0 0-2-16,6 0-4 15,12-6 2-15,5-5 0 16,2-3-3-16,3 0 1 15,8-3-4-15,8-2 3 16,11-3-2-16,8-8 1 16,4 1-1-16,0-1 2 15,1 2 1-15,4 3-3 0,-8 3 1 16,1 2-2-16,-2 1 2 16,-5 1 0-16,1 2 0 15,-1-1-1-15,-1-2 1 16,5 3-1-16,3-2 1 15,-1 1 3-15,-3 3 1 16,-4 0 1-16,-7 6-4 16,-4 2 2-16,-2 5-3 15,-7 1-2-15,-3 0 2 16,-3 0 2-16,-1 0-3 16,3 2-2-16,5 0 5 15,3-2-2-15,5 0-1 16,6 0 3-16,0 0-1 0,3 0-4 15,-2-3 3-15,-4 2 1 16,-5 1-2 0,-2 0 1-16,-6 0-2 15,-2 0 1-15,-1 0 0 0,-5 0 1 16,-1 0-1-16,-4 0 1 16,-7 0 1-16,-3 0-3 15,-4 0 5-15,0-1-3 16,-2-1 6-16,2 1-3 15,-1-1-1-15,-2 2-2 16,-2 0 1-16,-1 0-2 16,-3 0 1-16,2 0 1 0,-1 0-12 15,-1-2-47-15,0-7-106 16</inkml:trace>
  <inkml:trace contextRef="#ctx0" brushRef="#br0" timeOffset="57692.18">20786 10444 585 0,'-8'0'-7'0,"7"2"3"16,1 4 5-16,1 12-7 15,19 12 11-15,7 9 7 0,1 7-4 16,2 0-6-16,-10 1 2 15,-9-1-2 1,-11-3 3-16,0 0 1 16,-14-4-4-16,-12-7 4 0,0-8-2 15,4-8-2-15,6-7 0 16,6-4-6-16,5-3-56 16,0-2-142-16</inkml:trace>
  <inkml:trace contextRef="#ctx0" brushRef="#br0" timeOffset="58622.96">19885 11637 551 0,'-32'-11'26'0,"4"7"-19"15,1 4 40-15,5 0 12 0,3 4-15 16,2 11-25-16,4 10-13 16,3 8-2-16,5 8-5 15,5 1 6-15,0-3-8 16,8-6 4-16,14-2-1 16,6-6-3-16,2-7 1 15,1-9 1-15,-4-5-2 16,-7-4 0-16,-4-5-4 15,-6-21 2-15,-7-12 8 16,-3-6-2-16,-4-6 4 16,-21 2-2-16,-8 2 0 15,-1 9 1-15,-2 10-4 0,4 6 6 16,9 12-5-16,5 5 3 16,3 4-3-16,7 0-1 15,4 8-3-15,4 20-7 16,0 5-20-16,13 5-39 15,13-12-104-15,2-11-207 16</inkml:trace>
  <inkml:trace contextRef="#ctx0" brushRef="#br0" timeOffset="58864.32">20172 11446 652 0,'0'0'6'15,"-7"14"19"-15,-11 24 3 16,-6 16-2-16,3 14-4 16,4 6-14-1,1-1-1-15,6-8-4 0,4-6-1 16,0-6-2-16,5-7 4 16,1-8-6-16,0-11 1 15,0-7-12-15,0-10-42 16,13-10-40-16,7-16-57 15,2-27-51-15</inkml:trace>
  <inkml:trace contextRef="#ctx0" brushRef="#br0" timeOffset="59179.47">20345 11554 469 0,'-19'22'151'0,"-3"7"-149"0,2 13 8 16,2 4 31-16,11 4 5 15,7-3-28-15,1-1-9 16,27-6-5-16,8-11-5 16,13-8 1-16,2-8 0 15,-2-6-3-15,-7-2-5 16,-14-2-2-16,-12 0 6 16,-10 0 6-16,-4-1-5 15,-2 0 7-15,0 0 5 0,-5 12 18 16,-21 7 4-16,-7 7-24 15,-7 4-4 1,4-6 0-16,0 1-2 16,4-4-1-16,3-1-1 0,4-4-22 15,10-12-39-15,3-6-51 16,3-18-220-16</inkml:trace>
  <inkml:trace contextRef="#ctx0" brushRef="#br0" timeOffset="59352.06">20362 11661 660 0,'-8'0'9'0,"8"0"3"15,0-2 9 1,14 1-14-16,27-2-12 16,13-5 5-16,11-1 3 0,-8-3-6 15,-8 2-60-15,-15 3-74 16,-16-3-324-16</inkml:trace>
  <inkml:trace contextRef="#ctx0" brushRef="#br0" timeOffset="60219.24">21136 11003 349 0,'-23'-7'37'16,"3"4"-20"-16,7 1 75 16,0-2-37-16,6 4-3 15,-1 0-27-15,-6 0-7 16,-3 6-2-16,-5 6-3 16,-5 6 0-16,-3-4 8 15,-1 4 3-15,-5 0-9 16,-4 3-7-16,-6 4-6 15,0 0 1-15,-5 2 2 0,-4-1-3 16,-1-1 2-16,-7 0-1 16,0-2 1-16,-4-2 2 15,-1-3 4-15,-8 4-10 16,-12 7 4-16,-12 9-5 16,-10 5 1-16,-3 1 0 15,1 0-1-15,8-1 1 16,4-1 0-16,6-1 2 15,9-6-4-15,12-8 3 16,14-3-2-16,11-4 2 16,9-3 0-16,13-3-2 15,8-5 3-15,9-5-4 0,7-2 5 16,2-2-8-16,0 0 3 16,0 0-6-16,0 0 11 15,0 0-4-15,0 0 1 16,0 0 1-16,0 0 0 15,-4 0 5-15,-4 0-7 16,-3 0 3-16,2 3-3 16,1-3 2-16,-1 1-4 15,3 2-3-15,0-2-2 16,2 1 2-16,1-2-1 16,1 2-10-16,2-2-17 15,-1 2-16-15,-1-2-30 16,-2 0-126-16</inkml:trace>
  <inkml:trace contextRef="#ctx0" brushRef="#br0" timeOffset="60567.31">19000 11591 687 0,'-19'0'-22'0,"2"0"19"15,-5 0 10-15,-5 15-2 16,-4 12 1-16,-5 10-6 15,-4 5 0-15,-1-1-1 16,3-5 3-16,12-11-2 16,10-9 0-16,15-10 2 0,1-5-5 15,28 2-1-15,19 0 1 16,18 2 3-16,8 0 1 16,3 3 0-1,-7 0-1-15,-14 2-1 0,-9 2 3 16,-17-4-2-16,-14 0 1 15,-5-3-2-15,-9-3 5 16,-1-2 2-16,0 1 1 16,0-1-4-16,0 6 1 15,0 6-4-15,0 3 0 16,6 4-22-16,1-1-66 16,-1-12-115-16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03:59.1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16145 2724 372 0,'-15'0'39'0,"-2"0"-24"15,3-6 17-15,11-2 22 16,3 1-7-16,0-5-34 16,3-8 0-16,18-5-3 15,6-3-8-15,6 2 3 16,-5 5 0-16,0 8 1 15,0 8-5-15,-4 5 1 16,0 0-4-16,-3 16 5 16,-3 13-5-16,-5 6 4 15,-6 10-1-15,-7 1 4 16,0 3-10-16,-1-5-3 0,-15-6-2 16,1-10-5-16,-5-11 14 15,1-7 1-15,3-8 3 16,-4-2 0-1,4 0 4-15,1-9 2 0,5 1-3 16,4 1 5-16,6 2-3 16,0 2-3-16,13-4-10 15,17 0 6-15,10-2-2 16,5 3 2-16,-3 6-1 16,-1 0 2-16,-5 0-4 15,-3 0 3-15,-9 0-2 16,-7 0 0-16,-7 0 4 0,-9 0-7 15,-1 0-14-15,0 0-38 16,0 0-16-16,-8-6-107 16</inkml:trace>
  <inkml:trace contextRef="#ctx0" brushRef="#br0" timeOffset="276.51">16610 2460 480 0,'-1'11'-11'15,"1"10"15"-15,0 12 0 0,0 18 41 16,1 11-17 0,8 4-10-16,-3 3 10 0,1-10-10 15,1-6-11 1,0-14-5-16,-2-12 4 0,-1-7-5 15,-2-11 1-15,-1-6-2 16,-2-3 0-16,0 0 5 16,1 0-1-16,5-13-18 15,1-19-124-15,1-14-348 16</inkml:trace>
  <inkml:trace contextRef="#ctx0" brushRef="#br0" timeOffset="456.92">16853 2487 589 0,'-8'0'13'0,"7"0"-14"16,1 0 5-16,0 3-9 15,9 14-21-15,5 4-38 16,-1 2-155-16</inkml:trace>
  <inkml:trace contextRef="#ctx0" brushRef="#br0" timeOffset="628.23">16951 2806 396 0,'-7'8'119'0,"1"-3"-126"0,3 1 8 16,3 0 14-16,0 0-3 15,0 2-11-15,4 2 0 16,12-1 1-16,2-3-27 16,5-6-89-16</inkml:trace>
  <inkml:trace contextRef="#ctx0" brushRef="#br0" timeOffset="1140.2">17240 2466 456 0,'-12'-8'8'15,"6"1"24"-15,3 7 31 16,3 0-14-16,0 0-41 15,0 0-7-15,0 4-6 16,0 19 3-16,2 7 9 16,1 10 13-16,-2 4-7 15,2 0-1-15,-3 1 3 16,4-3-10-16,1-3-4 16,1-5 3-16,0-5-4 15,1-4 4-15,0-5-6 16,-3-1 4-16,-1-1-2 15,-2-4 2-15,2 0-4 0,0-4-12 16,5-5-22-16,5-5-43 16,3 0-43-16,5-18-177 15</inkml:trace>
  <inkml:trace contextRef="#ctx0" brushRef="#br0" timeOffset="1759.55">17478 2606 453 0,'-4'-16'6'0,"2"0"11"16,2-4 6-16,3 1 2 15,18-4-11-15,4 1-11 16,4 0 6-16,-1 2-2 16,-3 6 1-16,1 5-4 15,-2 6 0-15,-1 3-3 16,-4 0 1-16,-3 1-3 16,-4 15-4-16,-4 5 5 15,-8 6 4-15,0 7-1 16,-1 2-2-16,-15 0 1 0,-4-2 1 15,-2-10-1-15,-1-4-10 16,1-5 9-16,4-6 0 16,-1 0 3-1,5-4 1-15,1-4-2 0,7-1 10 16,5 0 10-16,1 0 1 16,0 0-15-16,0 0-9 15,0 0-3-15,10 0-3 16,11 0 11-16,3 0-4 15,1 7 0-15,-1 4-2 16,-2 6 0-16,-1 5-1 16,-6 6 2-16,-5 2 0 15,-4 1-1-15,-6-2 0 0,0-4 1 16,-3-5-1-16,-20-4 1 16,-7 0 4-16,-8-7-5 15,-6 0 4 1,1-7 0-16,1-2 2 0,0 0-4 15,10 0 1-15,6 0-2 16,11 0 0-16,15-2-11 16,5-7-58-16,29-7-192 15</inkml:trace>
  <inkml:trace contextRef="#ctx0" brushRef="#br0" timeOffset="3412.04">15459 2642 449 0,'0'-9'9'16,"0"1"34"-16,-8 4 15 15,-5 1 5-15,-2 3-34 16,-7 0-13-16,-4 9-6 15,-5 13 2-15,0 6-2 16,4 2 0-16,7 4-5 16,7 0-2-16,7 3-1 15,6-1 0-15,0 3-2 16,5-9-3-16,15-5 2 0,6-6 0 16,-1-10 0-16,-1-5 0 15,-2-4 0-15,-3-8 0 16,-2-16-2-16,-2-9 4 15,-8-6-1-15,-5 0 0 16,-2 2 0-16,0 5 0 16,-2 11 3-16,-2 7-2 15,1 8 0-15,1 6-1 16,2 0 0-16,0 6-7 16,5 16-2-16,13 10 8 15,12 6 0-15,-2-6 2 16,8 2-1-16,1-7 1 0,-3-7-4 15,-3-3 4-15,-10-9-1 16,-7-2 2-16,-10-5-4 16,-4-1 5-1,0-9 5-15,-1-19 1 0,-19-12-7 16,-8-10-3-16,-6-5 4 16,-7 0-3-16,1-2 0 15,-6 1 1-15,0 8-2 16,0 4 1-16,1 12-2 15,-1 11 1-15,4 10 1 16,0 8 1-16,4 3-3 16,1 13 3-16,-2 22-2 15,1 15 2-15,0 11 0 0,7 11 0 16,3 5 0 0,9 5-3-16,10 3 3 0,9-3-3 15,0-5 2 1,14-7-3-16,14-9 4 0,6-8-1 15,8-10 0-15,10-13-2 16,8-10 2-16,7-15-1 16,6-5 4-16,1 0 0 15,1-13-5-15,1-11 2 16,-11-8-2-16,-8-3-6 16,-14 2-3-16,-18-3 8 15,-11 1 1-15,-11 3 4 0,-3 2-1 16,-9 7 0-1,-6 7 4-15,2 3-5 16,7 8 4-16,1 4 0 16,5 1-3-16,0 0-7 0,6 0-4 15,21 7-16-15,3 0-75 16,2-5-382-16</inkml:trace>
  <inkml:trace contextRef="#ctx0" brushRef="#br0" timeOffset="7400.09">14019 2088 370 0,'-5'-19'8'15,"-13"-1"43"-15,2 9-13 16,1 0 11-16,0 4-4 16,-1 1-19-16,-1 4-8 15,1 0 6-15,-2 2-11 16,-9 6-7-16,-3 19-1 16,-4 9-4-16,1 1 0 15,10-1 0-15,5-8-2 16,13-5 1-16,5-4 2 15,0-3-8-15,5 1 5 16,17-4-2-16,8-1 3 0,3-1-5 16,-2 0 7-16,2-1-3 15,-8 3-2-15,-1-1 5 16,-9 0-3-16,-4-2 3 16,-9 0-4-16,-2 2 1 15,-9 7 1-15,-15 3 2 16,-4 3 3-16,0-2-2 15,2-4-2-15,4-3 1 0,6-7 0 16,5-1-1 0,7-3 0-16,4-3-17 15,0 0-64-15,19-18-101 16</inkml:trace>
  <inkml:trace contextRef="#ctx0" brushRef="#br0" timeOffset="7616.92">13971 2149 481 0,'0'0'11'15,"6"0"-14"-15,22-10 3 16,17-9 2-16,5-3 2 16,0 5-3-16,-10 3 1 15,-14 10-2-15,-10 3 1 16,-9 1-2-16,-7 0-7 15,0 0-20-15,-7 0-14 0,-17 0-89 16,-6-3-96-16</inkml:trace>
  <inkml:trace contextRef="#ctx0" brushRef="#br0" timeOffset="7831.35">13999 1920 147 0,'-10'-15'62'0,"4"5"16"15,3 7-5-15,1 2-17 16,2 1-34-16,0 3-22 15,0 20 0-15,5 13 36 16,4 10 23-16,-2 4-21 16,0-3-15-16,3-1 0 15,-1-7-16-15,1-4-4 0,0-6-1 16,-2-7 1-16,3-5-1 16,3-6-5-16,1-5-28 15,6-6-18-15,7-3-29 16,2-23-32-16</inkml:trace>
  <inkml:trace contextRef="#ctx0" brushRef="#br0" timeOffset="8216.33">14330 2030 354 0,'-33'14'100'0,"3"4"-89"15,2 5 31-15,5 4 4 16,6 0-8-16,5 5-25 0,3 2-4 15,6-2 3-15,3-2-7 16,10-4-3-16,14-6-5 16,12-6 4-1,2-10-2-15,-2-4-5 0,-4-16-25 16,-13-12 4-16,-13-7 15 16,-6-2 10-16,0-3 4 15,-19 0-1-15,-1 10 0 16,1 9 5-16,4 10 13 15,9 7 11-15,3 2 3 16,3 2-22-16,0 0-17 16,21 14 4-16,2 8 2 0,7 2 0 15,3-2-2-15,-3-2 4 16,1-5-1 0,-4-3-1-16,-4-3-1 15,-3-1-25-15,-6-8-33 0,-1 0-43 16,-2-4 14-16,-7-18-52 15</inkml:trace>
  <inkml:trace contextRef="#ctx0" brushRef="#br0" timeOffset="8515.83">14550 2075 262 0,'-4'-5'102'15,"2"5"-12"-15,2 0-58 16,0 6-33-16,2 16 0 16,11 8 21-16,1 6 0 15,2-1-1-15,-1-7-12 0,-2-7-4 16,-4-11-3-16,-4-5 1 15,-2-5-3 1,-3-1 11-16,0-23 7 16,0-12-14-16,0-10 3 0,-6 0-3 15,-2 3 2-15,5 7-2 16,1 12 12-16,2 5 11 16,0 9-3-16,2-1-19 15,15 1-1-15,5 5-3 16,5 1 1-16,1 4 1 15,-1 0-2-15,-2 0 5 16,1 0-7-16,-3 0-3 0,-4 1-46 16,-5-1-83-16,-2-4-189 15</inkml:trace>
  <inkml:trace contextRef="#ctx0" brushRef="#br0" timeOffset="8772.75">14966 1644 202 0,'-18'15'276'16,"4"7"-276"-16,-2 16 31 15,6 12 14-15,1 12-2 16,4 6-21-16,4 2 2 16,1-4-11-16,0-7-4 15,13-12 0-15,9-8-4 16,8-13-5-16,-2-9 3 15,1-7-2-15,-2-10 3 16,-2 0-1-16,0-13 0 0,-2-11-23 16,-10-10-46-16,-10-8-67 15,-3-3-126-15</inkml:trace>
  <inkml:trace contextRef="#ctx0" brushRef="#br0" timeOffset="8979.91">14795 1960 440 0,'0'0'25'16,"10"0"-34"-16,16-3 12 0,10-6 14 16,3-1 3-16,3-1-15 15,1-1-3-15,-1 4-1 16,-2-4 2-16,-5 0-17 15,-7 4-69-15,-11-3-172 16</inkml:trace>
  <inkml:trace contextRef="#ctx0" brushRef="#br0" timeOffset="107046.93">19685 3476 399 0,'-6'-6'14'15,"0"2"-8"-15,3 0 4 16,3 3 10-16,0 1-6 15,0-2-10-15,0-1-6 0,0-2 6 16,5-8-5-16,8-3 7 16,2-2-5-16,3-1 0 15,0 3 0-15,4-1 0 16,-1 0 0-16,0 3-2 16,-2 5 4-16,-5 2-6 15,-2 5 3-15,0 2-5 16,-3 0 2-16,1 11 0 15,2 14 2-15,-5 14 8 16,-1 9 5-16,-6 7-1 16,0 8-9-16,0-2 7 15,-12-2-6-15,-7-6 3 0,-1-9-9 16,-3-12 2-16,-2-11 2 16,2-7 4-16,1-10 6 15,5-4-7-15,5 0 8 16,1 0 0-16,6 0 6 15,2 0-5-15,3 0-3 16,0 0-4-16,0 0-4 16,0 0-4-16,6-4-5 15,21-5 4-15,9 1 3 16,8 0 3-16,3 1-5 16,-4 7 3-16,-5 0-2 15,-3 0 1-15,-4 0 0 16,-4 3-1-16,-8 4 2 0,-7 0-4 15,-6-3 6-15,-6-3-7 16,2 0 7-16,-2-1-3 16,0 0 2-16,0 0 1 15,0 0-5-15,0 0-27 16,-3-13-86-16,-7-9-163 16</inkml:trace>
  <inkml:trace contextRef="#ctx0" brushRef="#br0" timeOffset="107512.68">20059 3173 288 0,'-9'-4'267'0,"3"1"-263"15,3 1-1-15,3 2 3 16,0 0 6-16,0 0-9 16,0 6-14-16,0 17 7 15,0 8 11-15,0 11 2 16,0-2-9-16,6-1 6 16,3 0-6-16,3-3 4 15,0 0-6-15,4-5 5 0,1-6-2 16,2-5-2-16,-2-6 3 15,0-2-5 1,1-4 6-16,3-6-4 16,4-2 3-16,4-6-1 0,0-22 1 15,4-15 3-15,-6-10-5 16,-7-7-4-16,-7 1 1 16,-10 2 4-16,-3 7-5 15,0 5 8-15,-16 12-6 16,-4 8 4-16,-7 9-4 15,-3 8-5-15,-1 8-15 16,-5 0-31-16,1 15-14 0,-1 15-19 16,3 1-115-1</inkml:trace>
  <inkml:trace contextRef="#ctx0" brushRef="#br0" timeOffset="107708.16">20092 3380 467 0,'0'0'25'16,"0"0"-21"-16,0 0 10 15,4 0 12-15,10 0-21 16,10 0-6-16,5-6 3 16,6-2 1-16,-3 5-5 15,-2 3-15-15,-8 0-64 16,-14 3-148-16</inkml:trace>
  <inkml:trace contextRef="#ctx0" brushRef="#br0" timeOffset="108043.87">20091 3746 470 0,'0'0'14'0,"10"0"-34"15,18-17 24-15,17-8 2 0,8-5-3 16,5 2-4 0,0 5 5-16,-8 5-5 15,-10 6 2-15,-10 3-4 16,-11 5 0-16,-8 2-4 0,-7 2 4 16,-4 0-3-16,0 0 5 15,0 0 3-15,0 0 2 16,-4 9 12-16,-1 7 3 15,2 3-6-15,0 3-3 16,2 3-7-16,1-1-4 16,0 4 4-16,0-3-7 15,0 1 0-15,0 1-23 16,-8-7-65-16,-8-5-290 16</inkml:trace>
  <inkml:trace contextRef="#ctx0" brushRef="#br0" timeOffset="108327.78">20230 3779 460 0,'0'2'16'0,"-1"1"-25"16,1 3 16-16,0 7 8 15,0 5 11-15,0 4-3 16,4-1-12-16,9 1-4 15,3 1-2-15,-1-4 2 16,4-1-6-16,2-2 0 16,1-4-3-16,4-4 4 15,3-2-2-15,0-6 2 0,5 0 1 16,-1-1-1-16,-2-12 1 16,-3-5-7-16,-6 1-33 15,-6-1-44-15,-12 3-79 16</inkml:trace>
  <inkml:trace contextRef="#ctx0" brushRef="#br0" timeOffset="109343.9">19690 4141 493 0,'-2'0'4'0,"2"0"-2"15,0 0-8-15,0 0 3 16,12 0-7-16,19 2 6 15,13 1 6-15,9-3 0 16,5 0 4-16,3 0-6 16,3 0 6-16,4-1-6 0,3-5 4 15,8 1-3-15,2 1-1 16,2-3 3 0,-6 3-5-16,-5 3 4 15,-10 0-3-15,-7 1 3 0,-8 0-4 16,-7 0 6-16,-12 0-7 15,-9 0 5-15,-7 0-3 16,-7 0 2-16,-2 0-1 16,-3 0 0-16,0 0 6 15,0 0 2-15,0 0 17 16,-16 0 1-16,-14 0-7 16,-12 0-19-16,-10 0 2 15,-5 0-3-15,-7 0 2 0,-4 0 1 16,-7 0-3-16,-10 0 2 15,4 0-2 1,6 0 4-16,6 0-5 16,8 0 4-16,5 0 0 0,2 1-1 15,5 0 5-15,4-1 1 16,6 4 3-16,5-2-3 16,4 2 2-16,8-3-5 15,9 1 2-15,1-2-3 16,7 2 1-16,4-2-2 15,1 0 0-15,0 0-1 16,0 0-2-16,0 0 4 0,0 0-6 16,0 0 5-1,0 0-3-15,0 0 2 16,0 0-2-16,0 0-2 16,-6 1-2-16,-4 1 0 0,-1 2 14 15,4 0-10-15,2-3 5 16,5 2-7-16,0-3 6 15,0 0-4-15,0 0-1 16,0 0-6-16,6 0-2 16,21 7 3-16,16 0 7 15,15-3 4-15,12-3-6 16,12-1 7-16,3 0-5 16,4 0 3-16,7-5-3 15,-3 1 1-15,-3-2-1 16,-11 3 2-16,-15 1-1 15,-12-1-3-15,-13 1 5 16,-9 1-6-16,-11 1 6 0,-10 0-4 16,-6 0 2-16,-3 0-2 15,0 0 2-15,0 0 4 16,0 0-6-16,0 0 6 16,0 0-6-16,0 0 5 15,0 0-6-15,0 0-10 16,0 0-41-16,0 0-161 15</inkml:trace>
  <inkml:trace contextRef="#ctx0" brushRef="#br0" timeOffset="144907.14">16735 10508 153 0,'-13'-11'12'0,"-1"4"-5"16,-2 5 33-16,7 2 9 16,-1 0 1-16,2 0-16 0,-3 0-12 15,0 8 7-15,-3 1-4 16,-3 5-5-16,0 6-1 15,-4 3-2-15,2 6 9 16,-2 2-6-16,0 4 1 16,9-3-6-16,6-3-4 15,6-3-8-15,0-5 8 16,2-3-6-16,17-4-3 16,8-4 1-16,9-5-3 15,11-5 2-15,1 0-2 16,4 0 3-16,-1-11-2 15,-8-4 0-15,-3-6 0 0,-6-4 2 16,-10-2-4-16,-6 0 1 16,-9-1 1-16,-7 0-2 15,-2 1 4-15,-2 2-6 16,-16-2 5-16,-7 5-2 16,-8 5 3-16,-3 5-3 15,-4 6 2-15,-3 6 1 16,2 0-4-16,2 0 4 15,4 10-5-15,12-1 5 16,7 0-4-16,9-3 1 16,4-3 1-16,3 5-9 15,0 0-18-15,7 3-64 16,6 2-77-16</inkml:trace>
  <inkml:trace contextRef="#ctx0" brushRef="#br0" timeOffset="145599.87">16612 11171 256 0,'-16'0'125'0,"3"3"-117"15,1 6 13-15,2 7 14 0,-3 3 1 16,3 6 0-16,3 6-9 16,2 2-14-16,5 1-3 15,0 0 1-15,6 0-3 16,13-4-3-16,6 0-4 15,3-5-1-15,6-2 5 16,8-5-8-16,0-5 7 16,1-9-6-16,3-4 3 15,-3-3-2-15,-1-16 0 16,-5-9-2-16,-7-4-3 16,-7 0 4-16,-6-6-5 15,-6 2 8-15,-9-8-3 0,-2-1 5 16,0 5-5-16,-17 5 3 15,-4 9 0-15,-7 8 0 16,-4 6 7-16,-3 9 2 16,-4 3 3-16,-2 0-4 15,-3 13-2-15,8 5-3 16,5-2 4-16,10-1-10 16,11-3 3-16,5 2-3 15,5 6-9-15,0-1-13 16,0 5-40-16,14 1-38 15,0-1-31-15</inkml:trace>
  <inkml:trace contextRef="#ctx0" brushRef="#br0" timeOffset="145995.38">16915 11871 566 0,'-7'0'-1'0,"4"0"5"15,3 0-1-15,0 0 0 16,0 0-2-16,0 0-9 15,7 5-2-15,1 10-14 16,-1 4-79-16,-4-6-149 0</inkml:trace>
  <inkml:trace contextRef="#ctx0" brushRef="#br0" timeOffset="146138.99">16887 12091 419 0,'-1'7'-3'0,"1"0"-3"16,0 3-1-16,0 2-25 16,3 0-37-16,7-1-166 15</inkml:trace>
  <inkml:trace contextRef="#ctx0" brushRef="#br0" timeOffset="146267.66">16984 12232 291 0,'-3'1'32'16,"0"1"-39"-16,1 3 6 16,2-1-47-16,-1 0-137 15</inkml:trace>
  <inkml:trace contextRef="#ctx0" brushRef="#br0" timeOffset="146807.04">16772 12720 500 0,'-37'15'13'15,"6"2"-6"-15,8 4-5 16,3 0 41-16,0 4-10 16,7 2-10-16,2 3-10 15,7-2-5-15,4 3-6 16,6 1 1-16,13 1-1 16,8-1-3-16,1-3 5 15,8-3-8-15,1-5 8 16,5-2-6-16,3-6 4 0,-4-5-3 15,0-5 3-15,-4-3-4 16,-3-1 1-16,-1-16 1 16,0-7-7-16,-5-8 5 15,-3-8-5-15,-7-4 6 16,-11-8 0-16,-7-2 2 16,-7-1 2-16,-24 2 0 15,-12 7 0-15,-5 15-2 16,-10 13 17-16,-5 11-3 15,-1 7 13-15,-1 0-12 16,13 13-3-16,16-3-2 16,14-5-5-16,15-2-3 15,7-3-3-15,0 0-3 0,11 0-35 16,22 0-16-16,6 0-43 16,7-20-134-16</inkml:trace>
  <inkml:trace contextRef="#ctx0" brushRef="#br0" timeOffset="148260.32">19337 10252 367 0,'-19'-14'8'0,"-7"6"22"15,10 6 25-15,1 2-14 16,6 0 4-16,1 0-5 0,2 0-17 16,2 0-8-16,-3 0-2 15,1 7-8-15,0 7-1 16,0 7-3-16,3 7 1 15,3 2 2-15,0 0-4 16,6 2 1-16,7 1-2 16,8-4 3-16,4 0-1 15,2-5 1-15,-3-7-3 16,4-5 1-16,-1-7 1 16,3-5 1-16,0 0 1 15,-5-13-2-15,-1-9 3 16,-6-4-5-16,1-8 5 0,-4-4-4 15,-3-2 2-15,-8 4-1 16,-4 0 1-16,0 6 1 16,-12 5-4-16,-9 6 8 15,-5 5 7-15,-3 4-2 16,0 4 5-16,-3 5-8 16,3 1-1-16,2 0-3 15,-1 0-3-15,3 3-3 16,2 8 3-16,4 3-7 15,8 3 1-15,5 2-28 16,6 6-19-16,0 3-22 16,3 0-69-16,8-2-141 15</inkml:trace>
  <inkml:trace contextRef="#ctx0" brushRef="#br0" timeOffset="148455.81">19428 10730 462 0,'0'3'22'0,"0"-3"-22"16,0 0-1-16,0 0 1 16,3 0 3-16,3 0-4 15,4 0-6-15,3 3-22 0,-2 1-78 16</inkml:trace>
  <inkml:trace contextRef="#ctx0" brushRef="#br0" timeOffset="148615.66">19499 11051 421 0,'0'3'13'16,"0"3"-21"-16,0 1 5 15,0-1-13-15,0 3-24 16,9-2-99-16</inkml:trace>
  <inkml:trace contextRef="#ctx0" brushRef="#br0" timeOffset="148763.09">19576 11323 231 0,'-3'1'172'16,"1"-1"-179"-16,2 0-12 16,0 0-39-16,2 0-46 15</inkml:trace>
  <inkml:trace contextRef="#ctx0" brushRef="#br0" timeOffset="149843.2">19715 12212 450 0,'-22'2'12'0,"5"-1"-7"16,4 2 20-16,1 0 23 0,-1 3 0 16,-2-1-22-16,-2 4-13 15,1 7 4-15,1 4-6 16,0 4-5-16,5 3-2 15,0 2 5-15,5-3-6 16,5 2 2-16,0 2-7 16,0-3 7-16,12 1-5 15,3-6 0-15,4 1 0 16,3-4 2-16,2-1-2 16,6-2-2-16,1-1 6 15,8-5-7-15,1-3 3 16,1-7 0-16,-4 0-2 0,0-6-1 15,-3-11 1-15,-1-4-2 16,-3 1 1-16,-5-8 4 16,-7 3-3-16,-3-5 2 15,-3-3-1-15,-3-1 2 16,-2 0-1-16,-6-1 3 16,-1 3-2-16,0 0 3 15,-8 1-2-15,-6 6-2 16,-2 3 6-16,-2 4-2 15,-4 4 8-15,-7 5-5 16,0-1 2-16,-6 4-5 16,1 3 0-16,0 3 1 15,1 0 0-15,5 0 0 0,5 5-6 16,3 2-1-16,3 1 0 16,1-1 2-16,1 3-14 15,6 1-27-15,0 1-26 16,5-4-104-16,-2-7-273 15</inkml:trace>
  <inkml:trace contextRef="#ctx0" brushRef="#br0" timeOffset="158034.7">18944 11176 190 0,'-2'-2'52'0,"2"-1"-47"15,0 0-10-15,0-3-25 16,0 0 0-16,0-3-5 16,0 4 13-16,0 0 8 0,0 5 12 15,0 0 14-15,0 0 17 16,0 0 22-16,0 0-1 16,0 0 0-1,0 0-10-15,0 0-17 0,0 0-10 16,0 0-10-16,15 0 0 15,8 0 13-15,6 4-6 16,3 5-1-16,2 1-6 16,0-2 2-16,0 3-4 15,-1-1 1-15,-2 1-2 16,-3-1 0-16,-2 0 2 16,-4-4-2-16,-3 0 0 0,-3 0 1 15,-3 2-1-15,-3-4 0 16,-2 2 2-1,-2-2 2-15,-2 0-1 16,-1-1 0-16,-1-2 0 0,-1-1 6 16,-1 0-5-16,0 0 2 15,3 0 1-15,0 0-4 16,5 3-4-16,-1 0 4 16,5 2-1-16,-3 0-1 15,-1-1 3-15,-1-1-5 16,-4-2 2-16,-3-1 1 15,1 0-3-15,-1 0 2 16,0 0 0-16,0 0 3 16,0 0-7-16,0 0-20 0,-4-3-31 15,-8-12-60 1,1-6-151-16</inkml:trace>
  <inkml:trace contextRef="#ctx0" brushRef="#br0" timeOffset="159538.01">16818 10568 315 0,'-1'-2'16'0,"-1"2"-16"16,2 0 10-16,0 0-1 16,0 0 4-16,0 0-1 15,17 5 5-15,1 2-4 0,7-2-7 16,-1-1 1-16,2 3-6 15,-1 0 3-15,-2 2-4 16,6 0 3-16,-3 2-4 16,3 2 3-16,3-1-2 15,1 2 0-15,5-2 0 16,0 1 0-16,4 1 2 16,-2 0-4-16,2 1 4 15,2-2-2-15,-3-1 2 16,2 2-3-16,-3-3 2 15,0 3 0-15,3-1-1 16,-1 2 2-16,-3-1-2 16,1 1 1-16,-3 0-2 0,-2 1 3 15,0 2-3-15,3-1 1 16,2 1 0-16,0-3-1 16,3-3 2-1,2-2-1-15,0 2 2 0,1-4-3 16,-2 0 3-16,-2 2-2 15,3-4 0-15,-3 0 2 16,4 1-2-16,-3 0-1 16,1-1 2-16,3-1 0 15,-1-2-1-15,0 1 2 16,2 0-4-16,-4 0 5 16,4 2-3-16,-6 1 0 0,1 0-1 15,-1 1 2-15,-2 0 1 16,-1 1 0-16,-2 0 2 15,-2-2-2-15,0 0 2 16,2 0 1-16,-1-1-2 16,0-2 1-16,-4 0 1 15,0-1-3-15,-5 1 0 16,-4-2-1-16,-5 0-1 16,-4 1 3-16,-5 0-5 15,2 0 4-15,0 0-2 16,-2-1 0-16,-2 0-2 15,-4-2 6-15,-3 1-5 16,0-1 1-16,0 2 3 0,0-2-2 16,0 0 1-16,0 0-1 15,0 3-5 1,-18 5-42-16,-14 1-78 16</inkml:trace>
  <inkml:trace contextRef="#ctx0" brushRef="#br0" timeOffset="160815.27">17009 11204 143 0,'-4'0'27'16,"2"0"-6"-16,1 0 25 15,-1 0 1-15,2 0-11 0,0 0-19 16,0 0-7-16,0 0-9 15,0 0-3-15,0 0-2 16,9 0 7-16,13 3-2 16,13-3 0-16,18-7 4 15,10-14 28-15,5-2-13 16,-5 4-14-16,-10 6-1 16,-14 4-4-16,-10 5 1 15,-9 1-3-15,-3-1 2 16,7 0-1-16,2-4 1 15,7-2-1-15,4-3 1 16,5-3 0-16,1 2 0 0,2-1-1 16,3-2 0-16,-2 2 0 15,7-4 0-15,9-1 0 16,13-4 3 0,19-2-4-16,15-8 2 15,6-2 0-15,4-4 1 0,-2-2-2 16,-2 3 0-16,3 3 0 15,-13 4-2-15,-15 6 4 16,-19 4-2-16,-17 5-3 16,-14 4 2-16,-13 2-7 15,-14 3-1-15,-8 0-2 16,-5 0-7-16,0 2-1 16,-9 0-28-16,-10 6-29 0,-7 0-57 15</inkml:trace>
  <inkml:trace contextRef="#ctx0" brushRef="#br0" timeOffset="161414.59">16806 11399 262 0,'22'-3'58'0,"10"-11"-60"0,10 0-1 15,7-1 5 1,9-2 3-16,9 4 7 15,14 1 0-15,6 3 6 0,12-2-2 16,6-2 0-16,6-4-7 16,6-2-1-16,-1-1 1 15,-1 2-4-15,-3 3-3 16,-8 2-2-16,-4 2 6 16,-8 2-9-16,-14 2 5 15,-10 1-1-15,-4 4 0 16,-12-2-1-16,0 2-1 15,-7-3 3-15,-3 3-2 16,-13-1 1-16,-9 2-4 16,-7 1 4-16,-10 0-8 15,-3 0-5-15,0 0-8 16,-9 1-16-16,-18 13-82 0</inkml:trace>
  <inkml:trace contextRef="#ctx0" brushRef="#br0" timeOffset="161903.09">16988 11523 198 0,'20'-3'178'0,"8"2"-183"15,12 1-1-15,12 0 4 16,9 0 4-16,11-2 0 15,7 1-2-15,5 1 5 16,6 0 7-16,5-1 7 16,2 1-11-16,1 0 0 15,2 0-4-15,3 0 2 0,7 0-5 16,5 0 0-16,2 0 2 16,-8 0-5-16,-5 0 5 15,-13 0-3-15,-15 0 0 16,-15 0-1-16,-20 0 1 15,-13 2-3-15,-10 3 2 16,-9-1-3-16,-3-4-1 16,-6 0-15-16,0 0-22 15,-5 0-35-15,-17 0-163 16</inkml:trace>
  <inkml:trace contextRef="#ctx0" brushRef="#br0" timeOffset="162475.57">16935 11480 439 0,'23'0'-36'0,"12"7"12"15,12 0 21-15,18 2 2 16,13 3 4-16,12 2 0 16,2 1 4-16,0 5 4 15,-1 2 0-15,-3 3-5 16,-6 2 0-16,-3 4-3 15,-8 1 1-15,-2 1-1 16,2 0-1-16,2 1 0 16,8 0-1-16,-4-3 5 15,5-3-5-15,-4-1 5 16,-3-4-4-16,0 0 3 16,1 1-3-16,0 0 3 0,1 1-3 15,-2-1-1-15,-8-1 0 16,-3 1 1-1,-6-2 1-15,-7 2-6 16,-1-2 6-16,-10-1 0 0,-7-2-3 16,-5-3 1-16,-7-5 1 15,-7-4 0-15,-7-5 2 16,-2-2-1-16,-4 0-1 16,-1 0 6-16,0 2-5 15,0-2 4-15,0 0-4 16,-1 0-3-16,-16 0-37 15,-17 0-105-15</inkml:trace>
  <inkml:trace contextRef="#ctx0" brushRef="#br0" timeOffset="163616.49">17092 12232 383 0,'0'0'11'15,"0"0"-6"-15,0 0-7 16,0 0 9-16,0 0 8 16,0 0-5-16,0 0-7 15,0 0-3-15,0 0-1 16,0 0 0-16,2 0 3 16,3 0-4-16,-1 0 2 15,2 0-8-15,0 1-6 16,0 5-8-16,0-1-26 15,0-1-35-15,-3 3-4 16,-3 0-21-16</inkml:trace>
  <inkml:trace contextRef="#ctx0" brushRef="#br0" timeOffset="164214.88">17092 12232 41 0,'-6'58'67'16,"0"-56"-15"-1,-1-2 8-15,4 0 3 0,0 0-15 16,2 0-10-16,1 1-19 15,-2-1-5-15,2 0 2 16,0 0 0-16,0 0-1 16,0 0 2-16,-1 1-6 15,-1-1-5-15,2 0-2 16,0 0-5-16,0 0 2 16,3 3-7-16,12 1 8 0,6 2-2 15,7 1 2-15,7-3-1 16,10 0-3-1,8 1 6-15,11-4 4 0,1 3-2 16,1-1-7-16,1-2 4 16,0 1-2-16,0 2 2 15,-1-2-3-15,0 4 0 16,-5-2 1-16,-1 3-2 16,-2-1 3-16,2-1-2 15,1 2 3-15,2-4-2 16,-1 3 5-16,-4 0-3 15,-4 0-1-15,-4 0 4 0,-7-2-2 16,-1 1 5-16,0 1-4 16,-3-2 7-1,8-1-4-15,2-2 3 16,6-1 4-16,3 0-3 0,2 0-7 16,3 0 0-16,-4 0-1 15,-1 0-2-15,-4 0 2 16,-3 0-4-16,-2 0 5 15,-8 3-7-15,-5-1 4 16,-1 3-2-16,-10-1 2 16,-6 0-2-16,-5 1 2 15,-8-4-1-15,-5 0-2 16,-1-1 3-16,0 0-2 0,0 0 4 16,0 0-4-16,-16 0-15 15,-17 0-48 1,-18-8-61-16,-14-3-85 15</inkml:trace>
  <inkml:trace contextRef="#ctx0" brushRef="#br0" timeOffset="165167.24">17152 12201 158 0,'2'0'212'0,"-2"0"-205"15,0 0-7-15,0 0 2 16,0 0-3-16,0 0 11 16,1 0 3-16,5 0-6 0,0 0-6 15,6 0-2-15,1-1 3 16,5-5 0-16,6-1 9 16,1-2-3-16,4 0 0 15,2-3-4-15,-1 1-1 16,3-6 0-16,-2 2-2 15,2-2 2-15,2-3-3 16,2-4 2-16,5-3-1 16,7-3 0-16,-1-5-2 15,6 2 2-15,4-4-2 16,-2 1 3-16,4-2-2 16,2-3 1-16,5-3-2 15,8-2 2-15,8-2 2 0,4 1-3 16,0 0 5-16,3 2-3 15,-4 1 2-15,4 1-2 16,2 1 0-16,-4 3-2 16,-8 5 0-16,-11 5 2 15,-13 7-3-15,-9 1 4 16,-9 6-4-16,-7 2 2 16,-7 4-1-16,-4 2 3 15,-10 4-4-15,-3 1 1 16,-7 1 1-16,0 1-1 15,0 0 6-15,0 0 2 16,0 0 1-16,0 0-7 0,0 0-2 16,-17 6-9-16,-10 10-22 15,-12 12-9-15,-14 1-35 16,-15 5-153-16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15:09.8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17620 3889 139 0,'-5'-16'18'15,"-2"4"26"-15,2 4 31 16,1 5-14-16,3-1-7 0,1 4-13 16,-2 0-5-16,1 0-4 15,-1 0-6-15,-1 0 1 16,-2 0-11-16,-2 0-2 15,-5 0-20-15,0 0 12 16,-1 3-12-16,-7 8 5 16,0 3 4-16,1 1 7 15,0 5-10-15,2-2-1 16,0 3 4-16,1 2-7 16,1-1 9-16,0 4-6 15,1 0 5-15,1-3-5 16,0 2 2-16,4 1-1 0,3 3-1 15,-1 2 3-15,3 1-4 16,1 7 4-16,3 2-6 16,0 3 7-16,0 2-4 15,8-2 1-15,8 1 0 16,6-2-4-16,4-1 2 16,-2-3 0-16,1-7 4 15,3-3-6-15,1-4 7 16,0-3-4-16,3-2 3 15,-1-5-4-15,3-2 1 16,5-2 2-16,7-2-4 16,0-7 5-16,3-2-2 15,2 0 4-15,-6-4-6 0,5-7 6 16,-5-2-5-16,-3-2 2 16,1-2-1-16,-6-2 0 15,-1-2 0-15,-3-1-2 16,0-2 5-16,-2 0-7 15,0-4 8-15,-4-1-6 16,0 0 3-16,-2-2-1 16,-3 1 3-16,-2 0-6 15,-4 1 3-15,-1-1 3 16,0-2-5-16,-3 1 5 16,-2-5-6-16,-3 0 7 15,0-2-6-15,-4-5 2 0,-3-1 1 16,0 0 0-16,0 0 0 15,0 3-1-15,-13 2 1 16,-6 2-4-16,-4 3 7 16,-6 5-6-16,-4 0 5 15,-2 1-3-15,-6 3 2 16,-5 1 1-16,0 4-3 16,-3 1 9-16,1 2 1 15,-1 3 6-15,4 0-14 16,4 5 7-16,-1 0-6 15,5 2 4-15,-3 6-3 16,-2 1-1-16,0 3-3 16,-5 20-5-16,2 13 8 0,2 2-3 15,4 9 5-15,9-3-6 16,8-3-8 0,10-2-32-16,7-9-21 15,5-11-84-15,0-8-209 0</inkml:trace>
  <inkml:trace contextRef="#ctx0" brushRef="#br0" timeOffset="1711.09">17978 5421 334 0,'-20'-5'10'0,"8"-1"32"15,-1 2 16-15,0 2-12 16,-3 0-19-16,1 2 1 16,1 0-12-16,-3 0-3 15,2 0-9-15,-1 0 16 16,-4 1-13-16,-1 9-2 15,-4 2 0-15,0 2-2 16,-3 4 2-16,2 3-3 16,3 0 3-16,0 1-3 15,2 5 7-15,2 0-12 0,2 4 8 16,1 2-3-16,4 2 2 16,3 1-4-16,0 2 0 15,3 0 3-15,3 1-5 16,2 1 4-16,1 0-4 15,0 2 5-15,0 1-5 16,7-1 3-16,8 2-1 16,2 0 0-16,0 0 1 15,3 1 0-15,2-2 3 16,2-3-8-16,0-3 10 16,2-1-11-16,2-4 8 15,0-2-5-15,5-5 2 0,5-4 1 16,1-1-3-16,0-3 7 15,5-2-5-15,1-1 3 16,4-3-8-16,2-2 9 16,-1-3-5-16,2-6 3 15,-4 0-7-15,0 0 2 16,-3-2 3-16,1-11-2 16,-6-3 2-16,-3-5-6 15,-2-2 6-15,-4-7-3 16,2-2 4-16,-4-5-3 15,3-4 2-15,-6-2 0 16,-2-1 0-16,-2-3-2 16,-3-1 0-16,-3-2 2 0,-1-3-3 15,-4-1 6-15,-3 0-6 16,-3 4 6-16,-2 2-4 16,-3 0 3-1,0 0-3-15,0 0 1 0,0 3 3 16,-9 3-5-16,-9 3 5 15,-2 6-6-15,-4 2 8 16,-5 3-7-16,-3 1 5 16,-6 2-2-16,-5 3 1 15,-4 1 0-15,-5 7-3 16,-7 4 7-16,-7 6-6 16,-6 4 7-16,-2 0-3 0,6 12 5 15,4 5 1-15,7 1 0 16,9 3 0-1,1 2-9-15,11-3 2 0,8 1-6 16,8-2 5-16,11 3-14 16,5 2-3-16,4 4-26 15,0-1-54-15,0-6-113 16</inkml:trace>
  <inkml:trace contextRef="#ctx0" brushRef="#br0" timeOffset="4110.75">18049 7036 323 0,'-21'0'17'16,"4"0"-11"-16,0 0 3 16,0 0 27-16,2 3-7 15,3 2-13-15,-1 1-2 16,3 0 3-16,-1 2 8 0,-2 0-14 16,-1 3-1-16,-2 6 1 15,-1 4-4 1,0 5-2-16,-1 3-2 15,-2 4 3-15,5-2-3 0,-1-1 5 16,4-1-7-16,2-1 9 16,2 2-9-16,5 2 1 15,2 1 1-15,1 1-3 16,0 1 2-16,0-1-3 16,6 2 5-16,8-2-7 15,0-5 6-15,0 1-4 16,0-1 4-16,3 1 0 15,4 0-8-15,2-2 4 16,6-2 2-16,0 2-1 16,6-1-2-16,1-5 9 15,4 0-10-15,3-4 9 16,0-1-7-16,6-3 2 0,-2-2 0 16,5 0-1-16,-2-5 1 15,1-3-3-15,-1-4 7 16,1 0-8-16,-2 0 5 15,0-3-4-15,2-11 5 16,3-5-3-16,-5-6 1 16,-1-2-1-16,-6-5 2 15,-4-4 1-15,-2-2-3 16,-4-3 2-16,-2-1-4 16,-5-1 7-16,-4 0-8 15,-7 1 8-15,-2-1-7 16,-4-3 5-16,-2-7-3 0,-4-3-1 15,-2-8 4-15,0-4-5 16,-8 1 6-16,-15 3-5 16,-9 2 3-16,-12 10-1 15,-10 4 1-15,-14 8 0 16,-10 12 2-16,-7 9 2 16,-1 10-6-16,1 9 17 15,0 0-10-15,3 6 10 16,8 12-7-16,7 4 0 15,9 2-5-15,7 2 1 16,11 1-4-16,7-2-3 16,6 0 7-16,8-3-9 15,5-2 6-15,4-1-13 0,7 6-15 16,2 3-30-16,1 1-47 16,0-5-129-16</inkml:trace>
  <inkml:trace contextRef="#ctx0" brushRef="#br0" timeOffset="4591.46">18421 8568 584 0,'-15'4'4'15,"6"-2"-3"-15,8 0 4 16,1 1-5-16,0 3-2 16,7 5-6-16,13 4 2 15,2 3-27-15,-3-4-107 16,-7-4-148-16</inkml:trace>
  <inkml:trace contextRef="#ctx0" brushRef="#br0" timeOffset="4718.13">18474 8774 144 0,'-4'14'341'0,"2"-3"-347"0,2 3 0 16,0-1 0-16,6 0 5 15,10 1-7-15,1 2-50 16,1-2-134-16</inkml:trace>
  <inkml:trace contextRef="#ctx0" brushRef="#br0" timeOffset="4822.84">18576 8992 344 0,'0'8'3'16,"0"3"-1"-16,0 3-2 0,0 3 3 16,-2-4-22-1,-1-5-118-15</inkml:trace>
  <inkml:trace contextRef="#ctx0" brushRef="#br0" timeOffset="5775.7">18467 9531 363 0,'-38'0'96'0,"0"0"-96"16,4 0 15-16,0 0 28 15,-1 2-8-15,1 9-11 16,1 5-3-16,3 0-1 16,1 2-14-16,0 3 2 15,4 0 1-15,1 3 2 16,5 3-4-16,0 4-5 0,6 7 4 16,2 1-3-16,2 8 3 15,3 4-5-15,-1 5 5 16,4 2-5-16,3-1 3 15,0-1-4-15,0-2 3 16,8-4-2-16,4 0-1 16,4-4 2-16,4 0-2 15,7-4 3-15,9 2-9 16,8-3 10-16,9-8-7 16,5-4 5-16,1-3-5 15,1-4 4-15,-5-3 1 16,0-1-2-16,-1-4 1 0,1-1-5 15,4-5 7-15,2-4-9 16,0-2 8-16,-1-2-7 16,-4 0 1-16,-4-2-2 15,-5-14-3-15,-1-3 4 16,-7-7-5-16,-4-6 6 16,-2-6-9-16,-3-6 16 15,-3-6-12-15,-4-2 12 16,-3-4-10-16,-1-2 7 15,-4 2-2-15,-3-2 2 16,-6 4 1-16,-6-1 0 16,0 1-4-16,-11 0 5 15,-11 0 3-15,-9 4-5 0,-5 0 4 16,-7 7-3-16,-3 1 1 16,0 6 5-16,-5 5-4 15,-3 4 5-15,-4 3-12 16,-9 6 16-16,-4 3-8 15,-5 5 0-15,-2 7-2 16,1 3 8-16,1 2-5 16,2 16-1-16,4 2 2 15,6 7-7-15,7-1 4 16,14 1-6-16,10-1 6 16,9 3-5-16,11 2 0 15,5 3-2-15,8 4-6 0,0-5-39 16,0-6-72-16,2-13-172 15</inkml:trace>
  <inkml:trace contextRef="#ctx0" brushRef="#br0" timeOffset="7831.88">23066 2882 289 0,'-28'-7'13'16,"9"-2"-6"-16,2 0 33 16,1 3-3-16,2 1-11 15,5 1 3-15,-1 0-6 0,3 3 5 16,-3 1-5-16,-1 0 6 15,-3 0-20-15,-6 2 2 16,-2 9-14-16,-3 6 11 16,1 3-7-16,1 0 4 15,3 1 3-15,-1 4-7 16,1 3 3-16,0 5-4 16,2 3 6-16,5 2-6 15,1 2 4-15,7 1-4 16,2 1 2-16,3-1 0 15,0 1-2-15,0-1 3 16,8 0-9-16,8-1 9 16,4-4-8-16,5-1 7 0,3-4-4 15,4-1 4-15,6-2-3 16,4-3 5-16,0-3-5 16,4-1 7-1,2-4-8-15,1-3 2 0,6-3 3 16,2-5-6-16,7-6 8 15,4 0-5-15,0-3 1 16,-1-12-2-16,-2-5 2 16,-7-4 1-16,-6-3-6 15,-8-4 5-15,-5-1-6 16,-3-3 7-16,-9-4-2 16,-2-1 2-16,-3-2-3 0,-4-7 1 15,-6 1 3-15,-7-7-4 16,-5 0 4-16,0-3-3 15,-11 1 4 1,-8 4-2-16,-8 5 4 0,-1 3-1 16,-8 2 1-16,-3 3-1 15,-8 6-1-15,-6 3 3 16,-6 8 2-16,-8 3 8 16,-6 5-6-16,0 4 2 15,3 5-2-15,5 6-2 16,8 0-7-16,3 16 0 15,8 7-6-15,7 8 5 16,8 4 2-16,10 8-10 0,11 5-3 16,10 4-53-1,0-4-69-15,10-7-297 16</inkml:trace>
  <inkml:trace contextRef="#ctx0" brushRef="#br0" timeOffset="8971.78">23093 4336 396 0,'-31'-15'122'0,"4"3"-111"0,2 3-3 15,4 2 30-15,1 3 2 16,1 3-10-16,-1 1-17 16,-6 0-4-16,-6 8-5 15,-3 9 4-15,-5 6-4 16,2 5-3-16,-1 7 8 16,8 4-9-16,6-1 7 15,3 0-4-15,8 3 0 16,4 2-1-16,5 3-3 15,5 1 1-15,0 2 0 16,15 0 1-16,5-2-6 16,2-1 11-16,5 1-11 15,-1-2 9-15,6-2-3 0,-1-6-2 16,6-4 1-16,5-3-4 16,4-4 8-16,3-3-6 15,1-5 3-15,-1-3-4 16,-6-7 7-16,1-5-9 15,-2-3 5-15,2 0-5 16,9-11 1-16,2-9 3 16,3-5-1-16,0-4 2 15,-4-4-4-15,-2-5 1 16,-9 2 0-16,-3-4 3 16,-10 4-6-16,-2-2 7 15,-5-2-1-15,-5-2 0 0,-6-2 1 16,-5-7-2-16,-6-1 5 15,-1-5-4-15,0-6 3 16,-8 0-5-16,-9 3 6 16,-7 8-4-16,-7 6 1 15,-3 5 3-15,-11 9-1 16,-4 1 0-16,-7 6-3 16,-12 5 7-16,0 3-4 15,-3 6 0-15,2 3-2 16,3 8 2-16,5 0 0 15,5 1-6-15,4 16 4 16,5 7 2-16,9 3-1 16,5 7-6-16,9 6 1 0,9 7-11 15,12 7-33-15,3-6-112 16,0-8-323-16</inkml:trace>
  <inkml:trace contextRef="#ctx0" brushRef="#br0" timeOffset="9350.77">23403 5638 693 0,'-12'0'-6'0,"8"0"2"0,4 0 5 16,0 6-6-1,0 9 0-15,7 11-7 16,6 9-16-16,3 0-115 16,-4-4-133-16</inkml:trace>
  <inkml:trace contextRef="#ctx0" brushRef="#br0" timeOffset="9486.41">23459 6081 413 0,'2'12'-17'16,"2"5"15"-16,7 7 2 0,2-1-26 16,-1 2-78-16</inkml:trace>
  <inkml:trace contextRef="#ctx0" brushRef="#br0" timeOffset="9651.18">23545 6593 386 0,'-10'9'59'16,"7"-4"-59"-16,0-1-1 15,3 0 4-15,0 5-4 16,8 3-2-16,11-2-19 15,2-4-189-15</inkml:trace>
  <inkml:trace contextRef="#ctx0" brushRef="#br0" timeOffset="10659.56">23578 7558 285 0,'-44'-12'145'15,"0"2"-139"-15,3 5 11 16,1 1 34-16,-1 4-1 16,1 0-27-16,5 2 5 15,2 14-11-15,2 3-8 16,1 7-4-16,2 4 2 16,5 7-1-16,2-1-1 15,5 4 3-15,4 2-3 0,1-1 1 16,0 2-6-16,3-4 9 15,5-1-8-15,3 3 7 16,0-1-6-16,6 2-1 16,7-3 2-16,5 1-2 15,5-2 2-15,3 2-5 16,9 2 4-16,2-3-4 16,10 1 4-16,3-3-5 15,8-4 4-15,5-4-2 16,2-7 1-16,2-6-2 15,3-9 2-15,-5-7 0 16,0 0-3-16,-4-10 4 16,-5-12-9-16,1-6 4 0,-5-7-2 15,-3-8 6-15,-3-6-4 16,-3-2-5 0,-11-6 1-16,-4-2 10 15,-11-2-1-15,-9-3-3 0,-8-2 0 16,-5 1-1-16,-27 4 7 15,-10 4-6-15,-14 6 5 16,-17 9-1-16,-17 7 3 16,-8 12-1-16,-7 12 4 15,5 11 10-15,13 0-8 16,19 11 5-16,16 7-10 16,13 4-4-16,9 5-2 0,8 5 1 15,7 0-1-15,9 4-5 16,6-4-32-16,0-4-66 15,0-6-95 1</inkml:trace>
  <inkml:trace contextRef="#ctx0" brushRef="#br0" timeOffset="11902.18">23825 9233 304 0,'-28'-7'46'0,"-2"0"-9"16,7 3 6-16,-2 4 17 15,-2 0-1-15,6 0-24 16,-3 2-20-16,-1 11-2 0,-2 6 6 16,-1 4-9-16,-5 3-2 15,5 4-5-15,1-3 7 16,3 2-6-16,1 5 1 15,4-1-5-15,4 6 4 16,-1 2 3-16,2 2-5 16,0 1 3-16,2 1-7 15,4 0 8-15,2-2-10 16,6-1 8-16,0 0-6 16,3-1 5-16,12 1-3 15,3-2-1-15,5-1 5 16,5 0-6-16,2-1 2 0,4-2-4 15,-1-3 6-15,2-3-4 16,-2-3 2-16,3-2-2 16,-1-1 3-16,4-4-5 15,3-5 0-15,1-3-5 16,2-7 2-16,1-4-3 16,-3-1 0-16,-1 0 6 15,-2-13-9-15,-4-5 7 16,0-3 1-16,-4-4-1 15,1-4 3-15,1-6 0 16,0-2 2-16,-1-2 0 16,-2 1 3-16,-1 2-4 15,-3 4 5-15,-3-3-3 0,-2 5 1 16,2-1 1-16,-6 1 0 16,0 3 3-16,-2-2-5 15,-5-1 5-15,1 0-8 16,-4-1 11-16,0 0-10 15,-2-2 4-15,-3-3 1 16,-2-1 0-16,-1 3-2 16,0-4-1-16,-3 3 3 15,-10-2-4-15,-5 2 4 16,-4 9-5-16,-9-1 7 16,-8 8 1-16,-13 2 3 15,-11 3 0-15,-2 5-1 0,-7 3 7 16,2 3-8-16,0 0 5 15,5-1-6-15,8-2 1 16,5 2-5-16,3 1 2 16,4 3-2-16,-3 0-1 15,-2 12-2-15,-4 14 1 16,-3 9 0-16,4 7 2 16,4 2 2-16,6-1-2 15,11-5-1-15,10-8-8 16,15-10-17-16,2-5-51 15,-3-11-93-15</inkml:trace>
  <inkml:trace contextRef="#ctx0" brushRef="#br0" timeOffset="14611.58">18549 3978 62 0,'0'0'9'0,"0"0"-31"15,-3 0 20-15,2 0-4 0,-1 3 0 16,2 0 1-16,0 0-8 16,0-2-4-16</inkml:trace>
  <inkml:trace contextRef="#ctx0" brushRef="#br0" timeOffset="15398.84">18482 3963 99 0,'-1'0'15'0,"1"0"-9"0,0 0 1 16,0 0-4-1,0 0-12-15,0 0 1 16,0 0 8-16,0 0 7 16,0 0-7-16,0 0 3 0,0 0-3 15,0 0 2-15,0 0-6 16,0 0-13-16,0 0-30 15</inkml:trace>
  <inkml:trace contextRef="#ctx0" brushRef="#br0" timeOffset="18402.34">18465 3991 281 0,'0'0'8'16,"0"0"-6"-16,0 0 22 15,0 0 10-15,0 0-18 16,0 0-11-16,0 0-8 0,0 0 1 16,0 0 0-16,0 0 3 15,0 0-1-15,0 0 0 16,0 0 3-16,0 0-2 15,0 0-1-15,0 0 2 16,0 0-1-16,0 0 3 16,0 0 7-16,0 0 12 15,0 0-3-15,0 0-13 16,0 0-5-16,0 0-1 16,0 0-3-16,0 0 0 15,0 0-2-15,2 1 4 16,-1-1 0-16,-1 0 3 0,0 0-6 15,0 0 6-15,2 0-3 16,-2 1 1-16,0-1 1 16,0 0-2-16,0 0 2 15,0 0-2-15,0 0 2 16,1 0 1-16,1 0-4 16,1 0-4-16,5 0 1 15,5 0 7-15,5 0-3 16,6-1 1-16,1-6-1 15,-2 0 1-15,0 2-1 16,1-1 2-16,-2 3-3 16,5-1 2-16,3-1-1 15,1-1-1-15,5-1 5 0,0 0-5 16,1 3 2-16,2-2-4 16,1 4 6-16,-3 2-6 15,-1 0 5-15,0 0-4 16,3 0 4-16,6 0-2 15,0 0 0-15,4 0 1 16,-3 0-4-16,-5 0 6 16,-1 0-6-16,-4 0 5 15,-5 0-2-15,2-2 0 16,-3-2 1-16,2-2-2 16,7 0 1-16,1-1 1 15,9-2 0-15,-1 2-3 0,4-1 3 16,1 0-4-16,-3-2 6 15,0 3-4-15,-3-1 1 16,-4 2 1 0,-3-1-2-16,-3 0 2 0,3-1-2 15,1-1 2-15,0 1-2 16,5 1 2-16,1 0-2 16,2-1 2-16,2 0-2 15,1-2 2-15,-2 0-2 16,1 2-2-16,-2-2 7 15,-2 3-7-15,4-2 5 16,1 1-4-16,5-3 2 16,2 0 0-16,1-3 2 0,-1 1-4 15,-3 4 2-15,2-2 2 16,-1 2-5-16,-2 1 4 16,1-1-2-1,-2 1 4-15,0-2-6 0,-1 1 4 16,-1-1-2-16,-6 0 2 15,2 0-1-15,-3 1-1 16,-3 0 1-16,0 1 0 16,2 1 1-16,-3 0-3 15,0 0 4-15,-1-2-3 16,0 3 1-16,-1 0 0 16,0 2 0-16,-2 1 1 0,-1-1-4 15,1 1 5-15,-2-1-4 16,4 0 5-16,0 0-5 15,7 0 3-15,-4-1-1 16,1 0 1-16,0 1-3 16,-4 0 3-16,-3 2 0 15,-5-2-2-15,-6 1 2 16,-7 2-3-16,-7 1 3 16,-5 0-2-16,-3 0 1 15,1 0 0-15,-4 0-1 16,1 0 3-16,-1 0-3 15,2 0 1-15,1 0-2 16,1 0 4-16,4 0-3 16,-1 0 2-16,2 0-2 0,-1 0 2 15,-2 0-2 1,0 0 1-16,-2 0 1 16,2 0-3-16,-3 0 2 0,-2 0-3 15,-1 0-4-15,0 0-4 16,0 4-37-16,0-3-53 15,-4-1-159-15</inkml:trace>
  <inkml:trace contextRef="#ctx0" brushRef="#br0" timeOffset="18735.45">22263 3291 462 0,'-1'0'16'0,"1"0"-25"16,0 2-10-16,12 3 5 15,13 2 18-15,11 2-4 16,0 3 3-16,2-3-3 16,-4 1 2-16,-5-2-1 15,-7 2-2-15,-4 1 4 16,-6-1-4-16,-6 2 1 15,-6 1-1-15,0 2 8 16,-7 7 9-16,-15 4 7 16,-6 0-3-16,0 1-7 15,-2-4-5-15,2 0-5 16,3 0 0-16,3 1-5 0,5-2-25 16,4-5-107-16</inkml:trace>
  <inkml:trace contextRef="#ctx0" brushRef="#br0" timeOffset="20750.3">18583 4161 299 0,'2'0'14'0,"-2"1"-9"16,0 0 7-16,0-1 11 16,0 0 5-16,0 1-20 15,0-1-5-15,0 0 1 16,0 0-1-16,0 0 1 16,0 0 0-16,0 2-1 0,0-2 0 15,0 0 4-15,-6 0-7 16,-2 0-1-16,2 0-5 15,2 0 6 1,-1 0-5-16,1 0-6 0,1 0 1 16,0-2 0-16,-1-5 1 15,-1 2-11-15,0 1 2 16,-1-1 8-16,-1 3 12 16,1 0-2-16,2 0 2 15,1 2 5-15,1-2 8 16,2 1 11-16,-1 1-2 15,1 0-4-15,0 0-9 16,0 0-6-16,0 0-2 0,-2 0-2 16,2 0-1-1,0 0 0-15,0 0 1 16,0 0-2-16,0 0 3 16,0 0-4-16,0 0 2 0,3 0-1 15,6 0 4-15,4 3-2 16,-2 3 1-16,3 4 0 15,2 3 0-15,-1 2 1 16,4 0-1-16,0 5 1 16,2-1 0-16,3 5-1 15,3 2 0-15,0 0 2 16,2 5-4-16,3 0 0 0,1 2 1 16,5 0-1-16,7 4 1 15,-2-4-1 1,1-1 1-16,-3-3-1 15,-5-2 1-15,-3-2-2 0,-5-2 3 16,-4 1-2-16,-3 0-1 16,1-3 2-16,-1 4-1 15,1 0 1-15,7 1-2 16,0 2 2-16,4 1-2 16,2-4 2-16,0 2-1 15,1-2 0-15,-4-3 0 16,4 2-1-16,-1-2 5 15,0-1-7-15,4 2 6 16,-2 0-7-16,2 2 8 16,3-4-7-16,4 1 6 15,2 1-3-15,4-2-3 16,1 0 6-16,1 0-2 0,-2-3 0 16,2 4-6-16,1 0 10 15,1 2-6-15,5 4 2 16,0 1-1-16,2 1 1 15,-1 0 0-15,-1 1-2 16,0-1 3-16,-1 2-5 16,-3 2 5-16,-2 0-1 15,0-1 6-15,0-1-1 16,-4-1-2-16,4-1 0 16,0-1-2-16,4 1 1 15,3-1 0-15,0 0 1 16,1-1-4-16,-2 0 2 0,-5 1-1 15,-1 2 2-15,-5 0 0 16,-4 2-1-16,-5 2 2 16,4 0 3-16,-2 2-2 15,5-2-3-15,6 1 2 16,1-4-4-16,-2 0 5 16,0-4-4-16,-9-2 1 15,-4-1-1-15,-4-3 0 16,-3 2-1-16,2-3 1 15,-2 0 3-15,4-1 2 16,4 0 1-16,-1-1-4 16,-1-2-1-16,-1 0 5 15,-3-1-6-15,-4 1 2 0,2 0-3 16,-3 2 6-16,-2 0-5 16,-1 2 8-16,-2 2 0 15,-1-1-3-15,-3-3-3 16,1-3-1-16,-4-1 3 15,-3-4-4-15,-5-1 1 16,-3-2-2-16,-2-2 2 16,-4-4-3-16,-1-2 4 15,0 0-1-15,0 0-1 16,0 0 2-16,0 0 0 16,0 0-3-16,0-8-31 15,0-18-82-15,-1-15-79 0</inkml:trace>
  <inkml:trace contextRef="#ctx0" brushRef="#br0" timeOffset="21066.47">22539 6232 595 0,'-6'6'14'0,"6"8"-26"16,0 12-9-16,9 7 21 15,1 3-1-15,2 5 2 16,-3-1 1-16,0 4 0 16,1 5 2-16,-2 1 1 0,-5-3-2 15,-2-4 0-15,-1-6 3 16,0-7 2-16,-12-5 6 16,-10-1 1-1,-9-3-4-15,-12-2 0 0,-8-2-4 16,-3-3-4-16,3-6 1 15,7-5-4-15,16-2 0 16,10-1 2-16,11 0-14 16,5 0-39-16,-2-18-119 15</inkml:trace>
  <inkml:trace contextRef="#ctx0" brushRef="#br0" timeOffset="22659.53">18912 5620 367 0,'-25'8'-25'15,"0"-1"15"-15,5-1 11 16,7-3 13-16,6-3 26 0,4 0 8 16,3 0-35-16,0 0-11 15,0 0-4-15,0 0 3 16,0 0 0-16,0 0 1 15,0 0 3-15,0 0-3 16,0 0 8-16,0 0-1 16,0 0 1-16,-2 1-2 15,1 1 3-15,1-1 2 16,-2-1 1-16,2 0-7 16,0 0-2-16,0 0-3 15,0 0 1-15,0 0 2 16,0 0-4-16,0 0 4 0,0 1-2 15,-6-1 0-15,-1 0 4 16,-4 1-6-16,1 1-1 16,4-1-1-16,0-1 3 15,6 0-4-15,-1 0 4 16,1 0-1-16,0 0 5 16,0 0 2-16,0 0 1 15,0 0 0-15,0 0-6 16,0 0-1-16,0 0-2 15,0 0 2-15,0 0-2 16,0 0-3-16,16 0-4 16,11 0 7-16,11 0 2 15,11 0-1-15,4-6 1 0,6-7-2 16,2-1 1-16,3-4-1 16,9-2 2-16,0 0-1 15,4 0 0-15,1-1 0 16,1 0 0-16,3 3-1 15,1 1 0-15,2 0 2 16,-4 3-4-16,-4-3 4 16,-10 4-4-16,-6-2 5 15,-9 0-4-15,-5 1 2 16,-3 2-2-16,-7 0 0 16,4 0 3-16,5-3-5 15,2-3 5-15,10 0-2 0,0-2 1 16,1 4-3-16,1 4 5 15,-4 2-6-15,1 2 3 16,0 0 1-16,-1 0-3 16,1-2 4-16,1-1-3 15,0-2 3-15,4 1-4 16,1-2 2-16,4 1 1 16,0-1 0-16,-1 2-2 15,-4 2 0-15,-4-1 1 16,-4 0 0-16,-2 1 0 15,-1-3-1-15,1 3 2 16,6-3 0-16,7-1-2 16,4-1 1-16,7-3 1 0,-5 0 0 15,0 1-4-15,-7 5 4 16,-9-1-2-16,-2 5 2 16,-7-2-3-1,2 3 5-15,-6-1-4 0,-5 1 2 16,-6 0-3-16,-8 0 2 15,-3 1 2-15,-6 1-3 16,1-1 3-16,-3 2-4 16,1 0 4-16,-1-1-5 15,4 3 5-15,1-2-2 16,3 1-1-16,0-1 1 16,-4 1-1-16,-4 1 2 0,-2 0-9 15,-4 1-15-15,-1-5-13 16,-2-4-16-16,-3-1-32 15,0-3-66 1</inkml:trace>
  <inkml:trace contextRef="#ctx0" brushRef="#br0" timeOffset="22943.32">22301 4592 379 0,'6'0'169'0,"5"2"-230"16,7 10 43-16,6 6 18 0,1 8 1 16,4 4 3-1,-6 6-2-15,-4 5 0 16,-2-1 1-16,-8 2 3 16,-6-5-4-16,-3 1 11 0,0 2-4 15,-19-2 3-15,-5 2-4 16,-9-2-2-16,-1-4-2 15,-6-1-5-15,0-2 4 16,2-4-6-16,-5-4-28 16,1-2-69-16,-5-10-158 15</inkml:trace>
  <inkml:trace contextRef="#ctx0" brushRef="#br0" timeOffset="24282.57">18594 5591 405 0,'-9'0'3'0,"7"0"2"15,2 1 19-15,0-1 3 16,0 0-13-16,0 0-12 15,0 0-5-15,0 0-6 16,12 0 9-16,3 0 2 16,10-7 1-16,8-7 1 15,6-2-1-15,7-5 3 0,4-6-3 16,4 1 1-16,6-5-2 16,3-4 8-16,2-1 6 15,2 2-11-15,-3-2-5 16,1 1 5-16,3-4-3 15,-3 3-1-15,-1-2 0 16,-3 2-2-16,-4 3 3 16,-7 0-1-16,-8 5 0 15,-8 1 2-15,-5 5-2 16,-7 1 3-16,-1-4 2 16,0-1 3-16,2-2-4 15,4 0 6-15,1-1-3 0,5-3-4 16,5 1-3-16,2-2 5 15,4-1-3-15,3 3 0 16,0-1-1-16,3 6-1 16,5 0 2-16,3-2-4 15,3 2 2-15,3-2-1 16,-3 0 1-16,-2 3-2 16,-2 1 3-16,-2 1-1 15,-3 2-1-15,-1 0 3 16,1 1-5-16,-3 2 5 15,-1-1-5-15,1-3 5 16,0 0-3-16,5-3 1 16,4-3 3-16,1 1-3 0,4 0 2 15,-2 2-3-15,0 1 4 16,-3-1-4 0,-4 3 3-16,1-2-4 0,-3-1 2 15,0 0-1-15,6-1 0 16,0 2 1-16,2 2-1 15,-1 1 3-15,2 3-6 16,2-3 6-16,-2 4-6 16,0-1 4-16,0 2-3 15,-6 2 4-15,-4 0-4 16,-5 1 4-16,-6 1-2 16,-5 2-2-16,-8 0 4 0,-4 0-3 15,-9 4 2-15,-1-1-3 16,-4 2 4-1,0 3-2-15,-3-1 0 16,-3 0 2-16,0 1-2 0,-2 0 3 16,-1 0-2-16,0 2 6 15,0 0 1-15,0 0 7 16,0 0-10-16,0 0-1 16,0 0-1-16,0 0-3 15,0 0 2-15,0 0-6 16,-1-4-23-16,-17-3-54 15,-9-4-78-15,-7-4-153 16</inkml:trace>
  <inkml:trace contextRef="#ctx0" brushRef="#br0" timeOffset="24554.66">22207 3557 253 0,'0'-3'224'0,"0"3"-233"15,0 0-12-15,16 0 15 16,2 1 8-16,4 13-2 15,2 1 3-15,-3 5 1 16,-2-1 2-16,-5 2 3 16,-1 4 2-16,-5-1-3 15,-8 4 4-15,0-3 5 16,-8 4-4-16,-16 3 15 0,-5-3-11 16,-1 1-8-1,-3-4 1-15,5-1-9 16,4-1 2-16,6-1-5 15,8 2 1-15,8-2-10 0,2 0-21 16,9-3-52-16,8-7-89 16</inkml:trace>
  <inkml:trace contextRef="#ctx0" brushRef="#br0" timeOffset="26038.7">19042 7391 291 0,'-15'-3'-66'16,"2"3"31"-16,5 0 80 16,4 0 18-16,4 0-35 15,0 0-4-15,0 0-19 16,0 0-3-16,0 2-5 16,4 3 9-16,9 0-1 15,0 2 2-15,2 0-3 16,2 1 4-16,6 2 8 15,2-2-14-15,2 1 5 16,8-4 0-16,1 0-3 16,3 1-1-16,0 0 0 0,1 0 0 15,-1 2-2-15,-5 2 1 16,2 1-3-16,-2 3 6 16,3-1-5-1,3 3 4-15,4-4 0 0,6 2 0 16,5-3 4-16,2 0 0 15,4-1-4-15,2 0 2 16,-4-2-3-16,1 3-3 16,2 2 1-16,1 1 0 15,7 0 0-15,3-2-1 16,1 3 0-16,4 0 1 16,-5-2 1-16,-2 6-1 0,-4-5-2 15,0 2 2-15,3-2-1 16,0-5 1-1,-2 0 0-15,-2-2 1 16,-3 1-1-16,-4 2-2 0,1-2 3 16,-2 2-3-16,0-2 4 15,0 2-4-15,5 1 2 16,5-1-1-16,1-1 1 16,4 1-1-16,5 0-1 15,3-3 2-15,-1 4-1 16,-4-2 3-16,-9 0-2 15,-10 1 1-15,-6 1-1 16,-2 0 2-16,-7-5-3 0,0 0 4 16,-3 2 0-16,-1-3 2 15,0 2 0 1,-2-1 1-16,3-1 5 16,-5 2-3-16,-6-4-4 0,-1 0-3 15,-6 0 2-15,-2 0-1 16,-4 1-2-16,0 0 3 15,0 0-2-15,3-1 4 16,0 2-7-16,-3-3 9 16,-2 1-7-16,-3-1 1 15,-1 1-1-15,-1-3 1 16,2 0-2-16,-2 2 1 0,-1-2 2 16,-2 0-4-1,-2 2 2-15,0 0-2 16,-1 0-2-16,1-2-13 15,0 0-26-15,-1 0-71 0,-2 0-69 16</inkml:trace>
  <inkml:trace contextRef="#ctx0" brushRef="#br0" timeOffset="26398.69">22460 7863 515 0,'0'0'-7'16,"0"1"-55"-16,10 9 50 15,2 8 31-15,6 2 7 16,2 6-2-16,2 2-6 0,-3 0-2 16,-2 2-5-16,-1-5-5 15,-3 2-3-15,1-2 1 16,-7-2 1-16,-5-4-4 15,-2-1 2-15,-2 0 0 16,-19 3 15-16,-7 0-2 16,-6 4 2-16,-10-2 1 15,-4-2-9-15,-4 1 3 16,2-4-7-16,4-4-3 16,10 0-3-16,11-4 1 15,10-4-5-15,10-5 0 16,5-1-35-16,0 0-81 0,3-13-112 15</inkml:trace>
  <inkml:trace contextRef="#ctx0" brushRef="#br0" timeOffset="26803.6">21016 8595 548 0,'-13'0'8'0,"6"0"-10"15,7 0 3-15,0 0 5 0,0 0-3 16,1 5-6-16,16 12 9 15,7 1-7-15,2 0-3 16,-5 3-69-16,-15-3-251 16</inkml:trace>
  <inkml:trace contextRef="#ctx0" brushRef="#br0" timeOffset="26963.27">20993 9060 569 0,'1'10'-17'0,"5"4"-98"16,5 0 109-16,2 1 6 0,2 3-8 15,4 2-128-15,-6-4-47 16</inkml:trace>
  <inkml:trace contextRef="#ctx0" brushRef="#br0" timeOffset="27127.74">21071 9461 421 0,'0'18'14'16,"0"-2"-53"-16,3 0 28 16,5-3 10-16,0-4 2 0,-1 1-84 15,-2 0-123-15</inkml:trace>
  <inkml:trace contextRef="#ctx0" brushRef="#br0" timeOffset="28822.4">19413 10234 289 0,'-6'0'44'0,"3"0"-42"15,1 0-3-15,1 0 24 16,-1 0 16-16,2 0-9 16,-1 1-7-16,-1 2 1 15,2 3 3-15,-1-2-9 16,1 0 2-16,0-1-8 0,0 2-4 16,0 1-7-16,0 1 4 15,0-2-7-15,0-2 4 16,0 1-2-16,0 3-3 15,-9 2-6-15,-4-2-7 16,-1 1 8-16,-1-4 1 16,3 0 12-16,4-2-3 15,2-2 5-15,3 0 2 0,3 0 0 16,0 0 0 0,0 0-10-16,0 0-2 15,0 0-1-15,0 0 2 16,-2 0 3-16,1 0 2 0,-1 0-2 15,2 0 1-15,0 0 3 16,0-2-2-16,0 2 5 16,0 0-3-16,0 0 3 15,0 0-6-15,0 0 0 16,0 0-2-16,0 0 2 16,0 0-1-16,0 0-1 15,0 0 2-15,0 0-3 16,0 0 4-16,0 0-5 15,0 0 3-15,0 0-2 16,0 0 1-16,0 0-1 16,0 0-1-16,0 0 0 15,0 0-1-15,0-4 3 0,3-6-2 16,12-4 5-16,3-9-5 16,4-2 4-16,6-3 2 15,2 0-3-15,0 3 0 16,6-2 4-16,-2 2-1 15,6 2-3-15,3 1 1 16,2-2-5-16,4 1 5 16,-1-3-2-16,1 0 0 15,-1 1 2-15,-2 0-2 16,-3 1 0-16,0 1-1 16,-3 4 4-16,6-1-4 15,-5 2 2-15,5 1-2 0,5-4 1 16,-1 2-1-16,4-4 2 15,3-1 0-15,-2 0-2 16,-5-3 4-16,1 2-5 16,-2-2 2-16,-1 0-1 15,4 2 2-15,-2-1-1 16,0 1-2-16,-1 0 0 16,-4-4-1-16,1-2 3 15,-5 3-5-15,2-4 7 16,-1-1-3-16,6-1 2 15,-2-1-4-15,5-1 3 16,-2 0-1-16,1 0 2 16,-1 0-3-16,-1 0-3 0,0 2-1 15,-6-1 0-15,-2 3 5 16,-3 3-1 0,-1-1 3-16,1 2-2 0,-1 0 2 15,4 2-2-15,3 1 1 16,-3-1 2-16,5 2-4 15,-2 0 5-15,1 0-6 16,0 2 5-16,-2-2-4 16,2 0 5-16,-3 3-4 15,-2 0 2-15,-2 1-1 16,1 1 1-16,0 1 3 16,-3-3-5-16,0 0 3 0,2 2-3 15,-6-2 4-15,-1 0-4 16,0 0 2-1,-3 3-1-15,-1 0 0 16,1 0 2-16,-3 4-4 0,-3-1 4 16,-3 2-3-16,1 4 2 15,-3-1-1-15,2 1 0 16,-1 1 2-16,0 0-3 16,2 0 3-16,1-1 0 15,-1 3-2-15,0 1 0 16,-3 1 1-16,-3 1-2 15,-3 2 1-15,-3-1 0 16,-6 1 0-16,-1 0-10 0,0-5-19 16,-18-3-76-16,-13 4-142 15</inkml:trace>
  <inkml:trace contextRef="#ctx0" brushRef="#br0" timeOffset="29099.48">22487 8233 443 0,'13'13'38'0,"5"-1"-43"15,6 5-1-15,1-3 6 16,3-3 7-16,-2 3-5 0,-4-1 5 16,-3 3-2-16,-2-1 11 15,-5 3-8 1,-8 3 6-16,-4 6-2 15,-4 3 1-15,-25 6 0 0,-5 3-5 16,-7-1 7-16,-1-4-11 16,0-2 0-16,2-4-2 15,1-4-2-15,6-5-11 16,2-1-41-16,-6-3-153 16</inkml:trace>
  <inkml:trace contextRef="#ctx0" brushRef="#br0" timeOffset="30479.07">19014 10461 229 0,'-2'-3'32'0,"2"3"-26"16,0 0 14-16,0 0 35 15,0 0-11-15,0 0-5 16,0-2-6-16,7 0 4 16,7-2-9-16,7-2-8 15,5-1 1-15,3-1-6 16,7-1 0-16,1 2-11 16,5 2 6-16,2-1 0 15,0 1-1-15,1-2-3 0,-1 0 0 16,-1 0-5-16,2 0 0 15,-3-2 3-15,0 1-3 16,6-2 3-16,1 1-5 16,5-1 4-16,4-1-3 15,3-3 3-15,3-6-2 16,-1 2 1-16,0 0-2 16,-2 1 0-16,-6 8 3 15,1 1-6-15,-2 3 7 16,-3 2-8-16,2 2 8 15,-5-2-5-15,-1-4 1 16,4-1 0-16,-1-2 0 16,1-1 0-16,4 1 0 0,-1 2 2 15,2 1-4-15,-5 0 3 16,3-1-1-16,-1 1 1 16,-2-1-1-16,6-1-1 15,-1-1 1-15,5-1-1 16,3 0 2-16,-1 2-2 15,-2 0 1-15,-1-1-1 16,-4 3 2-16,-4 2-1 16,-1-1 2-16,-4 3-3 15,-3 2 2-15,-1 1-2 16,-1 0 1-16,-1 0 3 16,4 0-6-16,-2 0 4 0,3-1-1 15,4-6 2-15,3-2-3 16,4-3 1-1,1 2-1-15,-2-3 3 16,0 6-1-16,-3-4-2 0,-4 4 2 16,-6 2-2-16,-4 1 2 15,-6-1-2-15,-5-1 3 16,-5 1-3-16,-3 0 2 16,-3 3 0-16,-1-2-2 15,-2 3 2-15,0-2-1 16,0 2 0-16,2-1 0 15,2 1 0-15,-2 1 1 16,1 0 0-16,1-1-2 0,-3 1 0 16,3 0 4-16,1 0-3 15,0 0 1 1,4 0-2-16,0 0 2 16,-2 1-3-16,3 0 3 0,-2 1-2 15,-1-1 2-15,-3-1-2 16,-2 3 1-16,-2-3-1 15,-8 1-8-15,-1 1 0 16,-3 0-1-16,-2-2 5 16,0 0 3-16,0 0 4 15,0 0-11-15,0 0-10 16,-7 0-25-16,-8 0-64 16,-9 0-84-16</inkml:trace>
  <inkml:trace contextRef="#ctx0" brushRef="#br0" timeOffset="30863.05">22584 9768 574 0,'-12'7'32'0,"6"-4"-46"15,6 2 13-15,0 7 11 16,9 4-9-16,13 4 6 15,8 0-3-15,7-3 1 16,8 1-3-16,1-1 1 16,0-3-1-16,-3 0-3 15,-6-3 2-15,-7 2-2 16,-8-4 4-16,-8 1-5 0,-6-1 4 16,-8 4-2-16,0 4 10 15,-13 3 9-15,-16 8-2 16,-10 4 7-16,-10 3-7 15,-1 1-3-15,-2-1-4 16,7-3-1-16,7-6-7 16,10-3 1-16,11-7-5 15,7-9 4-15,9-4-5 16,1-3-25-16,0-10-50 16,16-16-39-16,-1-13-104 15</inkml:trace>
  <inkml:trace contextRef="#ctx0" brushRef="#br0" timeOffset="32543.51">19015 6961 204 0,'0'1'169'0,"0"-1"-166"16,0 0-4-16,0 0 2 16,0 0 2-16,0 0 1 15,6 0-8-15,1 0 5 16,4 0-2-16,1 0 5 16,0 0-2-16,-2 0 4 15,2-1 2-15,2-2-4 16,0-3 4-16,1-1 2 15,3 0 0-15,2-1-3 16,5-2-1-16,3 1-2 0,8-5 2 16,7-3 4-1,0-1 9-15,8-3-12 16,-5 1-7-16,2 1 2 16,3 1 1-16,-4-3 0 0,1 1-4 15,-4 4 3-15,-3 0 0 16,-1 1-2-16,-3 3 8 15,-1-4-2-15,3 1 5 16,-1 0 1-16,4-2 3 16,1 0-9-16,0-2 3 15,1-1-4-15,2 2 2 16,3 0 0-16,0 4-5 0,-1-2 3 16,-1 2-5-1,0 1 3-15,2-2-2 16,-3-1 1-16,4 0-1 15,-2-2 3-15,0-3-1 0,2 2-2 16,0-3 5-16,2-3-6 16,0 0 5-16,-3-4-1 15,-1 1-1-15,-5 0-1 16,-2-1 0-16,0 0-1 16,-1 0 1-16,3 1 2 15,5-3-5-15,1-4 3 16,3-2-2-16,5-5 3 15,-2 3-2-15,0 0 0 16,-2-1 0-16,-2 1-2 16,0 2 2-16,-5 5 1 15,2 5 0-15,-2 1-4 16,1 3 6-16,4-1-6 0,-3-2 3 16,4-4-2-16,3 1 4 15,-4-3-4-15,2 2 2 16,-2 1 0-16,-8 4-1 15,3 1 1-15,-6 0-2 16,-2 3 3-16,2 1-4 16,-5 2 4-16,1 1-4 15,0 0 2-15,-3 1 1 0,3 0-2 16,-2 0 2 0,0-1-3-16,2 0 5 15,-2 3-6-15,-3 2 3 16,-5-1 0-16,-4 6 0 0,-3 2 0 15,-4-1 0-15,-1 0 1 16,-4 3-3-16,-2-2 6 16,-4 1-8-16,0 3 6 15,-2 1-2-15,-1-1 1 16,-1 1 0-16,0 0 1 16,0 0-1-16,0 0-1 15,0 0 3-15,0 0-4 16,0 0 2-16,0 0-11 15,-7-6-14-15,-15 0-73 16,-23-2-177-16</inkml:trace>
  <inkml:trace contextRef="#ctx0" brushRef="#br0" timeOffset="32947.25">22308 5068 590 0,'-1'0'-15'15,"1"2"-20"-15,0 3 28 16,16 4 3-16,9 2 8 16,6 1-6-16,7-1 6 15,2-1-5-15,1-3 4 16,-2-5-2-16,-1-2 0 16,-3 0 2-16,-2 0-2 15,-3 0 2-15,-8 0-4 0,-8 0 2 16,-6 0-1-16,-3 0 3 15,-2 0-3-15,-3 0 2 16,2 0 2-16,-2 0-4 16,0 0 3-16,0 0-4 15,0 0 5-15,0 0-4 16,0 0 1-16,0 9 1 16,0 8 0-16,0 11 9 15,-11 12 1-15,-5 4-5 16,-5 5-4-16,1 1 0 15,-2 0-3-15,3 5 5 16,2 2-7-16,1 4 2 16,6-2-14-16,-5 1-43 0,-8-4-114 15</inkml:trace>
  <inkml:trace contextRef="#ctx0" brushRef="#br0" timeOffset="41038.37">14310 6618 459 0,'0'-11'17'0,"-7"1"-13"16,-5 2 24-16,3 4 25 16,-1 0-16-16,1 0-16 15,1 2-6-15,1-1-4 16,-5 2 1-16,1-2 0 15,-6 2-3-15,-3-1-2 16,-2 2-2-16,-5 0 1 16,2 0-4-16,-2 0 9 15,0 2-6-15,2 3-3 0,1 4-1 16,2-1 10-16,1 2-10 16,0 2-1-16,0 1-2 15,2 2 4-15,1 2 0 16,0 1-7-16,2 3 6 15,-1 0 2-15,-1 2 0 16,-1 2 0-16,2 2-1 16,-2 0-2-16,2 0-1 15,1 0 3-15,6-2-2 16,3-2 2-16,1 2-4 16,1 2 2-16,2 1-2 15,3-2 2-15,0-2 0 16,0 0-2-16,0-1 3 0,3 6-4 15,3 1 5-15,6 0-2 16,0 5-2-16,2 0 1 16,3-1 5-1,1 1-8-15,2-4 4 0,-1-4-1 16,3-1 3-16,-2 1-1 16,0-2-3-16,3 0 3 15,2-3-4-15,2-1 3 16,3-3-1-16,4-2 1 15,4-4-3-15,4-1 6 16,2-2-3-16,3-1 0 16,-2-3 2-16,3 0-2 0,-4-3 0 15,-1 0 1-15,2-2 0 16,-2 0-2 0,-1 0 1-16,0-3 1 0,-1-10-4 15,1-5 4-15,-3-4-2 16,-2-1 3-16,0-6-1 15,-4 2-1-15,0-3 0 16,-3-2 0-16,2-2-6 16,-2 1-12-16,-2 2-1 15,1-1 4-15,-7 1 2 16,0 4 1-16,-2 1 8 16,-8 2 1-16,-2 1 1 15,0 3 3-15,-2 2-2 0,-3 1 2 16,1-1-2-16,-1 0 2 15,1-4-1-15,-1-2 1 16,1-3-2 0,-2 0 4-16,1-3-3 0,0-2 1 15,-3-2-2-15,-2 0 1 16,0 4 2-16,0-1-2 16,-12 2 1-16,2 2-3 15,-6-2 2-15,-3 4-2 16,2 1 4-16,-3-1-3 15,-2 6 0-15,-5-2 3 16,-1 3-2-16,0-2 0 0,-7 2-2 16,1 2 5-16,-6-1-6 15,-3 3 3 1,-2 0-1-16,-1 3 2 16,1 2-2-16,-1 6-1 0,3 1 3 15,-3 2-2-15,5 0 4 16,3 0-6-16,-3 0 5 15,1 7-2-15,-1 3-2 16,-5 4 2-16,-1 2 1 16,1 1-1-16,1 4 4 15,5-2-1-15,3 1-4 16,7-1 4-16,8-2-6 16,3-2 6-16,6-4-5 0,5-4 5 15,3 2-7 1,4-1 2-16,-1 3-15 15,2 3-43-15,-1-1-57 16,-1-1-82-16</inkml:trace>
  <inkml:trace contextRef="#ctx0" brushRef="#br0" timeOffset="41834.78">14450 6809 427 0,'0'-8'11'16,"-12"-1"-8"-16,-1 1 29 15,3 2 11-15,-2-1-10 0,-2 3-5 16,-2 1-6-16,-5-1-5 16,-1 4 1-16,-6 0-8 15,2 0 3-15,-4 0-6 16,-1 10 0-16,0 5-6 16,-1 3 5-16,-2 3-4 15,9 0 0-15,3-3-3 16,7-1 3-16,7-6-3 15,7-3 1-15,1 1-2 16,0-4-1-16,0 5 3 16,9 1-2-16,6 0 2 15,-2 2 0-15,5-3 1 0,1-1-4 16,4 0 2-16,6-4 0 16,4-2-1-16,3 0 4 15,-5-3-4-15,3 0 5 16,-7 0-4-16,-1 0 1 15,-1 0-3-15,-3 1 4 16,-2 5-2-16,-3-1-1 16,-3 2 2-16,-4 2-1 15,-2-1 0-15,-4 3-2 16,-1 1 4-16,-3-2-5 16,0 6 4-16,0 0 0 15,-6 2-5-15,-9 2 10 16,-7 0 0-16,-3-2 0 0,-4-6-1 15,1-2 2-15,-3-2-7 16,-2-5 3-16,6-3-8 16,2 0 0-1,5-10-39-15,0-13-73 0,-4-4-178 16</inkml:trace>
  <inkml:trace contextRef="#ctx0" brushRef="#br0" timeOffset="43343.41">14954 6511 291 0,'0'0'14'0,"-4"0"-11"15,0 0 8-15,3 0 34 16,-1 0-1-16,2 0-20 16,0 0-12-16,0 0-9 0,0 0-1 15,0 0 2 1,0 0-3-16,0 0-1 15,0 0 2-15,0 0-1 16,0 0-1-16,0 0 2 0,0 0 2 16,0 0-3-16,0 0-1 15,0 0 1-15,0 0-3 16,0 0-3-16,0 0 4 16,0 0-1-16,0 0 1 15,0 0-3-15,0 0-1 16,0 0-4-16,0 0-1 15,0 0 0-15,0 0-2 16,-1 2 16-16,1 0-2 16,0-2-1-16,0 0-1 15,0 0 2-15,0 0 2 16,0 0-2-16,0 0-1 0,0 0-2 16,0 0 1-16,0 0-1 15,0 0 6-15,0 0-5 16,0-2 3-16,6-7 1 15,4 0 2-15,2-1-6 16,3-2 2-16,0 0 0 16,6-6 2-16,0 0-2 15,4 0 7-15,2 0 2 16,0 0-9-16,-1-3-1 16,4-1 0-16,0-3 2 15,0-6-2-15,1 1 0 16,5-7-1-16,3-2 1 15,-1-6 1-15,7-3-4 0,-2-4 4 16,6-4 0-16,3 0 6 16,-1-1 3-16,1 0-2 15,2 0-1-15,-6-1-2 16,3-1 2-16,-6 3-5 16,0 2 1-16,-3 4-3 15,-5 5 0-15,3 2 0 16,-3-1 0-16,-2 2 0 15,-1 3-1-15,0-2 1 16,0 0 0-16,3-1 1 16,-2 0-4-16,-3 2 3 15,3 0-1-15,1-1 1 0,4 0-1 16,7-4 0-16,0 0 2 16,6 0-2-16,-2-1 0 15,-3 1 0-15,1 3 3 16,-8-2-3-16,1 2 1 15,-5 2-1-15,-4 2 1 16,-2 0 0-16,-3 4-2 16,-1 0 3-16,-4 5 0 15,-2 5 0-15,-5 4 3 16,0 4-1-16,-2 3-3 16,-4 3 0-16,-1 4-1 15,-4 3 2-15,-2-1-3 16,-2 2 2-16,3-3-1 0,1 3 0 15,-1-3 1-15,1 3-1 16,-2 0 2-16,0-1-4 16,-1 2 2-1,1-3 1-15,-2-8-1 0,-1-1-30 16,-3-4-147-16</inkml:trace>
  <inkml:trace contextRef="#ctx0" brushRef="#br0" timeOffset="43651.59">16739 4259 446 0,'0'2'19'0,"0"-2"-25"16,2 0-12 0,20 0 14-16,17 0 8 15,4 0 2-15,8 0 0 0,-2 0-3 16,-3 0 1-16,-6 0-4 15,-5 0 2-15,-6 0-1 16,-8 0 0-16,-7 0-2 16,-7 5 1-16,-3 2 2 15,-4 2 3-15,0 7 18 16,0 3 12-16,0 7-10 16,-10 8-10-16,-2 5-9 15,-2 2-3-15,1 5-1 0,1 0-2 16,-2 0-5-16,-4-3-100 15</inkml:trace>
  <inkml:trace contextRef="#ctx0" brushRef="#br0" timeOffset="44339.38">16181 4385 477 0,'-4'0'0'0,"1"0"16"16,3 0-1-16,0 11-8 16,0 20 2-16,0 12 15 15,6 10 0-15,8-2-20 16,0 2 5-16,2-4 3 0,-4 0-4 16,0-8-4-16,-6-7-2 15,0-4 3-15,-5-8-1 16,1-10 3-16,-2-2-5 15,0-6 3-15,0-4-3 16,0 0 1-16,0 0 0 16,1 0-3-16,1 0 1 15,-1 0-19-15,2-2-87 16,-3-12-52-16</inkml:trace>
  <inkml:trace contextRef="#ctx0" brushRef="#br0" timeOffset="45586.21">15573 4808 523 0,'-21'10'3'0,"9"4"-6"15,5 4 4-15,6 4 10 16,1 6-7-16,0 1 5 15,11 2-8-15,11-6 0 16,9-6-5-16,7-5 6 16,1-8 1-16,-2-6-6 15,-5 0 8-15,-6-17-3 16,-6-8 0-16,-14-7 3 16,-6-4 2-16,-5 0-3 0,-22 2 7 15,-4 4-6 1,-8 5 12-16,-1 7 14 15,2 4-18-15,5 7 8 16,8 3-21-16,9 2-1 0,9 2-1 16,7 0-6-16,0 0-48 15,15 0-101-15,13 0-179 16</inkml:trace>
  <inkml:trace contextRef="#ctx0" brushRef="#br0" timeOffset="45811.21">15962 4398 490 0,'0'0'59'0,"-3"19"-80"0,-4 24 26 16,-2 18 6-16,-3 20 6 15,4 3-11-15,1 2-3 16,1-3 2-16,0-7-5 15,5-8 0-15,1-10 2 16,0-4-9-16,0-8-42 16,0-11-138-16</inkml:trace>
  <inkml:trace contextRef="#ctx0" brushRef="#br0" timeOffset="46763.16">15049 6898 434 0,'-9'0'6'0,"8"0"1"16,1 0 10-16,0 0-5 15,0 0-13-15,14-1-10 16,12-2 13-16,10 0 2 16,4-2-4-16,6-4 6 15,5-3-6-15,4-5 3 16,6-3-1-16,4 1 0 15,7-2 0-15,5 0-2 16,7 2 1-16,2-2-1 16,-1 0 0-16,0-1 0 0,-2-1 1 15,-5 3-2-15,1-1 0 16,-2 1 2 0,-3-1-2-16,1-1 2 15,-1-1-1-15,-1-2 1 0,5-3-2 16,-1-1 2-16,1-2-2 15,-2 3 2-15,-2 0-1 16,-1 2 0-16,-4 3-1 16,-2 0 0-16,-8 5 2 15,-5 2-1-15,-14 2 0 16,-7 1-1-16,-8 2 3 16,-4 1-3-16,-4 2 2 15,-1 0-2-15,0-1 7 0,2-2 5 16,2 0 0-16,0-1 9 15,1-1-13 1,1 3 2-16,1 1-5 16,2-1 3-16,-1 2-1 0,-6 1-1 15,0 0-3-15,-9 1 0 16,-2 3 0-16,-4 0-2 16,-3 3 5-16,0-3-3 15,-12-2-12-15,-16 1-102 16,-12-3-208-16</inkml:trace>
  <inkml:trace contextRef="#ctx0" brushRef="#br0" timeOffset="46994.54">17362 5955 449 0,'14'0'-33'0,"5"13"33"16,4 8 1-16,-1 8 9 15,0 7 10-15,-5 7-2 16,-3 2-3-16,-6-1-6 16,-7 1 0-16,-1-4-6 15,-6 1 5-15,-15-3-7 16,-6-1 5-16,-8-7-6 16,-6 0-5-16,-6-7-43 15,-7-6-140-15</inkml:trace>
  <inkml:trace contextRef="#ctx0" brushRef="#br0" timeOffset="47567.78">16025 6127 541 0,'-24'-7'4'0,"4"5"10"16,6 2 27-16,2 2 5 16,0 18-28-16,3 13-13 15,4 8-1-15,5 5-3 16,0-4 0-16,18-6-4 15,10-4 3-15,4-11-2 0,0-8 2 16,0-6-3-16,-4-7 3 16,-7-4-5-16,-5-19 1 15,-7-11 7-15,-9-2 0 16,0-6 4-16,-18 4-5 16,-7 6 3-16,-8 5-4 15,0 7 3-15,2 7-2 16,1 5-2-16,7 3 0 15,8 4-1-15,7 1-2 16,7 1-22-16,1 17-42 16,6-1-56-16,19-9-180 15</inkml:trace>
  <inkml:trace contextRef="#ctx0" brushRef="#br0" timeOffset="47766.25">16412 6000 558 0,'-11'18'-12'16,"-10"14"28"-16,-4 13 1 15,-3 7 6-15,1 6-14 16,5 1-4-16,4-6-5 16,7-3 0-16,8-7 1 15,3-12-24-15,3-7-40 16,15-22-72-16,3-6-216 0</inkml:trace>
  <inkml:trace contextRef="#ctx0" brushRef="#br0" timeOffset="47971.71">16629 5950 558 0,'0'38'8'0,"-7"7"-5"15,1 12 13-15,6-5 8 16,0-5-6-16,0 0-11 16,7-5-1-16,7-3-5 0,-3-7-1 15,0-2-22-15,-9-9-58 16,-2-8-212-16</inkml:trace>
  <inkml:trace contextRef="#ctx0" brushRef="#br0" timeOffset="48778.55">14948 7388 62 0,'2'-5'315'15,"-2"4"-314"-15,0 1-1 16,0 0 3-16,5 0 8 16,4 0-6-16,5 0-3 15,6 0 15-15,3 0 2 16,5 0 0-16,2 0-8 16,9 0-3-16,5 0-2 0,8 3 0 15,9 1 0 1,2-2-2-16,4 3-2 15,9 1-1-15,6 0 2 16,16 0-3-16,9-3 1 0,11-3 0 16,6 0 4-16,1 0-1 15,0 0-3-15,3 0 3 16,3 1-1-16,1 10 0 16,0 0 4-16,-6 3 6 15,-4 0-1-15,-6 0-1 16,-4 1 1-16,-12-1 5 15,-19 0-1-15,-12-1-11 16,-21-5 0-16,-9-2-4 16,-12-2 1-16,-8-2-2 15,-8 1 3-15,-5-1-3 16,-6-1 2-16,0 0-1 0,0-1 5 16,0 2-1-16,0 0-2 15,-3-2 2-15,-8 1-6 16,-5 0-45-16,-5 0-55 15,-8-1-155-15</inkml:trace>
  <inkml:trace contextRef="#ctx0" brushRef="#br0" timeOffset="49059.34">17421 7327 447 0,'11'12'-8'15,"3"6"6"-15,6 6 3 0,1-1 13 16,3 2 9-16,-3 2 0 16,1 2 0-16,-3 1-9 15,-7 0-5-15,-4-1-4 16,-8-2 0-16,0-3-1 16,-20 4 4-16,-11-3-6 15,-6-1 3-15,-3-6 0 16,-1-9 0-16,0-2 0 15,-1-4-3-15,-1-3 2 16,0 0-9-16,-2-4-29 16,-10-14-91-16</inkml:trace>
  <inkml:trace contextRef="#ctx0" brushRef="#br0" timeOffset="49618.5">16181 7048 620 0,'-26'-7'0'15,"9"2"3"-15,9 5 17 16,4 0 22-16,4 0-20 15,0 0-18-15,0 23-8 16,0 25 1-16,9 12 3 16,6 2 3-16,6-14-7 0,1-16 3 15,3-9-1-15,-4-9 0 16,-3-8 0-16,-6-6-1 16,1 0-1-1,-2-24 0-15,-2-14 12 0,-9-5-1 16,0-5 0-16,-11 2-2 15,-17 8 0-15,-3 5-3 16,-2 5 0-16,-1 7 0 16,4 4 2-16,5 7-1 15,8 4-4-15,7 3-1 16,8 3-2-16,2 0-26 16,0 0-42-16,3 19-49 15,15 4-22-15</inkml:trace>
  <inkml:trace contextRef="#ctx0" brushRef="#br0" timeOffset="49839.91">16556 6972 554 0,'0'5'69'0,"-4"1"-68"15,-11 13 2-15,-7 13 10 16,-5 14 2-16,3 6-3 15,2-3-10-15,5-9 3 16,10-4-6-16,4-5 3 0,3-2-5 16,0-5-6-1,19-11-45-15,5-13-71 16,1-4-231-16</inkml:trace>
  <inkml:trace contextRef="#ctx0" brushRef="#br0" timeOffset="50031.4">16778 6930 559 0,'0'22'80'15,"-1"7"-87"-15,-5 19 6 16,3 12 12-16,3 2-1 16,0 4-2-16,9-2-5 15,4-5 0-15,0-4-3 16,4-5-1-16,-1-6-18 15,-5-8-81-15,-11-14-213 16</inkml:trace>
  <inkml:trace contextRef="#ctx0" brushRef="#br0" timeOffset="50611.7">14729 7679 243 0,'-11'-18'-115'0</inkml:trace>
  <inkml:trace contextRef="#ctx0" brushRef="#br0" timeOffset="51238.92">14729 7679 56 0,'-20'-48'106'0,"20"48"-15"16,0 0-17-16,0 0-5 15,-1 0-12-15,1 0-26 16,0 0-12-16,0 0-9 16,0 0-3-16,0 0-4 15,0 0-2-15,0 0 0 16,0 0-1-16,0 0 3 0,0 0 0 15,0 0 3-15,0 0-5 16,0 5 0-16,1 8 4 16,10 3 2-1,7 7-5-15,1 2-2 0,7 7 5 16,3 2-2-16,6 7 1 16,2 2-1-16,7 0 0 15,3 3 0-15,9 0 0 16,7 1-2-16,7 0 5 15,12-1-4-15,6 2 4 16,5 0 2-16,12 5-4 16,6 3 0-16,7 2 0 0,4 4 6 15,-7 6-2-15,-3 1 3 16,1 5 3-16,-4-2-6 16,-1 1-1-1,1-2-3-15,-4 2 1 0,-5-4-4 16,-7 1 1-16,-5-1 1 15,-5 0-2-15,-4 3 6 16,4-4-3-16,-2-3-1 16,-1-4 0-16,-4-7 3 15,-7-6-5-15,-8-5 3 16,-6-5-5-16,-6-8 2 16,-6-5-2-16,-3-4 3 15,-10-7-3-15,-5-4 0 0,-11-4 3 16,-7-2-2-1,-4-2 1-15,-3 0-1 0,0 0 1 16,0-2 2 0,0 0-2-16,0 0 1 0,0 0-2 15,-7 1-3-15,-1-1-15 16,-1 0-15-16,-2 0-22 16,-4-12-28-16,-6-9-68 15</inkml:trace>
  <inkml:trace contextRef="#ctx0" brushRef="#br0" timeOffset="51607.94">17576 9337 467 0,'3'13'14'16,"6"6"-18"-16,2 12 7 15,5 8 22-15,5 4 5 16,0 7-14-16,3 3-3 16,-2-2-3-16,-7-1-4 15,-5-7 2-15,-10-4-5 16,0-6 13-16,-19-2 8 16,-14-1 9-16,-7-6 1 15,-9-3-20-15,-5-3 0 16,-4-4-4-16,-4 3-2 15,5-2-9-15,3-3 3 16,15-3-2-16,11-8 0 0,8-1-1 16,0 0-2-16,1 0-11 15,-3 0-16-15,-8-4-26 16,-8 4-26-16,-9 0-51 16,-16 16-262-16</inkml:trace>
  <inkml:trace contextRef="#ctx0" brushRef="#br0" timeOffset="52247.12">15471 9138 499 0,'-32'2'13'16,"8"11"-7"-16,2 8 21 15,4 9 25-15,6 8-22 16,11 7-24-16,1 4 2 16,19-5-5-16,17-6 0 15,7-11-2-15,5-12 2 0,1-14-3 16,-2-1 0-16,-6-25 2 16,-11-13-3-16,-15-2 1 15,-13-3-2-15,-2 2 4 16,-22 7-3-16,-12 4 4 15,-6 8 0-15,-5 4-2 16,5 8 7-16,1 6-4 16,5 4-2-16,13 0-2 15,8 0 3-15,10 0-5 16,3 4 0-16,3 8-27 16,22 4-34-16,6-2-37 15,5-8-214-15</inkml:trace>
  <inkml:trace contextRef="#ctx0" brushRef="#br0" timeOffset="52463.24">15898 9042 369 0,'0'0'31'0,"0"21"-9"16,-15 21 5-16,-6 23 39 15,-5 16-37-15,-1 8-2 16,0 3-4-16,1-5-1 15,4-3-5-15,8-11-9 16,4-10-4-16,10-15-5 16,0-14 2-16,10-16-7 0,12-14-39 15,1-4-82-15,1-33-109 16</inkml:trace>
  <inkml:trace contextRef="#ctx0" brushRef="#br0" timeOffset="52687.64">16133 9265 556 0,'0'25'18'0,"0"14"-16"16,0 15 20-16,0 7 27 16,8 6-25-16,6 3-13 15,0-1-4-15,4-4-9 0,0-4 5 16,3-12-4-16,-5-9 3 15,0-13-10 1,-4-14-14-16,2-13-30 16,-10-6-61-16,-4-24-194 0</inkml:trace>
  <inkml:trace contextRef="#ctx0" brushRef="#br0" timeOffset="55030.38">26727 5574 470 0,'-32'-9'-7'15,"7"1"10"-15,0 4 12 16,-5 3 25-16,2-1-9 0,-2 2-10 16,0 0 5-16,2 0-8 15,-3 5 7-15,0 5-12 16,-5 3-3-16,0 8-4 16,-3 8 4-16,0 6-8 15,1 4 6-15,7 4-4 16,5 0 3-16,7-1-2 15,3 4-5-15,5 1 3 16,5 3-3-16,4 5 2 16,2 0-5-16,0 2 6 15,7 0-5-15,8-2 2 16,7-4 0-16,3-4-2 16,8-4 1-16,6-2-3 0,5-5 5 15,4-4-2-15,3-1 6 16,0-5-6-16,3-1 4 15,1-3-6 1,-3-4 4-16,6-7-1 0,-1-1-2 16,2-8 2-16,6-2 1 15,0 0-2-15,-1-13 3 16,-6-7-1-16,-5-4-3 16,-9-1 2-16,-3-1-4 15,-7-3-2-15,-3-3 7 16,-3 0-5-16,-4-4 6 15,-3-6-5-15,-6-5 3 0,-2-8 6 16,-2-9-6-16,-5-7 2 16,-5-5 0-1,-1 1-3-15,-1 0 2 16,-14 4 2-16,-9 7-5 0,-4 3 6 16,-7 11-3-16,-6 8 3 15,-4 9-3-15,-5 5 1 16,-6 6-3-16,-2 5 4 15,-3 4-1-15,0 6-5 16,3 3 4-16,3 4-2 16,6 0 1-16,6 0 0 15,2 5-2-15,3 4 0 16,1 2 0-16,2 3-9 0,2 3-10 16,5-1-13-16,3 0-4 15,5-2-8 1,3-2-8-16,4 4-30 15,6-1-40-15,6-3-69 0</inkml:trace>
  <inkml:trace contextRef="#ctx0" brushRef="#br0" timeOffset="55391.4">26786 5770 9 0,'-34'12'579'0,"3"4"-579"16,5 8 4-16,4 4 3 16,7 11 9-16,2 8-12 15,9 7 1-15,4 6-6 16,0 1 3-16,10-4-2 15,8-4 2-15,2-4 1 16,2-9-4-16,3-8 2 16,2-9-4-16,1-11 3 15,-3-6 0-15,-2-6 0 16,4 0-5-16,-2-20 8 16,0-10-6-16,-1-10 6 15,-6-6-29-15,-2-1-27 16,-11 1-57-16,-5 2-175 0</inkml:trace>
  <inkml:trace contextRef="#ctx0" brushRef="#br0" timeOffset="55603.83">26437 6057 13 0,'-8'0'581'15,"8"0"-581"-15,0 0-11 16,31 0-11-16,24-15 25 16,17-6 1-16,8-3-1 0,-4-1-1 15,-7 6-4-15,-12 4-26 16,-16 2-66-16,-14 4-93 16</inkml:trace>
  <inkml:trace contextRef="#ctx0" brushRef="#br0" timeOffset="56838.78">23794 3349 45 0</inkml:trace>
  <inkml:trace contextRef="#ctx0" brushRef="#br0" timeOffset="57551.41">23794 3349 64 0,'-35'-25'62'0,"33"24"-9"0,2 1 16 15,0 0-20-15,0 0-14 16,-1-2-4-16,-1 2 2 16,1 0 0-16,-2 0-14 15,-2 0-1-15,4 0-14 16,-1 0 2-16,2 0-2 16,0 0-3-16,0 0-2 15,0 0-1-15,0 0 0 16,0 0-7-16,0 0 1 15,0 0-2-15,0 7 9 16,8 4 1-16,3 3 2 16,6 7 0-16,7 1 0 0,6 4 0 15,5 1-1-15,4 2 1 16,6 4-3-16,0 2 5 16,0 3-4-16,-3 1 3 15,0 6-2-15,3-1 0 16,-4 5-1-16,8 1 2 15,-1 2-1-15,3 2-2 16,4-3 5-16,3 0-3 16,4-2 1-16,-2-1-2 15,1 2-2-15,0-2 4 16,-4 1-3-16,1-1 2 16,-3 2-2-16,-3-1 3 15,-4 0-4-15,-1 1 3 0,0-1-3 16,5 1 3-16,0 0-2 15,3 1 3-15,5-1-2 16,-1-1-1 0,2-2 1-16,-3 0 0 0,-3-3 1 15,-6 3-1-15,-5-1 0 16,-4 0 1-16,-1-2-1 16,-2-3 1-16,2-6-1 15,0-1 1-15,-1-2-1 16,-5-5 2-16,-2-4-3 15,-8-5 4-15,-6-4-5 16,-2 0 4-16,-3 1-1 0,-1 1 0 16,0 1 1-16,-3 3 1 15,-1 1 2-15,3 2-3 16,-2-2 4-16,1-3-7 16,-3-5 4-16,0-3 0 15,-3-3-2-15,3-2-2 16,1 4 2-16,1-3-1 15,3 0-10-15,3-2-15 16,0-4-64-16,-1 0-150 16</inkml:trace>
  <inkml:trace contextRef="#ctx0" brushRef="#br0" timeOffset="57843.63">26186 5199 429 0,'0'26'20'15,"2"12"-24"-15,5 15 6 16,1-1 5-16,2 1-2 16,-1-4 6-16,-2-9 5 15,-4-5-10-15,-3-14 9 16,0-5 14-16,-14-3 22 15,-16-6-16-15,-9 0-24 0,-11-7-5 16,-7 0-1-16,-6-10-5 16,-7-7-1-1,-1 1-24-15,-4-2-59 16,1 5-54-16,-1 1-225 0</inkml:trace>
  <inkml:trace contextRef="#ctx0" brushRef="#br0" timeOffset="58602.59">23873 4726 518 0,'3'4'6'0,"8"2"-23"16,8 6 15-16,12 8 0 15,14 2 2-15,6 2 2 16,8 1 0-16,5 0 0 15,5 5-3-15,4 8 4 16,3 2-2-16,7 8 1 16,5-1 2-16,6 0 7 15,10-6 1-15,14 0-2 16,5-3 0-16,3-4 2 16,-6 0 5-16,-10-4-2 15,-8-5 5-15,-15-1-8 16,-10-6-1-16,-12-1-6 0,-11-4 0 15,-4 0 3-15,-6-1-2 16,-6 2-2-16,-7-3-3 16,-5-1 4-16,-8-2-6 15,-6-5 5-15,-5 0-6 16,-6 0 5-16,1-2-2 16,-2-1 3-16,0 0 0 15,0 0-1-15,0 0 3 16,0 0-7-16,0 2 2 15,6 0-4-15,-2 3 6 16,2-1-4-16,-1 0 2 16,-1 0 1-16,-2-4-5 0,-1 0-22 15,-1 0-35-15,0-24-48 16,0-12-15-16,-18-11-147 16</inkml:trace>
  <inkml:trace contextRef="#ctx0" brushRef="#br0" timeOffset="58855.91">25693 5120 480 0,'-9'-3'28'0,"6"3"-23"16,3 0-4-16,0 3-13 15,3 26 3-15,12 15 26 16,6 11 6-16,6 7-13 16,0-1-4-16,-1-4 0 15,0-3-3-15,-10-8 1 0,-8-11-2 16,-8-6 0-16,-3-5 8 15,-25-2 21-15,-11-2-9 16,-5-4-11-16,-3-8-4 16,3-8-1-16,6 0 1 15,2-12-10-15,7-16-6 16,4-12-49-16,-3-13-65 16,-2-15-311-16</inkml:trace>
  <inkml:trace contextRef="#ctx0" brushRef="#br0" timeOffset="59538.68">25133 3671 505 0,'-29'11'11'0,"-3"-1"-6"0,10 4-3 16,5 6 11-1,8 8 0-15,9 7-8 16,0 7 0-16,17 1-6 0,14-4 1 16,4-6 1-16,2-5-3 15,-2-9 3-15,-3-6 0 16,-7-7-1-16,-3-6-4 15,-1-6 4-15,1-23-3 16,-2-14 9-16,-4-7 4 16,-8-2-5-16,-8 5-4 15,-6 5 3-15,-20 5 4 16,-8 6 2-16,-6 6 14 0,-6 9-11 16,-3 7-1-1,1 9-14-15,1 0 1 16,6 14 1-16,11 11-2 15,18 7-32-15,12 1-18 0,17-8-93 16</inkml:trace>
  <inkml:trace contextRef="#ctx0" brushRef="#br0" timeOffset="59752.11">25600 3644 587 0,'-20'22'-9'0,"-5"11"15"16,-1 10-3-16,-2 3 1 15,0 4-4-15,0 4 3 0,1 2-5 16,3-2 5-16,3 0-12 16,5-5-20-16,7-6-42 15,9-11-74-15</inkml:trace>
  <inkml:trace contextRef="#ctx0" brushRef="#br0" timeOffset="59991.41">25844 3635 536 0,'0'0'21'0,"-3"13"-32"0,-8 13 18 15,0 7 2-15,3 6 3 16,0 1-3-16,4 3-7 16,1 3 2-16,1-2-3 15,2 0 1-15,0-4-5 16,0-1-16-16,0-1-50 16,0-5-80-16,0-7-158 15</inkml:trace>
  <inkml:trace contextRef="#ctx0" brushRef="#br0" timeOffset="60835.16">24381 4755 503 0,'-28'-7'15'16,"1"3"-9"-16,2 4 31 16,3 0 18-16,0 0-23 0,5 15-13 15,3 5-11-15,4 5-2 16,9 3-4-16,1 1-2 15,4 0-1 1,15-1-1-16,5-9-1 0,1-6 1 16,-2-8-2-16,-1-5-1 15,-1-3 3-15,-5-23-6 16,1-13 10-16,-7-6 4 16,-7-4-2-16,-3 6-1 15,-3 9-1-15,-13 11 3 16,-2 6-2-16,-1 5 0 15,1 9-5-15,1 1 4 0,2 2-5 16,5 0-2-16,6 16-9 16,4 6-18-16,4 3-18 15,23-3-63 1,7-12-93-16</inkml:trace>
  <inkml:trace contextRef="#ctx0" brushRef="#br0" timeOffset="61047.58">24706 4629 460 0,'0'0'40'16,"0"0"-29"-16,-11 11 18 15,-12 19 9-15,-7 16-12 16,-1 8-9-16,-2-1-7 0,6 2-7 16,3-7 4-1,3 3-7-15,5-7 1 16,4-5 0-16,6-7-6 15,6-10-24-15,0-9-34 0,13-13-54 16,16-6-58-16</inkml:trace>
  <inkml:trace contextRef="#ctx0" brushRef="#br0" timeOffset="61235.47">24819 4759 431 0,'0'0'32'16,"0"0"-32"-16,0 0 16 0,0 13 19 15,-2 13 15 1,-5 8-13-16,0 5-21 16,2 0-13-16,2-3 0 15,3 3-2-15,0-1 2 0,0-7-7 16,0 2-24-16,6-6-68 16,-3-7-200-16</inkml:trace>
  <inkml:trace contextRef="#ctx0" brushRef="#br0" timeOffset="62091.01">24232 7839 372 0,'-9'3'19'0,"5"-2"-14"16,1 1 37-16,0-2 27 15,1 0-25-15,2 1-18 16,-1-1-7-16,1 0-6 16,0 0-9-16,0 0 4 15,0 0-6-15,0 0-3 0,3-4-4 16,13-13 12-16,9-7-4 15,11-8-3-15,5-8 3 16,11-4-6-16,7-5 6 16,7-5-4-16,2 3 1 15,2-5-2-15,0 1 5 16,0 3-3-16,2-2 0 16,-1 3 1-16,4-1-2 15,-7 3 5-15,-1 1-6 16,2-1 4-16,2 2-4 15,5 1 4-15,3-3 3 16,0-1-1-16,-3 3-1 0,-7-1 1 16,-2 4-3-16,-3 2-1 15,-2 4 2-15,-2 5-4 16,-4 2 4 0,-2 6-2-16,-6-2 1 0,-5 4 0 15,-10 3-2-15,-11 8 3 16,-10 1-4-16,-8 7 5 15,-2 3-4-15,-2 1 5 16,0 0-2-16,0 0 2 16,0-1-2-16,0 0-1 15,-17-3-43-15,-13 2-98 16,-12 0-226-16</inkml:trace>
  <inkml:trace contextRef="#ctx0" brushRef="#br0" timeOffset="62367.27">25741 6467 585 0,'0'0'-7'0,"0"0"-27"15,7 0 16-15,16 1 18 16,8 6 4-16,3 4 5 16,2 6 1-16,1 8 5 15,-5 7 6-15,-9 11 4 16,-6 4-3-16,-17 3-2 15,0 7 1-15,-26-1 10 0,-5-2-8 16,-9 2-7 0,6-3-8-16,-2-3-7 0,6-8 2 15,9-6-5 1,8-8 4-16,10-3-15 0,3-3-28 16,0 0-48-16,4-5-80 15</inkml:trace>
  <inkml:trace contextRef="#ctx0" brushRef="#br0" timeOffset="63454.24">24399 9660 405 0,'0'-2'20'16,"0"1"-9"-16,0 1-6 16,0-3 22-16,0-1-7 15,3-3-7-15,12-4-3 16,3-8 16-16,4-5-5 16,5-7-9-16,3-2-2 15,1-2-5-15,2-1-3 16,-2 0-2-16,-1 1 2 15,-2-1-3-15,0-1 2 16,1-5 0-16,0-7 1 16,3-7 0-16,2-9-4 0,5-6 4 15,5-6-4-15,3-4 4 16,3-5-4-16,1 4 4 16,0 3-4-16,-1 6 4 15,1 0-2-15,1 4 0 16,3 2 1-16,1 1 0 15,0 0 1-15,2-4-2 16,2-2 7-16,2-4-2 16,5-10 0-16,4 1 2 15,1-7-4-15,0-2-1 16,-7 7-2-16,-8 11 2 16,-8 10-2-16,-15 19 1 0,-4 7 0 15,-7 4 0-15,1 1-1 16,2-7 5-16,2-5 1 15,9-4-4-15,2-3 2 16,1 4-5-16,5 4 3 16,-5 6-1-16,0 4 1 15,-4 4-2-15,-9 8 1 16,-3 3-2-16,-5 3 3 16,-6 4-1-16,0 2-3 15,-2 2 4-15,-3 3-4 16,-4-1 4-16,1 1-3 15,-2 4 0-15,-1-1 1 16,0 2 2-16,-2 1-3 0,0 1-8 16,0 0-29-16,-12 0-39 15,-19 13-114-15</inkml:trace>
  <inkml:trace contextRef="#ctx0" brushRef="#br0" timeOffset="63763.41">26204 6958 476 0,'-6'0'21'0,"3"0"-18"16,3 0-3-16,0 0 3 15,3 0 1-15,25-18-1 16,16-11 13-16,20-14-1 16,13-4-4-16,2 2-6 0,-3 4-1 15,-19 8-6-15,-13 14 1 16,-22 7-1-16,-11 8-2 15,-9 4 0-15,-2 11 4 16,-2 29 7-16,-16 16 0 16,-1 12 9-16,-2-4-6 15,6-4-3-15,2-6 0 16,1-2-2-16,0-6-3 16,1-3-3-16,-1-7 1 15,1-5-28-15,-9-10-72 16,-11-19-195-16</inkml:trace>
  <inkml:trace contextRef="#ctx0" brushRef="#br0" timeOffset="64243.13">24563 6542 486 0,'-29'23'7'16,"10"-4"-7"-16,9 8 12 16,8 5 8-16,2 0-7 15,0 0-7-15,17-8-1 16,6-7-3-16,7-9 1 16,0-8-2-16,-3 0-4 15,-5-18 7-15,-5-9-6 16,-7-5 16-16,-8 2-8 0,-2-1 11 15,-6 5 11 1,-17 4-1-16,-1 4-21 16,1 6 2-16,-1 6 4 15,6 5-13-15,-2 1 7 0,6 0-10 16,8 10-24-16,6 10-55 16,0-2-34-16,17-13-304 15</inkml:trace>
  <inkml:trace contextRef="#ctx0" brushRef="#br0" timeOffset="64451.58">24980 6241 272 0,'0'1'318'16,"-8"24"-314"-16,-9 19-4 15,-3 16 10-15,2 10 8 16,2 0-7-16,0-2-4 0,3-4-6 15,2-5 3-15,8-9-4 16,3-10 2-16,0-12-10 16,17-13-27-16,5-15-61 15,0-11-109-15</inkml:trace>
  <inkml:trace contextRef="#ctx0" brushRef="#br0" timeOffset="64646.87">25129 6343 540 0,'-2'29'32'0,"-5"14"-37"0,1 12 8 15,6 6 15-15,3 1 0 16,10 1-7-16,5-6-6 16,-4-4-4-16,-2-6 3 15,2-4-4-15,-3-8-32 16,-5-6-73-16,-6-13-265 15</inkml:trace>
  <inkml:trace contextRef="#ctx0" brushRef="#br0" timeOffset="65255.11">25649 8286 572 0,'-33'3'24'15,"4"15"7"-15,3 7 26 16,5 4-26-16,9 6-17 16,7 4-12-16,5 3-1 15,6-1 2-15,20-5-5 16,2-5 2-16,3-13-3 0,5-10 1 16,-5-8-14-16,-1-5-9 15,-6-24-16-15,-12-8 22 16,-11-7 10-16,-1-6 11 15,-19-3 2-15,-12 0-3 16,-12 10 6-16,-8 12 0 16,5 13 10-16,-3 14 0 15,10 4 3-15,12 0-12 16,12 0-7-16,15 6-3 16,5 15-16-16,26 1-15 15,11-1-22-15,1-9-160 16</inkml:trace>
  <inkml:trace contextRef="#ctx0" brushRef="#br0" timeOffset="65478.52">25824 8006 535 0,'0'27'20'0,"-8"10"-21"16,-3 20 16-16,0 13 21 15,1 4-14-15,4 2-8 16,3-2 0-16,3-6-13 16,0-6 1-16,0-5 0 15,5-15-4-15,1-13-1 16,4-12-27-16,-1-17-39 0,-2-11-141 16</inkml:trace>
  <inkml:trace contextRef="#ctx0" brushRef="#br0" timeOffset="65690.95">26104 8027 250 0,'5'27'344'16,"-4"11"-341"-16,4 14 16 16,1 6 43-16,5 2-39 15,2-1-11-15,0-3-9 16,5-1-4-16,-3-5 2 15,-2-7 0-15,-4-8-9 16,-1-12-18-16,0-10-25 16,-3-12-69-16,-5-1-121 15</inkml:trace>
  <inkml:trace contextRef="#ctx0" brushRef="#br0" timeOffset="72843.28">13908 3505 396 0,'-18'-10'5'0,"3"1"1"16,4 1 33-16,8 4 13 15,3 0-16-15,0-5-21 16,0-9-13-16,6-8 1 0,14-10-3 15,12-1 2-15,5-2-4 16,7-3 4-16,12 6-2 16,6-3-2-16,11 6 3 15,3 6 0-15,0 5-2 16,-6 14 1-16,-6 8-2 16,-6 7-2-16,-7 23 4 15,-6 10-4-15,-7 10 1 16,-11 5 2-16,-3 0 2 15,-15 1-1-15,-9-3-8 16,0-6-12-16,-8-4 1 16,-17-11-3-16,-2-8 23 0,-7-6 4 15,0-10-1-15,1-8 2 16,-1 0 0-16,7-13 1 16,3-12 8-16,6-2-9 15,8-2 4-15,10-2-9 16,0-1 3-16,24-3-2 15,16-4-3-15,11-2 0 16,10-1 1-16,4 4 3 16,1 8-5-16,2 7 4 15,-2 10-3-15,-4 10 2 16,-2 3-4-16,-1 8 3 16,0 12-1-16,-1 3 1 15,0 0 2-15,-3-3-2 0,-8-2 1 16,-6-2-2-16,-12-5 2 15,-6-4-1-15,-10-2-1 16,-4-3 2-16,-6-1-1 16,-1 1 1-16,-2-2-2 15,0 0 0-15,-5 0-61 16,-14-8-265-16</inkml:trace>
  <inkml:trace contextRef="#ctx0" brushRef="#br0" timeOffset="73143.22">15247 3127 420 0,'11'1'7'16,"6"3"-14"-16,7 7 7 15,4 2-1-15,2 5 1 16,-2 10 1-16,-3 5 0 15,-8 7-1-15,-6 4 0 16,-8 0 0-16,-3-5 0 16,0-4 10-16,-15-3 16 15,-4-8 17-15,-3-4 0 16,-4-1-10-16,-6-6-11 16,3 1-11-16,2-2-7 0,5-6-2 15,5 1-12-15,5-5-46 16,6-2-105-1</inkml:trace>
  <inkml:trace contextRef="#ctx0" brushRef="#br0" timeOffset="76290.64">12936 2391 404 0,'0'0'6'16,"0"0"-7"-16,1 0-4 15,8 14 4-15,4 8 2 0,3 5 3 16,3-1-3-16,0-3 0 15,-2-7 0-15,-1-5 0 16,-9-5 3-16,-5-3-4 16,-2-3 1-16,0 0 3 15,-2 0 9-15,-12-2-8 16,-1-9 0-16,0-1-2 16,4-2 5-16,4 0 3 15,4-4 2-15,3 0-8 16,0-2 0-16,19-3-4 15,10 2-2-15,3-2 1 16,7 5-1-16,-6 7 2 16,-2 5-3-16,-4 6 1 0,-9 0-4 15,-5 6 3-15,-7 12-2 16,-6 8-2-16,0 6 11 16,-10 6-2-16,-8-8 3 15,-8-4-8-15,3-8 2 16,-2-7 2-16,2-5-1 15,7-6-1-15,7 0 0 16,6 0 4-16,3 0-2 16,0 0 0-16,1 0-8 15,19 0 1-15,5 12 3 16,-1 8 1-16,-4 8 0 16,-11 4 0-16,-5 4 2 0,-4 1-1 15,0-2 2-15,-23-1-2 16,-2-4-3-1,-4-9 4-15,1-7 1 16,4-8-1-16,7-6 4 0,3 0-3 16,8 0 10-16,5-2 2 15,1-5-7-15,10-5-3 16,20-2-8-16,12-1 7 16,4 1-4-16,2 7 0 15,-4 4 0-15,-5 3 1 16,-6 0-2-16,-4 0 0 15,-3 0-14-15,-6 0-52 0,-9 0-111 16</inkml:trace>
  <inkml:trace contextRef="#ctx0" brushRef="#br0" timeOffset="76631.34">13335 2446 503 0,'-6'-14'7'0,"6"1"-4"16,0 1-9-16,7-5 9 15,14 0-4-15,2-1 1 16,-3 3 0-16,-5 5 0 16,-10 3 0-16,-4 4 0 0,-1 1 4 15,-3 2 16 1,-13 0-4-16,-4 0-13 15,0 9-3-15,-3 14 3 0,3 5 3 16,6 6-1-16,7 0-3 16,5-4-1-16,2-1-2 15,6-1 2-15,19-4-3 16,5-3 4-16,6-4-2 16,1-11 1-16,-1-6-15 15,-3 0-49-15,-12-11-62 16</inkml:trace>
  <inkml:trace contextRef="#ctx0" brushRef="#br0" timeOffset="76786.45">13475 2441 469 0,'-13'-7'16'0,"5"3"21"16,8 2 3-16,0 2-15 0,11-1-26 16,18-3-12-16,14-1 17 15,1-1-3-15,-1 1-4 16,-6 0-28-16,-10 1-34 15,-9-4-55-15,-11-2-196 16</inkml:trace>
  <inkml:trace contextRef="#ctx0" brushRef="#br0" timeOffset="76942.05">13664 2293 384 0,'-15'-3'43'0,"8"0"13"16,2 3-3-16,5 0-21 15,0 0-29-15,0 18-9 16,11 11 6-16,5 5 2 0,4-4-1 15,2 0 0-15,-2-4-2 16,-1-7-16-16,-2-7-58 16,-3-12-28-16,4-2-56 15</inkml:trace>
  <inkml:trace contextRef="#ctx0" brushRef="#br0" timeOffset="77123.56">13831 2256 275 0,'-8'-12'50'16,"4"5"35"-16,2 5-17 15,2 2-24-15,0 0-37 16,0 10-21-16,5 17 15 16,7 7 8-16,1 3-4 15,-2-4 0-15,1-4-6 0,2-2 4 16,-6-5-2-16,1 0 0 16,-6-2-17-16,-3-2-70 15,0-6-120-15</inkml:trace>
  <inkml:trace contextRef="#ctx0" brushRef="#br0" timeOffset="77402.81">13712 2595 525 0,'-2'0'24'0,"2"0"-24"15,0 0-11-15,18 0 2 0,3 0 11 16,3 8-3-16,-10 9-5 15,-9 2 2-15,-5 2 0 16,0 2 4-16,-18 0 2 16,2-5 3-16,3-6-4 15,5-5 4-15,5-5-4 16,3-1 4-16,5 1-12 16,15 0 2-16,12 1 4 15,0-3 5-15,4-2 0 16,0-14-1-16,-2-9-21 15,-5-4-96-15</inkml:trace>
  <inkml:trace contextRef="#ctx0" brushRef="#br0" timeOffset="77636.19">13989 2284 466 0,'0'-4'38'0,"0"1"-38"0,0 3 3 16,7 0-15-16,10 0 14 15,-4 16-6-15,0 1-1 16,-8 7 3-16,-5 0 8 16,0-2-1-16,0 2-2 15,0-5 4-15,4-1-7 16,14-2 1-16,10-7-4 16,13-4 5-16,11-5 0 0,2-9-1 15,-4-17-73 1,-11-10-356-16</inkml:trace>
  <inkml:trace contextRef="#ctx0" brushRef="#br0" timeOffset="77807.5">14386 2131 505 0,'0'13'-6'0,"0"12"5"15,0 8 3-15,0 13 9 16,3-3-7-16,9 4-3 15,-3-2 3-15,3-5-3 16,-2-1 1-16,-7-3-24 0,-3-9-109 16</inkml:trace>
  <inkml:trace contextRef="#ctx0" brushRef="#br0" timeOffset="78071.64">14325 2620 404 0,'-15'18'112'15,"5"-2"-115"-15,7 8 4 16,3 5 0-16,12-5 0 16,16-4-6-16,8-7 5 15,6-13-2-15,-5 0 0 16,-4-22-24-16,-13-6-11 0,-13-1 29 16,-7 3 11-1,-13 2 6-15,-18 7 18 16,-3 6 10-16,-4 8-23 15,3 3 6-15,7 0-12 0,10 6-8 16,10 11 0-16,8 6-6 16,0-2-56-16,21-4-210 15</inkml:trace>
  <inkml:trace contextRef="#ctx0" brushRef="#br0" timeOffset="78195.63">14881 2878 514 0,'4'0'-34'0,"8"0"-65"15,2-8-142-15</inkml:trace>
  <inkml:trace contextRef="#ctx0" brushRef="#br0" timeOffset="91803.89">4013 8392 104 0,'-19'-4'312'16,"3"-2"-305"-16,3 6 13 15,3 0 29-15,4 0 4 16,0 0-21-16,-3 0-13 16,-8 6-6-16,-6 9-3 15,-2 3-4-15,-11 7 0 16,5 8 0-16,-5 1 0 15,6 3 0-15,6 1-1 0,5-5 1 16,7-4-2-16,3-2 0 16,6 3-1-16,3 2-4 15,0 4 1 1,0 0-1-16,15 4 1 0,3-1 2 16,1 6-2-16,6-1 0 15,5 1-2-15,8-3 4 16,2-2-3-16,4-2 3 15,1-5-4-15,-1-4 4 16,-1-8-4-16,-5-6 4 16,4-3 0-16,1-6-3 15,1-5 3-15,4-1-3 0,4 0 3 16,2-6-4-16,8-12 3 16,3-6-2-1,-1-5-1-15,-3-6-3 16,-3-4-9-16,-3-2 6 0,-3-4-10 15,-5 0 7-15,-9 0 4 16,-11 0 2-16,-8 0-1 16,-13 2 7-16,-6 2-2 15,-4 0 2-15,-21-2-1 16,-8 4 0-16,-4-5 2 16,-2 0-3-16,0 1 6 15,1 0-6-15,5 5 2 16,-2 5-1-16,0 6 6 0,0 4 2 15,-4 6 4-15,-3 3 3 16,-3 3-11 0,-3 5 4-16,0 4-4 15,-4 2 2-15,2 0-2 0,0 0 4 16,1 5-1-16,11 1 0 16,3 0-5-16,7 3 2 15,-2-1-3-15,4 5-6 16,-3 4 2-16,-1 4-4 15,5 10-21-15,12 6-46 16,4 0-67-16,5-6-226 16</inkml:trace>
  <inkml:trace contextRef="#ctx0" brushRef="#br0" timeOffset="92867.29">4901 8927 479 0,'-12'0'22'0,"-1"0"-25"15,13 0 9-15,0 0-5 16,0 1-1-16,25 10-5 16,12 3 5-16,11 3 4 15,0-3 1-15,2-2 1 16,-2-2 0-16,-5 0-3 0,-1-1-3 16,4 4 4-16,6 1-1 15,-1 4 0-15,1 4 1 16,1 0-2-16,1 6 1 15,4 2-1-15,3 6 2 16,6 0-3-16,12 3 2 16,9 0-3-16,10 4 2 15,2 3-1-15,3-2 1 16,1 2-2-16,-4-3 3 16,-5-2-3-16,-8-1 4 15,-13-5-5-15,-12-3 2 16,-11 0-1-16,-5-5 0 15,-6-2-1-15,-7-4 1 0,-7-5 0 16,-7-3 2-16,-9-6-3 16,-4-3 2-16,-3-1-3 15,-3-3 3 1,0 0 0-16,0 0 5 0,0 0-3 16,-10-1-17-16,-18-20-175 15</inkml:trace>
  <inkml:trace contextRef="#ctx0" brushRef="#br0" timeOffset="93174.4">6884 9433 435 0,'16'15'-19'0,"3"8"20"16,3 5 4-16,1 8 7 0,-1 10 12 15,-6 6 21-15,-1 9-15 16,-7 0-10-16,-5-9-3 16,-3-6 4-16,0-10-4 15,-21-6 17-15,-21 0 2 16,-14-1-10-16,-16 0-3 16,-7-4-17-16,3-8 6 15,12-6-7-15,22-7 1 16,20-1-3-16,16-3-6 15,7 3-26-15,32 5-79 16,14-5-42-16,11-2-319 16</inkml:trace>
  <inkml:trace contextRef="#ctx0" brushRef="#br0" timeOffset="93903.75">7382 9490 567 0,'-34'-7'6'16,"4"3"15"-16,6 4 30 15,5 0-9-15,-5 8-13 16,2 18-13-16,-4 15-6 15,0 12 4-15,5 9-3 16,4 4-3-16,6 4-1 16,5 1-2-16,4 0 0 0,2 0-5 15,3-4 1-15,18-4-1 16,9-3 0-16,5-2-3 16,10-8 3-16,4-4 0 15,6-7-1-15,6-7 2 16,0-4-1-16,3-10 2 15,-1-7-7-15,-5-11 1 16,3 0-6-16,-4-4 0 16,-6-17 0-16,-3-4 5 15,-7-7 2-15,-7-7-1 16,-1-7 7-16,-5-7-3 16,-6-5 3-16,-1-4-2 0,-10-2-2 15,-8-3 4-15,-3-6-4 16,0-5 7-16,-12 3-5 15,-15 1 4-15,-12 9-4 16,-10 11 5-16,-9 10-3 16,-9 10 3-16,-6 12-2 15,-10 8-2-15,-8 11-1 16,0 3-2-16,5 3 3 16,12 11 0-16,15-2-1 15,14 2 1-15,14 4-13 16,12 9-39-16,5 5-73 15,7 0-199-15</inkml:trace>
  <inkml:trace contextRef="#ctx0" brushRef="#br0" timeOffset="95296.04">4322 11282 448 0,'-25'-8'5'0,"9"8"6"16,4 0 26-16,1 0 11 15,3 0-5-15,0 4-22 16,-2 6-13-16,0 12 0 16,-2 18-5-16,0 15 5 15,6 13-7-15,1 3 2 16,5 0 0-16,0-3-2 16,14-2 1-16,8 0-3 15,5-3 2-15,3-6-2 16,4-9 1-16,6-9 0 15,6-8-2-15,11-5 2 16,2-5 0-16,2-7 2 16,4-9-3-16,-4-5 0 0,0 0 0 15,1-18-1-15,-5-11-4 16,-9-10 1-16,-6-8 4 16,-11-11-4-16,-9-8 3 15,-10-6 7-15,-12-4-3 16,-4-4-1-16,-26-6-1 15,-12 0 3-15,-10 2-1 16,-9 10 1-16,-3 17 9 16,0 14 16-16,3 15-8 15,0 9 12-15,1 9-12 16,5 4-6-16,0 6-12 16,4 0-3-16,6 1 0 0,2 13 2 15,11 2-5-15,6 1 1 16,14 1-9-16,12 7-37 15,8 1-20-15,33 1-1 16,12-9-113-16</inkml:trace>
  <inkml:trace contextRef="#ctx0" brushRef="#br0" timeOffset="96038.68">5197 11651 221 0,'-15'4'6'0,"-1"5"-2"0,6-3 30 16,1-1 3-16,1-1-17 16,5-3 21-16,3-1 22 15,0 0-49-15,0 0-17 16,0 0 4-16,0 0 0 16,0 0-1-16,0 2-3 15,2 2-10-15,16 3 19 16,13-1 0-16,12 0 2 15,12-2-1-15,9-4 7 0,8 0-4 16,5 0 0-16,7 0-6 16,5 0 0-16,12 0 2 15,5-1-3 1,-2 1-2-16,-3 0 5 0,-5 0-3 16,-1 3 3-16,0 1 1 15,4 0-3-15,2-1 1 16,-6-3-3-16,-2 0 1 15,-8 0-1-15,-10 0 2 16,-11 0-2-16,-14 0 0 16,-10 0 0-16,-11 0-3 15,-6 0 4-15,-4 0-3 0,-2 0 3 16,-2 0-4 0,-2 0 2-16,2 0-2 15,-5 1 2-15,-4-1 0 16,1 0-1-16,-7 0-4 0,-4 0-39 15,-14-8-37-15,-14-9-267 16</inkml:trace>
  <inkml:trace contextRef="#ctx0" brushRef="#br0" timeOffset="96295.03">6961 11426 376 0,'6'0'105'0,"5"0"-109"16,4 4-6-16,9 14 10 0,1 8 1 15,2 12 1-15,2 5 11 16,-2 4-1 0,-4 0 4-16,-7-2-7 15,-6-3-1-15,-7-6-1 0,-3 0 2 16,-3 0 1-16,-20-4 3 16,0 0-7-16,1-7-1 15,8-10 2-15,8-8-7 16,4-3 3-16,2-4-13 15,12-2-56-15,17-20-46 16,10-15-135-16</inkml:trace>
  <inkml:trace contextRef="#ctx0" brushRef="#br0" timeOffset="96811.64">7723 11323 447 0,'-44'-5'83'16,"2"5"-82"-16,-3 0 21 15,0 8 23-15,4 15 0 16,2 4-16-16,8 11-4 16,7 10-9-16,5 2-8 15,12 8 1-15,7 2-2 16,0 4-3-16,16 2-3 15,16-3 0-15,10 0 2 16,9-9-5-16,5-7 4 16,-1-9-2-16,-1-10 0 0,1-12-2 15,-4-7 3-15,4-9-2 16,3 0-1-16,0-14-2 16,0-14-1-16,0-7 1 15,-4-9-6-15,-10-1 12 16,-11 2-5-16,-12-3-4 15,-8 1 12-15,-10-5-8 16,-3-8 13-16,0-3-4 16,-17-1 2-16,-9 2-8 15,-14 5 13-15,-6 10-7 16,-18 8 0-16,-12 10-1 16,-10 10-3-16,-8 7-2 0,3 10 2 15,12 0-1-15,15 4-1 16,26 7 2-16,18-1-8 15,14 3 1-15,6 6-14 16,0 10-29-16,1 8-41 16,1-5-157-16</inkml:trace>
  <inkml:trace contextRef="#ctx0" brushRef="#br0" timeOffset="98603.64">4390 13264 508 0,'-52'0'14'16,"4"0"-2"-16,11 0 21 16,4 7 23-16,10 4-9 0,4-2-26 15,6 5-9-15,6 8-7 16,1 8-1-16,6 11 0 15,0 11 0-15,4 2-2 16,18 2-2-16,1 0 1 16,5-4 2-16,7-1-3 15,1-6-3-15,6-8 3 16,6-5-2-16,3-9 2 16,2-6-2-16,1-7 1 15,-3-7-1-15,5-3 3 16,-1-10-4-16,5-13 1 15,-2-8-1-15,-6-7-2 16,-4-9-2-16,-11-8-1 0,-10-3 4 16,-13-6 5-16,-14-1 0 15,0-2 2-15,-26 0 0 16,-17 1 2 0,-10 5 0-16,-9 11 7 0,-3 12 0 15,1 14 3-15,-2 14 0 16,-3 10-6-16,-2 0-4 15,-3 21-2-15,3 10-4 16,10 2 3-16,9 2 0 16,18-6-7-16,10-7 0 15,15-4-17-15,9-3-27 16,9 3-38-16,28-4-31 0,5-11-78 16</inkml:trace>
  <inkml:trace contextRef="#ctx0" brushRef="#br0" timeOffset="99390.77">5002 13546 478 0,'-13'0'26'16,"10"0"-20"-16,3 0-2 15,0-4 16-15,6-10-18 0,25-13-7 16,15-17 8-16,12-12 1 16,9-8-1-16,0-1-3 15,2-2 2-15,1-1-2 16,-2 0 2-16,-4 3-1 15,-8 2 2-15,-3 6 0 16,-5 10-1-16,-8 4-1 16,2 7 1-16,-4 2 3 0,-2 0-1 15,3 0-3 1,-5 4-1-16,-4 4 2 16,-6 6 3-16,-12 7-4 15,-9 6-2-15,-3-1-12 0,-6-6-43 16,-27-3-52-16</inkml:trace>
  <inkml:trace contextRef="#ctx0" brushRef="#br0" timeOffset="99623.65">5718 12429 447 0,'8'-5'26'16,"20"-5"-32"-16,14 0 7 16,13 2 5-16,3 6-2 15,8 2-1-15,-11 0-1 16,-9 16-4-16,-10 2 6 15,-11 6 1-15,-7-1 1 16,-12 8-1-16,-6 4 17 16,0 8 0-16,-18 5-3 0,-6 0-8 15,-3-4-7-15,0-3 2 16,2-4-6-16,-3 0 0 16,-2-3-18-16,-9-4-87 15,-8-12-253-15</inkml:trace>
  <inkml:trace contextRef="#ctx0" brushRef="#br0" timeOffset="99827.11">5796 12528 589 0,'-21'0'5'0,"-4"18"-2"0,-8 13 18 15,-4 9 22-15,1 10-30 16,-1 6-5-16,6 0-5 15,2-5 2-15,7-6-6 16,7-9 2-16,6-12-11 16,2-5-13-16,2-9-64 15,-2-10-102-15</inkml:trace>
  <inkml:trace contextRef="#ctx0" brushRef="#br0" timeOffset="100014.61">5507 12609 523 0,'14'17'12'0,"6"10"-18"0,7 11 6 16,1 4 8-16,8-2 1 15,0 3 0-15,6-1-5 16,2-4-2-16,-5-6-1 16,0-2-1-16,-9-5 2 15,-8-4-28-15,-13-6-62 16,-9-6-146-16</inkml:trace>
  <inkml:trace contextRef="#ctx0" brushRef="#br0" timeOffset="100446.46">5069 13475 446 0,'8'4'39'0,"7"7"-40"15,11 6-7-15,19 9 11 0,9 5 21 16,18 1 19-16,12 6-11 16,7-2-13-1,3 3-8-15,2-2 1 16,0 0-5-16,2-5-2 0,2-5-1 16,-9-6 0-16,-13-7-3 15,-15-7 1-15,-15-4-2 16,-15-2 0-16,-13 1 2 15,-10-2-1-15,-7 2-1 16,-3-2 0-16,0 0-5 16,0 0-40-16,-10-22-60 15,-10-8-27-15</inkml:trace>
  <inkml:trace contextRef="#ctx0" brushRef="#br0" timeOffset="100695.35">6177 13588 469 0,'15'26'6'16,"7"10"-2"-16,5 12-3 16,1-1 2-16,-3-2 9 15,0 1 0-15,-6-6 2 16,-5-4-10-16,-7-10 6 16,-7-5 11-16,0-5 11 15,-3-4-5-15,-18 2-10 16,-12 0-10-16,-5-3-6 0,-3-1 0 15,0-2-9 1,2-1-14-16,8-1-4 16,7-4-30-16,5 1-30 15,3-3-74-15</inkml:trace>
  <inkml:trace contextRef="#ctx0" brushRef="#br0" timeOffset="100967.63">5814 13556 528 0,'0'0'66'15,"-8"2"-56"-15,-8 22-2 0,1 15 27 16,-6 14-2-16,2 5-20 15,2 2-13-15,3-7 3 16,2-8-3-16,4-9-1 16,1-9 1-16,7-7-2 15,0-9-30-15,0-6-44 16,0-5-121-16</inkml:trace>
  <inkml:trace contextRef="#ctx0" brushRef="#br0" timeOffset="101175.07">5598 13565 549 0,'3'24'28'0,"1"8"-29"15,4 8 3-15,10 8 27 16,5 2 1-16,9 4-15 16,5 3-5-16,5-2-5 15,-1-10-3-15,-5-4 0 16,-2-11-3-16,-10-9-1 15,-6-7-22-15,-10-10-41 16,-8-4-67-16,-8-1-111 16</inkml:trace>
  <inkml:trace contextRef="#ctx0" brushRef="#br0" timeOffset="102287.69">4655 14718 485 0,'-40'9'1'15,"2"4"-10"-15,6 7 17 16,3-1 44-16,7 2-13 16,2 7-18-16,10 8-7 15,4 10-5-15,6 10-4 0,0 12 2 16,3 3 0 0,10-1-1-16,4-8-2 15,3-8-3-15,4-6 0 16,4-4-1-16,6-4 1 0,5-2-4 15,13-4 4-15,5-4-1 16,10-8-2-16,5-10 1 16,1-9 0-16,-1-3 2 15,-2-18-3-15,-9-18 2 16,-7-11-6-16,-8-9-2 16,-14-11-4-16,-8-5 8 15,-16-5 9-15,-8-1-3 16,0-2 3-16,-21 0-5 0,-16 7 7 15,-8 11-5 1,-10 18 4-16,-9 18 7 16,-12 9 5-16,-3 10-12 15,-4 7 6-15,9 0 16 0,3 14-17 16,7 11-10-16,6 9-2 16,12 3 0-16,11 0-1 15,15-8-11-15,20 0-18 16,4-8-28-16,38-3-9 15,13-7-51-15,8-11-149 16</inkml:trace>
  <inkml:trace contextRef="#ctx0" brushRef="#br0" timeOffset="102983.06">5363 15245 143 0,'0'3'39'0,"-2"0"-29"15,-4 0 29-15,0 0 55 16,-1-1-23-16,5 0-11 16,1-1-21-16,1-1-11 0,0 0-6 15,0 1-6-15,0-1-9 16,0 0-1-16,0 0-5 16,0 0-1-16,0 0-4 15,3-2 0-15,12-9 3 16,0-3 1-16,-2-3 4 15,5 2-2-15,-2 0 0 16,2-1-1-16,-3 4-1 16,3-6 1-16,-2-2-3 15,5-2 1-15,-4-5-8 16,2 1-12-16,-4 2-13 16,0 2 3-16,-2 6 10 0,-1-4 7 15,0 0 15-15,6-5-1 16,1-5 1-16,8-5-2 15,7-8 2-15,9-10-1 16,7-10 0-16,9-13-1 16,4-11 2-16,6-3-1 15,-2 1-1-15,-2 9 1 16,-3 8 2-16,-1 10-3 16,-6 10 1-16,-2 7 2 15,-11 8-1-15,-9 9 3 16,-12 7 3-16,-7 8-1 15,-10 8 5-15,-1 2 10 16,-3 3 21-16,0 0 4 0,0 0-12 16,0 0-14-16,0 0-12 15,0 0-4-15,-7 0-4 16,-16 6-30 0,-9 13-57-16,-15 5-114 0</inkml:trace>
  <inkml:trace contextRef="#ctx0" brushRef="#br0" timeOffset="103255.33">6037 14096 568 0,'2'-5'37'16,"10"-2"-48"-16,10-2-83 0,9-7 97 16,5-3 6-16,6 0 2 15,2 6-9-15,2 5 6 16,-7 5-8-16,-1 3 5 15,-13 1-4-15,-6 20 1 16,-8 12 6-16,-11 12 8 16,0 9-3-16,-13 8-7 15,-12-7-4-15,0-3 1 16,3-7-1-16,2-9-2 16,2-3 0-16,1-2-24 15,-7 1-86-15,-6-1-197 16</inkml:trace>
  <inkml:trace contextRef="#ctx0" brushRef="#br0" timeOffset="103555.52">5321 15211 177 0,'9'-2'25'16,"-3"1"-35"-16,2 1-87 16</inkml:trace>
  <inkml:trace contextRef="#ctx0" brushRef="#br0" timeOffset="104182.93">5321 15211 124 0,'-67'72'25'0,"60"-67"-51"16,5 0 24-16,2-3 47 15,0 0-9-15,0-2-23 16,0 0 0-16,0 0 28 16,0 0 9-16,0 0-12 0,0 0-18 15,0-8-11 1,15-8 2-16,3-7 0 16,15-12-1-16,3-10-3 15,11-9-3-15,8-8-4 0,3-8 5 16,6-5-4-16,3 0 1 15,3-5-2-15,3 1 0 16,3-3-1-16,-2-3 2 16,-5 0-1-16,-2-4-2 15,-3-5-4-15,0-3-1 16,-3-2-5-16,0 3-2 16,-4 4 7-16,-4 10 5 15,-5 11 0-15,-3 7 2 16,-7 11 8-16,1 2 1 15,-1 2 0-15,5 0 2 16,1-1-8-16,2-1 2 16,5-3-1-16,0 0-3 0,-2 1 0 15,-7 0 3-15,-10 3-4 16,1 4-1-16,-12 7 3 16,-7 11-2-16,-3 9 2 15,-8 9-1-15,-1 8-1 16,-2-1 4-16,0 3 5 15,0 0 2-15,0 0-1 16,-16 0-24-16,-6 4-58 16,-18 8-102-16</inkml:trace>
  <inkml:trace contextRef="#ctx0" brushRef="#br0" timeOffset="104475.16">6620 13184 544 0,'0'0'17'0,"15"0"-50"16,20-11-8-16,13-11 41 16,5-8 1-16,8-1 0 15,4-1-1-15,-9 3 2 16,-7 4-3-16,-6 5 3 16,-14 7-2-16,-11 4 0 15,-8 6 0-15,-9 2 0 16,-1 1 7-16,0 0 12 15,0 11 8-15,0 32-5 16,0 20-13-16,0 16-7 0,-1-3 4 16,-6-6-7-16,1-6 3 15,0 0-11-15,-3 1-43 16,-4-8-59 0,-4-5-193-16</inkml:trace>
  <inkml:trace contextRef="#ctx0" brushRef="#br0" timeOffset="105363.53">4832 16226 408 0,'-23'-7'102'0,"0"3"-92"16,-2 0-10-1,-1 4 5-15,1 0 41 16,-2 0-21-16,2 1-17 0,3 10-2 15,-4 4 14-15,0 6-4 16,-3 4 2-16,-4 6-6 16,8 6 3-16,-4 6-12 15,12 6 0-15,4 1-1 16,8 0 0-16,5-3 3 16,9-2-3-16,23 0-2 15,10-6 0-15,16-1-1 16,10-6 0-16,8-13-1 0,9-6 1 15,8-10 2-15,0-3-3 16,-7-18-2 0,-13-20-9-16,-13-12-12 15,-13-8 15-15,-10-8 4 0,-13-6 3 16,-13-2 3-16,-8-10 2 16,-3-1-1-16,-12 9 1 15,-15 9 0-15,-6 18-6 16,-8 20 10-16,-7 15-1 15,-9 14 7-15,-5 1-5 16,-8 23 0-16,3 8-5 16,1 8 5-16,9 5-10 15,12-3 3-15,19-6-15 16,19-7-20-16,7-4-29 16,25-7-101-16,9-7-214 15</inkml:trace>
  <inkml:trace contextRef="#ctx0" brushRef="#br0" timeOffset="105715.29">5364 16393 621 0,'5'0'37'0,"8"0"-43"15,21 0-13-15,24-2 18 16,26-8 3-16,29-2 4 15,24-5-3-15,12-5 0 16,10-3-3-16,5-5 1 16,1 2-1-16,-3-7 2 0,-1-7-5 15,-6-5 3-15,-14-7 0 16,-9 1 0-16,-19 4-4 16,-17 10 5-16,-21 13-1 15,-23 10-4-15,-20 9-1 16,-20 6 4-16,-6 0 0 15,-6 1 3-15,0 0 3 16,-2 0 3-16,-16 5-3 16,-17 8-5-16,-10-1-44 15,-9-1-85-15,-5-2-46 16,5-8-15-16</inkml:trace>
  <inkml:trace contextRef="#ctx0" brushRef="#br0" timeOffset="105966.35">7197 15900 202 0,'0'-12'86'16,"14"-4"-55"-16,19-2-24 15,10 4 16-15,4 6-7 16,15 5-16-16,-4 3 15 16,-3 0-1-16,-2 11-1 15,-7 5 23-15,-7 3-2 16,-9 1 2-16,-9 2 3 16,-14-1-16-16,-7 8 12 15,-1 6 8-15,-24 8-20 16,-11 11-6-16,-8-1-1 15,-6-3 1-15,7-7-7 16,10-11-2-16,14-14-6 0,16-12 0 16,3-6-13-16,29-11-61 15,15-17-1-15,5-11-64 16,-1-7-213 0</inkml:trace>
  <inkml:trace contextRef="#ctx0" brushRef="#br0" timeOffset="106443.09">7987 15620 605 0,'-47'32'32'0,"5"13"-28"16,0 16 48-16,-2 27 8 15,1 27-24-15,3 22-12 16,6 9-9-1,13-9 3-15,17-19-6 0,4-24-5 16,29-22-6-16,25-22-3 16,23-11 1-16,19-16-3 15,14-15-1-15,-1-8-2 16,-7-12-12-16,-12-17-5 16,-14-7-8-16,-11-5 4 15,-10-3-6-15,-10-5 5 16,-14-1 15-16,-7-6 10 15,-9-5-2-15,-11-5 10 0,-4-6-5 16,0 4 4-16,-19 0-10 16,-2 7 15-16,-7 3 3 15,-8 5-3 1,-2 9 10-16,-9 5 1 0,-8 6-7 16,-9 6-3-16,-13 8-3 15,-7 10-6-15,-5 9-1 16,4 10-2-16,10 14-1 15,14 2 4-15,15-2 4 16,17-6-30-16,17-4-22 16,9-2-25-16,3 1-196 15</inkml:trace>
  <inkml:trace contextRef="#ctx0" brushRef="#br0" timeOffset="119115.22">20463 3455 504 0,'-14'-3'17'0,"5"-1"-12"16,5 4 10-16,0 0 11 16,-2 0-15-16,-2 1-12 15,-4 18 3-15,-1 4 4 16,-1 6-5-16,3-1 0 16,0-4 1-16,3 0-2 15,0-1 0-15,5-1 1 16,3 4-4-16,0-4 2 0,1 0-1 15,11-2-2-15,-1-7-2 16,2-3 0-16,-1-4-3 16,5-5 0-1,2-1 0-15,6 0 8 0,6-10 5 16,3-7-2-16,7-9 1 16,3 0 0-16,6-2-3 15,3-3 2-15,4 4-3 16,-2 4 3-16,-6 7-5 15,-8 7 4-15,-9 9-2 16,-9 0 0-16,-7 14-5 16,-6 11 0-16,-7 6 3 15,-3-3 2-15,0-2 4 0,0-6-6 16,-1-8 9-16,-10-4 1 16,-4-2 4-1,-7-2 5-15,-6-2 7 16,-8-2-9-16,-7-3-2 0,-2-15-9 15,-4-7-1-15,3-5 1 16,-3 0-3-16,8 1 2 16,7 1 1-16,3 7-2 15,4 8-1-15,3 8-2 16,-1 5-18-16,2 5-25 16,3 16-80-16,7-3-252 15</inkml:trace>
  <inkml:trace contextRef="#ctx0" brushRef="#br0" timeOffset="126067.52">18263 4449 202 0,'0'-1'7'15,"0"1"-15"-15,0-1 11 16,0 1 2-16,0 0 2 0,0 0-5 15,0 0-2-15,0 0 5 16,2 0-5-16,4-2 1 16,2-2-9-16,3-3-87 15</inkml:trace>
  <inkml:trace contextRef="#ctx0" brushRef="#br0" timeOffset="127187.33">23503 7002 155 0,'3'-1'14'0,"-3"1"-5"15,0 0-6-15,0 0 14 16,0 0-5-16,1 0 0 16,-1 0 13-16,0 0 0 15,0 0 14-15,0 0-5 16,0 0 0-16,0 0-5 15,0 0 2-15,-4 0-7 16,-9 6-14-16,-1 0-2 0,-1 5 0 16,-3-3 4-16,3-4-1 15,-3 4-1-15,2-1 2 16,1-2-6-16,-2 0 0 16,1-2 0-16,-2-1-2 15,2 3 1-15,1-4 0 16,3 3-5-16,1-2 2 15,3-1-2-15,-1 0 1 16,0-1-3-16,-4 2 4 16,-4-2-5-16,-2 0-7 15,-2 0-7-15,-3-10-14 16,0-3 22-16,-4-2 7 0,-3-3-12 16,-5 0-2-16,-6 0-13 15,-2 1 8-15,-4-2 3 16,5-2-24-16,4 0 27 15,8-3 5-15,10-4-11 16,6-4-8-16,5-8-16 16,4-7-41-16</inkml:trace>
  <inkml:trace contextRef="#ctx0" brushRef="#br0" timeOffset="131926.29">15031 6352 100 0,'0'-2'34'16,"0"1"31"-16,0 1 0 0,0 0-19 15,0 0-22 1,0 0-10-16,0 0-1 0,0 0-4 16,0 0 6-16,0 0 2 15,0 0 6-15,0 0 5 16,0 0-1-16,0 0-7 15,0 0-3-15,0 0-6 16,0 0-2-16,0-2-9 16,0 2 2-16,0 0-2 15,0-1 0-15,0-2 1 0,0-4-4 16,0-4 4-16,0-3-2 16,0 0 0-1,0 2 1-15,0 4 1 16,0 3 0-16,0 4-2 0,0 1 3 15,0 0-2-15,0 0 0 16,0 0-6-16,0 10-6 16,0 11 9-16,0 8 14 15,0 5-6-15,0-3-4 16,0-5 1-16,0-5-1 16,0-4 2-16,0-5-3 15,0 1 1-15,0-1-2 16,0-2 2-16,0-2 0 15,0-5-6-15,0-3 1 16,0 0-25-16,5 0 14 16,5-12 11-16,0-21 7 15,3-9-5-15,-2-14-10 0,1-3-11 16,-1 2 12-16,1 2 2 16,-2 11 8-16,-1 7 1 15,0 13 0-15,-5 10 1 16,-1 8-1-16,-3 5 4 15,0 1-2-15,0 1 7 16,0 25-9-16,0 14 17 16,0 7 5-16,-3-4-6 15,-1-8-8-15,1-12-6 16,1-6 1-16,2-6 2 16,0-5-4-16,0-6-2 15,0 0-5-15,0 0-4 0,8-9 1 16,16-21 10-16,5-20 5 15,0-18-1-15,-1-12-13 16,-2-7 2-16,-1 2-9 16,-2 10-3-16,-4 18 17 15,-5 21 0-15,-5 21 5 16,-3 14-8-16,0 1-4 16,-5 32-1-16,-1 20 13 15,0 12 10-15,0 2 2 16,-5-7-11-16,0-13 3 15,5-13-6-15,0-8-1 16,0-13 3-16,0-4-7 16,10-8-8-16,9-11 11 0,4-27 7 15,6-19-5-15,0-18 0 16,1-7-11-16,-3-4-6 16,-4 10 2-16,-3 12 1 15,-4 20 13-15,-6 23 0 16,-4 14 0-16,3 7-7 15,-2 22-2-15,-1 20 7 16,-2 12 19-16,1 2-7 16,-2-6-6-16,3-12-2 15,3-13-3-15,-3-12 1 16,1-8-5-16,6-5-1 16,4-14 7-16,7-31 5 0,4-16-1 15,2-14-7-15,-5-6 2 16,2 3-2-16,-2 4-4 15,-1 11 1-15,-3 18 5 16,-6 21-2-16,-4 14 1 16,3 10-8-16,2 12 5 15,1 19 4-15,1 6 9 16,0 3 5-16,-2-2-11 16,-1-12-3-16,0-8-3 15,-3-9 0-15,2-9 1 16,2 0 1-16,3-25 5 15,0-21-3-15,1-14-3 16,-1-8-11-16,-6-8 1 0,1-4-6 16,-2-3-29-16,-2 8 18 15,-2 18 19-15,2 22 7 16,-3 24 4-16,6 11-2 16,1 14 0-16,4 21 6 15,1 9 14-15,1 0-5 16,-4-6-11-16,2-9-2 15,-1-12-2-15,-1-10-1 16,-1-7 2-16,3 0 1 16,1-28 4-16,-1-11-6 15,4-12-5-15,0-10-11 16,0-9 3-16,-3-9-3 0,1-5-12 16,-1 8-61-16,-6 16 13 15,-1 25 72-15,-5 21 37 16,3 14-21-16,3 6-5 15,4 19 34-15,0 7-8 16,0 4-18-16,-1-4-10 16,-3-8 0-16,-1-8-5 15,-2-10 2-15,4-6-1 16,-2 0-1-16,5-21 7 16,2-14-6-16,3-15 3 15,-2-5-4-15,0-11 1 16,-2-1-1-16,-6 6 0 15,-2 14 2-15,-7 18-1 0,-2 15 15 16,-1 12 32-16,0 2-6 16,0 0-16-1,0 0-15-15,0 0-9 16,4-2-3-16,5-1-4 0,8-5-1 16,6-10 9-16,4-9-4 15,-2-12 3-15,-1-4-12 16,-2-4-8-16,-1 3-28 15,0 9-18-15,1 8 56 16,-4 16 8-16,3 4-49 16</inkml:trace>
  <inkml:trace contextRef="#ctx0" brushRef="#br0" timeOffset="133358.21">18546 4382 101 0,'-12'-5'27'0,"-3"-1"-5"15,6 1 12 1,0-5 24-16,3 0-24 16,2-1-21-16,4-7-13 15,0-3 16-15,0-7-15 0,10-4 2 16,5 2-1-16,0 5-1 15,-4 8 4-15,-7 9 6 16,-1 5 13-16,-3 3 2 16,0 0-2-16,0 6-10 15,0 27-1-15,0 16 31 16,0 13-1-16,0 2-25 16,0-6-16-16,7-3 3 15,10-11-6-15,1-9 4 16,1-9-7-16,3-9 0 15,4-13-1-15,5-4-4 16,3-16 6-16,5-22 2 16,0-17-2-16,1-4-3 0,-7 5-2 15,-10 13 6-15,-9 19 4 16,-8 14-3-16,-3 8-3 16,3 12-11-16,1 29 18 15,4 22 17-15,2 16-1 16,-1 5-11-16,2-3-5 15,2-10 0-15,0-10-2 16,7-8-1-16,-1-9 1 16,0-11-3-16,-1-13 2 15,0-11-8-15,6-9-3 16,2-19 5-16,4-24 8 16,3-15-8-16,-3-7 6 0,-8 6-4 15,-6 19 4-15,-13 18 2 16,-1 18-5-16,-2 4-4 15,3 26-2-15,3 17 22 16,0 12 1-16,1 3-4 16,2-1-10-16,3-10 2 15,3-8-2-15,0-8 0 16,2-10 0-16,3-9-5 16,2-10 1-16,8-2-5 15,10-24 11-15,5-16-3 16,-2-9 2-16,-6 9-7 15,-13 16 4-15,-6 24 0 16,-9 19-14-16,-6 36 17 0,-6 20 17 16,0 10 9-16,0-2-17 15,0-7-1-15,0-10-4 16,0-14 0-16,14-11-4 16,5-13 1-16,3-10-6 15,3-13-2-15,5-5 7 16,7-4-8-16,5-31 16 15,4-15-6-15,0-11-9 16,-6 7 3-16,-5 18-2 16,-10 22 5-16,-7 14-9 15,0 22 0-15,-3 24 13 16,2 12 12-16,0 9-4 0,2 0-4 16,2-5-6-16,0-4 0 15,6-7-1-15,0-9 0 16,5-6-1-1,4-7-2-15,6-7 1 0,7-6-3 16,9-15 2-16,11-2-4 16,8-31 1-16,2-12-17 15,-14 4-17-15,-14 15 24 16,-15 22 10-16,-12 14 1 16,-10 38-4-16,-5 21 28 15,-4 15 10-15,-2 9-12 16,0-2-10-16,3-4-4 15,1-16 0-15,5-14-3 0,4-10 0 16,3-14 0 0,4-6-1-16,7-9-4 15,9-13-1-15,16-6-5 16,13-22-5-16,13-31-32 0,2-14-24 16,-5-5-81-16</inkml:trace>
  <inkml:trace contextRef="#ctx0" brushRef="#br0" timeOffset="133822.46">21681 6114 159 0,'0'45'81'15,"0"9"-9"-15,0 8-17 16,0-1-28-16,-3-4-16 16,3-9-5-16,0-10-4 15,0-7 1-15,2-10 1 0,5-9-5 16,6-2 2 0,4-7-8-16,11-3 5 15,9-6 3-15,15-23-2 0,8-14-19 16,3-6-27-16,-7 8-28 15,-16 16 16-15,-14 25 59 16,-19 10 6-16,-7 34 33 16,0 11 31-16,-1 7 10 15,-5-1-36-15,3-2-19 16,3-7-13-16,0-15-5 16,6-7-2-16,7-11-5 15,6-5 1-15,2-6-7 16,6-6 5-16,6-2-1 15,9-17 3-15,5-19-1 16,4-11 8-16,4-10-9 16,-8 0-2-16,-6 14-4 15,-11 17 2-15,-12 15 5 0,-4 11-19 16,-6 21 21-16,-1 15 13 16,1 13 9-16,-2 2-12 15,0 0-9-15,0-8 2 16,5-6-5-16,3-7 1 15,1-8 2-15,0-6-6 16,5-4 1-16,2-10 0 16,7-2-8-16,6 0-46 0,0-12-171 15</inkml:trace>
  <inkml:trace contextRef="#ctx0" brushRef="#br0" timeOffset="134969.93">23967 6524 492 0,'-9'-4'41'0,"5"2"-32"16,1 2 5-16,1 18-9 0,1 17 0 15,1 7 8-15,0 2 4 16,3-6-15-16,12-5 1 15,4-5 0-15,-1-8 1 16,0-8-5-16,-5-4 3 16,-3-5 0-16,-2-3-2 15,0 0-4-15,6-16-1 16,7-26 15-16,15-20 0 16,7-14-11-16,1-2-6 15,-5 14-2-15,-13 24-11 16,-8 22 18-16,-9 18-22 15,4 10 17-15,1 18 14 16,2 9-2-16,-1 0 1 0,3-2 0 16,-5-8-3-16,2-8-2 15,-2-8 3-15,1-4-8 16,-1-4 9-16,6-3-4 16,4 0-2-16,7-15 2 15,8-22 3-15,3-13 0 16,-1-8 0-16,1 3-3 15,-9 14-5-15,-10 21 5 16,-6 18-12-16,-5 2-4 16,2 10 17-16,1 9 1 15,2 4 1-15,-4-1-4 16,-1-6 4-16,0-4-4 0,-2-3 1 16,3-5-2-16,9-1 3 15,10-3-2-15,14 0 1 16,13-21 0-1,9-11-1-15,3-7 0 0,-7-3-17 16,-15 14 5-16,-12 12 5 16,-13 16 1-16,-4 2-8 15,2 20 17-15,0 4 7 16,3 6 0-16,-2 0-5 16,2-4-3-16,-3-3 2 15,1-6-4-15,-1-7 2 16,-3-3-2-16,3-6 4 15,2-3-7-15,4-8 0 0,12-24 4 16,7-15-1-16,8-8-2 16,-4 5-25-16,-12 17-5 15,-15 21 29-15,-9 12-9 16,-2 7 9-16,0 15 29 16,1 3-3-16,2 0-13 15,-1-2 1-15,-3-5-7 16,0-4 2-16,-5-4-7 15,4-3 4-15,1-1-4 16,2-4 4-16,6-2-2 16,5 0-3-16,4-15 5 15,4-13 0-15,0-9-15 0,-3-10-27 16,-7-10-121-16</inkml:trace>
  <inkml:trace contextRef="#ctx0" brushRef="#br0" timeOffset="136947.72">8566 10654 458 0,'30'35'-109'15,"0"9"15"-15</inkml:trace>
  <inkml:trace contextRef="#ctx0" brushRef="#br0" timeOffset="137587.01">7890 11753 530 0,'-12'-2'25'0,"7"0"-23"16,5 2 19-16,0 0-3 15,0 0-16-15,6 27-6 16,18 20 10-16,10 19 3 16,-2 5 1-16,2-12-4 15,-10-17-4-15,-9-21 0 16,-8-13-4-16,-5-8-1 15,1 0 8-15,3-11 2 16,12-45-2-16,15-39 4 16,11-39-4-16,4-24-6 0,7-4-4 15,-11 13-89-15,-9 20-270 16</inkml:trace>
  <inkml:trace contextRef="#ctx0" brushRef="#br0" timeOffset="139907.4">15111 6652 159 0,'10'-3'24'0,"-10"3"-22"15,0 0 1-15,0 0 38 16,0 0 25-16,0 0-38 16,0 0-21-16,0 0-5 15,0 3 0-15,-2 8 5 16,1 0-9-16,1-2-14 16,0-1-9-16,0-4-32 15,10-4 33-15,6 0 18 16,2-2 5-16,5-10-8 15,-1-3-40-15,-2-4-77 16</inkml:trace>
  <inkml:trace contextRef="#ctx0" brushRef="#br0" timeOffset="141046.6">15466 6546 165 0,'-13'11'245'0,"-11"4"-245"15,-3 12 1-15,3 2 9 16,6 0 8-16,2-1 0 16,9-4-10-16,4-5-7 15,3 1 3-15,0-5-6 16,0-1 7-16,0 0-4 16,0-6 1-16,4 2-1 0,2-5-1 15,3 2 0-15,1-1-3 16,2-5 2-16,8-1-5 15,2 0 4-15,2-16 2 16,6-8 1-16,-2-5 1 16,-6 4-1-16,-4 7 0 15,-11 9-1-15,-4 8 0 16,-3 1-2-16,0 0 2 16,0 0-6-16,0 0 3 15,2 0-2-15,1 5 6 16,5 8 1-16,3-2-2 15,3-3 2-15,10-5-2 0,7-3 4 16,6 0-2-16,9-16 0 16,-1-11-2-1,2-2 0-15,-3-2 1 16,-8 5-1-16,-5 6-1 0,-9 12 1 16,-5 5 0-16,-3 3-5 15,-5 7 1-15,2 10-2 16,-4 7 8-16,2-2-1 15,2-4 0-15,0-6 0 16,3-3-1-16,1-6 1 16,4-3-2-16,7 0 6 15,6-17-7-15,4-12 5 0,1-6-2 16,-1-1 0-16,-5 4-2 16,-4 8 2-1,-7 12-1-15,-7 8 0 16,-1 4-3-16,-3 4-4 15,2 18 5-15,-1 4 1 0,-1 3 3 16,4 1-1-16,0-7-1 16,5-6 0-16,0-7 2 15,4-9-1-15,5-1 0 16,3-21 0-16,6-15-3 16,3-8 2-16,3-1-5 15,-4 6 2-15,-4 10 2 16,-6 13 0-16,-7 9 0 0,-3 6-1 15,-3 1 0 1,-2 0-2-16,1 0 4 16,-2 5 0-16,0-2 1 15,5-3-1-15,4 0 1 0,9-5 2 16,10-21-2-16,5-11 1 16,6-5-2-16,4-5 3 15,-3 2-4-15,-4 11 2 16,-10 11-3-16,-11 13 3 15,-8 10-5-15,-7 0-2 16,0 12 3-16,2 8 1 16,-2 1 3-16,2 1-1 15,2-2 1-15,3-5 0 16,3-5 0-16,5-5 0 16,2-5 3-16,3 0-3 15,5-11 2-15,3-15 0 0,2-7-3 16,-2-3 3-16,-7 5-3 15,-6 9 1-15,-12 9-2 16,-4 9 1-16,-1 4 0 16,-3 0 0-16,4 0 0 15,6 8 0-15,3 3 2 16,-2 3-2-16,4-2 1 16,-1-5 0-16,0-1 1 15,-1-6-1-15,3 0 2 16,-2-2-1-16,3-20 1 15,7-6-1-15,3-16-3 16,8-7-21-16,-5-9-70 16</inkml:trace>
  <inkml:trace contextRef="#ctx0" brushRef="#br0" timeOffset="142271.19">19082 5481 404 0,'-12'-13'9'0,"6"8"3"16,5 3 17-16,1 2-4 16,-2 0-12-16,-1 13-9 15,0 19 0-15,2 11 8 16,1 5-2-16,0-6-4 15,0-11-6-15,4-10 0 16,7-9 0-16,7-6-4 16,3-6-2-16,13-4 4 15,9-30 9-15,9-16-6 16,7-11-1-16,-3-2 2 0,0 1 0 16,-10 15-1-16,-5 13 0 15,-7 16-2-15,-7 16 0 16,0 2-1-16,-5 3 1 15,-4 19 0-15,0 3 0 16,-3 2 3-16,2 3 1 16,3-4-3-16,5-4 0 15,11-7-3-15,8-13 3 16,15-2-2-16,5-22 4 16,3-17-6-16,-2-7-6 15,-4-1-5-15,-3 5 10 16,-6 11 3-16,-10 17 2 15,-7 10-1-15,-10 4-1 0,-5 13 2 16,-4 12 0-16,-5 3 2 16,-3 2 0-1,1-3 3-15,1-4-4 16,8-6 0-16,7-7-2 0,8-10 0 16,9 0 1-16,11-27-2 15,6-14-5-15,3-9-13 16,-2 0 9-16,-11 9 2 15,-11 15 6-15,-9 13 1 16,-8 13 1-16,0 0 2 16,2 12 1-16,0 7 2 15,1 5-3-15,-1 0 3 0,6-2-6 16,0 0 5 0,9-8 0-16,4-8-3 15,8-6 1-15,11 0 1 16,3-24-1-16,3-10-4 0,-3-10-25 15,-12-2-41-15,-10 6 41 16,-13 12 21-16,-13 13 8 16,-7 10 12-16,-5 5-2 15,3 0 17-15,5 0-1 16,4 2-3-16,6 6-14 16,2-1 0-16,5-3-6 15,10-2-2-15,18-2 0 16,14-5 0-16,7-17 1 0,-4-6-3 15,-13-1 3 1,-16 6-4-16,-19 7 3 16,-12 8-3-16,-9 7 2 15,-5 1-1-15,1 0 1 0,5 0-4 16,7 0-3-16,12 6 7 16,14 1 0-16,18-4 3 15,13-3-4-15,6-10 0 16,1-17-64-16,-2-12-282 15</inkml:trace>
  <inkml:trace contextRef="#ctx0" brushRef="#br0" timeOffset="143142.54">23958 4949 350 0,'6'-7'10'0,"-6"7"19"16,0 0 27-16,0 0-21 0,0 0-8 15,0 0-16-15,0 0-4 16,0 11-7-16,0 6 9 16,0 3-1-16,2 4-7 15,14-3 1-15,7-4-4 16,16-9 3-16,15-8-7 15,18-14 4-15,8-21-13 16,4-9-1-16,-10-1-1 16,-20 9 7-16,-21 14 8 15,-17 11 1-15,-15 11 2 16,-1 4-4-16,0 20 11 16,-6 9 24-16,-10 7-9 0,-1 2-15 15,3-2-3-15,8-6-1 16,6-6-5-16,0-8 3 15,7-3-3-15,15-7-1 16,11-7-4-16,11-3 0 16,11-12-11-16,9-14-5 15,-2-5 8-15,-4 9 11 16,-13 13 3-16,-20 9-2 16,-10 4 2-16,-12 22-1 15,-3 10 16-15,0 10 12 16,0 3-8-16,5 3-14 15,11 2-3-15,9-3 1 16,11-1-1-16,13-9-1 0,14-13-2 16,13-15-6-16,14-13-13 15,6-21-7 1,2-17 1-16,-13-4-16 16,-21 10 18-16,-27 9 20 0,-19 15 4 15,-12 8 2-15,-3 0 9 16,3 9 10-16,2 11 1 15,2 2-2-15,3 3-1 16,2 1-8-16,2-1-4 16,5 0 1-16,0 0-8 15,1 0 4-15,0 4-2 16,-3 3-2-16,-7 6 1 0,2 8 2 16,-6 5-8-16,0 5-4 15,6-6-21-15,1-13-63 16,8-19-197-16</inkml:trace>
  <inkml:trace contextRef="#ctx0" brushRef="#br0" timeOffset="145479.22">15266 7493 512 0,'-32'0'8'0,"0"0"-11"16,0 24 11-16,2 15 2 15,-3 13-3-15,5 11 0 16,4 5-3-16,6-3-2 15,11-5 0-15,5-7 2 16,2-7-6-16,0-13 4 16,0-12-5-16,15-10-22 15,9-11-20-15,16-25 14 16,8-24 3-16,5-19-53 16,-2-2-6-16,-9 10 59 15,-17 18 24-15,-13 23 6 16,-9 19 5-16,-3 9 5 0,0 34 49 15,-6 20 9-15,-12 15-28 16,0 4-20-16,4-7-9 16,4-9 2-1,7-14-10-15,3-13-2 0,0-15-4 16,7-11-1-16,13-13-6 16,13-7 8-16,12-30 5 15,14-20-2-15,13-11-19 16,-4 2-42-16,-8 22 27 15,-15 26 28-15,-17 22 2 16,-12 51 0-16,-7 24 18 16,-6 23 7-16,-3 8-4 15,0-2-13-15,0-5-2 16,0-11-5-16,2-13 4 16,5-15-3-16,8-17-1 15,12-18 1-15,10-18-2 16,9-11-1-16,14-29-5 0,10-27-5 15,1-17-40-15,4-7-6 16,-8 14 54-16,-14 27 3 16,-14 34 4-16,-10 28 15 15,-9 41 20-15,-2 23 1 16,-3 11-8-16,0 0-18 16,0-6-7-16,6-11-4 15,0-7 0-15,7-10 1 0,3-12-2 16,5-8 0-16,5-17-1 15,4-14 1 1,7-13-1-16,-3-16 0 16,2-33-2-16,4-24 2 0,5-13-3 15,4 4 0-15,-5 29 0 16,-8 39 2-16,-18 35 2 16,-21 55 4-16,-11 19 8 15,-1 12 2-15,0-5 9 16,-1-12-7-16,1-8-7 15,6-8-5-15,24-9 0 16,14-11-3-16,16-15-4 16,10-16 5-16,7-23-7 0,4-14 0 15,-1-34-6 1,-7-11 4-16,-12 2-11 16,-16 15 9-16,-15 24 6 15,-17 18 1-15,-13 50-1 0,0 33 3 16,-19 29 6-16,0 8-5 15,6-7 0-15,13-13-2 16,0-16 0-16,15-13 0 16,6-13 2-16,6-12-3 15,3-14 1-15,7-16-1 16,12-16-13-16,11-12-88 16,8-35-116-16</inkml:trace>
  <inkml:trace contextRef="#ctx0" brushRef="#br0" timeOffset="146463.29">19160 10230 153 0,'1'-42'25'0,"-1"0"-22"15,0-1-2-15,0 7 2 16,0 11 23-16,0 11 16 0,0 9 3 15,0 5-13-15,0 0-24 16,0 0-14-16,8 3 0 16,6 9 14-1,2 0 0-15,-2-1 0 0,-5-4-1 16,-4-2-4-16,-4-4-2 16,-1-1 3-16,0 0-2 15,0 0 3-15,0 0-1 16,0 0 1-16,0 0-5 15,0 0-6-15,7 0-12 16,2-9 3-16,5-6 1 16,4 0-6-16,-5-2 6 15,2 5 3-15,-4 2-8 0,-2 3-55 16</inkml:trace>
  <inkml:trace contextRef="#ctx0" brushRef="#br0" timeOffset="147398.93">19462 10158 458 0,'-22'20'7'0,"5"34"-13"0,-1 29 22 15,6 17 10-15,8 8 4 16,4-5-13-16,0-10-4 16,16-18-8-16,4-18 1 15,-1-15-6-15,0-16 2 16,1-10-4-16,1-14-4 15,7-2-4-15,11-34 11 16,10-23-4-16,6-21 0 16,4-12-14-16,1-1 0 0,-4 8 12 15,-9 23 2 1,-13 27 1-16,-4 23 2 16,-9 10-4-16,-2 19 9 15,4 8 8-15,-3 5 2 0,2 0-8 16,3-2 0-16,-2 0-6 15,6-7 2-15,3-4-1 16,13-4-2-16,13-6 1 16,13-9-2-16,9 0 3 15,4-25-1-15,7-19-3 16,2-16 2-16,-3-4 0 16,-11 4-1-16,-20 18 6 15,-16 19-5-15,-20 16 0 16,-6 7 1-16,-4 0-5 15,-1 12 7-15,6 6 1 16,-2 0 0-16,7 1-2 0,5-1 2 16,3-4-4-16,8-5 4 15,12-7-4-15,7-2 4 16,12-18-3-16,7-20 0 16,7-15 2-16,5-11-3 15,-1 3 3-15,-6 13-2 16,-14 22-1-16,-8 22-3 15,-15 4 3-15,-7 19-2 16,1 9 0-16,-8 4 2 16,3 3 2-16,-4-2-1 15,4-1-1-15,8-4 2 16,4-7-2-16,7-7 2 16,6-8-3-16,4-6 2 0,2-16 1 15,7-24-5-15,2-16 6 16,5-12-5-16,-4 0-2 15,-13 15 5-15,-14 22 1 16,-17 24-5-16,-8 7 0 16,-1 32-3-16,0 13 13 15,2 5 6-15,-3 4-4 16,3-5-4-16,-1-11-2 16,0-8 0-16,5-10-1 15,3-9 1-15,9-11-3 16,15-11-10-16,5-36-74 15,-11-26-202-15</inkml:trace>
  <inkml:trace contextRef="#ctx0" brushRef="#br0" timeOffset="147902.93">25310 9585 344 0,'-31'-24'-159'0</inkml:trace>
  <inkml:trace contextRef="#ctx0" brushRef="#br0" timeOffset="147987.7">24928 9437 331 0,'-48'-8'-26'0,"1"-2"-249"15</inkml:trace>
  <inkml:trace contextRef="#ctx0" brushRef="#br0" timeOffset="149035.04">24537 9280 447 0,'-11'-4'9'0,"6"2"-6"15,5 0 5-15,0 2 1 16,0 0-15-16,8 21-2 16,8 12 25-16,2 9 2 15,1 1-2-15,2 1-4 0,0-6-7 16,0-9-3-16,-2-8 0 15,-4-8-3 1,-2-9-5-16,-5-4 3 16,-4 0-3-16,6-31-1 0,0-27 22 15,0-29-14-15,-2-17-20 16,-8-2 9-16,0 16 8 16,-8 24 1-16,-2 29 5 15,5 24 17-15,5 13 7 16,0 4-39-16,12 30 3 15,16 15 28-15,8 10 3 16,6-2-11-16,6-8-8 16,-4-13 0-16,-5-12-6 15,-14-10 3-15,-11-8-2 16,-11-6-2-16,-3 0 6 16,0-24 4-16,0-37 11 15,0-32-12-15,0-27-6 0,0-11-2 16,0 11 3-16,0 32-3 15,4 35 4-15,-1 36-2 16,9 17-5-16,8 0-4 16,12 0 7-16,11 11 4 15,4 6 0-15,2 1 0 16,-4 0-3-16,-1-5 4 16,-5-8-4-16,-5-5 1 15,2-3-1-15,-3-30 3 16,0-23-3-16,0-23 3 15,-8-19 1-15,-3-15-4 16,-2-5 2-16,-3 17-2 0,-4 28 0 16,-5 34-2-16,-4 30 4 15,2 9-7-15,9 0-4 16,6 7 7-16,9 9 7 16,7 4-2-16,-3 1-4 15,0-2 4-15,1-1-3 16,-6-6 0-16,3-6 0 15,-5-6 2-15,-2 0-2 16,-1-21 0-16,-3-26 2 16,-4-15-1-16,-5-11 0 15,-2-1-4-15,-3 10 6 16,-6 18-6-16,1 21 6 16,-2 16-3-16,1 9 2 0,11 0-6 15,7 14-3-15,8 10 12 16,4 8 4-16,-1 0-3 15,-3-7-5-15,-4-4 3 16,-3-7-4-16,-3-8 0 16,1-6 0-16,-2-2-1 15,5-34 1-15,4-25 5 16,0-30 1-16,4-17-7 16,-7 4 2-16,-4 25-6 15,-9 32 7-15,1 33-4 16,4 14 0-16,11 0-9 15,12 13 10-15,8 10 5 0,-3 3-3 16,-3-2 2-16,-7-5-2 16,0-8 2-16,-4-7-5 15,5-4 4-15,1-11-2 16,6-32 2-16,0-25 6 16,-4-25-7-16,-5-17 4 15,-10-6-5-15,-18 2-2 16,-3 17-30-16,-24 20-26 15,-27 36-10-15,-17 25-166 16</inkml:trace>
  <inkml:trace contextRef="#ctx0" brushRef="#br0" timeOffset="153190.97">8487 8861 361 0,'-10'0'98'16,"-1"0"-90"-16,1 0 26 15,6 0 24-15,2-1-11 16,2 1-29-16,0 0-15 16,0 0-3-16,16 0-6 0,17 0 3 15,9 5 4-15,11-1-2 16,-2-1 2-16,-3 0 2 16,-5 1-4-1,-9 2 3-15,-4-1-7 0,-8 1 0 16,-4 2-1-16,-3 1 5 15,-8 2-4-15,1 7 3 16,-1 4 3-16,0 9-3 16,-2 9 3-16,1 12-2 15,3 6 3-15,0 7-2 16,1 8 1-16,-2 4-1 16,3 7 3-16,0 9-1 0,6 9-3 15,2 10 2-15,-1 11 0 16,6 4-1-1,-2 6-2-15,-3 0 2 0,-4-3 1 16,-3-4-1-16,-4-7 1 16,-2-6-1-16,-5-1 1 15,-1-1 0-15,2 3-1 16,-2 2-1-16,7 1 3 16,3 0-5-16,2-1 4 15,6-2-2-15,-3 1 2 16,1-1-1-16,-5-3-1 15,0-2 2-15,-4-7-3 16,0 0 3-16,-1-2-2 0,6-2 2 16,1 0-3-16,3 3 2 15,1 0-3 1,1 5-1-16,3 5 0 16,-5 2 0-16,-2-4 4 0,-5 0 0 15,-4-8 1-15,-1-3-1 16,-3-5 0-16,1-1 0 15,4 1 0-15,3 3-2 16,5 1 2-16,5 2 0 16,3-5-2-16,-2-2 4 15,2-4-4-15,-2-4 2 16,1 0 0-16,-3-5 1 0,-3-6-1 16,-5-5 1-16,-4-7-2 15,-1-8 3 1,-5-3-1-16,0-3-1 15,0-8 3-15,-8-4-6 0,-4-4 6 16,-1-10-2-16,0 1 9 16,-4-3-1-16,-1-4-1 15,-2-3 3-15,-9-3-4 16,1-2 5-16,-6-7-6 16,-7 0-3-16,-3-3-4 15,-2-15 4-15,-3-1-5 16,1-2 3-16,0 7-1 15,3 4 0-15,-1 5-6 16,3 5-29-16,0 0-11 16,6 0-38-16,4 0-123 15</inkml:trace>
  <inkml:trace contextRef="#ctx0" brushRef="#br0" timeOffset="154786.31">9583 10651 562 0,'-6'-5'12'15,"3"5"-14"-15,3 0 4 16,0 4-3-16,0 27-4 16,0 19 15-16,12 19 12 15,2 11 0-15,-4 5-5 16,1 5-5-16,-4 4 0 0,-6-2-6 16,-1-5-5-16,0-6 1 15,0-9 0-15,-1-15-3 16,1-16-10-16,0-22-53 15,7-19-80-15,14-32-148 16</inkml:trace>
  <inkml:trace contextRef="#ctx0" brushRef="#br0" timeOffset="155078.53">9967 10962 467 0,'-19'31'32'16,"-17"5"-32"-16,-10 14 4 0,0 4 11 15,-6 5 16-15,-1-1-14 16,11-6-3-16,10-15 8 16,19-14-1-16,7-14-5 15,6-7-13-15,7 1-5 16,22 3-2-16,9 3 7 16,9-1-2-16,0 0 2 15,1 1-1-15,1 1-1 16,0 1 0-16,-6 0-1 15,-5-1 1-15,-11-2-2 16,-7-3 3-16,-6-2-4 16,-8-1-18-16,-5-2-46 15,-1 0-18-15,-1 0-33 0</inkml:trace>
  <inkml:trace contextRef="#ctx0" brushRef="#br0" timeOffset="155806.59">9528 11890 627 0,'-18'0'0'0,"14"0"10"15,4 0-7-15,9-1 1 16,31-3-14-16,26-6 10 16,18-3 3-16,4-2 0 15,2 0-2-15,-7 0 0 16,-12 5 1-16,-6 2-4 16,-21 6 5-16,-15 2-3 15,-15 0-1-15,-11 0 1 16,-3 0 4-16,-6 0 4 15,-23 0 4-15,-17 0-10 16,-11 0 0-16,-8 0-1 16,-3 0-1-16,1 0 6 0,5 2-4 15,2 2 1-15,8-2 15 16,16 1-9-16,17-3 0 16,12 0 4-16,7 0-9 15,0 0-9-15,11 0-5 16,19 0 5-16,7 0 4 15,7-7 3-15,-3-1-2 16,-3 0 1-16,-4 6-1 16,-3 2 1-16,-3 0-2 15,-1 4 2-15,-6 6-3 16,-3-2 1-16,-7-2 0 16,-1-2 0-16,-4-2 1 0,0 0 0 15,1-2-1-15,8 0-4 16,5-5 0-1,6-19 0-15,6-9 7 16,2-7-2-16,1 3-1 0,-3 6 0 16,3 8 2-16,0 13-1 15,2 10-3-15,0 0 1 16,-2 9-2-16,-3 6 6 16,-3 0-4-16,-6-4 0 15,-6-2 3-15,-8-5 0 16,-3-3-2-16,-3-1 1 15,-2 0-12-15,1 0-33 16,-1 0-21-16,-1-5-48 0,0-12-123 16</inkml:trace>
  <inkml:trace contextRef="#ctx0" brushRef="#br0" timeOffset="158111.68">9595 11982 306 0,'0'0'-30'16,"6"-6"-152"-16</inkml:trace>
  <inkml:trace contextRef="#ctx0" brushRef="#br0" timeOffset="168335.97">17418 8685 377 0,'175'19'-146'16</inkml:trace>
  <inkml:trace contextRef="#ctx0" brushRef="#br0" timeOffset="177322.95">20172 11253 393 0,'-12'0'12'0,"5"0"38"16,6 0 16-16,1 0-15 0,0 0-21 16,0 0-17-16,0 0-4 15,0 0-3 1,3 0-7-16,19-1-3 15,12-5 6-15,11-8 2 0,1-4 3 16,3-4-5-16,-7-6 1 16,-8 3-3-16,-10-3 3 15,-9-1-2-15,-9-2 0 16,-6 1 0-16,0-4-2 16,-17 5 3-16,-9 1-3 15,-4 3 4-15,-1 9-3 16,1 3 2-16,4 6-3 15,5 7 1-15,1 0 2 16,2 17-6-16,0 22 11 16,3 18-8-16,6 15 6 15,3 13 1-15,6 4 10 16,0-1 7-16,0-5-4 0,0-8-4 16,5-8-10-16,6-6 1 15,0-8-6-15,1-7 4 16,0-8-6-16,-5-8 5 15,-2-9-4-15,-4-7 4 16,-1-4-14-16,0-5-24 16,-18-2-26-16,-9-3-54 15,-4-3-135-15</inkml:trace>
  <inkml:trace contextRef="#ctx0" brushRef="#br0" timeOffset="177483.71">20043 11670 464 0,'-5'-2'21'0,"5"-1"-3"0,0 3 2 15,0-3 0-15,18-2-15 16,17-8-4-16,12-1 4 16,8-1-1-16,-1 2-4 15,0 5 3-15,-6 4-3 16,-4 4-6-16,-11 0-71 16,-14 0-299-16</inkml:trace>
  <inkml:trace contextRef="#ctx0" brushRef="#br0" timeOffset="178142.95">20493 11626 481 0,'-6'-7'2'0,"4"6"18"16,2 1 15-16,0 0-8 15,0 0-24-15,6 8-10 0,7 13 19 16,1 5 0-16,-2 0-3 15,-3-3-5-15,-3-2-1 16,-2-9-4-16,-1-5 5 16,-3-2-2-16,0-5 0 15,0 0 4-15,0 0 2 16,0 0 3-16,0-5-13 16,0-20 14-16,6-15-15 15,6-6 2-15,5 0 0 16,2 13 1-16,-3 12-2 15,-4 11-2-15,-1 10-3 16,-1 0-2-16,-3 17 3 16,-2 13 0-16,-5 5 8 0,0 0-4 15,0-11-4-15,0-12 0 16,0-9 4-16,0-3 1 16,0 0 0-16,9-15-11 15,6-12 15-15,8-5 2 16,2 3-10-16,-2 8 10 15,-2 12-10-15,-3 6 9 16,0 3-8-16,-1 3 5 16,-3 16 3-16,-3 6 6 15,-4 4-4-15,-3 2-1 16,-2-6 1-16,-1-4-6 16,-1-6 1-16,2-7 1 0,-1-4-9 15,4-4-25-15,1 0-73 16,7-11-47-1</inkml:trace>
  <inkml:trace contextRef="#ctx0" brushRef="#br0" timeOffset="178502.51">21041 11498 526 0,'-14'10'25'0,"-4"8"-12"15,-1 7 21-15,3 7-5 16,5 3-10-16,6-1-14 15,5 0-4-15,0-5 0 16,11-7-4-16,3-8 0 0,0-5 0 16,0-9-7-16,-1-2-17 15,-1-24 9 1,-3-10-2-16,-3-8-8 16,-6 0 24-16,0 3 6 0,0 12 0 15,0 11 2-15,0 10 39 16,0 8 13-16,0 0-39 15,0 5-18-15,1 18-6 16,14 9 19-16,8 5-7 16,2-5-3-16,-1-1-1 15,3-7-1-15,-3-5 1 16,-2-4-2-16,-4-8-8 0,-3-7-28 16,-6-3-33-1,-6-24-74-15,-3-10-94 16</inkml:trace>
  <inkml:trace contextRef="#ctx0" brushRef="#br0" timeOffset="178651.79">21197 11466 368 0,'-3'-2'72'16,"3"2"-8"-16,0 0-56 15,15 12-9-15,10 14 27 16,5 6-10-16,4 0-14 16,-3 0 4-16,1 0-6 15,-5 0 1-15,0-3 1 16,-2-5-5-16,-4-6-68 15,-6-11-132-15</inkml:trace>
  <inkml:trace contextRef="#ctx0" brushRef="#br0" timeOffset="178847.27">21547 11576 554 0,'0'6'46'0,"1"3"-56"16,7 11 6-16,6 6 13 15,5 6-3-15,3 0-1 16,-1-5-6-16,1-6 4 16,-3-5-5-16,-5-6-17 15,-6-10-42-15,-4 0-34 16,-4-15-18-16,0-16 6 16</inkml:trace>
  <inkml:trace contextRef="#ctx0" brushRef="#br0" timeOffset="178981.9">21639 11574 327 0,'-11'-7'92'0,"5"5"7"15,1 2-12-15,-3 0-35 16,-5 4-27-16,-2 20-16 16,-10 8-5-16,1 8-3 15,-6 4 1-15,1 2-2 16,0 3-20-16,-3-5-80 16,-4-10-289-16</inkml:trace>
  <inkml:trace contextRef="#ctx0" brushRef="#br0" timeOffset="179962.46">21298 11514 445 0,'-5'-12'5'0,"0"9"35"16,3 2 15-16,2 1-6 15,0 0-26-15,0 0-7 16,0 0-3-16,0 0-5 15,0 0-9-15,0 1-1 16,17 15 7-16,11 4 8 0,9 9 2 16,11 6-9-1,4 4-3-15,6 5-2 16,2 2 4-16,-5-7-6 16,-6-2 2-16,-9-8 1 0,-13-8-1 15,-8-10-2-15,-10-4 1 16,-4-4 1-16,-5-3 1 15,0 0 8-15,0 0-5 16,1 0 0-16,-1 0-1 16,0 0-4-16,3 0-13 15,5 0-48-15,1-13-84 16,-2-2-143-16</inkml:trace>
  <inkml:trace contextRef="#ctx0" brushRef="#br0" timeOffset="180263.17">21669 11430 632 0,'-18'-4'7'16,"1"4"9"-16,3 0 29 15,-5 0-14-15,-5 25-15 16,-9 22-16-16,-9 21 5 0,1 13-4 16,3 4 0-16,8-3 0 15,7-5-11-15,-4-2-79 16,-9-15-196-16</inkml:trace>
  <inkml:trace contextRef="#ctx0" brushRef="#br0" timeOffset="186694.42">10137 11350 89 0,'3'-18'191'0,"-3"6"-131"16,0 3 56-16,-1 4-31 16,-2 2-16-16,0 2-17 15,1 1-16-15,2 0-12 0,0 0-14 16,0 0-5-16,0 0-7 15,0 4-10-15,0 18 6 16,3 9 11-16,5 6 3 16,-5-2-6-16,1-7 4 15,-1-11-6-15,-1-5 1 16,-2-9 2-16,0-2-7 16,0-1 4-16,0 0-11 15,0-22 6-15,0-16 0 16,0-14-11-16,3-12 5 15,7 1 6-15,2 7-6 16,-2 12-2-16,2 17 8 0,-1 18 1 16,4 9 1-16,-3 9-6 15,4 23-7-15,-4 11 2 16,0 6-11 0,-2-2-11-16,-2-6-26 0,0-13-16 15,-3-12 14-15,-5-11 39 16,1-5 18-16,-1-20 13 15,4-16-5-15,2-11 2 16,0-8 0-16,11-2-1 16,0 4-2-16,1 10 0 15,1 14 4-15,-3 14-4 16,4 12 1-16,-4 3 0 16,2 12 12-16,-3 15 19 0,-3 9 1 15,-3 3-15-15,-3-3-9 16,-2-1-4-16,-2-7-4 15,-2-5 2 1,0-3-4-16,0-6 0 0,0-4-38 16,0-9-69-16,0-1-118 15</inkml:trace>
  <inkml:trace contextRef="#ctx0" brushRef="#br0" timeOffset="187054.45">10660 11024 521 0,'-21'8'23'0,"-1"13"-2"16,6 4 9-1,2 7-1-15,9 1-11 16,5 3-14-16,0 0-4 0,5-1 1 16,10-6 0-16,3-4-2 15,0-8 2-15,-2-7-4 16,-1-9 3-16,0-1-13 15,-3-16-12-15,-2-19 8 16,-7-13 17-16,-3-4 0 16,0 6 4-16,-1 9-4 15,-8 15 2-15,4 13 8 16,2 4 7-16,3 5 4 0,0 0-19 16,0 0-3-1,5 5-8-15,13 11 9 16,0 4 2-16,4 3 0 15,2-5 0-15,-4-2-3 0,0-7-38 16,-2-9-77-16,-9 0-158 16</inkml:trace>
  <inkml:trace contextRef="#ctx0" brushRef="#br0" timeOffset="187211.03">10848 11058 457 0,'0'0'46'15,"0"0"-31"-15,10 3 1 16,14 14 3-16,9 9 11 0,8 3-18 15,1 5-6-15,3 0-1 16,-5 1-2 0,-4-1-4-16,-5-7 2 15,-6-8-38-15,-11-19-106 0,-4-7-257 16</inkml:trace>
  <inkml:trace contextRef="#ctx0" brushRef="#br0" timeOffset="187370.77">11153 10989 627 0,'-12'0'25'16,"-6"21"-5"-16,-4 15 3 16,-5 15 3-16,-1 16-10 15,-5 7-9-15,2 4-9 16,1 2 5-16,9-6-7 16,9-3-25-16,3-11-72 15,5-18-158-15</inkml:trace>
  <inkml:trace contextRef="#ctx0" brushRef="#br0" timeOffset="192874.3">12517 10160 422 0,'0'-10'16'0,"-3"6"-4"16,0 0 59-16,2 4-13 16,1 0-19-16,0 0-19 15,0 0-8-15,0 0-7 16,-2 32-5-16,-2 26 3 15,1 26 12-15,3 18 3 16,0-1-10-16,0-3-1 16,1-8-3-16,8-8-4 0,11-11 4 15,-4-12-2 1,-1-13-2-16,-5-14-10 16,-2-10-24-16,1-12-36 15,-5-10-74-15,2-14-163 0</inkml:trace>
  <inkml:trace contextRef="#ctx0" brushRef="#br0" timeOffset="193214.39">12933 10558 408 0,'-19'0'13'16,"-14"18"-8"-16,-11 9 6 15,-5 0 10-15,0 4 5 16,0-5 1-16,7-2-2 15,9-9 6-15,11-4-2 16,12-5-1-16,7-6-10 0,3 1-11 16,0 1-7-16,7 3-4 15,18 6 0-15,7 5 5 16,6 2 0-16,1 3 1 16,2-1 0-16,2 0-3 15,-2 2 4-15,-2-4-5 16,-3 0 5-16,-8-3-5 15,-10-3 3-15,-7-5-2 16,-6-3 3-16,-5-4-1 16,0 0-2-16,0 0 3 15,3 0-13-15,5-7-68 16,-1-15-72-16</inkml:trace>
  <inkml:trace contextRef="#ctx0" brushRef="#br0" timeOffset="193879.2">13080 10811 522 0,'-8'-1'15'16,"4"1"1"-16,4 0 29 15,0 0-26-15,0 7-14 16,0 20-5-16,0 7 15 16,0 3-3-16,0-9-10 15,0-9-1-15,0-7-2 16,0-7 4-16,0-2-3 0,0-3 2 16,0 0-2-16,0 0 5 15,0 0-1-15,2-15 2 16,10-17-2-1,6-11-4-15,7-2 1 0,-1 9-2 16,-1 11-2-16,-4 13 1 16,-3 10-2-16,-1 2 1 15,1 4 0-15,-2 14 4 16,-4 3-4-16,0-3 3 16,-5-1 2-16,-2-9-1 15,0-5-4-15,-2-3 5 16,1 0-4-16,3 0-1 0,5 0-8 15,2-12 11-15,5-6 1 16,6 5-2-16,-4 10 3 16,3 3-7-16,1 3 4 15,-5 14-1-15,-1 3 3 16,-6 4-3-16,-5-2 3 16,1-5-22-16,-2-5-52 15,2-11-40-15,-1-1-206 16</inkml:trace>
  <inkml:trace contextRef="#ctx0" brushRef="#br0" timeOffset="194330.73">13555 10793 474 0,'-25'22'5'0,"5"4"26"16,7 0 11-1,6-1-4-15,7-2-30 16,0 1-4-16,4-5-5 0,14-2 2 15,0-7 1-15,3-10-17 16,3 0-44-16,-5-21 6 16,-7-10 22-16,-9-3 17 15,-3-1 17-15,-8 6 2 16,-3 5 24-16,3 12 32 16,5 10 17-16,3 2-40 15,0 0-27-15,0 0-14 0,8 6 0 16,11 10 3-16,5 2 3 15,0 2 0-15,-2-4-2 16,-1-8-6 0,-5-2-54-16,-3-6-38 0,-5-2-14 15,-8-19-53-15,0-2 86 16,0 0 74-16,0 8 49 16,-5 8 110-16,4 5-36 15,1 2-76-15,0 0-31 16,20 7-21-16,8 11 27 15,6 7-5-15,-3 4-8 16,-1 2-2-16,-3 0-3 16,1-5 2-16,-6-7-15 15,-1-10-79-15,-7-9-111 16</inkml:trace>
  <inkml:trace contextRef="#ctx0" brushRef="#br0" timeOffset="194503.26">13993 10678 529 0,'-22'0'36'16,"-5"19"-3"-16,-6 13 0 16,-1 13-6-16,-2 5-10 15,5-3-7-15,4-1-5 16,6-10-5-16,11-9 3 16,4-2-10-16,6-6-37 0,0-14-89 15,16-5-193 1</inkml:trace>
  <inkml:trace contextRef="#ctx0" brushRef="#br0" timeOffset="195110.54">14480 10405 516 0,'-16'-1'19'0,"-8"1"40"16,-7 7-32-16,-7 13-11 16,-11 7-4-16,-6 5-9 15,0-2 3-15,0-2-1 16,9-5 2-16,10-8 4 16,12-5 1-16,14-6 6 15,7-4-7-15,3 1-4 16,0 1-7-16,6 3-3 15,24 8-11-15,11 3 14 16,13 8-1-16,-1 0 3 16,1-1-2-16,-8-2 1 15,-7-1 1-15,-9-4-6 16,-12-2-31-16,-11-4-17 0,-7-2-38 16,-3-4-104-16</inkml:trace>
  <inkml:trace contextRef="#ctx0" brushRef="#br0" timeOffset="195319">14127 10803 476 0,'-3'0'66'0,"3"0"-57"15,0 0 6-15,5 4-6 16,18 6-8-16,12 3 12 16,5 4-1-16,3 0-2 15,-1-1-4-15,-6 1 4 16,-8 0-7-16,-7-3-1 0,-5-5 2 15,-5 1-6-15,-4-4 6 16,-4-2-4-16,-2 0-6 16,1-4-57-1,1 0-95-15</inkml:trace>
  <inkml:trace contextRef="#ctx0" brushRef="#br0" timeOffset="195935.34">14683 10502 510 0,'-9'-8'18'0,"6"2"3"0,3 2 29 16,6-5-34-16,18-10-9 15,13-6-5-15,0-4-5 16,0 0 5 0,-5 4-1-16,-10 0-2 0,-7 4 2 15,-9-3 2-15,-6-1-3 16,0-3 0-16,-9-1 2 16,-15 1-4-16,0 2 2 15,-6 4 0-15,2 5 2 16,7 6-2-16,5 5 3 15,9 5 6-15,0 1 0 16,3 14-11-16,-1 26 2 16,2 20 5-16,2 15 0 0,1 3-2 15,0-4 1 1,0-6 8-16,1-7 0 16,2-8 1-16,2-6-3 15,-1-9-1-15,1-6-7 0,0-6-2 16,-4-6 1-16,2-5-1 15,-3-2 3-15,0-4-12 16,0 6-32-16,-6-1-32 16,-18-1-108-16</inkml:trace>
  <inkml:trace contextRef="#ctx0" brushRef="#br0" timeOffset="196115.87">14531 10721 548 0,'0'-3'10'0,"0"-2"-11"0,18 0 3 16,22-3 4-16,9-3 8 15,9-2-7-15,3 2-5 16,-6 1 1-16,-1 4-8 16,-14 3-60-16,-15 1-187 15</inkml:trace>
  <inkml:trace contextRef="#ctx0" brushRef="#br0" timeOffset="196618.52">14917 10765 511 0,'0'7'-2'15,"0"10"6"-15,0 6 31 16,1 7 4-16,6-1-27 15,1-3-7-15,-5-9 2 16,-2-7-8-16,1-6 3 16,-2-4-2-16,0 0 4 15,0 0 4-15,0-9-3 16,1-21-1-16,7-13-10 16,8-4 6-16,-2 6-3 15,0 16 4-15,-1 14-4 16,-6 10 2-16,8 1-2 15,-2 0 6-15,5 12 1 0,-3 10 2 16,-2 2 1-16,-7-2-5 16,0-6 0-16,-3-5 0 15,-1-8-1-15,2-3 0 16,-3 0 1-16,6-1 1 16,5-21-5-16,5-11 7 15,4-2-5-15,-1 8 1 16,-8 14-3-16,-2 12 1 15,-4 1-3-15,1 0 1 16,0 14 2-16,0 10 2 16,-4 2 3-16,0 4-3 15,-2-5 4-15,1-2-6 16,2-4 2-16,2-6-7 0,7-5-56 16,3-8-71-16,4-3-136 15</inkml:trace>
  <inkml:trace contextRef="#ctx0" brushRef="#br0" timeOffset="197090.47">15430 10686 489 0,'-17'1'36'15,"-3"17"18"-15,1 7-6 16,2 5-20-16,6 2-11 16,9 1-13-16,2-3 0 15,2 1-4-15,14-6 0 16,-1-7-2-16,0-5 0 0,-9-9-7 15,0-4-10-15,-2-9 0 16,-1-18 15-16,-3-12 6 16,0-6-2-1,0 5 3-15,-1 12-3 0,-2 12 6 16,3 10 29-16,0 6-20 16,0 0-8-16,0 0-13 15,11 6 1-15,7 7 8 16,8 3 1-16,-3 0-4 15,1-2 2-15,-6-3-4 16,-2-5-15-16,-5-6-40 16,-2 0-35-16,-3-14 31 15,-6-11 19-15,0-1 38 0,-13 2 6 16,0 6 29 0,6 8 36-16,7 8 23 15,0 2-50-15,6 0-34 16,21 13-4-16,10 8 13 0,5 1-4 15,-2 1-10-15,0 0 4 16,-4-5-6-16,-2-2 3 16,-6-4-3-16,-1-5 0 15,-9-7-28-15,-5 0-83 16,-8-24-142-16</inkml:trace>
  <inkml:trace contextRef="#ctx0" brushRef="#br0" timeOffset="197390.67">15884 10679 483 0,'0'-1'40'0,"0"1"-28"0,8 0-5 16,11 3 43 0,1 10-22-16,-1 3-19 0,0-2-6 15,-4-2 1-15,-6-2-1 16,0-3-3-16,-6-3-1 16,-3-3 2-16,0-1-1 15,0 0-6-15,0-3-14 16,-4-16-19-16,-5-9 26 15,3-1 0-15,-2 5 10 16,1 8 2-16,-6 8 26 16,-2 8 30-16,-11 4-6 15,-3 21-15-15,-10 11-10 16,-1 7-1-16,1 3-10 16,3-1-4-16,5 5-7 15,-2 0 0-15,2 3-8 0,-5-7-93 16,-4-14-338-16</inkml:trace>
  <inkml:trace contextRef="#ctx0" brushRef="#br0" timeOffset="199106.52">9668 11973 139 0,'-47'0'6'0,"9"-7"-12"0,12-5 8 16,6 1-5-16,5 0 9 15,12-2-1-15,3 2-7 16,0 0 4-16,24 3-6 16,10-1-35-16</inkml:trace>
  <inkml:trace contextRef="#ctx0" brushRef="#br0" timeOffset="-206957.4">15880 9618 165 0,'-18'0'7'0,"9"3"-20"0,6 7-3 16,3 3-3-16,0 4 13 15,0 1 1 1,-1 6 9-16,-6 5-4 15,4-3 1-15,3 1-1 0,0-5-56 16</inkml:trace>
  <inkml:trace contextRef="#ctx0" brushRef="#br0" timeOffset="-197049.64">23654 11265 452 0,'-16'0'32'0,"7"-1"-29"15,6 1 9-15,2 0 30 16,1-3-5-16,0 3-19 16,0-1-17-16,0 1 2 15,0-2-9-15,0-3 3 16,20-6-9-16,9-10 22 15,8-8-7-15,-1-5 1 16,-3-1-2-16,-4-3-1 16,-6 2 5-16,-7 1-9 15,-6 0 10-15,-8 2-8 16,-2 2 6-16,0-1-2 16,-18 4 1-16,-4 4-2 0,-5 4 13 15,-3 5 9-15,2 5-18 16,2 4 23-16,9 4-22 15,6 2 0-15,7 0-7 16,1 0 0-16,-2 26-11 16,0 20 15-16,0 19 5 15,5 13-11-15,0-2 5 16,0 5-8-16,0-6 10 16,8-1-10-16,2-5 8 15,-1-7-3-15,-2-5 0 16,2-6-1-16,-5-3 1 15,-2-8 3-15,1-1-7 16,-3-6-9-16,1-10-41 0,-1-8-18 16,0-12-68-16,-1-3-167 15</inkml:trace>
  <inkml:trace contextRef="#ctx0" brushRef="#br0" timeOffset="-196893.06">23567 11409 592 0,'-8'-3'16'0,"7"0"-13"16,1 3-4-16,7-4-2 16,36-4-14-16,26-8 21 15,23-3-6-15,8 4 6 16,-3 5-22-16,-11 10-60 0,-22 0-240 16</inkml:trace>
  <inkml:trace contextRef="#ctx0" brushRef="#br0" timeOffset="-196449.23">23590 11810 658 0,'-13'-3'6'16,"7"-3"-5"-16,6 6-9 16,27-2-2-1,28 0 6-15,31-3 7 16,19-1-3-16,15-1 5 0,5-1-9 15,7-3 8-15,3-5-21 16,-12-5-125-16</inkml:trace>
  <inkml:trace contextRef="#ctx0" brushRef="#br0" timeOffset="-187917.31">17565 5049 119 0,'-5'3'22'15,"2"-2"-24"-15,3 0 4 16,0-1-2-16,0 0 5 16,0 0-5-16,2 0 1 0,11-8 10 15,0-6-158-15</inkml:trace>
  <inkml:trace contextRef="#ctx0" brushRef="#br0" timeOffset="-186822.25">17761 4814 153 0,'0'-6'4'0,"0"3"31"0,0 3 27 16,0 0-14-16,0 0-13 15,0 0-5-15,0 0-5 16,0 0-4-16,0 0 7 16,0 0-12-16,0 0 5 15,0 0-10-15,0-1 5 16,0 1-3-16,0 0 3 16,0 0-4-16,0 0 3 15,0 0 3-15,0 0-9 16,0 0 1-16,-2 0-10 15,1 0 6-15,-1 0-6 16,-2 0 3-16,1 0-1 0,-1-1-1 16,-1 0 4-16,-4-3-4 15,-2 0 5-15,-3 0-8 16,-7 0 9-16,-4-2-7 16,-2-1 5-16,-4 0 0 15,-5 0 4-15,3 0 1 16,1-4-3-16,-1 2 10 15,2-1-4-15,-1-1-4 16,-2-2-11-16,4 1 11 16,0-1-9-16,2-4 4 15,1-3-5-15,5-7 2 16,-2-9 4-16,5-11-7 16,1-10 4-16,3-7-5 0,4 0 8 15,1 0-10-15,1 4 10 16,0 4-6-1,0 2 4-15,2 3-2 16,6 5-2-16,1 2 2 0,0-1-4 16,14 5 6-16,6-3-12 15,7 1 10-15,-1 6-3 16,9-2 1-16,-1 2-1 16,9 1 0-16,8 2 0 15,1 2-3-15,3 3 8 16,0 6-9-16,-3 1 8 15,5 5-8-15,-2 2 9 0,-2 2-3 16,-2 7-1-16,-3 4-1 16,-5 1 1-16,-2 0 1 15,1 5-4 1,0 9 5-16,4 1-7 0,0 5 11 16,-1-1-9-16,-3 4 6 15,-1 3-4-15,-2 2 2 16,-3 4 0-16,0-2-2 15,-2 2 5-15,-3-1-6 16,-1 0 6-16,-6 1-6 16,-4-2 3-16,-6 7-4 15,-1 3 0-15,-4 6 3 16,-3 4-2-16,-4 5 4 16,-2 4-4-16,0-2 11 15,0 4-15-15,-8-3 14 16,1 2-12-16,-3-2 9 15,-6-1-7-15,-3-1-2 0,-9-5 8 16,-3-2-3-16,-2-6 8 16,-4-8-12-16,-4-4 4 15,-3-8 2-15,-4 0 2 16,-7-3-3-16,-5-4-1 16,-2-7 1-16,-4-4 0 15,-2-5-4-15,-5 0-8 16,-2-10-16-16,3-12-9 0,8-3 18 15,13-5-17 1,12-2-52-16,13 0-65 16</inkml:trace>
  <inkml:trace contextRef="#ctx0" brushRef="#br0" timeOffset="-184206.2">14972 7261 278 0,'-22'6'-6'0,"3"-2"-2"0,10-3 13 16,2 2 0-16,6-3-1 15,1 3-5-15,0 2-5 16,0 1 3-16,1 2 2 15,9-1 3-15,-2-2-10 16,-2 0 3-16,0-1-6 16,-3-1-3-16,3 0-10 15,-3-2 11-15,-3 1 10 16,1-2 2-16,-1 1 5 0,0-1-8 16,0 1 9-1,2-1-6-15,-2 0 6 16,1 2-2-16,1-1 0 15,-1 0 1-15,2 1 2 0,0 1 4 16,0 0-6-16,0 2 4 16,2-2-11-16,0 0 10 15,-2-3-6-15,3 1 4 16,0-1-3-16,-1 0-1 16,4 0 4-16,0-7-2 15,1-8 7-15,3-5-11 16,-4 0 6-16,1 1-7 0,-4 3 6 15,-1 3-4 1,0 6 1-16,-5 3 2 16,0 3 1-16,0 1 11 15,0 0 5-15,0 0 9 0,0 18-11 16,0 24 9-16,-5 17-6 16,-3 11 15-16,3-5-17 15,5-10-8-15,0-10 0 16,0-11-7-16,2-11 4 15,8-8-13-15,-1-5 7 16,-5-5-5-16,-1-3 1 16,2-2-4-16,-1 0 9 15,8-25 3-15,2-13 0 16,3-12-3-16,-2-7-7 16,-1 7 5-16,-4 13-4 15,-5 13 5-15,-2 16-6 16,-2 6 4-16,-1 2-2 0,2 0-2 15,3 14-8-15,-2 16 3 16,2 11 17-16,-2 5-1 16,0-4-2-16,4-7-6 15,5-11 2-15,2-8-4 16,3-9 1-16,3-7-4 16,4-5 0-16,3-21 7 15,2-12-15-15,-5-6 3 16,-3 0-3-16,-2 8 13 15,-7 13-8-15,2 12 9 16,-7 11-6-16,2 10-1 16,3 15 11-16,0 8 3 0,0 3 7 15,3-5-13-15,-3-5 4 16,2-10-7-16,2-9 2 16,1-6-1-16,5-1-1 15,0-13 9-15,0-16-4 16,0-12 3-16,-4-11-7 15,1-6 5-15,-3 2-6 16,-8 12 4-16,-2 18-2 16,-6 16 2-16,0 10 4 15,0 0-9-15,3 16 0 16,3 14 13-16,3 4 0 16,3 1-11-16,5-4 6 15,5-9-10-15,1-6 7 0,4-11-4 16,1-5-7-16,-3-5 6 15,4-24 2-15,0-10-1 16,2-5-14 0,-4 7 8-16,-5 10 4 0,-4 20 5 15,-9 7-7-15,0 4 2 16,-2 20 1-16,5 4 9 16,0 4-4-16,3-2-2 15,-2-3 5-15,6-11-10 16,4-6 8-16,7-10-7 15,3-11 6-15,2-21 1 16,-1-11-3-16,-2-6-5 0,-6-6 1 16,-4 9 1-16,-6 15 0 15,-4 17 3-15,-2 14-7 16,-2 38 12-16,4 20 25 16,-3 15 3-16,2 6-19 15,1-6-12-15,6-11 3 16,3-13-6-16,6-15 3 15,6-18-5-15,1-14 5 16,6-5-6-16,3-37 13 16,6-23-2-16,2-15-5 15,-3-3 0-15,-9 8-3 16,-10 25 6-16,-5 23-9 16,-5 22 6-16,1 6-12 0,7 24 11 15,2 14 4-15,9 9 9 16,6 1-6-1,1 0-6-15,9-11 0 16,2-7-3-16,1-12 4 0,-3-15-6 16,-7-6 5-16,-10-11-7 15,-10-7 8-15,-9 4 0 16,-12 9-3-16,-5 5 2 16,4 0-5-16,1 25-5 15,0 18 8-15,4 15 16 16,4 12-14-16,6 2 2 15,18-1-8-15,20-11-57 0,15-20-248 16</inkml:trace>
  <inkml:trace contextRef="#ctx0" brushRef="#br0" timeOffset="-183117.94">18844 7118 387 0,'-5'-10'-20'15,"5"3"23"-15,0 7 10 16,0 0-8-16,6 0 1 15,14 8 32-15,2 11 7 0,6 6 1 16,1 3-27-16,-6 0-2 16,1 1-12-16,-7-4 2 15,0-3-9-15,-4-5 4 16,-2-8 0-16,-3-3-3 16,1-6-1-16,0 0-13 15,9-26 3-15,1-22 2 16,3-20 5-16,5-13-3 0,0-4-3 15,-2 16 7 1,-3 13 6-16,-6 20 0 16,-7 19-2-16,-1 12 4 15,3 5-3-15,2 8 14 0,7 21 17 16,5 14 1-16,0 5-16 16,-2-1-10-16,0-5-4 15,0-10-4-15,-1-9 8 16,-6-9-11-16,4-11 8 15,2-3-10-15,14-35 12 16,10-30-8-16,17-26 0 16,11-20-3-16,-4 4 5 15,-7 22 2-15,-19 29-6 16,-14 34 8-16,-6 22-6 16,0 0 6-16,5 20 1 15,4 12 12-15,5 7-4 16,7 2-2-16,8-2-6 0,10-8-3 15,11-12 5-15,6-13-9 16,7-6 7-16,1-28-6 16,-1-18 10-16,1-15-12 15,-7-13 8-15,-2-9-5 16,-6-9 0-16,-14 6-2 16,-8 20-2-16,-15 24 11 15,-10 25-14-15,-2 17 7 16,0 0-6-16,3 7 7 15,3 11-3-15,-1 3 4 16,3-1-3-16,4-4 3 16,2-3 2-16,4-10-8 0,8-3 9 15,11-17-9-15,16-30 12 16,13-26-9-16,12-24 2 16,-6-10-2-16,-21 19-7 15,-25 28 7-15,-21 32 1 16,-14 28-1-16,2 0-6 15,6 9 10-15,1 10-7 16,2 1 13-16,3 1-4 16,-1-5-4-16,6-2 2 15,5-4-3-15,9-10 5 16,8 0-7-16,10-27 7 16,11-29-6-16,13-21 5 15,4-22-15-15,-1-4-1 0,-18 18-8 16,-27 28 15-16,-20 31 5 15,-14 22-3-15,0 4 2 16,7 0-4-16,-2 4 8 16,2 6-6-16,0-1 6 15,-8-2-2-15,7-5-2 16,2-2 2-16,12-11 1 16,9-20 1-16,9-13-9 15,-2-13-33-15,-14-8-89 16</inkml:trace>
  <inkml:trace contextRef="#ctx0" brushRef="#br0" timeOffset="-180741.85">18568 7889 114 0,'8'-1'69'0,"-8"1"-40"15,0 0 37-15,0 0 21 16,0 0-15-16,0 0-32 16,0 0-9-16,0 0-22 0,0 0 2 15,0 0-13-15,0 0 14 16,0 0-2-16,0 0 0 16,0 0 6-16,0 0 4 15,0 0 11-15,0 0-2 16,-11 1 8-16,-9 3-14 15,-9 6-16-15,-9 6-6 16,-7 1 6-16,-6 4-2 16,1 0 2-16,2 0 1 15,5-4-5-15,9-5 12 16,2-6-11-16,6-4 8 16,-1-2-10-16,-5 0 7 15,-2-2-10-15,-2-12 0 0,-1-5 5 16,-3-5-5-16,-3-4 4 15,4-4-5-15,2-3 6 16,2-1-10 0,5-1 12-16,4 0-10 0,4 0 5 15,8-3-4-15,1-1 3 16,4-2-1-16,6-1-3 16,3 1 11-16,0-6-13 15,3-5 13-15,10 0-11 16,2 1 9-16,-1 6-8 15,2 6 4-15,-3 6 0 16,4 5-1-16,-1-2 4 0,3-1-9 16,-2 3 10-16,1 3-10 15,1 4 9-15,2 4-6 16,6-2 4-16,6 1-5 16,5 2 3-16,7 0 0 15,1 4-1-15,9 2 2 16,3 4-5-16,0 6 7 15,-1 2-6-15,-2 0 5 16,-9 0-5-16,-1 0 3 16,-7 6-2-16,-2 5 0 15,0 4 3-15,0 3-7 16,2 4 10-16,3 1-12 16,-2 5 14-16,-1 1-12 0,1 1 8 15,-6 2-3-15,-2 5 0 16,-3 0-1-16,-5 5-1 15,-4 1 6 1,-7 6-7-16,-2 8 7 0,-5 2-5 16,-1 4 6-16,-2 1-5 15,-1-6 1-15,2-4 1 16,-1-11 0-16,-2-8 2 16,0-9-7-16,0-6 10 15,0-3-13-15,-2-2 12 16,-8 3-10-16,-9 4 11 15,-7 3-4-15,-2 0 2 0,-8 0-1 16,-4-3-1-16,-12 1 3 16,-9-4-6-16,-5 1 6 15,-5-3-9 1,-3-3 9-16,-1-5-6 0,-3-6 4 16,1-3-2-16,1 0-1 15,1 0 3-15,8-12-5 16,6-7 4-16,9-3-7 15,9-3 8-15,4-4-8 16,3-6 5-16,4-8-1 16,1-14-1-16,-1-11 3 15,8-9-6-15,3-4 10 16,9 3-11-16,4 4 8 0,3 9-6 16,5 4 6-1,0 5-7-15,6-2 7 16,20-2-4-16,6-3 1 15,11 2 5-15,2 4-8 0,9 5 10 16,1 6-12-16,3 7 10 16,0 9-7-16,3 6 5 15,7 6-5-15,4 7 2 16,3 8 2-16,2 3-6 16,-1 0 8-16,3 16-8 15,0 3 8-15,3 7-7 16,-1 6 6-16,-4 8-6 0,-12 8 4 15,-7 4-2 1,-10 9-2-16,-9-1 7 16,-8 1-9-16,-6-3 10 15,-7-5-11-15,-3-6 14 0,-6-6-12 16,-6-4 7-16,-3 1-5 16,0 3-5-16,-11 5-32 15,-17 1-50-15,-11-8-85 16</inkml:trace>
  <inkml:trace contextRef="#ctx0" brushRef="#br1" timeOffset="-174670.34">15344 7306 121 0,'0'-21'-8'15,"0"1"-17"-15,-21 4 25 0,2 10 38 16,-2 4 1-16,1 1 20 16,3 1 7-1,2-1-11-15,1 0-17 16,5 1-4-16,3-2-17 0,3 2-7 16,-2-1 1-16,3-2-10 15,-4-3 1-15,-1-2-10 16,-5 1 5-16,0-4-13 15,1 4 14-15,0-4 4 16,-1 1-1-16,1-3 4 16,-4 1-6-16,0 1 6 15,1 0 1-15,1 1 10 16,0-2-11-16,4 0 8 0,0 5-6 16,5 1 12-16,1 4 3 15,0 2 7 1,3 0 3-16,-3 0-9 15,2 13-17-15,-2 24-5 0,1 16 20 16,2 8-13-16,0-4 6 16,6-9-11-16,12-7 2 15,4-7-6-15,1-9 0 16,3-7 1-16,3-11-5 16,-1-7 9-16,2 0-14 15,-1-19 9-15,-2-15-2 16,0-9-3-16,-9-7 2 0,-3 3 2 15,-5 6 2 1,-7 13-4-16,-3 14 9 16,0 11-10-16,0 3 10 15,0 0-8-15,5 18-3 0,2 18 8 16,7 10 4-16,3 8 3 16,3-4-7-16,4-7 1 15,2-9-5-15,6-5 4 16,6-9-6-16,7-6 4 15,3-10 0-15,-2-4 0 16,-3-6-6-16,-2-14-3 16,-10-8 3-16,-3-10-7 15,-6 0 6-15,-7 6 2 16,-5 9 9-16,-7 14-8 16,2 9 2-16,3 0-4 15,8 0 2-15,3 13 6 16,5 3-2-16,1-1 4 0,4 0-6 15,-1-4 5-15,0-6-6 16,2-5 7-16,-3 0-6 16,1-14 4-16,-4-9-2 15,1-4 2-15,-1-5-1 16,-6 7-5-16,-5 7 3 16,-2 14-5-16,-1 4 6 15,2 6-8-15,1 15 11 16,-1 6 2-16,4-2-3 15,0-3 1-15,4-9-5 16,5-4 6-16,1-7-10 16,3-2 11-16,0-16-9 0,1-11 7 15,-3-4-8-15,0 5 0 16,-9 10 1-16,-2 13-2 16,-5 5 2-16,-3 31-7 15,3 12 15-15,2 3 1 16,5 0 5-16,3-10-10 15,1-13 5-15,4-7-7 16,-3-11 2-16,4-7 2 16,0 0-5-16,1-23 2 15,5-13-18-15,-3-9-10 16,-1 5-15-16,-3 14 42 16,-5 14-2-16,-2 12-3 15,-2 9-7-15,-1 14 19 0,-1 2 14 16,0 0-8-16,-5-8 0 15,3-7-9-15,-1-5 2 16,2-5-6-16,5 0 4 16,5-8-1-16,3-18-15 15,-5-11-60-15</inkml:trace>
  <inkml:trace contextRef="#ctx0" brushRef="#br1" timeOffset="-174317.75">17067 7167 678 0,'-9'0'-9'0,"8"0"19"16,1 1-12-16,1 20 5 15,24 16-14-15,16 16 15 16,6 11-1-16,4-5-3 16,-2-8 1-16,-7-3-3 15,-9-14 5-15,-13-4-7 16,-6-6 6-16,-12-9-4 16,-2 1 1-16,-26-1 10 0,-19 4 8 15,-8 2 0-15,3-4-4 16,8-6-4-1,13-6-9-15,19-5 3 16,10 0-35-16,23 0-87 0,18-6-213 16</inkml:trace>
  <inkml:trace contextRef="#ctx0" brushRef="#br1" timeOffset="-172141.64">18385 8026 378 0,'0'1'14'0,"-1"-1"2"16,-1 1 15-16,2 1 3 15,0-2-15-15,0 1 0 16,-1-1 6-16,-1 0 19 16,1 2-5-16,-1-2 9 15,-5 0-20-15,2 2-1 16,-4-1-20-16,2 5-6 15,-2-1 4-15,-1-3-4 16,-1 3 5-16,-2-3-11 16,2 4 17-16,-4-3-9 0,1-1 9 15,-3 1-5-15,-1-1 2 16,1-2 0-16,-2 0-3 16,-1 0 2-16,-4 0-9 15,1 0 8-15,-5 0-12 16,1-3 10-16,-2-3-5 15,-3-3 0-15,4 0 0 16,-2-5-3-16,2-5 3 16,-5-7-7-16,0-4 10 15,-1-2-7-15,0-6 9 16,1 3-8-16,3 1 8 16,0 2-4-16,7 3-3 15,2-2 2-15,4 2-4 0,6-3 4 16,3-5-7-16,5-1 10 15,3-5-5-15,0-4 2 16,0 2-1-16,0 2 3 16,3 6-1-16,3 6-1 15,3 5 1-15,3-1-4 16,0 0 5-16,4-1-9 16,1 1 14-16,-1 2-11 15,5 0 7-15,0 3-5 16,3 1 3-16,4 2-2 15,-3 2-2-15,2-1 7 16,1 0-8-16,-1 2 8 0,3 0-10 16,1 2 10-16,1 0-7 15,-1 3 3-15,0 0-4 16,-4 1 2 0,1 3 1-16,-1-1-4 0,3 3 8 15,3 3-8-15,-1-1 8 16,1 1-7-16,0 2 6 15,-2 0-2-15,2 0-3 16,1 0 4-16,0 0-3 16,-3 3 5-16,2 4-8 15,-5 0 9-15,2 3-13 16,0-2 10-16,0 1-6 16,1 3 5-16,0-2-1 0,1 2 1 15,-7 4 0-15,4-1-1 16,-3 6 1-1,-2 3-5-15,3 4 7 16,-2 2-7-16,-2 5 6 0,2 1-2 16,-6 0 2-16,-2 3-1 15,-4 6-2-15,-4 5 3 16,-6 5-4-16,-3 3 6 16,0 1-7-16,0-5 8 15,0-6-5-15,-6-9 3 16,-5-7-1-16,-2-2-3 15,0-4 3-15,-8 0-2 0,-6-1 9 16,-6-2-15-16,-8-1 14 16,-7 0-10-16,-7-2 7 15,-3-2-3 1,-3-3-2-16,-1-2 4 0,0-4-3 16,-2 1 4-16,-4-1-9 15,4-3 11-15,1 1-10 16,4-2 7-16,5-4-5 15,5-1 2-15,7 0-2 16,0-6-1-16,5-13 5 16,-2-6-8-16,-2-4 7 15,0-8-9-15,4-4 9 16,3-8-6-16,2-12-3 16,10-14-7-16,9-11-9 15,10-13 5-15,3-1-5 16,1 3 2-16,14 6-5 15,1 11 22-15,6 12 1 0,3 13 7 16,3 11-6-16,6 5 5 16,7 5-2-16,5 6 0 15,9 3 3-15,6 7-7 16,6 3 11-16,8 5-12 16,2 8 10-16,0 2-8 15,-4 0 9-15,-7 12-6 16,-5 6 2-16,-5 3 0 0,0 5-1 15,0 4 6 1,-2 3-10-16,-5 0 10 16,-9 4-9-16,-6 1 5 15,-5 2-1-15,-7 5 3 0,-7 5 7 16,-7 8 2-16,-4 3-1 16,-4 4-5-16,0 1 6 15,-4 2-10-15,-15-2 10 16,-4 2-10-16,-9-1 3 15,-6 0-2-15,-8-6-4 16,-7-3 2-16,-3-5-4 16,1-10 4-16,3-5-8 15,5-10-16-15,4-10-38 0,1-8-2 16,7-8-96 0,-1-2-123-16</inkml:trace>
  <inkml:trace contextRef="#ctx0" brushRef="#br1" timeOffset="-167562.31">19213 6983 249 0,'-6'0'15'0,"-2"-2"-22"16,6 1 6-16,-1 0 1 15,1-2 0-15,1 3 2 16,-2-1-3-16,0 1 6 15,0 0 10-15,0 0 21 0,0 0 5 16,-4 0-4 0,1 0-10-16,-3 0-10 15,0 0-9-15,-5 0-4 0,4 0-2 16,2 0-2-16,3 0 6 16,2 0-5-16,3 0 12 15,-2 0 2-15,2 0 2 16,0 0-5-16,0 0-1 15,0 0 0-15,0 0-4 16,0 0 3-16,12 0-18 16,27-5 3-16,25-13 3 15,25-11 15-15,19-11-10 16,12-8 1-16,7 1 0 16,-5 2-1-16,-8 8 1 15,-21 6-8-15,-23 9 9 16,-20 7-10-16,-21 6 9 0,-16 5-7 15,-13 3 5-15,0-1-8 16,-21-5-14-16,-12-2-122 16,-7-8-140-16</inkml:trace>
  <inkml:trace contextRef="#ctx0" brushRef="#br1" timeOffset="-167340.91">19903 6425 429 0,'0'0'29'0,"12"0"-47"15,4 0 18-15,9 13-3 16,1 8 16-16,-1 8-3 16,-4 4 4-16,-8 3-9 0,-10 3 2 15,-3 3 6-15,-16 5 12 16,-17 2-5-16,-6-6-13 16,-1-4 4-16,3-13-12 15,6-5 5-15,4-4-12 16,0 0-38-16,-1 2-80 15,-2 1-252-15</inkml:trace>
  <inkml:trace contextRef="#ctx0" brushRef="#br1" timeOffset="-167026.16">19148 7521 646 0,'-5'-4'-3'0,"4"4"-1"15,1 0 1-15,18 0-4 16,32 12-3-16,20 12 14 15,20 1-7-15,6 1 8 16,4-6-7-16,3-4 6 0,-5-3-4 16,-10-6 0-16,-15-3 0 15,-13-4-33-15,-24 0-73 16,-25 0-184-16</inkml:trace>
  <inkml:trace contextRef="#ctx0" brushRef="#br1" timeOffset="-166782.22">19745 7390 621 0,'21'1'-68'15,"11"17"56"-15,10 9 13 16,7 7 1-16,-1 5 3 16,-2 4-1-16,-10-5-1 0,-12-6-5 15,-14-14 4-15,-10-5-8 16,-15 3 56-16,-29-2 6 15,-16 5-40 1,-7-4-4-16,-2-5 3 0,7-5-4 16,7 2-10-16,13-1 0 15,17 1-31-15,16 5-41 16,9-1-80-16</inkml:trace>
  <inkml:trace contextRef="#ctx0" brushRef="#br1" timeOffset="-163750.18">19133 6966 20 0,'-8'6'24'0,"4"-1"-6"16,1 1-7-16,0 1-8 15,3 1 2-15,-2 2-5 16,1 0 2-16,-3 1-3 15,1 0 4-15,0-1-6 0,1-3 6 16,1-2 19-16,-1-3 12 16,2-2 7-16,0 0-8 15,0 1 2 1,-1 5-17-16,-2 5-5 0,-3 5-16 16,-1 4 9-16,2 3-7 15,2-5 3-15,3-5 1 16,-2-6-3-16,1-5 3 15,1-2 9-15,0 0 8 16,0 0-11-16,0 0 4 16,0 0-10-16,0 0 3 15,0 0-3-15,0 4-5 16,0-3 6-16,4 4-4 0,6-3-4 16,0-2 9-1,0 0 10-15,2-7-11 16,0-17 10-16,-3-8-3 15,0-7 3-15,-6 0-5 0,-2 5-2 16,-1 6 2-16,0 6-6 16,0 8 8-16,0 5-5 15,0 7 10-15,0 2-11 16,0 0-2-16,0 0-4 16,5 0-6-16,5 0-2 15,9 0 12-15,5 0 1 16,-1 1-4-16,2 2 3 0,-1-3-5 15,-2 0 5 1,-2 0-4-16,-7 0 5 16,-3-11-3-16,1-5 3 15,-1-9 0-15,2-11-4 0,0-9 6 16,-3-6-9-16,0 1 7 16,-1 8-7-16,-3 13 5 15,-2 14-1-15,-1 8-1 16,2 7 0-16,5 0-8 15,7 8 9-15,6 14 3 16,6 9 19-16,3 2-18 16,3 2 5-16,5-6-8 15,-5-8 0-15,-1-8 0 16,-5-8-5-16,-4-5 3 16,-4 0-3-16,0-16 7 15,-3-17-5-15,2-11 9 16,-5-7-9-16,-4-1 5 0,-3 14-3 15,-5 15-2-15,-1 15 4 16,2 8-4-16,2 0 2 16,5 0-11-16,7 1 9 15,8 13-1-15,2 4 7 16,5 0-1-16,-2 0-2 16,0-3 0-16,0-5-2 15,-4-6 3-15,3-4-6 16,-5-3 7-16,3-20-8 15,-5-12 11-15,-3-9-10 16,-4-9 8-16,-6 2-2 16,-2 13-3-16,-2 16 2 0,-4 14-3 15,7 8 3-15,10 6-10 16,11 21 6-16,10 12 18 16,6 8 0-16,0-1-13 15,-2-9 0-15,-3-10-1 16,-7-9-1-16,-8-11 1 15,-5-7-5-15,-4 0 8 16,-3-7-6-16,-2-24 8 16,-1-13-5-16,-1-15 3 15,-1 1-5-15,-2 15 0 16,-1 17 0-16,-3 16-1 16,2 10 3-16,7 0-13 15,7 0 11-15,8 14-3 0,6 4 8 16,0 3-6-16,4-5 2 15,-2-5 2-15,4-7-3 16,2-4 3-16,2-13-6 16,-1-18 7-16,1-13-5 15,0-12 5-15,-5-12-6 16,-3-3 5-16,-7 10-5 16,-9 15 3-16,-6 18 0 15,-6 13-1-15,0 8 2 16,4-1-5-16,7-2 7 15,8-4-8-15,11-3 8 16,10-5-5-16,9-6 1 0,2-7 1 16,4-4-2-16,-2-2 3 15,-2 2-5-15,-8 5 8 16,-4 5-10 0,-8 10 10-16,-7 6-8 0,-3 6 3 15,-2 7-1-15,1 0 1 16,4 0 1-16,3 9 5 15,3 0 1-15,3 0-5 16,1-4 6-16,1-2-9 16,0-3 7-16,2 0-6 15,0-11 1-15,-4-7 1 16,-2-2 1-16,-4-2-2 16,-5 1-2-16,-5-3 8 0,0-1-12 15,-2-8 9-15,6-13-4 16,4-18 2-1,-1-14-1-15,0-2-3 16,-8 10-4-16,-6 26 2 0,-7 20 6 16,-6 17-6-16,-1 7 7 15,1 0-11-15,1 0 3 16,1 14-17-16,4 6 2 16,1 2-16-16,9-3-49 15,-1-13-111-15</inkml:trace>
  <inkml:trace contextRef="#ctx0" brushRef="#br1" timeOffset="-163313.33">22340 5004 592 0,'0'7'-13'0,"16"9"0"16,9 6 16-16,8 7-3 16,3 9 7-16,2 0-10 15,-2 7 8-15,-9 4-6 16,-8 0 7-16,-10-1-6 16,-9-4 4-16,0-2-3 15,-1-6-1-15,-10-8 7 16,-1-7-8-16,5-10 7 0,4-7-10 15,3-3 5 1,3-1-84-16,22-4-79 16,11-25-183-16</inkml:trace>
  <inkml:trace contextRef="#ctx0" brushRef="#br1" timeOffset="-162436.98">23451 5250 523 0,'-11'0'5'0,"6"0"3"15,4 0 7-15,-4 0 19 16,-2 5-14-16,-5 6 2 16,-1 2-19-16,-4 5 16 15,-2-6 1-15,-5-1 21 16,-6 1-18-16,-7 1 0 16,-7 3-6-16,-4 1-6 15,-4-3 1-15,-5-3-5 16,-1-5 6-16,-4-4-12 15,-1-2 11-15,2-1-8 16,0-18 2-16,6-7-4 16,4-5-1-16,6-6 4 0,7-5-7 15,3-3 4-15,7-10-9 16,3-5 11-16,4-12-8 16,8-11 6-16,2-4-5 15,4-5 3-15,2 1-1 16,-1 2 0-16,0 10 3 15,0 8-5-15,3 14 8 16,2 13-10-16,1 10 8 16,0 6-8-16,12 3 7 15,14-2-8-15,12-2 8 16,4 1-1-16,5-1-4 16,2 4 5-16,2 2-5 15,3 3 7-15,4 0-7 0,-5 6 5 16,0 0-4-16,5 6 2 15,0 4 0-15,7 4-1 16,11 0 3-16,3 7-6 16,6 8 8-16,0 4-8 15,-9 5 7-15,-9 4-7 16,-12 2 6-16,-11 6-7 16,-9 2 3-16,-9 8-1 15,-6 5-4-15,-5 12 9 16,-6 9-9-16,-3 6 12 15,-6 3-9-15,0-2 7 16,0-5-5-16,0-3 5 0,-3-4-4 16,-14-1 1-16,-8 1 1 15,-6-7-4-15,-9-2 9 16,-4-9-10 0,-6-6 11-16,-11-4-5 0,-9-3-1 15,-14 0 1-15,1-4 1 16,4 0 0-16,9-4-8 15,18-6-4-15,16 0-34 16,15-1-30-16,14-3-77 16,7-5-196-16</inkml:trace>
  <inkml:trace contextRef="#ctx0" brushRef="#br1" timeOffset="-156068.95">23398 5317 159 0,'-55'7'133'0,"19"-7"-123"16,2 0-6-16,1 0 25 15,2 0 7-15,3 0-10 16,1 0-2-16,5 0 2 16,1-7-7-16,1 0-4 15,-2 0-1-15,-2 1 3 16,-2-4-5-16,-9 2-8 15,0 2 2-15,-9-1-4 16,-3 2-2-16,-1 1 2 16,-4-1 0-16,4-4-1 0,3 0-1 15,4-7 5-15,1-2 1 16,2-1 0-16,7-3-3 16,0-3 1-16,4-5-2 15,5-3-3-15,4-4 0 16,5-5 0-16,5-1 4 15,5-2-5-15,3 2 2 16,0 0-1-16,15-7 1 16,9-4-2-16,14-8 1 15,4-6-1-15,10-2 2 16,2 3 2-16,-2 4-5 16,0 8 6-16,-4 8-6 15,-4 7 4-15,1 7-3 0,-2 5 0 16,4 6-1-16,1 0-4 15,5 4 1-15,8 4-2 16,4-4 0-16,4 5-11 16,1 2 8-16,-3 1 1 15,-4 5 3-15,-8 3-4 16,-7 2-4-16,-6 0-3 16,-6 4 9-16,-5 14 2 15,-4 9-7-15,-5 13 11 16,-5 17-3-16,-5 12 5 15,-6 15 0-15,-6 9-2 16,0 4-4-16,0 0 3 0,-3-4-1 16,-3-10 1-16,0-9 5 15,3-3-3-15,0-8 4 16,-5-8-4 0,-4-2 3-16,-5-4-1 0,-7-1 0 15,-4-1 0-15,-7 1 1 16,-6-5 1-16,-11-4-2 15,-13-12 2-15,-8-10-2 16,-10-9 3-16,-2-8 0 16,-1 0 10-16,5-18 4 15,0-10 0-15,6-3 3 16,8-7-2-16,7-4-6 16,11 1-8-16,7-7 2 0,7-4-5 15,8-9-3-15,3-12 4 16,9-9-2-1,5-5 1-15,5-3-3 16,4 6 3-16,1 3-3 0,0 8 3 16,6 9-2-16,12 9 2 15,6 5-3-15,11 5 2 16,13 4-3-16,15-1 2 16,14 5 2-16,7-4-3 15,6 6 3-15,4-1-2 16,-1 4 2-16,2 7-2 15,-3 12 1-15,-4 11-1 0,-9 2 0 16,-12 27-1-16,-8 12-7 16,-7 21 0-16,-4 11 5 15,-2 15 3 1,-5 9-2-16,-4-2 2 0,-10 2-3 16,-11-8-2-16,-15-2 2 15,-1-5-13-15,-25-7-9 16,-14-6 3-16,-4-5 15 15,-3-7 1-15,-5-2-4 16,5-5-66-16,-3-6-152 16</inkml:trace>
  <inkml:trace contextRef="#ctx0" brushRef="#br1" timeOffset="-151294.8">18978 5521 171 0,'-6'-3'7'0,"6"2"-4"0,0 1 0 15,0 0 11-15,0-1-4 16,0 1-4-16,0-1 0 15,0-4 9-15,0 1 10 16,0 0-13-16,0 0 3 16,0 4 13-16,0 0-12 15,0 0-10-15,0 0-1 16,0 0-3-16,0 0-1 0,0-3-1 16,1-1 3-16,13-5-3 15,-1 1 4-15,8-5 4 16,0 1 2-16,1 1 0 15,2 0-6-15,-4 2 1 16,-1 4-3-16,-1-1 1 16,-3 2-1-16,1 3 1 15,-3-1-1-15,2 1-2 16,-1 1 2-16,3-2-1 16,5-3 4-16,6-2-1 15,9-8 14-15,11-2 5 16,-2-2-4-16,7 5-8 15,-1 4-7-15,2 3-1 0,5 3-2 16,4 0 4-16,6 1-6 16,1 2 3-1,-2-3-4-15,2 4 4 16,-3-3 0-16,3 0-1 0,5 1-3 16,4 0 4-16,2 2-2 15,3-2 1-15,-1 0 0 16,-1-3-2-16,-3 2 3 15,-1-2-2-15,-8 4 1 16,-3-1-1-16,-6 0 2 16,0 1-4-16,3 0 2 15,7-3 3-15,4 0-2 0,1-2 1 16,1-1-4-16,-4 4 5 16,-1 1-4-1,-4 0 2-15,-1 2 0 16,2-1-2-16,5 0 2 0,4-4 0 15,7 2 0-15,2-7-2 16,6 3 3-16,-1-4 0 16,-1 5 3-16,-10 2-4 15,-13 4 1-15,-19 0 1 16,-15 0-4-16,-13 0 6 16,-9 0-5-16,-6 0 2 15,-5 0-4-15,1 0 5 16,-2 0 0-16,0 0 1 15,0 0 1-15,0 0 0 16,0 0-1-16,0 0-2 16,-13 0 3-16,-14-7-39 15,-15-15-77-15,-16-6-161 0</inkml:trace>
  <inkml:trace contextRef="#ctx0" brushRef="#br1" timeOffset="-151053.45">22094 4870 417 0,'-17'-17'40'0,"8"6"-35"15,5 8 18-15,4 3 6 16,0 0-17-16,4 1-14 16,17 20-6-16,14 12 13 15,4 9-3-15,3 6 3 16,-3 2-4-16,-6-3 4 16,-9-4-4-16,-11-7 0 15,-13-4 1-15,-7 1 4 0,-26 1 22 16,-7-6 0-16,-8 0-14 15,9-9-11-15,5-5 0 16,6-2-3-16,2 1-6 16,8-4-64-16,-1-3-82 15</inkml:trace>
  <inkml:trace contextRef="#ctx0" brushRef="#br1" timeOffset="-150661.49">21404 4885 604 0,'0'-14'3'16,"-1"7"3"-16,-9 5 8 16,-6 2 21-16,-12 19-11 0,-15 24-17 15,-15 22-5-15,-2 13 1 16,5-3 2-16,12-10-4 15,10-13 4-15,3-7-5 16,3-4 2-16,5-7-3 16,0-7-3-16,2-13-60 15,6-14-75-15,2-25-185 16</inkml:trace>
  <inkml:trace contextRef="#ctx0" brushRef="#br1" timeOffset="-150445.08">21100 4748 569 0,'0'0'10'0,"0"0"-14"0,0 0 8 16,0 31 2-16,0 19 4 15,6 18 25-15,9 13-18 16,7-4-8-16,2-1 1 16,8-7 0-16,-4-4-5 15,2-7-3-15,-5-8 0 16,-3-6 3-16,-7-8-6 15,-5-8-16-15,-8-3-44 16,-2-13-60-16,-15-10-128 16</inkml:trace>
  <inkml:trace contextRef="#ctx0" brushRef="#br1" timeOffset="-142653.03">23830 5032 255 0,'0'4'22'0,"0"-4"-17"0,0 0-10 16,0 0 8-16,0 0-8 16,0 0-21-1,5 0-3-15,-1 0 26 16,2-4-30-16,-1-3-49 0</inkml:trace>
  <inkml:trace contextRef="#ctx0" brushRef="#br1" timeOffset="-141770.37">23884 4907 345 0,'-6'-4'12'0,"1"1"4"0,5 3 27 16,-1-1-7-16,1 1-14 16,0 0-17-16,0 0 1 15,0 0 0 1,0 0 4-16,0 0 5 0,0 0-5 15,0 0 3-15,0 0-7 16,0 0 0-16,0 0-5 16,0 0 0-16,0 0-2 15,0 0 1-15,0 0 0 16,0 0-2-16,0 0 4 16,0 0-3-16,0 0 3 15,0 0-2-15,7 1 2 16,8 4-2-16,0 0 3 15,3-1 0-15,-3 2 2 16,-3-2-2-16,-3-2-2 16,1 3 1-16,3 0 0 15,-2-1 2-15,-1-1 1 0,-5 0 0 16,-1 0-5-16,1 0 3 16,1-1-2-16,3 2-1 15,1-2 2-15,-1 2-4 16,-1-1 6-16,2-2-6 15,-3 3 4-15,4 1-3 16,0 0 2-16,6 3 0 16,5 1-2-16,7 1 4 0,2 1-4 15,5 3 2 1,0-2-1-16,2 2 0 16,5 0 1-16,1-1-1 15,0 2 1-15,-2 0 0 0,-3 0-1 16,2 1 0-16,4 0 3 15,7 2-6-15,5 2 7 16,7 1-6-16,3-2 2 16,1 4 0-16,4-3 3 15,-2 4-2-15,-3 1-1 16,0 0 0-16,-2 0 0 16,1 0 2-16,1 2-3 15,0 3 2-15,-2 2-3 16,-4-1 2-16,-3 2 0 15,-2-3 1-15,-4-1-1 16,0 0-1-16,-3-3 2 16,-1-2-2-16,2-1 1 0,-3-2 0 15,-1 0 0-15,-2 0 1 16,-6-2 1-16,-2-1-3 16,-7-3 2-16,-5-1 2 15,-3 0-2-15,-5-4 5 16,-2 0-5-16,-4-3 2 15,2-2-1-15,-5-1-2 16,1 1 0-16,-1-1 2 16,0 0-1-16,0-1 0 15,-3-1 1-15,2-2-4 16,5-8-37-16,-1-25-48 16,-10-14-95-16</inkml:trace>
  <inkml:trace contextRef="#ctx0" brushRef="#br1" timeOffset="-141530.02">26115 5517 454 0,'4'0'-7'0,"2"14"-1"16,3 7 13-16,0 7 11 16,-3 7 17-16,0 2-1 15,-6 3-14-15,0 2 0 16,0-4-9-16,-10-2-2 15,-19 0-4-15,-11 0 2 16,-15-1 1-16,-9-2-6 0,0-3 1 16,3-8-18-16,13-7-9 15,17-10-24-15,13-5-29 16,9-12-90-16</inkml:trace>
  <inkml:trace contextRef="#ctx0" brushRef="#br1" timeOffset="-141042.33">25559 5134 463 0,'0'-10'29'0,"0"4"-25"0,0 5 13 16,0 1 16-16,0 0-12 15,-1 0-15-15,1 0-4 16,-3 0-13-16,-3 20-1 15,-8 18 28-15,-1 18-7 16,-4 15 0-16,2 5-7 16,4 9 2-16,6 2-7 15,-1-3-71-15,3-16-188 0</inkml:trace>
  <inkml:trace contextRef="#ctx0" brushRef="#br1" timeOffset="-126986.24">19341 6993 165 0,'-13'0'56'15,"-2"0"-50"-15,11 0-4 16,1 0 2-16,1 0 12 16,2 0-5-16,0 0-3 15,0 0-5-15,0 0-2 0,0 0 2 16,0 0-1-16,-5 0-8 16,-2 13-7-16,-2 6 25 15,-1 2-24-15,0-5-9 16,4-4 5-16,1-8 16 15,2-4 1-15,0 0 11 16,1 0 12-16,1 0-5 16,1 0 3-16,-2 0 6 15,2 0-6-15,0 0-11 16,0 0-3-16,0 0-8 16,0-4-4-16,8-2-7 15,14-5 15-15,6-6-1 16,5-5-4-16,3 1 3 0,0 0-3 15,0 1 4-15,-2 4-3 16,0-4 0-16,3 6 0 16,-1-1 0-1,1 2 1-15,-1 5-1 0,-5 3-1 16,-2-2 1-16,-6 0 0 16,0 1 0-16,-5-1 0 15,-4 2 1-15,-3 0 0 16,-3 0 1-16,0-1-2 15,3-2 2-15,2-3 0 16,8-2 0-16,9-1-2 16,9-5 0-16,8-5-1 0,10-2 2 15,8-8-2-15,7 2 2 16,7-2-2-16,-3 2 0 16,-5 1 0-1,-10 5 2-15,-9 2 0 0,-6 2-4 16,-2-2 5-16,-1 2-6 15,8-3 0-15,2 0 4 16,1-1 0-16,0-5 0 16,-2 2 0-16,-4-2 0 15,-3 2 0-15,-1 4 1 16,-3 3-1-16,0 4 1 16,-6 1-1-16,1 3 2 15,-2 2-4-15,5 0 4 0,3-1 0 16,2-6 2-16,1 1 0 15,-3-2-1 1,2-3 4-16,0 3-3 16,-3-4 2-16,4 0-3 0,5 1 0 15,6-7-2-15,12 3 2 16,4-5-3-16,4 2 0 16,-2 1 3-16,-5 0-3 15,-8 0 3-15,-8 2 0 16,-5 2 0-16,-5 1-2 15,-1 5 4-15,-3-1 0 16,4 0 2-16,5-1-4 0,-1 0 2 16,7 0 5-1,-2 1-3-15,-2 1-2 16,-1 1-2-16,-11 5 2 16,-8-3-2-16,-5 2-1 0,-7 0 2 15,4 0-2-15,-4 2 2 16,4 0-3-16,1-3 3 15,-3 2-4-15,-1 1 2 16,0 2-3-16,-3-2 2 16,2 1 1-16,-4 0-1 15,-1 0-1-15,-3 2-2 16,-1 2 5-16,0 1-4 16,-3-3 1-16,-3-1-3 15,-3 1-20-15,0-2-48 16,-11-3-92-16</inkml:trace>
  <inkml:trace contextRef="#ctx0" brushRef="#br1" timeOffset="-126694.02">22537 5136 531 0,'-7'0'-2'0,"7"0"6"16,0 0-15-16,0 1-4 15,16 10 7-15,11 7 10 16,6 2 1-16,4 4-3 16,-1 5 4-16,-8 3-7 15,-5 13 8-15,-17 6-6 16,-6 11 5-16,-13 11 5 0,-24-1-3 16,-7-1 5-16,-3-10 0 15,3-11 0-15,8-7-6 16,5-6-2-16,9-8-5 15,11-3 1-15,8-2-39 16,3-7-85-16,0-6-120 16</inkml:trace>
  <inkml:trace contextRef="#ctx0" brushRef="#br1" timeOffset="-125013.56">18997 5215 346 0,'93'-28'7'0,"20"14"-7"15,5 0-7-15,11 3-42 16,8-1 35-16,0 4-14 16,-3 5-110-16</inkml:trace>
  <inkml:trace contextRef="#ctx0" brushRef="#br1" timeOffset="-120893.77">18332 8092 416 0,'-24'19'1'0,"9"-11"-6"15,1-2 5-15,1-2 19 16,1-2 2-16,-1 1 3 16,-1-3-3-16,0 0 3 15,-5 0-6-15,-3 0-4 16,-3 0-6-16,-3 0-4 0,-4 0 2 15,-3 0-3-15,-4-8 2 16,-3-7-1-16,-4-6-1 16,-4-9-2-16,-6-6 2 15,1-8-1-15,-1-8 1 16,7-1 1-16,10 2 2 16,7 1-2-16,13 1-3 15,7 1 0-15,9 0 0 16,3 0-2-16,0 0 1 15,11 0-1-15,8 2 3 16,5 2-3-16,1 2 3 16,5 0-4-16,5 2 2 0,4-5-1 15,3 0 1-15,1 0 1 16,-4 5-1-16,-5 2 1 16,-6 9-1-16,-2 4 2 15,-3 5-4-15,0 2 2 16,2 1 1-16,4 2 0 15,0-2-3-15,4 4 3 16,5-1-1-16,4 7-1 16,3 4 1-16,4 3-3 15,1 5 0-15,0 19-2 16,-2 7 8-16,-2 6-5 16,3 1 2-16,0 1-1 15,5 0 2-15,1-4 1 0,-4-1-2 16,-2 0 1-16,-4-1-5 15,-4 2 8-15,-7 3-11 16,-4 1 8-16,-6 5-4 16,-7 4 4-16,-4 4-3 15,-9 2 6-15,-2 3-3 16,-2 0-1-16,0-2 1 16,0 0-5-16,-2-5 13 15,-11-6-9-15,1-3 2 16,0-11-3-16,-1-7 4 15,4-8 0-15,0-3 1 16,-11-4 2-16,-5 4 1 0,-14-1 2 16,-13-4-6-16,-10 1 2 15,-11-6-5-15,-3 2 2 16,-2 0 0 0,0 0-2-16,1 2 2 0,2-2-3 15,8-1 3-15,4-2-2 16,8-1 4-16,6 0-7 15,1 0 3-15,3-3-3 16,-1-10 1-16,1-7-1 16,1-6-17-16,7-11-13 15,10-7-8-15,12-8-21 16,13 1-6-16,2 5-13 16,15 6-34-16</inkml:trace>
  <inkml:trace contextRef="#ctx0" brushRef="#br1" timeOffset="-119685.21">19206 7309 346 0,'-10'0'17'0,"6"0"-10"16,4 0 6-16,0 0 22 15,0 0-6-15,0 0-21 16,0 0-4-16,0 0-8 16,0 0 1-16,0 0 1 15,0 0 4-15,0 0-1 0,2 0-1 16,-2 0-1-16,0 0-17 15,0 0-16-15,0-2-12 16,0-8-2-16,0-5-7 16,0-3-41-16</inkml:trace>
  <inkml:trace contextRef="#ctx0" brushRef="#br1" timeOffset="-119017.25">19480 7164 295 0,'-4'-2'11'16,"2"2"28"-16,2 0 2 15,0 0-5-15,0 0-13 0,0 0-11 16,0 0-2-16,0 0-8 16,7 0-2-16,14 0 9 15,11 0-1 1,15 0-2-16,16-4 6 0,11-8-3 16,16-9-2-16,0-3-1 15,4-2-6-15,-3 1 4 16,-5 0-1-16,-2 0-2 15,-14 4-1-15,-9-2 1 16,-13 3 0-16,-11 2-1 16,-12 6-1-16,-7 0 0 15,-9-1-2-15,-2 0-16 16,-4-6-4-16,-3-9-50 0,0 2-110 16</inkml:trace>
  <inkml:trace contextRef="#ctx0" brushRef="#br1" timeOffset="-118801.8">20378 6642 491 0,'6'4'-16'0,"4"3"-12"16,7 3 29-16,2 4 4 16,3 5-4-16,1 5 5 15,-5 4-3-15,-5 4-1 16,-10 2-1-16,-3 8-1 15,-16 8 1-15,-22 3-1 16,-10 6-2-16,-7-3-28 16,-4-5-13-16,1-8-65 15,0-10-35-15</inkml:trace>
  <inkml:trace contextRef="#ctx0" brushRef="#br1" timeOffset="-118441.77">19221 7443 454 0,'0'2'12'16,"6"2"-21"-16,24 1-4 16,15 5 14-16,14 5 0 15,8 3 2-15,6 6-3 16,4 6 5-16,-2-3-7 16,-4 1 4-16,-6-2-3 15,-15-4 3-15,-6-1-3 16,-11-6 3-16,-13-4-2 15,-3-6-1-15,-9-4 0 16,-4-1-23-16,-4 0-75 16,0-17-120-16</inkml:trace>
  <inkml:trace contextRef="#ctx0" brushRef="#br1" timeOffset="-118169.5">19895 7358 488 0,'9'0'-39'0,"6"1"-47"16,5 19 92-16,3 10 0 16,1 10 0-16,-5 2 4 15,-5 0 0-15,-9-4-7 16,-5-8 3-16,-7-6 22 16,-22-3 29-16,-10 0-24 15,-12-3 0-15,-7-2-14 0,-1-7-9 16,-5 0-4-16,1-4-7 15,4-1 0-15,9 0-19 16,13-3-19-16,19 1 2 16,18-2-2-16,6 0-75 15,29-18-54-15</inkml:trace>
  <inkml:trace contextRef="#ctx0" brushRef="#br1" timeOffset="-117021.83">23642 5270 105 0,'2'0'15'0,"-2"1"-15"0,0-1 7 16,0 0 9-16,0 0 16 15,0 0 3-15,0 2 24 16,0-1 16-16,0 0-2 15,-10 5-30-15,-13 0-34 16,-4 6 1-16,1-2-2 16,-4-1 5-16,5 0-2 15,-2-2-1-15,2-2-6 16,-3 1 9-16,-1 1-7 16,-8-5 2-16,-4 3 1 15,-1-4-4-15,-5-1 0 16,1 0 0-16,-2 0-3 15,-1-3 0-15,-2-7 4 0,1-6-3 16,-3 0 4-16,3-7-1 16,-4-2-1-16,1-5-3 15,3-2-4-15,5-2 6 16,6-1-9-16,9-5 6 16,5-3 1-16,7-8 0 15,4-5 1-15,5-8-1 16,8-6-5-16,1-8 2 0,0-8 6 15,6-3-1 1,9 0-6-16,4 7 3 16,3 5 2-16,2 11-4 15,3 8 2-15,-3 12 0 0,6 5-2 16,4 8 1-16,14-3-2 16,11 4 1-16,11 0-2 15,9 2 3-15,3 4-8 16,5 7-9-16,-3 9-2 15,1 7 4-15,-3 3 9 16,-3 9 2-16,-6 13 5 16,-2 6-5-16,-5 2 4 15,-2 4-2-15,0-1 2 0,-9 3-2 16,-5 4 4 0,-12 5-5-16,-15 13 0 15,-12 14-4-15,-11 19 2 16,0 11 3-16,-22 6 1 0,-11 5 2 15,-3-8 1-15,-10-6 2 16,-5-10-4-16,-8-11 1 16,-12-7-1-16,-13-4 1 15,-14-5-2-15,-8-2-20 16,-7-6-44-16,4-8-114 16</inkml:trace>
  <inkml:trace contextRef="#ctx0" brushRef="#br1" timeOffset="-115934.45">21017 5017 421 0,'-17'-4'8'16,"4"0"-3"-16,4-1 1 16,2 3 10-16,2-1 12 15,4 1-2 1,1 2-12-16,0 0-12 0,0 0 2 16,0 0-4-16,10 0-5 15,14 0-2-15,12 5 10 16,16 2-1-16,10-3 3 15,16-1 0-15,8-3-2 16,5 0 1-16,3 0-5 16,0 0 4-16,0 0-3 15,-2 0 2-15,-4 0-3 16,-12 0 2-16,-15 0 0 0,-17 0-1 16,-15 1 0-16,-16-1-1 15,-4 1 2 1,-9-1-1-16,0 2 4 15,0-1-5-15,0 1 5 0,0-2-6 16,0 1-2-16,0-1-37 16,-13 0-105-16</inkml:trace>
  <inkml:trace contextRef="#ctx0" brushRef="#br1" timeOffset="-115685.16">21954 4823 439 0,'4'0'37'16,"7"0"-72"-16,5 0 23 16,8 9 14-16,0 11-3 15,1 4 6-15,0 8-2 0,-6 2-1 16,-5 1 2-16,-8 1-3 16,-6-1 2-16,-8 3-2 15,-21 3 7-15,-12-4-3 16,-5-1-2-16,-3-5-9 15,5-5-10-15,6-4-25 16,13-2-39-16,17-6-7 16,8-6-110-16</inkml:trace>
  <inkml:trace contextRef="#ctx0" brushRef="#br1" timeOffset="-115170.53">21510 6361 556 0,'-18'0'1'16,"6"0"4"-16,11 0 0 15,1 0 3-15,0 0-9 16,17 0-12-16,22-4 9 16,19-10 8-16,22-9-3 15,11-9 1-15,8-7 1 16,-4-6-1-16,-7 1 0 16,-9 1 1-16,-14 2-3 15,-12 11 1-15,-16 7 1 0,-12 11-2 16,-10 5 1-16,-11 3-3 15,-4 4 4-15,0 0-2 16,0 0-4-16,0 0-17 16,0 0-25-16,0-4-26 15,-9-7-116-15</inkml:trace>
  <inkml:trace contextRef="#ctx0" brushRef="#br1" timeOffset="-114921.2">22260 5827 565 0,'11'2'-21'0,"7"1"0"15,7 3 19-15,8 6 3 16,-1 4 1-16,1 7-2 16,-5 4 0-16,-9 7-2 15,-8 6-5-15,-11 3 6 16,-4 9 4-16,-20 5 1 15,-14 0 1-15,-3 1 0 16,-4-2-5-16,-4 1-3 16,6-2-34-16,-3-2-65 15,4-7-155-15</inkml:trace>
  <inkml:trace contextRef="#ctx0" brushRef="#br1" timeOffset="-109118.05">17873 8182 513 0,'-24'-10'-16'16,"11"1"20"-16,7 9 0 16,6 0 15-16,0 0 7 15,0 0-19-15,9 0-3 16,25 0-12-16,26 0 9 15,23 3 0-15,20 5 3 16,13-5-4-16,0-1 0 0,-9 1 2 16,-6-2-2-16,-14 0 1 15,-13-1-2-15,-22 0 2 16,-23 0 1-16,-20 0 0 16,-9 0-2-16,0 0 14 15,-15 0 35-15,-21 0-17 16,-16-2-22-16,-14-8-8 15,-5-3 0-15,-4 4 0 16,-5-1 6-16,-2 0 1 16,0 5 0-16,-3 0-5 15,0 5 0-15,4 0-6 16,6 5-3-16,17 6 9 0,22-3-3 16,17-4 3-16,14-2-4 15,5-2 0-15,0 0-5 16,6 0-5-16,30 0 2 15,22 0 9-15,29 0 1 16,29 0-2-16,23-6 1 16,22-11-2-16,23-2 4 15,6 3-4-15,1 1 1 16,-8 4-1-16,-19 1 0 16,-15 5-13-16,-14 1-32 15,-24-1-91-15,-33-6-358 16</inkml:trace>
  <inkml:trace contextRef="#ctx0" brushRef="#br1" timeOffset="-107978.89">22935 5350 261 0,'-22'-11'14'16,"10"1"12"-16,2 8 26 15,3-2-1-15,0 2-8 16,5 2-9-16,1 0-2 16,1 0-10-16,0 0-8 15,0 0-7-15,0 0-5 16,4 0-10-16,23 0-2 16,20 2 13-16,25 4 2 15,25-1 3-15,21-5-8 0,8 0 5 16,-2 0-2-16,-12 0-1 15,-21 0-1 1,-17 0-1-16,-22 0 2 16,-13 0-2-16,-18 0 2 0,-11 0-6 15,-8 0 6-15,-2 0-1 16,0 0 3-16,-3 0 5 16,-29 0 2-16,-21-3-6 15,-30-5-10-15,-25 2 5 16,-16 6 3-16,-6 0-3 15,8 0 1-15,14 7 2 16,20 3-3-16,23-1 3 0,14 1-3 16,22-4-2-1,15-2 4-15,8-2-5 16,6-2 6-16,0 0-8 16,1 0 2-16,23 5-4 0,16 2 1 15,28 4 12-15,24-6 1 16,19-1-2-16,13-4 2 15,1 0-3-15,-4 0-3 16,-15 0 2-16,-17 0-4 16,-13 1 3-16,-15 4-1 15,-13-1-2-15,-11-1 1 16,-10 0 1-16,-10 0-1 16,-6-2-1-16,-8 3 3 15,-3-1-8-15,0 2-28 16,-19 13-78-16,-29 2-65 15</inkml:trace>
  <inkml:trace contextRef="#ctx0" brushRef="#br1" timeOffset="-102825.18">20011 6845 256 0,'-23'4'-170'0</inkml:trace>
  <inkml:trace contextRef="#ctx0" brushRef="#br1" timeOffset="-102765.49">20011 6845 80 0,'-123'36'44'16,"107"-23"-42"-16,-1 8 0 16,-10 5-18-16</inkml:trace>
  <inkml:trace contextRef="#ctx0" brushRef="#br1" timeOffset="-102129.08">19102 7101 435 0,'-26'0'-9'0,"10"0"-18"16,1 3 27-16,8-3 3 0,1 0-2 15,4 0 5-15,2 0-8 16,0 0 0-16,0 0 2 16,0 0 3-16,0 0-2 15,0 0-14-15,0 0-22 16,0 0 2-16,0 0 22 15,0 2 4-15,0-1 2 16,0 1-3-16,2 3 1 16,13 2 6-16,2-3 1 15,4 3 3-15,2-4-5 16,-3-2 7-16,4-1-10 16,-2 0-30-16,0 0-30 15,-5-3-12-15</inkml:trace>
  <inkml:trace contextRef="#ctx0" brushRef="#br1" timeOffset="-101349.72">19097 7089 99 0,'-6'1'37'16,"3"0"-35"-16,2 1-1 0,-1-2 1 16,2 0 0-16,0 0 2 15,0 0 0-15,0 0 1 16,0 0 9-16,0 0 25 16,0 0-6-16,0 0-15 15,0 0-14-15,0 0 9 16,0 0-5-16,0 0-3 15,5-7 7-15,5 0-6 16,8-7-2-16,1-3 0 16,5 1-3-16,1-3 2 15,4 1-4-15,5 0 4 16,0-3-5-16,9-2 6 16,5-1-5-16,9-5 1 0,11-2 0 15,6 2 2-15,7 1-3 16,5-1 1-16,-1-3 1 15,5-4-3-15,-5 0 4 16,-5 1-3-16,0 0 1 16,-2 5 1-16,4-2-1 15,2-3-1-15,2-1 1 16,3-5 1-16,2-3-1 16,-2-2 0-16,-1 0 0 15,-5 1 7-15,-4-1 11 16,-3-2 12-16,2 0-6 15,2-4-6-15,2-2-2 0,2-2-4 16,-3 1 0-16,4 0-7 16,3 0 3-16,9 0-7 15,3 4 1-15,-3 2 3 16,-11 4-4-16,-15 4 2 16,-11 6-3-16,-15 6 3 15,-8 8-3-15,-13 6 3 16,-3 2-3-16,-4 4 5 15,-3 0-3-15,5-2-1 16,1 2-1-16,-1 1 0 16,-1-1 1-16,-8 3-2 15,-4 5 4-15,-3 0-6 16,-3 1 6-16,0 0-4 0,0 0 6 16,0-3 0-16,-3-3-4 15,-10 1-52-15,-8-6-11 16,0-3-20-1,-1-3-82-15</inkml:trace>
  <inkml:trace contextRef="#ctx0" brushRef="#br1" timeOffset="-101084.96">22102 5154 399 0,'-14'-5'139'0,"8"-1"-129"15,6 5-10-15,0 0 6 16,0-1 2-16,0 2-9 0,12 0-9 15,13 0 8-15,14 0 10 16,2 6-7-16,0 3 2 16,-6 4-3-16,-8 2 3 15,-6 5-5-15,-14 3 1 16,-7 11 1-16,-3 10-2 16,-32 13 1-16,-19 15 11 15,-13 6-4-15,-9 6-7 16,-3 3 2-16,2-2-21 15,-1-1-67-15,7-8-104 16</inkml:trace>
  <inkml:trace contextRef="#ctx0" brushRef="#br1" timeOffset="-99452.91">18418 8166 633 0,'-21'0'-39'16,"20"0"-17"-16,1 0 21 15,23 3-37-15,19-3 33 16,18-6-136-16</inkml:trace>
  <inkml:trace contextRef="#ctx0" brushRef="#br1" timeOffset="-99085.89">22588 5717 450 0,'3'6'15'0,"-3"-5"-12"16,0-1 18-16,0 0-5 15,0 0 7-15,0 0-14 16,0 6-7-16,0 8-19 15,1 8-27-15,1-4-103 16</inkml:trace>
  <inkml:trace contextRef="#ctx0" brushRef="#br1" timeOffset="-98914.35">22770 5762 242 0,'0'-6'168'0,"0"-1"-215"16,1 0 45-16,10-1 2 16,2-2-2-16,6-1-33 15,7-3-39-15,-1-3-88 16</inkml:trace>
  <inkml:trace contextRef="#ctx0" brushRef="#br1" timeOffset="-98777.7">23035 5491 383 0,'0'-6'9'16,"0"6"-7"-16,0 0 0 15,0 0-2-15,-15 0-8 16,-11 10-102-16</inkml:trace>
  <inkml:trace contextRef="#ctx0" brushRef="#br0" timeOffset="-91156.68">23223 12003 70 0,'32'27'-70'0</inkml:trace>
  <inkml:trace contextRef="#ctx0" brushRef="#br0" timeOffset="-90128.93">24639 11985 332 0,'0'2'29'0,"0"1"-31"15,0 1 3-15,0-2 3 16,0-2 11-16,0 1 16 16,-2-1 5-16,-1 0-5 15,2 0 7-15,1 0 0 16,-3 1-5-16,-3 2-12 15,-9 0-6-15,-7 2-10 16,-9 3-5-16,-7 3 4 16,-8 0-6-16,-5-3 6 0,-4-4-4 15,-4-1 5-15,-5-3-3 16,-8 0 0-16,-5 0 1 16,-8-7-3-16,-6-10 1 15,-3-6 0-15,2-8 3 16,-1-8 1-16,5-7 4 15,4-8-1-15,5-11-4 16,13-9-1-16,8-12 0 16,10-10-1-16,11-8-1 15,6-1-1-15,10 2 0 16,11 9 4-16,7 7-3 16,3 8 1-16,0 13-2 0,16 6 1 15,15 11-2-15,15 6-2 16,17 6 2-16,25 6-3 15,18 4 2 1,14 6 1-16,10 1 0 0,-2 6 1 16,-7 7 1-16,-7 7-3 15,-11 0 2-15,-4 14 1 16,-9 13-4-16,-8 9 2 16,-10 7-1-16,-13 8 3 15,-10 10-2-15,-7 7 2 16,-12 12-2-16,-8 4 2 15,-10 8 0-15,-12 4-1 16,0 0 2-16,-9 1-2 0,-21-3 3 16,-17-1-3-1,-20 2 2-15,-21-4-1 16,-13 1-3-16,-5-9-27 16,5-8-33-16,11-14-56 0,17-18-50 15</inkml:trace>
  <inkml:trace contextRef="#ctx0" brushRef="#br0" timeOffset="-82464.81">12640 11658 469 0,'0'7'48'0,"-5"-7"-43"16,5 0 8-16,0 0 13 15,0 0-13-15,12 0-12 16,16-10-8-16,6-8 10 16,7-7 2-16,-6-3-4 15,-3-2 5-15,-7-1-6 16,-7-2 4-16,-5-5-2 15,-4-4 1-15,-7-4-3 0,-2 2 3 16,0-1-2-16,-15 8 1 16,-6 5 2-16,-6 7 0 15,-1 5-2 1,-3 8 2-16,-4 5 4 0,6 2 5 16,2 5-6-16,7 0-4 15,6 23-1-15,3 25-2 16,8 25 5-16,3 26-4 15,0 13 10-15,11-2 0 16,8-7-3-16,-1-10 1 16,3-12-6-16,-2-12 2 15,-3-8-5-15,-3-15 3 0,-2-5-4 16,-8-10 4 0,-3-7-3-16,0-4-8 15,-10-2-16-15,-14-6-16 16,-7-9-34-16,-4-3-34 15,1-14-40-15,-2-15-122 0</inkml:trace>
  <inkml:trace contextRef="#ctx0" brushRef="#br0" timeOffset="-82312.21">12477 12068 261 0,'-1'-2'69'0,"1"0"-22"16,0-1-28-16,17-5-14 16,16-4 19-16,7-1-5 15,8-1-9-15,0-1-5 16,-2 3-1-16,-1 3-2 0,-5 0-2 15,0 4 2 1,-1 0-5-16,-3-1-36 16,-4-3-81-16</inkml:trace>
  <inkml:trace contextRef="#ctx0" brushRef="#br0" timeOffset="-81850.45">13044 11837 562 0,'0'0'8'0,"0"3"-4"16,0 12 5-16,0 16-9 16,0 8 12-16,6 9-8 0,5-5 3 15,0-8-6-15,-1-6 1 16,-4-12-2 0,-3-9 0-16,-2-6-1 15,-1-2 1-15,0-3 5 0,2-30-7 16,2-22 9-16,8-15-7 15,1-9 0-15,5 16-1 16,-1 17 2-16,-1 16-2 16,-1 18 1-16,3 8-4 15,0 4-2-15,3 10 3 16,-2 17 3-16,-3 7 2 16,-2 0-1-16,-5-4-1 15,-3-11 1-15,-2-9 0 16,-2-6-2-16,-2-4 1 15,8-9-3-15,1-21 0 16,2-3 10-16,1 4-8 16,-2 11 4-16,1 14-4 0,0 4-1 15,3 0 0-15,1 0-3 16,-2 12 6-16,-1 8-2 16,1 1 6-16,0-1-4 15,0-4 0-15,6-8-24 16,7-8-81-16,3-11-96 15</inkml:trace>
  <inkml:trace contextRef="#ctx0" brushRef="#br0" timeOffset="-81430.4">13626 11668 570 0,'-36'29'3'16,"4"14"26"-16,13 2-9 0,9 2 4 15,10-1-20-15,8-5-1 16,16 0-3-16,11-11 2 15,2-6-4-15,-2-12-4 16,-3-12-35-16,-14-4-34 16,-11-28 27-16,-7-12 31 15,-3-4 15-15,-19-2 3 16,-5 7 14-16,3 10 16 16,8 10 27-16,4 14-9 15,10 5-15-15,2 4-21 16,0 0-20-16,17 3-1 15,5 11 7-15,8 2 5 16,0 0-4-16,5-8-9 0,-5-5-57 16,-3-3-20-16,-9-11-4 15,-8-7-3-15,-4 2 49 16,-4 8 54 0,-2 8 104-16,0 0-47 0,4 0-24 15,7 19-34-15,6 6 23 16,9 10-6-16,8 3-20 15,5-5-2-15,4-4-1 16,0-5-2-16,-3-8-33 16,-10-7-68-16,-11-9-204 15</inkml:trace>
  <inkml:trace contextRef="#ctx0" brushRef="#br0" timeOffset="-81241.18">14167 11561 597 0,'-35'22'22'0,"-4"17"-19"16,-4 15 27-16,-1 13-1 16,6 1-8-16,2-1-10 15,8-9-11-15,8-9 5 16,6-12-7-16,5-12 6 16,7-11-13-16,2-10-36 15,0-4-55-15,5-28-175 16</inkml:trace>
  <inkml:trace contextRef="#ctx0" brushRef="#br0" timeOffset="-80942.97">14447 11449 497 0,'-3'-11'53'0,"-7"5"-23"15,0 5 17-15,-7 1-12 16,-11 0-4-16,-18 27-26 15,-15 12-3-15,-8 5 5 16,8-2-6-16,16-14 7 16,19-10 14-16,12-11 1 15,13-7-9-15,1 1-12 0,10 6-6 16,26 6-1 0,10 6 6-16,14 7 3 15,1 0-4-15,-5 0 2 16,-5-1-1-16,-11-1 0 0,-9-5-2 15,-10-4-24-15,-12-3-45 16,-9 0-34-16,-13-8-57 16</inkml:trace>
  <inkml:trace contextRef="#ctx0" brushRef="#br0" timeOffset="-80761.46">14185 11839 387 0,'-18'-3'203'15,"12"-1"-183"-15,6 4 0 16,5 0-17-16,26 17 0 0,18 9 9 15,11 3 8 1,0 0-17-16,-4-2 0 16,-10-5-3-16,-2 0 2 15,-15-4-3-15,-5-4 3 0,-9-3-9 16,-8-4-29-16,-7-4-59 16,0-3-57-16</inkml:trace>
  <inkml:trace contextRef="#ctx0" brushRef="#br0" timeOffset="-80449.29">14850 11204 613 0,'-9'-7'47'16,"4"6"-47"-16,3 11 11 16,2 44-9-16,0 22 38 15,0 20-1-15,10 1-32 16,2-12-7-16,-1-10 4 16,0-13-4-16,-4-12 2 15,4-11-3-15,-4-10 4 16,1-11-8-16,1-8-20 15,7-10-45-15,11-35-21 16,8-26-11-16,3-23-177 16</inkml:trace>
  <inkml:trace contextRef="#ctx0" brushRef="#br0" timeOffset="-80236.83">15176 11405 264 0,'-14'0'228'16,"-21"16"-220"-16,-10 18 31 15,-6 5-1-15,2 7-3 16,9-3-17-16,7-7-4 15,17-7 3-15,7-5 2 16,9-5-9-16,0 1-9 16,10-2 1-16,13 2-2 15,10 2 0-15,6-1 3 16,6-2-3-16,4-2 3 16,1-5-5-16,0-5-17 0,-8-7-41 15,-9 0-51-15,-12-11-20 16</inkml:trace>
  <inkml:trace contextRef="#ctx0" brushRef="#br0" timeOffset="-79849.95">15224 11686 459 0,'-10'-4'36'15,"6"2"78"-15,4 2-79 16,0 11-28-16,0 24-8 16,0 10 14-16,9 5-6 15,3-7-4-15,-2-11-3 16,-2-12-1-16,-4-8 0 15,-1-8 0-15,-1-4-2 16,6-2 1-16,6-30 7 0,7-18-3 16,2-12-1-16,-4 5-2 15,-3 18 4-15,-9 17-3 16,-1 12 1-16,-6 9-2 16,0 1 2-16,5 0-1 15,3 7 0-15,5 9 9 16,2 3 0-16,-1-2-5 15,0-3-4-15,1-7 1 16,-5-3-2-16,5-2 0 16,-5-2 3-16,4 0 0 15,-1 0 0-15,1 0-4 16,2 1 5-16,1 6-5 0,-1 2 1 16,3 2 1-16,1 3 2 15,-1-3-4-15,4-2-28 16,2-9-54-1,-2-1-87-15</inkml:trace>
  <inkml:trace contextRef="#ctx0" brushRef="#br0" timeOffset="-79398.16">15761 11567 617 0,'-36'32'5'0,"5"13"30"15,10 8-6-15,12 1-8 16,9-2-14-16,0-7-6 15,18-4 2-15,4-15-5 0,2-11-4 16,-6-10-27-16,0-5-4 16,-4-25-2-16,-4-20 37 15,-6-9 3-15,-4-6 1 16,0 0 2-16,-7 12 4 16,-2 14 5-16,4 15 18 15,4 12 10-15,1 7-21 16,0 0-15-16,3 1-9 15,18 17-1-15,4 6 10 16,3-1-3-16,-4 1 0 16,-4-7-30-16,-7-8-24 15,-6-4-2-15,-7-5 5 0,0-10 32 16,0-14 21-16,0-3 1 16,0 6 38-1,0 7-4-15,0 8 0 16,0 6-19-16,9 0-22 0,18 17 0 15,9 11 3-15,6 5 5 16,5 2-3-16,-5 1-2 16,-2-2 0-16,-3-7 0 15,-10-4-14-15,-4-11-39 16,-9-11-51-16,-9-1-73 16</inkml:trace>
  <inkml:trace contextRef="#ctx0" brushRef="#br0" timeOffset="-79225.63">16178 11497 524 0,'-6'-6'34'0,"6"6"46"16,0 0-58-16,-1 26-12 15,-1 16 1-15,-5 8 10 0,-8 5-12 16,-2-2-4-16,-5-3-1 16,-5 0-1-16,2-5-2 15,1-3-1-15,-1-6-30 16,1-5-49-16,2-15-139 15</inkml:trace>
  <inkml:trace contextRef="#ctx0" brushRef="#br0" timeOffset="-78062.99">12586 12466 313 0,'-14'-9'136'0,"11"5"-131"15,3 3-2-15,-1 1 10 16,1 0 31-16,-2 0-13 15,2 0-17-15,0 0-11 16,0 0 2-16,0-2-5 16,10-1 2-16,21-1-1 15,21-3 6-15,12-5 5 16,15-8-6-16,7-2 0 16,9-1-2-16,4 2 1 15,-1 2-2-15,0 6-1 16,1 1 0-16,8 3-1 15,2 1 0-15,4-1-1 0,-5 3 3 16,-3-1-4-16,-7 0 4 16,-4 3-4-16,-8 1 2 15,-11 2 0 1,-16-2-1-16,-13 2 0 0,-14-2 2 16,-14 3-2-16,-7-1 0 15,-8-2 3-15,-3 3-4 16,0 0 4-16,0 0-2 15,0 0 3-15,0 0-2 16,0 0-2-16,0-1-41 16,0-5-122-16</inkml:trace>
  <inkml:trace contextRef="#ctx0" brushRef="#br0" timeOffset="-65361.36">9953 11654 241 0,'-8'5'122'15,"-1"-5"-88"-15,-3 0 0 16,6 0 23-16,3 0 0 15,0 0-5-15,0 0-26 16,3 0-3-16,0 0-12 16,0 0-7-16,0 0-5 15,6 2-6-15,26 3 2 16,21 1 5-16,20-2 4 16,14 4-5-16,9-3 3 15,0 2-2-15,-5-1 2 16,-7 3-5-16,-10-1 2 0,-15-1-3 15,-14 0-7-15,-14-1-2 16,-10-2 1-16,-9-3 7 16,-9-1 1-16,-3 2 4 15,0-2 3-15,0 0-2 16,-5 0 4-16,-23 0-11 16,-14 0-32-16,-19 0-15 15,-19 0 6-15,-21 0 3 16,-17 3-10-16,-13 3 39 15,-3 4 20-15,4-2 20 16,11 2 16-16,15 3-10 16,17 1-11-16,13-1-7 0,16 0-10 15,16-2 1-15,14-5-4 16,16-2 3-16,12-1 2 16,7 3-2-1,42 8-17-15,32 4 12 0,37-1 2 16,31-16 1-16,21-5 2 15,23-39-2-15,10-21 3 16,-6-13-1-16,-19-7-21 16,-38 16-38-16,-45 21 13 15,-41 21 40-15,-32 20 7 16,-22 6 1-16,0 0 51 16,-7 0-8-16,-17 15-49 15,-10 20 5-15,-11 15-48 0,-7 8-72 16</inkml:trace>
  <inkml:trace contextRef="#ctx0" brushRef="#br0" timeOffset="-64244.79">14857 12155 57 0,'7'-1'19'16,"-7"1"6"-16,0 0 31 15,0 0 24-15,0 0-14 16,0-1-4-16,0 1 2 16,0 0-14-16,0 0-11 15,0 0-6-15,0 0-10 16,0 0-2-16,0 0-10 15,0 0-7-15,3 0-5 16,27 0-6-16,24 0 3 16,38-3 4-16,35-3 3 15,20-1-4-15,26 2 2 0,10 0-4 16,3 5-4-16,-10 0-23 16,-26 14-45-16,-30 13-32 15,-25 6-80-15</inkml:trace>
  <inkml:trace contextRef="#ctx0" brushRef="#br0" timeOffset="-61825.84">12233 10504 404 0,'-2'-7'7'0,"-4"4"-1"15,0 2 0-15,-1-2 19 16,-5 3 3-16,-9 0-12 16,-6 0-4-16,-16 3-11 15,-5 6 4-15,-7 5-6 16,-1 0 3-16,1-1-1 15,8-1-2-15,9-1 3 16,9 2-3-16,10-1 0 0,7 4 0 16,0 12-6-16,6 20 3 15,2 29 5-15,4 27 1 16,0 25 1-16,0 17-1 16,0 8 0-16,7-6-2 15,4-17-4-15,2-30 6 16,-4-30-1-16,0-28-1 15,-3-22-1-15,-3-12 4 16,-2-9 2-16,1 0 11 16,-1 0-6-16,2 0-5 15,8 0-6-15,14 0-4 16,17-10 11-16,15-7 0 16,8-2-1-16,5 2-3 0,-5 7 1 15,-8 6-3-15,-11 4 2 16,-10 4 0-1,-12 19-6-15,-9 17-7 16,-14 13-60-16,-1 2-112 0</inkml:trace>
  <inkml:trace contextRef="#ctx0" brushRef="#br0" timeOffset="-61261.34">12553 13197 583 0,'-10'0'8'16,"5"0"-21"-16,2 26 8 0,0 30 18 15,2 20-1 1,1 11-1-16,1-5-4 16,16-9-7-16,3-6 4 15,4-8-5-15,0-9 3 0,3-13-3 16,-2-14-18-16,4-18-49 16,-4-10-96-16</inkml:trace>
  <inkml:trace contextRef="#ctx0" brushRef="#br0" timeOffset="-60993.91">12931 13404 441 0,'-9'11'35'15,"-21"16"-49"-15,-11 6 20 0,-2 3 19 16,-5-1 12 0,2-6-2-16,7-4-8 15,11-7-7-15,8-8-2 16,13-4 8-16,7-6-11 0,0 0-16 15,11 4-7-15,21 4-1 16,10 6 14-16,3 1-5 16,2 1 2-16,-4-1-1 15,-2 0 1-15,-5-2-1 16,-4-1-4-16,-6 2-19 16,-4-1-30-16,-9-2-24 15,-4-5-25-15,-9-6-158 16</inkml:trace>
  <inkml:trace contextRef="#ctx0" brushRef="#br0" timeOffset="-60582.34">12991 13602 564 0,'0'0'40'0,"0"0"-44"16,0 1 2-16,0 23 4 16,4 12 25-16,4 10-7 15,3 0-15-15,2-10-2 16,-4-11 0-16,-1-13-6 15,-3-6 3-15,-5-6-3 16,1 0 1-16,1 0 2 16,4-28-3-16,3-25 9 15,3-13-2-15,-3 7-1 16,-3 19-3-16,-3 24 2 16,1 16-7-16,5 0 2 15,4 3-4-15,7 14 5 0,-1 5 2 16,0 0 3-16,1-3-2 15,-5-6-2-15,-1-7 4 16,0-6-7-16,-2 0 4 16,4-10-2-16,-5-6 5 15,-1 3-2-15,-4 5 1 16,-1 8-3-16,1 0 0 16,0 0 3-16,7 0-7 15,-3 1 4-15,4 9-1 16,-1 0 2-16,-2 1-1 15,6-6-44-15,-3-5-75 16,-2-5-163-16</inkml:trace>
  <inkml:trace contextRef="#ctx0" brushRef="#br0" timeOffset="-60145.51">13484 13500 587 0,'-29'22'32'15,"4"3"-33"-15,9 2 10 16,9-1 5-16,7 1-6 15,0-2-9-15,10-2 2 16,9-5-3-16,4-6-1 16,-3-11-19-16,-2-1-15 15,-5-19 4-15,-6-13 14 16,-7-12 2-16,0 3 17 16,-3 6 4-16,-8 10-2 0,7 15 44 15,2 6 22-15,2 4-52 16,0 0-16-1,0 0-7-15,10 4-5 16,10 10 12-16,7 4 9 0,3 2-9 16,-2-7 3-16,0-1-16 15,-4-4-42-15,-9-7-30 16,-12-1-31-16,-3 0 32 16,-1-11 86-16,-13-2 30 15,4 5 76-15,5 4-1 16,4 1-31-16,1 3-54 15,0 0-24-15,22 0-12 0,9 6 16 16,5 6 2-16,0 5-3 16,0 1-1-16,-2 0 3 15,-5-2-11 1,-4-4-51-16,-8-3-62 0,-9-9-97 16</inkml:trace>
  <inkml:trace contextRef="#ctx0" brushRef="#br0" timeOffset="-59964.99">13895 13428 594 0,'-3'0'25'16,"1"0"17"-16,-1 0-3 15,-6 12-18-15,-8 17-10 16,-6 14-6-16,-1 5 1 0,-4-5-4 16,1-1 2-1,4-7-6-15,3-1 2 16,11-6-8-16,9-7-47 15,0-11-49-15,5-10-139 0</inkml:trace>
  <inkml:trace contextRef="#ctx0" brushRef="#br0" timeOffset="-59680.75">14161 13309 79 0,'-17'0'608'16,"9"0"-602"-16,8 0-8 15,9 0-9-15,33-8 1 16,19-10 11-16,9-4 2 15,0 0-4-15,-12 4 2 16,-16 6-12-16,-15 6-44 16,-17 6-33-16,-10 0-54 15</inkml:trace>
  <inkml:trace contextRef="#ctx0" brushRef="#br0" timeOffset="-59513.69">14245 13346 624 0,'0'0'-5'16,"0"0"3"-16,10 0-9 16,23-5 3-16,10-6 7 15,9-3 3-15,0 2-1 16,-7 1-32-16,-3 1-63 16,-11 4-79-16</inkml:trace>
  <inkml:trace contextRef="#ctx0" brushRef="#br0" timeOffset="-58990.88">15025 13153 629 0,'-7'-7'4'0,"7"4"7"15,0-1-2-15,19-8-11 0,26-14-3 16,14-8 7-16,1-5-1 15,-8 2-2-15,-16 4 4 16,-14 0-6 0,-10-3 6-16,-12-10-7 0,-7-7-3 15,-23-3-4-15,-10 2 7 16,-7 9 6-16,-2 13-2 16,6 11 6-16,6 13 4 15,13 5 4-15,8 3 1 16,5 2 7-16,1 35-25 15,6 29 8-15,4 30-2 16,0 17 0-16,16 9-1 0,5-7 2 16,4-10 3-16,0-14-7 15,2-14 4-15,-2-12-5 16,-7-13 4 0,-1-8-2-16,-13-12-9 0,-4-9-25 15,-6-9-59-15,-24-10-76 16</inkml:trace>
  <inkml:trace contextRef="#ctx0" brushRef="#br0" timeOffset="-58846.27">14891 13468 636 0,'0'-6'6'16,"0"-1"-5"-16,27-3-15 16,27-6 12-16,20-3 2 0,7 2 2 15,2 6-1-15,-5 6-10 16,-13 5-77-16,-19-2-145 15</inkml:trace>
  <inkml:trace contextRef="#ctx0" brushRef="#br0" timeOffset="-58458.19">15380 13322 227 0,'-15'-1'400'0,"6"-2"-393"15,7 3 6-15,2 0 1 16,0 1-19-16,6 21-12 15,6 5 26-15,1 2-5 0,-6-7-3 16,-3-11-1-16,-2-8 0 16,-2-3-5-1,1 0 3-15,2-3-2 16,8-30-8-16,3-14 25 0,0-3-11 16,-1 12-1-16,-4 21 0 15,-1 11-4-15,5 6-4 16,2 0 4-16,1 11-1 15,2 10 6-15,-2 3 3 16,0-5 1-16,-2-4-4 16,-5-7-2-16,0-4 2 15,1-4-4-15,4 0 4 16,1 0-3-16,-2 0 4 0,-1 0-3 16,-3 0 3-1,-1 0-4-15,1 0 1 16,2 2-2-16,3 9-8 15,2 0-35-15,1-1-56 0,-3-10-149 16</inkml:trace>
  <inkml:trace contextRef="#ctx0" brushRef="#br0" timeOffset="-58165.98">15873 13209 480 0,'-27'2'140'15,"-2"15"-138"-15,9 5 19 16,8 6-4-16,6 5-14 0,6-4-2 15,2 0-1-15,14-8-6 16,4-10-3 0,3-5-18-16,-2-6-9 15,-4-11-22-15,-3-20 20 0,-11-6 1 16,-3-1 36-16,0 7 2 16,0 11 24-16,-4 10 52 15,1 8-20-15,3 2-24 16,0 0-28-16,0 6-8 15,13 16-4-15,11 9 17 16,3 2-5-16,1-2 1 16,0-3-10-16,-3-9-42 15,-6-8-67-15,-6-11-57 16</inkml:trace>
  <inkml:trace contextRef="#ctx0" brushRef="#br0" timeOffset="-58012.36">16062 13303 323 0,'-9'-12'127'16,"6"8"-20"-16,3 4-43 0,0 0-58 15,22 9-19-15,8 10 18 16,6 7 7-16,3-1-12 16,-5 0 6-16,-4-4-6 15,-2-5-4-15,-4-9-31 16,-7-7-22-16,-5-2-88 16,-5-23-171-16</inkml:trace>
  <inkml:trace contextRef="#ctx0" brushRef="#br0" timeOffset="-57856.8">16312 13184 580 0,'-15'0'36'0,"0"0"41"16,-7 28-32-16,-8 22-35 0,-7 15 1 15,-2 3-4-15,1-5-3 16,0-6-1-16,1-10 0 16,4-5 0-16,5-10-2 15,7-5-10-15,9-12-68 16,6-15-165-16</inkml:trace>
  <inkml:trace contextRef="#ctx0" brushRef="#br0" timeOffset="-45793.23">18101 12676 231 0,'-60'-30'34'0,"21"11"-32"16,11-3-8-16,6 2 6 0,-10 4-11 15,-18 3-132-15</inkml:trace>
  <inkml:trace contextRef="#ctx0" brushRef="#br0" timeOffset="-21053.35">12901 3385 501 0,'-7'9'39'0,"-6"-4"-39"15,1 4 4-15,7-4 8 16,5-5 8 0,0 0 2-16,0 0-16 15,0 0 1-15,0 0-8 0,0 0 6 16,0 0-5-16,0-4 0 16,0-10 2-16,3-15 1 15,5-18 6-15,4-8-11 16,2-4 5-16,-1 7-6 15,0 15 7-15,-4 15-8 16,0 10 8-16,2 11-6 16,3 1-2-16,5 0-1 0,2 2 3 15,6 18 2-15,1 5-3 16,4 2 5-16,-3-2-5 16,3-6 7-1,-1-6-7-15,-1-6 6 16,0-7-5-16,-2-2 3 0,-3-21 0 15,-1-10-5-15,-3-9 4 16,-2-2-4-16,-3 7 5 16,-2 10-6-16,-2 10 4 15,7 11-6-15,2 6 3 16,6 0 1-16,5 3 1 16,0 7 3-16,7 1-4 15,-2-2 5-15,2-5-6 0,-1-2 9 16,-4-2-8-1,1-3 5-15,-4-14-2 0,-4-8-3 16,1-6 5 0,0-1-16-16,0-2 15 0,3 5-4 15,0 11 4-15,0 8-4 16,2 10 2-16,-2 0-6 16,0 9 6-16,-1 7 1 15,1-2-3-15,-2-3 6 16,2-1-3-16,5-6 1 15,3-4-5-15,-2 0 8 16,-1-5-8-16,-2-9 8 0,-6 1-2 16,-1 6 0-1,0 7-3-15,-1 0-3 16,3 2 8-16,2 10-11 16,-1-2 13-16,1-5-11 0,0-5 8 15,1-12-1-15,0-19-4 16,0-9 8-16,-4-3-5 15,-4 8 2-15,-8 6-4 16,-3 9 3-16,-3 7-39 16,-4 3-52-16,-3 3-203 15</inkml:trace>
  <inkml:trace contextRef="#ctx0" brushRef="#br0" timeOffset="14379.05">20842 9779 60 0,'-19'0'14'15,"16"-11"-46"-15</inkml:trace>
  <inkml:trace contextRef="#ctx0" brushRef="#br0" timeOffset="31983.32">7649 8513 56 0</inkml:trace>
  <inkml:trace contextRef="#ctx0" brushRef="#br0" timeOffset="45050.89">1720 10053 287 0,'-14'-7'8'0,"5"-3"12"15,8 6 24-15,-1 1-14 16,1 2-2-16,1-2-13 15,-2 3 1-15,1 0 6 16,-2-1 8-16,-3 1-4 16,-4 0 2-16,-2 0-6 0,-5 0-7 15,2 0 1-15,-2 0-11 16,-2 5 2-16,5 4-2 16,-1 0 1-1,3 2-5-15,1 1 0 0,-1 1 0 16,2 1 2-16,-3 6 0 15,0 2-4-15,-3 2 2 16,7-1 1-16,-1 5-1 16,3 0 1-16,1 4-3 15,0 4 1-15,-2-2 1 16,8-4-1-16,0-3 0 16,0-4 2-16,0 0-3 0,8-4 1 15,4 1 0-15,8 2-2 16,2 4 2-16,6 3-1 15,2-2 2 1,2 0 0-16,7-4 1 0,-3-5-3 16,4-4 3-16,-6-7-3 15,1-5 0-15,-3-2 1 16,4 0-2-16,-4-2 2 16,6-15 1-16,1-5 0 15,-1-3 0-15,1-3 0 16,-6-1-1-16,-1 0-2 15,-7 0 1-15,1-1 1 16,-3 0 0-16,-7-2-2 0,-1 2 4 16,-6-6-3-16,-4 2 3 15,-1 0-3 1,-4-3 2-16,0-2-3 16,0 1 3-16,0 1-2 0,-2 3 2 15,-8 3-2-15,-2 1 2 16,-7 3 1-16,-4 2-2 15,-9 4 2-15,-4-1-1 16,-6 1 0-16,-7 3 2 16,0 5-2-16,-3 5 3 15,0 3-2-15,5 5 9 16,1 0-6-16,1 8 3 0,-4 12 1 16,4 9-9-1,0 6 0-15,7-1 0 16,8 3-3-16,12-5-1 15,11-6-13-15,7-4-25 0,10-5-87 16,16-16-134-16</inkml:trace>
  <inkml:trace contextRef="#ctx0" brushRef="#br0" timeOffset="46542.67">2208 10136 333 0,'-1'3'14'15,"-8"-3"0"-15,7 0 32 16,2 0-1-16,-1 0-19 16,1 0-20-16,0 0-1 15,0 0-4-15,0 0 0 16,0 0 0-16,0 0-2 15,0 0 2-15,0 0 0 16,0 0-2-16,1 0 0 0,13-7 7 16,4-5-5-1,7-2 0-15,2-3-1 16,5 3 3-16,0-1-4 16,2-2 2-16,-1 2 1 0,0-2-3 15,1 0 2-15,0 1-2 16,-1-1 3-16,-2 2 0 15,2 0-2-15,-1 1 2 16,0 4-1-16,-7 0 1 16,-4 5-1-16,-6 0 0 15,-6 4-1-15,-3 1 2 16,-3 0-2-16,-3 0 4 0,0 0 1 16,0 0 19-16,0 0 0 15,0 0-11 1,0 0-10-16,0 0-1 15,0 0-1-15,-12-1-35 0,-7-6-94 16</inkml:trace>
  <inkml:trace contextRef="#ctx0" brushRef="#br0" timeOffset="46834.88">2548 9729 349 0,'0'7'0'16,"0"2"-1"-16,0 2-3 16,10 2 6-16,11-1 7 15,6 2 0-15,4-1-1 16,-3 0-4-16,-2 1-1 0,-1 2-2 16,-7 4 2-16,-6 1-2 15,-1-2 2-15,-11 2 7 16,0 3 25-16,-5 2 2 15,-13 5-6-15,2-1-20 16,-3-2-6-16,2-2-1 16,5 0-3-16,2-3-27 15,7 1-32-15,-2-8-51 16</inkml:trace>
  <inkml:trace contextRef="#ctx0" brushRef="#br0" timeOffset="47525.78">2219 10466 459 0,'-6'-10'4'16,"3"9"-1"-16,3 0 12 15,0 1 7-15,0 0-14 16,0 0-15-16,6 0 4 16,17 0 5-16,3 9 7 15,-2 3 1-15,7-3 9 16,-4 4-5-16,9 3-3 16,-2 1 0-16,3 1 0 15,-3 0 0-15,-4-1-2 16,4-2-4-16,-7-1 0 15,1-4-1-15,-8-2-3 16,2-2 1-16,-6-2 2 16,-5-1-3-16,-5-2 2 0,-3-1 1 15,-3 0-2-15,0 0 0 16,0 0-2-16,0 0 2 16,0 0-1-1,0 0 1-15,0 0-6 0,0 0-40 16,-6-14-65-16,-6-15-210 15</inkml:trace>
  <inkml:trace contextRef="#ctx0" brushRef="#br0" timeOffset="47826.6">2682 10446 393 0,'0'5'39'0,"0"2"-50"16,3 7 15-16,3 8 6 15,4 3 5 1,-1-1-7-16,0-2-4 0,0-6-3 16,-5 0 1-16,-2-5 0 15,-2-2 4-15,0 0 11 16,-6 5 24-16,-15 4-24 16,-7 3-3-16,3-1-3 15,-8-2-7-15,9 0 3 16,-4-2-5-16,5 1 1 15,1-4-5-15,3-2 4 16,4-3-6-16,7-4-26 0,2-3-12 16,6-1-36-1,0-16-115-15</inkml:trace>
  <inkml:trace contextRef="#ctx0" brushRef="#br0" timeOffset="48562.65">2789 9575 404 0,'-21'0'25'0,"2"0"41"16,4 0 4-16,5 0-22 15,4 0-21-15,3 0-6 16,3 0-12-16,0 0-5 0,0 4-8 16,0 21 2-16,0 8 2 15,1 12 1-15,8 1 0 16,6-1 0-16,0-1-1 15,1-1-1-15,3-3 1 16,1-7-1-16,5-1 2 16,2-7-2-16,4-2 1 15,-1-5-2-15,6-7 1 16,1-6 4-16,3-5-4 16,-4 0 4-16,0-22-4 15,-2-11 2-15,-1-13-2 16,-8-6 1-16,-6 2-2 0,-13-1 2 15,-4 2 2-15,-2 5-3 16,-10 5 4-16,-13 0-3 16,-7 9 7-16,-3 5-7 15,-5 3 14-15,2 13 0 16,-6 6-1-16,-2 3-4 16,-1 0-3-16,2 17-3 15,3 4-3-15,10 3-3 16,9 5 0-16,8 3 1 15,7 5-25-15,4 3-16 16,2 6-33-16,0 4-64 16,3-6-171-16</inkml:trace>
  <inkml:trace contextRef="#ctx0" brushRef="#br0" timeOffset="49041.37">2965 10480 479 0,'-20'13'17'16,"1"5"-15"-16,4 10 30 15,2 9 2-15,2 9-11 16,5 4-12-16,6 2 1 16,0 2-5-16,5-6-1 15,13-3 1-15,7-6-6 16,3-8 1-16,10-10-3 16,-1-5-4-16,7-12 7 15,3-4-4-15,2-27-1 16,-2-18 0-16,-5-16 5 15,-9-7-5-15,-18-1-1 16,-15 4 5-16,0 8 1 0,-30 11 3 16,-9 9 9-16,-4 11 8 15,-6 11 7-15,1 12 17 16,-1 3-27-16,6 6-16 16,6 8-6-1,17-1 3-15,9-5-2 0,8 0-2 16,3 3-33-16,0 0-37 15,1-2-54-15,3-9-230 16</inkml:trace>
  <inkml:trace contextRef="#ctx0" brushRef="#br0" timeOffset="49386.73">2962 9369 437 0,'3'0'44'0,"-3"0"4"15,0 0 14-15,0 9-13 16,-14 14-18-16,-11 16-22 15,1 15 1-15,-5 10 4 16,-1 9-4-16,3 2-3 0,1-3-4 16,6-1-3-16,-1-3 2 15,6 0-4 1,2-3 2-16,2-4-4 16,4-12-19-16,3-16-25 0,-1-16-28 15,-1-17-57-15,-3-14-42 16</inkml:trace>
  <inkml:trace contextRef="#ctx0" brushRef="#br0" timeOffset="49654.01">2521 9504 370 0,'-6'-1'34'0,"6"-1"37"16,0 2-28-16,0 2-27 15,9 24-20 1,18 12 22-16,8 13 7 15,6 5-9-15,8 1 4 0,4-2-7 16,3-2-4-16,0-6-7 16,-2-4 4-16,-5-8-6 15,-12-7 1-15,-4-7 0 16,-8-6-1-16,-10-5 2 16,-3-5-2-16,-6-2 1 15,-2 1 1-15,1 1-12 16,7 4-42-16,-2 5-49 0,-1 4-129 15</inkml:trace>
  <inkml:trace contextRef="#ctx0" brushRef="#br0" timeOffset="49935.25">3322 10431 632 0,'-36'21'4'0,"5"8"8"16,7 3 17-16,-1 13 2 15,4 10-21-15,5 10-7 16,-2 4 5-16,3 1-5 16,-1-2 1-16,-1 2-1 15,1-7-1-15,-1-6-2 16,3-9 0-16,0-11 2 0,1-6-3 15,4-8-3-15,-2-9-38 16,-2-11-49-16,-5-6-128 16</inkml:trace>
  <inkml:trace contextRef="#ctx0" brushRef="#br0" timeOffset="50209.53">2865 10461 449 0,'0'5'79'16,"3"19"-83"-16,16 15 8 16,8 11 26-16,15 7 11 15,4 3-16-15,8-1-11 0,1 0-5 16,-3 0-4-16,-3-7 6 16,0-4-5-16,-12-7 0 15,-2-9-3-15,-12-5 1 16,-9-9 4-16,-4-9 0 15,-10-4-7-15,0-5-1 16,0 2 2-16,0-2-2 16,0 0 1-16,9 0-27 15,0-6-92-15,0-10-73 16</inkml:trace>
  <inkml:trace contextRef="#ctx0" brushRef="#br0" timeOffset="52550.11">1652 11398 458 0,'-29'0'8'0,"10"0"26"16,3 5 20-16,2 8-9 15,-1 10-33-15,-2 14-6 16,2 13-3-16,1 4-2 16,0 2 9-16,2-3 0 15,6 2-1-15,0 0 3 16,6 0-6-16,0-4 0 16,3-8-2-16,20-2-4 15,-1-2 1-15,11-6 0 16,-1 2-2-16,3-8 2 15,1-4-2-15,2-5 1 16,-2-7-1-16,-1-6-1 0,-4-5 2 16,-4 0-5-16,-2-9 2 15,-5-16 3 1,-1-6 4-16,-6-7-3 16,-4-4-1-16,-2 0-1 0,-4-4 1 15,-3 0 3-15,0-7-3 16,0-5 1-16,-13 5-2 15,-9 2 0-15,0 9 4 16,-1 12-2-16,-6 4 0 16,1 10 4-16,-2 5 2 15,-2 2-1-15,0 4-1 16,0 2-3-16,8 3 4 16,2 0-6-16,3 0 0 15,6 4-1-15,9-1-1 16,1 0-4-16,3 1-9 15,1 5-25-15,15 4-38 0,9 1-24 16,1-4-120-16</inkml:trace>
  <inkml:trace contextRef="#ctx0" brushRef="#br0" timeOffset="52835.35">1994 11848 480 0,'-3'1'7'0,"3"1"-1"15,0-2 12-15,0 0-7 16,9 0-15-16,17 0 0 0,12-5 5 16,11-8 4-16,2-5 6 15,4-1-5-15,-3-2-1 16,-3 0-2-16,-5 4-2 15,-9 3 1-15,-7 3-1 16,-11 3-4-16,-7 3 5 16,-7 3-7-16,-3-5-18 15,0-7-53-15,-16-3-101 16</inkml:trace>
  <inkml:trace contextRef="#ctx0" brushRef="#br0" timeOffset="53066.73">2257 11587 464 0,'0'-1'9'0,"11"-1"-23"16,13 1 12-16,14 1 2 16,-1 0 5-16,4 15-5 15,-2 12 0-15,-8 6 4 16,-7 7 4-16,-11 3-1 16,-10 3 2-16,-3 2 5 15,-6-4 10-15,-15-4-1 16,-1-6-2-16,4-12-5 15,5-10-10-15,5-6-3 16,8-6-4-16,2-2-34 16,20-25-58-16,4-16 8 15</inkml:trace>
  <inkml:trace contextRef="#ctx0" brushRef="#br0" timeOffset="53546.31">2644 11469 534 0,'-29'9'12'0,"10"3"-4"16,5-4 37-16,8 4-5 15,3 7-26-15,3 11-9 0,0 12-3 16,6 9-1-16,9 6 1 15,7-2-2-15,3-2 2 16,2-6-1-16,3-8-2 16,3-5 0-16,0-6 2 15,1-6-2-15,2-6 2 16,-2-7-1-16,-3-7-1 16,-1-2 2-16,-2-11-8 15,-1-19 6-15,-2-11-1 16,-8-11 8-16,-4-2-5 15,-13 0 1-15,0-9-1 16,-7 12 0-16,-11 5 3 16,-9 3 4-16,-4 15 15 0,-11 2-14 15,-4 2 5-15,-2 11 16 16,-4 11-11 0,2 2-14-16,0 8-3 15,6 17-5-15,11 4 0 0,5 5 4 16,13-1-3-16,6-2-18 15,9-3-34-15,6-12-25 16,22-13-86-16</inkml:trace>
  <inkml:trace contextRef="#ctx0" brushRef="#br0" timeOffset="54618.5">3270 11582 430 0,'-27'0'26'0,"8"0"-24"15,4 0 29-15,6 4 23 16,3-2-29-16,6 8-15 0,0 3-10 15,0 2 1-15,0 7-2 16,0-2 1-16,0-2-1 16,6-3 2-16,0-5-2 15,-3-6 1-15,7-2-2 16,1-2 0-16,1 0-1 16,1 0-2-16,-1-15 1 15,-6-4 10-15,0-5-3 16,-6 1-3-16,0 5 3 15,-1 5-1-15,-16 5 8 16,-1 4-1-16,-1 2-3 16,-2 1 8-16,5 1-4 0,4 0-4 15,6 0-3-15,6 0-2 16,0 0-10-16,4 0-40 16,17 4-42-16,0 0-26 15</inkml:trace>
  <inkml:trace contextRef="#ctx0" brushRef="#br0" timeOffset="55121.08">3453 11793 338 0,'-15'14'25'0,"-1"-4"-13"0,2 1 50 16,-2-3-8-16,1-1-10 15,-1-2-28-15,-5 1-2 16,-3-3-5-16,-6 0 0 16,-4-3-4-16,-6 0-3 15,3 0 3-15,-2-11 1 16,0-6 2-16,9-7 4 16,2-9-6-16,7-6-2 15,5-4-1-15,4-2-4 16,8 6 4-16,4 3-6 15,0 4 3-15,0 3-2 16,13-3 3-16,8 3-1 16,4-3-1-16,3 0 1 0,5 7-4 15,3 1 2-15,7 10 0 16,2 8 0-16,1 6-4 16,3 0-1-16,-4 16 0 15,-4 10 4-15,-5 8-4 16,-4 7 4-16,-12 5 3 15,-2-1 1-15,-8-1 4 16,-8-3-5-16,-2 0 1 16,0 0 5-16,-6-1 3 15,-9-4-5-15,-4-4-1 16,7-5-3-16,-4-2 0 16,7-5-4-16,1-6-67 0,-1-7-80 15</inkml:trace>
  <inkml:trace contextRef="#ctx0" brushRef="#br0" timeOffset="55934.9">3531 10175 544 0,'-24'3'15'16,"6"3"31"-16,5 2-11 16,-5 6-4-16,1 10-19 15,-2 6-10-15,4 6-2 16,0-2 0-16,6-2-2 0,0-4-9 15,2 0-31-15,-2-8-53 16,-6-6-31-16,-6-14-283 16</inkml:trace>
  <inkml:trace contextRef="#ctx0" brushRef="#br0" timeOffset="56106.45">3255 10317 357 0,'0'-1'15'0,"0"1"6"16,0 0-7-16,12 0-4 15,13 12 9-15,5 4 9 16,7 3 5-16,1 2-19 16,0-1-7-16,1-4-2 0,-5-3-4 15,-4-6 3-15,-6-4-23 16,-6-3-33-16,-6 0-85 16</inkml:trace>
  <inkml:trace contextRef="#ctx0" brushRef="#br0" timeOffset="56526.61">3611 10505 438 0,'-19'14'26'0,"-7"6"-13"16,-2-1 32-16,0-2 1 16,-2-3-14-16,0-5-21 15,-3-3 7-15,-7-5-7 0,-3-1-1 16,-5-8-6-16,-4-17-3 15,3-8 1-15,3-10 1 16,7-7-5-16,8-6 2 16,9 0-4-16,7 3 5 15,9 9-1-15,6 6 0 16,0 5 1-16,18 1-5 16,10-2 3-16,14 4-2 15,8 0 3-15,8 9-1 16,6 7 0-16,0 9 1 15,-1 5-2-15,-10 7 1 16,-8 19-2-16,-12 8 1 0,-8 6 1 16,-8 1 0-16,-7-1 1 15,-7 0 1-15,-3-6-1 16,0 0 2-16,0-9-2 16,0 2-1-16,0 3 3 15,-6-4-2-15,2 6-36 16,-5-6-91-16,-2-5-275 15</inkml:trace>
  <inkml:trace contextRef="#ctx0" brushRef="#br0" timeOffset="58618.42">2679 12775 264 0,'-6'-2'17'0,"4"2"36"16,2-1 9-1,0 1-19-15,-1 0-12 0,1 0-3 16,-2 0 9-16,2 0-2 15,0 0-8-15,0 0-6 16,-5 0-7-16,-1 0-2 16,-3 0-8-16,-2 0 1 15,-2 5-5-15,-1 1 3 16,0 1 3-16,-3 3 0 16,1 1-3-16,-1 1-2 0,-2 2 1 15,0 0 0-15,2 1 3 16,2-1-2-1,2 2 0-15,1-3 3 0,2 1-5 16,1 0 1-16,2 0-3 16,4 1 4-16,0 4-1 15,3 3-2-15,0 3 1 16,0 1-1-16,6 7 0 16,7 1-1-16,6-2 3 15,-1-5-3-15,1-6 2 16,2-3-3-16,-3-1 2 15,0-2 1-15,0-1-2 16,2-3 0-16,4-2-2 0,3-1 4 16,0-2-2-16,0-1 2 15,3-4-4 1,-5-1 2-16,5 0-2 16,-2 0 0-16,-3-9-1 0,-1-4-1 15,-3-3 4-15,0-7-4 16,-2-3 4-16,-1-5-3 15,0-2-5-15,-3-6 0 16,1 0 2-16,-5-4-8 16,-1 2 4-16,-7 3 1 15,-3 3 1-15,0 6 7 16,-2 2 1-16,-15 3 1 0,-7 0 0 16,-3 2 5-1,-9-2-4-15,-1 5 14 16,-3 2 1-16,-3 6-1 15,1 2 0-15,0 8-2 0,-1 1 3 16,4 3 3-16,2 11-15 16,4 1 2-16,5-1-8 15,4 3 3-15,5-5-5 16,7 2-17-16,3 0-31 16,2-1-78-16,-2-5-279 15</inkml:trace>
  <inkml:trace contextRef="#ctx0" brushRef="#br0" timeOffset="59614.75">1519 12550 313 0,'-21'0'28'15,"-2"0"2"-15,7 0 33 16,3 0-13-16,0 0-13 16,3 0-12-16,1 6 1 15,2 0-4-15,-6 2-2 16,-6 6-10-16,0 5 0 16,-4 5-3-16,-3 2 10 15,4 3-3-15,-1-3 7 0,7-1-3 16,3-2-6-16,4-2-2 15,3-1-9-15,6-1 1 16,0 8-1-16,7 5-1 16,5 1 0-16,7 0 1 15,5-3 0-15,-3-7-1 16,6-1 2-16,1-4-6 16,8-1 3-16,1-2 2 15,6-4-3-15,-4-5 1 16,-4-6 0-16,0 0-3 15,-2-10 3-15,-5-16-1 16,4-13-2-16,-9-11-6 0,0-10-4 16,-7 1 1-16,-7 2 3 15,-8 13 6-15,-1 11 4 16,-4 10 0-16,-18 3 2 16,-5 8 2-1,-4 0 1-15,-4 8 7 0,2 4-4 16,4 0-3-16,0 1 4 15,7 8-1-15,3-1-6 16,-1 0-2-16,6 1-2 16,2 0 1-16,1 7-3 15,2 5 0-15,6 8-21 16,3 6-13-16,0-2-30 16,12 5-53-16,3-6-91 0</inkml:trace>
  <inkml:trace contextRef="#ctx0" brushRef="#br0" timeOffset="60373.89">1630 13515 380 0,'-14'-1'41'15,"-1"1"16"-15,-2 0 14 16,5 0-19-16,-1 0-19 0,0 0-13 16,-3 4 15-1,-1 0-2-15,-1 4-14 16,-5 4-1-16,6 2-9 15,2 0-2-15,1-4-2 0,8 6-5 16,6 4-3-16,0 9 1 16,3 4 4-16,20 3-3 15,0-5 1-15,4-6 0 16,-1-3-2-16,1-5 0 16,1-6 1-16,2-1 0 15,-2-6 0-15,-1-2-3 16,-2-2 3-16,-1 0-4 0,4 0-5 15,1-16 3-15,3-9 3 16,1-8-1 0,-5-6 2-16,-5 1 4 15,-6 5-4-15,-9 6-3 16,-7 5 5-16,-1 3 0 0,0 0 2 16,-3 4 0-16,-20-2 1 15,-3 5 0-15,-9 1 7 16,-1 2 7-16,-5 5-7 15,-5 3-4-15,5 1 7 16,3 0-8-16,5 0-2 16,11 7 2-16,6-3-3 15,8 0-1-15,5-1-7 16,3-3-8-16,0 1-30 16,0 2-51-16,17-3-99 15,-1 0-153-15</inkml:trace>
  <inkml:trace contextRef="#ctx0" brushRef="#br0" timeOffset="61585.85">1703 12926 152 0,'0'2'20'0,"0"-2"-2"15,0 0 54-15,0 0 11 16,0 1-9-16,0-1-20 16,0 0 6-16,0 1-14 15,0-1-8-15,0 0-19 16,0 2-11-16,3 0-5 0,14 3-3 16,6 0 1-16,9 1 0 15,3 1 0-15,9 0-1 16,5 5 0-16,6 1 1 15,3 3-1-15,3 1 0 16,-6-5 2-16,0 0 0 16,-10-5-4-16,-6-6 3 15,-10-1-3-15,-10 0 1 16,-6 0 4-16,-7 0-2 0,-3 0-2 16,-3 0 3-1,0 0 0-15,0 0 1 16,0 0-4-16,0 0 1 15,0 0 0-15,0 0-2 0,0 0 2 16,0 0 0-16,0 0 4 16,0 0-5-16,0 0-9 15,-3 0-46-15,-11-1-113 16</inkml:trace>
  <inkml:trace contextRef="#ctx0" brushRef="#br0" timeOffset="61851.14">2189 12793 480 0,'-2'0'18'15,"2"0"-16"-15,0 1-5 0,20 14-10 16,8 5 15-16,5 8 1 16,1-2-4-16,-6-2 3 15,-8-2-2-15,-7-3 0 16,-12 0 1-16,-1 4 6 15,-7 2 15-15,-12 0-6 16,-2-3-1-16,3-4-5 16,-1-2-6-16,5-8-5 15,4-1-2-15,10-4-50 16,0-1-45-16,0 0-236 16</inkml:trace>
  <inkml:trace contextRef="#ctx0" brushRef="#br0" timeOffset="62450.54">2106 13575 341 0,'-11'3'43'0,"5"-1"-5"16,3 2 31-16,3-4-2 15,0 0-25-15,0 0-32 0,0 0-8 16,0 0-5-16,1-4-2 15,15-11 3-15,7-8 7 16,4-8-3-16,0-2 1 16,7-9-3-16,2-1 1 15,0 2 1-15,1 3-2 16,-7 6 0-16,-6 9-2 16,-11 7 0-16,-7 7-4 15,-3 5 2-15,-3 4 4 16,0 0 3-16,0 0 3 15,-9 0-5-15,-7 0-7 16,-1 0-13-16,-2 0-26 0,1 10-20 16,0-3-30-16,-7-4-105 15</inkml:trace>
  <inkml:trace contextRef="#ctx0" brushRef="#br0" timeOffset="62689.89">2138 13215 485 0,'-4'0'37'0,"4"0"14"15,0 0-18-15,0 0-18 16,11 0-15-16,11 0-3 16,7 1 4-16,3 6-1 15,0 4 1-15,-3 6-2 16,-4 0 3-16,-7 2 0 16,-9-1-5-16,-3 2 8 0,-6 5 10 15,0 0 0-15,0-2-7 16,0-3-2-16,0-6-4 15,0-3-2 1,0-4-1-16,6-7-27 0,10 0-78 16,-1-21-99-16</inkml:trace>
  <inkml:trace contextRef="#ctx0" brushRef="#br0" timeOffset="63471.25">2109 12893 513 0,'-12'0'12'0,"4"0"42"16,-1 0 16-16,-1 7-17 15,-5 16-33-15,-5 16-13 16,-2 16-5-16,-3 11 8 0,1 2-2 15,5-5-4-15,3-8-3 16,3-12 1-16,6-5-1 16,-1-9-2-16,4-8-5 15,0-9-58-15,-2-12-64 16,-3-12-162-16</inkml:trace>
  <inkml:trace contextRef="#ctx0" brushRef="#br0" timeOffset="63641.68">1878 12948 497 0,'0'0'19'0,"9"0"-9"0,2 18 6 15,9 14 3-15,7 9-3 16,10 3-4-16,1 0-9 16,0-5 1-16,-1-2-4 15,-7-6-12-15,-7 0-64 16,-13-9-82-16</inkml:trace>
  <inkml:trace contextRef="#ctx0" brushRef="#br0" timeOffset="63830.7">2205 13383 558 0,'0'39'14'15,"-12"8"-9"-15,5 6 31 0,1-5 0 16,3 0-25-16,3-6-8 15,-3-6-4-15,-1-7 4 16,1-8-4-16,-6-8-19 16,-5-13-57-16,-4-2-86 15,-5-27-192-15</inkml:trace>
  <inkml:trace contextRef="#ctx0" brushRef="#br0" timeOffset="63974.3">2025 13471 328 0,'0'0'128'16,"10"0"-128"-16,19 0-9 15,16 4 47-15,7 11 25 16,9 1-43-16,-3 3-13 0,-3-2-3 16,-7-3 0-16,-4-2-1 15,-11-9-9-15,-8-3-71 16,-16 0-143 0</inkml:trace>
  <inkml:trace contextRef="#ctx0" brushRef="#br0" timeOffset="64993.77">3383 12701 434 0,'0'0'55'0,"0"0"11"0,0 8-2 15,0 21-39-15,-9 15-21 16,-3 9-2-16,3 1 0 16,3-9-1-16,2-8 2 15,0-10-4-15,2-4 0 16,1-9-1-16,1-3-16 16,-2-9-82-16,-1-2-57 15</inkml:trace>
  <inkml:trace contextRef="#ctx0" brushRef="#br0" timeOffset="65166.93">3267 12839 416 0,'-3'0'74'0,"3"0"-38"0,0 0 2 15,0 0 3-15,0 0-24 16,3 0-24-16,18 5 2 16,7 8 9-16,8-4-2 15,1-2-2-15,2-4 1 16,-1-1-1-16,-5-2-26 15,-1 0-55-15,-16 2-81 16</inkml:trace>
  <inkml:trace contextRef="#ctx0" brushRef="#br0" timeOffset="65587.36">3636 13071 508 0,'-25'18'21'15,"3"1"-16"-15,-5-2 22 16,0-7 14-16,-4 1-22 16,-5-7-9-16,-10-4-8 15,-6 0 7-15,-9-4-5 16,4-15-4-16,-1-8-2 16,9-12 3-16,7-7-2 15,9-12-2-15,10-3 4 16,8-2-7-16,15-1 6 15,0 7 1-15,16 1-1 16,14 8-1-16,10 10-2 0,6 12 0 16,11 16 2-16,7 10-1 15,4 18 2-15,4 22 0 16,-8 16 2-16,-3 8 1 16,-12 1-1-16,-7-2 1 15,-14-10-3-15,-4-7 2 16,-12-10-1-16,-9-6-2 15,-3-3 3-15,-4-4 2 16,-18 0-1-16,-6-5-4 16,3-3-33-16,-2-4-58 15,5-3-37-15,4-4-101 16</inkml:trace>
  <inkml:trace contextRef="#ctx0" brushRef="#br0" timeOffset="66915.15">2853 13859 344 0,'-13'-1'52'16,"-1"-1"-12"-16,1 1 22 16,4-1-11-16,0 1-20 15,3 1-11-15,0 0 0 16,2 0-8-16,-2 0-3 16,-2 0 1-16,-5 0-6 15,-2 8 2-15,-1 8-4 16,-2 2 0-16,-3 6 1 15,6-1 1-15,0 1 1 16,6-2-3-16,3 2 0 16,6 1-3-16,0 3-3 0,0 4 6 15,6-1 2-15,6 0-3 16,3-2-1-16,0 3 0 16,7-1 1-16,0-1-2 15,1-5 1-15,5-7-2 16,2-1-1-16,4-3 4 15,3-3-1-15,2-4-1 16,0-6 0-16,0-1 0 16,-1-3 0-16,-1-15 0 15,-1-8 0-15,0-10 0 16,-2-13-1-16,-1-6 3 16,-3-6-3-16,-5-3 0 15,-3 0-1-15,-10 1 1 0,-4 5 1 16,-8 9-2-16,0 7 3 15,-12 13-2-15,-12 5 3 16,-4 8 3-16,-8 5-1 16,-3 1-1-16,-3 7 2 15,-5 3 3-15,-5 0 9 16,1 20-3-16,-4 6-9 16,5 2 5-16,3 4-2 15,4 3-11-15,6 1 0 16,9 0-17-16,4 0-26 15,1-2-77-15,-4-14-218 16</inkml:trace>
  <inkml:trace contextRef="#ctx0" brushRef="#br0" timeOffset="67841.69">1563 14366 469 0,'-24'11'15'0,"8"-1"37"0,4 0 19 16,2 0-35-16,-4-1-22 15,5 7-4 1,0 6-7-16,1 8 3 15,2 5-4-15,3-1 2 0,3-4 3 16,0-5-2-16,0-1-4 16,14 0-2-16,4-2 0 15,6 0 2-15,4-1-2 16,5-3 1-16,2-3-3 16,10-8 2-16,-1-5 2 15,1-2-7-15,-5-2 4 16,-5-14-3-16,-6-7 2 15,-11-9-3-15,-7-8 5 16,-11-9 0-16,0-4 0 16,-4 5-1-16,-17-1 3 15,-2 9-1-15,-3 6 2 0,-3 8 1 16,-1 7-1-16,-2 6 4 16,0 5 14-16,0 2-6 15,1 4-2-15,1 2 8 16,8 0-12-16,-4 6-5 15,4 7-4-15,6 1-4 16,-1 0 4-16,11-1-3 16,3-4-9-16,3 6-23 15,12 0-27-15,14-1-54 16,0-5-62-16</inkml:trace>
  <inkml:trace contextRef="#ctx0" brushRef="#br0" timeOffset="68353.42">1915 14496 306 0,'-17'2'160'0,"0"0"-148"16,7-2 50-16,4 1 10 16,5-1-37-16,-2 0-24 15,3 0-7-15,0 0-9 16,0 0 2-16,13 0-2 15,10-8 2-15,6-12 2 16,7-3 2-16,5-7 0 16,1-3-1-16,8 0 1 15,-1-5-1-15,0 2 0 16,-1 4 1-16,-9 3-1 16,0 7 1-16,-14 5-2 15,-6 7 3-15,-8 5-5 0,-8 4 5 16,-3 1-2-16,0-2 1 15,0 2-1-15,0 0 3 16,0 0 3 0,0 0-3-16,0 0-2 0,0 0 2 15,0 0-2-15,-3-4-6 16,-18-7-47-16,-10-6-184 16</inkml:trace>
  <inkml:trace contextRef="#ctx0" brushRef="#br0" timeOffset="68605.86">2211 14019 477 0,'0'0'54'16,"0"0"-24"-16,0 0-5 15,8 0-16-15,12 0-25 16,7 10 16-16,9 4 4 16,-3 2-2-16,-7 4-1 15,-3 2 0-15,-11 0-1 16,-3 3 8-16,-9 6 20 15,0 3-2-15,0-2-8 16,0-1-5-16,0-9-8 16,-6-9-1-16,6-5-2 15,-3-4 0-15,3-1-15 16,0 1-43-16,3-4-88 16,6 0-24-16</inkml:trace>
  <inkml:trace contextRef="#ctx0" brushRef="#br0" timeOffset="69627.12">3405 13994 37 0,'-35'13'471'0,"1"3"-463"0,11 1 12 15,5-2 19-15,12 1-7 16,6 4-32-16,2 3-3 16,20 2-1-16,11-2 3 15,1-9-8-15,-3-10-16 16,-7-4-11-16,-4 0-5 16,-9-5 20-16,-8-6 9 15,-3-5 5-15,0 0 9 16,-8-4 3-16,-9 4 7 15,-2 4 17-15,-2 4-3 16,-3 5-2-16,8 3-2 16,1 0-6-16,3 0-14 0,3 0-4 15,6 0-5-15,3 3-19 16,0 3-39-16,11 2 8 16,9 0 15-16,4 1-50 15,-3-4-71-15</inkml:trace>
  <inkml:trace contextRef="#ctx0" brushRef="#br0" timeOffset="70122.97">3636 14357 412 0,'-16'13'22'0,"-5"0"-9"16,3-5 20-16,-1-1 11 16,-6-1-26-16,-7-1-9 15,-5-1-3-15,-9-4 4 16,-9 0 3-16,4-6 3 16,2-12-7-16,6-7-3 15,6-6-9-15,10-5 7 16,1-3-4-16,10-3 2 15,9 2-4-15,2 0 4 16,5 1-4-16,0 1 1 0,12 0 0 16,6 6 0-16,6-2 1 15,0 4-2-15,4 0 1 16,6 5 1 0,2 3-1-16,1 4 0 0,3 7-3 15,-1 5 1-15,4 6-2 16,-1 2-1-16,-2 23 4 15,-1 9-5-15,-6 15 13 16,-5 8-15-16,-4 4 15 16,-5 3-3-16,-3-4 0 15,-7-4-1-15,-6-2-3 16,-3-9 1-16,0 0-10 16,0-3-38-16,-13-2-43 0,-8-4-165 15</inkml:trace>
  <inkml:trace contextRef="#ctx0" brushRef="#br0" timeOffset="90509.49">9603 12538 80 0,'1'-17'106'16,"-1"8"-58"-16,0 0 45 15,-1 4-26-15,-4 0-18 16,-1 1-17-16,0 1 4 15,3 2 11-15,0 0-4 0,0 1-8 16,0 0-5-16,-4-2 4 16,1 2-8-1,0 0-7-15,3 0-7 16,-1 0-5-16,-1 9-6 0,-3 17-1 16,-2 14 1-16,7 13 2 15,0 9-4-15,3 6 3 16,0 8-3-16,0 6 2 15,0 5-3-15,-1-5 4 16,-1-4 0-16,1-14-1 16,1-14 2-16,0-9-4 15,0-13 3-15,0-6-5 0,0-6 6 16,0-5-4-16,0-6-4 16,0-4-31-16,0-1-42 15,3-12-54 1,7-29-67-16</inkml:trace>
  <inkml:trace contextRef="#ctx0" brushRef="#br0" timeOffset="90817.8">9777 12848 469 0,'-12'13'15'0,"-12"15"3"15,-7 12 6-15,-5 7 0 16,0 0-7-16,1-3-9 15,5-6 11-15,6-8-4 16,9-7 7-16,6-9-9 16,6-7-5-16,3-2-8 15,0 2 1-15,15 2-3 0,9 3 3 16,1-2-2-16,11 2 2 16,3 2 2-16,-4 0-5 15,0 1 6-15,-9-8-4 16,-2 2 3-16,-7-2-6 15,-3 1 3-15,0 0-15 16,-6 3-27-16,-1-5-34 16,-4-3-19-16,-3-3-169 0</inkml:trace>
  <inkml:trace contextRef="#ctx0" brushRef="#br0" timeOffset="91358.35">9863 13073 284 0,'-4'7'286'0,"-1"-2"-273"16,5 8 34-16,0 8-25 16,0 6-11-16,0 4-6 15,12 0-1-15,2-3 0 16,-4-6-4-16,-1-7 3 15,-5-5-4-15,-2-6 3 16,-2-4-3-16,0 0 3 16,0 0-1-16,0 0 6 0,0 0-3 15,0-1-4-15,3-26-11 16,3-11 8-16,1-6 4 16,8 2-4-16,-1 15 4 15,-4 9-4-15,-1 10 4 16,-3 5-9-16,-2 3 3 15,3 0-1-15,-4 4 5 16,7 13 0-16,-4 4 1 16,0-3 3-16,-2-3-5 15,-1-5 2-15,0-8-2 16,4-2-1-16,2 0-4 16,5-21-5-16,2-9 11 0,1-1 2 15,-5 9 3-15,-3 8-4 16,-3 11 1-16,1 3-6 15,2 3 3-15,-2 20 5 16,2 6 3-16,0 4 0 16,-4-1-5-16,-2-4 0 15,1-9 0-15,2-6 1 16,3-8-57-16,0-5-100 16,0-11-216-16</inkml:trace>
  <inkml:trace contextRef="#ctx0" brushRef="#br0" timeOffset="91690.47">10247 13001 515 0,'-14'15'25'0,"2"4"20"15,1 7-10-15,6 2-11 16,3 1-19-16,2-1-3 16,0-1 1-16,12-4-6 15,1-7 5-15,2-6-4 16,-2-5-5-16,0-5-30 15,0-13-29-15,-7-14 26 16,-6-9 17-16,0-3 22 16,-2 2 2-16,-11 3 5 15,4 9 27-15,3 13 33 16,3 6-16-16,3 6-10 0,0 0-27 16,1 7-17-16,19 14 0 15,2 6 11-15,7 2-1 16,2-4-7-16,-4-4 2 15,-4-8-27-15,-8-7-42 16,-4-6-49-16,-10-2-16 16,-1-18-73-16</inkml:trace>
  <inkml:trace contextRef="#ctx0" brushRef="#br0" timeOffset="91830.49">10404 13057 159 0,'-13'-14'161'0,"7"5"-43"16,6 7-22-16,0 2-68 15,3 0-32-15,23 0 2 16,9 8 14-16,8 5-6 15,-2 3-2-15,-3-1-2 0,-5 2-2 16,-7 0 0-16,-2-1-16 16,-6 0-59-16,-6-8-33 15,-6-8-247 1</inkml:trace>
  <inkml:trace contextRef="#ctx0" brushRef="#br0" timeOffset="92007.02">10632 12932 589 0,'-34'21'24'0,"-2"10"20"16,1 10 7-16,3 3-28 15,5 5-6-15,8-5-15 0,5-2-1 16,7-3-2-16,1-9-15 16,6-3-49-1,0-12-34-15,0-11-130 16</inkml:trace>
  <inkml:trace contextRef="#ctx0" brushRef="#br0" timeOffset="94023.14">10806 13435 394 0,'-6'0'50'0,"-4"2"28"15,7 3-15-15,-3-1-19 16,0 1-19-16,0 4-16 16,-6 0-2-16,3 4-1 15,-7 0 5-15,-1 2 0 16,-4-1 12-16,-1 0-9 16,-5 0-3-16,-4-1 5 15,-6 1-4-15,-3-1-4 0,-4-1 5 16,-6-3-7-1,5-4-2-15,-6-1 2 16,4-4-5-16,0 0 3 16,-1 0-5-16,0 0 3 0,-1-4-2 15,-1-7 3-15,-2 4-5 16,-3-4 3-16,2 0 1 16,-1-3-3-16,-1 2 1 15,0-4-2-15,1 0 4 16,-1-1-2-16,4-1 1 15,2 1-3-15,10-4 3 16,2 3 0-16,6-1-2 16,6-1 3-16,1-1-5 15,4-2 4-15,1-7-3 16,1-3 4-16,6-3-3 16,3-13 1-16,5-2-2 0,-2-1 1 15,3-4 2-15,0 10-3 16,-1 3 4-16,4 2-3 15,-3 4 2-15,1-1-2 16,0 1 1-16,2 2 0 16,-1 3 0-16,1 3 2 15,0-5-4-15,5 0 4 16,10-1-3-16,7-4 0 16,3 7-2-16,5-1 4 15,1 5 0-15,3 1-1 16,2 0-1-16,6 5 2 15,0 2-1-15,2 0 0 16,2-1 1-16,1 2-2 0,-1 1 3 16,-3 4-4-16,-2 3 3 15,0 1-2-15,1 3-1 16,1 0 1-16,1 4 0 16,4 2 2-16,-2 1-4 15,3 0 5-15,-5 0-4 16,-1 0 3-16,0 2-1 15,0 5-1-15,2 2 3 16,0 2-4-16,-1 3 2 16,-1 7-3-16,2 4 3 15,-3 4-3-15,0 0 4 16,-1 2-2-16,-5 2-1 0,-3-1-3 16,-7-2-2-16,-6 4 2 15,-4 4 1-15,-5 2 6 16,3 8-4-16,-3 2 2 15,1-2-1-15,-2-1 2 16,1 2-3-16,3-3 4 16,-1 0-3-16,0 1-1 15,-1-4 4-15,-6 2-3 16,1-1 2-16,-7-2 0 16,0 6-1-16,0-2-2 15,-7 0 4-15,-7-4-1 16,-2-5 0-16,-2-5 1 15,2-2-1-15,-3-4 2 0,-3-1-4 16,-3 2 3-16,-6-1-1 16,-3 0 2-16,-9 2-4 15,-5-4 4 1,-4 2-5-16,-5-5 3 0,-2 0 1 16,-2-6-1-16,0-3 1 15,3-5-2-15,7-5 3 16,0 0-4-16,2-2 3 15,3 0-1-15,2 0 1 16,-2 0 0-16,8-7-3 16,-1 0 4-16,-1 0-5 15,3 0 5-15,-5-7-4 0,-4 0 1 16,-2 0 1-16,-6-4-1 16,8 0 2-1,-5-4-3-15,3-2 2 16,3-1-2-16,-1 0 2 0,8 4-2 15,6 0 2-15,0 0-2 16,6 0 1-16,0 2 0 16,4-6-2-16,-1-7 3 15,4-3-2-15,3-7 1 16,-1-1-4-16,7-1 6 16,-2-3-4-16,3 0 0 15,0-3 2-15,3 2-2 16,0 1 4-16,5 3-4 15,1-1 2-15,0 2-2 16,6-1 2-16,10 2-4 16,8 0 4-16,4 4-3 15,2 4 2-15,4 0-2 0,7 2 3 16,5 0-1-16,8-1-2 16,5 1 6-16,4 1-8 15,3 1 4-15,0 3-2 16,-4 4 1-16,2 0-3 15,-2 2-1-15,0 5 0 16,4 2-1-16,-2 3 1 16,0 1-7-16,-2 5 2 0,-4-1-4 15,-1 3 4 1,-2 3 1-16,-9 0 4 16,0 0 2-16,-5 0 4 15,-4 9-3-15,-1 11 2 0,-2 10 3 16,3 10-6-16,-4 13 4 15,-2 11-2-15,-1 4 3 16,-2 3-3-16,-2-4 2 16,4-7-6-16,-5-6 0 15,0-4 2-15,-3-7-3 16,-2 0 1-16,-4 1 4 16,-7 2-1-16,-9 7-4 15,0 3-19-15,-6 2-34 16,-13 0-56-16,-1-9-195 15</inkml:trace>
  <inkml:trace contextRef="#ctx0" brushRef="#br0" timeOffset="94202.67">10878 13585 669 0,'-11'3'-3'16,"11"1"4"-16,0 4-5 16,15-1-14-16,9 2-74 15,-6 0-298-15</inkml:trace>
  <inkml:trace contextRef="#ctx0" brushRef="#br0" timeOffset="107862.03">17709 4647 340 0,'-27'5'15'0,"2"-5"-9"16,10 0 20-16,12 0 10 16,0 0-11-16,3 0-18 15,0 0-6-15,0 0-1 16,0 0-1-16,0 0 0 16,-2 0-1-16,1 0 6 15,-6 0 8-15,-2 0 18 16,-2 3-11-16,-2 3-10 15,2-3-4-15,2 2-1 16,-1 1-2-16,0 1-3 0,-1 2 2 16,1 0-2-1,2 0-17-15,5 0-22 16,3-2-21-16,0-3-23 16,0-1-35-16,8-3-13 0</inkml:trace>
  <inkml:trace contextRef="#ctx0" brushRef="#br0" timeOffset="108505.67">17584 4810 392 0,'-19'-14'11'0,"-1"-2"-5"0,1 0 26 15,-2 2-5 1,3-4 16-16,0 2-23 15,-1-3-13-15,0-5 7 0,-4-6-2 16,1-8-4-16,-1-7 3 16,1-9-6-16,3-5 4 15,2-6 0-15,7 3-5 16,3 3-1-16,4 5 1 16,3 2-1-16,0 2-1 15,14-2 0-15,12-1-1 16,5 2 1-16,6-3-6 15,7 5 5-15,0 3-3 16,-2 6 1-16,0 4 0 16,2 5 0-16,-2 9 1 15,2 4-2-15,1 5 3 16,1 5-5-16,4 4 6 0,0 4-7 16,4 0 7-16,0 2-6 15,1 11 5-15,3 2-2 16,1 3-1-16,-2 0 4 15,-3 4-5-15,-1-2 1 16,-4 2-3-16,-7 4 4 16,-2 1-7-16,-1 5-3 15,-8 7-1-15,-1 2-6 16,-4 7-8-16,-3 8 6 16,-2 1 13-16,-2 5 0 15,-7 3-5-15,-4 1 5 16,-8 5 7-16,0 2-2 0,-8 4 2 15,-11 1 1-15,-11-4-3 16,-7-2 2-16,-8-3-3 16,-12-5 1-16,-2-6-6 15,-8-14 4-15,-6-12-5 16,-2-10 6-16,-5-13-6 16,4-9-19-16,-1 0-27 15,4-10-88-15,4-1-60 16</inkml:trace>
  <inkml:trace contextRef="#ctx0" brushRef="#br0" timeOffset="118314.18">18764 11544 447 0,'-27'21'40'15,"12"1"6"-15,0-1-11 16,4-3 20-16,4-3-32 16,4-9 4-16,3-5-7 15,-2-1-14-15,2 0-7 16,0 0 2-16,-1 0-5 16,-2-11-4-16,-3-29 1 15,2-23 20-15,2-20-13 16,1-13-11-16,1 1-6 15,-3-1-6-15,-3 10-6 16,1 12 12-16,-2 14 5 16,1 19 7-16,4 7 5 15,2 15 4-15,0 11-4 0,0 3 1 16,0 5-8-16,0 0 1 16,2 0 4-16,16 7 1 15,8 11 7-15,7 9 7 16,1 1-4-16,-1 6-8 15,-3 4 8-15,1 1-6 16,-5-2 5-16,-4-6-8 16,-1-4 1-16,-5-7-1 15,-4-7 1-15,-6-5 0 16,-1-5-1-16,-4-3 3 16,-1 0-3-16,3 0-2 15,1-28-2-15,4-22 19 0,3-21-7 16,3-12-5-16,1-1 0 15,4 9-8-15,0 17-45 16,-2 18-12-16,-5 16-38 16,-6 14-208-16</inkml:trace>
  <inkml:trace contextRef="#ctx0" brushRef="#br0" timeOffset="124286.53">17903 3956 218 0,'-6'4'230'16,"0"-4"-222"-16,3 2 1 16,0 0 17-16,-2 8 3 15,0 15-26-15,-3 11 5 16,2 6 15-16,0-1 0 16,-3-3-13-16,3 1-6 15,-1 5 0-15,-2 8-4 0,-2 6 4 16,-2 7-8-16,-5 2-58 15,-1-8-101-15</inkml:trace>
  <inkml:trace contextRef="#ctx0" brushRef="#br0" timeOffset="124869.58">18050 6111 555 0,'3'-4'-13'0,"3"4"-7"15,7 0 9-15,4 11 12 16,2 18-2-16,-1 13 1 16,-8 11-1-16,-4 0-19 15,-6-3 3-15,0-9 3 16,0-11 7-16,-7-8 4 15,-5-11 6-15,2-6 0 0,5-2 4 16,2-3 19-16,3 0 19 16,0 0-29-16,6 0-15 15,28-8-16 1,21-13 21-16,16-7-8 0,9 1 5 16,-4 4-24-16,-12 9-84 15</inkml:trace>
  <inkml:trace contextRef="#ctx0" brushRef="#br0" timeOffset="125798.61">18509 10626 270 0,'0'-1'209'15,"0"1"-186"-15,0 0-4 16,0 0 15-16,0 0-2 16,0 0-24-16,0 0-4 15,0 0-6-15,0-2 6 16,0 2-5-16,0-1 2 15,0 0-1-15,0-2 0 16,0-8 1-16,0-10 7 16,0-12-1-16,0-13-7 0,0-13 4 15,0-11-4-15,0-12 0 16,0-8-1-16,1-3 1 16,2 3 2-16,0 13-3 15,0 23 2-15,0 22-5 16,1 21 3-16,-1 11-10 15,4 0 5-15,6 20-5 16,8 18 18-16,3 10-2 16,2 2 4-16,0-5-7 15,2-9-1-15,1-8 1 16,-7-6-5-16,-6-9 6 16,-7-5-7-16,-4-5 4 15,1-3-3-15,5-11 0 0,6-33 5 16,8-28 2-16,5-22 1 15,3-19-33-15,-1 0-69 16,-3 6-160-16</inkml:trace>
  <inkml:trace contextRef="#ctx0" brushRef="#br0" timeOffset="135120.96">24344 10534 411 0,'-6'13'52'16,"-11"-2"-18"-16,11-1 43 15,-1-6-9-15,7-1-30 16,-1-3-7-16,1 0-9 16,0 0 1-16,0 0-1 15,-2 0-11-15,1 0-1 16,-1 0-2-16,1 0 0 16,1 0-5-16,0 0-2 0,0 0-7 15,0-17 1-15,0-23 1 16,0-20 9-16,0-14-15 15,3-2-11-15,8 10 7 16,-1 9 5-16,-3 10 2 16,1 9 0-16,2 12 2 15,-4 5 3-15,-2 11-4 16,-2 7 1-16,-2 3 1 16,3 6 8-16,1 21-1 15,2 10-1-15,5 5-1 16,-2-4 3-16,1-8-4 15,0-8 2-15,-5-7-1 16,-2-6-4-16,-3-6 5 0,1-3-5 16,4 0 1-16,5-14-6 15,4-23-4-15,3-14 10 16,0-8 1 0,-6 8-15-16,-1 17 3 0,-3 16 9 15,2 16-2-15,4 2 4 16,3 16-1-16,3 18 8 15,-3 10 5-15,-1 5 5 16,-3-7-5-16,-6-6 1 16,1-10 1-16,-5-9-11 15,-1-6 3-15,-1-11-5 16,2 0 4-16,4 0-7 0,3-5-21 16,3-18-30-16,-9-9-137 15</inkml:trace>
  <inkml:trace contextRef="#ctx0" brushRef="#br0" timeOffset="136118.63">23158 3116 463 0,'-9'-2'6'0,"2"-1"17"16,6 3 19-16,1 0-7 15,0 0-16-15,0 0-15 16,0 0 0-16,0 0-4 16,0 0 5-16,-5 5-5 0,1 16 3 15,-4 13 0-15,-5 12 0 16,-2 12-3-16,-6 13 0 16,-6 7-84-16,-2-4-187 15</inkml:trace>
  <inkml:trace contextRef="#ctx0" brushRef="#br0" timeOffset="137797.66">23848 10294 363 0,'0'-16'24'0,"0"-6"-15"15,0-4-11-15,0-5 5 0,0 0 1 16,0-3-3-16,0-4 1 15,0 0 3-15,-4-2-2 16,-4-4 3-16,1-6 1 16,-1-1 2-16,2-4 0 15,3 4-2-15,2 13-2 16,1 14-2-16,0 14 1 16,0 10 21-16,0 0-19 15,4 12 22-15,16 25-5 16,3 14 3-16,3 9 1 15,-5-8-15-15,-2-9-10 16,-6-8 0-16,-1-9-2 16,-6-8 1-16,-3-8-3 0,-1-7 5 15,-2-2-4-15,0-1 0 16,1 0-4-16,4-11-8 16,4-21 10-16,5-17 5 15,2-17-10-15,3-6-3 16,0 8-7-16,-5 12-10 15,-1 23 25-15,-9 18 2 16,-1 11-10-16,2 3 20 16,2 22 18-16,2 12-2 15,2 9 10-15,-4-1-18 16,1-1-6-16,-1-9-1 16,-1-4-8-16,1-10 1 0,1-5 0 15,1-5-4-15,-3-3 2 16,1-1-5-16,1-4-4 15,3-3-35-15,4 0-47 16,-7-16-32-16</inkml:trace>
  <inkml:trace contextRef="#ctx0" brushRef="#br0" timeOffset="163618.77">18564 3952 22 0,'-16'-3'11'0,"7"-3"8"16,6 2 21-16,1 4 0 15,2 0-20 1,0 0-6-16,0 0-5 0,0 0 8 16,0 0 0-16,0 0-9 15,0 0 0-15,0 0 5 16,0 0 7-16,0 0 10 16,0-1 1-16,0 1-6 15,0 0-8-15,0-1-7 16,0 1-6-16,0 0-2 15,0 0-2-15,0 0 1 16,0 0 0-16,0 0-1 0,0 0 1 16,0 0-1-16,0 0 0 15,0 0 1-15,0 0-1 16,0 0 0 0,0 0 2-16,0 0-5 0,0 0 3 15,0 0 0-15,0 0-1 16,0 0 0-16,0 0 1 15,0 0 0-15,0 0 0 16,0 0 2-16,6 0-2 16,3 0 0-16,6 0 1 15,3 2 1-15,6 2-4 16,2-2 4-16,7-1-2 0,-2-1 2 16,2 0-3-1,-1 2 1-15,-4-1 1 16,-1 0-1-16,-2 1 0 15,0 1-4-15,-1-1 2 0,9 0-8 16,2 1-2-16,7-2-4 16,9 3-15-16,1 2 9 15,9-1 18-15,3 2-8 16,0-1 11-16,3 2-14 16,-7-1-33-16,-10 1-26 15</inkml:trace>
  <inkml:trace contextRef="#ctx0" brushRef="#br0" timeOffset="163867.11">21354 3905 60 0,'111'-21'13'0,"-5"1"-5"16,-4 5-3-16,-8 2 2 15,-4 5-1-15,-14 5 0 16,-15 3-4-16,-8 0-1 16,-8 4-1-16,-3 5 1 15,-5-1-3-15,-3 3-16 16,-2-1-4-16,-4 0 3 16,-3-2-7-16,-5 0 9 15</inkml:trace>
  <inkml:trace contextRef="#ctx0" brushRef="#br0" timeOffset="169197.53">18583 3896 181 0,'-9'0'29'16,"-3"0"-34"-16,1 0 10 16,9 0-1-16,1 0 24 15,1 0 10-15,0 0-12 16,0 0-13-16,0 0-2 0,0 0-6 16,0 0-2-16,-2 0 0 15,2 0-4-15,0 0 2 16,0 0-3-16,0 0 4 15,0 0-2-15,0 0 3 16,0 0-3-16,0 0 2 16,0 0-36-16,0-1-99 15</inkml:trace>
  <inkml:trace contextRef="#ctx0" brushRef="#br0" timeOffset="172338.01">18542 3937 150 0,'-8'0'41'0,"-4"0"-24"15,5 0 13-15,4 0 2 0,0 0 1 16,3 0 5-16,0 0-16 15,0 0-10-15,0 0-4 16,0 0 0-16,-2 0-3 16,2 0 2-16,0 0-1 15,0 0-3-15,0 0 1 16,0 0 2-16,0 0-3 16,0 0 1-16,0 0-4 15,2 0 0-15,8 0 2 16,5 0 1-16,-1 0 0 15,2 0-3-15,0 0 3 16,1-2-3-16,-1 2 3 16,3 0-3-16,4 0 1 0,2 0 0 15,1 0 0-15,0 0 1 16,3-1 0-16,-3-1 1 16,4 0-3-16,6-1 4 15,0 0-4-15,2 0 2 16,-2 1-2-16,-3 0 0 15,-4 2 1-15,-2-1 2 16,3-1 0-16,-4 1-3 16,0 1 8-16,1 0-5 15,-3 0 0-15,0 0-3 16,1 0 1-16,2 0 1 16,0 4 0-16,1 4 0 0,-3 1-3 15,-2-2 3-15,-2-5-3 16,-1 0 3-16,3 1-2 15,-1-3 1-15,-1 0 0 16,7 0 0-16,1 0 0 16,0 0 3-16,6-2-3 15,0-3-2-15,1 2 3 16,6 0-3-16,0 0 2 16,6-1-1-16,2-1 1 15,3-1-2-15,-1-1 2 16,-2-2 0-16,0 3 0 15,-4-3 0-15,-2 2-2 16,-4 2 1-16,0-2-2 0,-3 3 3 16,0 1-1-16,1-1 2 15,1 2-2-15,5-2-1 16,4 0 1-16,4 0 1 16,4-3 0-16,1 0-2 15,1 0 1-15,0 0-2 16,-4 0 3-16,-2 0 0 15,-3 0-1-15,-6 2 1 16,-2-2-2-16,0-2 3 16,1 1-4-16,4-3 1 15,5 0 2-15,2-2 1 16,4 2-4-16,1 1 4 0,-3 3-2 16,5-2 0-16,2 1 0 15,5-1-1-15,3 1 2 16,6 1-1-16,-1 1 0 15,-1 2 2-15,-4 0-4 16,-6 1 1-16,-4-3 2 16,-6 3-1-16,-4-3 2 15,-2 0-1-15,-1 2-4 16,-2 0 3-16,0-1 0 16,-10 3 0-16,-2-1 2 15,-9 2-1-15,-7 1-2 16,-4 0-1-16,-9 0 4 15,-2 0-4-15,-2 0 4 0,0 0-4 16,0 0 5-16,0 0-3 16,0 0 1-1,0 0-1-15,-19-7-22 16,-16-7-196-16</inkml:trace>
  <inkml:trace contextRef="#ctx0" brushRef="#br0" timeOffset="172630.24">22118 3293 488 0,'0'2'-14'16,"0"8"-10"-16,16 2 23 16,8 8 1-16,3 5 1 15,2 4 1 1,4 2-2-16,-5 2 2 0,-2 2-2 15,-9 2 0-15,-8 5 0 16,-9 5 2-16,0 3 0 16,-17 0 4-16,-15 0-1 15,-3-5 0-15,-3-7 1 16,5-3-5-16,1-10 3 16,3-4-4-16,7-1-2 15,6-4-78-15,6-11-229 16</inkml:trace>
  <inkml:trace contextRef="#ctx0" brushRef="#br0" timeOffset="173889.92">20418 3913 289 0,'11'-2'8'0,"-1"2"-16"16,3-1 11-16,11 1 0 15,7-1-1-15,8-1-1 16,7 2 2-16,1-1-3 15,2-2 0-15,-3-1 2 16,3 0-2-16,-4 0 3 16,-4-1-4-16,-8 3 4 15,-10 0-1-15,-6 1-1 16,-6 1 3-16,-8 0-3 0,-3 0 0 16,0 0 13-16,0 0 40 15,-15 0 9-15,-10 0-43 16,-13-2-21-1,-4 1 7-15,-8-2-3 0,-4 1-1 16,-2-3 0-16,-2 1 1 16,1 4 0-16,-3 0 0 15,4 0-1-15,4 0-2 16,10 4 1-16,11-1-1 16,10 0 3-16,12-3-5 15,6 0 4-15,3 0-1 16,0 0-4-16,0 0-4 15,27 3-3-15,15 1 11 0,19 0-1 16,15-3 3-16,10-1-2 16,9 0-1-1,1 0 2-15,-5-1-1 16,-8-2-1-16,-11 2-3 0,-11 1-2 16,-9-2-25-16,-12 2 3 15,-10 0-29-15,-16 0-37 16,-12 0-83-16</inkml:trace>
  <inkml:trace contextRef="#ctx0" brushRef="#br0" timeOffset="178963.07">18429 4325 341 0,'-17'0'-1'0,"8"-2"7"15,3-1-5 1,3 1 30-16,3 1 16 16,-1 1-22-16,1 0-13 15,0 0-8-15,0 0-1 0,0 0 1 16,0 0 3-16,0 0-4 16,0 0-1-16,0 0-3 15,0 0 1-15,0 0 0 16,0 0 2-16,0 0-2 15,0 0 1-15,0 0 0 16,0 0 0-16,0 0 0 16,0 0-1-16,0 0 3 0,0 0-1 15,0 0 0-15,0 0-4 16,0 0 3 0,0 0 0-16,0 0 0 15,0 0-1-15,0 0 0 0,0-1 0 16,0 1-1-16,0 0 2 15,0 0-1-15,0 0 0 16,0 0 1-16,0 0-3 16,0 0 2-16,13 0-30 15,8 0-44-15,7 0-154 16</inkml:trace>
  <inkml:trace contextRef="#ctx0" brushRef="#br0" timeOffset="182382.33">20332 5486 227 0,'-20'-1'14'0,"2"1"-21"15,-1 0-90-15,3 1 18 16,-2 6 59-16,4 0 13 16,7-3 9-16,1 2-2 15,6 2-2-15,0 2-5 16</inkml:trace>
  <inkml:trace contextRef="#ctx0" brushRef="#br0" timeOffset="192750.95">20166 12262 537 0,'-22'3'0'0,"18"-3"5"15,4 0 15-15,0 0 19 16,0 0-27-16,0 0-10 16,1 0-4-16,10-5 5 15,3-7 2-15,-3-3-6 16,2-4 4-16,1-5-2 15,-1-6 2-15,3-5-5 16,1 1 6-16,-2 5-6 16,-3 8 4-16,-2 10-4 15,1 6 2-15,-2 5-4 16,8 1 1-16,4 17 4 16,3 9 9-16,4 3 0 0,1-2-7 15,-4-3 0-15,0-7-2 16,-4-8 0-16,-6-3 1 15,0-6-4-15,-3-1 4 16,1-7-4-16,5-21 4 16,3-9 2-16,-2-4-4 15,2 1 0-15,-2 13 0 16,-4 7-1-16,1 12 0 16,-2 8 0-16,7 0-2 15,2 17 5-15,2 12-1 16,1 4 3-16,-2-1-2 15,0-4 3-15,-3-5-5 0,-2-7-1 16,0-11 2-16,0-5 0 16,3 0-1-16,6-26-1 15,0-15 4-15,4-11-5 16,-4-4 2-16,-5 6 0 16,-6 14-2-16,-3 14 2 15,-1 11 0-15,1 11 0 16,3 12-5-16,5 17 6 15,3 12 5-15,0-1-1 16,0-3-3-16,3-3 0 16,-2-11-3-16,0-3 2 15,-1-9 1-15,-3-7-4 16,0-4 3-16,0-3-3 0,4-25 2 16,2-9-1-16,2-5-1 15,-5 6 0-15,-7 14 3 16,-3 11-3-1,0 11 0-15,1 0-1 0,5 16 4 16,3 5 2-16,-2 3 0 16,2-3 0-16,3-5-1 15,4-8-2-15,5-8-1 16,4 0 4-16,2-26-7 16,-5-11-30-16,-6-9-95 15,-15 2-379-15</inkml:trace>
  <inkml:trace contextRef="#ctx0" brushRef="#br0" timeOffset="194398.27">21601 12114 320 0,'0'0'43'0,"0"0"-14"16,0 1 42-16,-5 0 5 16,-2 1-23-16,-7 2-22 0,-5 2-8 15,-5 5-5 1,-9 0 5-16,-2-1 6 16,-6-1-2-16,-6 0-2 15,-5 0 0-15,-2 0-12 0,-3-2 4 16,2-1-9-16,2-5-3 15,-5-1 0-15,2 0-2 16,0-1 1-16,-4-11-5 16,-1-5 3-16,0-3-1 15,2-4 1-15,-1-3 0 16,4-3-1-16,6-2 2 16,-2 0-6-16,5-3 6 15,2-1-5-15,-3-1 2 16,2-1-2-16,-1 1 4 15,3-1 0-15,1 1-2 16,6-4 0-16,4 0-2 0,3-2 2 16,7-5-3-16,0-5 4 15,1-4-1-15,-2-3 0 16,4 1-1-16,3 6 4 16,3 7-4-16,4 8 1 15,2 5 3-15,2 1-6 16,5 7 6-16,-1 1-3 15,2-1 0-15,0 0-5 16,5-3 6-16,8-1-2 16,5 0 2-16,3 3-2 15,0-2 0-15,3-1 5 16,-1 2-7-16,3 2 4 16,2 0-2-16,6 0 0 0,7 0 1 15,9 2-2-15,4 0 2 16,4 3-3-16,0 3 3 15,2 3-1-15,-7 3 2 16,1 5-6-16,-5 5 5 16,0 1-1-16,3 0-1 15,3 1 0-15,3 8 1 16,0-1-2-16,1 2 2 16,-3-2 2-16,-2 2-5 15,1 1 4-15,-1-1-4 16,1 2 0-16,-5 1-6 15,-1-2 2-15,0 1 4 0,-5-1 1 16,-2-2 3-16,-1-1-1 16,-5-1 2-16,-3 1-2 15,-2 3 2-15,-4 5-3 16,-1 2 4-16,3 7-4 16,0 3 2-16,3 2 0 15,-3 2-1-15,3 4 1 16,-5-1-1-16,1 6 2 15,-4-3-5-15,0 2 5 16,-4 2-2-16,-1 0 1 16,-3 1 1-16,-4 3-3 15,-2 1 4-15,0 1-4 16,-2 3 3-16,-3-4-3 0,-2 2 0 16,-3-4-2-16,0-4 4 15,0 0-1-15,0-5 2 16,-5 0-2-16,-6-3 0 15,-2 1 5-15,-2-1-7 16,-4-1 6-16,-5 0-4 16,-5 0 2-16,-7 1-1 15,-6 1 4-15,-7 0-4 16,-1 2 2-16,-1-1 3 16,-1 0 0-16,-1-2 3 15,0-6-1-15,-5-2 4 16,0-1-4-16,1-2 0 0,0 0-5 15,5 0 3-15,0-1-4 16,4-3 0-16,2 2 1 16,4-5-1-1,4 0 2-15,7-5 1 0,5-2-2 16,5-2-3-16,5-2 3 16,6 0-3-16,5 0 0 15,5-2-11-15,0 2-40 16,6 0-66-16,5-4-154 15</inkml:trace>
  <inkml:trace contextRef="#ctx0" brushRef="#br0" timeOffset="194541.89">21155 12392 573 0,'-3'1'-83'15,"3"2"11"-15,6 1-20 16</inkml:trace>
  <inkml:trace contextRef="#ctx0" brushRef="#br0" timeOffset="202175.15">7726 6714 437 0,'-18'-4'7'15,"2"0"26"-15,6 0 29 16,4 2-18-16,-2 1-18 15,0 0-14-15,0 1 4 16,0 0-7-16,-5 0-1 16,-2 0 2-16,-3 13-6 15,-4 11 0-15,-4 5 1 16,3 5 1-16,2-2-2 16,0-2 2-16,7 0 2 15,3-5-5-15,8-2 0 16,3 1-4-16,0 4-2 15,16 0 1-15,6 8 4 0,5 1-5 16,8 0 4-16,7 0-4 16,3-5 5-16,3-3-3 15,7-8 2-15,-1-12-3 16,11-9 2-16,2-16 5 16,-10-20-5-16,-7-9 1 15,-9-5-16-15,-8-2 16 16,-8-4-1-16,-5 2 1 15,-10 4-2-15,-9 6 4 16,-1 8-2-16,-3 3-1 16,-19 5 2-16,-1 2 2 15,-14 2 6-15,-8 2 0 0,-5 9 5 16,-7 6 0-16,-3 7-6 16,-5 7-6-16,4 18-4 15,12 4 4-15,13-3-5 16,14-4 3-16,13-4-11 15,9 5-33-15,0 1-35 16,0-2-99-16</inkml:trace>
  <inkml:trace contextRef="#ctx0" brushRef="#br0" timeOffset="203034.87">7893 7635 363 0,'-34'1'10'0,"1"10"42"16,0 6 12-16,5 4-5 15,0 2-20-15,4 9-8 16,3 5-16-16,3 6 1 15,4 1-3-15,3 2-5 16,8-2 2-16,3 1-7 0,0-2-1 16,4-8 2-16,17-3-4 15,9-11 0 1,12-8-2-16,13-13-1 16,17-1 2-16,6-28 0 0,1-14-7 15,-5-8-6-15,-19-5-19 16,-16 0 5-16,-18 3 19 15,-18 8 7-15,-3 0 1 16,-13 8 8-16,-21 0-1 16,-8 7 12-16,-12 5 5 15,-5 7 8-15,1 11-1 16,-1 4-10-16,7 3-3 16,8 1-8-16,11 11-3 15,9 3-7-15,12-4-3 16,12 4-13-16,5 2-64 15,23-6-39-15,12-7-260 16</inkml:trace>
  <inkml:trace contextRef="#ctx0" brushRef="#br0" timeOffset="203838.01">9754 7039 474 0,'-34'-3'15'0,"7"3"-11"15,2 0 19-15,7 0 40 16,6 5-25-16,3 6-22 16,1 11-9-16,2 10-7 15,1 8 3-15,4 7-3 0,1 3 1 16,0 0 1-16,0 3 1 16,6-6-2-16,11-5 1 15,12-6-1-15,3-10-3 16,3-3 4-16,4-7-3 15,-2-11 0-15,6-5 2 16,3-8 0-16,-1-17 1 16,-7-9 0-16,-2-11 1 15,-11-6-3-15,-2-6 5 16,-11-3-1-16,-12 5-2 16,0 6 2-16,-15 10 10 15,-17 11 14-15,-11 6 15 16,-3 8-25-16,-9 6-1 0,-3 5-11 15,2 3-3-15,-1 0-2 16,11 1-1-16,7 5-2 16,14 1-11-1,8 2-51-15,5-1-66 0,1-3-455 16</inkml:trace>
  <inkml:trace contextRef="#ctx0" brushRef="#br0" timeOffset="206597.92">9911 8177 557 0,'-45'-1'7'16,"11"1"-4"-16,3 0 53 15,1 1-10-15,3 11-7 16,5 1-21-16,2 7 1 15,3 8-5-15,3 8-10 16,2 14-1-16,3 6-2 16,9 5 1-16,0 4 0 15,9-6 0-15,12 2-4 16,6-10 3-16,4-9-2 16,5-8-2-16,-2-10 2 15,9-7-1-15,1-8 2 16,0-5 0-16,3-4 1 15,0 0-1-15,-4-11 1 0,-4-7-1 16,-2-2-2-16,-4-10-3 16,-3-10 4-16,-2-10 1 15,-8-11 3-15,-7-7-1 16,-6-2 0-16,-7-4 3 16,0 9-3-16,-19 4 1 15,-14 11 3-15,-7 10 5 16,-11 6 0-16,-4 13 3 15,-7 7 8-15,-7 14-7 16,1 0-12-16,1 10-3 16,12 10 0-16,16-6-2 15,13-3-10-15,26-4-53 0,0-3-64 16,21-4-198-16</inkml:trace>
  <inkml:trace contextRef="#ctx0" brushRef="#br0" timeOffset="213902.11">8134 6986 111 0,'0'-2'55'16,"-1"1"-39"-16,1 1 44 0,0 0-14 15,0 0-8 1,0 0-11-16,0 0 5 16,0 0 4-16,0 0 1 0,0 0-5 15,0 0 1-15,0 0-5 16,0 0-8-16,0 0-8 15,0 0-6-15,0 0-5 16,0 0 3-16,0 0-4 16,0 0-2-16,0 0 4 15,0 0-6-15,0 0 4 16,3 1 0-16,3 3 0 16,1 2 2-16,5 4-2 15,-1 1 2-15,5 3-1 16,-4 1 2-16,2 0 1 15,0 2 2-15,2 1-6 16,1 0 4-16,5 3-4 0,2 3 0 16,1 1 0-16,2 6 2 15,5-1 0-15,1 4-3 16,2 3 3-16,-1 1-1 16,0 1 1-16,2 5-2 15,0 0 0-15,3 4 1 16,2-4-1-16,-2 2 0 15,4-3 1-15,0-4 1 16,2-2-3-16,1-3 2 16,-2-2 0-16,1-3 1 15,-4 1-4-15,2 1 4 16,2-2-2-16,-4 4 0 0,1 3 3 16,-5 1-3-16,4 2 1 15,-1-3 0-15,6 0 0 16,4 2-2-16,0-2 3 15,5 2-3-15,-6-5 4 16,-7-5-3-16,-7-6 1 16,-6-5-2-16,-10-6 2 15,-9-4 1-15,-2-4-3 16,-5-2 1-16,-1-1 0 16,-2 0 4-16,0 0-3 15,0 0 1-15,0 0-1 16,-5 0-14-16,-9-16-52 15,-8-15-132-15</inkml:trace>
  <inkml:trace contextRef="#ctx0" brushRef="#br0" timeOffset="214182.37">9490 7925 445 0,'0'26'34'0,"7"7"-37"15,5 14 4-15,4 6 3 16,10-6 2-16,-3 1 6 16,1-9-4-16,-3-4-2 15,-8-9-1-15,-7-12 0 0,-6-3 31 16,-3-6 17-16,-25 5 7 16,-19 1-32-16,-10 3-21 15,-6-1-2-15,2-6-1 16,9-3-1-16,8-4-2 15,3 0-1-15,5 0-31 16,1 4-54-16,-4 6-143 16</inkml:trace>
  <inkml:trace contextRef="#ctx0" brushRef="#br0" timeOffset="-214543.34">8286 7733 542 0,'-22'0'12'15,"10"0"1"-15,1 0 35 0,4 0-8 16,4 0-2-16,3 0-19 15,0 0-9-15,0 0-3 16,0 0-2 0,0 0 0-16,0 0-5 0,0 0 4 15,0 0-4-15,0 0 4 16,0 0-4-16,2 0 2 16,18-6-3-16,12-2 3 15,15-9 0-15,12-4 0 16,9-6 1-16,9-3-1 15,13-6 1-15,2-5-3 16,8 1 1-16,-1 0-1 0,-5 5 0 16,-12 9 2-16,-12 6-3 15,-16 6 0 1,-13 5 3-16,-9 2-3 16,-11 3 0-16,-9 1 3 0,-8 3-3 15,-4 0 4-15,0 0-4 16,0 0 6-16,0 0-1 15,0 0 0-15,0 0-4 16,-12-4 4-16,-6-5-17 16,-7-6-48-16,-8-7-48 15,-3-5-136-15</inkml:trace>
  <inkml:trace contextRef="#ctx0" brushRef="#br0" timeOffset="-214302.75">9038 7146 561 0,'0'0'-7'0,"0"5"4"16,0 8-7-16,20 9 6 15,6 13 18-15,4 5 1 16,0 6-5-16,-2-1-2 16,-10-4 0-16,-3-3-3 15,-11-5 0-15,-4 0 3 16,-4-1 2-16,-17 0-1 15,-5 0-6-15,0-6-2 16,2-7-4-16,3-5-40 16,8-6-67-16,1-5-166 15</inkml:trace>
  <inkml:trace contextRef="#ctx0" brushRef="#br0" timeOffset="-209194.28">10562 7250 522 0,'-11'-1'15'0,"11"1"23"16,0 0 11-16,0 0-18 15,0 0-13-15,0 0-14 16,0 0-3-16,0 19-2 16,0 16 6-16,0 15 11 15,0 10-1-15,0 8-2 16,0 5-4-16,-1 2 0 16,-9-1-6-16,3-13-1 15,4-12-1-15,3-11 2 16,0-14-4-16,0-7 1 0,0-7-20 15,16-10-57-15,6-10-66 16,2-34-51 0</inkml:trace>
  <inkml:trace contextRef="#ctx0" brushRef="#br0" timeOffset="-208933.97">10756 7496 502 0,'-27'15'13'16,"-3"5"8"-16,3 1 39 15,0-2-25-15,2 0-26 16,7 1-5-16,8-5 1 16,6 0-7-16,4 1 4 0,8-2-4 15,13 2 0-15,9-3 0 16,1-4 3-16,2-2 0 16,-5 0 0-1,-4-1 0-15,-3-3-1 0,-5-1 3 16,-5 0-4-16,-5 1 1 15,-3-2-4-15,-2 3-8 16,2 0-34-16,1 5-54 16,-4-4-77-16</inkml:trace>
  <inkml:trace contextRef="#ctx0" brushRef="#br0" timeOffset="-208222.62">10882 7992 462 0,'-23'4'22'0,"0"2"1"16,2-4 38-16,-1 3-17 16,2-4-31-16,1 2-4 15,-3-1-4-15,-4-2 3 16,-5 0-2-16,-6-11-2 15,-6-7 0-15,-6-2-3 16,-2-4 1-16,-4-6-1 0,10-2 3 16,0-2-2-1,11 1 1-15,9-3 1 16,7-3 1-16,5-3-3 16,5-2-1-16,2-2-2 0,4-3-1 15,2-4 4-15,0-2-3 16,0-4 4-16,2-3-4 15,8-3 2-15,7-2-2 16,2 7 0-16,2 7 2 16,0 14-2-16,-2 8 1 15,4 6-2-15,-1 2 4 16,2 1-3-16,-3 5 2 16,1 2-3-16,0 6 3 15,4 4-5-15,5 0 3 16,2 5-1-16,4 0 0 15,0 2 2-15,2 15-2 16,0 2 4-16,4 5-4 0,-3 2 2 16,0 1 1-16,0 2 0 15,-2 3-1-15,-4 7-2 16,-1-2 2-16,-8 5-2 16,-3 3 3-16,-7-4 0 15,-7 4-4-15,-4 3 4 16,-4 7 1-16,0 3 1 15,-6 4 4-15,-13 4 0 0,-8-2 3 16,-1-3 2 0,-5-3-3-16,0-8 3 15,0-5-8-15,0-5 2 16,1-8-3-16,3-4 0 0,1-4-2 16,4-4-1-16,5-4-2 15,4-4-19-15,6 1-37 16,2-3-74-16,-2-8-187 15</inkml:trace>
  <inkml:trace contextRef="#ctx0" brushRef="#br0" timeOffset="-200819.78">7931 7207 35 0,'-2'0'35'0,"2"0"-25"16,-2 0 4-1,2 0 10-15,0 0-4 0,0 0-9 16,-1 0 3-16,-1 0 11 16,1 0 10-16,-2 0 0 15,0 0 4-15,0 0-8 16,0 0 0-16,1 0-18 15,-1 0 0-15,-1 0-9 16,-3 0-2-16,1 2-1 16,1 3-1-16,2-2 0 15,1-3 0-15,-1 1 4 0,2-1-7 16,-6 0 6-16,-2 4-3 16,-2 0 0-16,-5 1 0 15,1 0 1 1,-1-2 1-16,1-1 2 0,-2-2 13 15,2 0 11-15,-2 0 3 16,-3-6-20-16,-5-4-9 16,3-1 3-16,-1 0-3 15,1-3 2-15,4 0 2 16,-3-2 0-16,8-2-4 16,-2 5 3-16,1-4-4 15,2 3 5-15,-2 1-4 0,5 3 1 16,1-2 8-1,-2 2 2-15,2 1-10 16,1-2 1-16,1 1-2 16,2 0-2-16,2 0 1 0,2-2-2 15,0-5 2-15,0-2 0 16,3-6-1-16,9 2 0 16,-5-3 1-16,4 5 1 15,1 2-2-15,-3-1 1 16,1 6-2-16,-3 2 2 15,-4 1-2-15,-1 2 3 16,2 2-3-16,1-3 1 16,1 4 0-16,3-4-1 0,0 0 2 15,4-3-5 1,6 1 6-16,1-2-3 16,-1 1-1-16,4 1 1 15,-1 1 1-15,3 0-1 0,1 1-1 16,6 2 3-16,-3-4-4 15,4 4 6-15,-2-2-4 16,-1 2 1-16,-2 2-2 16,-1 1 1-16,-5 2 1 15,-3 0 0-15,2 3-4 16,0 0 0-16,0 0 3 16,3 0-1-16,-1 2 2 15,3 10-4-15,2 4 6 16,-4 3-5-16,-6 5 3 15,2-1 0-15,-4 4-2 16,-5 2 5-16,-5 3-4 0,-3 1 0 16,-3 2 2-16,0 6 2 15,-17 0-3-15,-8 4 5 16,-3-1-4-16,-6-3 1 16,-1-2-1-16,-1-5 0 15,-2-3 2-15,0-3-3 16,-4-3 3-16,5-9-9 15,4-7-3-15,9-9-38 16,9 0-21-16,6-3-111 16</inkml:trace>
  <inkml:trace contextRef="#ctx0" brushRef="#br0" timeOffset="-199123.16">10255 9016 85 0,'0'5'114'0,"0"-5"-108"15,0 0 34-15,0 0 21 0,-6 0-8 16,-6 0-2-16,0 0-3 16,-1 0-2-1,-2 0-1-15,0 0-11 16,0 0-16-16,-1 0-4 0,1 0-6 15,-2 0-2-15,-3-3 1 16,-6-4-3-16,-3-2 2 16,-4-5-2-16,-5-7 0 15,-4-7 2-15,3-5-4 16,-2-6 1-16,9-3-4 16,3 4 5-16,7 0-5 15,5 0 2-15,3 2-1 0,2-2 1 16,2-2-3-16,4 0 2 15,6 3 2 1,0 0-3-16,0 3 2 16,0 2-2-16,10 0 0 0,2 3 0 15,0-1 1-15,-1 2-1 16,3 7 1-16,-1 3-1 16,-1 3 1-16,3 1 0 15,3 0-1-15,0 2 3 16,0 0-5-16,3 0 5 15,1 6-3-15,4-2 0 16,3 5 0-16,3 2 1 16,4 1-3-16,-3 0 1 0,2 0 3 15,-1 0-1 1,-4 0-1-16,1 6 2 16,-4 12-1-16,-1 5-2 15,-3 7-2-15,-1 6 3 0,0 4-1 16,-6 6 5-16,0 1-4 15,-3 2 3-15,-3 1-3 16,-3-3 2-16,-4-1-1 16,-3-1-1-16,0-3 3 15,-11-1-1-15,-5-2 2 16,-8-6-3-16,-1-2 1 16,-6-4 3-16,-8-3-1 15,-2-3-1-15,-6-7 3 16,-3-7-3-16,-5-6 1 15,0-1-2-15,-3-11 3 16,-3-14-1-16,-1-13-2 0,-4-5 2 16,7-5-5-16,5-5 2 15,12 0-1-15,16-1 1 16,6 1-3-16,11 1 5 16,9-3-4-16,0 1 1 15,24 0 3-15,10 4-4 16,5 4 3-16,7 7-3 15,8 7 3-15,-2 3-4 16,2 8 2-16,-2 5-1 16,-1 7 1-16,-3 9-1 15,3 0-1-15,-5 12 4 16,0 13-1-16,-4 9-1 16,-3 5 1-16,-1 4 1 0,-6 4-4 15,-5 3 3-15,-6 5-2 16,-8 4 2-16,-13 5 0 15,0 0-1-15,-4-4 1 16,-13-5 0-16,-4-3 0 16,-2-9 2-16,3-6-1 15,-1-8-1-15,1-8 0 16,1-5 2-16,2-8-16 16,2-7-31-16,-2-1-78 15,2-9-93-15</inkml:trace>
  <inkml:trace contextRef="#ctx0" brushRef="#br0" timeOffset="-191781.94">14979 6565 113 0,'0'0'19'15,"0"0"-17"-15,-1 0 2 16,1 0 11-16,0 0-10 16,0-2-3-16,0-1-2 15,0 0-1-15,0 0-3 16,0 1 4-16,0 2 0 15,0 0-2-15,-2-2 5 0,-1 2 3 16,0 0 23-16,-1 0 2 16,-1 0-2-16,2 0-10 15,2 0 0-15,1 0 0 16,0 0-5-16,0 0 5 16,0 0-7-16,-2 0-2 15,2 0-9-15,0 0 2 16,0 0-2-16,0 0 0 15,-1 0 1-15,1 0 6 16,-3 0 9-16,3 0-3 16,0 0 1-16,0 0 8 15,0 0-13-15,0-1-11 0,0 1 4 16,0 0-5-16,6-2 3 16,0 2-1-16,-2 0-1 15,5 0 1-15,0 0-1 16,0 0 2-16,-2 0-1 15,-2 0 2-15,-3 0-3 16,-1 0 2-16,-1 0-2 16,0 0 2-16,0 0-1 15,0 0 0-15,0 0 3 16,0 0-7-16,3 0 7 16,1 0-5-16,2 0 4 15,2 0-2-15,1 0 0 16,7-7 0-16,-1-4 2 0,6-3-6 15,1-2-4-15,-1-4-15 16,1-2-4-16,4-2 3 16,0-3 5-16,0-1 7 15,2-1-12-15,2-2-16 16,1 2 32-16,0-1 7 16,-4 0-1-16,3 3 4 15,-2-2-1-15,4 3-4 16,5 0 5-16,1-3-2 15,7-2 1-15,1-2-1 16,-1-2 1-16,1 0-2 16,-6-1-10-16,-4-2-4 0,-1 1 3 15,-4-2 9-15,-3 1 3 16,2-5 1 0,-2 1-1-16,5-2 3 15,-2-2-1-15,4-2 1 0,-1 0 2 16,0-1-4-16,1 1 4 15,3-4-4-15,-1 0 6 16,4-3 3-16,0-1 2 16,2 0-8-16,3-1-2 15,1 0 0-15,0 3-2 16,1 1 2-16,-4 3-5 16,-5 2 6-16,-4 8-8 15,-6 7 4-15,1 1 0 0,-3 4 1 16,1-3 0-16,0 3 0 15,1 0 0 1,2-4-2-16,-1 1-13 16,-1-7-12-16,-3 0-25 0,-2-1-14 15,-2 0 20-15,-5 2-33 16</inkml:trace>
  <inkml:trace contextRef="#ctx0" brushRef="#br0" timeOffset="-191482.08">16756 4159 247 0,'30'0'-13'0,"7"0"-19"15,4 2 29-15,-3 10 2 16,-4 7-3-16,-6 6 4 16,-8 6-4-16,-7 1 3 15,-10 1-4-15,-3 6 13 16,-3 0 8-16,-16 0 3 16,-2 0-8-16,-1-6-2 0,5-6-7 15,5-7-3 1,8-13-89-16</inkml:trace>
  <inkml:trace contextRef="#ctx0" brushRef="#br0" timeOffset="-190314.89">18620 4148 242 0,'0'0'26'0,"0"0"-27"16,3 0-2-16,6 0 1 16,5 0 4-16,10 1-2 15,2 5 1-15,4 1-1 0,3 0 3 16,1 5-4-16,4 0 1 16,0 4-6-16,-2 2-5 15,-2 3-5-15,-6 4 4 16,-2 4 0-16,-4 3 5 15,2 7 7-15,3 1-2 16,6 4 0-16,11 4 2 16,5-5 17-16,14 0 8 15,10-3-12-15,1-1 7 16,11-2-6-16,4 2 3 16,5-3-2-16,0 5-10 15,-3 3 0-15,-7 0 0 16,-3 0 0-16,-2 3-1 0,3-1 0 15,6-2 1-15,5 0-1 16,-4-1-2-16,-1-2 0 16,-5 0-2-16,-7-2 2 15,0 2-2-15,-9-3 2 16,-3 3 1-16,-7-2-4 16,-3 1 2-16,4 2-2 15,3-1 4-15,10 0-4 16,3-4 2-16,0 0-1 15,0-4 1-15,-7 0-1 16,-8-1 2-16,-2-1-2 16,-5 0-1-16,5 2 2 0,4 0 4 15,-2 2 14-15,4 0-6 16,-2 0-1 0,-9-5-3-16,-7-3-2 15,-11-4-2-15,-5-3 0 0,-9-3-3 16,-6-5 2-16,-3-3-1 15,0 0 3-15,2 4 9 16,2 2 0-16,1 3-4 16,0 2-3-16,4-1-4 15,1 2-2-15,5 1 3 16,0-2-2-16,-2 0-1 16,-3-6 3-16,-4-4-5 15,-6-5 3-15,-5-4-3 0,-3 1 1 16,0-2-1-16,0 0-13 15,5 0-18 1,3-2-17-16,2-11-19 16,-3-5-88-16</inkml:trace>
  <inkml:trace contextRef="#ctx0" brushRef="#br0" timeOffset="-190040.64">22514 6120 512 0,'0'-2'5'0,"-3"2"1"15,-5 21-13-15,-1 28 15 16,2 17 16-16,5 13-8 16,2-8-9-16,0-5-3 15,2-9 0-15,5-10-3 0,4-8 5 16,-7-13-9 0,-1-11 6-16,-3-9-2 0,0-6 1 15,-3 0 9-15,-25 0 44 16,-16-4-34-16,-12-6-22 15,-5 6 4-15,1 3-6 16,10 1-2-16,14 0-15 16,14 12-11-16,16 10-74 15,6 3-101-15</inkml:trace>
  <inkml:trace contextRef="#ctx0" brushRef="#br0" timeOffset="-182034.85">7832 6945 278 0,'5'-11'66'0,"-5"10"-42"16,0 1 16-16,0 0-11 0,0 0 13 16,0 0 4-16,0 0 2 15,0 0-7 1,0 0-12-16,0 0-10 16,0 0-6-16,0 0-6 0,0 0-2 15,0 0-2-15,0 0 0 16,0 0-3-16,0 0 1 15,0 0 3-15,0 0-6 16,0 0 3-16,0 0-8 16,0 0-19-16,7 0-41 15,5 3-75-15,8 9-104 16</inkml:trace>
  <inkml:trace contextRef="#ctx0" brushRef="#br0" timeOffset="-181494.3">10058 8439 531 0,'2'1'21'0,"-2"-1"36"15,0 0 2-15,0 0 0 16,0 0-21-16,0 0-11 15,0 0-11-15,0 0-7 0,0 0-7 16,0 0 1-16,0 0-5 16,1 0 2-16,1 0 1 15,-1 0-3-15,1 0 0 16,-1 0-4-16,4 0-18 16,1 10-46-16,-5 4-53 15,-1-3-174-15</inkml:trace>
  <inkml:trace contextRef="#ctx0" brushRef="#br0" timeOffset="-180387">15141 6584 19 0,'0'-1'18'0,"0"1"-3"16,-8 0-15-16,0 0-3 0,-4 6 20 16,2 2-13-16,1-2 15 15,1 0-9-15,4-5 5 16,2-1-1-16,2 0-9 16,0 0-27-16</inkml:trace>
  <inkml:trace contextRef="#ctx0" brushRef="#br0" timeOffset="-180282.28">15141 6584 58 0,'-94'40'-58'0</inkml:trace>
  <inkml:trace contextRef="#ctx0" brushRef="#br0" timeOffset="-179386.86">14997 6671 16 0,'-5'0'74'16,"4"0"-14"-16,-1 0 17 15,2 0-14-15,0 0-16 16,0 0-13-16,0 0-6 16,0 0-14-16,0 0-7 15,0 0-4-15,0 0-1 16,0 0 0-16,0 0-3 16,0 0 2-16,0 0-3 15,0 0 3-15,0 0 2 16,0 0 2-16,0 0 8 0,0 0 4 15,0 0-5-15,0 0-2 16,0 0 0-16,0 0-4 16,0 0 6-16,0 0-5 15,0 0-2-15,0 0 3 16,0 0-6-16,0 0-2 16,0 0-1-16,0 0 1 15,2 0-1-15,2-1 2 16,1-3-1-16,3-3 1 15,0-3-2-15,3-1 3 16,1-5-2-16,5-3 0 16,4-1 1-16,3-7-1 15,5 0 0-15,-3-2-2 0,7 2 4 16,-3-1-4-16,-2-2 4 16,5 1-4-16,-3-1 3 15,1-1-2-15,0 1 1 16,2-4 0-16,1 0-1 15,5-5 2-15,0 1-2 16,-2-2 1-16,3 0-1 16,2-2 2-16,0-3-2 15,0 0 1-15,2-3 1 16,1-4-1-16,-2-4 1 16,0 4-2-16,1-4 1 15,-2 5 0-15,2-2 0 16,2 3 0-16,-3 3 1 0,3 1-2 15,0 3 2-15,-1 1 0 16,1-2-3 0,-3-1 3-16,1-4-4 0,-3-2 3 15,2-6-5-15,-2-5 2 16,-4-8 2-16,-3 2 0 16,-4 2 0-16,-2 2-1 15,2 9 4-15,0-2-6 16,0 1 6-16,1 3-4 15,-3-1 4-15,0 0-1 16,-1 2-2-16,-2-1 2 16,1 2-1-16,-7 1 1 0,7 0-1 15,-3 4 2-15,0 4-6 16,2 8 7 0,-1 2-4-16,0 4 1 15,2 2 1-15,-3 1-3 0,-2 2 3 16,-5 5-3-16,-5 6 5 15,-7 6-6-15,-2 3 6 16,-2 3-4-16,0 0 1 16,0 0 3-16,-10 0-8 15,-4 0-5-15,-3 0-4 16,0 6-23-16,-5 7-36 16,0-4-53-16</inkml:trace>
  <inkml:trace contextRef="#ctx0" brushRef="#br0" timeOffset="-179142.51">16856 3931 479 0,'0'0'11'0,"4"0"-39"16,23 0 20-16,10 0 8 16,9 4 1-16,5 4 0 15,0 5-1-15,4 9 1 16,-8 9-3-16,-8 10 4 15,-11 8-4-15,-20 7-3 16,-8 0-10-16,-9 0 2 16,-26-3 4-16,-3-2 8 15,1-5 1-15,4-4-8 16,16-6-23-16,17-10-55 16,5-12-80-16</inkml:trace>
  <inkml:trace contextRef="#ctx0" brushRef="#br0" timeOffset="-178390.58">18883 4386 299 0,'1'10'19'15,"15"15"-38"-15,11 11 21 16,7 10-4-16,8 7 6 15,12 7-3-15,11-3 3 16,13-1-6-16,11-5 6 16,11-2-5-16,1-2-6 15,8 1-24-15,7 0-9 16,2 3 24-16,2 5 15 16,-2 6-8-16,3 4 3 15,2 8 6-15,2-1-1 16,3 2 2-16,-1 0-1 15,-2-1 0-15,3 4 0 0,4-4 0 16,7-2 0-16,3-4-1 16,2-8 1-16,-1-1 0 15,-4-8-2-15,-10-1-2 16,-12-4 0-16,-15-4 1 16,-16 0 3-16,-11-1-1 15,-14 1 1-15,-7 2 5 16,-8 0-4-16,-7 0 3 15,-2-6-3-15,-9-2 2 16,-10-9 3-16,-9-6 4 16,-3-7-2-16,-6-8 10 15,0-5 46-15,-18-1-27 0,-12 0-29 16,-7-10-60-16,-3-11-139 16</inkml:trace>
  <inkml:trace contextRef="#ctx0" brushRef="#br0" timeOffset="-178134.23">22414 6217 443 0,'0'35'6'16,"0"4"-18"-16,6 17 15 16,6 4-2-16,6-4 2 15,-3 1 1-15,2-7-2 16,-3-5 0-16,-4-8 1 0,-5-15-3 15,-5-8 3-15,-6-9-1 16,-33 2 19 0,-16 0-10-16,-16 0-7 15,-1-4-4-15,8-3 2 0,15 0 0 16,23 0-9-16,21 0-31 16,5 0-127-16</inkml:trace>
  <inkml:trace contextRef="#ctx0" brushRef="#br0" timeOffset="-177522.72">24714 6808 150 0,'58'-25'8'15,"6"-2"19"-15,7-1 19 16,0 2-9-16,5-3-18 16,2 1-9-16,4-4-9 15,1-2 3-15,2-3-7 16,3-5-29-16,-3-1-103 0</inkml:trace>
  <inkml:trace contextRef="#ctx0" brushRef="#br0" timeOffset="-177378.1">26080 6242 66 0,'19'-6'22'0,"-3"2"-17"16,-4 0 4-16,-2 1 25 15,-6 1-12-15,-4 2 3 16,0-1 7-16,0-3 0 16,-14-3-17-16,-14-4-74 15</inkml:trace>
  <inkml:trace contextRef="#ctx0" brushRef="#br0" timeOffset="-177170.66">25826 6068 419 0,'7'11'-14'0,"17"7"2"16,9 6 12-16,-1 0-1 15,4-1 3-15,-3-3 0 16,-8-3-2-16,-6 1 3 15,-11 0-6-15,-8 7 7 16,-12 4-8-16,-29 14 1 16,-19 10 10-16,-13 3-67 15,-4 0-144-15</inkml:trace>
  <inkml:trace contextRef="#ctx0" brushRef="#br0" timeOffset="-172894.02">8214 7226 233 0,'-1'-4'10'0,"-9"-7"-16"16,4-9-4-16,6 3 5 15,0-3 4-15,0 2-2 16,0 4 3-16,0 7 0 0,0 1 3 16,0 4 7-16,0 2 30 15,0-1 21-15,0 1-14 16,0-2-9-16,0 1-11 16,0 1-8-16,0-2-3 15,0 2-4-15,0 0-3 16,0 0-8-16,0 0 3 15,0 0-4-15,0 0 2 16,-5-4-1-16,-2-2 2 16,-3-2-2-16,-3-3-2 15,3-3 3-15,0-1-2 16,2-3 0-16,2-3-1 16,2 0 2-16,1-1-2 0,3-3 2 15,0 5-3-15,0 5 3 16,0 5 0-1,0 7-1-15,0 1 0 16,0 2-1-16,0 0 3 0,0 0 2 16,0 0 4-16,0 0-3 15,0 0-3-15,0 0-2 16,7 0-4-16,14 2 6 16,2 2-4-16,2 3 6 15,2 5-4-15,-5 0 2 16,3 8-1-16,1 5 3 15,2 13 4-15,2 3 3 0,4 10 4 16,1 5-9 0,7 4 1-16,5 1-4 0,2 0-1 15,6-1 1 1,1 1-1-16,4 2-2 0,1-1 3 16,3 5-1-16,3 3 1 15,2-1-2-15,2 3-1 16,-1-2 4-16,-3-8-5 15,0-5 4-15,0-9-2 16,3-7 0-16,7-3 2 16,0-7-2-16,-3-2-1 15,-9-7-2-15,-10-3 2 16,-8-2 1-16,-16-7 1 0,-10 0-3 16,-12-7 3-1,-6-2-3-15,-3 0 2 16,0-1 0-16,0 2 2 15,0-2-4-15,0 0 1 0,0 0 1 16,0 1-3-16,1 1 4 16,-1-1-3-16,0 0 2 15,0-1-3-15,0 0-29 16,0 0-45-16,-16-9-52 16</inkml:trace>
  <inkml:trace contextRef="#ctx0" brushRef="#br0" timeOffset="-172602.8">9683 8090 464 0,'-6'-4'19'16,"5"-1"-18"-16,1 5 0 15,0 0 1-15,0 0 8 0,3 11-21 16,14 16 13-16,9 15 13 16,-2 11 0-16,0 4-4 15,-4-1-3-15,-3-1-2 16,-5-10 1-16,-9-11 1 15,-3-12 10-15,-14-4 42 16,-26-1 0-16,-26 1-26 16,-23-3-14-16,-11-6-3 15,3-8-8-15,16-1-5 16,20 0 0-16,20 0-3 16,17-4 4-16,15 4-7 15,9 0-2-15,3-3-67 16,23 0-96-16,-1-1-30 0</inkml:trace>
  <inkml:trace contextRef="#ctx0" brushRef="#br0" timeOffset="-170450.33">5845 8074 491 0,'-25'-4'24'0,"1"0"-21"16,9 1 4-16,3 2 64 15,5 1-25-15,4 0-27 16,1 0-13-16,2 0-4 16,-1 0-5-16,1 0 1 15,0 21-5-15,0 18 12 0,4 18-2 16,5 10 0-16,3-1-3 15,3-1 1-15,6-6-1 16,1-5-2-16,5-6 4 16,3-7-4-16,4-5 3 15,0-6-2-15,9-8-1 16,-1-10 3-16,6-8-3 16,-2-4 1-16,0-18-2 15,2-20 4-15,-10-17-5 16,-5-16 7-16,-9-5-3 15,-18-6 1-15,-6 4 2 16,-24 8-1-16,-19 11-1 0,-11 11 3 16,-7 14 2-16,-4 11 0 15,-1 12 4-15,5 8 8 16,6 3-6 0,11 5-1-16,9 9-7 0,13 1-5 15,7-4 2-15,15 3-11 16,0 2-3-16,18 7-26 15,19 0-26-15,11-9-80 16,8-12-189-16</inkml:trace>
  <inkml:trace contextRef="#ctx0" brushRef="#br0" timeOffset="-169877.92">6356 8192 363 0,'-1'0'37'16,"-10"0"-3"-16,2-3 29 16,0 0-8-16,5 0-3 15,1 2-39 1,1-2-3-16,2 3-5 0,0-2 0 16,0-1-5-16,3-9-3 15,21-7 0-15,10-9 2 16,8-6 1-16,3-3 0 15,5-3 2-15,4-4-4 16,3-6 2-16,2-3-1 16,2-7-1-16,5-2 4 15,2-9-2-15,4-5 0 16,-1-6-2-16,-4-3 2 0,0-1 0 16,-3 1 3-1,2 10-4-15,-12 11 1 16,-12 14 2-16,-13 18-2 15,-14 15-1-15,-9 9 2 0,-6 8 1 16,0 0-1-16,0 0 10 16,0 0-2-16,0 0 0 15,0 0-8-15,0 0 1 16,-8 2-3-16,-21 12-12 16,-9 7-74-16,-15-1-115 15</inkml:trace>
  <inkml:trace contextRef="#ctx0" brushRef="#br0" timeOffset="-169602.65">6971 7093 646 0,'-9'0'4'0,"9"0"-5"16,0 0 2-16,16 3-5 16,19 4-4-16,16 5 8 15,7 5 1-15,6 5-1 16,-3 7 0-16,-5 6 2 15,-11 8-3-15,-14 5 1 16,-17 7-1-16,-14 5 2 16,0 1-2-16,-21 0 7 15,-10-8 0-15,-1-6 5 16,-1-8-1-16,5-9-3 16,5-7-4-16,12-12-2 15,11-6-2-15,7-5-41 16,33-8-117-16,15-31-183 0</inkml:trace>
  <inkml:trace contextRef="#ctx0" brushRef="#br0" timeOffset="-168650.46">10672 8832 319 0,'-12'5'-28'16,"8"-2"36"-16,2 3-5 15,-1-1-4-15,0 2-2 16,2-1 3-16,-1-3 0 16,-4-3 5-16,0 0 17 15,-7 0 1-15,-6 0 5 16,-7 0 7-16,1 0-8 15,-1 0 2-15,3 2 7 16,2 4-1-16,6 0 0 16,0 0-11-16,8-1-8 15,1-1-10-15,3-1-2 16,3-2 0-16,0-1-4 16,0 0 4-16,0 0-6 0,0 0 4 15,0 0-6-15,0 0 2 16,0 0 1-16,0 0-1 15,18-5-1 1,17-12 3-16,13-11 6 0,9-11-2 16,8-8 0-16,4-9-3 15,5 1 2-15,2-2-2 16,3 4-1-16,0 10 3 16,-8 7-4-16,-14 11 3 15,-11 8-4-15,-16 6 4 16,-13 6-3-16,-7 0 3 15,-9 5-3-15,-1 0 4 0,0 0 14 16,0 0-4 0,0 0-6-16,0 0-7 15,0 0 3-15,0 0-6 16,0-8-40-16,-16-9-118 0</inkml:trace>
  <inkml:trace contextRef="#ctx0" brushRef="#br0" timeOffset="-168410.03">10961 8253 655 0,'-3'0'-1'16,"3"0"-1"-16,0 1-3 15,28 13-4-15,15 10 9 16,11 9 6-16,1 4-3 0,-1 4-4 16,-13-4 6-1,-11-1-7-15,-15-1 2 16,-15-3-3-16,0 2 4 15,-21-1 9-15,-9-1-2 0,4-7-3 16,6-10-5-16,11-8 4 16,9-7-8-16,5 0-36 15,23-29-114-15,6-23-89 16</inkml:trace>
  <inkml:trace contextRef="#ctx0" brushRef="#br0" timeOffset="-168010.1">11490 8111 689 0,'-51'9'0'0,"5"7"14"0,7 10 19 16,8 12-7-16,7 12-18 16,13 18-4-16,11 7 0 15,0 6-2-15,25-4-1 16,14-3-1-16,9-6 0 15,10-8-2-15,3-12 3 16,4-11-4-16,0-17 3 16,-4-15-7-16,-6-5 4 15,0-31-10-15,-8-23 6 16,-8-18 2-16,-10-13 2 16,-16-1 3-16,-13-3 0 15,-4 1 7-15,-28-2-2 16,-12-1 0-16,-11 12 4 0,-11 14-1 15,-5 24 21-15,-11 19 1 16,3 21-7-16,0 1-15 16,14 26-9-16,18 12-1 15,20 5 2-15,26 8-4 16,5 5-40-16,31 3-39 16,-4-12-105-16</inkml:trace>
  <inkml:trace contextRef="#ctx0" brushRef="#br0" timeOffset="-163778.83">8000 7164 319 0,'12'0'3'0,"0"0"-5"16,3-10 0-16,0 4 3 15,4 6-2-15,5 0-14 16,-2 13-84-16</inkml:trace>
  <inkml:trace contextRef="#ctx0" brushRef="#br0" timeOffset="-162938.06">10020 8471 438 0,'-8'5'19'16,"5"-5"-12"-16,2 0-7 16,1 0 10-16,0 0 3 15,0 0 0-15,0 0-8 16,0 0 1-16,0 0 1 16,0 0 1-16,0 0 4 15,0 0-11-15,0 0 4 16,0 0-6-16,0 0 3 0,0 0-1 15,0 0 2-15,0 0 1 16,0 0-2 0,0 0 2-16,0 0-1 15,0 0 4-15,0 0-4 0,0 0 2 16,0 0-3-16,0 0 2 16,0 0-1-16,0 0-1 15,0 0 2-15,0 0-2 16,0 0 0-16,0 0-1 15,0 0 2-15,0 0-4 16,0 0 3-16,0 0-2 16,0-1-1-16,0 1 2 15,0 0-3-15,0 0 5 0,0 0-6 16,0 0 6-16,0 0-5 16,0 0 4-1,0 0-3-15,0 0 2 16,0 0-1-16,0 0 0 0,0 0 0 15,0 0-3-15,0 0-24 16,4 0-81-16,-4 0-55 16</inkml:trace>
  <inkml:trace contextRef="#ctx0" brushRef="#br0" timeOffset="-161266.96">6330 8242 216 0,'0'-6'17'16,"0"3"-19"-16,0 3 0 15,0 0 4-15,0 0 2 16,0 0-2-16,0-3 1 16,0 2 1-16,0-3 16 15,0 1 13-15,0 3 1 16,0 0-20-16,0 0-6 0,0 0-6 15,-2 0-8-15,2 0 6 16,0 0 3-16,0 0 2 16,0 0-2-1,0 0-2-15,0 0-7 0,0 0 6 16,0 0-1-16,0 0-4 16,0-3-5-16,10-2 1 15,8-1 7-15,6-4-3 16,4-4-3-16,5-4 5 15,-2-5 1-15,0-5 1 16,2-4 0-16,2-2-1 16,1 0 2-16,0 0-1 15,2 1 1-15,-1 1 0 16,2-2-1-16,1 1 2 16,1 1-2-16,1-1 1 15,1 0-1-15,-1-3 0 16,0 2 0-16,-2-1 2 0,-1 0-1 15,-3 3-1-15,-4-1 2 16,0 1-2-16,-3 1 1 16,3 0 0-16,-3 1 0 15,4-1-2-15,-1 3 4 16,-1-2-2-16,-1 1-2 16,1 2 2-16,-4-1 2 15,-5 4-2-15,-6 2 0 0,-5 4 1 16,-5 4-2-16,-6 2 2 15,0 4 1 1,0 4-2-16,0 1 2 16,0 0 0-16,0 3-1 0,0 0-1 15,-3 0-1-15,0 2-6 16,-8 13-76-16,-7 2-60 16</inkml:trace>
  <inkml:trace contextRef="#ctx0" brushRef="#br0" timeOffset="-161005.68">7247 7179 269 0,'16'0'1'15,"8"0"-9"-15,11-3 4 0,10 1 6 16,3 2-2-16,1 0-3 15,-6 17 4-15,-10 10-3 16,-13 9 3-16,-10 5-4 16,-10 4 0-16,0 3 0 15,-15-3-14-15,-6-3 28 16,-1-9-28-16,7-10 6 16,7-8-26-16,8-10-64 15</inkml:trace>
  <inkml:trace contextRef="#ctx0" brushRef="#br0" timeOffset="-160141.98">10419 8804 438 0,'-6'-7'11'15,"4"2"-10"-15,2 2 1 16,0-3 0-1,8-3-2-15,16-8 1 0,11-5-2 16,8-3 3-16,-2 2-4 16,2 0 5-16,3 2-4 15,4 2 1-15,1-1 0 16,6 3 1-16,4 0-2 16,5-4 1-16,1 3 1 15,-2-2 0-15,-4 4 0 16,-10 3-2-16,-11 3 0 0,-10 3 3 15,-12 1-3-15,-8 3 2 16,-4 1-1-16,-4 1 1 16,0 1-3-16,-2 0 4 15,0-7-2-15,0-7 0 16,0-7-64-16,-8-2-117 16</inkml:trace>
  <inkml:trace contextRef="#ctx0" brushRef="#br0" timeOffset="-159901.62">11117 8157 502 0,'11'4'-38'0,"10"12"33"0,8 9 6 16,9 9-2 0,3 7 1-16,-4 8 3 15,-2 2-5-15,-10-3 2 0,-13-1 0 16,-12-5 0-16,0 0 3 15,-22-2-4-15,-17-4 6 16,-7 1-5-16,-6-5 1 16,-2-2-1-16,9-3-4 15,14-4-29-15,13-5-44 16,18-4-91-16</inkml:trace>
  <inkml:trace contextRef="#ctx0" brushRef="#br0" timeOffset="-158139.12">6065 8262 112 0,'-17'2'11'0,"6"-2"13"0,11 0 8 16,0 0-1-16,6-5-33 16,16-6 10-16,10-7-7 15,-1-5 2-15,5-4-1 16,1-2 0-16,2-3-1 16,4-4-1-16,7-5 0 15,8-6-1-15,10-4 4 16,2-1-5-16,-5-5 2 15,4 3 0-15,-8 1-1 16,-6 0 1-16,0 2 0 16,-9-1 0-16,2 4 0 15,-5 2 0-15,-1 1 1 16,-4 7-1-16,0 1 0 0,-1 6 2 16,1 4-4-16,1 4 4 15,2 3-4-15,2 3 2 16,3 2 2-1,1 1-4-15,-2-1 4 0,3-2-2 16,-9-1 1-16,-4 1-2 16,-6 3 3-16,-9 6-2 15,-4 4 0-15,-7 4-1 16,1 0-2-16,5 0 2 16,1 12-3-16,1 2 0 15,11 0 5-15,5-4-1 16,5-2 4-16,7-5 0 0,7-3-4 15,-1 2 3-15,1 0-4 16,0 4 3-16,-6 5-2 16,2 7 0-1,-5 4-1-15,1 5 0 0,0-1 2 16,3 1 0-16,3-1-2 16,0 0 1-16,1 2 0 15,-2 1 0-15,-3 3-1 16,-3 6 2-16,-2 4-1 15,-3 10 0-15,1 7 1 16,0 4 1-16,1 3-2 16,9-4 0-16,0-4 3 15,2-7-2-15,4-5 1 16,-3-2-2-16,-1-2 3 0,1-2-5 16,-3 1 5-16,-3 1-2 15,6 1-1 1,3 7 1-16,1 3 0 0,0 1 0 15,2 2 1-15,-3-9-1 16,-4-8-2-16,-2-12 3 16,-4-8 0-16,-7-8 4 15,6-4 1-15,-4-1-1 16,0-1 5-16,0 2-7 16,3 4-1-16,-1 3-3 15,-1 2 1-15,6 4-1 0,2-5 1 16,5-3-1-1,5-9 4-15,6-3 0 16,-1 0 4-16,8-9-1 16,0-5-1-16,0 0 0 0,-1 0-6 15,-3 0 5-15,3-3-7 16,0 1 4-16,5-4-1 16,3 1-1-16,4-3 1 15,1-3 0-15,-5 0 1 16,-2-2 0-16,-7 0 3 15,-7 1-1-15,-7 2-1 16,-15 3-2-16,-12 1 2 16,-6 3-2-16,-10-1 0 0,-1 2 1 15,-5 0-2 1,-4 4 2-16,-3 0-13 16,0 4-106-16</inkml:trace>
  <inkml:trace contextRef="#ctx0" brushRef="#br0" timeOffset="-154561.95">7737 7874 12 0,'-3'0'55'16,"3"0"-26"-16,0 0-13 15,0 0-3-15,0 0-2 0,0 0-3 16,0 0-1-16,0 0 2 15,-2 0 2-15,2 0 3 16,0 0 0-16,0 0 4 16,0 0 2-16,0 0-8 15,0 0-8-15,0 0 3 16,0 0-2-16,0 0 1 16,0 0-3-16,-1 0 12 15,1 0-2-15,0 0-5 16,0 0-3-16,0 0-2 15,0 0-1-15,0 0 1 16,0 0-3-16,0 0 1 0,0 0 1 16,0 0-3-16,0 0 2 15,0 0-1-15,0 0 0 16,0 0 0-16,0 0 1 16,0 0-1-16,0 0 0 15,0 0 1-15,0 0-1 16,0 0 0-16,0 0 0 15,0 0 0-15,0 0 2 16,0 0-4-16,0 0 6 16,0 0-3-16,0 0 3 15,0 0 1-15,0 0 5 16,0 0-2-16,0 0 4 16,0 0-1-16,0 0-1 0,0 0 0 15,0 0-2-15,0 0 6 16,0 0-7-16,0 0 6 15,0 0-6-15,0 0 1 16,0 0-1-16,0 0 6 16,0 0-4-16,0 0 0 15,0 0 0-15,0 0-4 16,0 0 1-16,0 0-4 16,0 0 0-16,0 0-4 15,0 0 5-15,0 0-5 16,0 0 4-16,0 0-4 15,0 0 2-15,0 0 0 0,0-4-5 16,0-9-30-16,-6-6-77 16</inkml:trace>
  <inkml:trace contextRef="#ctx0" brushRef="#br0" timeOffset="-152965.63">7677 7984 42 0,'0'-7'57'16,"2"0"-37"-16,1 0-12 15,1 0-3-15,2 2-5 16,0-1 0-16,1-1-20 15,1-3-53-15</inkml:trace>
  <inkml:trace contextRef="#ctx0" brushRef="#br0" timeOffset="-152378.22">7713 7715 276 0,'-18'0'16'16,"0"-4"19"-16,0-1 8 15,-1 1-3-15,4 1-19 16,2 1-9-16,3 2 4 16,4 0 8-16,3 0-12 15,-1 5-12-15,3 14-2 16,-2 9 7-16,1 4-3 0,-1-3-1 15,2-3-1-15,-2-3 0 16,3-2 1 0,0 1-1-16,0 0 1 15,4 0-2-15,12 1-2 0,9-6 5 16,4 3-5-16,7-2 4 16,9-7 3-16,5-4-4 15,8-7 2-15,5 0 2 16,-6-11-2-16,-1-8 0 15,-8-1-2-15,-10-2 0 16,-5-2 2-16,-8 5-3 16,-5 1 3-16,-8 1-2 15,-6-1 1-15,0-3 0 0,-6-7 1 16,0-1 2-16,-3-3-3 16,-17-3 4-1,-15 1-6-15,-4-5 8 16,-6 3 1-16,-8 4 6 0,1 8 16 15,2 9-14-15,3 7-2 16,6 8-3-16,4 0 1 16,3 13-13-16,10 10 4 15,3 7-7-15,11 3-2 16,7 1-8-16,3-1-35 16,16-7-34-16,22-14-31 15</inkml:trace>
  <inkml:trace contextRef="#ctx0" brushRef="#br0" timeOffset="-151518.43">9808 7066 168 0,'-6'-18'7'0,"0"3"47"16,-1 2 34-16,-2 4-45 15,-3 2-3-15,-5 1-13 16,-2 1-7-16,-8 5 11 16,-4 0-17-16,-5 0-1 15,-1 16-3-15,-4 7 6 16,0 3-5-16,7 5-3 15,7-2-1-15,7 0-3 16,7 2 1-16,7-2-4 16,6 5-1-16,0 3 1 15,16 0-4-15,7 0 4 16,5 0 0-16,8-2 1 16,3-3-2-16,9-2 1 0,4-5-3 15,0-5 2-15,5-8 1 16,-2-8 1-16,-3-4-3 15,-8-1 4-15,1-18-3 16,-8-15 2-16,-3-8 1 16,-7-12-3-16,-6-5 1 15,-7-2 3-15,-11-3-7 16,-3 1 7-16,0 6-4 16,-6 3 3-16,-15 10-2 15,-7 7 2-15,-5 9 1 16,-6 6 2-16,-5 8 8 15,-7 10 3-15,-10 4-10 0,-12 5-6 16,-5 22 2-16,-4 7-7 16,12 3 8-16,8 0-7 15,13-1 2-15,10 6-23 16,6 3-47-16,0-4-97 16</inkml:trace>
  <inkml:trace contextRef="#ctx0" brushRef="#br0" timeOffset="-148931.08">7975 8104 218 0,'-39'0'13'0,"-4"2"-7"15,-2 4 10-15,5-5 16 16,3-1 6-16,3 0-20 15,4 0-7-15,2-5-2 16,1-13 2-16,0-12-3 16,6-6-4-16,0-10-2 15,0-1 0-15,2-3-3 16,0 1 2-16,4 6-2 16,12 1 2-16,3 1-2 15,9-2-1-15,22-1 1 0,15-3 0 16,6 4 1-16,9 9-3 15,8 9 2-15,5 13-1 16,4 12 2-16,2 0-6 16,-7 17 4-16,-10 9 2 15,-11 4-1-15,-15 4 0 16,-13 4-1-16,-3-1 5 16,-14 2 2-16,-7 3 5 15,0 1 3-15,-22 2-1 16,4 2-4-16,-8-2-5 15,6-4 0-15,6-9-2 16,6-7-1-16,8-4-15 0,1-13-47 16,15-8-164-16</inkml:trace>
  <inkml:trace contextRef="#ctx0" brushRef="#br0" timeOffset="-148225.59">10173 7515 195 0,'-7'7'7'15,"1"-1"-10"-15,6-3 7 0,-3-2 46 16,-5 0 23-16,-7 1-29 16,-7-1-26-16,-8 3 5 15,-11 1 6-15,-7 1-17 16,-7-1-2-16,-6-5-4 16,-4 0 0-16,3-4 4 15,4-19-2-15,7-7 1 16,11-11 6-16,9-11-7 15,10-8-8-15,7-8 0 16,7-3 4-16,7 7-4 16,0 4 2-16,15 11-6 15,9 12 8-15,7 5-9 16,6 3 3-16,13 6 0 0,9 1 1 16,4 3-2-16,8 5 3 15,1 7 1-15,-5 7-4 16,-5 12 4-16,-8 23-3 15,-11 12 1-15,-9 12-2 16,-11 11 1-16,-13 7-2 16,-10 8 3-16,0 3 2 15,-21-8-2-15,-6-7 1 16,-4-15 0-16,-2-14 1 16,-2-8 0-16,-1-11 2 15,-3-4-6-15,0-5-21 16,-1-11-52-16,-6-5-262 0</inkml:trace>
  <inkml:trace contextRef="#ctx0" brushRef="#br0" timeOffset="-144723.26">6274 8417 111 0,'0'0'47'16,"0"0"-35"-16,0 0 4 0,0 0-1 16,0 0-12-16,0 0-4 15,0 0 3-15,3 0 1 16,-2 0-2-1,-1 0 0-15,0-2 3 0,0 2-2 16,2 0 0-16,-2 0-2 16,1-1 0-16,7 0 2 15,2-4-2-15,5 1 1 16,6-1-1-16,-1-4 1 16,-3 1-1-16,-3 0-5 15,-4 1-13-15,-7 2-19 16,-3 4 30-16,0-2 9 0,-5-1-1 15,-9 0 11-15,3 1 32 16,-2 0-24-16,7 2 15 16,0 0-3-16,1-1-15 15,5 1-3-15,-1-1-6 16,1 2 0-16,0 0-4 16,0-2 3-16,0 2-3 15,-2 0 2-15,1 0 2 16,-1-2 1-16,1 2 1 15,-1-1 1-15,2 1-2 16,0 0-7-16,0 0 1 16,0 0-1-16,0-3-2 15,9-4 0-15,15-6 2 0,7-3-2 16,13-3 5 0,8-2 1-16,7-2-4 15,8 0 0-15,8-4-1 16,8 1 6-16,2-2-2 0,-3 3 0 15,-4 5 0-15,-16 1 0 16,-10 8-3-16,-11 0 3 16,-1 2-4-16,-4 2 0 15,-3-2 2-15,2-2 0 16,-5 3 0-16,-1-2-2 16,-1 1 3-16,3 1-3 15,-3-2 3-15,0 3-3 0,2 1 2 16,0 2-1-16,0-2-2 15,0 2 1 1,-4 3 0-16,-5-2 0 16,-7 2-2-16,-8-1 2 0,-3 1 2 15,-3 1-2-15,0 0 3 16,0 0 5-16,0 0 3 16,0 0-4-16,-6-4 2 15,-7-3-9-15,-9-4-28 16,-1-6-61-16,-7-4-175 15</inkml:trace>
  <inkml:trace contextRef="#ctx0" brushRef="#br0" timeOffset="-144456.97">7372 7760 426 0,'-15'0'10'16,"6"0"-7"-16,9 0 13 15,0 5-5-15,13 8-23 0,15 5 11 16,13 7 1-16,6 3-3 15,0 8 3-15,-4 6 0 16,-8 5 0-16,-16-5 4 16,-12-2-5-16,-7-8 5 15,-12-5 39-15,-16 0 16 16,-5-3-27-16,-1-4-15 16,7-4-7-16,10-7-3 15,7-9-3-15,10 1-3 16,7-1-7-16,28-3-76 15,20-23-23-15,9-21-261 16</inkml:trace>
  <inkml:trace contextRef="#ctx0" brushRef="#br0" timeOffset="-143918.39">10206 7336 44 0,'9'-14'0'16,"1"0"-2"-16,1-3-3 15,0-3-28-15</inkml:trace>
  <inkml:trace contextRef="#ctx0" brushRef="#br0" timeOffset="-143494.13">10263 7133 306 0,'-7'-7'28'0,"1"3"32"0,3 0-13 16,2 4-12-16,1 0-3 16,0 0-22-16,0 0-7 15,0 0-6-15,3 3 2 16,17 15 1-16,8 4 3 16,9 7 2-16,5 7 5 15,4 5-2-15,7 7 0 16,7 4-4-16,6-4 3 0,5 4-2 15,3-6 1-15,0-5-2 16,-2-4 2 0,-3-3-5-16,-1-2 1 15,-6-3 0-15,-7 5-1 0,-9 0 0 16,-2 0 0-16,-6-1-1 16,-7 2 3-16,-1-3-2 15,-5 0 2-15,2-6-1 16,-6-5-1-16,-5-3 2 15,-4-8-2-15,-5-3 1 16,-4-3-2-16,-1-4 1 16,-1 0 0-16,-1 0 4 15,0 0 0-15,0 0 0 0,0 0-2 16,0 0 1-16,0 0-5 16,-3 0-22-16,-10-14-103 15,-2-15-180 1</inkml:trace>
  <inkml:trace contextRef="#ctx0" brushRef="#br0" timeOffset="-143206.9">11436 7603 477 0,'0'0'8'0,"0"0"-6"16,0 1 4-16,0 30-6 15,10 17 30-15,2 15 2 0,6 1-19 16,-1-4-4-1,-1-9 3-15,-6-8-3 16,-5-11-1-16,-5-8 2 16,-3-4 14-16,-27-6 33 0,-18-2-2 15,-13-1-26-15,-13-4-9 16,-1-5-9-16,7-2-4 16,8 0-5-16,14 0 2 15,18-3-4-15,13 3 0 16,10 0-42-16,5 21-66 15,0 18-88-15,5 1-240 16</inkml:trace>
  <inkml:trace contextRef="#ctx0" brushRef="#br0" timeOffset="-120843.16">6736 7482 74 0,'-11'-8'18'16,"7"4"17"-16,2 2 15 15,2 2-11-15,0 0-13 16,0 0-7-16,0 0-13 16,0 0 1-16,0 0 2 15,0 0 6-15,0 0 0 16,0 0-6-16,2 10-11 15,14 21 5-15,5 23 11 16,11 18-10-16,4 12 7 16,3 6-6-16,0-4 1 15,-2-3-4-15,-4-2 3 16,-8 3-3-16,-5-1 3 0,-10 6-3 16,-4 5-1-16,-3 4 2 15,-3 1-2-15,0-4 2 16,0-7-3-16,-7-13 0 15,-2-11 0-15,-2-18 2 16,-1-17-2-16,6-12 2 16,3-10-1-16,3-6 0 15,0-1 2-15,0 0 0 16,0 0-3-16,0 0 0 16,0 0 2-16,0 0-1 15,0 0 4-15,0 0-8 16,0 0 7-16,0 0 1 15,0 0 0-15,0-12-2 0,0-11-4 16,0-6 3-16,0-6-4 16,0-1 3-16,0-3-1 15,0-1 0-15,0-4-1 16,0-6 2-16,-3-5-2 16,-6-6-2-16,-5-8-10 15,-2-9 5-15,-3-3 5 16,-4-5 2-16,-3 0-4 15,-1 1 1-15,-3 4 0 16,4 6 4-16,-6 7 0 16,6 8-1-16,0 7 0 15,3 7 2-15,0 5-3 0,5 3 3 16,2 1-1-16,3 2 1 16,2 1-3-16,2 2 1 15,0 4 2-15,6 9-1 16,0 10 0-16,2 4 0 15,1 4 1-15,0 1-2 16,0 0-6-16,0 0-2 16,0 0-1-16,1 2 7 15,8 7-2-15,6 1 5 16,2 0 2-16,0 4-2 16,1 4 0-16,0 7-2 15,-1 7 1-15,0 11-2 16,3 8 2-16,-4 7-4 0,3 5 6 15,3 5-2-15,-2 6 3 16,2 1-2-16,2 10 3 16,-3 5-2-16,-1 6 1 15,-7 9-3-15,-7-8 2 16,-6-5 0-16,0-9-2 16,0-5 3-16,-10-2-3 15,-4 2 2-15,-1-1-2 16,6-4 4-16,0 0-3 15,3-5 0-15,-2-3 0 16,1-5 2-16,-2-10-2 16,3-11 1-16,-1-17-1 0,3-12 1 15,-1-10 10-15,4 0 1 16,-2 0 2 0,1 0-6-16,-1 0-5 15,3 0-3-15,-1 0 0 0,1-4-2 16,0-5-4-16,0-4-2 15,0-5-1-15,6-3 6 16,3-6-2-16,-2-3-5 16,8-8-4-16,-1-8 6 15,3-4-6-15,-2-3-8 16,5-1 14-16,-3 4 6 16,-2-2 1-16,6 1 1 15,-3-2 3-15,1-3-6 0,-2-2 4 16,-8-8-2-16,-6-4 1 15,-3-6 1 1,0-9-1-16,-9-5 2 16,-17-4-2-16,-3 1 1 0,-7 4-4 15,1 5 1-15,2 5 2 16,1 5-1-16,7 1 2 16,2-1-1-16,7 2 0 15,4 1-1-15,3 6 1 16,2 5 0-16,2 9 0 15,1 9 0-15,-1 7-1 16,2 12 1-16,3 5 0 0,0 9-3 16,0 5 5-1,-3 4-2-15,3 0-5 16,0 0-9-16,0 10-4 16,6 11 12-16,12 10 0 0,0 10 4 15,7 13 1-15,2 15 4 16,4 11-3-16,4 7 0 15,-1 6 4-15,0-1-2 16,1 0 3-16,-6 0-5 16,0-1 2-16,-9 7 1 15,3 2-2-15,-7 7 0 16,-5 9-2-16,-6 4 2 16,-2 5-1-16,-3-7 1 15,0-9-1-15,-10-17 1 16,-6-14-1-16,-3-9 4 15,-7-3 5-15,1-8 10 16,-1-5 0-16,4-11-8 0,1-10 0 16,11-6-1-16,-2-2-3 15,0 2-6-15,2 1 2 16,0-1-4-16,3-2 2 16,4-9-1-16,3-2 0 15,0-1-1-15,0-5-12 16,0-2-8-16,-3-5-25 15,-3 0-60-15</inkml:trace>
  <inkml:trace contextRef="#ctx0" brushRef="#br0" timeOffset="-117187.13">7814 6788 481 0,'-16'-11'11'0,"7"5"-10"0,6 5 4 16,3 1-5-16,0 0 5 16,0 0-6-16,0 0 0 15,0 0-2-15,0 0 0 16,0 0 1-16,0 0 1 15,0 0 1-15,0 0-1 16,0 0 2-16,0 0-1 16,0 0 1-16,0 0 1 15,0 0 0-15,0 0-1 16,0 0 0-16,0 0 1 16,0 0-2-16,0 0 1 15,0 0-2-15,0 0 2 16,0 0-4-16,0 0-1 0,4 0 4 15,7 6 1-15,-1 6-1 16,-3 10-59-16,-5 6-101 16</inkml:trace>
  <inkml:trace contextRef="#ctx0" brushRef="#br0" timeOffset="-116849.88">8088 7992 267 0,'0'0'4'0,"0"0"-11"15,0 0 5-15,0 0-9 0,3 0-9 16,4 9-71-16</inkml:trace>
  <inkml:trace contextRef="#ctx0" brushRef="#br0" timeOffset="-112381.98">6710 7604 145 0,'0'3'33'0,"-3"-3"-23"0,3 0-10 16,0 0 4-1,0 0 0-15,0 0-2 0,6 0-4 16,3-1 2-16,3-4 2 15,-1 1 4-15,-4 4-3 16,-1 0 1-16,-6 0 0 16,4 0-2-16,-4 0-1 15,0 0-1-15,3 4 2 16,0 6 5-16,0 6-3 16,2 2-33-16,-5 0-116 15</inkml:trace>
  <inkml:trace contextRef="#ctx0" brushRef="#br0" timeOffset="-112074.79">7095 8404 249 0,'0'0'13'16,"0"0"-13"-16,1 0-2 16,1 0 0-16,0 0 5 0,-2 0 0 15,0 0-3-15,2 0 0 16,-1 2-2-16,5 3 2 15,5 2-1-15,-3 6-38 16,-3-2-147-16</inkml:trace>
  <inkml:trace contextRef="#ctx0" brushRef="#br0" timeOffset="-109571.13">11187 7015 242 0,'-22'0'103'16,"3"-3"-95"-16,4-1-2 0,7 2 16 15,5 0 7-15,2 0-5 16,1 2-15-16,0 0-7 15,-2 0 2-15,1 0 3 16,-7 0 2-16,-5 7-1 16,-11 20 7-16,-8 15-6 15,-7 12-5-15,0 7-4 16,9 0 0-16,2 0 6 0,10 1-9 16,5 1 4-1,6 3-1-15,4 6-1 16,3 6 1-16,0 6 1 15,0 11-1-15,0 6 2 16,0 3-1-16,-3-2 1 0,-4-5 0 16,0-4-3-16,2-4 2 15,2-6-1-15,3-2-1 16,0 3 0-16,0 1 2 16,0 7-2-16,0 5 1 15,0 2 1-15,11-2-1 16,8-6 0-16,2-8-1 15,4-7 3-15,2-10-4 0,1-4 2 16,4-12-1 0,-4-7-5-16,-3-6 10 15,-7-8-8-15,-3-4 5 16,-6-8-1-16,-3-7-1 0,-2-6 1 16,-4-4-2-16,0 0-2 15,0 0 2-15,0 0 0 16,0-1-3-16,0-17 4 15,-10-12 3-15,-1-14-4 16,1-13 2-16,-2-12-1 16,-1-7-7-16,-7-11-12 15,2-12-9-15,-1-14 12 16,3-15 8-16,7-13-3 16,0-13 10-16,6-1-1 15,1 1-7-15,1 6 2 16,1 10-6-16,0 8 15 15,0 9-6-15,3 8 5 0,3 10-3 16,3 9 9-16,1 13-7 16,-1 3 1-16,3 7 1 15,1 9 1-15,-5 8 0 16,-1 15 0-16,-5 11 0 16,-2 10 0-16,0 6-2 15,0 5 0-15,0 2 0 16,0 1-2-16,0 1 4 15,0 2-5-15,0 1-2 16,0 0-5-16,0 0-18 16,0 0-11-16,0 0 5 15,0 0 6-15,0 0 6 0,0 0 9 16,0 0 9-16,0 0 2 16,0 0 0-16,-2 0 1 15,1 0-2-15,1 0 0 16,-3 0-11-16,-3 0-4 15,3 0 3-15,-6 0-5 16,2 15 32-16,-2 7-11 16,-4 10 5-16,-4 10 0 15,1 10 2-15,-4 16 6 16,-2 12-4-16,-2 10-1 16,3 16 10-16,3 10 9 15,5 8 0-15,7 3-3 0,6 1-15 16,0 4-3-16,0 0 0 15,9 6-2-15,3-1-1 16,0-4-1-16,6-7 0 16,-5-6-4-16,5-8 2 15,-5-7 0-15,2-5 2 16,0-7-2-16,3-2 1 16,3-4-1-16,0-4-1 15,2-2 1-15,6-7-5 16,1-11 3-16,2-10-15 15,4-11-4-15,6-11-3 16,-5-11-30-16,-4-10-37 16</inkml:trace>
  <inkml:trace contextRef="#ctx0" brushRef="#br0" timeOffset="-97222.33">10773 7402 234 0,'-11'2'13'0,"5"-2"-16"15,2 3 1-15,4 7-3 16,-1 5-76-16,-5 6 5 15</inkml:trace>
  <inkml:trace contextRef="#ctx0" brushRef="#br0" timeOffset="-96637.77">10195 7493 181 0,'-12'-18'-24'0,"5"0"-14"0,3 2 37 16,2 4 7-1,-1 3 19-15,2 3 24 16,-1 1 3-16,-2 3-1 15,1-2-3-15,0 1-9 0,3 0 7 16,-3 1-14-16,1 0-2 16,-1 0-2-16,2 1-2 15,1 1-9-15,0 0-11 16,0 0 0-16,0 0 1 16,0 0-5-16,0 0-2 15,0 0 0-15,0 0 2 16,0 0-1-16,0 0-2 15,0 0 3-15,0 0-3 16,0 0 4-16,0 0-3 16,0 0-2-16,0 0 4 15,0 0-5-15,0 0 4 16,0 0-5-16,0 0 5 0,0 0-1 16,0 0-1-16,-2 0 0 15,2 0 0-15,0 0 3 16,0 0-2-16,-1 0 0 15,-2-4-10-15,3-12 0 16,0-13-23-16,3-9-11 16,18-8 17-16,2-4 4 15,3-1-9-15,-4 6-17 16,-4 2 12-16,-7 9 2 16,-5 8-83-16</inkml:trace>
  <inkml:trace contextRef="#ctx0" brushRef="#br0" timeOffset="-95950.64">10269 6998 136 0,'0'0'163'16,"0"0"-127"-16,0 0 12 16,0 0 3-16,0 0-25 15,0 0-10-15,0 0-13 16,0 0-3-16,0 2 2 16,-2 0-9-16,-2 5 2 15,-6 4 1-15,-2 5 17 16,-2-1-10-16,-3-2-3 15,2-3 4-15,0-4-2 16,-1 0-1-16,3 1 0 16,-1-3 2-16,7-3-5 15,2 2 5-15,4-3-5 0,1 0 4 16,0 2-3-16,0-2 2 16,0 0 1-16,0 0-2 15,0 0 3-15,0 0-4 16,0 0 4-16,0 0-4 15,0 0 0-15,0 0 0 16,0 0 4-16,0 0-1 16,0 0-1-16,0 4 1 15,0 7-4-15,9 7 4 16,10 11 0-16,8 5 4 16,0 2-6-16,8 0 0 15,3 0 2-15,2-2-1 0,3-1-1 16,5-3 0-16,1 1 2 15,3-1-2-15,5 4 3 16,4 3-3-16,3 4 2 16,6 1-1-16,7-3 0 15,5 0-2-15,2-3 2 16,-4-5-2-16,-7-5 1 16,-12-3 1-16,-10-5-1 15,-14-4 3-15,-4-5-5 16,-11 1 5-16,-7-4-3 15,-6-1 1-15,-8-3-1 16,1-2 3-16,-2 0 2 16,0 0 9-16,0 0 4 0,0 0-2 15,0 0 2-15,0 0-9 16,1 0 0-16,-1 0-2 16,0 0-2-16,0 0 1 15,0 0-5-15,0 0 2 16,0 0-5-16,0 0-6 15,0-23-43-15,2-12-69 16,-2-14-79-16</inkml:trace>
  <inkml:trace contextRef="#ctx0" brushRef="#br0" timeOffset="-95678.36">11360 7509 432 0,'0'24'-12'0,"0"10"18"16,0 14 2-16,0 7 2 0,18 6-4 16,3 1 1-16,1-3 2 15,-1-7-8-15,-5-11 5 16,-4-12-4-16,-6-11 1 16,-6-11-2-16,0-3 12 15,-15 6 46-15,-19 5-11 16,-16 2-40-16,-6 1-6 15,1-7 0-15,8-4-2 16,14-2 4-16,19-5-31 16,14 0-49-16,11 0-199 15</inkml:trace>
  <inkml:trace contextRef="#ctx0" brushRef="#br0" timeOffset="-95162.56">10706 9020 445 0,'-15'0'10'0,"8"0"-3"16,5 0 5-16,2 0 12 0,0 0-20 16,26-3-26-16,14-19 20 15,19-12 8-15,22-14-3 16,11-15 0-16,14-6-1 15,-3-8-2-15,-2-3 3 16,-19 6-6-16,-15 9-30 16,-19 15-54-16,-23 15-42 15,-18 16-6-15,-7 12 65 16</inkml:trace>
  <inkml:trace contextRef="#ctx0" brushRef="#br0" timeOffset="-94914.23">11223 8424 267 0,'12'-3'23'16,"3"0"-19"-16,4 2-1 16,5 1-5-16,-1 0 4 15,2 16-2-15,-3 12 6 16,-7 12 1-16,-8 10 1 15,-7 5-3-15,-11 4 0 16,-15 1 0-16,-5-2-3 16,0 1 0-16,4-6-9 15,1-6-20-15,6-8-52 0</inkml:trace>
  <inkml:trace contextRef="#ctx0" brushRef="#br0" timeOffset="-94574.14">10912 10073 394 0,'-3'-23'-10'16,"3"-9"13"-16,4-12 4 16,23-15 1-16,15-9 3 15,10-6-3-15,9-6-7 16,6 0 0-16,-4 0-2 15,-5-2 0-15,-6 3-36 16,-12 4-66-16</inkml:trace>
  <inkml:trace contextRef="#ctx0" brushRef="#br0" timeOffset="-94246.02">11281 9254 416 0,'0'-21'6'0,"0"0"-18"16,0-4 7-16,13 4 16 0,6-3-10 15,4 4 0-15,4 10-11 16,-2 8 5-16,-4 2-6 15,-3 24 4 1,-6 19 6-16,-9 13 10 0,-3 9-1 16,-7 1 0-16,-16-2-1 15,-1-5-2-15,-1-3 0 16,4 0-5-16,5-4 0 16,4-2-16-16,3-8-56 15,4-14-200-15</inkml:trace>
  <inkml:trace contextRef="#ctx0" brushRef="#br0" timeOffset="-90250.79">8310 6991 205 0,'-13'0'10'0,"2"0"-7"16,10 0 7-16,-1 4-4 16,2 3-2-16,0 0-4 15,0-4 2-15,0 0 1 16,0-3 7-16,0 0 5 16,0 0 11-16,0 0 15 15,0 0 11-15,0 0-13 16,-4 0-8-16,-1 0-2 0,-2 0-17 15,-2 1-6-15,6-1-5 16,-2 0 2-16,2 2-2 16,3-2 0-16,0 0 0 15,0 0-1-15,-1 0 3 16,-1 0-4-16,-1 0 4 16,-4 0-5-16,1 0 2 15,2 0-1-15,-3-5 0 16,1 3 2-16,1-1-4 15,2 1 4-15,0-2-2 16,3 3 4-16,-3 1-4 16,3 0 2-16,0 0-1 15,0 0 0-15,0 0-2 0,0 0-1 16,0 0-2-16,0 0 0 16,6 7 2-16,10 5 1 15,1 4 5-15,5 0-6 16,6 6 2-16,2 0-3 15,3 7-4-15,-2 5-3 16,3 7 1-16,-2 4-4 16,-1 3-1-16,-3 2 4 15,2 0-7-15,3-2-3 16,-2 0-17-16,5-1-15 16,1 0-29-16,-3 3 2 15,0 2-47-15</inkml:trace>
  <inkml:trace contextRef="#ctx0" brushRef="#br0" timeOffset="-90014.42">9461 8442 22 0,'21'21'15'16,"1"-1"-13"-16,-1 1 8 16,2 1-8-16,-3-2-1 0,-2-2-1 15,0-1 2-15,-3-3-2 16,-2 1 0 0,-7-4-11-16</inkml:trace>
  <inkml:trace contextRef="#ctx0" brushRef="#br0" timeOffset="-89694.28">9667 8233 287 0,'1'3'40'0,"2"7"-70"0,3 5 39 15,4 7-5 1,-1 9-1-16,5 5-1 0,-2 0-4 16,-5 2 5-16,-7-3-4 15,0-1-2-15,-10-1 10 16,-20-2 6-16,-10 0 19 16,-5 0-2-16,-10-5-5 15,-3-1-9-15,0-3-7 16,6-7-3-16,9-5 0 15,10-6-12-15,11-4 9 16,8 0-37-16,5-4-111 16</inkml:trace>
  <inkml:trace contextRef="#ctx0" brushRef="#br0" timeOffset="-88845.63">8310 7041 75 0,'0'-9'12'0,"0"3"-9"16,0 0 1-16,-2 1-4 16,-4-2 2-16,-1-1-2 15,0-1 0-15,-1-2 0 16,-4 1-1-16,-1 3 0 16,2 0-3-16,0 5-3 15,0 2 4-15,3 0 22 16,5 0 12-16,3 0-10 0,0 0-15 15,0 12-5-15,14 8 0 16,11 6 0-16,10 12 4 16,2 8-2-16,6 14-3 15,0 10 1-15,1 8 0 16,3 8 0-16,-2 5 0 16,5-2 0-16,1 1 1 15,3-4 0-15,8-3 0 16,8-2 3-16,5-7 1 15,-1-6 0-15,-7-8 1 16,-6-6-2-16,-11-5 1 16,-11 0-4-16,-7-4-2 15,-8-3 4-15,-6-5-3 0,-2-8 1 16,-6-7-1-16,-1-5-2 16,-1-5 2-16,2-4-2 15,1-1 3-15,-1 0-3 16,0-1-13-16,-2-6-76 15</inkml:trace>
  <inkml:trace contextRef="#ctx0" brushRef="#br0" timeOffset="-88478.6">9455 8194 208 0,'28'35'-1'15,"11"8"3"-15,4 6-1 16,1-1 0-16,-1 0-2 16,-5-1 2-16,-5-5-1 15,-10-8-15-15,-5-9 5 16,-8-8 7-16,-4-7 4 15,-6-5-2-15,0 2-10 16,-15 3 37-16,-15 0-12 16,-12 3 12-16,-13-3 12 0,-6 0 3 15,-4 2-11-15,1-4-6 16,4 3-6 0,16-3-11-16,14-4-6 15,13-1 1-15,14-3-12 0,3 0-71 16,11 0-202-16</inkml:trace>
  <inkml:trace contextRef="#ctx0" brushRef="#br0" timeOffset="-86402.13">18664 4439 28 0,'-2'-8'10'0,"2"1"-9"16,0 0-18-16</inkml:trace>
  <inkml:trace contextRef="#ctx0" brushRef="#br0" timeOffset="-86130.84">18650 4277 5 0,'5'-3'7'15,"5"3"9"-15,1-1 13 16,3 1-6-16,-1 0-11 15,1 0-5-15,-3 0-5 16,-4 4 1-16,3 5-2 16,0 0 1-16,-3 1 0 15,6-1 0-15,-1-2-2 16,0 2 1-16,0-3-2 16,-6 3-4-16,-6-1-30 15</inkml:trace>
  <inkml:trace contextRef="#ctx0" brushRef="#br0" timeOffset="-86041.09">18742 4374 3 0,'-14'0'15'0,"2"0"-5"16,2 0 1-16,2-4-7 15,-1-3-12-15</inkml:trace>
  <inkml:trace contextRef="#ctx0" brushRef="#br0" timeOffset="-85150.27">18507 4368 95 0,'-16'-12'16'15,"9"6"-10"-15,2 2-2 16,2 0 30-16,0 3-8 15,1-2-13 1,1 3-8-16,1-2 5 0,-2 1 12 16,2 0 2-16,0-1-3 15,0 1-10-15,0 1-7 16,0 0-3-16,0 0 1 16,0 0 1-16,0 0-2 15,0 0-1-15,0 0-8 16,6 0 7-16,8 10 1 15,5 4 2-15,3 4-3 16,7 2 3-16,-2 4-4 0,8 0 2 16,6 4-2-16,2 1-1 15,12 4-1 1,8 8-19-16,4 1-86 16</inkml:trace>
  <inkml:trace contextRef="#ctx0" brushRef="#br0" timeOffset="-84741.36">22719 7024 151 0,'14'17'-12'0,"0"1"13"15,1-6-2-15,-2-4-1 16,-5-4 3-16,-5-4 4 16,-1 0 17-16,-2 0 42 15,0 0-19-15,1 0-28 16,1-1-17-16,-2-13 8 0,0-4-23 16,0-3-25-16,0 0-29 15,-5 4-19-15</inkml:trace>
  <inkml:trace contextRef="#ctx0" brushRef="#br0" timeOffset="-84382.32">22618 6189 326 0,'-3'0'-20'0,"3"0"-42"16,0 2 55-16,12 14 7 15,4 11 0-15,6 7 4 16,2 11 2-16,7 5-3 16,1 3-2-16,4-1 3 15,1-3-4-15,-1-3 1 16,-2-3-2-16,-10-2-6 15,-10 1-4-15,-12-3-4 16,-2-8 3-16,-12-5 6 16,-20-5 12-16,-12-7 13 15,-12 1 6-15,-16-2-10 0,-7-1-7 16,-4 0-9-16,-1-1-30 16,6 1-57-16</inkml:trace>
  <inkml:trace contextRef="#ctx0" brushRef="#br0" timeOffset="-67482.44">18468 13639 369 0,'-16'0'-60'0,"16"0"-68"16,8 0-53-16</inkml:trace>
  <inkml:trace contextRef="#ctx0" brushRef="#br0" timeOffset="-55962.32">9435 13840 237 0,'-29'-6'-9'16,"16"2"10"-16,4 2 10 15,4-2 33-15,1 3 12 16,4-2-4-16,0 2-21 16,0 1-2-16,-2 0-2 15,2 0 1-15,-1 0 4 16,1 0-4-16,0 0-6 15,0 0-7-15,-2 0-3 16,2 0-8-16,0 0-3 16,0 0-1-16,0 0 0 15,0 0-2-15,0 0-3 0,14 0 6 16,5-3 0-16,14-3-1 16,11-2 0-16,7-4 1 15,18-4-1-15,5-5 2 16,9-5-3-16,7-1 3 15,-9 0-1-15,-6 6-1 16,-14 7 2-16,-14 6-2 16,-9 7 0-16,-8 1-2 15,-8 0 5-15,1 0-3 16,-4 0 1-16,-1 0-2 16,3 0-1-16,-3 0 5 15,1-1-3-15,-1-2 0 0,0 0 0 16,0-1 2-16,-3 0-2 15,1 0 0-15,-3 1 0 16,4 0 0 0,-2 1 0-16,-1 0 0 0,-3-1 0 15,-2 1-2-15,-2-1 4 16,-2-1-2-16,-2 2 2 16,-3 1-4-16,3 1 2 15,-3 0 0-15,0 0 0 16,0 0 0-16,0 0 0 15,0 0 3-15,0 0-6 16,0 0 6-16,0 0-8 16,0 0 3-16,-9 5-26 0,-17 9 5 15,-8 10-7-15,-10 1-2 16,-1-3-3-16,-6-1 19 16,0-8 14-1,-4-3 1-15,-6-2 4 0,-6-1-3 16,-2-2 0-16,1 1 3 15,6-3-2-15,4 1 2 16,7 0-1-16,0-1 0 16,10-2 6-16,4 1 3 15,8-2-2-15,10 2 4 16,6 0-6-16,5-2 0 16,5 2 2-16,2-2-7 0,1 0 2 15,0 0-6-15,0 0 6 16,-2 0-3-1,-1 0 2-15,-2 0 2 16,1 0-2-16,-2 0-2 0,3 0 5 16,3 0 5-16,0 0-7 15,0 0-1-15,0 0-4 16,0 0 6-16,0 0-12 16,6 0 2-16,21 0-5 15,15 0 5-15,17-6 7 16,13-8-1-16,9 0 1 15,12-6-2-15,4-3 4 16,3 0-7-16,-1-2 7 0,-5 2-4 16,-7 0 2-1,-1 3-4-15,-10 1 3 16,-6 1-1-16,-9 2-2 16,-13 3 3-16,-12 2-2 0,-13 4 4 15,-12 4-6-15,-1 2 5 16,-7 1-4-16,-2 0 2 15,-1 0 0-15,2 0 0 16,-2 0 1-16,0 0-2 16,2 0 2-16,-2 0-2 15,1 0 2-15,1 0-2 16,-1 0 2-16,-1 0-1 16,0 0-1-16,0 0 3 15,0 0-3-15,0 0 5 16,0 0-7-16,0 0-12 15,-9 14-67-15,-12 3-176 0</inkml:trace>
  <inkml:trace contextRef="#ctx0" brushRef="#br0" timeOffset="-48661.58">9440 13936 128 0,'-30'27'-10'0,"10"7"-103"16</inkml:trace>
  <inkml:trace contextRef="#ctx0" brushRef="#br0" timeOffset="-47110.86">9394 13783 332 0,'-3'0'43'16,"-3"0"-39"-16,5 0 28 15,-2 0 16-15,3 0 2 16,-2 0-18-16,2 0-4 16,0 0-9-16,0 0-13 15,0 0-1-15,0 0-7 0,0-3 1 16,21-3-15-1,21-4 23-15,13-3-9 0,12-4 7 16,3 3-3 0,1-1-2-16,11-1 2 0,14-3-4 15,14-8 5-15,16-6-4 16,10-5 11-16,0-4-12 16,-1 4 8-16,-18 6-9 15,-21 4 6-15,-26 10-5 16,-24 4 4-16,-16 5-1 15,-15 7-3-15,-12-1 6 16,-3 3-8-16,0 0 15 0,0 0-2 16,0 0 13-1,0 0-14-15,0 0-5 16,0 0-5-16,0 0 0 16,0 0 2-16,0 0-17 0,0 3-37 15,0 13-72-15,-3 2-30 16</inkml:trace>
  <inkml:trace contextRef="#ctx0" brushRef="#br0" timeOffset="-33194.14">18004 1742 224 0,'-18'-12'113'16,"6"2"-111"-16,3 4 47 16,8 4-3-16,-1 2-1 0,2 0-22 15,0 0-9-15,0 0-1 16,-1 0-8-16,-1 0-5 15,1 1-5 1,-1 16 7-16,2 11 6 0,-3 15 3 16,0 16-5-16,3 12 2 15,0 7 2-15,0 7-1 16,0-1 0-16,12-3-7 16,8-7 4-16,0-14-8 15,1-10 6-15,-1-13-5 16,-7-7 5-16,-4-10-4 15,-5-7-1-15,1-8-31 16,-5-5-42-16,0-8-94 0</inkml:trace>
  <inkml:trace contextRef="#ctx0" brushRef="#br0" timeOffset="-32894.08">18323 2105 431 0,'-38'21'-21'0,"-5"8"22"16,-3 3 8-16,0-4 5 15,7-3 9-15,6-6-5 16,14-6 11-16,9-5-3 0,7-7 8 16,3-1-20-1,0 0-20-15,13 7-5 16,12 4 12-16,8 3 8 15,6 4-5-15,-2 1 0 0,-1 1-5 16,0 4 7-16,-4 3-11 16,-3-2 11-16,-1-3-6 15,-3-4 0-15,-4-4-19 16,-5-9-79-16,-6-5-72 16</inkml:trace>
  <inkml:trace contextRef="#ctx0" brushRef="#br0" timeOffset="-32330.59">18587 2233 436 0,'-7'0'104'16,"6"0"-104"-16,1 1 3 15,0 9-12-15,1 9-3 16,10 9 20-16,-2 8-2 16,0 0-4-16,-3-4-1 15,1-4 2-15,-1-11-1 16,-3-6-1-16,-3-8-2 0,0-3 3 15,0 0 0-15,3 0 4 16,3-21-4-16,6-12 7 16,0-13-9-16,1-2 1 15,-1 11-2-15,-6 11 2 16,-3 14 0-16,-1 9-4 16,-2 3 5-16,1 0-9 15,4 0 2-15,6 6-9 16,3 8 17-16,5-2-2 15,-5 0 3-15,-3-4-4 16,-2-7-3-16,-1-1-1 16,3 0-6-16,-1-9 14 15,-1-4-3-15,-3 2 3 0,-1 7-4 16,0 4-2-16,2 0 0 16,5 0 0-16,6 10 5 15,0 12-2-15,0 1 6 16,0 1-7-16,-3 1 3 15,-2-11-34-15,-1-10-93 16</inkml:trace>
  <inkml:trace contextRef="#ctx0" brushRef="#br0" timeOffset="-31858.29">19039 2240 578 0,'-31'14'2'0,"3"8"1"15,6 4 6-15,6 8-4 16,10 3 0-16,6 0-5 16,2-3 2-16,23-9-8 15,5-8-24-15,4-17-14 16,-7-3-2-16,-6-26-22 16,-9-11 19-16,-12-6 51 15,0 4 2-15,-14 4 46 16,-4 12 14-16,4 12 43 15,5 9-68-15,5 3 3 16,4 2-17-16,0 0-28 0,0 0-2 16,0 4-2-16,5 10 15 15,11 3-4-15,1 1-1 16,8-3-4 0,0-4-3-16,2-8-8 15,-3-3-38-15,-5-13-20 0,-6-10 12 16,-9 2 39-16,-4 7 19 15,0 6 18-15,0 7 59 16,0 1-19-16,0 0-36 16,1 0-22-16,13 8-8 15,5 14 7-15,11 10 11 16,1 1-8-16,3 1 5 16,1-5-7-16,-3-7 0 0,-2-6-14 15,-6-15-111-15,-9-1-104 16</inkml:trace>
  <inkml:trace contextRef="#ctx0" brushRef="#br0" timeOffset="-31550.36">19476 2138 583 0,'0'-1'9'16,"0"1"9"-16,0 0-7 16,0 0-2-16,0 9-22 15,0 18 16-15,0 8 1 16,0 2 8-16,0-2-9 15,0-5-2-15,0-4-1 16,0-8 0-16,-2-9-13 0,2-4 3 16,-1-5 16-1,-1 0-4-15,-3 0 2 16,-1-3-4-16,2-4 3 16,-2 0 2-16,2 1 0 0,2 5 9 15,1 0 8-15,-2 1 12 16,-5 0-16-16,-2 0 0 15,-10 2-18-15,-3 13 2 16,-7 11-5-16,-7 13-2 16,-8 4-77-16,-13-3-149 15</inkml:trace>
  <inkml:trace contextRef="#ctx0" brushRef="#br0" timeOffset="-31101.56">19288 2138 552 0,'-11'-12'50'16,"5"5"-43"-16,6 5 30 15,0 2-21-15,2 0-11 16,23 6-18-16,15 16 15 16,11 13-2-16,0 8 2 15,4 9 1-15,0 3-4 16,-9 1-50-16,-8-15-186 0</inkml:trace>
  <inkml:trace contextRef="#ctx0" brushRef="#br0" timeOffset="-25419.29">20216 12285 159 0,'-32'2'186'16,"10"-2"-194"-16,6 0 8 16,7 0-7-16,6 0 36 15,1 0 6-15,2 0-22 16,0 0-10-16,2-1-11 16,16 0 9-16,11-1 6 15,13 2 5-15,10-1 0 0,16-2-11 16,10-1 8-16,7-3-7 15,6-2 11-15,4-2-10 16,0-2 4 0,2 0-2-16,-4 3 0 0,-1 2 0 15,-3 5-3-15,-1 3 5 16,-2 0-4-16,-6 0 6 16,-3 2-6-16,-9 7 7 15,1 1-10-15,0 1 8 16,5-3-3-16,2-2-1 15,4 0 1-15,-7-5-3 16,-1-1 8-16,-4 0-11 0,-5 0 8 16,-4 3-4-16,-5 0 8 15,-9 4-7-15,-11-2 0 16,-9 0 1-16,-13-3-3 16,-5-1 3-16,-7-1-7 15,0 0 10-15,0 0 9 16,0 0 15-16,0 0-23 15,0 0-3-15,0 0-6 16,0 0-5-16,0 0-7 16,0 0-36-16,0-7-6 15,-10-5-53-15</inkml:trace>
  <inkml:trace contextRef="#ctx0" brushRef="#br0" timeOffset="-19770.99">12386 10993 357 0,'0'-4'30'0,"0"4"-21"16,0 0 32-16,0 0-10 15,0 0 8-15,0 0-11 16,0 0-6-16,0 0-3 15,0 0 0-15,0 0-4 16,0 0-6-16,0 0 3 16,0 0-12-16,0 0 8 15,0 0-8-15,0 0 2 16,0 0-2-16,0 0-1 0,0 0 1 16,0 0-1-16,6 0 3 15,1 0-6-15,1 0 6 16,0 0-7-1,1 2 11-15,1 1-8 0,-1 2 5 16,4-1-3-16,4 1 0 16,2 1 2-16,3 1-5 15,7-2 7-15,-4 4-9 16,0-5 8-16,-3 1-5 16,-3 1 5-16,1-1-2 15,-3 4 0-15,4 0-2 16,-1-2 0-16,1 2 4 0,6-4-5 15,0 1 5-15,0-1-7 16,2 1 6-16,-2 0-6 16,0-2 6-16,1-1 0 15,-4-2-4-15,-1 2 6 16,3 1-6-16,3-1 6 16,2-2-8-16,6 0 5 15,5-1-4-15,1 0 4 16,3 0 1-16,2-8-2 15,2 0 2-15,3-1-3 16,-4 2 4-16,4 2-5 16,-2 2 3-16,-2 0-2 15,3 1 4-15,-2 1-6 0,0-1 5 16,-1-2-2-16,3-1-1 16,0 4 2-1,-2-3-3-15,-1 4 5 16,-2 0-7-16,-5 0 8 0,-2 0-6 15,0 0 3-15,-5 1-1 16,-1 5 0-16,0-2 1 16,4-1-3-16,2-3 4 15,3 0-4-15,2 0 5 16,-1 0-6-16,1 0 6 16,-2 3-6-16,-3 1 5 15,2-2-4-15,-3 4 3 0,1-2 0 16,0 0-3-1,1 1 6-15,0-3-9 16,2 2 8-16,5-2-5 16,-3-1 3-16,5 2 0 0,-3 0-2 15,0 1 2-15,1 1-3 16,-2-3 5-16,-1-1-6 16,-2-1 6-16,-3 0-6 15,0 0 5-15,3 0-3 16,-1-3 3-16,4-2-3 15,-3 2 1-15,-1 2 3 16,-2 1-8-16,-4 0 9 16,-3 0-7-16,-5 0 6 15,0 3-6-15,1 3 4 16,2-4-1-16,2-1 1 16,-4-1-1-16,-4 0-1 15,-8 0 5-15,-3 0-9 0,-4 0 9 16,-2 0-8-16,-1 0 7 15,3 0-5-15,1 0 3 16,3 0 0-16,5 0-3 16,1-1 5-16,2-6-7 15,0 0 9-15,0 1-9 16,-1 0 9-16,-5 0-9 16,3 2 5-16,-3 0 0 15,1-2-1-15,0 3 1 16,-2 0-3-16,-3 1 4 15,-5 2-4-15,-3-3 5 16,-2 3-6-16,-2 0 7 0,0-3-6 16,0 3 4-16,0 0 2 15,0 0-5-15,0-1 5 16,0-5-6-16,0-2 7 16,-10-9-11-16,-2-8 11 15,3-8-8-15,1-11 6 16,8-13-4-16,0-16 2 15,18-13-3-15,4-11-6 16,-4-6 1-16,-4 4-17 16,-11 12 15-16,-3 14 3 15,0 15 8-15,-6 10-4 16,-6 9 4-16,3 7-2 16,-4 9-2-16,2 6 6 0,1 6-8 15,1 3 8-15,6 2-8 16,1 3 8-16,2 2-6 15,0-1 4-15,0 2-3 16,0-1 0-16,0 1 0 16,0 0 0-16,0 0 2 15,0 0-4-15,0 0 6 16,0 0-6-16,-3 0 7 16,-3 0-3-16,-1 0 0 15,-3 0-1-15,2 0-1 16,1 0 4-16,1 0-5 15,-8-1 5-15,2-2-4 0,-7 0 5 16,1 0-6-16,0-1 7 16,3 1-1-16,-1 0 0 15,2 1 1-15,-3 0-5 16,-4 2 2-16,3 0-2 16,-4 0 9-16,3 0-7 15,2 0 2-15,-1 0-4 16,2 0 5-16,-5 0-1 15,-6 0 0-15,0 0 2 16,-8 0-5-16,-7 0 4 16,-6-1-7-16,-7 1 6 15,-5 0-4-15,1 0 2 16,1 0-2-16,3-1 4 0,1-2-3 16,5-3 2-16,-5 1 3 15,2 1-5-15,3-1 8 16,-3 3-8-16,0-1 6 15,-5 3-7-15,0 0 0 16,-2 0 2-16,-1 0-1 16,1 0 1-16,-1 3-4 15,1-1 5-15,2-2-6 16,5 0 7-16,6 0-4 16,7 0 3-16,2-2 0 15,6-5 0-15,3 1 2 16,2 0-4-16,2 0 4 0,5 0-9 15,7 3 9-15,3 2-10 16,3-2 10 0,5 3-4-16,1-1-1 15,-2-1 2-15,2 2-3 0,-4 0 6 16,-4 0-7-16,-7-1 6 16,-4-2-10-16,-7 3 6 15,-8 0-4-15,-3 0 2 16,-8 0 1-16,0 0 4 15,0 0-2-15,1 2-4 16,-2-1 8-16,1 0-7 16,-1-1 4-16,-3 2-5 15,-3-2 7-15,0 0-5 0,0 1 0 16,3-1 2-16,5 0-1 16,8 3 2-1,5-3-5-15,6 0 8 16,7 0-9-16,2 0 8 0,2 0-7 15,2 0 6-15,-2-4-3 16,0 0 1-16,-4 1-1 16,3 0 1-16,1-1 1 15,-3-2-5-15,2 1 7 16,0-2-7-16,1 4 4 16,-2 0-2-16,-1 2 2 15,-3 1-1-15,-2-2-1 0,-3 1 2 16,-4 1-3-16,-2 0 4 15,-5 0-5 1,-4 0 4-16,-4 3-4 16,-7 7 3-16,-4 2-3 0,0 1 4 15,1-1 0-15,8-2-4 16,3-5 6-16,5-1-7 16,6-1 8-16,2 1-5 15,3 1 2-15,-3-3-1 16,6 3-2-16,2-1 3 15,1-2-1-15,6 3 2 16,5-4-5-16,1 0 4 16,3-1-3-16,1 0 5 0,2 0-5 15,-5 0 3 1,-1 0 1-16,-6 0-5 16,-5 0 3-16,1 0-5 15,0 0 9-15,-4 0-12 0,6 0 10 16,0 0-5-16,2 0 5 15,6 0-2-15,3 0 0 16,3 0 0-16,2 0-2 16,1 0 5-16,0 0-5 15,0 0 4-15,0 0-8 16,0 0 7-16,0 0-6 16,0 0 5-16,0 0-5 15,0 0 3-15,0 0-3 16,0 17-7-16,0 12 14 15,0 12-5-15,1 6 8 16,1 3-9-16,-1 0 9 0,5-4-5 16,0-1 0-16,4-4 0 15,1 0 0-15,3-4 3 16,0-2-7-16,0-4 8 16,-1-2-8-16,-4-4 7 15,-1-3-5-15,0-4 4 16,-2 2-1-16,-3-1-2 15,0 4 4-15,-3 0-5 16,0 2 6-16,0 2-9 16,0-2 10-16,0-4-7 15,0 6 4-15,0 1-2 16,0 4 0-16,0 7 2 16,0 0-4-16,0 4 6 0,0-2-9 15,0-7 9-15,-3-4-8 16,3-6 7-16,0-3-5 15,0 1 3-15,0-1-2 16,0-3 1-16,-3-1 0 16,2-3-1-16,-2-4 4 15,3-4-6-15,0-3 6 16,0-3-5-16,0 0 5 16,0 0-3-16,0 0 0 15,0 0-1-15,0 0 2 16,0 0 3-16,0 0-8 15,0 0 9-15,0 0-11 0,0 0 11 16,0 0-8-16,0 0 4 16,0 0-2-16,0 0 0 15,0 0 1-15,0 0-4 16,0 0 6-16,0 0-7 16,0 0 7-16,0 0-7 15,0 0 4-15,0 0-5 16,4-4 2-16,10-9 2 15,10 0 3-15,2-3 0 16,6 4-3-16,2 2 3 16,3 4-7-16,5 5 8 15,-5 1-7-15,-1 0 6 16,-6 0-2-16,-7 0 1 0,-7 4-2 16,-2 0-3-16,-6 1 8 15,-4-2-8-15,-2-3 9 16,-2 1-6-16,1-1 4 15,-1 0-3-15,0 0 1 16,0 0 0-16,0 0-1 16,2 0 4-16,2 2-14 15,6 5-10-15,7 2-12 16,5 2-43-16,2-4-63 16</inkml:trace>
  <inkml:trace contextRef="#ctx0" brushRef="#br0" timeOffset="-7894.83">23434 12359 487 0,'-21'-2'16'0,"11"-5"-8"16,8 4-9-16,2 3 5 15,0 0-5-15,0 0 5 16,0 0 1-16,0 0-6 0,3-4 4 16,19-6-10-16,13-5 11 15,8-7-5-15,-2-3 5 16,-2-6-2-16,-7 3 1 15,-7-1 1-15,-4 1-3 16,-2 6 2-16,-5 4-5 16,-4 7 5-16,-7 5-5 15,3 5 5-15,3 1-6 16,10 0 3-16,11 1 3 16,6 13 0-16,1 4 0 15,2-1-3-15,-5-2 4 16,-6 2-8-16,-1-3 10 15,-6-2-8-15,-2 1 4 0,-4-6-3 16,-2-3 2-16,3-3-1 16,0-1 1-1,3 0-1-15,7 0-2 16,0-14 4-16,0-4-6 0,-4-1 8 16,-4 5-5-16,-2 4 2 15,-4 6-1-15,-3 1 0 16,0 2 1-16,-2 1-3 15,3 0 4-15,7 0-5 16,3 0 6-16,5 0-7 16,3 0 7-16,2 0-4 15,0-3 2-15,0-1-1 16,-5-1 1-16,-3-2 0 16,-1-2-4-16,-3 0 6 15,-4 0-7-15,0 1 8 16,0 1-6-16,2 1 3 0,-1 1-2 15,1 1 2-15,-1 2 0 16,2 1-2-16,-2 1 3 16,2 0-6-16,2 0 7 15,3 1-7-15,3 5-28 16,0-1-42-16,-7-5-75 16</inkml:trace>
  <inkml:trace contextRef="#ctx0" brushRef="#br0" timeOffset="-117.88">16640 3106 63 0,'-6'0'44'16,"0"-1"-37"-16,-3-15 18 15,-6 4 9-15,6 2-23 0,1-2 9 16,-2 1-13-16,6-1 26 16,-1 3-22-1,4 2 3-15,-1 2-11 16,1 0 3-16,1-1-1 0,0-1-12 16,0-1-55-16,0-2 13 15,0-1-26-15</inkml:trace>
  <inkml:trace contextRef="#ctx0" brushRef="#br0" timeOffset="369.55">16564 2869 33 0,'0'0'47'0,"0"0"-33"15,0 5-32-15,0 16 27 16,0 9-5-16,7 14 6 16,2 10-5-16,3 8 0 0,0 14 0 15,-3 7 0 1,0 11 1-16,-3 11-1 15,0 9 2-15,0 7-3 0,4 15 4 16,2 13-2-16,6 12-1 16,4 15-2-16,4 5-1 15,2-3-1-15,-1-8 1 16,1-15 3-16,-4-8-1 16,-5-1 2-16,-3 9-3 15,-5 20 7-15,-5 16-2 16,-4 16 3-16,-2 8 7 0,0-1-9 15,-5 8-1 1,-9 6-3-16,1 4 5 16,6-5-8-16,4-23 5 15,3-30 0-15,0-29 4 0,4-23 0 16,9-4 2-16,3 8-1 16,0 21-2-16,-4 24 5 15,-3 16-7-15,-8 0-1 16,-1-16-7-16,0-22 3 15,-10-27-2-15,-1-16 4 16,4-13-3-16,6-9-2 16,1-9 2-16,0-7-4 15,4-7 6-15,6 0-8 16,4-4 8-16,-3-11-33 16,-3-17-40-16,-3-26-108 15</inkml:trace>
  <inkml:trace contextRef="#ctx0" brushRef="#br0" timeOffset="1638.21">16772 3187 274 0,'-7'-17'4'16,"2"11"1"-16,5 4-3 15,20-5-6-15,21-2 3 16,21 0-1-16,21 3 4 0,23 0-5 16,23 0 6-16,14-1-5 15,6 0 5-15,0 2-3 16,-16 5 1-16,-10 0-1 16,-16 0 0-16,-11 0 1 15,-9 0-2-15,-10 0 1 16,-12 0-1-16,-11 0 1 15,-14 5 1-15,-3 2-3 16,-1-3 3-16,-2 0-4 16,-3 0 6-16,-1 2-4 15,-7 3-1-15,-4 2 2 16,-3 5-1-16,-2 2-4 16,2 5 5-16,-1 11 0 0,3 7 2 15,3 11-2-15,1 1 1 16,5 1 1-16,4 0-3 15,3-1 5 1,4 6-8-16,-2 1 6 0,-4 2-3 16,-3 4 0-16,-7 6 1 15,-5 11 0-15,-6 15 0 16,-5 17 0-16,-4 24 1 16,-2 21-3-16,0 12 4 15,-6 6-4-15,-1-4 2 16,4-3 1-16,3 0-1 15,0 12 4-15,0 16-6 0,0 13 5 16,5 9-4-16,1-3 3 16,5-4-1-1,2-4 1-15,0-1 2 16,5-4-5-16,-3-9-3 0,0-17-2 16,-3-18 4-16,-3-12-2 15,-6-6 7-15,-3 5-6 16,0 12 6-16,-11 15-4 15,-5 16 2-15,0 3 0 16,5-5 0-16,10-17 2 16,1-16-3-16,6-11 4 15,16-10-5-15,6-3 5 16,5 5-7-16,-3 8 6 0,1 9-2 16,-1 6 0-16,-8-4 4 15,-1-11 2 1,-6-13 4-16,-5-11-4 15,-4-12 7-15,-1-6-7 0,-1-7 1 16,4-8-4-16,1-6 3 16,1 1-7-16,5 4 4 15,-2 3-3-15,-1 5-4 16,0-8 7-16,-4-6-6 16,-2-13 3-16,-6-14-27 15,0-14-55-15,-5-18-62 16</inkml:trace>
  <inkml:trace contextRef="#ctx0" brushRef="#br0" timeOffset="2437.21">17088 9378 262 0,'-12'67'6'15,"11"23"-2"-15,1 18-5 16,19 12 12-16,15 6-2 15,11-2-1-15,3-9-4 16,2-9-4-16,-2-9 2 16,-4-8-4-16,-5-9 4 15,-3-2-12-15,-3-6 4 16,-3-3-3-16,4-7 7 16,0-12 1-16,6-12 0 15,2-14 2-15,7-7-6 0,3-9 5 16,6-8-7-16,7 0 6 15,7-13-7-15,10-5 12 16,16 4-7-16,7-1 2 16,5 7 0-16,2 8-4 15,5 0 6-15,7 0-3 16,-2 12 4-16,-1-1-3 16,-7-4 7-16,-11-2-5 15,-9-1 4-15,-9-4-5 16,-14 2 2-16,-7-2-2 15,-9 0 0-15,-3 0 4 16,-8 0-5-16,-14 0-13 0,-20 0-153 16</inkml:trace>
  <inkml:trace contextRef="#ctx0" brushRef="#br0" timeOffset="3017.66">19064 11858 413 0,'12'-26'-9'0,"-1"-13"13"0,2-14-1 16,2-8-4-16,-5-10 4 16,-1-6 0-16,-4-3 0 15,-5-4-5 1,0 8 3-16,0 16 1 0,-9 22-2 16,-5 19 1-16,-3 14 0 15,1 5-2-15,3 9 1 16,3 31 22-16,8 27-18 15,2 24 2-15,0 16 6 16,14 1-3-16,8-3 1 16,2-14-8-16,-3-12 2 15,4-12-7-15,-3-15 7 16,1-8-6-16,-5-7 4 16,-5-3-4-16,-10-4-17 15,-3-6-20-15,-8-5-76 16,-24-9-95-16</inkml:trace>
  <inkml:trace contextRef="#ctx0" brushRef="#br0" timeOffset="3138.34">18912 12151 375 0,'-32'-1'29'0,"12"-1"3"15,20-3 24-15,21-8-64 16,31-13 0-16,27-16 6 16,30-13 8-16,19-9-9 15,13 0-15-15,3 8-165 16</inkml:trace>
  <inkml:trace contextRef="#ctx0" brushRef="#br0" timeOffset="23110.47">15092 7463 12 0,'67'0'1'0</inkml:trace>
  <inkml:trace contextRef="#ctx0" brushRef="#br0" timeOffset="36122.5">18587 4281 162 0,'-8'-8'11'16,"-6"-4"-6"-16,7 4-1 15,1 3 0-15,2 0 5 16,2 1 12-16,2 3 6 0,0 1-16 16,0 0-1-1,0 0 1-15,0 0 2 16,0 0 0-16,0 0-5 16,0 0 6-16,0 0-9 0,-1 0 5 15,1 0-6-15,0 0 6 16,0 0-1-16,0 0 0 15,0 0-2-15,0 0-5 16,0 0 0-16,0 0-3 16,0 0 5-16,0 0-5 15,0 0 4-15,0 0-3 16,0 0 1-16,0 0 0 0,0 0-1 16,0 0 3-16,-2 0-5 15,2 0 5 1,0 0-6-16,-1 0 5 15,1 0-7-15,0 0 5 0,0 0 0 16,0 0-1-16,0 0-3 16,0 1-5-16,0 6-6 15,6 2-4-15,4 0-10 16,0 6-26-16,5 1-16 16,3 0 0-16,0 2-41 15</inkml:trace>
  <inkml:trace contextRef="#ctx0" brushRef="#br0" timeOffset="36525.74">22575 7162 19 0,'0'5'23'0,"0"-5"62"16,0 0 12-16,0 0-52 15,0-3-38-15,-8 3-7 16,-2 0-14-16,-1 0-92 15</inkml:trace>
  <inkml:trace contextRef="#ctx0" brushRef="#br0" timeOffset="44410.71">16787 11196 153 0,'-15'21'-112'0</inkml:trace>
  <inkml:trace contextRef="#ctx0" brushRef="#br0" timeOffset="45146.3">24289 10430 163 0,'155'-25'-86'0</inkml:trace>
  <inkml:trace contextRef="#ctx0" brushRef="#br0" timeOffset="49254.18">24293 12265 353 0,'-33'10'10'0,"8"0"-16"16,0-1 6-16,-3-2 11 15,4 1 9-15,1-5 18 16,0 2-14-16,-3-3 12 15,-3-2-19-15,-6 0-3 0,-10 0-1 16,-10-1-6-16,-12-6-2 16,-8 0-5-1,-5 0 6-15,-4-3-2 16,-3 1 12-16,3-8-9 0,4-8 1 16,11-6 11-16,12-12-6 15,11-12-9-15,10-13-6 16,11-14 5-16,11-18-1 15,11-14-5-15,3-14 0 16,6-4 7-16,15 4-7 16,8 14 4-16,-3 17 1 15,1 22-1-15,1 14 1 0,4 13-2 16,5 9 2-16,10 3-6 16,14 2 4-16,10 2-3 15,12 0 4 1,9 0-4-16,7 3 2 0,5 3 1 15,1 2-3-15,0 6 6 16,-7 7-9-16,-4 11 7 16,-3 0-7-16,-8 18 8 15,-4 17-3-15,-9 8 2 16,0 11-3-16,-4 11 5 16,-5 9-2-16,-8 8-2 15,-14 7 2-15,-15 7-4 16,-18 5 5-16,-6 5-2 15,-24 3 4-15,-18-6-3 16,-11-4 2-16,-7-9 2 16,-2-11-3-16,-7-8 3 15,-9-4-5-15,-8-8 5 0,-6 1-8 16,2-4 7-16,12-8-8 16,9-6-27-16,5-11-89 15,0-19-241-15</inkml:trace>
  <inkml:trace contextRef="#ctx0" brushRef="#br0" timeOffset="51409.3">23301 12375 383 0,'-30'-7'11'16,"5"6"-9"-16,8 1 4 16,6 0 31-16,6-2 9 0,4 1-10 15,1 1-26 1,0-2-2-16,0 1-12 16,7 1 2-16,29-4-17 15,25-2 28-15,23-3-7 0,17-8 4 16,12-2-2-16,9-4-4 15,2 4 3-15,-9 3-4 16,-5 8 4-16,-16 3-7 16,-14 3 9-16,-11 2-8 15,-19 0 5-15,-17 0-3 16,-15 0 1-16,-12 0 3 16,-6 0-3-16,-9 0 12 15,-30 0 36-15,-20 0-33 16,-20 0-16-16,-8 0 5 15,-11 0-5-15,-5-3 3 16,2 2 0-16,2 0-2 16,9 1 4-16,8 0-8 0,12 0 8 15,18 0-6-15,19 0 6 16,18 0-8-16,15 0 8 16,4 0-11-16,31 0-9 15,20 0 15-15,21 0-2 16,16 0 8-16,10-3-10 15,3-4 10-15,-4 4-8 16,-8 2 7-16,-11 1-6 16,-12 1 2-16,-12 7 0 15,-18 1 1-15,-18-4 0 16,-13-1-3-16,-6-1 4 16,-3-3-1-16,0 2 12 0,-12-2-6 15,-11 1-3-15,-1 2-4 16,6-3 0-16,6 0 3 15,9 0-2-15,3 0 5 16,0 0-10-16,0 0 3 16,0 0-10-16,12 3 7 15,7-1 3-15,8 3 3 16,1 0-2-16,-1 1 0 16,-6-4 3-16,-5 4-12 15,-3-2-1-15,0 5-37 16,-4 8-31-16,-8 3-45 15,-1 2-237-15</inkml:trace>
  <inkml:trace contextRef="#ctx0" brushRef="#br0" timeOffset="58014.32">15146 7241 33 0,'-24'-9'5'16</inkml:trace>
  <inkml:trace contextRef="#ctx0" brushRef="#br0" timeOffset="58568.84">15146 7241 25 0,'-79'-48'22'0,"78"34"-11"16,1-4 5-16,-2 3 9 15,1 2-4-15,-2 6-9 16,-2 5 18-16,-3 2-1 0,-2 0-29 16,0 0-13-16,1 4 3 15,-3 4-20-15,4 3 6 16,4-2-1-16,4-1 10 15,0-4 14-15,0 2-2 16,1-5 6-16,5-1-3 16,2 0 3-16,1 0 6 15,0 0-4-15,1 0 12 16,5 0 15-16,0 0 0 16,6 0-4-16,6 1-7 15,5 6-14-15,10 3 3 16,13 1-4-16,14 2 0 15,13-4-4-15,19-3 3 0,17 0-3 16,7-3 0-16,4 2 2 16,-5 0-4-1,-9 2 0-15,-8 3 0 16,-5 1 1-16,-8 1-1 0,-3 4 2 16,-5 2-4-16,-3 2 2 15,-5-1 2-15,-5-2-4 16,-7-3 7-16,-3-3 1 15,-4-3 23-15,-2-2-11 16,1-4 7-16,-3 0-6 16,-6-1-5-16,-6 1-2 15,-4-1-4-15,-6 0-4 0,-2 2 0 16,-1 3 0-16,-2-3-1 16,-1 3-2-16,-4 1 1 15,4-2 0 1,-4 3-3-16,1-1 3 0,-2-3-1 15,-4 0 1-15,-3 0 0 16,-5 3-8-16,-2 2-63 16,-7-7-137-16</inkml:trace>
  <inkml:trace contextRef="#ctx0" brushRef="#br0" timeOffset="59017.77">20889 6479 308 0,'105'-19'-26'0,"-5"0"-13"0,0 0 25 16,0-4 16-16,-1-3 5 15,-6-1 4-15,-9-1 2 16,-1-1 5-16,0-6-9 16,6-2 0-16,4-5-8 15,1-6-1-15,-1-9 0 16,4-5-19-16,5-5 1 16,2-6 3-16,8-5 8 15,4-6-16-15,3-5-28 16,-2 1-45-16</inkml:trace>
  <inkml:trace contextRef="#ctx0" brushRef="#br0" timeOffset="59190.85">23517 5134 16 0,'20'-18'72'16,"-12"6"-61"-16,-5 7 67 16,-3 1 26-16,0 2-50 15,0 1 3-15,0 1-17 16,0-1-15-16,0 1-22 15,0 0 4-15,2 0-11 16,7 0-4-16,5 0-44 16,0-7-53-16</inkml:trace>
  <inkml:trace contextRef="#ctx0" brushRef="#br0" timeOffset="59648.59">23888 4970 550 0,'0'4'-55'0,"3"3"-110"16,12 1 165-16,4 5-3 16,8 3 13-16,1 7-6 15,10 10 9-15,15 10-2 16,17 10 3-16,21 8-7 15,17 8 8-15,9 5-6 16,10 1-2-16,13 0-2 0,10-8-2 16,2-10 3-16,0-7-5 15,-14-10 5-15,-21-4-5 16,-19-2 4-16,-16-2-3 16,-20 0 2-16,-8 0 5 15,-5 0 6-15,-8-3 7 16,-7-2-13-16,-9-5 9 15,-7-4-5-15,-8-6 0 16,-5-3-1-16,2-1 3 16,-3-2-2-16,6 0-2 15,-1 3-1-15,5-1-9 16,0 2 3-16,-1-2-3 0,1-2 4 16,-4 0-6-16,2-4 3 15,-6-1 0-15,-6-1-36 16,-3-18-82-16</inkml:trace>
  <inkml:trace contextRef="#ctx0" brushRef="#br0" timeOffset="60550.16">18542 8125 332 0,'-52'22'-20'0,"2"-4"26"16,0-6 0-16,-2-6 18 15,-1-6 9-15,1 0-10 16,-1-17-14-16,2-11-9 16,-1-6 4-16,0-5 0 0,1-9-5 15,0-6 2 1,7-10 3-16,7-13-13 16,14-14 5-16,17-12 0 15,6-11 7-15,33-1-10 0,18 1 10 16,19 5-2-16,13 11-5 15,12 8 2-15,12 20-3 16,1 19 5-16,0 17-5 16,4 15 6-16,1 15-9 15,0 4 2-15,-11 36 4 16,-19 33-10-16,-17 32 10 16,-21 31-4-16,-17 23 12 15,-16 7-9-15,-12-6 6 16,-14-14-3-16,-20-23-10 15,-6-21-49-15,-8-26-53 16,0-25-48-16</inkml:trace>
  <inkml:trace contextRef="#ctx0" brushRef="#br0" timeOffset="61562.11">18525 8118 405 0,'0'22'-57'0,"-15"1"64"0,-13 0-1 16,-14-2 0-16,-7-9 6 16,-12-5-6-1,-7-4 12-15,-4-3-11 16,-5-7-1-16,5-18-9 0,5-15-1 16,6-18-9-16,9-17-15 15,12-25-13-15,16-20-15 16,19-14 23-16,5-12 2 15,18 0 35-15,25 9 0 16,11 14 3-16,16 17-4 16,11 20 3-16,13 23 5 15,8 27 14-15,4 27-9 0,-1 24-10 16,-2 47 10-16,-12 36-5 16,-12 30-5-1,-14 12-1-15,-23 2-1 16,-12-13-2-16,-18-22-2 0,-7-19-1 15,-5-20-1-15,0-18-8 16,4-21-61-16,12-26-105 16</inkml:trace>
  <inkml:trace contextRef="#ctx0" brushRef="#br0" timeOffset="62505.81">23674 5509 253 0,'0'4'70'16,"-3"-4"-59"-16,-18 0 14 0,-10 0-1 15,-10 0-3-15,-8 0-12 16,-4 0 0-16,-7-7 8 16,-1-10-4-16,-3-4 4 15,-4-11-2-15,3-9-12 16,1-6 7-16,3-4-8 15,6-4 4-15,7 0-7 16,17-3-3-16,18-7-6 16,13-12 9-16,18-11-5 15,20-8-7-15,6-2-14 16,0 11 4-16,-2 14 13 16,-8 16-7-16,2 14 20 0,1 10-3 15,5 6-3-15,10 5 2 16,11 2 3-16,11 2 0 15,11 4-2-15,6-1 0 16,0 5 0-16,-7 6 3 16,-4 4-5-16,-10 9 4 15,-11 17-1-15,-8 14-2 16,-11 15-5-16,-10 18 9 16,-9 16-3-16,-14 12-2 15,-7 9 8-15,0-1-6 16,-12-4 3-16,-15-4-4 15,-12-9 8-15,-14-5-6 16,-19-9 2-16,-15-11-6 0,-17-14-8 16,-16-15-4-16,-11-15-19 15,-1-13 21-15,2-10 1 16,11-14-23 0,13-18-6-16,14-11 0 0,11-12 21 15,10-7-3-15</inkml:trace>
  <inkml:trace contextRef="#ctx0" brushRef="#br0" timeOffset="62713.25">23348 4402 132 0,'52'32'4'16,"4"18"-3"-1,-2 13-1-15,-6 20 3 0,-14 17-3 16,-15 10 6-16,-16 5-6 16,-3-6 6-16,-31-10-11 15,-18-19-31-15,-20-24-75 16</inkml:trace>
  <inkml:trace contextRef="#ctx0" brushRef="#br0" timeOffset="62986.53">23291 5343 41 0,'-98'0'127'0,"-8"-14"-37"15,-3-18-51-15,0-15-4 16,2-14 4-16,17-15-14 15,12-19-14-15,15-19-2 0,25-22-12 16,30-23 2-16,19-16 2 16,59-7 4-16,26 15 2 15,24 34-10 1,11 42 2-16,4 40 0 0,10 29-1 16,5 22-3-16,0 12 4 15,-8 38 1-15,-20 35-1 16,-24 37 7-16,-28 35-6 15,-29 34 9-15,-27 12-10 16,-14-1 7-16,-16-16-5 16,-23-27 3-16,-13-27-3 15,-16-21-1-15,-22-16 1 0,-27-10-10 16,-26-5-26 0,-18-11-78-16</inkml:trace>
  <inkml:trace contextRef="#ctx0" brushRef="#br0" timeOffset="64317.53">7665 13700 553 0,'-13'2'-39'16,"13"1"-15"-16,7-2-146 16,11 0 33-16</inkml:trace>
  <inkml:trace contextRef="#ctx0" brushRef="#br0" timeOffset="64498.05">7966 14008 640 0,'-19'7'0'16,"12"-4"-25"-16,3-3-3 15,4 1 19-15,0-1 1 16,0 6-18-16,15 5-70 16,6 1-22-16,-6 1-120 15</inkml:trace>
  <inkml:trace contextRef="#ctx0" brushRef="#br0" timeOffset="69794.64">22844 5261 69 0,'-6'12'202'15,"-1"-11"-368"-15,4 0 106 16,3-1 39-16,0 0 8 16,0 0 21-16,0 0-7 15,10 0-2-15,-1 0 5 16,-1 0-3-16,1-1 5 15,-2-2-7-15,-1 0 2 16</inkml:trace>
  <inkml:trace contextRef="#ctx0" brushRef="#br0" timeOffset="71082.08">23351 5334 396 0,'0'0'16'0,"0"1"-11"16,0 1 0-16,0 8-6 16,-5-1-4-16,-5 1 19 15,1-3-15-15,3-3 17 16,3-4 27-16,-9 0 20 15,-9 0-24-15,-7 0-28 16,-8 0-7-16,-3 0-3 0,2 0 3 16,-2 0-8-16,4 0 6 15,0 0-5-15,-2 0 7 16,-4 0-9-16,-9 0 3 16,-8 0 1-16,-7-11-1 15,-10-5-7-15,4-3-2 16,1-7 12-16,4 0-5 15,9-3 5-15,9-4-9 16,12 1 11-16,9-1-3 16,12-3 1-16,10-3-2 15,5-6-3-15,0-5 5 16,12-8-3-16,12-8 3 0,1-3-7 16,-2-2-1-16,-1 3-17 15,-3 3 6-15,0 10 17 16,1 2-1-16,2 5 5 15,-2 1-4-15,2 0 4 16,-1 4-5-16,3 3 5 16,3-1-6-16,7 4 5 15,6 0-1-15,1 5-1 16,-3 2 1-16,4 7-2 16,-3 5 2-16,-1 3-4 15,10 5 5-15,1 0-7 16,6 3 8-16,2 3-5 15,1 4 3-15,1 0-3 0,7 0 1 16,1 11 2-16,-1 0-3 16,-7 2 5-16,-8 3-8 15,-11 8-3-15,-9 4-11 16,-1 8 12-16,-2 8 1 16,-1 6 6-16,3 10-1 15,-3 7 0-15,-6 5 3 16,3 5-6-16,-5 0 5 15,-4 1-3-15,0-1 5 16,-5-3-6-16,-7-2 4 16,-3-1 1-16,0-1-4 15,-18-7 4-15,-6-3-4 0,-7-7 1 16,-6-4-13-16,-8-8 0 16,-7-3 0-16,-9-6 4 15,-6-10 4-15,-12-7 6 16,-6-7 0-16,-4-8 0 15,-2-4 4-15,2-16-3 16,-4-8 7-16,3-4-6 16,2-7 5-16,8-3-6 15,12-6 7-15,13-7-3 16,9-3 4-16,12-4-2 16,4-4-6-16,6 2 1 15,8-1-3-15,-2 1 6 16,9 2-6-16,4 3 1 0,5-3 0 15,8 0 0-15,23-4-4 16,8 1 4-16,10 2-1 16,1 1-2-1,3 5 5-15,3 7-6 0,2 10 8 16,3 5-5-16,3 6 1 16,5 5-2-16,5 2 2 15,4 8 0-15,7 7-3 16,3 7 3-16,4 3-3 15,-1 21 5-15,-12 9-7 16,-9 10 7-16,-12 7-5 16,-14 8 3-16,-5 3 0 0,-4 7-4 15,-9 5 3-15,-3 6 0 16,-10 3 2-16,-7 3-4 16,-6-1 6-1,-2 0-7-15,-21-3 5 0,-7-6 0 16,-5-4 1-16,-6-7 3 15,-2-5-8-15,-6-8 8 16,-4-3-7-16,0-6 5 16,-8 0-4-16,-2-5-27 15,4-6-108-15</inkml:trace>
  <inkml:trace contextRef="#ctx0" brushRef="#br0" timeOffset="72205.59">23449 5485 504 0,'-23'0'7'0,"1"0"-19"16,6 6 15-16,7 1-7 16,3 4 1-16,4 4-73 15,1-4-161-15</inkml:trace>
  <inkml:trace contextRef="#ctx0" brushRef="#br0" timeOffset="72468.88">23449 5485 487 0,'2'-33'-8'15,"-4"33"14"-15,2 0-8 16,0 0 5-16,0 2-13 16,0 4-6-16,0 1 11 0,4 0-32 15,4-3-63-15,-1-4-119 16</inkml:trace>
  <inkml:trace contextRef="#ctx0" brushRef="#br0" timeOffset="74957.84">19667 5386 339 0,'-14'0'11'0,"9"0"-7"16,2 0-5-16,3 0 11 0,0 0-6 16,0 0-2-16,14 0-7 15,14 0 5-15,13-1 0 16,10-11 0-16,9-7 5 15,7-1-5-15,6-4 6 16,7 1-9-16,16-1 8 16,9 0-6-16,10 1 2 15,3 2-2-15,-1 5 2 16,1 3-1-16,1 4 0 16,5 4 2-16,4-1-6 15,13 3 5-15,2 3-4 16,6 0 7-16,8 0-5 15,-6 0 1-15,0 0 1 0,-13 0-5 16,-17 0 3-16,-17 0-6 16,-18-6-9-16,-18-4-48 15,-24-6-65-15</inkml:trace>
  <inkml:trace contextRef="#ctx0" brushRef="#br0" timeOffset="75230.22">21964 4911 516 0,'0'0'-28'16,"0"0"-73"-16,5 13 60 15,9 9 42-15,-3 13-2 16,-2 13 3-16,-3 7-4 15,-6-2 8-15,0 1-11 16,-14-8 10-16,-17-2-8 16,-14-4 8-16,-11-5-5 15,-7-6 3-15,1-3-1 16,0-3-28-16,9-3-152 16</inkml:trace>
  <inkml:trace contextRef="#ctx0" brushRef="#br0" timeOffset="75665.06">20603 6386 391 0,'20'-3'108'0,"18"-19"-130"0,18-11 3 16,13-9 18-16,11-6 2 15,4-5-1-15,8-4 1 16,7-6-3-16,5-5 5 16,0-1-5-16,-7 2 4 15,-8 10-3-15,-13 9 2 16,-15 14 1-16,-9 10-4 16,-7 7 5-16,-11 6-8 15,-9 3 9-15,-9 2-7 0,-6 3 0 16,-9 2-36-16,-1-1-41 15,-5 1-65 1</inkml:trace>
  <inkml:trace contextRef="#ctx0" brushRef="#br0" timeOffset="75866.52">21757 5535 386 0,'27'-1'-2'15,"11"1"-5"-15,3 5 10 16,-1 16-7-16,-6 11 5 15,-5 8-2-15,-10 5 3 16,-12 4 5-16,-7-1-4 0,-12 0-4 16,-24-2 11-1,-11-5-3-15,-6-2-7 16,-6-7 1-16,5-7-23 16,6-10-35-16,6-14-67 0</inkml:trace>
  <inkml:trace contextRef="#ctx0" brushRef="#br0" timeOffset="76153.75">21388 4937 618 0,'-26'0'7'16,"-8"5"-19"-16,-9 20 14 15,-3 15-3-15,-5 8 3 16,4 7-2-16,6 1 2 16,7-6-1-16,7-5-1 15,8-4-9-15,5-7-44 16,8-13-30-16,6-19-110 15</inkml:trace>
  <inkml:trace contextRef="#ctx0" brushRef="#br0" timeOffset="76318.11">21166 4961 539 0,'0'-3'6'16,"0"3"-13"-16,4 0-9 15,10 6 3-15,9 16 15 16,7 12-1-16,9 9 3 15,1 7-3-15,1 7 4 16,-2 7-39-16,-6 5-83 16,-9 2-254-16</inkml:trace>
  <inkml:trace contextRef="#ctx0" brushRef="#br0" timeOffset="76498.68">21483 5762 617 0,'-45'35'3'16,"-5"13"-24"-16,2 16 17 16,5 3 9-16,6-3-8 15,8 0 4-15,8 2-2 16,4-5-16-16,1-7-63 16,2-12-15-16,0-20-138 15</inkml:trace>
  <inkml:trace contextRef="#ctx0" brushRef="#br0" timeOffset="76670.11">21172 5982 1 0,'9'0'550'16,"4"8"-628"-16,11 10 62 16,7 6 16-16,11 2 1 15,7 5 0-15,9 3-2 16,5 2 3-16,-1-2-4 15,-1 0-103-15,-9-7-148 16</inkml:trace>
  <inkml:trace contextRef="#ctx0" brushRef="#br0" timeOffset="78161.13">24274 4939 344 0,'0'1'8'0,"0"1"-5"16,0-2 3-16,0 3 1 15,-11 1-11-15,-8 2-23 16,0 3-33-16,1-5-59 15,6-4 46-15</inkml:trace>
  <inkml:trace contextRef="#ctx0" brushRef="#br0" timeOffset="79153.3">24074 4993 278 0,'0'0'7'0,"0"0"-3"16,0 0-5 0,0 0 5-16,0 0-5 15,0 0 4-15,0 0-6 0,0 0 3 16,0 2 0-16,0-2 3 16,0 0 0-16,0 0-2 15,0 0 5-15,0 0 0 16,0 0 11-16,-4 0-2 15,-5 0-4-15,2 0-14 16,-1 0 5-16,0 0-1 16,3 0 1-16,2 0 3 0,1 0 7 15,2 0 17-15,0 0-8 16,0 0-8-16,0 0-10 16,0 0 0-1,0 0-3-15,0 0-2 0,0 0 1 16,0 0-5-16,0-2 8 15,0 1-9-15,0-1 10 16,6-1-3-16,6 2 2 16,0-1 0-16,1 0-1 15,-1 1-1-15,-1 1 0 16,2 0 1-16,-1 0-2 16,3 0 4-16,1 0-7 15,1 0 7-15,-2 0-5 0,1 0 4 16,1 0-3-1,-1 0 2-15,-1 3 1 16,1 2-4-16,-4 2 4 16,6-1-4-16,0 1 6 0,3 4-6 15,1 0 3-15,3 1 2 16,2 2-3-16,3-1 0 16,0-1 1-16,3 2 2 15,0-1-4-15,2 1 5 16,-1-1-7-16,2 5 5 15,4 3-3-15,8 2 3 16,10 3-3-16,3-1 2 0,4 3 3 16,2-3-5-1,-3-3 3-15,-5-1-4 16,-8-5 5-16,-7 1-3 16,-5-3 2-16,2 1-3 0,1-1 2 15,1 4 0-15,6 3-2 16,2 0 5-16,-2 5-7 15,2 3 10-15,-8 3-9 16,0 3 11-16,-4 0-5 16,-5 0 0-16,0-2-1 15,-5-1-2-15,-3-5 2 16,0-4-2-16,-1-2 3 16,-1-3-1-16,3-4 4 0,-3 2-3 15,1-1 2 1,-1-3-4-16,-5 1 7 15,-3-2 0-15,-4-3-6 16,-5-1 4-16,0-4-7 0,-4-1 7 16,-3-1-7-16,0-1 5 15,0 0-3-15,0 0 2 16,0 0 0-16,0 0-2 16,0 0 3-16,0 0-3 15,0 0 2-15,9-14-37 16,8-31-56-16,-2-20-367 15</inkml:trace>
  <inkml:trace contextRef="#ctx0" brushRef="#br0" timeOffset="79429.56">25976 5407 553 0,'0'8'-62'16,"0"8"52"-16,0 10 17 15,8 9-8-15,4 7 4 16,4 4 3-16,2 2-3 16,0 0-1-16,-5-1 0 15,-7-5-2-15,-6-5 4 16,0-7 0-16,-25-3 5 16,-23 2 19-16,-17-2-19 15,-13-1 0-15,4-6-8 16,13-8 2-16,19-5-3 15,18-5 0-15,21-2-11 0,3 0-53 16,27-2-149-16</inkml:trace>
  <inkml:trace contextRef="#ctx0" brushRef="#br0" timeOffset="81413.05">24895 5638 575 0,'-23'-18'3'16,"7"11"-6"-16,7 6 3 15,6 1 14-15,-4 0-20 16,-9 35-1-16,-14 35 16 15,-9 31 0-15,-1 17-5 0,9-12-1 16,13-26 1 0,7-25-5-16,8-29 1 15,3-15-2-15,0-9 2 16,0-2-2-16,0 0 11 0,0-6-7 16,0-25 3-16,17-23-4 15,8-22-20-15,3-13 9 16,-4-1-4-16,-6 15 9 15,-9 25 0-15,-7 25 9 16,-2 21 0-16,0 4 10 16,0 0-12-16,-6 25-10 15,-18 28 12-15,-6 23 0 16,-3 14 2-16,9-1-8 16,3-13 7-16,8-10-8 15,4-12 6-15,0-10-5 16,4-5 2-16,1-4-6 15,-6-3-69-15,-10-11-156 0</inkml:trace>
  <inkml:trace contextRef="#ctx0" brushRef="#br0" timeOffset="90933.37">24150 5024 144 0,'-9'-10'-25'0,"6"7"18"15,2 2 13-15,1 1-3 16,0-1 13-16,0 1 4 15,0 0 14-15,0-2 6 16,0 2 11-16,-2 0-3 16,2 0-10-16,0 0-6 0,0 0-13 15,0 0-4-15,0 0-12 16,0 0 0-16,0 0-3 16,0 0 4-16,-1-3-4 15,-1 2 1-15,-3-3-1 16,0 0-10-16,-1-1 7 15,2 4-2-15,1-2 13 16,3 3-8-16,0 0 3 16,0 0-3-16,0 0-3 15,0 0-2-15,0 0-2 16,0 0 3-16,7 1-2 16,14 8 11-16,10 0-10 0,8 2 9 15,13 2-5-15,9 3 3 16,6 5-2-16,5 2 0 15,-2 5 1 1,1 4-4-16,1 3 5 0,6-2-9 16,8-1 9-16,4-2-4 15,3 0 4-15,-8-3-4 16,-8 4 2-16,-9 1 1 16,-7 3-1-16,-6 4 1 15,-4 1-4-15,-2-1 4 16,-1-2-5-16,1-3 6 15,-1-2-4-15,-3-3 3 16,2-1 0-16,-7-2-2 16,-2-1 3-16,-9 0-7 15,-8-8 10-15,-6-2-11 16,-5-8 7-16,-5-4-4 16,-4-1 2-16,-1-2 3 0,0 0 8 15,0 0 6-15,0 0-10 16,0 2 0-16,0 0-10 15,0-2 1-15,-6 0-18 16,-13 0-93-16,-6-20-142 16</inkml:trace>
  <inkml:trace contextRef="#ctx0" brushRef="#br0" timeOffset="91208.63">25631 5391 464 0,'-6'-6'14'0,"3"5"-19"15,3 1 1-15,0 1-13 0,10 18 13 16,14 16 3-16,3 15 6 16,6 8-9-16,2 4 8 15,0 3-4-15,-1-1 1 16,-7-5-4-16,-5-6 3 16,-10-14 2-16,-6-16-4 15,-6-9-1-15,-3-8-1 16,-24 0 48-16,-16 0-17 15,-10-2-20-15,3-2-6 16,10 2 0-16,11-4-2 16,15 1-21-16,12 4-26 15,2 2-116-15,6-3-105 0</inkml:trace>
  <inkml:trace contextRef="#ctx0" brushRef="#br0" timeOffset="92134.43">21261 4862 251 0,'-1'8'21'0,"-1"-8"-21"15,2 0 4-15,-1 0-4 16,1 0 4-16,0 0-9 16,0 0-15-16,0 0-21 0,0 0 10 15,0 0-22-15</inkml:trace>
  <inkml:trace contextRef="#ctx0" brushRef="#br0" timeOffset="92577.05">21274 4414 120 0,'-6'-8'127'0,"-4"2"-125"16,3 5-13-16,-4 1 20 15,-2 0 5-15,1 0-3 16,0 6-7-16,2 6-10 15,-1 1 14-15,1 1-2 16,-1 4 2-16,1 4-8 16,-2 10 3-16,2 10-1 15,-4 14-2-15,-2 17 2 16,-1 12-3-16,1 13 5 0,4 4-8 16,2 8 9-1,5 4-6-15,5 3 4 16,0 2-2-16,12 2-1 15,12 2 3-15,6-1-7 0,6 2 4 16,0-6-31-16,0-1-20 16,-1-10-15-16,-1-11-1 15</inkml:trace>
  <inkml:trace contextRef="#ctx0" brushRef="#br0" timeOffset="93368.93">21364 6723 147 0,'-20'0'8'15,"-2"-17"0"-15,-3-6-3 0,-2-11-2 16,-1-11 8 0,2-9-9-16,0-13 5 15,0-16-10-15,5-20 7 0,2-22-7 16,4-18 4-16,2-14-6 16,1-2-9-16,-3 11 11 15,1 21-3-15,1 24 9 16,3 23-2-16,-1 18 8 15,4 11-2-15,5 2-5 16,2 4-2-16,0 0 1 16,11-3-2-16,1 4 1 15,-2 0 0-15,-4 3-2 16,-6 6 2-16,0 8-7 16,0 6 5-16,-13 5 0 15,-1 5 4-15,-2 4 13 16,5 2 13-16,1 3-1 0,4 2 1 15,5 0 3-15,-1 0-20 16,-1 0-8-16,-3 2-15 16,-3 19 13-16,-1 9 3 15,-1 12-3-15,1 5-1 16,0 11 1-16,2 8-1 16,0 11 0-16,7 15 2 15,-1 18-5-15,2 14 8 16,0 16-7-16,10 11 4 15,10 7-2-15,6-8 1 16,4-10-2-16,7-18 2 16,1-18 1-16,3-18-5 0,-4-16 4 15,-6-15-12-15,-5-13 14 16,-7-10-3-16,-7-10 1 16,-2-5 0-16,-4-9-2 15,-4-2 3-15,-2-5-4 16,0-1 5-16,0 0 0 15,0 0 9-15,0 0 6 16,-11-8 6-16,-7-12-18 16,-8-10-3-16,-4-10-3 15,0-13-1-15,-1-8 2 16,6-9-6-16,-1-7 7 16,8-11-6-16,2-13 6 15,7-15-3-15,9-22 0 0,0-15 1 16,1-4-2-16,10 0 3 15,-1 11-3-15,1 13 3 16,-2 9-5-16,5 18 4 16,-1 17 0-16,1 17 0 15,3 15-1-15,5 10 2 16,5 13-3-16,6 8-11 16,-1 6-83-16,-3 6-113 15</inkml:trace>
  <inkml:trace contextRef="#ctx0" brushRef="#br0" timeOffset="96230.43">19260 6991 199 0,'0'-12'8'16,"0"3"-8"-16,0 7 1 16,0 2-1-16,0 0-1 15,7-5-10-15,8 1 13 16,5 1-25-16,-3-2-32 16</inkml:trace>
  <inkml:trace contextRef="#ctx0" brushRef="#br0" timeOffset="96469.78">20436 6410 82 0,'134'-58'-3'0,"0"-2"0"0,-2-3 1 16,-2 0 2-16,-5-1-3 15,-1-2 5-15,-5 1-7 16</inkml:trace>
  <inkml:trace contextRef="#ctx0" brushRef="#br0" timeOffset="97850.13">22904 7259 17 0</inkml:trace>
  <inkml:trace contextRef="#ctx0" brushRef="#br0" timeOffset="111792.82">7644 12564 127 0,'32'158'-7'0,"-4"5"-74"16</inkml:trace>
  <inkml:trace contextRef="#ctx0" brushRef="#br0" timeOffset="116490.32">18127 8202 112 0</inkml:trace>
  <inkml:trace contextRef="#ctx0" brushRef="#br0" timeOffset="116901.61">17914 8289 338 0,'-23'0'31'0,"0"0"-9"16,7 0 3-16,1 0 7 15,6 0-2-15,6 0 3 0,3 0-9 16,0 0-22-16,27 0-19 16,21 0 19-16,27 0 0 15,27-14 4-15,20-14-6 16,11-4 6-16,-1-1-3 15,-7-1-2-15,-19 8 4 16,-17 5-8-16,-23 6 5 16,-29 10-3-16,-22 4 2 15,-15 1-2-15,-31 0 9 16,-32 0-4-16,-23 0-8 16,-13 0 8-16,-11 0-3 15,-3 0 2-15,3 0-1 16,1 0 6-16,12 4-2 0,21 10 6 15,15 6-7-15,24-7-3 16,16-4 3-16,18-4-3 16,6-2-2-1,38 1-17-15,27-2 17 0,35-2-4 16,28-6 11-16,28-26-5 16,27-12-1-16,14-9 1 15,10-4-2-15,0-2-14 16,-6-1-69-16,-9 3-73 15</inkml:trace>
  <inkml:trace contextRef="#ctx0" brushRef="#br0" timeOffset="117860.92">22539 5135 480 0,'-16'-15'13'16,"11"9"-2"-16,5 6 14 16,0 0-4-16,0 0-14 0,0 0 0 15,19-4-15 1,29-3 7-16,26-3 4 15,17-4 0-15,6 5-2 16,-2 2 1-16,-4 7-2 0,-4 0 0 16,-5 3 1-16,-2 9-5 15,-7 2 7-15,-6 1-5 16,-22-1 1-16,-19-3-12 16,-19-4-13-16,-9 0-3 15,-41 1-4-15,-32 6 43 16,-24 9-7-16,-25 3 1 15,-9 5-7-15,-4 2 7 16,9-3-5-16,22-2 3 16,28-6 0-16,30-8 4 15,27-7 10-15,15-3-10 16,6-1-4-16,12 6-21 0,25 6 24 16,27 3-7-16,29-6 9 15,21-6-4-15,13-6 2 16,-2-2-2-16,-7-9-1 15,-17 3-2-15,-12 1 2 16,-11 3 1-16,-11-2-8 16,-6-1 8-16,1 3-4 15,-1 1 2-15,0-1-1 16,-2 4-14-16,-12 0-61 16,-12 11-106-16</inkml:trace>
  <inkml:trace contextRef="#ctx0" brushRef="#br0" timeOffset="125065.16">26258 3401 331 0,'-12'0'10'15,"4"-3"-11"-15,7 3 3 16,1 0-5-16,0 0-1 16,7 0-3-16,23 0 3 15,15 0 6-15,10 3-3 16,6 5 4-16,6 0-5 15,0 2 3-15,-3 0-2 16,-2 2 3-16,-5 5-2 16,-9 1-1-16,-4 6 4 15,-6 9-5-15,-10 6 4 16,-1 11-6-16,-8 5 8 0,2 4-7 16,0 10 6-16,-2 3-3 15,4 7 1-15,-1 7 1 16,-1 5-1-1,1 3 0-15,-1 5-1 0,0-2 2 16,0 6-5-16,-4 4 6 16,-3 6-5-16,-6 9 4 15,-8 7-1-15,0 8-1 16,0 8 3-16,-9 13-4 16,1 12 6-16,3 9-8 15,5 5 5-15,0-5-5 16,0-8 8-16,11-10-6 0,5-4 2 15,-1 0 0-15,-6 6-2 16,-7 12 1-16,-2 11-2 16,-6-6 3-1,-8-5-2-15,0-18 3 0,3-18-4 16,5-8 6-16,-2-4-4 16,1 2 1-16,-2 10 0 15,-3 6-1-15,-6 0 3 16,-2 0-4-16,-1-13 3 15,-3-13-3-15,-6-14 11 16,-1-10-3-16,-8-3 6 16,-4 0 8-16,-2-1 4 15,-7 0-9-15,4-10-5 0,-4-11 3 16,3-15 3 0,1-17 11-16,-4-10-4 15,2-10-2-15,-11-9-12 16,-3-7-1-16,-8-2-3 0,-10-1-4 15,-1-15-3-15,-8 2-25 16,5 3-11-16,4 7-29 16,7 4-43-16</inkml:trace>
  <inkml:trace contextRef="#ctx0" brushRef="#br0" timeOffset="126809.04">24722 12177 473 0,'0'17'17'0,"-10"4"-33"16,-4 8 17-1,-3-2-1-15,0-2 4 16,-5 0 10-16,4 0 14 0,-1-7 10 16,-4-5 5-16,4-4-3 15,-5-2-19-15,-9-3 1 16,-10 2-9-16,-6-2-8 16,-12 1 0-16,-12 3-1 15,0-1-1-15,-3-2-2 16,-3-1 10-16,2-4-3 15,1 0 8-15,1-4-8 0,2-14 5 16,-1-6-8-16,-7-10-1 16,-3-8 0-16,0-5-6 15,4-10 9 1,8-6-10-16,14-7 6 0,12-14-6 16,10-11 1-16,11-13 2 15,8-9-1-15,4-1 4 16,6 0-5-16,2 9 4 15,5 9-5-15,0 8 9 16,0 13-8-16,8 7 4 16,5 6-3-16,11 7 4 15,11-2-5-15,13-2 0 16,18 2 1-16,7 1-6 16,1 3 9-16,0 7-7 15,-7 3 6-15,-4 5-3 16,-2 4 3-16,2 6-3 15,-1 4 1-15,1 3 2 0,-4 7-5 16,-1 3 7-16,0 8-8 16,-2 7 6-16,2 0-5 15,3 18 5-15,0 11-3 16,2 6 1-16,-2 11 0 16,-3 4-1-16,-5 6 5 15,-3 7-5-15,-9 1 3 16,-5 5-2-16,-6 6 4 15,-10 8-3-15,-6 10 2 16,-7 9-1-16,-7 8-4 16,0 8 4-16,-6-3-3 15,-13-6 5-15,0-10-7 0,-10-13 7 16,-7-5-4-16,-11-5 4 16,-12-2-3-16,-12-1 2 15,-2 0-2-15,-2-5 2 16,6-4 0-16,11-5-13 15,9-4-17-15,12-3-34 16,2-3-42-16,1-8-150 16</inkml:trace>
  <inkml:trace contextRef="#ctx0" brushRef="#br0" timeOffset="127989.45">21100 13290 627 0,'-39'5'9'16,"22"0"-9"-16,11 0 11 15,6-5 32-15,0 0-20 16,0 0-20-16,0 0-6 16,17-1-2-16,10-13 4 15,7-7 8-15,1-7-8 0,-4-4 7 16,-3-2-6-16,-8-7 4 16,-4-4-3-16,-7-7 1 15,-9-3-2-15,0 1 1 16,-13-1 0-16,-19 8-3 15,-8 6 5-15,-4 6-5 16,-4 5 5-16,5 10-4 16,5 5 3-16,12 10 2 15,9 3 11-15,11 2 3 16,2 0-10-16,2 39-13 16,2 38 1-16,0 32 16 15,0 17-11-15,14-4 4 16,7-9-2-16,1-11 2 0,-1-7 0 15,-2-18-2-15,0-12 0 16,-2-11-3-16,-1-11 2 16,-7-4-6-16,-3-12 7 15,-3-13-5-15,-3-3-16 16,0-11-45-16,-7-1-25 16,-21-29-194-16</inkml:trace>
  <inkml:trace contextRef="#ctx0" brushRef="#br0" timeOffset="128146.03">20897 13540 612 0,'-5'-1'5'16,"5"0"-2"-16,1 1-2 0,23 0-7 15,13-2 10-15,15-1 4 16,9-4-4-16,7 1-4 16,3-3 5-16,0 4-8 15,0 2-7-15,-6 3-63 16,-7 0-68-16</inkml:trace>
  <inkml:trace contextRef="#ctx0" brushRef="#br0" timeOffset="128760.71">21529 13880 588 0,'-58'23'-2'16,"-4"7"4"-16,1-5 15 15,-2-1 10-15,2-5-7 16,-2-8 18 0,1-5-13-16,-4-6 3 0,-2-4-25 15,-7-20 5-15,-4-9-3 16,-6-12-2-16,2-14 0 16,1-6-5-16,5-7 6 15,11-8-5-15,13-2 3 16,15-7-6-16,13-1 7 15,13-1-6-15,10 3 4 16,2 3-2-16,20 3-1 0,17 4 1 16,11 6-1-16,8 4 2 15,8 5-4-15,4 5 8 16,3 8-7-16,-1 8 6 16,0 8-6-16,4 14 1 15,-2 11 2-15,2 9-1 16,5 0-1-16,-1 21-1 15,2 14 1-15,-1 16 0 16,-8 9 5-16,-2 11-5 16,-9 6 1-16,-7 1 2 15,-9 3 1-15,-7-1-1 16,-7 0-3-16,-11-2 6 16,-9-2-1-16,-5 2 10 0,-5-1 0 15,0-3 2-15,-6-4-8 16,-14-1 1-1,-4-5-3-15,-8-3-5 16,-7-4 5-16,-7-1-6 0,-9-3 8 16,-3-6-12-16,-2-7 10 15,9-9-7-15,7-10 4 16,10-6-2-16,11-6-7 16,10-7-21-16,8-2-25 15,4 0-48-15,1-13-154 16</inkml:trace>
  <inkml:trace contextRef="#ctx0" brushRef="#br0" timeOffset="128918.29">21420 14093 644 0,'0'0'9'0,"0"0"27"0,0 0 21 16,0 0-38-16,0 0-15 15,0 3-6-15,6 3-5 16,8 4 1-16,11-2-36 15,3-7-73-15,-4-1-88 16</inkml:trace>
  <inkml:trace contextRef="#ctx0" brushRef="#br0" timeOffset="130681.57">20852 14198 158 0,'35'-3'90'16,"10"-13"-84"-16,6-1-7 15,8-2 4-15,5-4-3 16,2 4 6-16,4 5-8 15,-5 3 6-15,-5 4-6 0,-9 3 2 16,-13 3 0-16,-11-1 0 16,-12 2 0-1,-8 0-2-15,-7 0 4 16,0 0 6-16,-12 0 54 0,-16 0-48 16,-11 0-6-16,-10 0-5 15,-7 0-1-15,-4 0 3 16,-2 0 6-16,2 2 17 15,6-2-2-15,5 0-3 16,9 1-16-16,10 0 9 16,9 1 0-16,12-1-2 15,6-1-3-15,3 0-6 16,2 0-13-16,23 0-6 0,14 0 16 16,17 0-3-16,13-10 4 15,13-3-4 1,5-4 3-16,5 0-3 15,-4 2 2-15,-10 2 2 0,-9 5-5 16,-13 0 0-16,-11 3-9 16,-5 1 11-16,-11 2-4 15,-14 2 4-15,-6-2 0 16,-9 2 1-16,0 0 0 16,0 0 5-16,0 0 9 15,-8 0 0-15,-11 0 0 16,-4 0-14-16,0 0 1 15,2 3-5-15,7 0-18 16,3 4-31-16,2-4-110 16</inkml:trace>
  <inkml:trace contextRef="#ctx0" brushRef="#br0" timeOffset="136412.7">3982 8198 388 0,'0'-3'21'0,"0"3"-10"15,0 0 17-15,0 0 15 16,0 0 7-16,0 0-5 16,0 0-18-16,0 0-9 15,-4 0-2-15,-15 0-10 16,-7 0-2-16,-6 0-4 16,-9 0 4-16,-4 0-7 15,-1 3 5-15,-5 0-4 16,5-2 5-16,3 1-6 15,4-2 5-15,9 3 0 0,7 1-3 16,8-1 3-16,7 1-11 16,5 12 7-16,3 19-9 15,0 23 15 1,3 24-6-16,17 19 3 0,-1 13-2 16,5 12 1-16,-2 14 1 15,5 12 0-15,-2 4 3 16,6 11-5-16,2 3 5 15,5 12-1-15,-1 16-1 16,-3 10-5-16,8 0 5 16,-14-6-2-16,1-7-1 15,-6-8 9-15,-2-1-9 0,-6-5 3 16,1-5-6-16,-1-8 6 16,2-8-3-1,-1-13 2-15,0-12 0 16,2-12 1-16,-1-10 1 0,0-2-5 15,1-1 3-15,-1 6-3 16,-4-1 3-16,-4 1-3 16,1-4 2-16,-1-7-1 15,1-7 2-15,1-5 0 16,-2-9 0-16,-3-5 0 16,0-7-2-16,1-2 4 15,-1-2-3-15,-1-3 0 16,-3-5-1-16,1 2-1 15,0-4 4-15,0 6-4 16,4-3 2-16,-1-1-1 16,1 1 2-16,-1 2-3 15,4 1 3-15,1 5-2 0,0 2 1 16,-1 1 1-16,2-1-3 16,-5-3 5-16,4-7-4 15,1-5 2-15,-6-9-2 16,0-9 4-16,-3-6-6 15,-2-8 6-15,2-6-3 16,-2 0-1-16,2-1 2 16,-1-5-1-16,1-3 0 0,4-5-3 15,13-4 1 1,6 0-15-16,13-2 11 16,6-16-5-16,3-8 9 15,10-9 0-15,3-3-4 0,9-6-17 16,6 3-47-16,-3 2-27 15,-9 7-160-15</inkml:trace>
  <inkml:trace contextRef="#ctx0" brushRef="#br0" timeOffset="137448.94">2890 7654 438 0,'0'6'17'16,"-9"-6"1"-16,9 0 34 15,0 0-9-15,0 0-31 16,17-8-17-16,17-20 5 15,15-17 2-15,2-9 4 16,-5-1-4-16,-12 2 0 16,-13 10-3-16,-12 4 4 15,-9 1-3-15,0-1 3 16,-14-1-1-16,-12 1-1 0,-9 8-1 16,-3 11 3-16,1 13-2 15,-2 7 7-15,0 9 4 16,6 22-9-1,2 14 11-15,10 10-6 0,8 15 1 16,12 7-9-16,1 4 8 16,11 2-8-16,19-1 1 15,6-5 0-15,7-4-1 16,0-3 2-16,2-9-1 16,-6-1 2-16,-11-7-4 15,-6-9 5-15,-13-6-5 16,-7-7 1-16,-2-6-9 15,-8-4-17-15,-17-9-16 0,-9-9-21 16,-8-3-6-16,-7-18 19 16,-5-11 16-1,2-4 24-15,3 0 12 16,10 3 7-16,11 3 37 0,10 9-1 16,11 8 9-16,7-1-7 15,16-6-39-15,35-12-7 16,20-7-4-16,15-2 4 15,-2 5-2-15,-4 15 2 16,-4 0-1-16,0 7-2 16,-9 5-49-16,-12 3-71 15</inkml:trace>
  <inkml:trace contextRef="#ctx0" brushRef="#br0" timeOffset="137989.34">3333 8304 421 0,'-57'13'17'0,"-7"-1"-14"16,-3-4 30-16,-9-1-3 15,-12-7 9-15,-3 0-17 0,-4-8 3 16,1-14-11-16,11-3-1 16,7-11 9-16,6-10-12 15,6-17 4-15,3-16-8 16,11-12-4-16,7-9-4 15,14 3 2-15,14 6-1 16,10 8 1-16,5 2 0 16,26 2-3-16,29-6 5 15,29-3-6-15,21-1 3 16,19 2 0-16,14 9 3 16,1 18-3-16,-7 22 1 15,-13 32 1-15,-15 16-4 0,-13 43 3 16,-9 31-5-16,-18 29 7 15,-18 21-5-15,-13 7 6 16,-12 0-5-16,-9-14 7 16,-6-13-4-16,-6-8 1 15,0-7-1-15,0 3-1 16,0 10-16-16,-6 9-71 16,-14 2-74-16</inkml:trace>
  <inkml:trace contextRef="#ctx0" brushRef="#br0" timeOffset="147377.97">2361 8465 146 0,'-31'10'-72'16,"10"0"31"-16,15-5 21 15,6-2 19-15</inkml:trace>
  <inkml:trace contextRef="#ctx0" brushRef="#br0" timeOffset="147728.94">2350 8588 58 0,'0'1'171'0,"0"-1"-158"16,0 0 3-16,0 0 18 15,0 0 26-15,0 0-1 16,0 0-22-16,-3 0-10 16,3 0-10-16,0 0-7 15,0 0-5-15,0 0-2 16,0 0-4-16,0 0-5 16,22 0 1-16,14 0 3 0,13 0 5 15,15 0-4-15,14-12 3 16,14-8-1-16,15-6 1 15,9-5 0 1,12-1-2-16,8-1 2 0,8 4-1 16,5 2 1-16,-6 4-3 15,-5 6 2-15,-11 3-10 16,-12 6-57-16,-21 5-93 16</inkml:trace>
  <inkml:trace contextRef="#ctx0" brushRef="#br0" timeOffset="152712.54">20119 12371 510 0,'-23'-12'11'16,"13"6"-11"-16,6 6 0 15,2 0 1-15,2 0 7 16,0 0 1-16,0 0 7 16,0 0-9-16,0 0 1 15,0 0-2-15,0 0 1 16,0 0-1-16,0 0-1 16,0 0-1-16,0 0-6 15,21 0 4-15,13 4-5 16,14 4 9-16,12 1-6 15,12-1 3-15,6-7 1 16,4 1 5-16,5-2 6 0,7 0-4 16,8-11-2-16,6-2-8 15,9-2 7-15,9 1-5 16,5 0 2-16,3 2-1 16,-3 0 4-16,-2 7-4 15,-10-1 1-15,-6 6 2 16,-15 0-8-16,-18 0 6 15,-20 0-6-15,-23 0 8 16,-15 3-7-16,-14-2 2 16,-7-1-1-16,-1 0 5 15,0 0 15-15,0 2-8 16,0-2 1-16,0 0-13 0,0 1 4 16,0-1-5-16,0 2 9 15,0-2-7-15,0 1 5 16,0-1 0-16,0 1-4 15,0-1 1-15,-1 2-5 16,-7 1 4-16,-14 2-12 16,-20 13-24-16,-20 16-78 15,-21 17-22-15,-11 13-97 16</inkml:trace>
  <inkml:trace contextRef="#ctx0" brushRef="#br0" timeOffset="154461.79">20217 12169 118 0,'-27'17'0'15,"9"-3"1"-15,9 0-26 0</inkml:trace>
  <inkml:trace contextRef="#ctx0" brushRef="#br0" timeOffset="155273.61">20171 12328 409 0,'3'-1'8'16,"3"-2"-39"-16,6-3-17 16,1 0 44-16,6 1 1 15,8 2 6-15,7 2-6 16,11-2 5-16,10 2-1 0,8-2 0 15,2 1 3 1,6 1-3-16,4 1 5 16,1 0-5-16,2 0 11 15,-2 0-12-15,-5 1 9 0,-4 2-7 16,-4 0 5-16,-8 0 1 16,-6-2 1-16,-12 1 0 15,-11-2-1-15,-12 0 4 16,-9 0-13-16,-5 0 9 15,0 0 7-15,0 0 23 16,0 0-9-16,0 0-2 16,0 0-14-16,0 0-6 0,0 0 0 15,0 1-9 1,0-1 5-16,0 0-8 16,0 2 4-16,4-1-2 15,4 0 1-15,5 0 2 0,2 2 0 16,6 0 1-16,3 1-1 15,0 2 1-15,9-2-3 16,3 0 4-16,2-1-6 16,2-2 7-16,-1 3-3 15,2-1 1-15,-5 1-2 16,-1 2 2-16,-4-2 2 16,-9 0-7-16,-5 1 8 15,-7-5-9-15,-6 1 10 16,-1-1-9-16,-1 0 8 15,-2 3-4-15,0-3 0 16,0 0 4-16,0 0-3 16,0 0 1-16,0 0-4 0,0 0 8 15,0 0-8-15,1 0 4 16,-1 0-1-16,0 0 1 16,0 0-4-16,0 0 3 15,2 0 2-15,-2 0-5 16,1 0 4-16,-1 0-4 15,0 0 5-15,0 0-5 16,0 0 4-16,0 0-3 16,0 0 3-16,0 0-3 15,0 0 2-15,0 0 3 16,0 0-9-16,0 0 10 16,0 0-11-16,0 0 7 0,0 0-7 15,0 4-16-15,-9 10-38 16,-17 12-75-16</inkml:trace>
  <inkml:trace contextRef="#ctx0" brushRef="#br0" timeOffset="159266.09">7375 13087 320 0,'-27'25'-1'15,"1"0"-23"-15,9 2-20 16,2-2 24-16,1-7 18 0,5-3 7 16,2-1-4-16,4 3 1 15,1-1-8-15,2 1-68 16</inkml:trace>
  <inkml:trace contextRef="#ctx0" brushRef="#br0" timeOffset="179290.39">10426 11908 438 0,'0'7'-75'0,"42"-6"-34"15,13 4-19-15</inkml:trace>
  <inkml:trace contextRef="#ctx0" brushRef="#br0" timeOffset="184184.52">12727 12324 85 0,'-22'0'23'16,"10"0"-11"-16,0 0 8 15,-1 0-9-15,-1 0 6 0,-2 0-6 16,-2 0-6-16,0 8-4 15,2-1 9-15,-2-2-2 16,4 1-6-16,3-3 2 16,5-3-5-16,3 0-4 15,1 0-25-15,-1 0 8 16,0 0-1-16,-1 0 13 16,-4 0 9-16,-1 0 11 15,-3-2 19-15,-2 1 0 16,-2-2 2-16,-3 2-14 15,3 1 11-15,0 0-1 16,-1 0-9-16,11 0-8 0,0 0-2 16,5 0 9-16,-1 0 5 15,2 0-7-15,0 0-10 16,0 0 6-16,0 0 7 16,0 0 9-16,0 0-3 15,0 0 2-15,-1 0 2 16,1 0-1-16,-2 0-3 15,2 0-14-15,0 0 6 16,0 0-15-16,-1 0 5 16,1 0-6-16,0 0 6 15,0 0-8-15,0 0 4 16,0 0-1-16,0 0-1 16,0 0 5-16,-2 0-5 0,2 0 6 15,0 0-7-15,-1 0 6 16,-1 0-5-16,2 0 4 15,0 0-4-15,0 0 0 16,0 0 2-16,0 0-4 16,0 0 6-16,0 0-8 15,0 0 6-15,0 0-4 16,11 0 4-16,2 0-2 16,11 0 1-16,1 0-1 15,5 0 1-15,6 0 6 16,3 0-6-16,5-4 2 15,1 0-3-15,-1-2 3 0,3 2-5 16,0-2 3-16,0 1 0 16,2 0 3-16,-4 0 4 15,5 2-7-15,-3 0 7 16,-2-1-8-16,-1 0 6 16,-7-3-7-16,-2 1 6 15,-6-1-5-15,2 5 3 16,0 0-1-16,-1 1-2 15,6-2 2-15,1 0-2 16,5 0 6-16,2-5-6 16,0 4 9-16,-3-2-6 15,-5 4 3-15,-6-4-4 16,-3 3 1-16,-3 1-2 0,-2-1 0 16,0 1 2-16,2 1-4 15,-1 1 5-15,3 0-6 16,4 0 7-1,-2 0-5-15,2 0 1 0,-3 0 1 16,-3 0-2-16,-2 0 0 16,-4 0 0-16,-2 0 2 15,-7 0-7-15,-3 0 10 16,-1 0-7-16,-1 0 3 16,-1 0-2-16,4 0 1 15,-2 0 1-15,4 0-2 16,-1 0 4-16,0 0-6 0,0 0 6 15,-4 0-6-15,-1 0 5 16,0 0-1 0,-3 1-1-16,0 1 0 15,0-2 0-15,0 0 2 0,0 0-5 16,0 0 7-16,5 0-8 16,5 2 5-16,5 0-1 15,1 1 1-15,2 1 0 16,-3-3-1-16,-3 2 1 15,1 0-4-15,-4-2 7 16,-3 2-8-16,2-2 9 16,-2-1-9-16,-5 0 6 15,1 2-2-15,-2-2-1 0,0 1 3 16,0 1-4-16,0-2 6 16,1 0-8-1,-1 0 9-15,0 0-8 16,0 0 5-16,0 0-4 0,0 0 3 15,0 0-2-15,0 0 2 16,0 0 0-16,6 0-2 16,3 0 2-16,6 2-5 15,3 0 8-15,1 0-6 16,-1-1 2-16,0-1-4 16,-2 1 2-16,-1-1-1 15,1 1-8-15,-2 2-6 0,-5-1-15 16,0-1-2-1,-6 2-24-15,-3 6-30 16,0 12 0-16,0 11-14 16,-10 5-27-16</inkml:trace>
  <inkml:trace contextRef="#ctx0" brushRef="#br0" timeOffset="187305.67">15809 12162 139 0,'-9'0'42'15,"6"0"15"-15,1 0 13 16,1 0-13-16,1 0 0 16,-2 0-3-16,2 0 4 15,-3 0-20-15,-1 0 2 16,-6 0-22-16,-4 0-9 16,-4 3-4-16,0 0-3 15,-1 0 2-15,0-1-4 16,1 3 5-16,-3-4-7 15,0 2 9-15,0-3-1 16,-3 0-1-16,-2 0-1 0,-4 0 0 16,-3 0 2-16,-1 0-1 15,-4 0 7-15,2 0-7 16,-3 0 2-16,4 0-2 16,1 0 2-16,1 0-3 15,3 0-3-15,-1 0 1 16,0-3-1-16,-2-5 2 15,0-2-5-15,-3-4 5 16,2-4-6-16,0 1 6 16,0-2-3-16,3-1 3 15,2 2-3-15,2-1 1 16,2-1 0-16,1 2 0 16,2 2 1-16,5 0-6 0,1 1 4 15,3-3-6-15,3-5 3 16,2-4 3-16,3-5-2 15,4-2 1-15,1-3 1 16,0-4-2-16,0-4 5 16,0 2 1-16,0 1-8 15,0 3 8-15,0 4-7 16,0 1 5-16,0 3-1 16,0 2-1-16,0 2 1 15,0-2-2-15,0 0 1 16,4 2-3-16,6 0 5 15,1 0-5-15,1 4 3 0,1 0-2 16,1 4 1-16,1 1 1 16,1-3-2-16,3 1 4 15,0 1-6-15,-2-2 8 16,4 3-6-16,-3 0 3 16,3 1-2-16,4 3 1 15,-2-2-3-15,4 3 3 16,2 2-1-16,1 1-2 15,3 5 3-15,1-2-5 16,0 3 6-16,5 0-4 16,-2-1 4-16,-3 3-1 15,4-1-2-15,-4 0 2 16,0 3-2-16,-2 0 5 0,-4 0-5 16,5 0 3-16,-2 0-4 15,6 4 5-15,5 0-2 16,0 0 0-16,5-1 0 15,0 0 0-15,-3 0 1 16,-4 1-3-16,-1-3 5 16,-4 3-6-16,-7-1 4 15,-2 0-3-15,0 1 5 16,-3 0-4-16,3 1-1 16,-4 2 4-16,-1 4-5 15,1 3 4-15,2 2-8 16,-3 5 12-16,0 3-12 0,-2 1 11 15,-1 3-5-15,1-2 2 16,1-2-1-16,1 1 1 16,-4-2-1-1,0-1-1-15,-1-1 2 0,1-2-5 16,0-1 7-16,-1 1-4 16,0 1 1-16,-1 1 0 15,-4 4 0-15,-1 2 0 16,-1 7-2-16,-2 2 3 15,-3 2-4-15,2 1 5 16,-3-2-3-16,2 1 3 16,-1-2-2-16,-1-4 0 15,3-1 0-15,-3-4 1 0,-1 0 3 16,-2 1-8-16,0 2 8 16,0 2-8-1,0 0 3-15,-7 0 1 16,-3-2 3-16,0 1-3 0,-5-2 0 15,0 0 6-15,-4 0-7 16,-1 1 6-16,-2-5-5 16,1-5 3-16,0-3-4 15,-9-3 5-15,-1 3-4 16,-10-2 2-16,-4 2 2 16,-4-2-3-16,-6-1 3 15,-2-2-4-15,-1-2 6 0,-3-3-6 16,0-1 6-16,-2-1-4 15,4-1 1 1,5-1-2-16,9 0 1 16,8-3-1-16,9 2 0 0,7-2 5 15,5 0-6-15,5 0 4 16,2 0-8-16,5 0 8 16,2 0-5-16,1 0 2 15,1 0-1-15,0 0-3 16,0 0 2-16,0 0-16 15,0 0-18-15,1 0-36 16,13 0-55-16,-4-8-73 16</inkml:trace>
  <inkml:trace contextRef="#ctx0" brushRef="#br0" timeOffset="190037.81">15070 12269 319 0,'-1'-1'35'0,"1"1"-34"0,0 0-2 16,0 0 4-16,0 0 3 15,0 0 8-15,0 0-8 16,0 0 4-16,4 0-9 16,18 0 13-16,14 0 9 15,7-1-7-15,11-5 2 16,7-1-6-16,3-3 0 15,3-1-9-15,4 0 5 16,13 0-5-16,7 0 22 16,2 1-7-16,-2 3-12 15,-10 3-2-15,-10 0-3 16,-8 2 3-16,-12 0-7 16,-9 2 6-16,-9 0-6 0,-15 0 7 15,-7 0-5-15,-10 0 4 16,-1 0 0-16,0 0 8 15,0-2 21-15,-12 1-2 16,-14-5-16-16,-16 1-14 16,-13-1 4-16,-15 1-6 15,-15 5 4-15,-12 0-3 16,-7 1 0-16,-5 9 3 16,12-2-3-16,9 0 2 15,12-1-3-15,12 0 7 16,6-4-10-16,11 0 10 15,12-2-8-15,13 1 5 0,13-2-1 16,5 0 0-16,4 0 0 16,0 0-3-16,0 0-4 15,12 1-8-15,19 2 14 16,15 2-3-16,13-5 5 16,7 0-1-16,9 0-1 15,8-7 1-15,3-1-3 16,5 0 4-16,1 1-5 15,-8 4 6-15,-10-1-5 16,-7 2 4-16,-7 1-3 16,-8 0 2-16,-7-1-2 15,-6 2 0-15,-10 0 5 16,-5 0-8-16,-6 0 8 0,-11 0-8 16,-4 0 8-16,-3 0-6 15,0 0 4-15,0 0 1 16,0 0 2-1,0 0-1-15,0 0-2 0,-10 0 7 16,-15 0-7-16,-16 0 2 16,-17 0-6-16,-13 0 0 15,-17 0-3-15,-16 10 2 16,-14 1-2-16,-2 3 3 16,3 1 4-16,7 0-3 15,13-2 2-15,14-3-3 16,17-6 8-16,21-1-9 0,20 0 13 15,16-3-6-15,5 0 1 16,4 0-4-16,15 0-10 16,24 0 5-1,23 0 1-15,20 0 7 0,15-9-5 16,17-5 3-16,10-2-2 16,4-1 0-16,-3 6 0 15,-7 1-1-15,-14 2 2 16,-11 5-3-16,-15-3 6 15,-20 5-9-15,-16 0 8 16,-18-1-4-16,-12 2 2 16,-9 0-1-16,-3 0 0 15,0 0 3-15,0 0-2 0,0 0 5 16,0 0-7 0,0 0 7-16,0 0-8 15,0 0 4-15,0 0-4 16,3 0-6-16,3 0-46 0,-3 0-82 15,-3 0-190-15</inkml:trace>
  <inkml:trace contextRef="#ctx0" brushRef="#br0" timeOffset="192317.77">12523 12489 434 0,'-9'-11'-11'0,"5"4"-21"16,2 4 22-16,2 3 12 15,0 0-1 1,0 0 1-16,0 0 0 0,0 0-7 15,0 0 3-15,0 0 1 16,0 0 7-16,0 0-6 16,3 0 6-16,11 0 1 15,-1 0 1-15,9 0-2 16,7-2 1-16,5-7 2 16,8-1-6-16,10-3 3 15,7-4-1-15,11-4 11 0,9-1-6 16,5-2-3-1,5 1 2-15,-1 6-5 16,-2 4 0-16,-1 9-4 16,-1 4 6-16,-2 0-7 0,-5 0 4 15,-7 0-4-15,-11 0 2 16,-12 0-1-16,-6 0 1 16,-12 1 1-16,-8 2-4 15,-4-3 4-15,-6 0-4 16,-3 2 4-16,-4-2-4 15,-3 0 5-15,-1 0-4 16,0 0 5-16,0 0 1 16,0 0 2-16,0 0 21 0,-5 0-1 15,-21 0 6 1,-22 0-30-16,-16 0-1 16,-16 5-2-16,-12 5 1 15,-4 0-4-15,3 2 5 0,3 3-1 16,5 1-1-16,2 0 0 15,5 1-1-15,8-3 6 16,9 0-5-16,15-4 5 16,6-2-4-16,12-1 4 15,7-4-2-15,9-2 1 16,6-1 5-16,4 0-4 16,2 0 1-16,0 0-5 15,0 0 2-15,0 0-3 16,0 0 1-16,0 0-1 15,0 0-4-15,0 0 3 16,0 0-5-16,12 0 2 0,17 0 1 16,12 0 6-16,9-5-7 15,11-4 8-15,13-2-5 16,7-6 1-16,3-1 0 16,7-4 1-16,4 1 0 15,4-1-2-15,2-1 4 16,-6 4-6-16,-10 4 8 15,-7 5-8-15,-14 6 6 16,-9 2-5-16,-12 2 3 16,-10 0 0-16,-8 0-3 15,-10 0 3-15,-6 0-2 16,-6 0 3-16,-3 0-4 16,0 0 3-16,0 0-1 0,0 0 3 15,0 0-3-15,0 0-1 16,0 0 3-16,6 0-6 15,4 0 6-15,11 5-12 16,4 4-35-16,2 5-64 16,-5-2-103-16</inkml:trace>
  <inkml:trace contextRef="#ctx0" brushRef="#br0" timeOffset="194854.39">13316 12359 323 0,'0'-3'17'0,"-3"0"-18"16,-2 3 0-16,1-2-6 16,4 2 4-16,0 0-17 0,0 0-40 15,0 0-2-15,0 0 55 16,3 0-9-16,3 0-8 16,-3 2 17-16,0-2-1 15,-3 0 11-15,0 1-5 16,0-1 16-16,0 0 31 15,0 0 6-15,0 0-24 16,0 0-20-16,0 0-4 16,0 0-1-16,0 0 0 15,7 2-9-15,-1-1-9 16,1-1-16-16,3 2-68 16</inkml:trace>
  <inkml:trace contextRef="#ctx0" brushRef="#br0" timeOffset="195138.63">13053 12571 328 0,'-120'-36'-176'16</inkml:trace>
  <inkml:trace contextRef="#ctx0" brushRef="#br0" timeOffset="195226.39">12124 11872 341 0,'0'-73'-4'16,"23"4"-48"-16,27 4-106 16</inkml:trace>
  <inkml:trace contextRef="#ctx0" brushRef="#br0" timeOffset="209812.87">12160 14963 178 0,'25'0'427'16,"-1"11"-644"-16</inkml:trace>
  <inkml:trace contextRef="#ctx0" brushRef="#br0" timeOffset="209896.29">12160 14963 151 0</inkml:trace>
  <inkml:trace contextRef="#ctx0" brushRef="#br0" timeOffset="210293.84">12251 14846 396 0,'0'0'24'0,"0"0"-13"16,0 6 14-16,0 24-4 16,-2 16 2-16,2 14-3 15,0 0 2-15,6-3-14 16,15-10 3-16,7-4-7 15,6-8-1-15,10-6-6 16,8 0 3-16,3-2 2 16,-6 2 2-16,-7 3-2 15,-15 0-3-15,-14 1 6 16,-13 2-5-16,-2 2 15 16,-26 2 9-16,-11 0-2 0,-8-3-10 15,-7-6-1-15,3-6-9 16,1-14-3-16,3-10-20 15,2-5-53-15,1-41-99 16</inkml:trace>
  <inkml:trace contextRef="#ctx0" brushRef="#br0" timeOffset="210453.12">12225 15041 513 0,'3'-2'32'16,"2"1"-31"-16,10 0-4 15,9-7-1-15,16-6 4 16,18-7 0-16,13-7 2 0,14-2-4 16,-6-2-28-16,-12-1-155 15</inkml:trace>
  <inkml:trace contextRef="#ctx0" brushRef="#br0" timeOffset="210737.83">12620 14688 646 0,'-37'13'-4'16,"13"4"0"-16,12 5 9 15,12 9 1-15,10 11-6 16,31 7 3-16,17-2-3 0,10-11 1 16,2-19-4-16,-4-17 3 15,-9-11 0-15,-11-27 1 16,-17-16-4-16,-15-5 5 15,-14-5-4-15,-11 3 0 16,-29 7 2-16,-14 6-12 16,-11 16 1-16,-4 17 2 15,4 15-11-15,4 11-15 16,13 30-19-16,12 7-60 16,11 0-128-16</inkml:trace>
  <inkml:trace contextRef="#ctx0" brushRef="#br0" timeOffset="210882.43">12620 14688 521 0,'109'64'10'0,"-109"-66"23"15,0 0-17 1,11-3-11-16,18-4-21 0,8-1 18 16,8 2-6-16,-9 8-88 15,-19 18-201-15</inkml:trace>
  <inkml:trace contextRef="#ctx0" brushRef="#br0" timeOffset="211141.75">12692 15213 669 0,'-14'0'-2'16,"14"0"6"-16,3 0-18 16,33-13 0-1,17-11 16-15,20-8 2 16,8 4-3-16,-10 6-1 0,-4 11 2 15,-15 11-4-15,-16 0 4 16,-12 5-5-16,-15 13 4 16,-6 3 0-16,-3 7 3 15,0 6 1-15,-18 11-4 16,-6 4 3-16,-1 0-6 16,-2-5 5-16,-1-7-31 15,0-6-31-15,-5-14-50 16,-6-16-147-16</inkml:trace>
  <inkml:trace contextRef="#ctx0" brushRef="#br0" timeOffset="211329.25">12762 15329 291 0,'-9'4'239'0,"6"18"-234"0,3 11 2 16,0 12 13-16,25 3 7 16,8 0-9-16,10-2-3 15,9-8-8-15,3-10 4 16,5-11-7-16,2-17 1 15,1 0-7-15,-2-31 4 16,-3-10-2-16,-4-11-10 16,-4 1-59-16,-12 9-61 15,-13 12-148-15</inkml:trace>
  <inkml:trace contextRef="#ctx0" brushRef="#br0" timeOffset="-210499.75">12557 16184 284 0,'-14'6'31'16,"12"-5"-98"-16,2 3-112 15</inkml:trace>
  <inkml:trace contextRef="#ctx0" brushRef="#br0" timeOffset="-210243.1">12325 16102 123 0,'25'-8'9'15,"13"-3"-46"-15</inkml:trace>
  <inkml:trace contextRef="#ctx0" brushRef="#br0" timeOffset="-206551.75">12493 15024 121 0,'-13'-11'143'15,"4"0"-139"-15,1 1-4 16,-2 4 7-16,3 0 15 15,-4 4 6-15,-3 1 1 16,3 1 4-16,-4 0-8 0,3 7-5 16,0 21-18-1,-1 12 1-15,4 19 10 16,1 12-9-16,5 2 1 16,3-1-2-16,0-8-1 0,11-12-3 15,16-8 3-15,12-8-7 16,13-8 7-16,16-9-8 15,7-13 0-15,4-6 8 16,-8-22-2-16,-8-19 2 16,-14-13-2-16,-13-10 2 15,-11-10-3-15,-15-2 2 16,-10-3 0-16,-6 2 0 16,-28 8 1-16,-13 8 2 0,-10 15-3 15,-3 14-1 1,-4 14 5-16,1 15 12 15,5 3 19-15,9 18-15 16,11 20-10-16,9 22-5 0,13 20 3 16,13 21-9-16,3 8 4 15,16 2-1-15,22-11-6 16,14-11 5-16,13-18-5 16,14-15 0-16,5-21-1 15,-3-26-3-15,-9-9 2 16,-12-36-3-16,-12-20-9 15,-16-17-11-15,-16-8 14 16,-16-2 3-16,-10 4 12 16,-24 9-1-16,-14 9 3 15,-5 15 0-15,2 17 5 16,-3 15 22-16,5 14 11 0,6 20 1 16,12 27-40-16,11 28 9 15,19 24-6-15,1 19 2 16,33 7-9-16,14-8 2 15,11-19 0-15,8-23-2 16,1-26 1-16,-3-27-3 16,-6-22 1-16,-11-29-7 15,-17-35 10-15,-19-23-5 16,-11-19 5-16,-32-4-1 16,-24 6 1-16,-19 13 3 15,-14 21-2-15,-14 18 1 16,-1 19 0-16,1 14 3 15,12 10-5-15,19 4 2 0,25 1-3 16,22 2 0-16,19-5-36 16,6-8-130-16</inkml:trace>
  <inkml:trace contextRef="#ctx0" brushRef="#br0" timeOffset="-204946.89">13715 12260 418 0,'0'1'-2'15,"0"2"-4"-15,0-3 15 16,0 0-2-16,0 0 15 16,-8 3-8-16,-5 2 7 15,-8 3-9-15,-9 9 0 16,-7 0-4-16,-6 2-5 15,-5 1 13-15,-5-3-1 16,-2-2 9-16,-5 0-7 16,-1-5 2-16,0-2-5 15,-3-1-7-15,0-4 5 16,0-3-9-16,1 0 4 16,4-7-9-16,-1-11 8 0,0-3-6 15,5-10 2-15,-3-2-3 16,0-6 4-16,0-8-5 15,1-6 7-15,2-8-3 16,10-3-4-16,8 0 3 16,7-1-4-16,5 2 7 15,7 2-8-15,9-3 5 16,9-3-5-16,0-1 4 16,18 0 0-16,6 1-2 15,8 3 2-15,2 7-2 16,7 3 4-16,3 5-6 15,3 6 7-15,-1 4-6 16,8 3 3-16,-2 3 1 0,2 5-1 16,1 0 1-16,0 4-2 15,-2 3 2-15,-2-1-4 16,6 6 5-16,-2-1-2 16,-2 5 0-16,0 2-1 15,0 1 1-15,-2 5 0 16,0 3-2-16,-1 1 2 15,2 0-3-15,-1 0 5 0,1 7-5 16,2 3 5 0,-5 1-5-16,-2 4 1 15,-3 2-2-15,2 6-2 16,-6 2 6-16,3-1-4 0,-4 4 7 16,1 1-6-16,3 0 4 15,-1 3-4-15,1 4 3 16,0 2 2-16,-2 2-6 15,-6 3 6-15,0 2-6 16,-7-1 8-16,-1 1-9 16,-8 2 7-16,-8 3-6 15,-7 0 4-15,-4 3-1 16,0-3 2-16,-17 3-2 16,-12 2 3-16,-13 4 0 15,-10 0-1-15,-8 4 2 16,-4-3-3-16,-1 1 5 15,-2 0-5-15,3-5 4 0,1-3-3 16,-2-7 2-16,-4-9-2 16,-1-6-2-16,-7-10 7 15,-5-6-4-15,-5-4 3 16,-7-4-5-16,-2 0 3 16,6 1-4-16,7-1 2 15,16 0 1-15,16-1-4 16,17-2 2-16,15 0-10 15,13-4-68-15,6 0-27 16,10-3-83-16</inkml:trace>
  <inkml:trace contextRef="#ctx0" brushRef="#br0" timeOffset="-196627.6">16257 10525 436 0,'-28'1'9'16,"16"-1"-8"-16,3 0 9 15,6 0 21-15,3 0-9 0,0 0-18 16,1 0-1-16,16 3-4 16,2 4 8-16,6-2-4 15,7 0 6-15,4-5-5 16,5 0-1-16,4-2 2 15,-1-11-3-15,-2 2 1 16,-5 3-8-16,-2 3 10 16,-8 5-8-16,-5 0 6 15,-3 0-3-15,-8 0 0 16,-4 8 3-16,-1 3-5 16,-1-1 4-16,0 8-4 15,0 3 8-15,-2 1-9 16,4 6 6-16,2-3-3 0,0 3 0 15,3 4 3-15,-3 1-2 16,3 5 1-16,1 9-2 16,-1 5 8-1,-1 11-6-15,-1 6 8 0,-1 5-7 16,0 5 4-16,1-2-4 16,1-5-1-16,-2-8 3 15,-3-7-4-15,0-8 2 16,0-10-3-16,-1-6 5 15,0-5-4-15,-4-8 2 16,1-4-2-16,-2-6 4 16,0-4-1-16,0-5-4 0,0-1 4 15,1 0-2-15,-1 0 4 16,0 0-1-16,0 0 15 16,-7 0-2-16,-18 1-1 15,-11 4-14-15,-10 0-2 16,-4 5 3-16,-6-2-7 15,-4 6 8-15,1 3-8 16,8-2 6-16,11-1-5 16,16-6 5-16,14-3-3 15,7-4 7-15,3 0-7 16,0-1 0-16,0 0 3 16,0 0-5-16,0 0 5 15,0 0-6-15,0 0 4 0,0 0-2 16,0 0 1-16,0 0-4 15,0 0 2 1,0 0 1-16,0 0-1 16,0 0 5-16,0 0-11 0,0 0 10 15,0 0-9-15,0 0 7 16,10 0-1-16,14-4 1 16,7-4 2-16,11-2-1 15,12-1 1-15,4-3-4 16,1 0 4-16,1 2-4 15,-8-1 4-15,-7 2-5 16,-11 4-1-16,-12 2-7 16,-10-1 3-16,-6 6 6 15,-6 0 1-15,0 0 3 16,0 0-2-16,0 0 3 16,0 0-2-16,0 0 4 0,0 0-5 15,0 0 2-15,0 0 0 16,0 0-2-16,0 0 2 15,0 0-6-15,0 0 7 16,0 0-9-16,0-1 9 16,0-1-10-16,0-5 4 15,0-15 0-15,0-11 9 16,-4-14-5-16,-5-15-4 16,-3-6 5-16,3-10-5 15,3-11 7-15,1-9-12 16,5 0 4-16,-1 3-7 15,-4 11 5-15,-3 11-1 16,-1 14 2-16,-3 14 4 0,0 13-2 16,3 11 6-16,1 7-10 15,1 7 12-15,4 5-8 16,-1-1 5-16,1 3-4 16,-3 0 2-16,-5 0-1 15,-2 0-3-15,-5 1 8 16,-4 9-7-16,1 1 6 15,-4-1-4-15,0 0 3 0,-1-2-2 16,-4-2 2 0,-3-1-2-16,-1-5 0 15,-3 0 2-15,0 0-3 16,-1-7 4-16,-1-5-6 0,1-5 6 16,2 2-4-16,0 0 1 15,4 3 2-15,3 6-2 16,4 1 0-16,5 5-1 15,4 0 3-15,6 0-4 16,2 0 5-16,4 0-7 16,4 0 3-16,0 0-3 15,6 3-3-15,9 7 7 16,4 2-3-16,6-4-56 16,1-3-65-16,-2-5-100 15</inkml:trace>
  <inkml:trace contextRef="#ctx0" brushRef="#br0" timeOffset="-194783.72">12576 14245 379 0,'0'0'9'0,"0"-1"-5"16,0 1-3 0,0 0 8-16,0-1 16 15,0 1-5-15,0 0-13 16,0 0-2-16,0 0 2 0,0 0 4 16,0-2-7-16,0 2 0 15,0-1-3-15,7 0-8 16,2-6 5-16,7-6 3 15,7-4 1-15,5-5-1 16,5-5 7-16,-2-1-8 16,3-1 4-16,-1 2-4 15,-3 2 0-15,3 2 2 16,-2 4-4-16,2-1 5 16,2 1-4-16,-5 4 4 15,-2 3-6-15,-2 3 5 16,-4 5-4-16,-1 1 3 15,-5 3-4-15,3 0 2 0,1 0 4 16,1 0-6-16,1 0 8 16,2 3-7-16,5-1 3 15,0-2-1-15,2 0 1 16,-5 0 0-16,-3 0-1 16,0-3 1-16,-5-4-1 15,-2 0 0-15,-2 2 0 16,-1 0 0-16,2 1-1 15,2 2 2-15,3 1 0 16,1 1-2-16,3 0 2 16,1 0-1-16,5 0-1 15,-1 3 0-15,7 0 4 0,0-3-6 16,0 0 6-16,-2-13-5 16,0-6 3-16,-2-6-1 15,-6 1-1-15,0 6 4 16,-7 5-5-16,-1 8 4 15,0 3-5-15,1 2 4 16,2 0-3-16,7 0 4 16,10-5-5-16,9-8-21 15,5-2-36-15,2-6-110 16</inkml:trace>
  <inkml:trace contextRef="#ctx0" brushRef="#br0" timeOffset="-194175.63">15001 13965 480 0,'-7'0'-26'16,"5"0"28"-16,2 0-20 16,3 0 9-16,20-14 6 15,11-14 6-15,11-9 0 16,7-8-3-16,6 0 4 16,1 5-5-16,1 7 3 15,-1 10-4-15,0 8 4 0,5 10-3 16,-6 5 1-1,3 0 0-15,-4 11-1 16,-5 0 2-16,-6-1-1 16,-5-1 3-16,-3-5-7 0,-5-1 7 15,-1-1-5-15,3-2 3 16,6 0 0-16,7-11 0 16,5-8 1-16,6-1-3 15,0 0 5-15,-2 5-8 16,-6 5 8-16,-7 7-7 15,-2 3 6-15,-3 0-4 16,2 0-1-16,5 0-3 0,3 0-32 16,1-5-98-16</inkml:trace>
  <inkml:trace contextRef="#ctx0" brushRef="#br0" timeOffset="-170202.93">11707 9725 516 0,'-9'-8'7'16,"0"3"6"-16,6 5 35 15,3 0-15 1,0 7-20-16,0 21-1 16,0 11 0-16,6 11 8 0,3-1-12 15,-3-8-4-15,3-3 3 16,0-9-9-16,-5-7 4 16,1-4-2-16,-2-5 0 15,3-9-12-15,4 1-28 16,2-5-33-16,6-2-25 15,-2-16 0-15,4-7-229 16</inkml:trace>
  <inkml:trace contextRef="#ctx0" brushRef="#br0" timeOffset="-169762.11">11896 10000 301 0,'0'15'16'16,"0"-1"24"-16,0 4 11 0,-6-4 4 15,-3-1-4-15,-4 1-19 16,-4 1-4-16,0-3-8 15,-3-2-10-15,-1-3-3 16,-4-5-2-16,-5-2-3 16,-1 0 1-16,-3-14 1 15,-2-6-4-15,0-5 2 16,-2-3-4-16,2-5 8 16,2-3-5-16,2-5 0 15,7-3-1-15,7-5-1 16,8-3 1-16,7 2-3 15,3 1 8-15,7 1-8 16,16 6 3-16,9 0 0 0,5 3 0 16,10 4-4-16,5 2 4 15,-3 8-2-15,2 7 1 16,-8 11-1-16,-2 7-1 16,-5 6 3-16,-5 19-3 15,-4 5 4-15,-3 5 0 16,-9 5 0-16,-6 2 3 15,-7 1 0-15,-2 3 3 0,0 1-1 16,-15 2 0 0,-3-5-3-16,4-2-1 15,1-6-4-15,3-4 3 16,5 0-18-16,3-3-66 0,2-1-94 16</inkml:trace>
  <inkml:trace contextRef="#ctx0" brushRef="#br0" timeOffset="-169096.13">11956 11156 468 0,'-8'-14'7'16,"7"5"-3"-16,1 9 0 16,4-3-4-16,16 3 2 15,6 0-3-15,-2 5 5 16,-3 18-8-16,-9 7 12 16,-12 6-7-16,0 0 4 15,-7-4-3-15,-17-4 2 16,-2-6 26-16,1-7 21 0,4-4-7 15,9-5-17-15,9-5-4 16,2-1-9-16,1 0-12 16,0 0-6-16,10 0-4 15,17 0 6-15,9-5 2 16,3-3 4-16,1-1-7 16,-2-1 1-16,0 3-23 15,-1 3-36-15,-1 1-44 16,-5 3 8-16,-9 0-295 15</inkml:trace>
  <inkml:trace contextRef="#ctx0" brushRef="#br0" timeOffset="-168719.68">12279 11510 464 0,'-45'7'15'16,"-1"-1"-5"-1,-6-3 27-15,3-3-1 0,0 0-23 16,-2-11-3-16,3-7-5 15,1-8-1-15,3-11-4 16,2-12 1-16,1-12-2 16,14-2 1-16,4-1 0 15,8 6 1-15,9 11-4 16,6 6 7-16,0 13-6 16,26 5-4-16,15 8 6 15,12 8-3-15,10 7 3 0,7 0-2 16,4 16 2-1,4 11-6-15,-7 5 12 16,-13 2-11-16,-14 2 5 16,-19-1-1-16,-20 3 1 0,-5 2 10 15,-30 3 26-15,-8 2-5 16,-5-3-10-16,7-8-11 16,12-4-6-16,10-7-2 15,9 4-7-15,5 2-25 16,6 0-73-16,6-3-155 15</inkml:trace>
  <inkml:trace contextRef="#ctx0" brushRef="#br0" timeOffset="-167811.6">11857 13209 552 0,'-13'-8'66'15,"4"2"-71"-15,9-4 5 0,21-6-8 16,12-5 10-16,9 0-1 16,-1 5-3-16,-8 10 1 15,-6 6-4-15,-12 2 3 16,-8 14-9-16,-7 8 9 16,-3 7-5-16,-18-1 23 15,-4 2-10-15,1-8 0 16,9-10 9-16,6-8 5 15,9-4-3-15,0-1-13 16,2 3-8-16,17 3-6 16,6 6 13-16,1-1-3 15,-8-1 2-15,-7 0-3 0,-9-4 1 16,-2 10 2-16,-24 3 0 16,-10 2 3-16,-11-1-4 15,7-7 4 1,8-6-4-16,8-5 0 0,14-3 0 15,8 0-4-15,5-6-42 16,24-13-46-16,9-3-54 16</inkml:trace>
  <inkml:trace contextRef="#ctx0" brushRef="#br0" timeOffset="-167399.16">12117 13577 551 0,'-67'7'14'16,"-6"-6"-11"-16,-2 0 18 16,-1-1 2-16,6-7-1 15,0-14-7-15,9-11-14 16,13-4 12-16,8-8-11 16,18-16 6-16,13-10-9 15,9-6 1-15,15-2 0 16,27 3-2-16,16 10 0 15,10 7-2-15,5 13 5 16,5 16-8-16,1 14 10 16,-1 15-7-16,-5 3 5 0,-10 23-4 15,-11 11 2-15,-12 13 4 16,-11 5 16-16,-13 8 7 16,-10 0 7-1,-5-1 6-15,-1 0-14 0,-3-10-8 16,-10-2-8-16,-2-3-1 15,-6-9-3-15,5 0-3 16,3-6-2-16,7-7-1 16,4-8-8-16,2-8-40 15,20-7-30-15,16-2-3 16,15-31-74-16</inkml:trace>
  <inkml:trace contextRef="#ctx0" brushRef="#br0" timeOffset="-156642.89">17703 12211 499 0,'-34'1'-4'0,"-2"-1"0"0,5 0 0 16,2 0 7-16,0 0 4 16,-1 0 6-16,2 0 8 15,-4 13-14-15,-1 3 6 16,-9 7-5-16,-15 7 1 15,-12 8-8-15,-17 1 3 16,-9 4-5-16,-13 0 9 16,-14-2 0-16,-6-1 5 15,-9-4-5-15,3-2-3 16,3-5-1-16,-1-4-4 16,-1-7 4-16,-6-7-5 15,-7-8 5-15,1-3-4 16,-7-3 5-16,0-16-3 0,4-9 2 15,5-4 1-15,9-4-6 16,9-3 5 0,7 0-6-16,4 3 7 15,-2 6-7-15,4 5 6 0,-1 8-5 16,1 5 1-16,8 4 1 16,0 5-4-16,-4 1 7 15,-2-1-4-15,-5-3 5 16,1-7-7-16,5-6 5 15,-1-6-4-15,-2-7 3 16,-2-6-1-16,-8 0-2 16,6 2 0-16,0 8-4 0,12 1 3 15,8 6-9-15,13-3 14 16,14-3-4-16,3-5 4 16,5-13-5-1,2-5 0-15,3-12 5 0,1-8-6 16,6-1 3-16,1-2-2 15,8-1-2-15,6-1 1 16,9-3 2-16,11-3-3 16,13-3 3-16,1 2-2 15,0 4 2-15,13 5-1 16,0 6-6-16,1 9 3 16,-1 1-2-16,1 7 6 15,0 3-2-15,3 0 3 0,5 2-3 16,6-6 2-1,10-9 1-15,5-10-2 0,9-9 2 16,6-6-2 0,3-1 3-16,3-4-4 0,-3 5 5 15,2 2-4-15,0 7 4 16,5 5-2-16,8 4-1 16,5 2 2-16,9 3-1 15,6-4 1-15,9 0-10 16,6-4 14-16,3 1-9 15,-1 4 4-15,-2 8 0 16,-1 9-2-16,-2 9 2 0,-2 5-2 16,-6 6 4-1,0 3-5-15,7 3 5 16,3-1-6-16,5-1 3 16,6-1-3-16,-2-5-2 0,1 0 6 15,5-5-2-15,5 5 2 16,4 5-3-16,3 12 8 15,4 13-11-15,3 19 3 16,3 26-1-16,6 13 1 16,2 8 6-16,2 2-3 15,-7-5 0-15,-4-9-7 16,-1-7-3-16,-4 0 0 16,-3 1 5-16,-13 12 0 15,-14 12 3-15,-13 14-6 16,-14 17 0-16,-14 12-6 15,-12 9 9-15,-14 5 0 16,-10-5-2-16,-2-7 4 0,-9-9 2 16,-3-13 3-16,-4-2-4 15,-5 1 4-15,-4 6 3 16,-1 5 0-16,-5 8 4 16,-1 3-4-16,0 2-2 15,0 4-5-15,-1-4 5 16,-9-4-7-16,-4-8 7 15,-6-11-3-15,-15-5 1 16,-14-7 0-16,-13-2 8 16,-13 1 6-16,-10 1-6 15,-3 3 3-15,-7 4-9 16,-2 2 1-16,-9 4-4 0,-8 0 3 16,-4-2-1-16,-8 0 4 15,-12-6-5-15,-8-3 4 16,-13-12 5-16,-6-10-2 15,6-16 8-15,10-16-10 16,13-13 1-16,18-16-6 16,26-2-2-16,19 0 1 15,22 0-22-15,22-11-48 16,11-8-16-16,12-13-168 16</inkml:trace>
  <inkml:trace contextRef="#ctx0" brushRef="#br0" timeOffset="-150547.54">16017 4722 309 0,'-6'10'7'16,"-3"-5"-1"-16,0 1 12 16,9-3 13-16,0-3-14 0,0 0-8 15,0 0-3-15,0 0 1 16,0 0-1-16,0 0-3 16,0 0 3-1,0 0 4-15,0 0 8 0,0 0 8 16,0-6 18-16,0-12-19 15,0-10-14-15,-1-5-6 16,1-5-4-16,0-3 2 16,0-1-4-16,0-3 4 15,6-1-4-15,6 11 2 16,0 10-3-16,1 13 3 16,2 10-9-16,4 2-3 15,5 18 3-15,2 24 2 0,-1 15 8 16,-1 14-3-16,-5 10 7 15,-1 4-7-15,-2 0 4 16,-4-5-3 0,-4-7 4-16,-5-13-7 0,-3-14 1 15,0-15-2-15,0-10 5 16,-5-7 1-16,-4-8 0 16,0-5 5-16,-1-1-1 15,1 0 2-15,3 0-6 16,3-1 2-16,3-8-3 15,0 1-1-15,10-11-2 16,17-6 2-16,7-4 2 0,4-1-6 16,2 2 7-16,2 5-5 15,-1 1 3 1,5 2-3-16,-5 8 4 16,-4 2-2-16,-9 5 0 0,-7 5-2 15,-7 0 1-15,-6 0 0 16,-3 0-1-16,-4 0 1 15,-1 0-1-15,0 0 2 16,0 0 2-16,0 0-5 16,2 2-48-16,-1-2-58 15</inkml:trace>
  <inkml:trace contextRef="#ctx0" brushRef="#br0" timeOffset="-149563.39">16432 6386 353 0,'-13'0'17'15,"9"0"30"-15,-1 0-7 16,2 0-8-16,2 0-6 16,-1-2-10-16,1-9-2 15,-1-8-13-15,2-8 3 0,0-9-1 16,0-8-2-16,0-3 0 16,9 1-2-16,6 2 4 15,5 4-4-15,3 9 2 16,3 6-2-16,-4 8 2 15,2 12-4-15,0 5-1 16,-2 5-4-16,-1 26 6 16,0 8 5-16,-6 11-4 15,-4 4 4-15,-4-3-4 16,-7 4 6-16,0-10-4 16,0-4 2-16,0-11-2 15,-2-12 1-15,-1-7-1 16,3-8 0-16,0-3 5 0,0 0-2 15,0 0 1-15,0 0-5 16,0 0-2 0,17-5-5-16,12-9 9 15,10-6 3-15,4 1-3 0,2 1 2 16,2 0-4-16,1 4 2 16,-5 1-4-16,-7 5 5 15,-8 4-4-15,-8 4 2 16,-11 0-3-16,-8 0 1 15,-1 4-15-15,-9 17-35 16,-15 5 3-16,-4 6-46 16</inkml:trace>
  <inkml:trace contextRef="#ctx0" brushRef="#br0" timeOffset="-148899.49">16635 7132 449 0,'0'-4'8'0,"0"-2"5"16,0-5 33-16,0-4-13 15,0-7-24-15,13-4-5 16,4 3-5-16,5 4 4 0,-4 7-6 16,0 11 3-16,-2 1-5 15,-2 13-1 1,-7 21 1-16,-2 17 10 16,-5 9 0-16,0 2-2 0,0-10 3 15,-3-11-8-15,-2-16 4 16,2-13-2-16,3-9 1 15,0-3 0-15,0 0 8 16,0 0-1-16,0 0-1 16,0 0 0-16,0 0-8 15,0 0 1-15,14-6-10 16,14-3 15-16,12-1-6 16,4 0 5-16,3 5-4 15,-1 3 4-15,-1 2-2 16,-5 0-1-16,-4 0 2 15,-11 2-2-15,-8 5 0 16,-9-3-5-16,-6-1 7 0,-2-2-4 16,0-1 2-16,0 4-6 15,-3 9-28-15,-13 3-65 16,-5 2-43-16</inkml:trace>
  <inkml:trace contextRef="#ctx0" brushRef="#br0" timeOffset="-147640.19">15804 9506 396 0,'-18'-6'5'16,"2"1"-2"-16,7 4 30 15,3-1 0-15,3 2-4 16,3-2-10-16,0-3-13 16,0-9-4-16,18-12-5 0,7-9 8 15,5-4-7-15,1 4 4 16,-6 5-2 0,-2 11-3-16,-2 8 7 15,0 11-7-15,0 0 3 0,2 28-5 16,1 16 9-16,-2 12 0 15,-6 9 1-15,-2-1-2 16,-8-2 0-16,-3-3 0 16,-3-7-3-16,0-7 3 15,0-7-5-15,-12-8 7 16,-6-6-1-16,-1-5 15 16,4-3 0-16,5-8-6 15,2-2 1-15,7-6-5 0,1 0-3 16,0 0-10-16,15-19 2 15,11-15 2 1,12-8 4-16,4 0-6 16,3 6 4-16,2 12 0 0,0 10 1 15,3 8 0-15,-4 6-1 16,-3 0 4-16,-3 17-8 16,-7 3 7-16,1 1-7 15,-4-1 5-15,-6-2-3 16,-5-6-1-16,-4-3 2 15,-5-4-2-15,-3-5 3 16,-3 2-3-16,-2-2 4 0,-2 0-7 16,0 0 7-1,0 0-3-15,0 0-2 16,7 0-30-16,3 0-66 16,-2-6-55-16</inkml:trace>
  <inkml:trace contextRef="#ctx0" brushRef="#br0" timeOffset="-146111.71">25445 4024 425 0,'-9'-39'-7'16,"4"10"5"-16,5 1 11 0,0-1-7 15,20 3 6-15,13-1-4 16,11 3-3-16,1 2 2 16,1 6-5-16,-7 6 5 15,-7 10-6-15,-8 0 7 16,-9 14-6-16,-9 20 2 15,-6 15 1-15,-18 18 5 16,-16 8 3-16,-11 4-6 16,1-7 0-16,0-7-4 15,4-15 4-15,7-16-5 16,14-15 5-16,6-12 4 16,8-7 31-16,5 0 18 15,0-7-23-15,12-20-21 0,22-15-15 16,11-4 4-16,4 4-2 15,-3 12 2-15,-4 16-3 16,-5 10 0-16,-3 4 0 16,2 0 2-16,-2 12-2 15,-1 5 0-15,-4 4 5 16,-3-2-7-16,-2 1 5 16,-1-2-2-16,0 1-12 15,-5 1-98-15,-6-4-62 16</inkml:trace>
  <inkml:trace contextRef="#ctx0" brushRef="#br0" timeOffset="-145203.69">24700 7147 478 0,'-19'-11'0'15,"4"1"5"-15,6-1 4 16,3-4 12-16,4-9-17 0,2-11 0 16,0-13-4-16,15-11 0 15,12-1 2 1,3 0-4-16,1 9 5 15,3 8-6-15,1 7 5 0,0 9-4 16,1 11-1-16,-3 11 0 16,-2 5 0-16,-4 11-2 15,0 21-1-15,-7 13 7 16,-9 11-1-16,-6 5 9 16,-5 0-9-16,-5-7-11 15,-12-10-6-15,1-14 3 16,3-12 10-16,2-10 5 15,5-7 9-15,5-1 3 16,-1 0 10-16,2 0-17 16,3-10-1-16,24-15-7 15,12-6 2-15,5 2 0 0,1 8-1 16,0 11 1-16,-3 6-4 16,-4 3 4-16,3 1-3 15,-3 0 4-15,-7 0-3 16,-2 0 3-16,-8 4-12 15,-8-1-42-15,-11 0-99 16</inkml:trace>
  <inkml:trace contextRef="#ctx0" brushRef="#br0" timeOffset="-144626.57">25287 7302 511 0,'25'-24'-10'0,"6"2"1"16,1 6 9-16,2 15-3 16,-1 3 2-16,-5 32-3 15,-4 18 10-15,-9 11-7 16,-11 10 9-16,-4-4-13 16,0-10-1-16,-10-8 3 15,-4-18-1-15,1-13 10 0,7-11 10 16,1-7 36-16,5-1-9 15,0-1-18-15,0 0-21 16,0 0-6 0,23 0-7-16,12-11 9 0,13-11 4 15,9-5-2-15,4 0-1 16,-3-2-69-16,-2 8-6 16,-12 3-12-16,-14 4-251 15</inkml:trace>
  <inkml:trace contextRef="#ctx0" brushRef="#br0" timeOffset="-144115.59">25665 8372 486 0,'-7'-21'52'15,"4"-8"-50"1,3-6 0-16,10-8-2 0,24-6 1 16,11-1-3-16,5 9 2 15,-3 16-2-15,-7 15-2 16,-3 10 2-16,-13 25-7 16,-8 17 16-16,-10 11-1 15,-6 4 5-15,-13 6-5 16,-14-5-3-16,-4-8 1 15,5-16-4-15,10-14 6 0,9-12 13 16,7-5 5-16,0-3-21 16,4 0-6-1,31-14-2-15,26-19 9 16,25-13-2-16,18-10 0 0,11-2 0 16,4 5-5-16,-6 6-58 15,-19 6-82-15</inkml:trace>
  <inkml:trace contextRef="#ctx0" brushRef="#br0" timeOffset="-136174.6">12431 11091 177 0,'0'0'-20'16,"0"0"-31"-16,0 0 9 15,0 0 40-15,9 0 6 16,1 0-4-16,3 0 0 16,1 0 0-16,-1 3-21 0</inkml:trace>
  <inkml:trace contextRef="#ctx0" brushRef="#br0" timeOffset="-131307.16">16188 7724 280 0,'125'137'-73'0,"8"6"-2"16</inkml:trace>
  <inkml:trace contextRef="#ctx0" brushRef="#br0" timeOffset="-119367.47">18391 15863 112 0,'-13'0'40'0,"1"0"-37"15,9 0 8-15,3 0 25 16,-2 0 19-16,2 0-2 16,-4 0-10-16,-4 0-5 15,-3 0-16-15,-4 0 13 16,-3 0 1-16,0 2-9 16,-4 1 1-16,-1 4 4 15,2 4-11-15,0 3-7 16,-1 4-4-16,3 3-5 0,-2 7-1 15,2 5 3 1,5 5-6-16,4 7 5 16,2-1-6-16,7 2 4 15,1 1-2-15,0-2-1 0,4-4 0 16,11-3 0-16,2-2 2 16,6-4-3-16,1-1 0 15,6-2-1-15,4-2 3 16,4 1-5-16,8 0 5 15,0-2-1-15,6-6 0 16,3-2 0-16,4-6 0 16,4-3 1-16,7-4-2 15,2-5 0-15,4 0 0 16,-5 0 1-16,-5-4-1 16,-8-7 2-16,-6-2-2 15,-10-6-4-15,-7-3 3 16,-2-6-3-16,-6-5 3 0,-3-7 0 15,-7-1 3-15,-8 1-3 16,-2-7 4-16,-4-5-3 16,-3 0 0-16,0-7 0 15,0 3 0-15,-13 0 1 16,-10-3-2-16,-6 0 1 16,-6-3-2-16,-7 6 5 15,-4 2-5-15,-8 11 4 16,-7 9-2-16,-6 11 6 15,-9 13-2-15,-3 4 0 16,2 6-1-16,4 3 0 16,6 18 2-16,3 4-6 0,12 3 6 15,8 3-5-15,12-6-3 16,15-2 3-16,11 1-8 16,6 0-21-16,18-5-64 15,18-11-118-15</inkml:trace>
  <inkml:trace contextRef="#ctx0" brushRef="#br0" timeOffset="-115951.41">19160 16295 440 0,'-14'-14'8'16,"10"8"-3"-16,1 4 26 15,1 2 10-15,1 0-4 16,1 0-22-16,0 0-2 16,0 0-8-16,0 0-2 15,0-1-3-15,0 1-1 0,0 0-2 16,3-6-3-16,16-1 12 15,6-2-9-15,-1-1 6 16,-1-1-5-16,-1 0 2 16,3-2 2-16,5-2-2 15,9-3 1-15,11-10-1 16,14-7 2-16,24-11-5 16,21-5 6-16,23-7-4 15,18-4 3-15,22-1-1 16,11 0 1-16,5 8-1 15,-2 3 3-15,-22 12-2 16,-19 5-2-16,-31 9 3 16,-26 8-6-16,-28 4 7 0,-28 8-7 15,-17 2 5-15,-12 4-3 16,-3 0 16 0,0 0 37-16,0 0-19 15,0 0-17-15,0-1-12 0,0 1-1 16,0-2-6-16,0-10-48 15,0-12-42-15,-9-9-213 16</inkml:trace>
  <inkml:trace contextRef="#ctx0" brushRef="#br0" timeOffset="-115691.11">21055 15226 699 0,'-3'0'-6'0,"3"10"-40"16,11 12 41-16,23 9 10 15,12 12-2 1,7 0-2-16,2 5 1 0,-5 5-2 16,-11-2 3-16,-15 1-3 15,-18-5 1-15,-6 0-3 16,-27 2 1-16,-15-5 14 16,-4-2-2-16,3-10 0 15,12-14-6-15,11-8 0 16,11-8-5-16,9-2 0 15,5-20-34-15,26-31-61 16,9-19-39-16,5-12-201 16</inkml:trace>
  <inkml:trace contextRef="#ctx0" brushRef="#br0" timeOffset="-115203.24">21589 15118 545 0,'-48'-3'30'0,"0"3"-19"15,4 8 17-15,5 14 11 16,6 6 3-16,7 7-22 0,4 5-6 16,6 14-5-1,7 7 4-15,8 5-5 16,1 7 1-16,7 1-2 15,21 2-1-15,13 1-7 0,12-2 5 16,13-11-6-16,7-8 3 16,13-12-2-16,7-13 2 15,4-14 0-15,-2-15-2 16,-6-2 5-16,-6-27-6 16,-7-16 4-16,-9-15-4 15,-6-10 12-15,-11-12-16 16,-16-5 11-16,-10-6-6 15,-17-2 5-15,-7-5-1 16,-6-6 2-16,-25 3 2 16,-20 11-7-16,-17 12 6 15,-14 21-4-15,-21 17 3 16,-16 17 3-16,-12 21 1 0,0 2 2 16,15 29-11-16,26 7 3 15,31 6-6-15,29 7 5 16,24 4-15-16,6 12-39 15,21-8-72-15,-1-11-289 16</inkml:trace>
  <inkml:trace contextRef="#ctx0" brushRef="#br0" timeOffset="-114071.29">18245 13926 138 0,'-43'-3'305'16,"7"3"-302"-16,3 0-3 16,2 2 14-16,0 10 27 15,0 12 7-15,-2 8-21 16,4 15-6-16,1 14-3 0,6 9-6 16,8 10-2-16,4-1-8 15,10-2 2-15,0-2-7 16,23-3 5-1,12-7-2-15,14-6 2 0,12-10-3 16,9-8 4-16,8-5-2 16,-1-9 0-16,1-6 2 15,-7-11-4-15,-4-10 2 16,-1 0-4-16,-5-26 5 16,-3-17-3-16,-6-12 7 15,-13-15-5-15,-14-9-1 16,-14-8 1-16,-11-7-2 0,-11-5 6 15,-23-2-9-15,-17 4 10 16,-8 7-8 0,-10 14 7-16,-3 18-4 15,-2 16 5-15,-3 19 4 0,-1 13 4 16,11 8 2-16,12 2-17 16,18 2 6-16,16 13-10 15,11 9 1-15,8 12-5 16,2 13 9-16,15 8-31 15,27 0-48-15,11-10-60 16,8-17-191-16</inkml:trace>
  <inkml:trace contextRef="#ctx0" brushRef="#br0" timeOffset="-113051.6">18953 14532 416 0,'-15'-4'9'16,"4"-2"6"-16,-1 2 31 16,5 1 2-16,-1 2-9 0,0 0-2 15,-1-1-24 1,1-1-4-16,2 2-5 16,-1-1-1-16,5 1-2 15,2 1 1-15,0 0 1 0,0 0-5 16,0 0 4-16,0 0-5 15,0 0 5-15,0 0-2 16,0 0 0-16,-1 0 0 16,-1 0 2-16,2 0 0 15,-3 0-1-15,-3 0 4 16,0-3-3-16,0 0 2 16,1 2-4-16,2 0 4 15,1-1-1-15,2 2 0 16,0 0 0-16,-1 0-3 15,1 0 1-15,0 0-5 16,0 0 4-16,0 0-4 0,0 0 2 16,0 0 1-16,0 0 0 15,0 0 1-15,0 0-1 16,0 0 1-16,0 0-4 16,19 2 3-16,9 11 0 15,12 3 4-15,9 0-4 16,8 4 2-16,8-2-1 15,12-1 0-15,12 0 2 16,8-2-2-16,7 0 2 16,3 0-4-16,6-1 4 15,11 2-3-15,1 0 3 16,6 2-3-16,3 3 2 16,0 0-1-16,-6 3 0 0,-9 2 2 15,-13 3-2-15,-10 1 3 16,-5-2-6-16,-8-2 6 15,-4-2-5-15,-6-4 4 16,-3-2-1-16,0-2 0 16,-6-5-2-16,-10 2 2 15,-7-1 0-15,-13-1-3 16,-5 0 4-16,-11-4-5 16,-4-1 5-16,-9-3-4 15,-4-2 5-15,1-1-4 16,-2 1 8-16,0-1 2 15,-2 0-1-15,-21-7 1 0,-12-12-13 16,-7-5-28-16,-5-9-69 16,-4 0-111-16</inkml:trace>
  <inkml:trace contextRef="#ctx0" brushRef="#br0" timeOffset="-112767.36">21127 14754 490 0,'-1'-7'11'0,"-1"5"-9"15,2 2 0-15,0 0-4 16,3 0-4-16,16 11-1 16,4 11 20-16,4 10 7 15,-1 10 7-15,1 7-9 16,-5 2 4-16,-8-1-6 0,-8-4 0 16,-6-3 8-16,-12-1 3 15,-24-4 11-15,-14-1-13 16,-10-7 5-1,-1-7-20-15,5-9 6 0,9-7-15 16,14-6 4-16,14-1-3 16,10 0-2-16,9 0-2 15,8 0-35-15,23 0-66 16,8 0 20-16,-2 0-117 16</inkml:trace>
  <inkml:trace contextRef="#ctx0" brushRef="#br0" timeOffset="-111431.73">22622 15329 326 0,'-22'-16'240'16,"4"7"-231"-16,12 5 16 16,2 4 20-16,4 0-16 15,0 0-24-15,0 0-6 16,22 0-6-16,23 0 1 16,26 9 10-16,22 0-3 15,18-4 3-15,10-3-2 16,8-1 7-16,4 4 3 15,-5 3-9-15,-16 4 3 0,-18 2-6 16,-23-2 3-16,-20-3-4 16,-14-2 4-16,-15-5-4 15,-9 2 3-15,-6-3-2 16,-7 0 5-16,0-1 10 16,0 0-4-16,0 0 1 15,0 0-10-15,0 0 2 16,0 0-6-16,0-8-3 15,0-20-27-15,-11-10-36 16,-5-5-44-16,-9 3-5 16,-5 1-127-16</inkml:trace>
  <inkml:trace contextRef="#ctx0" brushRef="#br0" timeOffset="-111222.3">23689 15130 6 0,'-29'-33'93'16,"7"6"51"-16,3 8 42 0,5 9-87 16,10 6-26-16,2 4-25 15,2 0-40-15,6 2-17 16,23 22 5-16,15 14 6 15,4 12 7-15,4 6-3 16,-5 3 2-16,-5 2-6 16,-9-5-1-16,-14-8 2 15,-17-9-2-15,-2-4 4 16,-34-7-2-16,-12-3 7 16,-5-4-8-16,0-9 3 15,7-3-8-15,6-9-29 16,3 0-79-16,2-16-203 0</inkml:trace>
  <inkml:trace contextRef="#ctx0" brushRef="#br0" timeOffset="-110735.57">23176 14898 580 0,'17'-3'-3'0,"19"-3"0"16,19 4 8-16,10 2 2 15,8 0 2-15,-6 20-10 16,-13 11 3-16,-16 2-3 16,-20 4 4-16,-16-6-3 15,-7 0 0-15,-33-3 4 0,-19-5 13 16,-10-3 11-1,1-9-4-15,11-5 3 16,20-6 7-16,15 0-5 16,16 0-12-16,4 0-5 0,19-1-20 15,33-8-3-15,24 0 15 16,12 0-4-16,1 2 3 16,-8 5-10-16,-5 2-40 15,-11 0-60-15,-14-2-93 16</inkml:trace>
  <inkml:trace contextRef="#ctx0" brushRef="#br0" timeOffset="-109554.15">20722 15431 636 0,'-22'-11'21'0,"8"3"-15"16,7 8 55-16,5 0-24 16,2 0-22-16,0 1-25 15,0 37 3-15,0 29 7 16,0 22 8-16,11 12-7 15,11-8-2-15,2-11-14 16,0-5-41-16,-12-9-71 16,-12-13-195-16</inkml:trace>
  <inkml:trace contextRef="#ctx0" brushRef="#br0" timeOffset="-109203.09">20555 14215 741 0,'-15'-12'5'0,"3"9"-12"16,8 3 13-16,1 0-6 15,-3 36-15-15,-2 36 13 16,1 34 8-16,7 24-3 15,0 2-59-15,0-8-105 16</inkml:trace>
  <inkml:trace contextRef="#ctx0" brushRef="#br0" timeOffset="-107647.57">22554 15308 594 0,'-15'0'8'15,"6"0"5"-15,2 0 19 16,4 0 2-16,3 0-22 16,0 0-7-16,0 0-14 0,0 0 0 15,16 1 0-15,5 5 11 16,6-1 0-16,-1 0-3 16,0-3 5-16,3 0-6 15,0 1 5-15,5-1-5 16,8 3 5-16,10 1-3 15,4 3 2-15,7 2-3 16,3-1 1-16,-4 2 2 16,4 1-2-16,6-2 0 15,9 0-2-15,14 0 7 16,8 0-5-16,0-1 3 16,-6-1-3-16,-14-2 1 15,-14-1 0-15,-19-1 1 0,-19-3-2 16,-14 1 0-16,-12-2 1 15,-4-1-1-15,-1 0 5 16,0 0-1-16,0 0 4 16,0 1-6-16,-9 2-5 15,-8 0-34-15,-6-3-46 16,-1 0-185-16</inkml:trace>
  <inkml:trace contextRef="#ctx0" brushRef="#br0" timeOffset="-107396.32">23719 15187 631 0,'-11'-5'6'0,"11"5"-5"15,0 0-8-15,20 22-13 16,13 15 22 0,6 16 1-16,-3 10-2 0,-6 3 0 15,-12-2-3-15,-14-8 6 16,-4-11-5-16,-27-6 9 15,-23-4 35-15,-14-3-1 16,-2-4-27-16,11-14-4 16,19-7-1-16,17-6-10 15,19-1-1-15,7 0-66 16,25-15-76-16,8-7-60 16</inkml:trace>
  <inkml:trace contextRef="#ctx0" brushRef="#br0" timeOffset="-105304">25081 4675 9 0,'-7'16'8'15,"5"-5"-5"-15,2-9-3 16,2-2 15-16,14 0-8 15,1-9 0-15,0-6-6 16,0-2 0-16,-4 2-3 16,-2-1-11-16</inkml:trace>
  <inkml:trace contextRef="#ctx0" brushRef="#br0" timeOffset="-104967.89">25275 4494 302 0,'-13'0'15'16,"2"0"-12"-16,2 0 24 16,0 0 11-1,5 0-13-15,1 0-8 0,3 0-8 16,0 0-4-16,0 0-2 16,0 0-1-16,0 0-1 15,0 0 1-15,0 0 1 16,0 0 0-16,0 0-2 15,0 0 2-15,0 0 3 16,0 0-4-16,-2 0 4 16,-4 0-3-16,-4 8 2 0,-7 7 1 15,1 5-4 1,0-2-1-16,-5 3 0 0,1 0 1 16,0 2-3-1,-3 7 5-15,5 2-7 0,-1 13 5 16,5 8-14-16,1-1-82 15</inkml:trace>
  <inkml:trace contextRef="#ctx0" brushRef="#br0" timeOffset="-104642.77">25002 5553 573 0,'-1'2'15'16,"-2"-1"-16"-16,0 0 3 15,-3 8-3-15,-6 19-4 16,-3 17 16-16,-3 19-10 0,6 9 1 16,8-2-4-16,4-2 3 15,6-2-17 1,9-10-90-16,-2-18-243 16</inkml:trace>
  <inkml:trace contextRef="#ctx0" brushRef="#br0" timeOffset="-104329.81">25121 6784 604 0,'-10'24'-16'0,"0"12"22"0,5 12-6 15,5 14 1-15,0 4-4 16,25 11 2-16,8 1-4 15,6-4-65-15,-8-10-157 16</inkml:trace>
  <inkml:trace contextRef="#ctx0" brushRef="#br0" timeOffset="-103954.64">25265 8172 645 0,'1'36'-51'15,"8"14"36"-15,6 16 16 16,8-2-3-16,9 5 1 15,4 7-24-15,1 4-89 16</inkml:trace>
  <inkml:trace contextRef="#ctx0" brushRef="#br0" timeOffset="-100435.23">6208 10024 463 0,'17'29'-178'16</inkml:trace>
  <inkml:trace contextRef="#ctx0" brushRef="#br0" timeOffset="-96496.01">22329 15977 221 0,'0'19'233'0,"-14"5"-238"15,-3 2 6-15,-3 0-3 16,7-10 8-16,2-8 0 0,0-2 14 16,-1-2 11-16,-6-1 1 15,-10 1-14-15,-8-1-7 16,-11-2-3-16,-11 2-5 15,-7-1 0-15,-9-2-3 16,2 0 5-16,3-13 0 16,7-12 7-16,5-13-8 15,8-17-5-15,10-21 4 16,8-17-6-16,10-13 5 16,9-6-2-16,5 1 1 15,4 6 0-15,-3 18-1 16,5 19 3-16,1 18-3 0,0 10 2 15,23 3-4-15,15-1 2 16,21-11-3-16,23-4 6 16,18 3-7-16,13 0 6 15,-1 12-6-15,-11 10 4 16,-12 12-3-16,-19 11 3 16,-13 5 0-16,-14 13-7 15,-15 20 3-15,-5 15 3 16,-14 10 4-16,-5 6-3 15,-4 2 10-15,0-1-4 16,-4 2 2-16,-13 5 1 16,-8 2-5-16,-6 6-1 15,-11 2-5-15,-3-2 6 0,-4-4-8 16,3-10-12 0,3-17-40-16,-3-17-79 15,-9-28-239-15</inkml:trace>
  <inkml:trace contextRef="#ctx0" brushRef="#br0" timeOffset="-96123.01">18893 14676 499 0,'-25'0'-2'16,"1"0"-19"-16,9 12-30 16,9 14 15-16,6 8-18 15,0 9-80-15</inkml:trace>
  <inkml:trace contextRef="#ctx0" brushRef="#br0" timeOffset="-95935.51">19127 16181 571 0,'-21'13'-3'0,"6"-5"6"16,7-1-7-16,1-1-19 15,7 1 2-15,9-2-28 16,21 5-12-16,12 3-8 0,0-4-218 16</inkml:trace>
  <inkml:trace contextRef="#ctx0" brushRef="#br0" timeOffset="-91798.99">16471 5124 12 0,'47'144'0'0,"6"9"-3"15</inkml:trace>
  <inkml:trace contextRef="#ctx0" brushRef="#br0" timeOffset="-83059.38">22631 13346 425 0,'-13'-7'16'16,"5"-2"-9"-16,7 8 2 15,1 1 3-15,0 0 6 16,0 0-6-16,0 0-10 0,3 0-3 15,25 0-12-15,17 14 21 16,20 12-1 0,11 9 1-16,9 11-6 15,1 8 1-15,-5 4-2 0,-5 5 1 16,-7 0 4-16,-11-3-7 16,-12-10 4-16,-11-10-5 15,-15-12 4-15,-8-11-2 16,-8-8 0-16,-4-6 2 15,2-1-4-15,-1-2-15 16,7 0-73-16,8 0-46 16,10-11 10-16</inkml:trace>
  <inkml:trace contextRef="#ctx0" brushRef="#br0" timeOffset="-82682.66">23736 13574 311 0,'-14'0'27'0,"-19"4"-18"15,-8 11 11-15,-6 10 36 16,-3-2-10-16,2 9 2 16,6 5-20-16,6 6-15 15,12 9-4-15,14 12-9 16,10 12 1-16,1 9-2 16,33 5 1-16,20-2-2 15,16-6 2-15,9-11 0 0,4-19-4 16,-6-21-4-16,-5-25-22 15,-9-13 9-15,-14-41-3 16,-9-27 9 0,-13-22 19-16,-15-10-1 0,-12-4 2 15,-8 7-1-15,-27 13 2 16,-14 11 1-16,-12 23 13 16,-6 16 5-16,-8 18 7 15,2 11-17-15,8 12-1 16,7 0-14-16,19 0 4 15,18 13 0-15,21 9-11 16,11 14-41-16,32 3-65 0,13 2-43 16</inkml:trace>
  <inkml:trace contextRef="#ctx0" brushRef="#br0" timeOffset="-82442.47">24079 13794 611 0,'-13'0'9'0,"8"0"-7"16,5 0-3-16,5 0-6 15,27-11-8-15,22-10 25 16,26-13-13-16,20-3 10 16,12-4-10-16,1 0 8 15,-1 3-6-15,-9 2 1 16,-10 5 0-16,-11 5-7 15,-19 5-24-15,-24 4-43 16,-25 4-21-16,-14 0-95 0</inkml:trace>
  <inkml:trace contextRef="#ctx0" brushRef="#br0" timeOffset="-82231.04">24747 13355 462 0,'41'0'-9'16,"15"0"6"-16,8 0-1 15,2 18 2-15,-10 10-2 0,-9 13-2 16,-19 10-1 0,-20 8-2-16,-8 3 1 15,-23 1-5-15,-18-6 13 16,-4-8-1-16,3-10 4 0,9-14-3 16,14-13 0-16,19-12 0 15,3-3-54-15,31-29-203 16</inkml:trace>
  <inkml:trace contextRef="#ctx0" brushRef="#br0" timeOffset="-81864.02">25373 13300 575 0,'-61'21'5'0,"9"3"-2"15,15 2-6-15,14-1 12 0,19 7-7 16,4 8 2-16,25 10-8 16,19 7 5-16,14-4-3 15,10-8 4-15,6-16-4 16,1-18 1-16,-2-11 0 16,-9-20-4-16,-8-21-4 15,-12-11 2-15,-16-5 12 16,-21-8-7-16,-7-3 15 15,-18-8-2-15,-23-3-3 16,-5-1-1-16,-12 3 2 16,-5 13 0-16,-3 14-6 15,-6 19 5-15,3 17 1 0,10 14-6 16,14 0-4-16,19 27-3 16,25 22-26-16,4 13-57 15,39-4-124-15</inkml:trace>
  <inkml:trace contextRef="#ctx0" brushRef="#br0" timeOffset="-81603.72">25890 13265 632 0,'-9'0'10'0,"9"0"-12"16,9 1-8-16,25 11 0 0,18 11 12 15,18 9-3-15,6 7 5 16,8 7-7-16,5-2 8 16,0 1-5-16,-1-5 0 15,-10-7 2-15,-16-6-2 16,-14-7 1-16,-17-9-2 16,-13-4-1-16,-9-6-26 15,-8-1-15-15,-1-4-53 16,-11-27-41-16</inkml:trace>
  <inkml:trace contextRef="#ctx0" brushRef="#br0" timeOffset="-81371.13">26684 13229 479 0,'46'28'5'0,"9"12"-25"15,3 10 5-15,-7 6 11 0,-14 3 6 16,-12 3-4-16,-16-8 6 15,-9-7 1-15,-18-8 17 16,-27-5 20-16,-20 0 9 16,-17-2-14-16,-10-5-22 15,-2-5-2-15,2-8-8 16,7-5-2-16,15-7-4 16,13-2-27-16,14-8-60 15,7-14-128-15</inkml:trace>
  <inkml:trace contextRef="#ctx0" brushRef="#br0" timeOffset="-80695.59">23477 13354 549 0,'-42'0'5'16,"14"0"-3"-16,12 0 0 16,7 0 7-16,6 0 0 15,1 10 1-15,1 22-12 16,-1 22 3-16,2 18-2 15,0 6 4-15,0-10-1 0,0-11-4 16,0-9 4 0,0-19-4-16,-4-12 9 15,-12-8 20-15,-13-1 16 16,-14-2-20-16,-9 0-12 0,0-6-2 16,0 0 0-16,1-8-2 15,6-9-8-15,11 4 5 16,12 5-7-16,16 4 0 15,6 4-38-15,26 0-77 16,12 15-106-16</inkml:trace>
  <inkml:trace contextRef="#ctx0" brushRef="#br0" timeOffset="-79795.33">26022 13774 345 0,'-20'0'15'0,"-3"0"5"16,-4 4 29-16,-3 3-2 0,-5 4-1 15,-7-1-17-15,-3 0-13 16,-8 0 1-16,-2-6 0 16,-8-1-2-1,-5-3 1-15,-1-3-5 0,-5-12-3 16,5-9-3-16,4-5 2 16,5-9-1-16,10-4-6 15,8-10-4-15,12-14 6 16,11-13-1-16,13-15-3 15,6-2 3-15,4 8-3 16,19 13 0-16,3 12 4 16,7 9-7-16,9 0 8 0,11-3-8 15,12 1 7-15,7 1-5 16,4 9 2 0,2 11-2-16,-1 14 1 15,4 14 3-15,-5 7-4 0,5 10 3 16,-6 23-6-16,-2 6 6 15,-11 11-4-15,-15 9 1 16,-14 10-6-16,-19 13 5 16,-14 6 1-16,-1 3 2 15,-28-1 4-15,-9-10-5 16,-8-9 5-16,-8-6-4 16,-4-8 6-16,-7-4-5 15,-3-6 3-15,3-8-3 0,-2-7 0 16,4-11 1-1,-1-11-2-15,2-10 2 16,-4-18-3-16,2-18 0 16,7-12-20-16,-2-11-39 0,-18 0-99 15</inkml:trace>
  <inkml:trace contextRef="#ctx0" brushRef="#br0" timeOffset="-78931.08">23825 14440 367 0,'-45'15'21'15,"-7"-1"9"-15,2-1 19 16,-5-4-1-16,-1-3-22 0,2-6-3 16,-1 0-13-16,1-3 0 15,2-18-7-15,6-8-1 16,1-14 3-16,7-13-9 15,5-7 11-15,6-8-10 16,6-1 8-16,11-5 0 16,8 2-5-16,2 4 1 15,18 3 1-15,15 12-5 16,9 3 5-16,11 9-7 16,4 8 9-16,1 7-8 15,-3 13 0-15,0 8 5 16,-3 5 0-16,-1 3 0 15,-2 0-4-15,0 18 5 0,-4 13-4 16,-2 10 6-16,-6 10-5 16,-7 8 3-16,-12 8-2 15,-6 1 0 1,-11-4 2-16,-1-8-2 0,-4-7 3 16,-23-8-4-16,-5-2 5 15,-9 3-5-15,-4-2 6 16,-1-6-7-16,3 2 2 15,4-7-4-15,2-3-18 16,8-4-30-16,6-4-45 16,7-12-56-16</inkml:trace>
  <inkml:trace contextRef="#ctx0" brushRef="#br0" timeOffset="-78587">23967 13730 386 0,'-19'0'-71'15,"10"-2"-163"-15</inkml:trace>
  <inkml:trace contextRef="#ctx0" brushRef="#br0" timeOffset="-78406.48">24092 13819 256 0,'-6'0'-22'0,"6"1"-101"16</inkml:trace>
  <inkml:trace contextRef="#ctx0" brushRef="#br0" timeOffset="-78143.19">25448 13475 253 0,'0'0'7'0,"0"0"-6"16,0 0-1-16,1 0 1 15,5 0-1-15,4 0-4 16,5 0-6-16,5-3-89 16</inkml:trace>
  <inkml:trace contextRef="#ctx0" brushRef="#br0" timeOffset="-73435.05">12135 10271 276 0,'0'-43'0'0,"7"28"-8"0,2 4 8 16,7-2-3-16,19-15-6 0,3 3 4 16</inkml:trace>
  <inkml:trace contextRef="#ctx0" brushRef="#br0" timeOffset="-72679.33">11588 10206 728 0,'-15'8'0'0,"5"-2"-32"15,4 4 31-15,1 0 1 16,4 12 3-16,1 5-3 16,1 5-2-16,21 0 2 15,5-7-3-15,3-13-6 16,-3-10-5-16,-8-2 13 16,-1-19-3-16,-6-24 3 15,-3-20 5-15,-3-12 3 16,-5-9-6-16,-1 11 0 0,0 13 2 15,0 22-5-15,0 18-2 16,6 15-34-16,3 5-67 16,-3 19-37-1</inkml:trace>
  <inkml:trace contextRef="#ctx0" brushRef="#br0" timeOffset="-72347.21">11354 11071 397 0,'-9'0'280'0,"9"0"-291"15,0 7-28-15,6 11 30 16,12 7 12-16,10 7-1 16,-1 0-1-16,4-9 2 15,-4-7-5-15,-5-11 1 16,-4-5 1-16,0-1-6 16,2-36 6-16,7-28 4 15,8-29 6-15,5-27-15 0,-4-7-89 16,-9 14-171-1</inkml:trace>
  <inkml:trace contextRef="#ctx0" brushRef="#br0" timeOffset="-70171.49">12523 14102 458 0,'-27'-8'100'0,"11"0"-96"0,7 5-2 16,9 3 4-16,0 0-1 16,-1 0 14-16,1 0-9 15,0 0-9-15,0 0-1 16,0 0-4-16,0 0 0 16,12 0-2-16,17 0 10 15,17 0-4-15,5-7 4 16,10-3-5-16,6-1 5 15,-1 0-4-15,2 3 4 16,-1 2 2-16,-1 3-6 16,5 3 4-16,1 0-5 15,4 0 5-15,7 0-6 0,9-6 5 16,11-7-2-16,15-4 1 16,7-3 0-16,10 1 2 15,4 1-1-15,2 4-1 16,-5 5 3-16,-5 3-5 15,-12 6 4-15,-10 0-6 16,-8 0 4-16,-1 0-3 16,1 0 2-16,8-7 1 15,9-3-2-15,-1-8 2 16,7-4-2-16,1 1 4 16,-6 2-7-16,-5 1 8 15,-15 8-6-15,-21 4 3 16,-17 5-2-16,-11 1 0 0,-9 0 1 15,-9 0-1-15,-2 0 1 16,-5 0-2-16,4 0 4 16,0-3-6-16,4-3-4 15,3-3 10-15,1-2-3 16,3 1 3-16,-7 0-2 16,-5 4 2-16,-8 1-5 15,-11 4 4-15,-3 1-2 16,-6 0 3-16,1 0-3 15,10-2 1-15,6-2-1 16,13-2-1-16,9-3 3 16,1 2-2-16,3-2 0 0,-9 4-1 15,-9 3 4-15,-11 2-7 16,-9 0 6 0,-5 0-3-16,0 0 7 15,0-4 3-15,-8-4 7 0,-11-6-9 16,-5-8-9-16,-1-10 4 15,-2-13-5-15,3-12 1 16,2-14-3-16,-2-14 1 16,-1-9-7-16,-5-9 6 15,-4-4 6-15,-3 13-5 16,1 20 7-16,3 24-6 16,6 22 7-16,8 13-3 15,2 2-1-15,5 4 1 0,2-1-2 16,1 0 0-16,2 2 1 15,1 1 1 1,-5-3-2-16,4 3 2 16,-2-2-3-16,-3 0 2 0,-1 5-3 15,-2-3-1-15,-2 3 1 16,1-1-1-16,-2 4 3 16,-6 1-3-16,-1 0 5 15,-6 0-4-15,-2 1 8 16,-1 6-4-16,-4 5 2 15,-3 0-1-15,-2 4 0 16,-5 0-1-16,-7-3-2 16,-9-1 5-16,-8-3-6 15,-4-5 5-15,-7-4-4 16,-3 0 4-16,-10 0-3 16,-8-4 2-16,-9-5 0 0,-6 1-2 15,-2 2 3-15,-2 5-2 16,-6 1 2-16,-5 0-2 15,-7 0 5-15,-4 4-6 16,2-1 6-16,8-3-6 16,-1 0 4-16,7 0-3 15,4 0-2-15,4 0 5 16,6 5-6-16,8 8 4 16,3 2-4-16,6 1 3 15,8-4-3-15,10 2 4 16,4-5-3-16,12 0 1 15,9-5 0-15,17-1-2 16,16-3 1-16,12 0-4 0,8 0 0 16,2 0-13-16,0 0-8 15,0 0 2-15,9 0 16 16,6 0 4-16,-2 4-5 16,1 5 0-16,-1 9 5 15,0 5 7-15,-1 5-5 16,-2 5 5-16,-3 3-4 15,0 2 2-15,-1 6 0 16,-1 11-2-16,1 13 2 16,1 14 2-16,2 8-1 15,2 6-2-15,2-3 5 16,-3-8-4-16,-1-2 5 0,-3-10-2 16,-4-5-1-16,-2-8-2 15,0-11 2-15,0-14 2 16,0-13-2-16,-5-10 1 15,1-9-4-15,2 0 3 16,2-3-4-16,0 0-15 16,0 0-55-16,-4-10-196 15</inkml:trace>
  <inkml:trace contextRef="#ctx0" brushRef="#br0" timeOffset="-69870.7">13222 15023 63 0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35:46.6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16387 2950 449 0,'-10'0'15'0,"0"0"-15"16,4 0 12-16,5 0 22 16,1 0-19-16,0 0-6 15,0 0-5-15,0 0 2 16,0 0-4-16,0 0 4 16,0 0-4-16,0 0 5 15,0 0-1-15,0 0 4 16,0 0 2-16,0 0-2 15,0 0-3-15,0-6-7 0,16-15 5 16,4-7-2-16,8-4-1 16,-3 6 0-16,-1 10-1 15,1 9-2 1,-5 7-2-16,0 2-2 0,0 23 1 16,-8 16 0-16,-5 18 6 15,-4 9 2-15,-3 5-3 16,0 2 1-16,-3-5-3 15,-13-9 1-15,-7-10-2 16,-3-9-10-16,-3-11 10 16,3-9 2-16,1-10 4 15,2-6-3-15,2-6 9 16,3 0 0-16,3 0 1 0,8-1 2 16,5-2 0-16,2 0-6 15,0 1-7-15,18-4-6 16,14-3 2-16,12 1 5 15,4 1-1-15,7 6 1 16,-3 1-2-16,3 0 0 16,-4 0 4-16,-5 4-5 15,-6 0 4-15,-9-1-4 16,-11-2 4-16,-8 1-2 16,-8-1 0-16,-4-1 1 15,0 1 2-15,0-1-3 16,-4 0-8-16,-11-1-50 0,-3-17-140 15</inkml:trace>
  <inkml:trace contextRef="#ctx0" brushRef="#br0" timeOffset="404.57">16815 2755 566 0,'-6'-2'18'0,"3"0"-18"15,2 2 23-15,1 0-5 0,0 19-7 16,0 11-7-16,0 9 18 16,6 4-4-1,8-2-15-15,6-3 1 16,2-4-5-16,0-4 4 0,-2-9-3 15,-1-5 2-15,0-9-4 16,1-7 3-16,7-6-2 16,1-22 2-16,-1-13 7 15,-6-7-3-15,-9-3 0 16,-6-2-6-16,-6 5 7 16,0 3-6-16,-12 9 2 15,-10 8 1-15,-2 10-2 16,-4 8-2-16,1 6 0 0,-3 4-6 15,-1 4-18 1,1 17-30-16,3 10-75 16,12-5-160-16</inkml:trace>
  <inkml:trace contextRef="#ctx0" brushRef="#br0" timeOffset="549.17">16815 2755 508 0,'36'70'53'0,"-36"-70"-12"16,0 0 15-16,0 0-29 15,5 0-19-15,19 0-17 16,10 0 8-16,9 0 4 16,2 0-26-16,-13 3-78 15,-14 11-155-15</inkml:trace>
  <inkml:trace contextRef="#ctx0" brushRef="#br0" timeOffset="787.55">16884 3127 585 0,'-3'0'16'16,"3"0"-10"-16,2 0 4 16,20 0-12-16,12-3 3 15,11-2 1-15,2 2-1 16,-2 3-1-16,-3 0-1 16,-11 1 4-16,-9 9-6 0,-10 1 4 15,-7-1-5 1,-5-1 3-16,0 3 2 15,-3 1 1-15,-11 7 2 16,-7 5-5-16,-5 1-1 0,-3-1-76 16,-5-5-165-16</inkml:trace>
  <inkml:trace contextRef="#ctx0" brushRef="#br0" timeOffset="1004.97">16972 3277 623 0,'-3'0'9'16,"3"3"-4"-16,0 2 21 16,0 8-4-16,0 6-16 15,15 3 5-15,9 1-9 16,4-5 6-16,5-4-5 16,7-6 1-16,0-5-3 0,3-3 3 15,2-6-1-15,-3-12-6 16,-4-7-40-16,-8 3-42 15,-15-1-114-15</inkml:trace>
  <inkml:trace contextRef="#ctx0" brushRef="#br0" timeOffset="1583.66">16266 3792 661 0,'0'0'3'16,"0"0"-5"-16,8 0-2 15,28 0 2-15,17-2 8 16,18-4-1-16,11-3-1 16,12-3-1-16,12-2 0 15,4-4-3-15,0-2 2 16,-6 2-4-16,-14 3 3 0,-18 13-1 16,-21 2-4-16,-21 2-3 15,-12 13 5-15,-9 2-1 16,-6 4-1-1,0-1 6-15,0-3-2 0,0-4 3 16,6-4-4-16,0-3 1 16,7-3-1-16,5-3 1 15,7 0 0-15,10-9 0 16,11-14 6-16,3-6-9 16,6 2 6-16,-6 6-5 15,-2 11 5-15,-5 8-4 16,-5 2 3-16,-2 0 5 0,-7 9 2 15,-1 0 3-15,-5-4-9 16,-2-2 5 0,5-3-7-16,2 0 4 15,4-8-2-15,3-14-2 0,-1-11 2 16,-5-3-45-16,-18 3-72 16,-13 0-385-16</inkml:trace>
  <inkml:trace contextRef="#ctx0" brushRef="#br0" timeOffset="23388.96">4232 15061 310 0,'-29'0'-13'0,"7"0"14"0,5-3-1 15,3-1 6-15,1-2-5 16,-1 3 2-16,8 0-8 15,-2 0-24 1,0 3-34-16</inkml:trace>
  <inkml:trace contextRef="#ctx0" brushRef="#br0" timeOffset="25325.1">9065 15750 63 0,'-7'0'-14'16</inkml:trace>
  <inkml:trace contextRef="#ctx0" brushRef="#br0" timeOffset="25736.49">9026 15611 249 0,'0'-3'130'0,"-1"2"-126"16,-2 1 7-16,1-2 34 16,1 2 11-16,1 0-28 15,0 0-12-15,-2 0 6 16,2 0-3-16,0 11 7 0,0 22-11 15,0 9 15-15,0 10-4 16,0-3-12-16,0-3-5 16,0-7-2-16,8-5-1 15,-1-7-8-15,-1-6 7 16,3-3-9-16,-1-7 2 16,-1-3-13-16,8-5-16 15,-3-3-35-15,1-7-51 16,-2-15-114-16</inkml:trace>
  <inkml:trace contextRef="#ctx0" brushRef="#br0" timeOffset="26200.25">9239 16000 407 0,'-23'22'3'15,"-1"-6"-1"-15,-2-4 32 16,2-3 12-16,-2-6-22 15,-3-3-11-15,-2 0-5 16,-8-13-6-16,-4-13 13 16,-2-9-14-16,-2-11 0 15,-1-7-3-15,8-2 5 16,3 1-4-16,10 7 2 16,9 0-1-16,9 1 0 15,7 3 2-15,2 0-5 0,14 1 5 16,19 5-6-16,9 3 3 15,8 4-2-15,5 8 2 16,8 10-3-16,-4 8 2 16,-1 4-1-16,0 21 1 15,-10 16 1-15,-2 8 1 16,-10 8 3-16,-8 5 0 16,-7-1 4-16,-6-1 4 15,-10-2 3-15,-5-7 7 16,0-2 3-16,-8-5-4 15,-11-4-8-15,-3-2 0 16,2-8-8-16,-4-6 0 0,7-5-2 16,6-9 0-16,5-5-4 15,6-1-5-15,0-8-56 16,14-20-45-16,15-11-69 16</inkml:trace>
  <inkml:trace contextRef="#ctx0" brushRef="#br0" timeOffset="26576.24">9728 15684 597 0,'-35'3'0'0,"15"-1"11"0,12-1 27 16,7-1 0-16,1 0-25 16,3 0-15-16,23 0-3 15,22 0 2-15,13 0 13 16,11-7-3-16,2-1 1 16,-5-1-6-16,-4 4 3 15,-7 2-4-15,-9 0 0 16,-5 2-1-16,-4-2-1 15,-13 1 3-15,-3-2-2 0,-11 2 1 16,-9-1-3-16,-2 0 4 16,-2-5-6-1,0-8-12-15,-9-6-26 16,-12-6-64-16,-4-1-63 0,0 3-213 16</inkml:trace>
  <inkml:trace contextRef="#ctx0" brushRef="#br0" timeOffset="26772.67">10221 15450 408 0,'0'0'33'15,"0"0"-36"-15,13 0 4 16,6 2 27-16,4 14 15 16,-1 4-12-16,1 7-4 15,-10 2 2-15,-4 4 1 16,-8 2-11-16,-1-2 3 0,0 1-8 16,-17-5-3-16,-3-1-6 15,2-6-4 1,5-8 3-16,6-6-6 15,7-5-4-15,0-3-42 0,16-1-99 16,10-20 10-16</inkml:trace>
  <inkml:trace contextRef="#ctx0" brushRef="#br0" timeOffset="27243.43">10749 15500 561 0,'-13'-6'0'0,"13"3"8"16,0-2 1-16,10-6-7 15,22-6-3-15,13-3 7 16,4 5-2-16,3 8 1 15,-6 7-2-15,-7 0-2 16,-9 15 2-16,-8 17-3 16,-15 10 11-16,-7 12-3 15,-4-2-1-15,-23-1-7 16,-6-9 6-16,-1-9-5 16,0-6 6-16,7-13 2 15,6-8 7-15,6-3 14 16,9-3-9-16,4 0-4 0,2 0-12 15,0 0-2-15,2 0-12 16,15 0 5-16,5-7 5 16,9-1-1-16,0 2 2 15,2 4-4-15,-3 0 5 16,1 2-5-16,-4 0 4 16,0 0-4-16,0 0-1 15,-2 0-30-15,-4 0-32 16,3 0-28-16,-7 3-96 15</inkml:trace>
  <inkml:trace contextRef="#ctx0" brushRef="#br0" timeOffset="27732.12">11320 15911 388 0,'-24'17'79'16,"-3"1"-61"-16,-3 2 40 15,-4-2-12-15,-3-2-26 16,-3 0 4-16,-5-8-9 15,-5-4-1-15,-5-4 13 16,-3 0-13-16,-1-14 0 16,-9-9-10-16,2-11-1 15,1-3-3-15,2-6 3 16,14-5-3-16,9-2 3 16,10-1-2-16,12 2-1 15,9 2 1-15,9-1-2 0,12 0 3 16,24-5-6-16,16-4 5 15,9 3-3-15,7 2 2 16,1 8-1-16,1 7 0 16,-3 10 2-16,-5 8-5 15,-3 9 7-15,-4 6-6 16,-9 4 3-16,-6 10-2 16,-4 19 4-16,-3 8-4 15,-5 12 4-15,-3 9-2 16,-4 7 5-16,-6 5 5 15,0-1-6-15,-6-2 3 16,-2-7-9-16,-4-4 4 0,-3-11-2 16,0-5 5-16,-16-2-6 15,-10-10 4-15,0-3 0 16,-3-8-5-16,3-5-6 16,9-10-19-16,4-2-43 15,4 0-115-15,4-4-277 16</inkml:trace>
  <inkml:trace contextRef="#ctx0" brushRef="#br0" timeOffset="36923.89">11789 7336 264 0,'-13'0'25'15,"2"0"-3"-15,8 0 34 16,-1-4-29-16,2 0 0 16,1 1-13-16,-1 3 7 15,2-1 6-15,0 1 3 16,0 0 2-16,0 0 1 15,0 0-3-15,-1 0-2 16,1 0-1-16,0 0-12 0,0 0 2 16,0 0-12-16,0 0 2 15,0 0-4-15,0 0-4 16,0 0 4-16,0 0-5 16,0 0 3-16,0 0-5 15,0 0 3-15,9 0-5 16,9 0 6-16,7 0 1 15,5 0 1-15,6 0-1 16,2 0-2-16,1 0 5 16,1 0-4-16,3 0 2 15,-1 0-5-15,-2 0 6 16,5 0-5-16,-2 0 4 16,3 0-3-16,2 0 2 0,7 0-2 15,8 0 2-15,8-4 0 16,8-2-3-16,3 0 5 15,-5 4-5-15,-5 2 3 16,-9 0-1-16,-5 0 0 16,-5 0 2-16,-2 0-4 15,-1 0 3-15,-1 0-1 16,-1 0 2-16,6-6-3 16,-2-1 0-16,0-1 0 15,-1 0 1-15,-7 2 1 16,0 6 0-16,-6 0 0 15,1 0-3-15,0 1 3 0,-1 6-3 16,4-1 5-16,6 0-5 16,2-1 5-16,1-4-5 15,7 1 3-15,0-1-1 16,5 1-1-16,1 0 3 16,0 2-4-16,-3 1 4 15,-4 0-3-15,-4-1 2 16,-7 1-2-16,-1-1 1 15,-2-2 0-15,0 0 1 16,4-1 0-16,-2-1-3 16,2 0 4-16,-1 0-4 15,-6 0 4-15,1 0-1 16,0 0 0-16,-4 0 1 0,-1 0-1 16,-2 0 2-16,-8 0-3 15,-8 0 4-15,-4 0-5 16,-8 2 2-16,-3-1-2 15,-1-1 3-15,-2 0-2 16,0 0 3-16,0 0-1 16,0 0 2-16,0 0-20 15,-12 0-91-15</inkml:trace>
  <inkml:trace contextRef="#ctx0" brushRef="#br0" timeOffset="38944.22">15829 7382 171 0,'-3'-7'164'0,"-10"-7"-168"16,7 5 7-16,0-2 0 0,-1 3 6 15,2 3 8 1,1 1 7-16,1 2 9 15,2 1 12-15,-1 1 4 16,2 0-13-16,-1 0-6 0,1 0-2 16,0 0-9-16,0 0 2 15,0 0-8-15,0 0-3 16,0 0-4-16,0 0-3 16,0 0 1-16,0 0-6 15,0 0 3-15,0 0-5 16,0 0 2-16,8 0 1 15,7 0 2-15,1 3 0 16,3 1-3-16,0 0 5 16,0 2-3-16,4 1 1 15,2-2-2-15,3 4 2 16,0 0-1-16,2 1 0 16,1 1 1-16,4 0-1 0,1-3 1 15,-1 1-2-15,8-1 4 16,-2-1-5-16,-1-1 6 15,1-1-6-15,-2-1 4 16,-6 0-3-16,3-2 1 16,-6-1 0-16,-4 2 0 15,3-2 2-15,-7 2-3 16,1-1 1-16,-1-1 0 16,-3 0 0-16,-2 2-1 15,-1 0 3-15,-3 1-3 16,3 0 1-16,3-1 0 15,1 0-1-15,2 1 3 0,1 0-3 16,2 2 2-16,5-2-2 16,0-1 4-16,1 0-6 15,2 2 6-15,0 0-3 16,-2-3-3-16,-1 1 6 16,4-2-6-16,5-1 6 15,4 0-6-15,4 0 6 16,1 0-5-16,1-4 2 15,-4 0 0-15,0 0 0 16,-4 0 0-16,-3 1 0 16,-1 0 0-16,1 2-1 15,0 1 4-15,1-1-6 16,5-1 6-16,-2 2-5 0,3-2 4 16,1 2-4-16,-3 0 2 15,0-1 4-15,-4 1-8 16,-3 0 8-16,-2 0-8 15,0 0 7-15,1 0-7 16,3 0 8-16,1 0-7 16,3 0 5-16,7 0-1 15,4 0-5-15,3-3 8 16,0 0-8-16,-1-1 7 16,-3 0-5-16,-4 3 5 15,0-1-4-15,1 1 2 16,6 1-1-16,6 0-1 0,3-1 3 15,6-1-3-15,-2-1 2 16,1 1-2-16,0-1 2 16,-2-1-1-1,-5 0 2-15,2 1-1 0,-6-1 2 16,0 3-2-16,0-3-2 16,-3 3 3-16,2 1-3 15,-4 0 4-15,1 0-2 16,-5 0 6-16,-4 0-7 15,0 0 3-15,-6 0-1 16,-4 1 0-16,3 1 1 16,0-2-4-16,1 0 3 15,0 2-3-15,-3-2 3 0,0 2-4 16,0 1 3-16,-1-1-1 16,0 3 1-16,1-1-2 15,0 1 0 1,-2 0 4-16,0-1-6 0,-3 1 6 15,4-1-6-15,1 2 4 16,4 0-1-16,-3-4 1 16,-4 1-1-16,-5-1 0 15,-10 2 0-15,-6-2 0 16,-5 0 1-16,-5 0-3 16,-2-2 4-16,0 0-2 15,0 0 2-15,0 0 0 0,0 0-1 16,0 0 2-1,0 0-2-15,0 0 1 16,0 0-3-16,0 0 4 16,0 0-3-16,0 0 1 0,0 0-1 15,-20 2-17-15,-23 4-60 16,-27-1-188-16</inkml:trace>
  <inkml:trace contextRef="#ctx0" brushRef="#br0" timeOffset="42539.88">3414 16397 292 0,'-26'-4'11'0,"8"-1"-8"0,7 5 8 16,-1 0 25-16,-2 0 8 15,-3 0 0-15,-1 0-16 16,-2 2-7-16,0 5 7 15,-1 3 3-15,-1 6-14 16,-1 2 4-16,1 6-10 16,0 6-2-16,7 6-3 15,-1 7 1-15,7 3-3 16,4 4 1-16,5 2-1 0,0 2 1 16,9 2-4-1,12-6-1-15,6-2 4 16,5-4-5-16,6-5 0 0,8-6 3 15,6-4-3-15,6-8-2 16,2-6 1-16,1-8 4 16,-2-7-3-16,-4 0 2 15,-4-12-2-15,-5-13 2 16,-7-9-1-16,-11-3-10 16,-4-5 4-16,-9-1 0 15,-12-6 7-15,-3 3-2 16,0-2 5-16,-12-1-1 0,-10 3-2 15,-6-3 4 1,-2 8-5-16,-4 1 7 16,-4 5-3-16,-2 7 5 15,-3 2-5-15,1 5 8 0,0 7 1 16,-1 1-3-16,3 5-5 16,1 5 0-16,5 3 0 15,3 0-6-15,5 0 5 16,4 8-5-16,4 0 1 15,8 4-7-15,8 0-11 16,2-2-22-16,14-1-27 16,20-7-40-16,6-2-33 0</inkml:trace>
  <inkml:trace contextRef="#ctx0" brushRef="#br0" timeOffset="42829.1">3687 16449 490 0,'-12'0'9'0,"6"0"-1"16,3 0 40-16,3 0 3 16,0 0-40-16,3-9-21 15,21-12 11-15,7-8 9 16,7-4-4-16,0 3 4 15,5 4-7-15,-1 0-1 16,3 5-1-16,-3 0-2 16,-10 0 3-16,3 4-2 0,-12-2 0 15,-2-1-14-15,-10-2-22 16,-8 3-121-16,-3 2-136 16</inkml:trace>
  <inkml:trace contextRef="#ctx0" brushRef="#br0" timeOffset="43088.18">3920 16083 144 0,'-7'0'442'16,"4"-5"-439"-16,3 5-6 15,2-1-22-15,20-4 9 16,9 2 19-16,8 0 1 16,0 3-2-16,-8 0 0 0,1 4 0 15,-12 9 1-15,-2 2 1 16,-10 2 0-16,-8 2 5 15,-5 7 8-15,-16 4-2 16,-2 2-5-16,0-2 0 16,5-7-2-16,5-7-4 15,7-9-4-15,5-4 1 16,1-3-6-16,6 0-39 16,14-11-52-16,4-17-121 15</inkml:trace>
  <inkml:trace contextRef="#ctx0" brushRef="#br0" timeOffset="43516.03">4274 15950 528 0,'-29'-1'45'0,"6"1"-39"16,6 0 14-16,4 0 12 15,5 0 0-15,5 7-17 16,3 15-11-16,0 12-2 15,0 6-3-15,14 4 3 16,8-6 2-16,6 0-7 16,10-5 4-16,2-2-4 15,8-5 3-15,-3-7-1 16,7-9 0-16,-7-7-2 0,-1-3 1 16,-7-10-2-16,-4-20 1 15,-8-12 2-15,-6-10 1 16,-8-6 5-1,-11 1-7-15,0 4 8 0,-22 6-2 16,-16 6 1-16,-12 9 3 16,-7 6-2-16,-10 11 10 15,3 8-4-15,5 5 1 16,6 2-9-16,9 0 4 16,14 0-7-16,7 6 1 15,13 0-3-15,7 3 2 16,3 5-9-16,0 3-22 15,25 2-21-15,11-2-29 0,7-5-124 16</inkml:trace>
  <inkml:trace contextRef="#ctx0" brushRef="#br0" timeOffset="44027.66">4663 16010 607 0,'-15'0'8'0,"9"3"-1"16,6-3 27-16,0 0-16 15,15 0-20-15,28 0 5 0,21-11 8 16,13 0 6-16,10-3-7 16,2 0-5-1,-1 0-6-15,-6-3 2 16,-6 0 1-16,-9 2-2 0,-15-2 0 15,-13 6 2-15,-20 4-2 16,-10 3 1-16,-9 4-2 16,0-5-1-16,-12-8-20 15,-10-4-33-15,-11-3-73 16,2 3 36-16,-1 7 28 16,1 3 20-16,6 1 46 15,9 2 61-15,5 0 24 16,8 1 2-16,3 2-29 0,0 1-35 15,0 0-22 1,12 0-14-16,18 0 12 16,6 6 4-16,4 13 2 15,-6 6-4-15,-7 4 3 0,-11 5-3 16,-7-1 3-16,-9 5-1 16,-3 4 3-16,-16 0 4 15,-8-8-5-15,6-7-3 16,6-14-3-16,7-7 1 15,8-6-3-15,0 0-12 16,20-18-82-16,10-17-103 16</inkml:trace>
  <inkml:trace contextRef="#ctx0" brushRef="#br0" timeOffset="44409.25">5677 15650 452 0,'-28'11'168'15,"-2"6"-161"-15,4 9 14 16,6-1 21-16,5 8-13 16,15 9-11-16,0 1-13 15,10 6 3-15,20 0-5 16,12-6-3-16,8-11 0 16,8-7 1-16,5-15-2 15,-5-10-1-15,-7-3 0 16,-10-24-4-16,-8-14 4 15,-17-11-5-15,-8-3 7 16,-8-4 4-16,-3 7 0 16,-20 11 5-16,-15 10 1 0,-7 10 11 15,-4 6-4-15,1 2-2 16,2 5-1-16,3 5-9 16,4 3-1-16,2 0-4 15,3 11 3-15,9 5-6 16,5 2 4-16,7 7-8 15,13 3-16-15,0 8-29 16,25 0-13-16,21-9-61 16,5-11-164-16</inkml:trace>
  <inkml:trace contextRef="#ctx0" brushRef="#br0" timeOffset="44691.51">6062 15893 429 0,'0'9'165'0,"0"-7"-157"15,0-2 15-15,0 3 17 16,0 3-15-16,26 6-17 16,14 11 25-16,15 3 4 15,3 6-15-15,6 0-18 16,14 4-2-16,5 0 6 16,3-1-1-16,-6 0-6 15,-8-6 0-15,-11-4 0 16,-7-3 0-16,-9-3-2 15,-14-6 2-15,-10-3 1 16,-12-4-3-16,-6-5-1 0,-3-1-15 16,0 0-4-16,0-21-33 15,-15-13-41-15,-3-12-58 16,-3-6 1 0</inkml:trace>
  <inkml:trace contextRef="#ctx0" brushRef="#br0" timeOffset="44931.86">6823 16055 128 0,'-10'-11'173'0,"3"6"-65"16,4 4 1-16,3 1-41 15,0 0-43-15,0 0-14 16,12 12-1-16,7 8 20 16,3 6-2-16,-4 1-16 15,5 2-1-15,-8-4 3 16,-5-4-7-16,-6-6 3 0,-4-6 7 16,0-4-4-16,-4 1 22 15,-26 5-5-15,-11 4-24 16,-9 1-2-16,4-1-5 15,12-7 4-15,14-5-5 16,9 0-5-16,8-3-8 16,3 0-20-16,3 0-42 15,25 0-64-15,11-16-47 16</inkml:trace>
  <inkml:trace contextRef="#ctx0" brushRef="#br0" timeOffset="45348.75">7186 15918 633 0,'-51'0'8'0,"9"16"17"0,14-2 42 16,11-5-29-16,13 1-17 15,1 7-8-15,3 13-12 16,4 12 2-16,15 4 2 15,12 4-4-15,7-5 0 16,9-8-1-16,9-3 2 16,2-8-4-16,2-9-2 15,-4-9 2-15,-9-8 3 0,-10 0-6 16,-7-21-9-16,-11-12 11 16,-10-8 3-1,-3-10 3-15,-6-6 1 16,-1-4-2-16,-19-2 1 0,-14 5 1 15,-9 7-1-15,-4 17 9 16,-12 13 5-16,-5 15 4 16,-8 6-15-16,5 10-2 15,5 19-2-15,4 0-1 16,13 1-1-16,14-1-9 16,8 6-42-16,8 1-52 15,-9 0-188-15</inkml:trace>
  <inkml:trace contextRef="#ctx0" brushRef="#br0" timeOffset="45976.18">3791 17142 355 0,'-29'-6'83'0,"2"6"-75"0,7 0 46 15,12 0 14-15,5 0-17 16,3 0-29-16,0 0-16 16,11 0-7-16,22 13-1 15,15 8 18-15,11 17 5 16,12 6-4-16,1 10-6 15,4 2 1-15,8-3 0 16,0-7-6-16,0-10-2 16,-10-10 0-16,-10-7-5 15,-12-6 3-15,-13-5 0 16,-13-2-2-16,-11-5-17 16,-14-1-35-16,-1-12-34 0,-10-21-2 15,-16-5-125-15</inkml:trace>
  <inkml:trace contextRef="#ctx0" brushRef="#br0" timeOffset="46199.2">4452 17383 380 0,'0'0'72'0,"0"0"-35"16,0 1-29-16,16 12-9 15,9 6 14-15,4 7 12 16,4 7-4-16,-11 0-3 16,-6-3 4-16,-7-1-1 15,-9-6 3-15,-8 3 22 16,-23 3-8-16,-13 3-12 15,-7-3-16-15,-1-6-4 16,10-10-3-16,9-7 0 0,14-6-5 16,13 0-6-16,6-17-28 15,4-11-56-15,27-17-20 16,11-7-17-16,3 8-202 16</inkml:trace>
  <inkml:trace contextRef="#ctx0" brushRef="#br0" timeOffset="46525.33">4618 17306 601 0,'-22'0'14'0,"0"17"0"15,9 5 11-15,7 7-2 16,6 12-7-16,6 6-12 0,23 2-1 16,12-4-2-16,8-8 1 15,11-10-3-15,3-12 1 16,1-13-2-16,-6-2-1 15,-13-21 5-15,-16-21-4 16,-17-10-1-16,-12-15 8 16,-19-11-2-16,-26 2 3 15,-13 5-2-15,-13 15-2 16,1 23 3-16,2 16 9 16,9 17-6-16,7 0 3 15,15 8-7-15,11 12-1 16,14 13-3-16,12 9-5 15,14 6-8-15,29 0-28 0,13-9-49 16,7-14-197-16</inkml:trace>
  <inkml:trace contextRef="#ctx0" brushRef="#br0" timeOffset="46772.67">5153 17498 641 0,'-21'7'23'16,"6"0"-8"-16,15-7 35 16,6 0-29-16,37-4-22 15,21-17 5-15,18-8 21 0,9-10-19 16,-8 0-2-16,-7 2-5 16,-12 4 2-16,-13 8-2 15,-7 0-10 1,-14 8 1-16,-15 6-19 0,-15-2-31 15,-1-1-15-15,-29-1-12 16,-12-5-147-16</inkml:trace>
  <inkml:trace contextRef="#ctx0" brushRef="#br0" timeOffset="46972.14">5488 17141 441 0,'-6'-5'88'0,"6"4"-26"16,4-2-54-16,31 2-20 15,12 1 15-15,17 0 7 16,0 5 1-16,-7 15-5 15,-11 8 8-15,-18 7 9 16,-18 5 0-16,-10 7 14 16,-10 3-4-16,-21 0-8 15,0-4-17-15,1-12 1 0,13-15-6 16,9-11-3-16,8-8 0 16,4-5-38-16,20-33-97 15,6-19-114-15</inkml:trace>
  <inkml:trace contextRef="#ctx0" brushRef="#br0" timeOffset="47333.18">6061 16968 648 0,'-52'29'5'0,"4"12"-1"15,13 0 32-15,12 4 14 0,16 8-33 16,7 4-8-16,16 7-2 15,24-7-4-15,14-4-3 16,9-9 0-16,5-13-2 16,6-12 2-16,-4-16-2 15,-4-3 2-15,-11-19-12 16,-15-22-3-16,-20-13 3 16,-19-14 4-16,-1-12 10 15,-36 0 0-15,-11-1 1 16,-19 14-1-16,-1 14 2 15,-9 23 2-15,0 23 10 16,6 7-6-16,9 3-3 16,20 13 8-16,14 0-12 0,19 3-2 15,8 8-6-15,33 5-8 16,22 0-19-16,17-7-61 16,2-14-105-16</inkml:trace>
  <inkml:trace contextRef="#ctx0" brushRef="#br0" timeOffset="47859.9">6691 17143 703 0,'-33'7'7'0,"15"1"-1"15,11-8 30-15,7 0 16 16,7-6-42-16,23-26-21 15,13-21 15-15,12-20 3 16,11-11-9-16,3-8 5 16,-1-4-2-16,3 1-1 15,-10 9 1-15,-8 13-4 16,-13 22 1-16,-18 18-7 16,-8 14-4-16,-14 16 4 15,0 0 1-15,-7 0 7 16,-10 3-2-16,-8 0-28 15,-10 6-17-15,-4 20-34 16,-9 9-30-16,3 1-50 0,7-1-64 16,10-11 226-16,10-11 113 15,15-7-22-15,2-6 7 16,1 0-49-16,10 0-48 16,20-18 27-16,12-7 5 15,2-6-11-15,4 2-13 16,-6 10-8-16,-8 5 3 15,-7 11 7-15,-14 3 26 16,-2 0 8-16,-8 27 25 16,-3 17-13-16,0 18-5 15,-15 12-30-15,0-5-10 16,3-6-8-16,11-13-3 0,1-12-1 16,0-6-2-16,0-4-28 15,0-8-49-15,0-10-122 16</inkml:trace>
  <inkml:trace contextRef="#ctx0" brushRef="#br0" timeOffset="48528.74">4375 16633 407 0,'-6'-4'19'0,"2"1"17"16,1 0 26-16,3-1-1 16,-3 3-36-16,3 1-10 15,-5 0-4-15,2 0-6 16,0-1-4-16,-3-5 0 15,0-3-17-15,2 0-33 16,-2-5-92-16,5 3-104 16</inkml:trace>
  <inkml:trace contextRef="#ctx0" brushRef="#br0" timeOffset="49119.16">4359 16409 218 0,'0'0'219'16,"-11"-2"-182"-16,2 0 37 15,0 1-4-15,-2-2-21 16,3 3-23-16,1-1-17 16,3-1-4-16,4 1-1 15,0-1-7-15,0 2 2 16,0 0-6-16,0 0 3 15,0 0 1-15,0 0 1 16,0 0 2-16,0 0 0 16,0 0 2-16,0 0 5 0,0 0 1 15,7 0-6-15,11 0 1 16,16 5 3-16,7 6 8 16,13 5 6-16,5 6-11 15,2-1-2-15,7 6-5 16,5 1 4-16,5 4-4 15,5 2 2-15,1-1-3 16,-3 1 0-16,-5 2-1 16,-7-3 2-16,-1-1 0 15,-1-5 1-15,-3-4-1 16,3-2 1-16,-1-4-1 16,-4-3-1-16,-4-5 2 0,-1 1 0 15,-9 0-3-15,-4 0 3 16,-8 1-3-16,-11-3 2 15,-1 1 1-15,-8-2 2 16,-1-2-2-16,0-3 1 16,-3 2-4-16,-3-1 2 15,-3-2-3-15,-2 0 3 16,-2-1-1-16,1 1-2 16,-3-1 3-16,0 0-8 15,0 0-32-15,0 0-43 16,0-22-52-16,-5-11-156 15</inkml:trace>
  <inkml:trace contextRef="#ctx0" brushRef="#br0" timeOffset="49367.5">5747 16623 536 0,'-9'0'74'0,"6"0"-65"16,3 0-3-16,12 10-6 15,20 24-2-15,13 10 23 16,6 10-14-16,-9-4-1 15,-11-11-5-15,-12-10 6 16,-10-7 0-16,-9-5 29 16,-19 10 26-16,-29 7-9 15,-16 3-35-15,-5-3-1 16,3-9-9-16,16-11-3 0,18-8-1 16,14-6-7-16,16 0-1 15,2-7-29-15,26-20-84 16,8-9-42-16</inkml:trace>
  <inkml:trace contextRef="#ctx0" brushRef="#br0" timeOffset="50689.12">3677 16541 45 0,'0'0'93'16,"0"0"-72"-16,0 0-9 15,0 0 20-15,0 0-19 16,0 0-8-16,0 0-5 16,0 0 1-16,0 0 0 15,0 0-1-15,0 0 0 16,0 0 2-16,0 0 4 15,0 0 8-15,-2 0 3 16,2 0-8-16,0 0-2 0,0 0-3 16,0 0-1-16,0 3-26 15,0 4-17-15,0-2-140 16</inkml:trace>
  <inkml:trace contextRef="#ctx0" brushRef="#br0" timeOffset="50871.63">3677 16541 28 0,'-8'29'40'0,"8"-26"-63"16,0 0 6-16,0-3 7 15,0 0 2-15,0 0 1 16,0 0 5-16,0 0 18 0,0 0 41 16,0 0 12-16,0 0-47 15,-3-3-18-15,3-3-3 16,0-2-5-1,0 1-42-15</inkml:trace>
  <inkml:trace contextRef="#ctx0" brushRef="#br0" timeOffset="51288.51">3663 16409 6 0,'0'0'46'16,"-3"0"-25"-16,3 0-7 16,0 0-2-16,0 0-18 15,0 0-19-15,0 0 19 0,3 0 6 16,3 0-1-16,6 0 3 16,-3-2 1-16,3 0-3 15,1-1 0 1,-1-2 1-16,6-4-1 0,0 0 1 15,4-5-3-15,4-4-31 16,0-2 26-16,4-3-8 16,-3 0 9-16</inkml:trace>
  <inkml:trace contextRef="#ctx0" brushRef="#br0" timeOffset="51976.17">5050 15966 11 0,'36'0'22'16,"-7"0"3"-16,3 8-6 15,-4 2 3-15,2-1-8 16,4-4 12-16,-1-1 21 16,6-4-25-16,-1 0 4 15,4 0-5-15,1-2-12 0,0-5-3 16,4 0-4-16,-3 1 0 15,4 0-1-15,7 2 1 16,0 0-1-16,3 1-1 16,3 1 2-16,6 0-2 15,-1 2 1-15,2-5-1 16,-4 1 0-16,0 2 0 16,-1 2 1-16,-1 0 0 15,-2 0-1-15,1 6 1 16,4 7-1-16,-1 4 1 15,-4 1 2-15,-2 2-3 16,0-4 0-16,-7-2 0 16,2 1 1-16,-8 1-5 0,3 0 1 15,-5 2-3-15,-9 2 5 16,1 2 0-16,-8-2-1 16,1-1 1-16,-5-2 2 15,1-3-2-15,-1-6 2 16,-1-1-1-16,0 0-1 15,-4 3 2-15,-1-1-1 16,-7 8 0-16,2 0-1 16,-5 4 5-16,2 1 2 15,2-4 5-15,-4-3 3 16,-1 0-5-16,-3-6-1 16,-1-1-8-16,-2-2 3 0,0-4-4 15,0-2-44-15</inkml:trace>
  <inkml:trace contextRef="#ctx0" brushRef="#br0" timeOffset="53459.98">3647 16611 195 0,'-14'-9'6'16,"7"4"13"-16,1 1 30 15,-3 2-8-15,6 1-11 16,0-1-10-16,3 1 0 15,0-3 1-15,0-5-12 16,0-4-8-16,0-10-1 16,19-6 0-16,3-6-1 15,1-1 2-15,6 0-2 0,-3-1 2 16,1 3-2-16,1 3 1 16,1 1 1-1,-4 3-2-15,4 2-1 16,-3 4-1-16,3 3 2 0,0 4-7 15,3 1-2-15,0 1-5 16,6 0-4-16,0 4-2 16,-4 3-6-16,-4 5-16 15,-5 0 9-15,-5 12-15 16,-5 8 33-16,-3-4 19 16,-5 1-2-16,3 0 6 15,3-2 3-15,4 4-2 16,4 2-1-16,12 2-4 15,6 3 7-15,2-2 0 16,11 2-6-16,2 3 0 16,1 2 7-16,6 5-6 15,-1-2-5-15,-2 0 4 0,0-4-4 16,-3-1 0-16,-2-2-1 16,-3-4 3-16,-3 2-3 15,-3-2 1-15,-2-1 1 16,-2 3-1-16,0 1 1 15,-1 1 1-15,8 2 1 16,1-1 1-16,4 1-2 16,0-1-2-16,1-3 2 15,0-1-1-15,-1-1 1 16,-1-3-1-16,-2 3 0 16,-3 1 0-16,-3 3-1 15,-1-4 1-15,-2 2-1 0,2-1 1 16,0-5-1-16,5-2-1 15,1-4 2-15,4-4-1 16,2-3 2-16,-1-3-4 16,1-2 2-16,-2-1 0 15,4 0 0-15,-1 0 0 16,-1-8 2-16,3-6-1 16,-2 0 2-16,-3-7 1 15,-6 0-2-15,0-1 1 16,-1-3-2-16,-4-4 1 15,3-3-2-15,-4-5 2 16,6-4 0-16,-2-2 2 16,0-2-3-16,2-2 1 0,3 1 2 15,4 3-4-15,2 2 3 16,-2 5-5-16,-1 6 4 16,-2 2-4-16,-6 3-5 15,-5-1-1-15,-2-1 5 16,-2-7 4-16,-1-1-3 15,-1-1 5-15,-5-3-3 16,0 8 0-16,-9 8-1 16,-3 5 2-16,-6 6-1 15,-4 8 0-15,-3 1 0 16,-2 3-2-16,-1 0-21 16,0 5 3-16,0 9-62 0</inkml:trace>
  <inkml:trace contextRef="#ctx0" brushRef="#br0" timeOffset="54961.38">3857 16263 87 0,'21'16'1'0,"7"-1"-1"16,-6 2 0-16,-4-5 0 16,-2-2-18-16,-5-6-19 0</inkml:trace>
  <inkml:trace contextRef="#ctx0" brushRef="#br0" timeOffset="55119.96">3894 16107 60 0,'0'0'28'0,"0"15"-35"16,13 10 9-16,1 8-2 15,-1 0 2-15,-1-5-5 16,4-7-5-16,-3-11-19 15</inkml:trace>
  <inkml:trace contextRef="#ctx0" brushRef="#br0" timeOffset="58832.18">3580 16430 181 0,'0'-12'18'15,"0"9"-13"-15,0 3 25 16,0 0 27-16,0 0-22 0,0 0-20 16,0 0-8-16,0 0-2 15,0 0 3-15,0 0-4 16,0 0 3-16,0 0-1 16,0 0-4-16,0 0 1 15,0 0-2-15,0 0-2 16,6-3-3-16,4-3 6 15,5-5-3-15,3-1 5 16,0-2-5-16,1-1 3 16,2 1-2-16,-3-1 0 15,1 1 1-15,5-3-2 16,0-4 3-16,6-1-3 0,5-2 2 16,0-1-2-16,-6 3 1 15,7 4 0-15,-1-3 0 16,0 6 0-1,1-1-1-15,6 4 2 0,-4 3-2 16,6 0 2-16,3 1-3 16,1-4 3-16,9 2-2 15,4-6 2-15,4 0-1 16,6-3-1-16,0-2 2 16,3 3-2-16,2 1 3 15,2 6-3-15,2 3 2 16,-4 6-2-16,-3 2 1 0,-2 0 0 15,-4 0 0-15,-1 0-1 16,-5 0 1-16,0 0 0 16,2-4 0-16,-5-8 1 15,1-2-2 1,-1-1 1-16,2-1 0 0,1 5 0 16,0 4 0-16,3 4 1 15,0 3-2-15,5 0 1 16,2 0 2-16,-1 3-3 15,0 3 1-15,0-1-1 16,-2-2 2-16,0 0-1 16,-6 0 0-16,-2-2 0 15,-4 0 0-15,-5-1 3 0,1 2 5 16,-1 1 0 0,3 2-4-16,5 4 0 15,9 7-3-15,5 4 3 16,4 6-3-16,0 8 1 0,-3 2-1 15,-2 0 0-15,-5 0 2 16,-6-5-2-16,-6-5 0 16,-10-5-2-16,-8-4 2 15,-10-5-2-15,-10-3 2 16,-12-2-16-16,-5 1-45 16,-28 0-242-16</inkml:trace>
  <inkml:trace contextRef="#ctx0" brushRef="#br0" timeOffset="59791.34">3605 17164 264 0,'-6'0'5'16,"6"0"-2"-16,0 0-5 16,12 3-31-16,20 5 38 15,12 8 7-15,8-1-2 16,9 6-3-16,2 1-1 16,7 4-2-16,-2 7 6 0,2 1 1 15,8 4 0-15,1-3-2 16,9-8-7-16,-1-8-1 15,4-11 1-15,-1-5 3 16,0-3 2-16,3 0-1 16,1 0-1-16,2-6-1 15,-3-1-3-15,-1 2 3 16,-1-4-3-16,-6-2 0 16,0-6-1-16,-3-7 2 15,-5-3-1-15,1-5-1 16,-3-7 1-16,0-1-2 15,1-6 5-15,-2 0-3 16,-4-3 2-16,3 0-4 0,-4 1 2 16,-2-1 2-16,0-2-3 15,-1-1-2-15,-1 1 2 16,-4 0-1 0,0 3 1-16,-9 3 1 0,-3 5-1 15,-4 3 2-15,-5 1-2 16,-3 2 1-16,1 1-1 15,-3-2-5-15,0 0-12 16,-1 2-29-16,-3-6 35 16,1 2-31-16,-9-6-36 15</inkml:trace>
  <inkml:trace contextRef="#ctx0" brushRef="#br0" timeOffset="65073.41">3499 16617 377 0,'-27'-11'11'0,"17"2"-6"15,6 3 6-15,1 3 3 16,1 2 8-16,2 1-5 15,0 0-16-15,0 0-1 16,15 30-4-16,6 40 8 16,9 40 1-16,-8 33-1 15,-3 16-3-15,-5-6-16 16,-5-18-67-16,-2-25-116 16</inkml:trace>
  <inkml:trace contextRef="#ctx0" brushRef="#br0" timeOffset="65680.55">7498 16094 54 0,'-13'0'0'15,"2"0"-31"-15</inkml:trace>
  <inkml:trace contextRef="#ctx0" brushRef="#br0" timeOffset="66136.48">7363 16084 99 0,'-19'-3'84'15,"8"-1"-22"-15,3 0 17 16,2 0-24-16,-1-1-17 16,4 1-8-16,2 3 4 15,1-2-12-15,0-1-17 16,1-9-9-16,24-10 2 16,20-5 9-16,7-1-6 0,5 8-1 15,-4 12-6-15,-5 9 7 16,-6 9-4-1,-11 26 4-15,-14 15 7 16,-10 11-2-16,-7 7 1 0,-9-7-8 16,-12-9 8-16,-1-16-2 15,4-14 5-15,9-11 3 16,4-7 9-16,5-4 3 16,0 0-18-16,0 0-2 15,2 0-13-15,19 0-7 16,17 0 8-16,9-11 10 15,8-3 1-15,-2 3-3 0,-5 4 0 16,0 5-1-16,-8 0 2 16,-6-1-4-1,-10 3 6-15,-9 0-7 16,-9 0 7-16,-3 0-4 0,-3 0 9 16,0 0 0-16,0 0 2 15,0 0-3-15,0 0-7 16,0 0 1-16,4 0-10 15,16 0-49-15,-5 0-109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38:11.5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14748 4146 326 0,'-4'-1'34'0,"-5"-2"-29"0,5 2 29 15,4 1 24-15,0 0-20 16,0 0-16-16,0 0-11 16,0 0 6-16,0 0 3 15,-2 0 0-15,-1 0 1 16,-3 0-5-16,-5 0-8 16,-5 5-2-16,0 6-3 15,-2 3-1-15,2 0 1 16,4-1-3-16,0-4 4 15,-2 1 1-15,1 2-2 16,-2 0-1-16,2 3 0 16,2 3 1-16,-2 4-2 0,4 3 1 15,0 4-3-15,-1 3 0 16,0 2 2-16,4-1-1 16,3 6 1-16,2 0-2 15,1 6 2-15,0 1-1 16,0-2 1-16,3-1-2 15,7-2 1-15,7-2-1 16,-1-1 2-16,8 1-4 16,1 2 4-16,3-1 1 15,0-2-2-15,-2-3 2 16,1-5-4-16,3-1 3 16,-3-1-1-16,4-4 1 15,3-3-1-15,5-3-1 0,4-5 1 16,3-1 1-16,3-7 1 15,-5-3-2-15,-3-2 2 16,-8 0-4-16,-5 0 3 16,-5-5-2-16,1-7 4 15,-1-5-5-15,3-6 3 16,2-9-1-16,-1-4 1 16,-3-8-2-16,1 2 1 15,-3 1 0-15,-4-2 0 16,2 2 1-16,-6 0-3 15,0-1 3-15,-4 0-1 16,1-4 0-16,-2-1 2 0,-5-3-3 16,2-4 4-16,-4 1-4 15,-2 0 1-15,0 1 1 16,0 8-1-16,0 1 1 16,-2 5 1-16,-7 0 0 15,-3 3-2-15,-4-1 2 16,-6 0-3-16,-7 1 4 15,-3-3-2-15,-4 6 2 16,-5-1-6-16,1 4 7 16,-1 5 0-16,-3 4 4 15,1 8 6-15,2 7-7 16,-3 0 1-16,0 5-8 16,0 0 2-16,1 10-3 0,5 8 5 15,5 2-5-15,3-2 2 16,9 1-7-1,6 1 6-15,6 2-11 16,8 3-36-16,1 1-39 0,0-2-91 16</inkml:trace>
  <inkml:trace contextRef="#ctx0" brushRef="#br0" timeOffset="666.67">15472 4093 411 0,'-9'0'9'15,"3"0"14"-15,2 0 39 16,4 0 2-16,0 0-33 0,0 0-23 15,1-2-7 1,23-7-5-16,16-10 6 16,23-10 0-16,20-9-2 15,11-6 0-15,10-8 0 0,3-2 0 16,-2-2 1-16,-7 0-1 16,-6 2-1-16,-13 8 2 15,-12 3-1-15,-9 10 0 16,-11 2-1-16,-11 9 2 15,-11 5-3-15,-12 6 3 16,-7 6-2-16,-3 2 2 16,-3 2 2-16,0 1-1 15,0-5 1-15,0-4-3 16,-8-7-62-16,-20-5-138 16</inkml:trace>
  <inkml:trace contextRef="#ctx0" brushRef="#br0" timeOffset="950.89">16380 3213 498 0,'7'4'3'0,"0"3"-17"16,8 6 11-16,4 5 3 15,7 8 1-15,3 5 1 16,1 3 0-16,-2 5-1 15,-5 2 0-15,-10 3 3 16,-8 4-4-16,-5 2 1 16,-9 3 2-16,-18 1 1 0,-9-7 2 15,-1-1-3-15,3-7 1 16,4-7-4-16,9-5 5 16,10-9-6-16,11-6-2 15,2-7-50-15,25-5-105 16</inkml:trace>
  <inkml:trace contextRef="#ctx0" brushRef="#br0" timeOffset="1551.29">16981 3093 568 0,'-36'-2'5'15,"8"2"-5"-15,5 0 7 16,-5 16 24-16,3 12-20 16,-4 11-4-16,4 11-4 15,1 4 2-15,5 7 0 16,1 2-1-16,4 1-2 15,4-2 5-15,7 0-4 16,3-6 1-16,5-1-1 0,19-5-3 16,10-2 2-16,7-6-1 15,7-2 1-15,3-5 0 16,2-8-2 0,0-4 3-16,2-11-3 0,0-8-2 15,4-4 3-15,-1-5 0 16,3-26 2-16,3-10 1 15,-4-14-4-15,-2-10 2 16,-9-6-3-16,-7-4 1 16,-6-6 1-16,-7 1-1 15,-9 1 2-15,-8 0-3 16,-9 3 7-16,-3 6-6 16,-10 7 5-16,-19 8 11 0,-8 13 2 15,-11 6 9-15,-15 11-4 16,-18 10-11-16,-18 12-8 15,-6 3 2 1,3 13-7-16,19 9 3 0,24 2-4 16,18-2 1-16,22 0-3 15,10 4-3-15,9 6-40 16,13 3-31-16,29-9-48 16,18-16-217-16</inkml:trace>
  <inkml:trace contextRef="#ctx0" brushRef="#br0" timeOffset="1961.99">17837 3406 440 0,'-4'0'61'16,"4"0"-58"-16,0 0 5 0,0 0-2 16,28 0 7-1,18-8-4-15,19-6 16 16,13 0 4-16,10-1-10 15,4 3-7-15,2 3 0 0,5-2-7 16,-3 5-3-16,7 2 1 16,0 0-4-16,-5 1 3 15,-10-1-1-15,-18 0 0 16,-16 0-1-16,-14 1-1 16,-12 1 3-16,-7 1-3 15,-12 1 2-15,-8 0-4 16,-1-1-61-16,-7-12-117 15</inkml:trace>
  <inkml:trace contextRef="#ctx0" brushRef="#br0" timeOffset="2194.94">18881 3016 592 0,'31'0'-31'15,"7"0"27"-15,2 11 6 16,-3 6-4-16,-6 5 6 15,1 6-4-15,-4 5 8 16,-7 2-7-16,-6-1 4 16,-12 5-5-16,-3 3 1 15,-21 7 1-15,-16 1 4 16,-11 2 1-16,-3-3-7 16,9-6 3-16,16-5-30 15,23-12-64-15,9-19-160 16</inkml:trace>
  <inkml:trace contextRef="#ctx0" brushRef="#br0" timeOffset="2774.79">19608 2928 524 0,'-40'-5'13'0,"12"5"-8"16,11 0 24-16,6 0 13 16,0 21-26-16,-3 16-9 15,0 13-2-15,0 12 5 16,-1 1 0-16,5 2-2 15,4 2 2-15,6 1-4 16,0 2-4-16,9-3 1 16,14-2-2-16,9-4-1 15,7-5 2-15,5-6 0 16,8-6-1-16,5-7 1 16,7-8-2-16,7-8 1 15,-1-13 0-15,2-8-2 0,0-3 6 16,0-23-3-16,1-13 3 15,3-11-2-15,-6-9 0 16,-7-14-5 0,-8-9 3-16,-15-13 1 0,-12-5-1 15,-15-9 0-15,-13 1 1 16,-14 8 0-16,-34 10 2 16,-26 17 2-16,-23 21 6 15,-16 13 1-15,-8 15-12 16,12 14 4-16,14 10-4 15,25 0 1-15,24 11-4 16,16 9-2-16,16 11 2 0,14 8-11 16,5 9-54-16,37-2-72 15,16-11-269-15</inkml:trace>
  <inkml:trace contextRef="#ctx0" brushRef="#br0" timeOffset="3178.72">20610 3454 516 0,'0'12'-1'0,"26"2"-13"15,14 12 15-15,7 12 4 16,8 9 11-16,6 12 16 16,2 3-12-16,4 4 7 15,3-2-4-15,7-5 3 16,7 0-12-16,7-5 11 15,4-5-9-15,-1-5-6 0,-9-6-3 16,-11-9-6-16,-20-8 4 16,-16-9-8-1,-16-3 5-15,-14-7-3 16,-6-2-3-16,-2 0-38 0,-13-7-35 16,-23-25-318-16</inkml:trace>
  <inkml:trace contextRef="#ctx0" brushRef="#br0" timeOffset="3442.02">21724 3871 458 0,'23'28'2'0,"2"11"2"0,-1 3-1 16,-5 1 37-16,-6 0 14 15,-7 3-9 1,-4-3-19-16,-2-3-15 15,-2-4-2-15,-24-6 0 0,-15-2 7 16,-15-3-2-16,-10-5-6 16,-5-4-1-16,2-6-1 15,7-3-2-15,14-4-1 16,14-3-1-16,14 0-3 16,20 0-13-16,2 0-63 15,38 0-156-15</inkml:trace>
  <inkml:trace contextRef="#ctx0" brushRef="#br0" timeOffset="3950.46">22317 3967 639 0,'-52'-4'-7'0,"6"4"7"16,6 0 2-16,1 12 12 16,3 12 4-16,3 8 9 15,9 10-12-15,5 9-3 16,9 10 1-16,8 7-4 16,2 9 1-16,5 2-9 15,14 1 3-15,5 1-2 16,10-8-1-16,-3-9-1 0,5-10 1 15,0-11 0-15,0-8 1 16,1-10-1-16,7-7-1 16,10-6 4-16,9-12-2 15,13 0 3-15,5-20-4 16,2-22 2-16,-2-11-1 16,-5-15-2-16,-9-14 2 15,-10-12-3-15,-14-4 2 16,-10-3 0-16,-17 10 3 15,-9 9-4-15,-7 14 3 16,-8 8 1-16,-22 7-1 16,-24 5 4-16,-29 5-4 0,-38 5 3 15,-32 14-10-15,-13 12 4 16,7 9-2-16,25 3 2 16,28 21-7-16,28 12-39 15,24 5-94-15,28-10-428 16</inkml:trace>
  <inkml:trace contextRef="#ctx0" brushRef="#br0" timeOffset="4942.81">15086 4299 678 0,'-47'-13'2'0,"3"9"-1"0,4 4 0 15,2 0 7-15,5 2-1 16,3 13 0-16,6 4-10 15,3 2 5-15,8-1-2 16,7 0-1-16,6 0-1 16,0 2-1-16,16 4 0 15,9-2 3-15,5 0-1 16,5 1-1-16,-1 4 2 16,-1 3 0-16,-5 3 2 15,-11 3-4-15,-7-5 4 16,-10-4-4-16,0-1 2 15,-24-1 3-15,-9-1 1 0,-4-2 0 16,-2-8 4-16,2-3 8 16,7-8-4-16,1-2-6 15,3-3-4-15,8 0 0 16,5 0-1-16,9 0-17 16,4 0-33-16,0 0-52 15,6-4-137-15</inkml:trace>
  <inkml:trace contextRef="#ctx0" brushRef="#br0" timeOffset="6015.58">22662 3950 643 0,'-7'0'2'15,"-5"0"-4"-15,-3 23 11 16,-9 17 8-16,-4 16 11 15,-2 12 4-15,4 0-13 16,0-6-6-16,5 2 2 16,2 0 4-16,0-2-12 15,7-5 3-15,3-4-5 16,4-7-3-16,5-7-1 0,0-4-1 16,9-8-2-16,12 0 2 15,5-7-1-15,9-3 0 16,5-8 2-16,14-9-3 15,7-1 6-15,7-30-6 16,1-13-40-16,-11-15-40 16,-21-11-43-16,-27 0-275 15</inkml:trace>
  <inkml:trace contextRef="#ctx0" brushRef="#br0" timeOffset="6204.07">22289 4293 633 0,'-3'0'6'0,"3"0"-24"15,7 0 1 1,26 0 13-16,17 0 9 0,13 0-3 16,7-4-1-16,-1-5-11 15,-8-1-128-15,-12 1-253 16</inkml:trace>
  <inkml:trace contextRef="#ctx0" brushRef="#br0" timeOffset="7422.31">15402 5237 435 0,'-9'0'6'0,"4"0"-3"16,5 0 2-16,0 0 9 15,0 0-8-15,17 0-8 16,19 12 1-16,19 9 8 0,19 6-1 16,22 5 13-16,11 6 4 15,11 5-4-15,1 6 0 16,-3 2-6-16,-6 5 0 16,-11 1-8-16,-12 1-1 15,-12-1-3-15,-13-4 4 16,-14-6-1-16,-11-8-6 15,-10-12 5-15,-8-8-3 16,-8-6 4-16,-7-8-5 16,0-2 4-16,-4-1-4 15,0-2 2-15,0 0-14 16,0 0-61-16,-1-17-32 0,-18-22-182 16</inkml:trace>
  <inkml:trace contextRef="#ctx0" brushRef="#br0" timeOffset="7687.6">16546 5539 349 0,'-5'-3'175'0,"4"-1"-174"16,1 4-6-16,4 0-7 15,20 18 5-15,12 14 10 16,4 10 3-16,5 7-5 16,-6 7 2-16,-8-4 1 15,-12-1 1-15,-11-4 1 16,-8-8 2-16,-20-2 12 15,-20 0 28-15,-15-4-16 0,-7-4-13 16,-1-8-5-16,8-7 0 16,10-8-8-1,12-4-2-15,16 0-1 16,8-2-3-16,9 0-1 0,14 0-59 16,24-9-54-16,12-18-45 15</inkml:trace>
  <inkml:trace contextRef="#ctx0" brushRef="#br0" timeOffset="8122.44">17210 5506 627 0,'-52'0'-8'0,"7"3"3"15,2 19 11 1,7 12 13-16,8 14-6 0,3 20-5 15,11 17-4-15,8 14 3 16,6 9-3-16,6 1 1 16,26-9-3-16,13-16-3 15,16-19 3-15,14-18-3 16,6-12 1-16,4-10 0 16,-7-9 3-16,-9-5-4 15,-14-9 3-15,-16-2-3 16,-11-7 2-16,-13-25 4 15,-6-21-2-15,-9-20 3 16,0-19-3-16,-21-11 11 16,-12-4-2-16,-4 9 3 15,-2 16-4-15,-1 14 8 0,5 18 3 16,5 15-14-16,6 9-4 16,10 9 0-16,7 9-2 15,4 4-5-15,3 4 4 16,0 0-14-16,1 0-35 15,22 9-34-15,11 9 10 16,12 5-44-16,6-8-130 16</inkml:trace>
  <inkml:trace contextRef="#ctx0" brushRef="#br0" timeOffset="8706.52">17925 5890 397 0,'-8'3'146'0,"4"-3"-143"16,4 0 5-16,0 0 8 16,0 0-2-16,10 0-15 15,23 0-3-15,18-3 12 16,17-5-5-16,25-4 1 15,18-6 0-15,10 0 3 16,11-3 7-16,4 2-4 16,-5-2-7-16,-1 4 1 0,-14 1-2 15,-12 3-1-15,-16 3-1 16,-16 3 2-16,-20 5-2 16,-17 2 2-16,-16 0-3 15,-12 0 1-15,-6 0 0 16,-1 0 4-16,0 0-1 15,-13 0-1-15,-8 1-7 16,-3 0-51-16,-1-1-38 16,6-11-38-16,2-21-9 15,4-7 70-15,4-4 56 16,3 8 24-16,4 10 100 16,2 13-23-16,0 8-38 0,17 2-44 15,10 2 3-15,2 0 5 16,3 21 7-16,-3 16 6 15,-5 13 16-15,-6 6-7 16,-14 5-6-16,-4 2-2 16,-3-1-7-16,-17-3-9 15,-4-5 3-15,0-9-7 16,9-10-1-16,4-13-4 16,11-8-2-16,0-7-4 15,19-7-36-15,20-7-40 16,9-30-65-16</inkml:trace>
  <inkml:trace contextRef="#ctx0" brushRef="#br0" timeOffset="9144.34">20085 5560 571 0,'-54'0'3'0,"5"0"-2"15,11 3 18-15,9 11 31 16,5 11-14-16,8 17-27 16,5 16-4-16,8 17 1 15,3 13 5-15,5 1-9 16,21-1 8-16,13-5-7 0,10-6-1 16,14-8-4-16,7-12 4 15,9-14-2-15,0-15-1 16,-2-17 1-1,-4-11-1-15,-10-24 4 0,-5-28-1 16,-8-25 3-16,-8-19-3 16,-12-16-1-16,-11-9-1 15,-16 1 4-15,-3 9-1 16,-22 16 0-16,-19 17 3 16,-14 15 7-16,-12 12 4 15,-13 11-5-15,-6 13-2 16,4 15-8-16,12 10-4 15,21 2 1-15,20 2-2 0,18 15 1 16,11 10-19-16,17 8-25 16,37 2-37-16,16-10-129 15</inkml:trace>
  <inkml:trace contextRef="#ctx0" brushRef="#br0" timeOffset="9494.41">21138 5843 650 0,'-5'0'-13'15,"5"0"12"-15,0 0 4 16,0-5 5-16,31-17-11 0,24-21 5 15,20-21 4-15,14-25 6 16,7-10-3-16,8-7 0 16,3-7-4-16,2 4-2 15,-6 9-2-15,-19 12-3 16,-20 18 4-16,-16 16-4 16,-19 13 3-16,-10 13 0 15,-9 13-1-15,-4 7 0 16,-6 6 3-16,0 2-1 0,0 0 1 15,-6 0-7 1,-19 2-44-16,-14 14-122 16</inkml:trace>
  <inkml:trace contextRef="#ctx0" brushRef="#br0" timeOffset="9743.53">21915 4878 523 0,'6'0'1'0,"19"0"-16"16,11 0 14-16,6 0 5 16,-2 0 9-16,-3 14-1 15,-9 5 10-15,-10 2 10 16,-7 5 0-16,-11 5 2 16,0 8 13-16,-21 6-13 15,-8 2-15-15,-2-1-15 0,3-5-2 16,1 0 0-16,-4 0-2 15,-8 1-14-15,-10-5-80 16,-14-12-152-16</inkml:trace>
  <inkml:trace contextRef="#ctx0" brushRef="#br0" timeOffset="10910.67">17421 4187 301 0,'-10'-14'29'15,"-3"-2"-26"-15,8 8 6 16,-1-2 20-16,-2 1-8 16,1-4-12-16,-2 7-8 15,3-3 2-15,-1 2-5 16,3 5-15-16,4 0-16 0,0 0-10 16,0 2-27-16,0 0 13 15,0-2 51-15,0 2 6 16,0 0 2-1,0 0 24-15,0 0 59 0,0 0-10 16,0 0-15-16,0 0-21 16,0 0 5-16,0 0-2 15,0 0-13-15,0 0-7 16,0 0-5-16,0 0-1 16,0 0-7-16,0 0 1 15,0 0-8-15,0 0 0 16,0 0 1-16,10 0-6 15,17 4 1-15,14 7 1 0,7 1 3 16,12 6-2-16,10 5 2 16,6 6-3-16,12 8 2 15,4 9-2 1,3 8 0-16,7 9 1 0,6 5 0 16,11 6 1-16,8 2-2 15,9 1 2-15,6-1-2 16,-3 1 2-16,-1-5-1 15,-12-1 3-15,-13-5-3 16,-12-4-2-16,-10-6 6 16,-12-8-5-16,-9-6 4 15,-9-9-2-15,-12-5 5 0,-10-9 0 16,-11-6 0 0,-10-5-2-16,-9-2 0 15,-3-3 2-15,-2-1-3 16,-2-2 0-16,-2 0 0 0,0 0-1 15,0 0-2-15,0 0 2 16,0 0-1-16,0 2 0 16,0-2-1-16,0 2 0 15,-3-1-31-15,-17-1-52 16,-6 0-243-16</inkml:trace>
  <inkml:trace contextRef="#ctx0" brushRef="#br0" timeOffset="11225.83">19636 4939 504 0,'0'0'6'0,"0"0"-6"16,5 0-3-16,5 14-1 16,9 15 17-16,7 12 1 15,-2 3-10-15,4 6 3 16,-4 1 0-16,-8 4-1 15,-9-1 6-15,-7-8 6 16,0-6 8-16,-3-14 2 16,-14-8 10-16,-8-1 13 15,-11-2-8-15,-12 3-15 16,-12-2-14-16,-9 0-7 16,-8-1-1-16,-7 4-6 15,-6 1-3-15,4 0-4 0,13-5-27 16,19-2-25-16,25-10-23 15,17-3-72-15</inkml:trace>
  <inkml:trace contextRef="#ctx0" brushRef="#br0" timeOffset="12395.84">15401 3280 413 0,'-33'0'7'0,"9"1"-5"0,3 12-2 16,8 5 9-16,7 5 0 15,6 11-3-15,0 2-5 16,16-1 0-16,11-5 0 15,1-6-3-15,5-7 3 16,0-8-2-16,0-9-1 16,-5 0 6-16,-3-9 1 15,-4-18 0-15,-10-11 2 0,-7-7 0 16,-4-4-5 0,-14-1 3-16,-17 9 4 15,-6 5 5-15,-2 10 3 16,5 9-4-16,3 10-3 0,4 7-1 15,4 0-6-15,7 9-9 16,7 13 1-16,8 10-4 16,1 7-45-16,4-4-19 15,15-10-41-15</inkml:trace>
  <inkml:trace contextRef="#ctx0" brushRef="#br0" timeOffset="12890.52">15877 2919 272 0,'0'-10'13'15,"0"6"20"-15,0 4 20 16,-6 0-1-16,2 0-32 16,-5 18-28-16,-6 15 14 15,-3 18 9-15,-3 15-2 16,-1 9 5-16,1 5-3 16,0-1 0-16,2-6-8 15,4-13-3-15,4-14-2 16,4-16-1-16,6-12 2 15,-1-11-2-15,2-4-6 16,0-3-4-16,10 0-5 16,10-10-8-16,4-20-41 0,-4-12-190 15</inkml:trace>
  <inkml:trace contextRef="#ctx0" brushRef="#br0" timeOffset="13147.41">15916 2961 404 0,'0'0'55'16,"0"0"-70"-16,3 0 3 15,4 16 9-15,6 20 17 16,1 15 3-16,4 8-7 16,0 2-2-16,1-4 0 0,-2-5-3 15,-3-7-1-15,-3-9 1 16,-5-9-4-16,0-9 1 15,-2-10-1-15,-4-5 2 16,2-3 0-16,-1 0 1 16,7 0-5-16,8-14-39 15,-1-26-76-15</inkml:trace>
  <inkml:trace contextRef="#ctx0" brushRef="#br0" timeOffset="13731.45">17962 2805 436 0,'0'-6'14'0,"0"1"-4"16,-3 5 19-16,-4 0 25 15,-2 6-25-15,-3 17-24 16,8 3-6-16,4 2 2 16,0 1-5-16,10-4-1 15,14-3 4-15,4-4 3 16,6-8-2-16,-1-8 0 15,-3-2 4-15,-3-5-1 0,-7-12 0 16,-3-11-2-16,-4-6 5 16,-7-8-5-1,-6-6 2-15,0-1 1 16,-19 6-4-16,-9 4 4 0,-7 15-3 16,-2 8 5-16,0 13-10 15,2 3 0-15,3 16 1 16,6 16-13-16,13 5-20 15,13-2-62-15,0-13-135 16</inkml:trace>
  <inkml:trace contextRef="#ctx0" brushRef="#br0" timeOffset="13946.87">18579 2487 546 0,'-9'11'20'0,"-9"8"-31"16,-5 14 9-16,1 13 3 16,-6 12 4-16,-2 9 0 15,-1 7-1-15,0 1-6 16,2-6 4-16,6-8-3 16,6-10 1-16,5-8-22 15,8-17-55-15,4-21-68 16</inkml:trace>
  <inkml:trace contextRef="#ctx0" brushRef="#br0" timeOffset="14187.22">18731 2472 570 0,'0'0'-1'0,"0"0"5"16,0 0-7-16,0 14-6 15,0 25 1-15,0 19 22 16,0 16-4-16,0 1-3 16,10 0-2-16,2-1-2 0,0-6-1 15,3-8-1 1,-3-12 3-16,-3-9-5 16,-2-8 1-16,-7-10-43 15,0-21-110-15</inkml:trace>
  <inkml:trace contextRef="#ctx0" brushRef="#br0" timeOffset="14827.43">21210 3141 429 0,'-3'0'145'15,"-20"0"-147"-15,5 0 10 16,0 16 10-16,-1 15 0 16,5 8-9-16,7 4-2 15,7-4-5-15,1-7-3 16,22-4 2-16,5-9-2 16,3-8 4-16,3-11-3 15,1 0 1-15,2-18 0 16,-6-17 4-16,-7-8 0 15,-12-5-2-15,-12-1 1 16,-2 6-3-16,-28 7 3 0,-9 9-6 16,-6 10 7-16,-4 12-7 15,2 5 1-15,7 0-5 16,12 13 2-16,10 9-19 16,16 2-30-16,2 2-12 15,26-5-40-15,16-11-111 16</inkml:trace>
  <inkml:trace contextRef="#ctx0" brushRef="#br0" timeOffset="15051.42">21700 2996 441 0,'0'0'44'0,"0"0"24"16,0 0-8-16,-5 4-24 15,-21 29-22-15,-12 23-8 16,-15 21-2-1,-3 12-3-15,1 1 4 0,4-5-4 16,6-4 2-16,9-8-1 16,13-11-3-16,8-9 2 15,11-13-3-15,4-11-4 16,7-13-46-16,17-16-73 16,9-15-108-16</inkml:trace>
  <inkml:trace contextRef="#ctx0" brushRef="#br0" timeOffset="15299.55">21825 3135 489 0,'0'-1'75'0,"0"1"-66"0,0 0 10 16,0 0-10-16,0 19-6 15,3 19-1-15,2 16 21 16,-5 10 0-16,0 3-11 15,0-2-1-15,0-4-3 16,0-6-1-16,0-12-4 16,0-8-3-16,0-9 0 15,0-7 0-15,0-5 0 0,0-5-25 16,-8-6-76-16,-17-3-171 16</inkml:trace>
  <inkml:trace contextRef="#ctx0" brushRef="#br0" timeOffset="16034.59">18072 4686 468 0,'-55'25'8'15,"20"12"-10"-15,3-3 6 0,9 2 11 16,3 1 16-1,10 0-15-15,8-4-14 16,2-4 4-16,3-6-9 16,15-8 6-16,-1-7-5 0,2-5 2 15,-3-3-1-15,2-7 4 16,-4-18 4-16,-4-7 2 16,-7-3-5-16,-3 1 0 15,-2 7 3-15,-14 6 20 16,-2 7-6-16,-1 6-1 15,1 5-14-15,0 2-7 16,6 1 1-16,3 0-2 16,8 0-4-16,1 9-11 15,4 9-33-15,19 3-10 16,12-7-84-16</inkml:trace>
  <inkml:trace contextRef="#ctx0" brushRef="#br0" timeOffset="16223.09">18412 4780 485 0,'-13'24'7'16,"-14"14"0"-16,-9 10 28 15,-1 9 1-15,0 5-12 16,1-4-13-16,3-4-7 16,8-5 1-16,7-6-6 15,7-8 4-15,10-8-2 16,1-7-8-16,11-12-51 15,12-8-89-15</inkml:trace>
  <inkml:trace contextRef="#ctx0" brushRef="#br0" timeOffset="16423.55">18515 4897 518 0,'0'0'7'0,"0"0"-3"16,1 8 2-16,1 16 11 15,-2 8 16-15,3 6-21 16,-3-5-4-16,0 1-6 16,1-5 3-16,-1-4-5 15,3-2 1-15,0 0-1 16,3-5-25-16,5-6-73 0,3-10-193 16</inkml:trace>
  <inkml:trace contextRef="#ctx0" brushRef="#br0" timeOffset="17090.32">21878 5802 90 0,'8'-8'94'0,"-8"8"20"16,0 0-8-16,0 0-17 16,0 0-13-16,-11 11-31 15,-3 11-28-15,3 5 0 16,6 1-2-16,5 2-9 16,0-1-3-16,18 0-5 15,7-7 2-15,6-6-5 16,4-10 4-16,-4-6-9 15,-1-11 1-15,-7-25 2 16,-9-10 8-16,-8-7 1 16,-6-2-3-16,-14 9 4 15,-18 6 0-15,-10 10 5 0,-1 7 10 16,1 11-1-16,9 3-8 16,12 6-8-16,14 3-1 15,7 0-6-15,13 10-43 16,26 6-19-16,12-4-69 15</inkml:trace>
  <inkml:trace contextRef="#ctx0" brushRef="#br0" timeOffset="17303.8">22382 5485 553 0,'0'0'32'0,"0"0"-15"0,0 0 15 16,-17 22 11-16,-15 20-27 15,-6 15-9-15,-1 8 1 16,2-1 0-16,10 1-2 16,4 1-5-16,10-3-1 15,7-2-1-15,6-11 1 16,3-9-32-16,18-17-46 16,3-21-114-16</inkml:trace>
  <inkml:trace contextRef="#ctx0" brushRef="#br0" timeOffset="17519.22">22521 5523 596 0,'0'0'36'16,"0"1"-36"-16,0 23 6 16,0 16 13-16,0 16 14 15,0 6-11-15,3-2-17 16,9-4-1-16,-5-3-2 15,1-7-2-15,-4-7 1 16,2-9 1-16,-3-8-12 16,-3-8-39-16,0-11-57 15,-16-3-191-15</inkml:trace>
  <inkml:trace contextRef="#ctx0" brushRef="#br0" timeOffset="18322.6">15658 5666 379 0,'0'-13'7'0,"0"9"-7"15,0 4 8-15,0 0 29 0,0 0-3 16,0 7-29-16,-4 22-8 16,-4 16 13-16,7 6-3 15,1-3-2 1,0-11-3-16,7-10-4 0,8-9 0 16,3-8 3-16,0-8-3 15,-1-2 3-15,-4-8 1 16,-6-18 5-16,-7-15-4 15,0-5 1-15,-9-1-2 16,-12 7 1-16,1 13 0 16,0 6 2-16,2 10 13 15,2 7-3-15,3 4-7 0,4 0-11 16,4 10-6 0,5 18 4-16,0 12-46 15,5 2-49-15,15-14-271 16</inkml:trace>
  <inkml:trace contextRef="#ctx0" brushRef="#br0" timeOffset="18530.86">16107 5613 490 0,'-11'21'9'0,"-14"15"-10"15,-2 11 3-15,-1 12 10 16,-1 5 11-16,7 3-15 15,4-1-3-15,5 0-3 16,5-6-2-16,4-2 2 16,4-8-2-16,0-10-10 15,0-14-52-15,3-15-55 0,7-11-112 16</inkml:trace>
  <inkml:trace contextRef="#ctx0" brushRef="#br0" timeOffset="18711.08">16133 5955 337 0,'3'0'2'16,"2"0"12"-16,-4 3 34 16,1 18 1-16,-1 12 3 0,-1 10-25 15,0 5-12 1,0-2-7-16,0-4-6 16,0-6 0-16,2-7 0 15,5-4-4-15,4-7-12 0,4-10-78 16,4-8-163-16</inkml:trace>
  <inkml:trace contextRef="#ctx0" brushRef="#br0" timeOffset="19275.4">18912 6341 561 0,'-34'13'8'15,"4"1"-12"-15,7 6 8 16,4 3 3-16,5 7 11 15,6 0-17-15,8-1 1 16,0-1-2-16,14-7-1 16,13-7 0-16,4-7-3 15,-1-7 0-15,-1-2 1 16,-3-23-1-16,-9-11 7 16,-8-10 1-16,-9 2-3 15,-7 2 3-15,-20 8 0 16,-6 10-1-16,1 6 4 15,-3 10 3-15,5 5-2 16,7 3-9-16,5 0-1 0,12 11-5 16,6 11-15-16,6 2-57 15,22-8-102-15</inkml:trace>
  <inkml:trace contextRef="#ctx0" brushRef="#br0" timeOffset="19498.8">19286 6107 607 0,'-1'0'4'15,"-11"4"3"-15,-4 25 2 16,-6 22 13-16,-3 18-11 0,0 9-2 16,1 0-7-16,6-6-1 15,3-4 1-15,6-10-1 16,5-5 2-1,4-11-7-15,0-13-17 0,16-15-36 16,5-14-73-16,1-19-137 16</inkml:trace>
  <inkml:trace contextRef="#ctx0" brushRef="#br0" timeOffset="19715.23">19490 6168 555 0,'0'0'19'0,"0"2"-20"0,0 19 18 16,0 10 25-16,3 14-7 16,0 4-21-16,2 1-5 15,1-5-4 1,1-2 0-16,2-5-3 0,2-8-1 16,-3-5 0-16,-2-5-2 15,-3-3-11-15,-3-2-48 16,0-7-76-16,-7-8-263 15</inkml:trace>
  <inkml:trace contextRef="#ctx0" brushRef="#br0" timeOffset="28818.43">15430 4045 195 0,'-9'0'3'0,"1"0"-7"15,5 0 8-15,1 0 1 16,2 0 2-16,0 0-3 15,0 0 4-15,0 0 34 16,0 0 5-16,0 0-21 16,0 0-8-16,0 0-4 15,0 0-8-15,0 0-5 16,0 0-2-16,0 0-4 0,10-2 6 16,10-7 1-16,7-7-3 15,2 0 4-15,7-5-5 16,7-1 4-1,-1 2-4-15,5 2 1 0,0 2 2 16,3-1-2-16,1 3 2 16,0 0-1-16,-2-1 0 15,-3-1-1-15,-1 0 2 16,-4-1-1-16,0 5 0 16,-7 0-1-16,-6 1 1 15,-4 4 1-15,-8 2-2 16,-4 2 1-16,-1 0 0 0,-5 2 1 15,1-2-1-15,2-1 0 16,2 0 0-16,6-3 0 16,6-3 0-1,5-3 0-15,3-2 3 0,0-2-6 16,2 2 6-16,-3 0-4 16,-4 4 2-16,-1 1-2 15,-4 3 2-15,-6 0-2 16,-2 1 2-16,-4 1-1 15,-3-1 0-15,3-1 1 16,0 2-2-16,-2 1 2 16,5-1-1-16,1-3 0 15,-2 1 0-15,2 1 0 0,-4 1 0 16,-4 1 0-16,-4 2 0 16,-1 2-1-16,0-4-4 15,-7-1-101 1</inkml:trace>
  <inkml:trace contextRef="#ctx0" brushRef="#br0" timeOffset="29107.31">16431 3484 245 0,'-3'3'143'0,"3"-3"-146"16,6 3-11-16,17-2 12 15,8 4 4 1,6 4 0-16,-4 2-3 16,-2 5 2-16,-8 3-1 0,-6 3 3 15,-6 5-3-15,-11 5 0 16,0 0 1-16,-6 3-1 16,-12-3 2-16,-3-2 0 15,0-1 0-15,-1-2 0 16,2-1-1-16,1-2-1 15,4-5-32-15,5-9-192 16</inkml:trace>
  <inkml:trace contextRef="#ctx0" brushRef="#br0" timeOffset="34662.57">15450 4084 39 0,'0'0'21'0,"0"0"-14"15,0 0 0-15,0 0 9 16,0 0 8-16,0 0-8 16,0 0-12-16,0 0 0 15,0 0-5-15,3 0 4 16,12-7-5-16,4-1 4 0,5-1-1 16,1-2 2-16,5 3-4 15,4-5 2-15,3-1 0 16,2 0-1-1,5 1 1-15,3-6-2 0,6 4 2 16,7-3-1-16,7-1 1 16,2-4-1-16,1 3 2 15,1-3 0-15,-5 2-3 16,-5 5 2-16,-5-1-1 16,-9 6 2-16,-6 0-4 15,-5 3 4-15,-6 0-3 16,-8 1 2-16,-4 2-1 0,-8 2 0 15,-5 0 0-15,-2 2-1 16,-3 1 4-16,0 0-5 16,0-1 12-16,0-1-8 15,-9 2 2-15,-5 0-11 16,-2 0-19-16</inkml:trace>
  <inkml:trace contextRef="#ctx0" brushRef="#br0" timeOffset="68743.72">19946 8084 685 0,'-58'18'-29'15,"3"-2"25"-15,6 11 10 16,5 4 20-16,12 2-3 16,11 9 0-16,10 7-16 15,11 2 3-15,0 4-7 16,11 3 3-16,8 3-6 15,5 2 4-15,6 2-1 16,5-3-5-16,9-2 3 16,8-6-1-16,1-5 0 15,3-10-3-15,2-7 3 16,3-13-6-16,0-8 6 16,-2-11-2-16,0 0 2 0,-5-18 0 15,-4-15-1-15,-1-12 1 16,-7-14 3-16,-1-18-3 15,-5-12 0-15,-11-9 1 16,-11-3-1-16,-14 7 5 16,0 11-3-16,-25 12 1 15,-13 12 2-15,-10 16-1 16,-10 8 10-16,-11 8 1 16,-4 7 3-16,-4 10-19 15,-1 10 1-15,1 0 1 16,5 18-3-16,11 13-6 15,16 9-21-15,20 8-22 0,19 7-39 16,6 5-87-16</inkml:trace>
  <inkml:trace contextRef="#ctx0" brushRef="#br0" timeOffset="69067.86">20229 8449 576 0,'-12'-3'-15'16,"8"-1"18"-16,2 4 10 15,2 3-2-15,0 22-26 16,16 11 25-16,7 9-9 0,-2 5-1 16,-2-2 0-16,-7-2 1 15,-7-4 0-15,-5-8 2 16,0-6 0-1,-8-8 10-15,-13-6 11 0,-6-7 4 16,-8-4 2-16,-6-3-9 16,0 0-8-16,-4-1-5 15,2-10-6-15,7-1-1 16,8 1 0-16,11 0 0 16,17 1-33-16,2-8-48 15,29-11-129-15</inkml:trace>
  <inkml:trace contextRef="#ctx0" brushRef="#br0" timeOffset="69994.81">20123 8582 575 0,'-9'-25'-33'16,"9"-17"36"-16,5 8-3 0,25-8 1 16,13-5-1-16,9-1 3 15,8 8-3-15,-4 8 0 16,-7 8 1-16,-10 9-2 16,-9 6 3-16,-10 1-3 15,-5 6 2-15,-5 2 0 16,-3 0 1-16,-3 0-4 15,2 4-1-15,-1 8-3 16,-2 6-23-16,-3-1-107 16</inkml:trace>
  <inkml:trace contextRef="#ctx0" brushRef="#br0" timeOffset="70967.14">24779 7613 686 0,'-46'12'-2'0,"2"19"-5"15,1 14 11-15,8 7 30 16,6 9-5-16,11 2-8 15,8 2-10-15,9-9 7 16,1-6-9-16,3-8-2 16,14-10-1-16,4-3-3 15,-1-10-1-15,9-6-5 16,9-6 5-16,11-7-1 0,13 0 4 16,7-16-4-16,-1-18-8 15,-1-11-29-15,-17-5-41 16,-22-1-32-1,-28 8-141-15</inkml:trace>
  <inkml:trace contextRef="#ctx0" brushRef="#br0" timeOffset="71146.89">24600 7980 489 0,'17'0'13'0,"14"0"-25"0,13-4 13 15,10-5 4-15,11-1-1 16,6 5-2-16,-1-1 1 16,-5 4-4-16,-8 0-12 15,-13 2-94-15</inkml:trace>
  <inkml:trace contextRef="#ctx0" brushRef="#br0" timeOffset="71555.78">24998 8358 401 0,'-70'9'174'0,"-6"-4"-176"0,-7-3 2 16,-4-2 17-16,5-2 11 16,-3-21 1-16,7-7-11 15,9-10-6 1,12-5-5-16,17-10-5 0,12-13 3 15,14-8-9-15,14-17 7 16,0-10-6-16,25 2 2 16,16 5-2-16,14 11 3 15,15 14-2-15,12 10 1 16,7 14 2-16,5 12-4 16,1 21 5-16,0 14-4 15,-4 24 1-15,-10 26-1 0,-17 17 1 16,-15 12 2-1,-15 7 2-15,-13 3 3 16,-10-3-1-16,-11-4 0 16,0-8-2-16,-6-5 2 0,-12-7-3 15,0-5 2-15,-6-2-9 16,-4-3-22-16,-8-5-61 16,-10-8-145-16</inkml:trace>
  <inkml:trace contextRef="#ctx0" brushRef="#br0" timeOffset="74939.36">23406 9098 631 0,'-38'35'11'0,"18"4"-24"16,9 20 11-16,7 15 11 15,4 0-4-15,0-3 2 16,9-4-4-16,6-9-1 16,-4-9-1-16,0-5 1 15,-3-6-2-15,-4-11-5 16,2-9-14-16,1-11-58 16,8-7-55-16,4-21-15 0,7-26-129 15</inkml:trace>
  <inkml:trace contextRef="#ctx0" brushRef="#br0" timeOffset="75155.78">23592 9443 313 0,'0'0'42'0,"0"0"20"16,0 0 9-16,-11 14-6 15,-15 9-27-15,-9 7-28 16,2 0 3-16,2-7 3 16,10-3 2-16,8-8 2 15,6-1 2-15,7-2-12 16,0 8-9-16,13 2 1 15,7 2-4-15,6 0 2 0,6-4-1 16,5-3 0-16,6-6 0 16,0-4-36-1,3-3-46-15,-10-1-47 16,-12 0-190-16</inkml:trace>
  <inkml:trace contextRef="#ctx0" brushRef="#br0" timeOffset="75539.75">23763 9586 588 0,'0'0'14'0,"-2"-1"-11"16,2 1 17-16,0 16 15 15,0 15-20-15,0 4-8 16,0-3-8-16,0-12 3 0,5-8-2 16,-2-8 1-16,-2-2-4 15,1-2 2 1,0 0-4-16,4 0-2 15,7-22-3-15,3-19 13 0,7-14 3 16,-5-2-6-16,-5 12 1 16,-6 18-3-16,-2 15 2 15,-4 8-3-15,1 4 1 16,1 0-2-16,4 0 0 16,4 5 5-16,5 5-2 15,-1-2 3-15,1-1-3 16,-2-4 1-16,1 0 0 15,1-3 2-15,-4 0-2 16,1 0-3-16,-5 0-14 16,-1 0-6-16,2 3-7 15,0 12-12-15,-1-3-6 0,2-1-34 16,3-9-150-16</inkml:trace>
  <inkml:trace contextRef="#ctx0" brushRef="#br0" timeOffset="75830.98">24164 9422 474 0,'-2'0'17'0,"-8"6"21"16,1 10 19-16,4 2-29 15,2 5-18-15,3-5-7 16,0-3-1-16,3-1-4 16,9-2 2-16,5 0-7 15,-5-8-48-15,-3-4-22 16,-2 0 8-16,-6-17 0 0,-1-7 20 15,0-1 39-15,0 6 41 16,-3 6 38-16,-1 8 5 16,4 5-4-16,0 0-47 15,0 0-14-15,10 0-11 16,12 4 11-16,3 4 0 16,5 2-8-16,-2 0 0 15,2-2-13-15,-4-2-63 16,-6-6-40-16</inkml:trace>
  <inkml:trace contextRef="#ctx0" brushRef="#br0" timeOffset="75967.61">24387 9443 518 0,'12'17'60'16,"12"5"-71"-16,12 13 22 16,10 1-2-16,-1-2-5 15,-4 0-3-15,1-4-6 16,-9-9-58-16,-10-8-73 15</inkml:trace>
  <inkml:trace contextRef="#ctx0" brushRef="#br0" timeOffset="76123.08">24631 9395 650 0,'-34'30'-1'0,"-3"13"2"0,3 11 12 16,-4 10 4-16,0 0-15 15,2-1-2-15,2-2-8 16,1-6-51 0,3-9-138-16</inkml:trace>
  <inkml:trace contextRef="#ctx0" brushRef="#br0" timeOffset="77863.06">20513 8124 140 0,'-20'10'7'0,"2"-1"11"15,4-5 21-15,7-3 21 16,2 1-13-16,4-2 5 16,1 0-22-16,0 0-12 0,0 0-3 15,0 0 7-15,0 0 15 16,0 0 3-16,0 0-10 16,-2 0-9-16,2 0-1 15,0 0-5-15,0 0-7 16,0 0 0-16,0 0-6 15,0 0-4-15,0-12-1 16,17-10 10-16,7-11-4 16,9-12-3-16,5-1 3 15,-1-4-4-15,1 4 3 16,2 6-6-16,1 3 8 16,3 2-9-16,5 2 8 15,3-5-5-15,8-1 1 0,7-4 2 16,7-3-2-16,11-1 1 15,12-2-1-15,10-5 5 16,8 2-7-16,2 1 6 16,-2 9-7-16,3 13 8 15,1 7-6-15,0 7 4 16,0 2-2-16,3 2 0 16,6-3 2-16,12-4-3 15,6 1 4-15,6 2-3 16,-1 7 2-16,-6 8-3 15,-12 5 2-15,-12 20-1 16,-21 8 1-16,-22 2 0 0,-21-4-2 16,-20-5 2-16,-12-6-4 15,-11-6 4-15,-4-6-2 16,-5-4 2 0,-5-1-3-16,0-3 4 0,0 0 3 15,0 1-2-15,0-1 0 16,0 2-3-16,0-2 3 15,0 0-15-15,-9 0-37 16,-9-15-106-16</inkml:trace>
  <inkml:trace contextRef="#ctx0" brushRef="#br0" timeOffset="78094.7">23614 6799 33 0,'12'0'576'0,"7"7"-613"0,7 15 34 15,3 18 3-15,4 15 5 16,-2 8 12-16,-2 12-4 16,-10 0-2-16,-7 3-6 15,-12-3-1-15,-12-5-1 16,-30-1 3-16,-14-6 0 16,-14-3-4-16,-12-12 4 15,-6-5-6-15,-3-4-1 16,1-7-35-16,6 1-51 15,-5-4-57-15</inkml:trace>
  <inkml:trace contextRef="#ctx0" brushRef="#br0" timeOffset="78735">20645 8407 523 0,'20'-8'14'16,"15"-3"-34"-16,9-3 17 15,9 7 2-15,9 2 3 0,12 4 4 16,19 1 1-16,20-8 2 16,25-9 13-16,22-8-5 15,20-12-5-15,12-5-1 16,6-4-9-16,-3 2 5 15,-13 3-7-15,-14 5 2 16,-8 4-3-16,-11 3 1 16,-8 5 1-16,-10 0-1 15,-4 2 1-15,-7 0-3 16,-7-2 3-16,-17 0-2 16,-23 2 2-16,-24 4-1 15,-21 5 1-15,-14 5-3 16,-13-2 4-16,-1-4 1 0,-3-7-7 15,-18-4-60-15,-16-1-86 16</inkml:trace>
  <inkml:trace contextRef="#ctx0" brushRef="#br0" timeOffset="78934.47">23403 7585 624 0,'19'12'23'16,"15"1"-65"-16,8 9 38 15,-3 7 2-15,-6 2 3 16,-10 4 0-16,-3 3 0 16,-14 4 1-16,-6 4-7 0,-18 3 11 15,-28 5-13-15,-17 5-11 16,-19-2-45-16,-4 1-11 16,-6-6-6-16,-17 0-143 15</inkml:trace>
  <inkml:trace contextRef="#ctx0" brushRef="#br0" timeOffset="79531.13">20317 8797 500 0,'12'0'-17'0,"24"0"-3"16,20 7 20 0,16 10 4-16,19 4 8 0,16 0 0 15,13-3 4-15,17-7 7 16,14-8-10-16,10-3 3 15,7-7-9-15,5-12 1 16,4-6-3-16,-5-5 0 16,-8-6-4-16,-9-3 0 15,-15-5 1-15,-7-2-2 16,-8 5 1-16,-9 3-2 16,-8 6 2-16,-15 5 0 0,-8-1 0 15,-3 4-2-15,0 0 2 16,1-3-1-16,2 0 0 15,-7-4 3-15,-12-1-3 16,-7 0 0-16,-9 0 0 16,-9 0 1-16,-8 4-2 15,-16-1-39-15,-17 0-69 16</inkml:trace>
  <inkml:trace contextRef="#ctx0" brushRef="#br0" timeOffset="79739.19">23395 8035 622 0,'39'19'-67'0,"14"7"52"16,0 14 18-16,-13 5-3 0,-12 2 6 16,-14 5-1-16,-14 3-2 15,-2 1-3-15,-34 0 5 16,-22 3-1-16,-26 0-19 15,-16 0-39-15,-13-7-64 16,-14-15-141-16</inkml:trace>
  <inkml:trace contextRef="#ctx0" brushRef="#br0" timeOffset="80766.2">21516 7239 640 0,'-24'0'16'16,"2"0"-12"-16,6 0-3 15,5 0 12-15,5 8 8 16,6 12-14-16,0 10-7 15,3 11 1-15,15 6 2 16,3 3-8-16,2 0-6 0,-3 1-32 16,-7 6-68-16,-8 1-109 15</inkml:trace>
  <inkml:trace contextRef="#ctx0" brushRef="#br0" timeOffset="80983.63">21599 8129 652 0,'-7'18'34'16,"-4"9"-51"-16,4 10 11 0,7 6 7 15,0 7-2-15,7 0 0 16,11 4-5-16,3 3-61 15,-7-2-63 1,-6-11-111-16</inkml:trace>
  <inkml:trace contextRef="#ctx0" brushRef="#br0" timeOffset="81155.16">21678 8874 648 0,'-16'22'2'0,"5"4"-9"16,11 13 6 0,0 4 1-16,6 8-3 0,17 8-4 15,3 5-72 1,-4 2-69-16</inkml:trace>
  <inkml:trace contextRef="#ctx0" brushRef="#br0" timeOffset="86219.58">20491 8048 107 0,'0'0'-12'16,"0"1"-27"-16,0-1 7 15,7 0 8-15</inkml:trace>
  <inkml:trace contextRef="#ctx0" brushRef="#br0" timeOffset="95098.83">25391 9092 644 0,'0'0'2'0,"-27"0"2"15,-1 4-2-15,-9 20 2 16,-4 9-4-16,1 4 2 16,0-1 0-16,1-7-1 15,8-5 0-15,4-8-2 16,11-5 4-16,5-5-2 15,4-5 3-15,7 1 6 0,0-2 2 16,0 0-9 0,0 0-2-16,5 0-1 15,14 7-8-15,8 7 10 16,5 2-5-16,4 1 6 0,-3-4-3 16,0-1 2-16,-5-1-3 15,-9-3 1-15,-8-2-25 16,-10-3-42-16,-1 0-46 15,-16 0-33-15</inkml:trace>
  <inkml:trace contextRef="#ctx0" brushRef="#br0" timeOffset="95279.34">25056 9430 417 0,'-13'0'29'0,"6"0"26"16,7 6-8-16,8 1-42 15,22 5-13-15,7 5 17 16,5-2 2-16,-1 1-4 15,-2-7 0-15,-4 0 2 0,-6-2-6 16,-8-2 0-16,-9-1-5 16,-3 1 4-16,-8-4-24 15,1-1-82-15,-2 0-67 16</inkml:trace>
  <inkml:trace contextRef="#ctx0" brushRef="#br0" timeOffset="95706.87">25568 9265 487 0,'0'-5'130'16,"0"1"-125"-16,0 2 36 16,0 0-10-16,6-8-15 15,23-12-20-15,12-11 5 16,7-9 2-16,-7 2-5 15,-11 4 3-15,-10-2-2 16,-6-4 3-16,-9-4-2 16,-5-8 0-16,0 2 0 15,-12 2-1-15,-6 9 1 16,-3 14 1-16,2 11 1 16,0 10-4-16,1 6 6 15,0 7-4-15,2 28 6 16,-1 22-6-16,1 19 0 0,4 13 2 15,3 3-1-15,6-1 3 16,3-2-2-16,0-6 5 16,0-4-4-16,9-5 2 15,3-8-3-15,1-9 1 16,-1-10-3-16,-3-5 1 16,-4-11-2-16,-5-4-12 15,0-8-37-15,-2-10-56 16,-23-9-126-16</inkml:trace>
  <inkml:trace contextRef="#ctx0" brushRef="#br0" timeOffset="95859.47">25439 9542 632 0,'0'-2'-5'0,"6"2"-5"16,20 0 0-1,15-1 11-15,11-2 1 0,3 0-2 16,-3 2-1-16,-3-2-17 15,-8-1-114-15,-15-3-128 16</inkml:trace>
  <inkml:trace contextRef="#ctx0" brushRef="#br0" timeOffset="96262">25812 9444 534 0,'0'0'3'15,"0"6"15"-15,0 18-1 0,0 9 13 16,0 9-14-16,4-1-12 15,4-5-3-15,0-6 1 16,-2-11 0 0,0-9-5-16,-5-6 6 0,1-4-6 15,2 0 9-15,6-29-4 16,9-18 13-16,7-12-11 16,4-1-5-16,-5 16 3 15,-4 15-5-15,-7 16 4 16,-4 12-11-16,0 1 8 15,-4 0 0-15,-1 14 4 16,-2 5 0-16,-2 1 4 0,1-2 0 16,-2-3-3-16,0-7-1 15,2-5-4 1,-1-1 4-16,8-2-5 16,4 0 1-16,5 0 1 0,3 1 3 15,1 2-1-15,-6 5-3 16,-2 3 5-16,-3 3-5 15,-4 4 5-15,-3 0-5 16,1-2 4-16,1-4-4 16,4-11-61-16,5-2-191 15</inkml:trace>
  <inkml:trace contextRef="#ctx0" brushRef="#br0" timeOffset="96571.16">26320 9371 555 0,'-27'12'76'0,"7"3"-77"16,5 8 15-16,9 1 4 0,4 5-8 16,2-2-10-16,2-3 3 15,10-7-3-15,0-8 1 16,-2-4-1-16,-3-5-3 16,2-13 1-16,2-22-5 15,4-15 4-15,-5 0-10 16,-5 11 13-16,0 14-3 15,-3 13 5-15,-2 10 9 16,0 2 8-16,0 0-5 16,6 0-9-16,8 9-5 15,11 16-2-15,5 4 7 16,4 6-6-16,-1 0 5 0,-4-4-6 16,0-7-45-16,-10-13-128 15,-9-11-254-15</inkml:trace>
  <inkml:trace contextRef="#ctx0" brushRef="#br0" timeOffset="96711.78">26578 9405 531 0,'-2'-1'61'16,"2"1"-59"-16,21 0-20 15,13 12 33-15,5 11 10 16,-1 3-17-16,-4 2-8 16,-4-2 6-16,-2 0-5 15,-3 0 4-15,-3-7-8 16,2-6-20-16,-9-13-141 15</inkml:trace>
  <inkml:trace contextRef="#ctx0" brushRef="#br0" timeOffset="96871.36">26907 9274 691 0,'-25'0'10'16,"-7"21"-4"-16,-5 17 6 15,-4 15 4-15,-7 11-6 16,0 8-9-16,3 1 3 15,-2 0-13-15,1-4-26 16,-8-9-81-16,-1-17-374 16</inkml:trace>
  <inkml:trace contextRef="#ctx0" brushRef="#br0" timeOffset="112126.45">21036 5756 47 0,'-6'-6'2'0,"6"4"-20"16</inkml:trace>
  <inkml:trace contextRef="#ctx0" brushRef="#br0" timeOffset="128406.79">23257 10546 257 0,'1'0'180'0,"-1"0"-143"16,0 0 33-16,0 0 0 15,0 0-18-15,0 0-36 16,0 0-9-16,0 0-7 16,12 0-4-16,15-2 0 15,13-12 5-15,6-4 4 16,3-8-6-16,-7-5 8 16,-9-2-9-16,-9-1 7 15,-12-3-6-15,-7-8 4 16,-5-6-2-16,-3-6 0 15,-22-3-1-15,-6 3-1 16,-7 9 5-16,2 14-8 0,0 14 9 16,6 15-3-16,5 5 8 15,4 19 4-15,2 30-3 16,3 20-9-16,6 12-2 16,7 5 3-16,3-2-5 15,0 0 6-15,11-5-5 16,5-3 5-16,-4-3-5 15,1-10 3-15,-2-3-1 16,-8-4 0-16,-2-6-5 16,-1-6-23-16,0-8-6 15,-13-4-33-15,-8-14-34 16,-7-12-126-16</inkml:trace>
  <inkml:trace contextRef="#ctx0" brushRef="#br0" timeOffset="128566.95">23077 10900 540 0,'-9'0'55'0,"7"0"-53"16,2 0-10-16,15 0-2 16,27-3 7-16,17-2 14 15,16-4-2-15,5-3-9 16,-1-1 3-16,-6 5-4 16,-14 7-3-16,-14 1-65 15,-16 0-107-15</inkml:trace>
  <inkml:trace contextRef="#ctx0" brushRef="#br0" timeOffset="129407.16">23647 10799 416 0,'0'0'60'0,"0"0"-47"16,0 0-4-16,6 9 22 0,3 18 16 16,4 9 1-16,-2 4-24 15,-1-5-16-15,-1-3 4 16,-6-6-6-16,0-6 0 15,0-9-6-15,-3-7 2 16,1-4 0-16,-1 0-1 16,0 0 5-16,2-11-4 15,6-26 2-15,5-15-4 0,2-4 1 16,-1 14 0-16,-4 19-1 16,-6 15-4-1,2 8-2-15,4 0 0 16,1 0 5-16,5 9 4 0,-4 5-5 15,-1 2 5-15,0-4-5 16,-3-5 4-16,2-2-3 16,5-5 1-16,5-4-1 15,2-16 1-15,0-3 3 16,-5 2-5-16,-4 12 4 16,-4 7-6-16,0 2 3 15,-2 7-1-15,-2 17 3 16,-4 8 1-16,1 3 0 0,-2-4-1 15,1-10-1-15,2-5 0 16,3-9-29 0,7-7-29-16,3-23-8 15,6-16 35-15,-4-8-26 0,-5 10 41 16,-5 13 14-16,-5 13 4 16,-3 11 31-16,0 0 12 15,0 0-1-15,0 7-11 16,0 12-1-16,0 8-18 15,0 1 1-15,0-2-12 16,11-4-5-16,4-4 3 16,3-5-3-16,-1-6 1 15,-1-7-11-15,-6-4-9 16,-3-20-18-16,-7-8 35 16,0-4 3-16,0 2 1 15,-5 8 2-15,2 12 6 0,1 7 30 16,2 7-7-16,0 0-30 15,5 0-9-15,17 2 10 16,6 10-2-16,1 1 2 16,-3-1-1-16,-1 1 0 15,-3-4-6-15,-9-3-37 16,1-3-13-16,-10-3-26 16,-1 0 41-16,-3 0 35 15,0 0 13-15,0 0 13 16,3 3 0-16,7 2-5 15,1 5-6-15,8 1 22 16,-1 5-18-16,4-2-7 16,2 2-7-16,-1-6 2 0,-1-4-5 15,-4-6-28-15,-8-2-163 16</inkml:trace>
  <inkml:trace contextRef="#ctx0" brushRef="#br0" timeOffset="129571.73">24631 10719 640 0,'-19'0'6'16,"-2"16"26"-16,-3 17-11 16,-1 10 1-16,-5 6-12 15,2 2-3-15,-3-1-9 16,1-1 4-16,3-6-3 16,6-9-10-16,14-7-32 0,5-18-67 15,2-9-161-15</inkml:trace>
  <inkml:trace contextRef="#ctx0" brushRef="#br0" timeOffset="130094.98">25249 10257 607 0,'0'-4'47'0,"0"4"-41"0,0 0 8 16,-20 10 16-16,-9 14-24 15,-9 8-9-15,-7 1 5 16,-4-2-4-16,0-6 7 15,7-5-8-15,11-8 6 16,11-4-3-16,14-6 5 16,6-2-3-16,0 4-8 15,23 5-3-15,12 8 6 16,16 5 5-16,3 1-4 16,-4-1 5-16,-2-3-5 15,-15 0 4-15,-12-3-13 16,-13 1-28-16,-8 2-63 15,-25-1-89-15</inkml:trace>
  <inkml:trace contextRef="#ctx0" brushRef="#br0" timeOffset="130327.37">24885 10687 553 0,'-3'0'49'16,"3"0"-50"-16,9 2-4 15,19 6 5-15,11 5 21 16,10 1-6-16,1-1 0 15,-3 1-8-15,-7 0 2 16,-6 1-7-16,-10-2 0 16,-8-1 2-16,-5-2-5 15,-7-6 4-15,-2 1-3 0,-2-5 2 16,0 0-1-16,1 0 1 16,3 0-4-16,8 0-30 15,2-14-79 1,-1-13-241-16</inkml:trace>
  <inkml:trace contextRef="#ctx0" brushRef="#br0" timeOffset="130915.78">25658 10153 596 0,'-8'-4'4'16,"5"4"35"-16,3 0-12 16,0 19-16-16,0 33-8 15,0 20 19-15,0 14 9 16,0-3-22-16,2-8-2 15,2-8 0-15,-1-5-4 16,-1-8-3-16,-1-8 2 16,-1-6-3-16,0-8 4 0,0-12-21 15,2-12-36-15,11-9-85 16,5-42-111-16</inkml:trace>
  <inkml:trace contextRef="#ctx0" brushRef="#br0" timeOffset="131163.13">25933 10415 589 0,'-40'15'5'16,"-6"6"2"-16,1 6 28 15,0-1-2-15,8 1-27 16,12-3 1-16,11-6-2 16,10-4 1-16,4 0-5 0,3 4-8 15,16 0 7-15,10 3 0 16,0-1 6-16,1-1-9 15,0 1 6-15,-2-1-3 16,-2 2 2-16,-3 0-4 16,-2-3 4-16,0-2-11 15,1-2-39-15,-5-10-85 16,-4-4-284-16</inkml:trace>
  <inkml:trace contextRef="#ctx0" brushRef="#br0" timeOffset="131678.78">26063 10571 396 0,'-15'4'308'0,"7"1"-305"0,4 12 1 16,3 11 16-16,1 12-2 15,0 8-4-15,0 2-14 16,10-3 3-16,2-7-3 15,-3-7 3-15,-4-11-2 16,-3-8-3-16,-2-8-1 16,1-6-1-16,-1 0 6 15,2-7-11-15,5-31-17 16,6-19 15-16,7-17 5 0,1 4 2 16,-6 19-2-16,-3 20 4 15,-8 20 2-15,-2 10-3 16,1 1-3-16,1 0 5 15,2 12-1-15,0 12 9 16,3 4-4-16,-3 1 2 16,-1-6-1-16,-2-7-3 15,-2-8-2-15,1-7 1 16,2-1-2-16,8 0-3 16,9-16 4-16,9-14 3 15,3-1 2-15,-4 4-7 16,-10 12 4-16,-8 11-1 15,-2 4-2-15,-5 0 2 0,1 15-3 16,-1 10 10-16,-4 10-3 16,2 2 2-1,-1 1-6-15,4-4 2 16,6-4-6-16,8-11-28 0,0-12-89 16,1-7-147-16</inkml:trace>
  <inkml:trace contextRef="#ctx0" brushRef="#br0" timeOffset="132022.31">26644 10515 685 0,'-35'5'17'0,"4"9"-18"0,4 6 15 16,9 6 10-16,5 6-14 16,11 5-9-16,2 0-1 15,11-4 0 1,16-5-2-16,1-8-1 0,3-12-15 15,-1-8-13-15,-6-8-40 16,-8-22 10-16,-9-10 19 16,-7-4 22-16,0 2 20 15,-13 6-1-15,-2 11 23 16,2 9 56-16,6 12 8 16,4 3-49-16,3 1-12 15,0 0-23-15,13 22-8 16,12 7 8-16,5 9 0 15,1-3 1-15,2-3-4 16,0-2 4-16,-6-5-9 16,-4-4-18-16,-5-8-47 15,-12-11-75-15,-6-2-189 0</inkml:trace>
  <inkml:trace contextRef="#ctx0" brushRef="#br0" timeOffset="132186.88">26819 10507 660 0,'8'0'0'16,"8"8"-13"-16,7 14 16 16,5 9 3-16,5 2 3 15,2 2-8-15,2 0 3 16,-1-3-4-16,0-5 1 16,-8-2-21-16,-11-8-113 15,-12-11-75-15</inkml:trace>
  <inkml:trace contextRef="#ctx0" brushRef="#br0" timeOffset="132355.44">27057 10484 681 0,'-35'10'1'0,"-1"18"2"16,-3 8 21-16,0 13-7 15,8 4-12-15,3 4-4 16,9-2-2-16,4-3-18 15,-2-8-80-15,1-13-261 16</inkml:trace>
  <inkml:trace contextRef="#ctx0" brushRef="#br0" timeOffset="135794.88">23767 11297 92 0,'133'-26'-18'15,"22"-16"18"-15,19 7 6 16,12 5 19-16,17 5 11 16,10 7 11-16,2 8-19 15,-4 4-15-15,-12 2 1 16,-5-3-9-16,-3-1 1 16,-4-2-5-16,7-5 2 15,-5-2-1-15,-14-2 2 16,-15 1 3-16,-27 4-7 15,-30 3 4-15,-28 7-4 16,-24 2 2-16,-23 2-2 0,-17 0 3 16,-7 0-1-16,-4 0 41 15,0 0 42-15,-21 0-46 16,-19 0-38-16,-31 0-160 16</inkml:trace>
  <inkml:trace contextRef="#ctx0" brushRef="#br0" timeOffset="136746.31">23151 9395 566 0,'-52'0'-15'16,"-2"0"-2"-16,-2 12 12 15,-10 3 7-15,2 3 2 16,3-1-4-16,2-5 2 16,5-6 1-16,6-6 7 15,6 0-2-15,8 0-4 16,7 0 5-16,8-4-7 15,5 1 3-15,3 3 0 16,5 3 0-16,-5 36-6 16,0 33 4-16,-3 39-2 15,-1 29 0-15,6 13-1 0,2 0-3 16,2-14 5-16,5-21-3 16,0-18 2-16,0-18-1 15,0-17 1-15,3-12-2 16,2-18 1-16,-2-12 0 15,0-14 0-15,3-7-2 16,8-2-2-16,12 0 2 16,11 0-2-16,15-12 9 0,8-10-5 15,7 2 2 1,0 6-2-16,-2 7 0 16,-8 7 1-16,-14 0-3 15,-7 7 4-15,-9 8-3 0,-9 2 2 16,-6 0-3-16,-5 2 4 15,-4 1-5-15,-3 6-5 16,0 4-29-16,-3-3-129 16</inkml:trace>
  <inkml:trace contextRef="#ctx0" brushRef="#br0" timeOffset="163131.6">15448 4068 363 0,'-13'-1'7'0,"5"-6"-14"15,4 6 12-15,1 1-8 16,3 0 14-16,-2 0-1 15,2 0 0-15,0 0-2 16,0 0 0-16,-1-2 3 16,-1 2-7-16,2 0 3 15,0 0-12-15,0 0 7 0,0 0-8 16,12-1-6-16,11-5 11 16,6-2 1-16,6-4 4 15,0-2-7-15,7 0 10 16,1-3-9-16,2 0 6 15,7-1-7-15,5-2 6 16,8-4-5-16,8-3 2 16,6 1 0-16,3-3 0 15,5 1 1-15,-4-1-10 16,-7 1-3-16,-3-1-8 16,-2 3-8-16,4-1-14 15,11-2 33-15,5 6 5 16,6 0-3-16,4 0-2 0,2 4 3 15,7 2 8-15,3 3-25 16,-1 5-14-16,-9 0 3 16,-5 4 29-16,-7 3-10 15,-3 2 12-15,0 0-1 16,-2 0 4-16,5 0 1 16,7 0-3-16,5 0 6 15,6 0-4-15,0 2 6 16,5 8-6-16,2 3 4 15,6 1-3-15,0 0 1 16,-3 0 3-16,-2 1-5 16,-2 1 5-16,1-2-6 0,0-1 5 15,6-1-5-15,4 1 5 16,3-1-6-16,-1 9 5 16,-3 2-3-16,0 5 1 15,-1 5 0-15,-5 1-2 16,-5 0 3-16,-5 1-5 15,-5-4 8-15,-5-2-9 16,-9-1 6-16,-6-1 0 16,-8 2-2-16,-5 0 1 15,-4 6-1-15,-8 3 4 16,-1 5 1-16,-5 9 16 16,-2 2-6-16,-3 0-1 15,0 2-11-15,-4-6 2 0,-1-6-5 16,-4-3 3-16,-8-9-1 15,-6-6-4 1,-10-5 7-16,-9-2-7 0,-6-3 3 16,-1-6-85-16</inkml:trace>
  <inkml:trace contextRef="#ctx0" brushRef="#br0" timeOffset="164450.69">15395 5207 469 0,'4'0'24'0,"-4"0"-63"15,5 0 15-15,6 2 7 16,9 5 21-16,10 1-4 16,13 5 0-16,8 7 1 15,13 2-3-15,1 6 6 16,2 6-7-16,-3 3 8 0,-2 8-8 16,1 6 5-16,1 6-3 15,5 0 2 1,4 0-1-16,6-5-2 15,2-5 5-15,6-7-8 0,4-8 9 16,3-5-8-16,8-6 7 16,-3-3-5-16,-1 0 3 15,2 0-1-15,1-2 0 16,0 0 1-16,2 2-2 16,-9-4 3-16,-8 3-6 15,-10-2 8-15,-10 3-8 16,-2 0 8-16,-8 2-6 15,-2-4 1-15,0-3 2 16,-2-4-1-16,3-2 0 16,4-1-7-16,4-4 12 15,7 3-10-15,5-4 10 0,3 2-9 16,6-1 8-16,-2-2-4 16,9 0-5-16,4 0 9 15,6-7-8-15,-1-2 5 16,-2-1-2-16,-4 1 6 15,-2-2-10-15,5-5 9 16,2-1-7-16,8-2 6 16,7-2-8-16,4 0 3 15,10-1 3-15,-3 0-4 16,-1 2 4-16,-1-3-5 16,-2-2 3-16,-3-2-3 15,-2-2 1-15,-5-2-7 16,-3-1 0-16,-1-4-1 0,-3 0 3 15,-1-2 4-15,0 2-2 16,-5 1 11-16,-3 3-8 16,-8 2 6-16,-11 1-6 15,-6 3 6-15,-6-3-5 16,1-3 5-16,5-4-2 16,4-5-5-16,6-5 7 15,-1-4-6-15,0-3 10 16,-5 0-12-16,-7 2 10 15,-3 6-8-15,-9 6 6 16,-12 7-3-16,-7 5-2 16,-10 3 4-16,-3 3-7 0,-5-1 8 15,-1-2-8-15,-2-2 9 16,-2 2-5-16,-1 0 1 16,-2 5-1-16,-4 4-5 15,-4 3-32-15,-2 3-85 16</inkml:trace>
  <inkml:trace contextRef="#ctx0" brushRef="#br0" timeOffset="172719.54">9017 4205 447 0,'-26'-10'17'0,"2"4"-1"16,0 2 53-16,1 3-23 15,-2 1-10-15,-3 0-5 16,-2 3-2-16,2 9-26 15,-2 6 9-15,6 3-6 16,3 4 1-16,2 4-5 16,3 3 0-16,1 7 1 15,3 1-3-15,3 5 2 16,3 2-2-16,6-1 1 0,0 5-4 16,3 1 3-1,15 2 0-15,-2-4 0 16,8-1-3-16,3-3 3 15,7-4 0-15,3-5 1 0,5-2 1 16,1-5-2-16,-1-4 0 16,6-5 0-16,-2-6 0 15,4-5 0-15,4-8-2 16,-3-2 4-16,-1 0-2 16,-1-11 1-16,-1-4-5 15,4-6 8-15,2-6-7 16,-3-2 5-16,-6-8-5 0,-9-2 3 15,-4 1 1-15,-10-2-1 16,-9-6 2 0,-3-3 0-16,-6-8 2 15,-4-5-5-15,0-1 5 0,-6-4-5 16,-8 5 3-16,-6 5 0 16,-3 5 2-16,-4 9-4 15,-10 4 2-15,-1 7 3 16,-7 5-6-16,-10 4 12 15,-2 9-8-15,-7 1 6 16,-2 8-7-16,5 5-1 16,-1 0 1-16,8 0-1 15,6 13 0-15,7-1-3 16,10 1 3-16,8 1-4 16,7 2-1-16,7 0-13 15,3 3-16-15,2 4-10 16,4 7-37-16,0-2-51 0,0 0-100 15</inkml:trace>
  <inkml:trace contextRef="#ctx0" brushRef="#br0" timeOffset="173079.57">9059 4361 508 0,'-30'0'6'15,"2"9"1"-15,8 5 30 16,3 8-17-16,6 7-7 16,4 9-10-16,7 5-3 0,0-3-2 15,27-1-2-15,4-3 4 16,7-4-4-16,6-2-1 16,2-3 3-16,-4-1 2 15,-5 0 0-15,-9 0 1 16,-9-2 0-16,-9-7 0 15,-10-3 4-15,0 0 0 16,-29 1 11-16,-18 5-5 16,-10 2 22-16,-6-3-9 15,2-7 9-15,14-4-11 16,6-8-14-16,13 0 1 16,12 0-9-16,10-16-4 15,6-17-22-15,19-11-53 0,14-12-126 16</inkml:trace>
  <inkml:trace contextRef="#ctx0" brushRef="#br0" timeOffset="173761.97">9452 4049 396 0,'-24'6'1'0,"6"2"28"0,2-2 37 16,7-1-2-16,1-2-31 15,4 0-8-15,1-3 4 16,3 0-2-16,0 0-4 16,0 0-8-16,0 0-2 15,0 0-10-15,0 0 2 16,17-11-12-16,18-17 11 15,17-20 8-15,14-17-8 0,6-7 0 16,-4-2-3 0,-2 6 3-16,-5 2-7 0,-8 7 7 15,-1 6-7 1,-11 8 5-16,-12 12-4 0,-5 9 4 16,-10 10-3-16,-7 6 1 15,-3 4 1-15,-4 4-3 16,0 0 2-16,0 0 0 15,0 0 0-15,0 0-1 16,0 0-1-16,0 0-32 16,0-6-74-16,-1-6-120 15</inkml:trace>
  <inkml:trace contextRef="#ctx0" brushRef="#br0" timeOffset="174055.19">9768 3266 558 0,'-6'0'10'0,"6"0"-8"15,0 0 8-15,11 7-13 16,18 2 2-16,13 8 4 16,4 0 3-16,0-2-6 15,-9 2 3-15,-7-3-5 16,-12 4 5-16,-8 1-3 0,-5 5 5 15,-5 7 5 1,0 3 0-16,-16 3 3 16,-1-1-9-16,-4-6 1 15,9-7-5-15,1-3 3 0,5-8-8 16,6 0-11-16,0-4-64 16,0-8-105-16</inkml:trace>
  <inkml:trace contextRef="#ctx0" brushRef="#br0" timeOffset="177422.34">9442 3664 361 0,'-32'0'6'0,"6"0"-1"15,0 8 2-15,6 5 18 0,3-2 11 16,2 3-24-16,3 0-10 16,6 1 2-16,2-1-4 15,4 2 0-15,0 5-3 16,7 2-2-16,21-1 2 15,11-3-1-15,16-6 2 16,14-7 4-16,7-6-1 16,1-9 1-16,-2-17 1 15,-12-11 3-15,-16-1-7 16,-19-1 2-16,-16 2 0 16,-12 4 3-16,-9 1 9 15,-23 6 10-15,-13 2 29 16,-9 7-5-16,-1 7-20 0,0 9-7 15,12 1-5-15,14 0-10 16,10 0 2-16,16 0-8 16,3 7 1-16,18 15-16 15,25 5 11-15,24-5-10 16,17-16-29-16,3-11-20 16,0-29-10-16,-19-14 3 15,-20-5 15-15,-29 5 45 16,-19 3 19-16,-19 6 59 15,-30 9 31-15,-14 9-38 16,-8 10-14-16,-7 11-29 16,6 5-9-16,9 22-7 0,12 10 0 15,18 11-3-15,17 7-4 16,16 7-52-16,6-3-131 16</inkml:trace>
  <inkml:trace contextRef="#ctx0" brushRef="#br0" timeOffset="177887.99">9799 4529 454 0,'-23'0'16'15,"1"-3"-8"-15,6 1 16 16,3-1 48-16,7 3-26 15,2-1-19-15,4 0-18 16,0 1-8-16,11-2-5 0,14 2 0 16,17-3 6-16,13-2-2 15,11-1 7-15,9 0-4 16,8-3 1-16,2 1-4 16,1 2 3-16,-5 1-3 15,-6 2 0-15,-5 1 1 16,-13 2-2-16,-12-1 4 15,-11 1-5-15,-13-1 5 16,-11-1-7-16,-4-8-18 16,-6-9-78-16,0-9-55 15</inkml:trace>
  <inkml:trace contextRef="#ctx0" brushRef="#br0" timeOffset="178127">10501 4082 491 0,'7'0'55'0,"9"0"-72"16,11 0 9-16,7 18 11 0,4 13 2 16,-2 12 6-16,-7 7-5 15,-8 3 9-15,-12 1-3 16,-9-6 5-16,0-3 0 16,-25 0 9-16,-9 0 4 15,-5 0-14-15,1-2-8 16,6-11-6-16,8-7 0 15,12-5-2-15,12-6-6 0,2-5-38 16,23-9-66-16,8-11-144 16</inkml:trace>
  <inkml:trace contextRef="#ctx0" brushRef="#br0" timeOffset="178634.94">10790 4177 634 0,'-28'5'2'16,"9"5"-2"-16,5 1 3 15,3 13 13-15,1 13-4 0,-4 13-1 16,7 15 0-16,4 1 6 16,3 6-8-16,4 2 0 15,19-3-5-15,9-4 0 16,12-7-2-16,11-9-4 16,13-9 5-16,8-6-3 15,5-15 3-15,-1-11-5 16,-7-10 4-16,-2-17-4 0,-4-25-3 15,-1-23 3-15,7-19 0 16,-7-17 1 0,-8-9 1-16,-17 0-2 15,-20 6 0-15,-19 13 1 0,-4 14 2 16,-33 11 3-16,-19 15-1 16,-15 9 0-16,-17 13 6 15,-14 17 1-15,-12 12 8 16,-8 9-10-16,4 22 0 15,22 6-10-15,25 5 7 16,25 5-8-16,20 8-7 16,7 7-61-16,1-5-122 15</inkml:trace>
  <inkml:trace contextRef="#ctx0" brushRef="#br0" timeOffset="180482.36">9416 5124 156 0,'-6'0'62'0,"6"-3"-59"15,0 3 29-15,0-1 7 16,0 1-7-16,0 0-19 0,0 0-2 15,0 0 14 1,0 0 5-16,-4 0 2 16,4 0 1-16,0 0 7 15,0 0-22-15,0 0-5 0,0 0-10 16,0 0 0-16,-3 0-4 16,-3-4-22-16,2-1-54 15,-2-1 26-15,1 0 25 16,0-1 11-16,0-1 12 15,-3 1 2-15,-1-2 10 16,-2 2 6-16,2 3 9 16,1-1 3-16,2-1 3 15,0 3 8-15,3-1-7 16,2 2-7-16,1 2-2 16,0 0-4-16,0 0-10 15,0 0-6-15,0 0 1 16,0 0-1-16,0 0 1 0,18 13-3 15,8 8 3-15,9 7 6 16,13 8 14-16,10 8-10 16,7 6 3-16,8 5-4 15,-5-4 1-15,0-1-9 16,-3-1 2-16,-1-2-3 16,3 1-2-16,-6 1 3 15,-4-3-4-15,-7-4 6 16,-8-6-4-16,-6-6 1 15,-11-6-1-15,-6-3 1 16,-6-4-1-16,-3-7-1 16,-3-3 1-16,-4-5-1 0,2 3 3 15,-1-3-5-15,2 1 2 16,-3 0-3-16,1 0 3 16,0 0-1-16,2 3 0 15,-2 0 0-15,1-3-5 16,-5-2-36-16,0-1-50 15,0-14-64-15,-3-16-194 16</inkml:trace>
  <inkml:trace contextRef="#ctx0" brushRef="#br0" timeOffset="180733.69">10267 5488 479 0,'6'0'-2'0,"4"15"-5"0,4 16 11 16,4 10 20-16,1 12 26 15,-1 9-26-15,0-2 3 16,-6-1-13-16,-3-7 2 16,-9-11-12-16,0-7 7 15,-3-9 1-15,-26 0 23 16,-9-4-8-16,-10-5-14 16,-1-1-3-16,7-9-3 15,5-3-1-15,16-1-4 16,11-2-3-16,10 0-4 15,17-7-52-15,22-18-70 16,9-10-174-16</inkml:trace>
  <inkml:trace contextRef="#ctx0" brushRef="#br0" timeOffset="181434.34">10732 5734 498 0,'-45'-7'0'15,"-4"7"10"-15,3 0 46 16,5 0 7-16,6 5-27 16,8 10 0-16,6 8-23 15,6 9-8-15,2 16-1 16,8 17-4-16,5 9 7 15,0 10-3-15,5 3 2 0,20-1-1 16,8-1-2-16,10-10 0 16,9-8-4-16,8-5 4 15,4-9-4 1,3-7 2-16,4-6-2 0,8-7 3 16,3-6-2-16,-3-8 0 15,-2-6 1-15,-11-11-5 16,-7-2 5-16,-5-12-5 15,-11-20 2-15,-5-11-7 16,-9-11 11-16,-8-6-5 16,-7-5 6-16,-11-3-1 15,-3-3 0-15,-8-3 1 16,-19 1-2-16,-7 2 6 16,-8 4-7-16,-13 7 5 15,-6 10 1-15,-10 7 0 16,-10 12 7-16,-3 9 3 15,-2 8-8-15,8 10-5 0,7 4 1 16,9 0-6-16,13 0 5 16,6 5-7-16,13 1-3 15,14-3-18-15,8-1-7 16,8-2-21-16,6 0-79 16,19 0-38-16,4-15-116 15</inkml:trace>
  <inkml:trace contextRef="#ctx0" brushRef="#br0" timeOffset="181821.9">11050 6033 467 0,'0'2'19'0,"0"-2"23"16,0 0 37-16,0 0-12 16,0 0-27-16,0 0-15 15,0 0-5-15,0-7-5 16,0-21 4-16,-10-14-17 16,-4-19 1-16,4-18-5 15,-3-15 5-15,7-10-4 16,3-5 3-16,3 8 0 0,0 16-1 15,0 23 0-15,-2 22-5 16,-1 12 7-16,0 15-5 16,2 6 4-16,1 5-2 15,0 2 1-15,0 0-2 16,0 0-3-16,0 0-10 16,4 5-18-16,7 15-8 15,-5 6-44-15,-6 9-87 16</inkml:trace>
  <inkml:trace contextRef="#ctx0" brushRef="#br0" timeOffset="182182.91">10803 5520 604 0,'-18'0'4'16,"8"0"29"-16,5 0 24 15,2 0-17-15,3 0-23 16,0-17-9-16,9-15-10 15,16-12 3-15,10-13 0 16,-1-2 0-16,-4 2-3 16,0-1 2-16,-2 1-1 15,2 4 1-15,-5 9 0 16,-7 12-1-16,-6 14 3 16,-6 11-5-16,1 7 3 15,11 7-7-15,6 21 6 0,7 13 4 16,6 8 2-16,1 5 5 15,-3-2-6-15,0-8 3 16,-4-6-7 0,-1-8 7-16,-7-8-11 0,-6-6 8 15,-7-7-3-15,-5-3-2 16,-4-3-4-16,-1-3-21 16,0 0-54-16,0-24-169 15</inkml:trace>
  <inkml:trace contextRef="#ctx0" brushRef="#br0" timeOffset="183225.99">11464 3650 301 0,'-21'-2'15'0,"2"2"2"15,11 0 47-15,5 0-4 16,2 0-18-16,1 0-17 15,0 0-3-15,0 0 4 16,0 0 0-16,0 0 1 16,0 0-1-16,0 0-3 15,0 0-4-15,0 0 3 0,0-2 0 16,-3-7-4-16,0-17-8 16,-1-19-1-16,-4-21-8 15,1-22 0-15,-3-11-1 16,-4-11-1-16,2-4 5 15,-3-1-5-15,2 7 4 16,1 19-6-16,1 18 7 16,2 24-5-16,-1 16 2 15,1 13 0-15,2 8-2 16,4 8 4-16,3 2-6 16,0 0 6-16,0 0-5 15,0 0-1-15,0 0-10 16,0 8-27-16,7 11-6 0,-5 9-31 15,-2-3-116-15</inkml:trace>
  <inkml:trace contextRef="#ctx0" brushRef="#br0" timeOffset="183542.15">11135 2862 516 0,'-12'0'12'0,"6"-5"5"15,2-10 25-15,4-8-15 16,0-11-20-16,10-12-5 16,16-5 0-16,0-4-3 0,0 5 6 15,-2 11-9-15,-7 11 6 16,-4 13-4-16,-2 8 2 16,-2 7-6-16,4 0 0 15,7 11 6-15,7 17-1 16,4 10 7-16,5 4-3 15,-3-2 3-15,2-2-4 16,-6-6-2-16,-4-9 1 16,-7-6-1-16,-11-10 0 15,-7-4-7-15,0-3-22 16,-16-6-64-16,-11-20-391 16</inkml:trace>
  <inkml:trace contextRef="#ctx0" brushRef="#br0" timeOffset="183999.92">10942 2069 283 0,'-48'-14'234'16,"5"1"-217"-16,12 6 19 15,11 3 10-15,7 1-7 16,7 3 6-16,3 0-31 15,0 9-5-15,0 24-8 16,3 13-1-16,0 11 4 0,6 0-5 16,16 0 3-16,11-6-3 15,9-3 4-15,14-6-4 16,11-10 2-16,12-6-2 16,0-14 3-16,-5-12-2 15,-8 0-1-15,-10-26 2 16,-12-16-1-16,-7-11 5 15,-13-12-6-15,-15-4 2 16,-9-7-1-16,-5 0 4 16,-24-2-4-16,-9 3 1 15,-5 12 2-15,-8 8-2 16,-4 13 5-16,-4 16-5 16,-2 11 5-16,1 11-6 0,8 4 0 15,9 13 0-15,7 22-4 16,15 17 1-1,14 13-3-15,7 10-14 16,24 3-40-16,22-6-62 0,15-12-164 16</inkml:trace>
  <inkml:trace contextRef="#ctx0" brushRef="#br0" timeOffset="184470.37">12050 2543 440 0,'0'0'27'0,"0"0"-15"16,0 0-3-16,16 5-2 16,15 21-9-16,17 13 30 15,12 15 2-15,4 12 5 16,8 8-15-16,9 13 1 15,7 4-12-15,6 9-4 0,0 2 2 16,-4-7-6-16,-8-10 4 16,-9-16-5-16,-12-17 2 15,-13-13-3-15,-15-12 3 16,-15-10 1-16,-10-11-3 16,-5-3 0-16,-3-3 0 15,0 0 5-15,0 0-6 16,0-9-13-16,0-23-66 0,0-13-153 15</inkml:trace>
  <inkml:trace contextRef="#ctx0" brushRef="#br0" timeOffset="184734.97">13068 3175 491 0,'0'0'34'0,"2"7"-37"15,2 23 1-15,2 19 33 16,2 13 6-16,1 5-20 15,4-3-8-15,-3-7-1 16,0-11-6-16,-6-14 3 16,-4-9 3-16,-3-9 11 15,-27-1 22-15,-16 2-4 16,-12-1-16-16,-9-2-16 16,0 0 8-16,3-8-10 15,9 1-1-15,17-2-3 16,14-3 2-16,23 4-8 0,1 9-43 15,31 1-105-15,13-3-80 16</inkml:trace>
  <inkml:trace contextRef="#ctx0" brushRef="#br0" timeOffset="185343.34">13333 3582 505 0,'-34'0'13'0,"1"0"-9"16,2 0 53-16,3 9-2 16,2 5-20-16,3 0-18 15,3 13-6-15,1 7 0 16,7 12-6-16,2 10 6 16,8 5-4-16,2 3 7 15,13 2-10-15,19 2 2 0,11 0-2 16,10-2-3-16,6-5-2 15,6-6 1-15,1-10 0 16,2-10-3-16,5-10 6 16,-3-9-8-16,5-16 5 15,-3 0-1-15,-1-30-1 16,-4-11 0-16,-6-16 5 16,-5-9-1-16,-8-6-5 15,-11-5 7-15,-13-5-6 16,-15-6 5-16,-9-4-4 15,-16 1 5-15,-22 3-4 16,-14 12 0-16,-9 11 3 0,-6 14 0 16,-9 16 5-16,-10 15-1 15,-4 16 7-15,6 4-12 16,7 14-2-16,19 12-2 16,14 8 4-16,16 3-14 15,10 7-20-15,10-1-29 16,7-2-61-16,1-14-164 15</inkml:trace>
  <inkml:trace contextRef="#ctx0" brushRef="#br0" timeOffset="185635.57">13651 3516 679 0,'-33'12'12'16,"6"17"-12"-16,6 19 7 0,2 15 3 16,5 15 9-16,6 5-10 15,8-3 2-15,1-7-6 16,23-10 0-16,9-13-2 16,2-10-3-16,4-9 1 15,7-12 0-15,-1-8 2 16,-2-11-5-16,0 0 5 15,2-25-2-15,-6-12 0 0,-3-6-3 16,-8-9-36-16,-15-3-51 16,-13 6-143-1</inkml:trace>
  <inkml:trace contextRef="#ctx0" brushRef="#br0" timeOffset="185799.13">13448 3849 595 0,'0'0'3'16,"7"0"-25"-16,28 0 12 15,23-4 11-15,13-13 2 16,13-5-4-16,-8-3-80 16,-17-2-218-16</inkml:trace>
  <inkml:trace contextRef="#ctx0" brushRef="#br0" timeOffset="186554.77">11801 4513 595 0,'-2'0'44'0,"-1"0"-38"16,3 0-2-16,10-1 5 15,29-12-2-15,22-5 9 16,22-4 16-16,11 0-16 16,1 1-3-16,3 3-6 0,-4 5 1 15,-2 3-10-15,-1 2 4 16,-7 0-3-16,-6 2 4 16,-11-1-3-16,-9 2 0 15,-11 0 1-15,-12 3-2 16,-11-1 3-16,-11 2-4 15,-6 1 5-15,-7 0-4 16,0 0 3-16,0 0-2 16,0 0 2-16,0 0 2 15,0-1-2-15,0-1-1 16,-3-4-12-16,-23-2-42 16,-11-2-126-16,-17-2-268 15</inkml:trace>
  <inkml:trace contextRef="#ctx0" brushRef="#br0" timeOffset="186804.08">12489 4191 410 0,'-13'-7'243'0,"5"4"-242"0,8 3 7 15,0 0 3-15,11 0-7 16,21 1-7-16,17 16 3 16,11 9 7-16,2 6-4 15,0 7 8-15,-15 4-7 16,-7 0 4-16,-15-1-3 15,-14-9 3-15,-11 1 20 16,0 5 1-16,-27 5 2 0,-7 9-16 16,-9-3-6-16,3-5-9 15,2-8 3-15,13-2-7 16,10 0-22 0,11-4-69-16,4-17-176 0</inkml:trace>
  <inkml:trace contextRef="#ctx0" brushRef="#br0" timeOffset="196066.73">12904 6681 337 0,'-25'-17'41'0,"10"-4"-35"0,5 12-6 15,5 2 7 1,2 1 21-16,3 3 1 0,0-5-22 16,23-9-7-1,11-4-2-15,8-4 1 0,4 7 3 16,-7 10-7-16,-10 8 6 15,-6 12-5-15,-17 26 4 16,-6 20-2-16,-21 13-16 16,-16 5 1-16,-10-7 12 15,0-15 5-15,2-9 0 16,3-14 5-16,7-13-3 16,11-7 13-16,9-7 7 0,10-4-5 15,5 0 2-15,2 0-22 16,23-10 0-16,15-13 2 15,11-5 5 1,3-1-6-16,-1 8 4 0,-6 7-2 16,-4 5 0-16,-6 3-1 15,-7 3-1-15,-5-2 1 16,-7 4-3-16,-2 0-19 16,-4 1-23-16,-5 0-25 15,-4 0-130-15</inkml:trace>
  <inkml:trace contextRef="#ctx0" brushRef="#br0" timeOffset="196451.7">13137 7156 417 0,'-69'12'3'0,"-7"1"-2"15,-4-13-2-15,1-6 6 16,-1-30 8-16,-1-14-3 15,7-12-4-15,10-9-5 16,13-8 3-16,18-9-3 16,21-6-2-16,12-1-1 15,22 4 0-15,32 9 2 16,21 11-2-16,14 12 2 16,6 15-3-16,2 16 2 15,-3 19-1-15,0 9 1 16,-3 23-1-16,-8 22-1 15,-10 9 6-15,-13 7-9 0,-17-3-28 16,-13 0-17-16,-20-5 0 16,-10-3 24-16,-6 0 24 15,-18-2 6-15,-1 0 0 16,3 2 4-16,0 2-7 16,6 4 2-16,2 1-4 15,5 0 1-15,0 3-29 16</inkml:trace>
  <inkml:trace contextRef="#ctx0" brushRef="#br0" timeOffset="205362.46">13758 6897 383 0,'0'0'6'16,"0"0"-2"-16,0 0-1 15,1 0 2-15,4 12 2 16,2 15 14-16,1 7 9 16,2 3-14-16,-2-4-4 15,-2-2-11-15,3-1 4 16,-2 1-6-16,2 2 2 15,-3 5-2-15,-6-1-53 16,3-6-93-16</inkml:trace>
  <inkml:trace contextRef="#ctx0" brushRef="#br0" timeOffset="205731.01">13929 7456 479 0,'-67'-7'-12'0,"-4"-11"9"15,-7-5-9-15,2-7 13 16,6-9-9-16,5-9 8 16,17-10 0-16,14-8-2 15,16-8-5-15,18-4 5 16,0-3 0-16,27 3 2 15,15 10 5-15,8 11-11 0,8 21 7 16,2 15-4-16,1 15 0 16,0 6-1-16,-6 13 2 15,-4 20 1 1,-4 6 1-16,-5 9 3 0,-3 4-4 16,-4 1 5-16,-4 4-6 15,-6 0 4-15,-6-2-4 16,-9-4-18-16,-8-2-22 15,-2-3-35-15,-14-8-79 16</inkml:trace>
  <inkml:trace contextRef="#ctx0" brushRef="#br0" timeOffset="-192353.13">11094 1933 585 0,'-14'-7'10'0,"2"2"22"15,9 5 6-15,2 0-18 16,-1 9-15-16,-2 23-9 15,-2 15 7-15,1 13-2 16,1 2-1-16,-2-2 3 16,-5 4-7-16,-1 0-61 0,-5-10-147 15</inkml:trace>
  <inkml:trace contextRef="#ctx0" brushRef="#br0" timeOffset="-191490.26">11039 4457 594 0,'7'-1'16'16,"-4"1"-17"-16,3 0-6 0,9 0 2 15,4 15 4-15,2 13 3 16,-5 14 0-16,-11 11 2 15,-5 1-6-15,0 2 6 16,-11-8-3-16,-5-11 1 16,-2-12-1-16,3-11 1 15,6-7 3-15,6-6 21 16,2-1 21-16,1 0-18 0,0 0-14 16,0 0-11-16,6 0-7 15,22-11-5-15,15-10 7 16,9-1 5-16,0 4-6 15,-5 7 2-15,-1 4-13 16,-6 1-30-16,-3 0-40 16,-8 2-133-16</inkml:trace>
  <inkml:trace contextRef="#ctx0" brushRef="#br0" timeOffset="-190742.4">10688 6293 477 0,'-16'0'6'16,"4"-5"0"-16,6-4 38 15,3 3 27-15,0 3-30 16,3 0-18-16,0-3-9 15,0-6-6-15,2-8-5 16,16-7-3-16,8-3 1 16,9 3-2-16,-2 4 2 15,-2 11-2-15,3 7-5 0,-9 5-1 16,-1 8 5-16,-2 13 2 16,-10 5-5-16,-7 6 3 15,-5 1-4-15,0 1-9 16,-6-4 3-16,-11-6 4 15,-2-6 5-15,5-7 3 16,6-7 2-16,5-1 0 16,3 2-3-16,0 8-2 0,0 9-1 15,0 9 6 1,0 6 4-16,0 3 2 16,-6 1 5-16,-9-4 5 15,-5-8-4-15,0-6 9 0,6-12-4 16,1-3-12-16,9-5-5 15,0-3 6-15,4 0-15 16,0-7-35-16,14-14-35 16,-1 0-122-16</inkml:trace>
  <inkml:trace contextRef="#ctx0" brushRef="#br0" timeOffset="-187845.61">12949 9840 521 0,'-28'-11'7'16,"-1"3"29"-16,1 0 16 0,-2 5-17 15,-2 3-2-15,-4 0-19 16,-6 0-4-16,0 15-2 15,-3 7 2-15,-2 9-1 16,0 6 2-16,3 9-6 16,1 6 3-16,9 8-4 15,3 2-2-15,8 6 2 16,7 2-3-16,5-3 2 16,11-2-3-16,0-1 2 15,6-2-1-15,17-4 2 16,6-3-2-16,10-6-2 15,8-5 6-15,3-2-7 16,8-6 5-16,3-4-5 0,2-4 6 16,2-7-6-16,1-6 4 15,-2-3-4-15,-1-11 4 16,-5-1-5-16,-5-1 2 16,-9-19 5-16,-9-7-2 15,-2-7 1-15,-14-8-6 16,-1-8 6-16,-7-4-3 15,-8-7-4-15,-3-8 6 16,0-4-4-16,-6-7 3 16,-12-3-3-16,-6-3 4 15,-5 3-6-15,-2 8 9 16,-3 14-5-16,-5 14 0 0,4 12 3 16,-3 13-1-16,1 8 1 15,-4 7-1-15,-1 7 1 16,1 0-8-16,4 11 6 15,6 3-6-15,2 1 4 16,12 6-11-16,5 4-14 16,12 6-27-16,0 2-16 15,9-2-51-15,13-5-74 16</inkml:trace>
  <inkml:trace contextRef="#ctx0" brushRef="#br0" timeOffset="-187357.92">13010 10232 305 0,'0'-9'36'16,"0"3"-10"-16,-1 3 57 16,-11 2-17-16,-10 1-13 15,-5 0-23-15,-7 7-19 0,1 11 0 16,-3 0 7-16,6 2 3 16,3-2 2-16,9-4-5 15,8 1-10-15,7 2-9 16,3 3 3-16,9 5-5 15,16 3-2-15,8-1 3 16,9-1 0-16,-4-2 2 16,0 4-1-16,-10 0 3 15,-9-3-5-15,-13-3 5 16,-6-5-3-16,-4-2 7 16,-28 2-2-16,-10-1 1 15,-6-3 11-15,-4-5 7 16,-2-7-5-16,6-1-6 0,9 0-5 15,11 0-8-15,17-4 6 16,11-7-10-16,22-7-39 16,24-6-52-1,6-2-89-15</inkml:trace>
  <inkml:trace contextRef="#ctx0" brushRef="#br0" timeOffset="-186118.03">19407 9653 466 0,'-36'-14'11'0,"12"6"11"15,1 2 48-15,0 2-14 16,-1 4-16-16,1 0-9 16,-4 0-17-16,-1 12 9 15,-7 15-14-15,-2 12 0 16,-2 12-8-16,2 11 7 16,4 11-3-16,3-1 1 15,11 3-3-15,8 0 0 16,11-4-2-16,0-1-1 0,23-6 2 15,14-7-6-15,5-8 8 16,14-9-6-16,7-2 2 16,5-9 1-16,4-6-2 15,-1-8 1-15,-4-7 0 16,-3-8 1-16,-4 0-2 16,-5-20 0-16,-7-9-5 15,-5-7 6-15,-6-12-6 16,-4-6 5-16,-6-9-4 15,-11-8 7-15,-6-1-3 16,-10-6 1-16,0 1 2 16,-20-2-4-16,-13 2 5 0,-10 5-5 15,-6 12 6-15,-8 8-3 16,-4 16 2 0,-2 10-3-16,4 11 4 15,5 8-1-15,10 7-1 0,8 0 2 16,9 4-7-16,8 12 1 15,8 7-4-15,10 6-14 16,1 3-42-16,0 1-51 16,9-8-117-16</inkml:trace>
  <inkml:trace contextRef="#ctx0" brushRef="#br0" timeOffset="-185808.85">19451 9785 652 0,'-22'0'2'0,"0"12"-1"16,1 23 2-16,2 15 10 15,-2 21-1-15,7 8 4 16,3-1 1-16,6-3-7 15,5-8-6-15,0-7 1 16,2-10 1-16,14-11-5 16,3-9 3-16,8-9-8 15,6-10 4-15,4-11-1 16,3 0-2-16,-1-30-7 16,-2-18-39-16,-5-9-34 0,-21-1-83 15</inkml:trace>
  <inkml:trace contextRef="#ctx0" brushRef="#br0" timeOffset="-185629.34">19231 10058 627 0,'-6'0'7'15,"6"0"-3"-15,2 0-8 16,28-1-10-16,17-9 14 15,14-1 3-15,3-2-4 16,-1 1-36-16,-8 2-108 0</inkml:trace>
  <inkml:trace contextRef="#ctx0" brushRef="#br0" timeOffset="-180697.6">15177 8026 463 0,'-22'-4'5'16,"11"-2"29"-16,3 3 36 16,0 2-17-16,-1 1-28 15,-3 0-10-15,-4 0-1 16,-2 0-7-16,0 0 5 16,-4 0-1-16,-2 4-5 15,0 8 0-15,-4 2 2 16,2 2-1-16,1 3-2 15,0 5 0-15,5 2-2 16,1 1 0-16,4 3-2 16,5 2 1-16,2 6-2 15,4 8 0-15,1 4-1 0,3 4 3 16,0 1-2-16,10-1-2 16,8-4 3-16,-1-6-3 15,3-6 5-15,4-1-7 16,2-4 7-16,7 1-6 15,6-2 4-15,5-2-1 16,8-4 0-16,4-5 1 16,5-4-2-16,3-4 5 15,-3-6-6-15,-1-7 3 16,-3 0-1-16,0-16-1 16,-2-6 2-16,-2-7-5 15,-1-7 0-15,-6-7-1 16,-5-5 3-16,-7-2-6 0,-9 0 7 15,-7 2-1-15,-12-2 5 16,-6-3-5-16,0-2 5 16,-12-5-4-16,-15-6 3 15,-4 4 1-15,-3 0-2 16,-9 9 5-16,-4 9-6 16,0 5 4-16,-4 10-1 15,3 11 4-15,1 7-2 16,1 6-1-16,-3 5-2 15,4 0-4-15,-1 10 3 16,2 5-3-16,12 0 1 16,2 1-4-16,8 2-1 0,7 0-30 15,4 4-8-15,8 4-29 16,3-1-28 0,0 0-87-16</inkml:trace>
  <inkml:trace contextRef="#ctx0" brushRef="#br0" timeOffset="-180465.22">15277 8226 528 0,'0'-1'20'16,"-2"1"64"-16,1 0-47 16,1 0-11-16,-3 23-18 15,1 21-4-15,-1 8 21 0,3 4-15 16,0-9-6-16,0-6-5 15,0-4 3 1,5-8-4-16,-1-6 4 16,3-4-2-16,0-4-1 0,8-5-31 15,0-10-46-15,7 0-120 16</inkml:trace>
  <inkml:trace contextRef="#ctx0" brushRef="#br0" timeOffset="-179469.78">16632 7996 469 0,'-20'-10'1'0,"3"8"30"0,-1 1 29 16,-1-1-13-16,-5 2-21 15,-6 0-9-15,-4 2 10 16,-2 11 1-16,-2 8 1 15,5 4 1-15,0 2-16 16,5 8 0-16,5 5-7 16,1 8-1-16,6 2-5 15,2 4 2-15,8 0-3 16,6 0 2-16,0 1-3 16,8-1 0-16,11-2 2 15,3 0-1-15,7-4 1 16,4-3-3-16,5-4 4 15,4-4-3-15,10-8 1 0,6-9-2 16,9-10 5-16,2-6-5 16,-1-4 5-16,-2 0-3 15,-4-7 2-15,-4-12-1 16,0-7-4-16,-3-6 1 16,-1-6-5-16,-6-1 6 15,-4-1-5-15,-7-2 5 16,-4-1 0-16,-9-2 2 15,-6-7 0-15,-3-3 0 16,-6-8 1-16,-6-4-3 16,-3-2 4-16,-5 0-4 15,-20 7 3-15,-11 7-4 0,-11 7 3 16,-6 7 0-16,-5 6-2 16,-4 8 4-16,-5 6-5 15,-3 7 3-15,3 7-3 16,3 6 4-16,9 1-5 15,12 0 4-15,8 0-4 16,13 8 0-16,4 7-12 16,9 9-23-16,3 8-28 15,3 0-42-15,0-3-204 16</inkml:trace>
  <inkml:trace contextRef="#ctx0" brushRef="#br0" timeOffset="-179245.38">16656 8119 498 0,'-16'5'131'0,"2"2"-135"15,4 14 27-15,0 11 1 16,2 16 18-16,3 7-22 16,5 1-6-16,0 0-9 15,5-6-3-15,7-2-2 16,1-9 2-16,-2-7-3 15,-2-7-2-15,-1-8-33 16,2-8-32-16,0-9-53 16,5-13-104-16</inkml:trace>
  <inkml:trace contextRef="#ctx0" brushRef="#br0" timeOffset="-179069.84">16986 8035 649 0,'-29'17'1'0,"-1"12"5"16,2 8 11-16,2 4 4 15,7 4-15-15,9 4-8 16,5-4 3-16,2 0-49 16,-4-12-169-16</inkml:trace>
  <inkml:trace contextRef="#ctx0" brushRef="#br0" timeOffset="-177649.37">15317 9960 409 0,'0'-21'8'15,"-13"3"38"-15,-16 4 13 16,9 7-5-16,-1 4-11 16,-3 3-19-16,-3 0-13 15,-1 4 7-15,-2 12 3 16,-3 7 2-16,2 6-9 0,-2 9-8 15,0 8 5 1,2 7-5-16,3 7 2 16,6 2-7-16,8 0 5 15,10-1-4-15,4-8-1 0,0-1 2 16,21-3-4-16,8-3 3 16,10-1-4-16,6-6 5 15,8 0-4-15,7-3 3 16,4-4-2-16,0-6 2 15,-6-5 0-15,-2-10-3 16,-5-8 1-16,0-3 0 16,4-14 3-16,-1-20-3 15,-2-14 2-15,-3-8-2 16,-7-6 2-16,-6-7-2 16,-7-1-3-16,-5-6 3 15,-6 0 0-15,-12-1 1 16,-6-2-2-16,0 2 6 0,-21 6-9 15,-10 6 8-15,-10 11-1 16,-12 12-2-16,-7 9-2 16,-8 14 3-16,-6 14 2 15,2 5-4-15,6 9 2 16,11 11-3-16,13 0 3 16,13 4-4-16,6 3 0 15,8 7 0-15,5 7-12 16,6 7-33-16,2 2-55 15,2-2-73-15</inkml:trace>
  <inkml:trace contextRef="#ctx0" brushRef="#br0" timeOffset="-177262.41">15189 10374 534 0,'-6'0'8'15,"6"0"45"-15,0 0-10 16,3 0-37-16,21-7-9 16,12-2 4-16,4 3 3 15,-2 6-4-15,-5 0 0 16,-10 15 0-16,-10 15-1 16,-10 4 3-16,-3 7-2 15,-6-1 3-15,-19-5-3 0,-6-6 2 16,-1-8-2-16,2-7 3 15,10-8-1-15,9-6 4 16,5 0 6-16,6 0 27 16,0 0-22-16,0 0-15 15,18-14-5-15,11-2 1 16,8-5 3-16,0 5-3 16,-1 5 2-16,-2 0-1 15,-3 3 1-15,-4 4-5 16,-7 1-2-16,-6 3-24 15,-9 0-16-15,-5 0-50 16,0 0-54-16</inkml:trace>
  <inkml:trace contextRef="#ctx0" brushRef="#br0" timeOffset="-176465.65">16859 9749 473 0,'-45'-7'5'15,"-4"2"32"1,-4 5 21-16,-3 0-12 0,-4 14-15 16,5 11-3-16,3 10-6 15,8 10 5-15,5 7-10 16,9 8-2-16,6 4-8 15,7 1-1-15,11 1 1 16,6-1-4-16,0-5 3 16,19 0-9-16,9-6 8 15,9-1-6-15,8-6 2 16,6-8-1-16,7-4 4 0,4-10-5 16,2-9 1-1,5-10 3-15,2-6-6 16,-5 0 6-16,-2-22-3 15,-2-11 1-15,-5-9-4 0,-3-8 3 16,-7-7-6-16,-6 1 6 16,-9-4-4-16,-11 3 2 15,-10-4 3-15,-10-3-1 16,-1-1 1-16,-9-2-2 16,-18 1 1-16,-13 3 0 15,-9 9 2-15,-9 6-3 16,-3 16 1-16,0 12 4 15,2 9-7-15,3 11 7 16,5 0-8-16,10 15 6 16,8 10-7-16,11 7-8 15,5 4-50-15,7 4-49 0,1-4-114 16</inkml:trace>
  <inkml:trace contextRef="#ctx0" brushRef="#br0" timeOffset="-176065.72">16625 10038 561 0,'1'-13'6'0,"13"7"-4"16,10 6 4-16,5 2 19 16,1 26-8-16,-5 19-10 15,-11 6-4-15,-11 12-3 16,-3 1 2-16,-23-2 0 0,-20-4-2 15,-6-9 1-15,-6-8 0 16,6-16 2-16,10-11-1 16,11-13 9-16,14-3 20 15,14-14-1-15,0-14-21 16,32-5-10-16,14-3 5 16,6 5-6-16,1 8 3 15,-2 7-2-15,-3 9 1 16,-5 7 0-16,-4 0-1 15,-2 0 3-15,-7 9-4 16,-8 0 3-16,-4 1-1 16,-7-4 0-16,-1-2-1 0,-4-2 0 15,-3-1-5-15,1-1-22 16,-1-3-22-16,3-17-58 16,-1-8-180-16</inkml:trace>
  <inkml:trace contextRef="#ctx0" brushRef="#br0" timeOffset="-175909.14">16955 9840 548 0,'-10'0'13'16,"3"0"-8"-16,2 18 14 16,0 13 6-16,4 9-8 15,1 5-13-15,0-1-6 0,0-1 0 16,0-8-126-16</inkml:trace>
  <inkml:trace contextRef="#ctx0" brushRef="#br0" timeOffset="-174777.08">15433 11953 396 0,'-15'-17'11'15,"1"2"13"-15,3 5 33 16,2-2 0-16,-3 3-7 16,-1 2-20-16,-3 0 2 15,-8 4-3-15,0 3 5 16,-8 0-6-16,-3 12-12 0,1 11-10 16,-4 6 0-1,10 6 2-15,3 5-2 16,8 7 2-16,7 3-8 15,3 3 6-15,7 3-6 0,0 1 3 16,11 1-2-16,10-2-3 16,9-1 0-16,6-3 2 15,7-5-1-15,9-3-1 16,2-7 3-16,8-5-3 16,7-5 3-16,2-8-1 15,7-5-1-15,-1-7 0 16,-4-7 1-16,-7 0 0 0,-10-11-7 15,-7-11 7 1,-7-10-7-16,-4-9 10 16,-3-9-4-16,-5-5-3 15,-3-3 0-15,-8-4 0 0,-1-2 3 16,-9-7-1-16,-8 0 4 16,-1 0-7-16,-9 0 7 15,-15 0-4-15,-5 6 3 16,-7 6-2-16,-5 8 2 15,-9 14 0-15,-5 6 0 16,-6 10 7-16,-6 10-5 16,-3 6 8-16,0 5-8 15,3 0 1-15,6 8-7 16,7 7 3-16,5 3 0 16,9 2-1-16,4 1-1 15,14-3-14-15,7 3-19 16,9 4-57-16,3 2-44 0,3 0-170 15</inkml:trace>
  <inkml:trace contextRef="#ctx0" brushRef="#br0" timeOffset="-174341.25">15432 12164 346 0,'-14'0'279'0,"13"-11"-281"16,1-9-2-16,24-8 3 0,16-4 2 15,8 0-4-15,5 7 2 16,-4 10 0-16,-2 8-8 16,-10 7-12-16,-9 0-25 15,-7 15 4-15,-14 6-13 16,-7 4 27-16,0-1 12 15,-10-3 16-15,-5-6 2 16,5-5-4-16,5-6 21 16,4-3 8-16,1 1 4 15,0 2-22-15,0 4-13 16,9 5 1-16,1 8 5 16,0-1 1-16,-10 3-1 15,0-1 5-15,-19-3 11 0,-14-1 22 16,-5-4 0-16,-4-1 6 15,8-10-13-15,7-3-10 16,12 0-5-16,9 0-8 16,6 0-9-16,6-18-27 15,25-6-51-15,4-3-104 16</inkml:trace>
  <inkml:trace contextRef="#ctx0" brushRef="#br0" timeOffset="-173609.06">17213 11782 589 0,'-58'-3'5'16,"8"3"35"-16,3 4 4 15,10 11 0-15,6 8-15 16,8 5-14-16,6 10-11 15,6 12 1-15,5 6-2 0,6 5 2 16,0 0 0-16,2-4 0 16,18-2-5-16,6-7 1 15,11-5-1 1,3-7 0-16,11-7-1 0,3-8-3 16,4-5 9-16,3-8-7 15,-2-8 4-15,-2 0-3 16,-4-11 0-16,-8-14-6 15,-8-8 1-15,-5-5 1 16,-9-5 2-16,-6-7 8 16,-10-6-7-16,-4-6 6 15,-3-5-6-15,-3-7 4 16,-19-5-3-16,-9-3 0 16,-8 3 3-16,-9 9-4 15,-7 15 7-15,-3 15-4 16,0 16 4-16,9 10-4 0,10 11 1 15,12 3-5-15,11 7 0 16,3 19-9-16,11 12-17 16,2 11-39-16,0-3-96 15</inkml:trace>
  <inkml:trace contextRef="#ctx0" brushRef="#br0" timeOffset="-173225.58">17152 11972 633 0,'-15'-7'1'0,"15"2"17"0,3-2-12 16,27-9-11-16,16-4 4 16,6 1-1-16,-6 8-18 15,-10 11-46-15,-15 0-13 16,-15 21 1-16,-6 4 5 15,-9 2 59-15,-13-2 18 16,2-6 43-16,7-6 21 16,7-1-3-16,6-2-32 0,1 4-28 15,22 4-1 1,3 7 1-16,0 0-4 16,-7-3 3-16,-14 0-2 15,-5 2 2-15,-31-1 21 16,-20 4 33-16,-15-5-10 0,4-5-6 15,9-8-9-15,19-4-22 16,18-5-6-16,16 0-8 16,11-38-32-16,25-23-86 15,5-21-177-15</inkml:trace>
  <inkml:trace contextRef="#ctx0" brushRef="#br0" timeOffset="-173072.99">17434 11586 608 0,'0'25'0'16,"-5"12"1"-16,-3 13-1 0,4 10 4 15,1 1 0-15,3 0-3 16,0-11-34-16,0-16-224 16</inkml:trace>
  <inkml:trace contextRef="#ctx0" brushRef="#br0" timeOffset="-171389.22">15794 8339 332 0,'-8'3'13'16,"4"-3"13"-16,4 1 37 15,-1-1-24-15,1 0-27 16,0 0-9-16,0 0-2 16,0 0 0-16,0 0-3 15,0 0 2-15,0 0 0 16,0 0 0-16,0 0 1 15,0 0-1-15,0 0 3 16,0 0 2-16,-2 0 1 16,2 0-2-16,0 0-4 15,0 0 2-15,0 0-2 16,0 0 1-16,0 0-3 0,0 0 3 16,0 0-5-16,0 1 4 15,0 1-6-15,0-1-4 16,0 2-10-16,0-2-40 15,0-1-51-15,0 0-146 16</inkml:trace>
  <inkml:trace contextRef="#ctx0" brushRef="#br0" timeOffset="-170386.63">15794 8339 227 0,'6'-27'34'0,"-6"27"-19"15,0 0 22-15,0 0-6 0,0 0-14 16,0 0-6-16,-2 0 13 16,2 0 16-16,-1 0-6 15,-1 0 0-15,1 0-10 16,-2 0-8-16,3 0 1 15,0 0-10-15,0 0-1 16,0 0-3-16,-2 0 4 16,2 0-3-16,0 0 6 15,0 0 1-15,0 0 5 16,0 0-7-16,0 0-1 16,0 0-5-16,0 0-3 15,0 0 4-15,0 0-6 0,0 0 4 16,0 0-2-16,0 0 1 15,0 0-1-15,0 0 2 16,0 0 1 0,0-1 0-16,0 1 6 0,0 0-7 15,0 0 4-15,0 0-4 16,0 0 1-16,0 0-2 16,0 0 1-16,0 0-1 15,0 0 0-15,0 0 1 16,0 0 2-16,0 0-1 15,0 0-2-15,0 0 2 16,0 0-4-16,0 0 4 0,0 0-3 16,0 0 1-16,0 0 2 15,0 0 0-15,0 0 2 16,-1 0 0 0,1 0 7-16,-2 0-7 0,2 0 4 15,0 0-4-15,0 0-1 16,0 0-1-16,0 0 1 15,0 0-3-15,0 0 0 16,0 0 2-16,0 0-5 16,0 0 5-16,0 0-4 15,0 0-1-15,0 0-1 16,15 0-1-16,13-4 3 16,8-3 2-16,7-7 1 0,-1 0 0 15,1 1-2-15,0 2 0 16,-1 2 2-16,-6 2-3 15,-6 0 1-15,-3 4-1 16,-7 0 1-16,-3 0 0 16,1 3 0-16,-5 0 0 15,0-1-2-15,1 0 5 16,-1-1-4-16,-1 2 2 16,0 0-2-16,-2 0 1 15,-7 0 0-15,-1 0 0 16,-2 0-4-16,0 0-25 15,0-5-33-15,-15-5-73 0,-7-5-313 16</inkml:trace>
  <inkml:trace contextRef="#ctx0" brushRef="#br0" timeOffset="-170157.25">16111 8040 528 0,'-4'0'21'0,"4"-2"-15"16,0 2 3-16,0 0-4 15,6 10-10-15,11 16 11 16,0 4-1-16,-2 2 4 16,-8 6-6-16,-2-4 4 15,-5 2-7-15,-6-1 4 16,-18-5-2-16,-4-4 3 0,2-10-1 16,8-8-3-1,4-6 2-15,9-2-25 16,5-12-70-16,0-18-209 15</inkml:trace>
  <inkml:trace contextRef="#ctx0" brushRef="#br0" timeOffset="-169865.03">15993 7477 619 0,'-7'0'10'15,"2"0"-3"-15,-1 8 13 16,-2 31-14-16,5 11 0 15,3 15-4-15,0 0-3 16,8-6-11-16,4-3-91 16,-3-15-269-16</inkml:trace>
  <inkml:trace contextRef="#ctx0" brushRef="#br0" timeOffset="-168929.96">15881 10276 526 0,'-17'2'22'15,"6"-2"-15"-15,7 0 49 16,2 0-7-16,2 0-29 16,0 0-15-16,0 0-6 0,15 0-4 15,17 0 7-15,15 0-4 16,9 0 9-1,6-7 0-15,3-4-2 16,-6 0-5-16,-7 2 1 0,-12 4 1 16,-9 4-2-16,-10-1 3 15,-8 1-6-15,-7 1 4 16,-3-1-3-16,-1-1-14 16,-2-3-27-16,0-4-70 15,0-2-112-15</inkml:trace>
  <inkml:trace contextRef="#ctx0" brushRef="#br0" timeOffset="-168724.52">16260 10097 517 0,'-3'-5'14'0,"3"2"-9"15,9 3-3 1,16 0 11-16,3 8 5 0,1 8-10 16,-7 3 2-16,-10 4-5 15,-9 0-1-15,-3 6-2 16,-12 2 5-16,-18 1-1 15,-3-1-3-15,2-9-1 16,1-7-2-16,7-6 2 16,5-9-15-16,6-9-43 15,3-26-106-15</inkml:trace>
  <inkml:trace contextRef="#ctx0" brushRef="#br0" timeOffset="-168552.83">16105 9590 647 0,'-16'16'2'0,"7"9"-1"15,6 7 10-15,3 11-7 16,0 7-2-16,0 1-1 16,9 6-2-16,5-2-39 15,0-6-100-15</inkml:trace>
  <inkml:trace contextRef="#ctx0" brushRef="#br0" timeOffset="-167722.06">16269 12264 594 0,'0'0'12'0,"0"0"30"16,0 0 4-16,0 0-18 15,0 0-23-15,16 0-19 0,18 0 16 16,17-5-1-16,11-7 0 15,4-3-1-15,4 1 0 16,-1 0 0 0,-4 4 1-16,-7 5 1 0,-9 3-5 15,-11 2 6-15,-9 0-6 16,-3 0 6-16,-4-1-3 16,-1 0 0-16,0-1-1 15,-3-1 0-15,-3 2 2 16,-8-1-2-16,-4 0 4 15,-3 0-6-15,0 2 7 16,0 0 0-16,0 0-2 0,0 0-4 16,-15-2-31-16,-7-4-61 15,-11-6-112-15</inkml:trace>
  <inkml:trace contextRef="#ctx0" brushRef="#br0" timeOffset="-167513.62">16847 12030 420 0,'1'7'21'16,"4"10"-22"-16,1 4 13 15,5 7 17-15,-3 1-20 16,-2-1-1-16,-3-2 2 16,-3-1 18-16,0-4 5 0,-9-2-8 15,-5-3-13-15,0-5-9 16,6-4 2-1,2-6-7-15,3-1-26 0,-2-9-109 16</inkml:trace>
  <inkml:trace contextRef="#ctx0" brushRef="#br0" timeOffset="-167265.28">16431 11659 557 0,'0'0'23'0,"0"0"1"0,0 2 17 16,0 21-8-16,3 10-25 15,9 14-3-15,2 3-3 16,-1-2-2-16,0 2-10 15,-4-3-48-15,-4-7-87 16</inkml:trace>
  <inkml:trace contextRef="#ctx0" brushRef="#br0" timeOffset="-157669.21">15390 8842 365 0,'40'7'-215'16</inkml:trace>
  <inkml:trace contextRef="#ctx0" brushRef="#br0" timeOffset="-156164.68">13262 10683 127 0,'0'2'25'15,"0"-2"-31"-15,0 1-12 16,0 2-11-16</inkml:trace>
  <inkml:trace contextRef="#ctx0" brushRef="#br0" timeOffset="-149858.78">16080 9122 196 0,'0'11'15'16,"0"-4"11"-16,0 1 39 15,0-7-15-15,0-1 1 16,0 0-15-16,0 0 5 16,0 0 5-16,0 0-2 15,0 0-7-15,0 0-12 16,-2 0-8-16,-8 0-6 15,-6-7-1-15,-3 0-4 16,-4-1-1-16,-3-3 7 16,-2-3-6-16,0-3-1 15,-2-2 0-15,2-1-2 0,-2-1 2 16,6-1-3-16,2 1-1 16,1 0 1-16,6 3-2 15,0-1 4-15,2-1-4 16,-1-1 1-16,5 2-2 15,2 1 1-15,-3 1 1 16,2 1 0-16,1 0 0 16,-2 1-3-16,0 2 3 15,0 0-1-15,-3 2 1 16,3-1-2-16,2 3 1 16,2 2 1-16,2 1-1 15,2 3 0-15,-1 3 0 16,0 0 1-16,2-1-2 0,0 1 1 15,-1 0-6-15,1 0-9 16,0 0-26-16,0 1-21 16,0 16-29-1,0 4-70-15</inkml:trace>
  <inkml:trace contextRef="#ctx0" brushRef="#br0" timeOffset="-149437.89">15601 9092 386 0,'0'0'74'0,"-5"0"-69"0,5 0 11 15,0 0 29-15,0 0-7 16,0 0-27-16,0 0-6 16,0-7-5-16,5-14 9 15,8-8-2-15,-3-8-2 16,0 0 2-16,-4 0-1 15,-3 0-1-15,0 1-3 16,2 6 1-16,-2 8-2 16,0 8 3-16,1 7-6 15,7 5 4-15,7 2-4 16,8 0 2-16,14 5 0 16,4 13 3-16,2 7 1 15,-1 5-2-15,-2-1 1 0,-5-1-2 16,-6-4 1-1,-10-7-3-15,-7-6 3 16,-9-6-3-16,-5-3 2 16,-1-2 2-16,0 0 6 0,0 0 15 15,0 0-10-15,-1-7-10 16,-2-9-6-16,3 0-19 16,0-2-70-16,0-2-123 15</inkml:trace>
  <inkml:trace contextRef="#ctx0" brushRef="#br0" timeOffset="-144210.28">13275 10387 133 0,'0'0'5'16,"0"0"-3"-16,0 0 29 0,0 0 31 15,0 0-14-15,0 0-9 16,0 0 2-16,0 0 6 15,0 0-6-15,0 0-7 16,0 0 3-16,0 0-2 16,0 0-5-16,0 0-9 15,0 0-12-15,0 0-5 16,0 0-2-16,0 0-1 16,0 0 0-16,0 0-4 15,0 0 3-15,0 0-1 16,0 0 4-16,0 0-5 15,0 0 3-15,9 0-2 16,5 0 2-16,1 0-1 0,4 0 0 16,6 0 0-16,8 0 1 15,6-3 0-15,7-2-1 16,0-1 0-16,3 2 0 16,-1 2 1-16,-2 2-1 15,0 0 1-15,2 0-2 16,-3 0 1-16,5 0 1 15,0 0-3-15,5 0 6 16,3 0-6-16,0-1 6 16,1-5 0-16,-2-1 3 15,-8 1-2-15,-3-1 0 16,-9 0 0-16,-2 2-2 0,-3 1 0 16,0 3-3-16,1-1 4 15,1 2-5-15,1 0 3 16,1 0-2-16,0 0 0 15,1 0 0-15,-3 0 1 16,-4 0 0-16,3 0-2 16,-8 0 3-16,2 0-2 15,-2 0 0-15,0 0 0 16,-2 2 1-16,4-2-1 16,0 1 1-16,-4 1-1 15,1 0 0-15,-7-2 1 16,-3 0-1-16,-5 2 0 15,-6-2 0-15,-1 0 3 0,-2 1-3 16,0-1 5-16,0 0 0 16,-11 0 1-16,-11-18-18 15,-6-11-43-15,-3-9-67 16,-7-9-111-16</inkml:trace>
  <inkml:trace contextRef="#ctx0" brushRef="#br0" timeOffset="-143953.3">14666 9953 562 0,'-7'0'6'0,"5"0"-6"15,2 0 1-15,2 14 0 0,16 11-1 16,6 11 4-16,4 9-2 16,0 3 0-16,-1 1-3 15,-2-1 3-15,-10 1-2 16,-6-6 4-16,-9-5-3 15,0-2 2-15,-10-5 0 16,-13-3 17-16,-4-5 0 16,2-6-8-16,6-2-7 15,7-6-7-15,9-4 1 16,3-5-58-16,0 0-145 16</inkml:trace>
  <inkml:trace contextRef="#ctx0" brushRef="#br0" timeOffset="-142489.83">16168 11236 369 0,'0'5'6'15,"0"-4"3"-15,0 0 47 0,0-1 2 16,0 0-6-16,0 0-10 16,0 0 3-16,0 0-15 15,0 0-2-15,0 0-9 16,-6 0-9-16,-11-7-5 16,-4-3-3-16,-6-6-2 15,-4-6 1-15,-2-5 2 16,-3-5-2-16,-2-4 1 15,1-2 1-15,-1 0-1 16,1-1 0-16,0 4-3 16,8 7 4-16,-1 6-3 15,9 4 4-15,1 5-5 0,5 2 1 16,7 6 3-16,2 0-4 16,3 1 2-16,3 3-2 15,0 1 2-15,0 0-3 16,0 0 2-16,0 0-4 15,0 0-15-15,0 0-31 16,0 6-26-16,7 7-27 16,-5 3-121-16</inkml:trace>
  <inkml:trace contextRef="#ctx0" brushRef="#br0" timeOffset="-142085.96">15724 11092 505 0,'0'0'7'0,"0"0"45"0,-3 0 23 16,2 0-28-16,1 0-20 15,0 0-17-15,0 0-6 16,0 0 4-16,0-16-5 16,0-9 0-16,-2-8-3 15,-3-2 2-15,1 1-2 16,-1-1 0-16,1 2 3 15,-1 7-4-15,4 6 0 16,1 6 2-16,0 7-2 16,3 1-1-16,15 5-1 0,12 1-2 15,11 0 5-15,6 0-1 16,3 11 1-16,-2 2 3 16,-1 5-3-1,-8-6 1-15,-9-4-1 0,-9-1 2 16,-11-3-2-16,-5-3 2 15,-5 1-4-15,0 0 7 16,0-2-3-16,0 1 0 16,0-1-1-16,0 0-9 15,0 0-53-15,0 0-78 16,0 0-237-16</inkml:trace>
  <inkml:trace contextRef="#ctx0" brushRef="#br0" timeOffset="-138974.5">13204 10975 344 0,'-12'0'8'0,"8"0"-7"15,1 0 3-15,3 0 6 16,0 0-5-16,0 0-2 16,0 0-2-16,0 0-1 15,0 0 0-15,0 0 1 16,0 0-3-16,0 0 3 15,0 0 0-15,0 0-1 0,0 0 7 16,0 0 14-16,0 0 12 16,0 0-1-16,0 0-5 15,0 0-14-15,-4-1-2 16,1-4-7-16,0 1-1 16,-1-3-3-16,1 0 0 15,-1-1-2-15,-1 0 2 16,2-1 0-16,-1 2 0 15,-2-1 3-15,1 1-4 16,1 3 2-16,0 3-1 16,2-1 0-16,2 2 2 15,0 0-2-15,0 0 2 0,0 0-2 16,0 0 2-16,0 0 0 16,0 0 7-16,0 0 9 15,0 0 4-15,0 0-12 16,0 0-2-16,0 0-6 15,0 0-1-15,0 0-3 16,9 0-6-16,4 0 8 16,6 2 2-16,3 6-1 15,3 0-1-15,3 1 1 16,-1 0 2-16,0 2-1 16,-1 2-1-16,1-1 0 15,1 2 0-15,5-1-3 16,0 2 5-16,3 2-4 0,1 1 2 15,3 1-1-15,3 2 1 16,-1 0-2 0,3 2 1-16,-4 0 0 15,0-1-1-15,-4-3 4 0,0 1-4 16,-6-3 2-16,-2-2 0 16,2-1-1-16,0-3-1 15,5 2 3-15,1-1-3 16,4 2 1-16,3 1 2 15,-1 3-4-15,-1-1 4 16,1-1-4-16,-4 4 3 16,0-7-1-16,-4 4 1 0,-2-1-3 15,-3 2 3-15,1 3 0 16,0 0-2-16,2 1 3 16,3 1-5-1,-2 0 5-15,7 1-2 0,-1 0 1 16,1 1-1-16,3 1-1 15,-3 1 2-15,-2 0-2 16,0 1 3-16,-6-1-3 16,1-6 1-16,-3-1 0 15,-5-3 0-15,-3-5 1 16,-5 0-1-16,-1-3 0 16,-3-2 1-16,-3-1-1 15,-1-2 0-15,-5-3 0 0,-1 1 0 16,-4-2 1-1,0 0 0-15,0 0-1 16,0 0 5-16,0 0 0 16,-4 0-1-16,-14-10-14 0,-6-14-73 15,-9-10-66-15</inkml:trace>
  <inkml:trace contextRef="#ctx0" brushRef="#br0" timeOffset="-138658.34">14876 11414 530 0,'-6'6'66'0,"2"4"-71"16,4 8 3-16,0 7 3 16,10 10-1-16,17 1 1 0,3 4-2 15,3-5 3-15,-5-2 0 16,-10-5-2-16,-5-6 0 15,-13-2 0-15,0 5 2 16,-24 6 19-16,-14 5 29 16,-16 5-7-16,-5-3 1 15,1-6-20-15,1-4 3 16,15-9-19-16,14-6-2 16,11-7-5-16,14-4-1 0,3-2-8 15,20 0-75 1,10-3-61-16,-1-15-58 15</inkml:trace>
  <inkml:trace contextRef="#ctx0" brushRef="#br0" timeOffset="-131885.47">17222 11647 289 0,'-25'1'19'0,"14"-1"-87"16,5 0 66-16,3 0 7 15,3 1-5-15,0 2-27 16,3 0 18-16,5 0 7 0,-2-2 2 15,-3-1-4-15,-2 0-46 16</inkml:trace>
  <inkml:trace contextRef="#ctx0" brushRef="#br0" timeOffset="-131704.95">17222 11647 326 0,'-30'-48'60'0,"18"48"-34"16,-4 0 31-16,-2 0 13 15,-3 0-32-15,-1 6-19 16,-1 15-7-16,-3 14-3 16,-1 15-5-16,2 15-2 0,4 10-2 15,10 6-3-15,5-3-42 16,6-11-105-16</inkml:trace>
  <inkml:trace contextRef="#ctx0" brushRef="#br0" timeOffset="-126097.46">17040 11779 320 0,'2'0'35'16,"-2"0"3"-16,0 0 25 0,0 0-1 15,0-1-9-15,0 1-22 16,0 0-11-16,0 0-10 15,0 0-1-15,0 0-3 16,0 0-5-16,0 0 1 16,0 0-2-16,0 0-1 15,0 0 1-15,0 0 1 16,0 0-2-16,0 0 3 16,0 0-3-16,0 0 2 15,0 0 1-15,0 0-1 16,0 0 6-16,-5 0-2 15,-5 4-2-15,1 3-3 16,0-2 4-16,2-1 9 0,-4-3 9 16,-4-1-4-16,-1 0-3 15,-8 0-5-15,-3-9-6 16,-2-1 1-16,-3 1 1 16,2 0 0-16,2 0 0 15,3 0-1-15,1-1 2 16,-1-2-3-16,4 2-3 15,-1-4 1-15,0 0 0 0,-3 0-2 16,2-2 2 0,-4-1-2-16,0-1 1 15,0 3-2-15,0-1 1 16,2 4 2-16,0-2-1 0,2 0 1 16,4 1-3-16,1 0 4 15,0 1-3-15,3 1 2 16,2 0-3-16,-4-3 4 15,1-1-4-15,3 0 1 16,-1 1-1-16,-1-2 1 16,3 4 2-16,-4-1-4 15,3-1 3-15,-1 3-2 16,2 0 2-16,3 1-1 16,-1 1 0-16,3-1 0 15,1 0 0-15,-4 0 1 16,-1-1-2-16,0-1 1 15,-3-5 0-15,2-5 0 0,-1 1-1 16,2 0 0-16,2 2 2 16,0 2-1-16,-1-1 1 15,-1 2-1-15,3 4 0 16,0 2-1-16,3 5 3 16,2-1-4-16,-1 3 4 15,2 1-3-15,1-1 1 16,-1 1 0-16,2 2 0 15,0 0 2-15,0 0-8 16,0 0 1-16,0 0-19 16,2 0-10-16,14 0-25 15,5 0-19-15,-3 0-97 0</inkml:trace>
  <inkml:trace contextRef="#ctx0" brushRef="#br0" timeOffset="-123890.03">16635 9767 87 0,'-4'-5'9'0,"1"3"44"16,3 2-4-16,0 0-16 16,0 0-13-16,0 0-9 15,0 0 7-15,0 0 11 16,0 0-7-16,0 0-4 15,0 0-3-15,0 0 4 16,-3 0 7-16,0 0 8 16,0 0 0-16,-6 0-13 15,3-2 3-15,-3 2-1 16,0 0-6-16,2 0-4 16,1 0 0-16,0 0-4 15,1-2 0-15,1 1-2 16,-3-1-1-16,-1 0-4 0,3 1 2 15,-2-2-2-15,1 1 2 16,-3 0 3-16,0-4-2 16,0 1 4-1,-3-2 0-15,0-3 2 0,-2 0-1 16,-1-2 1-16,1-2-4 16,1-2 4-16,-1 0-4 15,0-3-2-15,0-1 0 16,-2-1 2-16,2-1 1 15,1 2-4-15,-2 1 3 16,2 1-4-16,1 0 6 16,0-1-2-16,1 2 1 0,2-1-2 15,-1 0-4-15,-2 3 1 16,2-2-2 0,-1 3 1-16,-1 0-1 15,3 1 2-15,0 1-5 0,-1-1 5 16,-2 1-3-16,-3-3 1 15,-1 0-1-15,-2-1 2 16,3 1-3-16,2-1 1 16,1 2 2-16,0 2-4 15,-1 1 5-15,0-2-2 16,2 3 0-16,0-1-2 16,1-1 3-16,-4 2-2 15,4 0 1-15,-2 3 0 0,0 0-2 16,0-1 4-16,-1 1-5 15,2 0 4 1,-1 2-3-16,-1-1 2 16,1 0-1-16,0 0 0 0,3 1 1 15,6 3-2-15,0 0 2 16,3 2-2-16,0 0 2 16,0 0-4-16,0 0 1 15,0 0-7-15,0 0-20 16,19 0-29-16,11 4-8 15,6 4-81-15,-3-3-253 16</inkml:trace>
  <inkml:trace contextRef="#ctx0" brushRef="#br0" timeOffset="-122910.65">17329 10071 370 0,'-8'0'48'16,"4"0"-41"-16,1-3 25 16,0 2 11-16,2-1 2 15,-1 2-21-15,2 0-15 16,0 0-4-16,0 0-2 15,2 0-4-15,14 0 8 0,5 0 16 16,11 0-4-16,2 0-6 16,10 0-2-16,6 2 0 15,2-1-5-15,3 1 0 16,0-2-6-16,-3 0 2 16,2 0-1-16,-4 0 1 15,1 0-2-15,0 0 4 16,-3 0-3-16,0 1-3 15,6-1 6-15,1 0-4 16,6 0 0-16,0 0 0 16,0 0 2-16,-7 0 0 15,-7 0 0-15,-9 0-1 0,-10 0 1 16,-6 0 2-16,-7 0-3 16,-3 0-1-16,-6 0 1 15,-1 0 1-15,-4 0-3 16,2 0 4-16,2 0-3 15,-2 0 1-15,4 0 1 16,3 0 1-16,4 0-1 16,1 0 1-16,4 2 0 15,-4-2-3-15,3 0 1 16,-2 0-2-16,0 0 3 16,0 0-4-16,-2 0 2 15,-2-3-17-15,-3-7-34 16,-6-4-46-16,-3-6-118 0</inkml:trace>
  <inkml:trace contextRef="#ctx0" brushRef="#br0" timeOffset="-122609.78">18423 9761 500 0,'-24'6'-4'16,"12"0"3"-16,6 2 7 15,6 4 18-15,3 8-15 16,22 11 9-16,6 3 2 16,7-1-8-16,2-1-5 0,-2-2-3 15,-5-2-2-15,-9 2-2 16,-11 0 2-16,-10 1 3 16,-3 5 11-1,-22 2 24-15,-17 4-4 0,-8 3-10 16,0-8-13-16,7-6-4 15,10-12-3-15,11-8-4 16,10-6 0-16,9-3-11 16,8-2-75-16,17 0-132 15</inkml:trace>
  <inkml:trace contextRef="#ctx0" brushRef="#br0" timeOffset="-121364.96">17321 8520 377 0,'-14'-2'66'0,"3"-5"-64"16,4 3 29-16,3 3 15 15,2-1 2-15,2 2-18 16,0 0-14-16,0 0-5 16,0 0 0-16,0 0-1 15,0 0-3-15,0 0 4 16,0 0-6-16,0 0 4 15,0 0-6-15,0 0 1 0,0 0-2 16,18 11-2-16,7 6 4 16,2 2 6-16,7 2 2 15,0 3-6-15,1 2 3 16,2 1-3-16,2 5 0 16,4 0-5-16,3 5 2 15,3 1-3-15,2 2 1 16,3 3-1-16,-4 1-1 15,0 4 3-15,-5 0-1 16,-1 1 1-16,-1 1-4 16,-3-2 4-16,2-2-1 15,-4 1 0-15,-2-3-3 0,1 1 5 16,1-2-2-16,-1 0-1 16,6-2 2-16,-4 0-2 15,3 0 2-15,1 0-2 16,-3-2 1-16,4-1-2 15,-5-6 3-15,-1-6-2 16,-6-2-1-16,-2-5 1 16,-5-4 0-16,-5-4 2 15,-2-2-3-15,-5-2 1 16,-1 0-1-16,-1-1 2 16,-3-3-2-16,-3 0 2 15,-2 0 0-15,0-2 0 16,-3 1-1-16,0-2-1 0,0 0 2 15,0 0-3-15,0 0-3 16,0 0-42-16,0-12-42 16,0-24-138-1</inkml:trace>
  <inkml:trace contextRef="#ctx0" brushRef="#br0" timeOffset="-121086.71">18738 9469 505 0,'-9'16'25'0,"6"2"-29"16,0 12 16-16,3 9 21 0,0 1-2 15,6 4-9-15,3-7-14 16,-3-8-6-16,-6-9 10 16,0-6 9-16,-22 1 30 15,-26 1 3-15,-14 3-30 16,-5-4-9-16,3-7 6 15,7-6-9-15,15-2-1 16,12 0-8-16,16 0-2 16,12-2 0-16,2 2-27 15,22 0-94-15,7 0-39 16,-1 7-290-16</inkml:trace>
  <inkml:trace contextRef="#ctx0" brushRef="#br0" timeOffset="-95826.16">19612 12712 489 0,'-22'-1'53'0,"15"-4"-49"16,3 5 2-16,3 0 26 16,1 0-3-16,0 0-17 15,0 0-8-15,0-1-6 16,0 1 5-16,0 0-4 16,0-1 2-16,0 1 2 0,0 0 3 15,0-2-3-15,0 2 3 16,0 0-3-1,8 0-3-15,9 0 2 16,4 0 0-16,12-1 1 0,9 0 0 16,9-5 5-16,11 3-1 15,9-3-1-15,7 3-1 16,8-5 1-16,8-1 0 16,1-4-5-16,-2-2 6 15,-10-1-11-15,-22 4 10 16,-21 4-7-16,-19 3 2 15,-15 3-2-15,-6 2 4 16,0 0 0-16,0 0 3 0,0 0 4 16,0 0-8-16,0 0-2 15,-1 0-3 1,-8 0-36-16,-5 0-66 16,-1 0-210-16</inkml:trace>
  <inkml:trace contextRef="#ctx0" brushRef="#br0" timeOffset="-95560.88">20333 12371 664 0,'-21'-3'-1'16,"11"3"-2"-16,10 0 9 0,13 4-12 16,23 17-1-16,12 11 6 15,5 7 3-15,-4 3-1 16,-11 5-1-1,-13 0 0-15,-21-1-1 0,-4 0 2 16,-26-4 0-16,-22-1 7 16,-9-9-6-16,-1-10 1 15,9-8 0-15,17-13 2 16,18-1-4-16,14-15-12 16,24-20-85-16,27-8-112 15</inkml:trace>
  <inkml:trace contextRef="#ctx0" brushRef="#br0" timeOffset="-94804.93">20947 12182 514 0,'-34'-4'10'0,"-1"3"-1"16,4 1 25-16,4 0 26 16,5 0-29-16,5 6-7 15,0 5-7-15,0 2-1 16,-1 8-7-16,-1 5 2 15,3 7-1-15,-4 9 2 16,5 7-4-16,1 7-1 16,6 4 2-16,8 2-8 15,0-2 5-15,8-2-9 0,17-2 5 16,11-4-2-16,10-4 0 16,6-5-3-16,6-4 3 15,6-4 3-15,3-4-1 16,3-8 2-16,-1-2-7 15,-2-9 6-15,-3-9-7 16,-3-3 0-16,-8-15-1 16,-2-18 4-16,-8-12-5 15,-7-9 7-15,-8-6 1 16,-9-4-4-16,-6-4 5 16,-10 2-2-16,-3-7 2 15,0-4-1-15,-23 2 2 0,-10 1-3 16,-10 8 4-16,-10 10-1 15,-6 10 2-15,-7 11 5 16,-3 12-5-16,-3 12 12 16,2 11-16-16,-1 1 0 15,10 20-4-15,13 4 3 16,12 3-4-16,15 1-18 16,17 3-31-16,4 0-52 15,7-7-174-15</inkml:trace>
  <inkml:trace contextRef="#ctx0" brushRef="#br0" timeOffset="-94301.28">20930 12452 627 0,'-7'-5'4'15,"6"5"8"-15,1 0 3 16,4 10-9-16,23 22-4 15,10 16 36-15,6 6-21 16,11 3-8-16,2-3-4 0,0-4-1 16,-3-8-4-16,-7-9 3 15,-15-8-3 1,-9-11 1-16,-12-5-3 16,-10-8-11-16,0-1-31 0,-6-18-1 15,-17-15-208-15</inkml:trace>
  <inkml:trace contextRef="#ctx0" brushRef="#br0" timeOffset="-94137.71">21187 12428 408 0,'-17'0'263'0,"-4"4"-262"16,-10 28 30-16,-3 14 10 16,-2 13-19-16,4 9-6 15,6-3-5-15,5-6-6 16,8-8-7-16,8-8 2 15,5-7-9-15,0-8-63 0,0-15-107 16</inkml:trace>
  <inkml:trace contextRef="#ctx0" brushRef="#br0" timeOffset="-93214.03">21618 12442 561 0,'-19'-8'56'0,"3"6"-63"16,8 2 18-16,7 0 34 15,1 0-12-15,0 0-22 16,1 0-17-16,29 0-2 16,22-4 7-16,29-2 14 15,14-2 7-15,8 1 2 16,1 0-15-16,-12 4-4 16,-10 3 0-16,-9 0-3 15,-15 0 3-15,-18 0-7 16,-16 0 6-16,-13 0-1 15,-10 0 0-15,-1 0 1 16,0 0 5-16,0 0-3 16,0 0 0-16,0 0 6 0,-12-1-26 15,-6-9-79-15,-4-4-111 16</inkml:trace>
  <inkml:trace contextRef="#ctx0" brushRef="#br0" timeOffset="-92973.68">22299 12191 595 0,'2'0'22'16,"4"0"-37"-16,7 13 0 15,8 15 20-15,6 11 18 16,3 4-2-16,-1 4-11 16,-5 3-2-16,-10-1-5 0,-6-6 2 15,-8-5-3-15,-7-5 0 16,-16-5 4-1,-8-4 1-15,3-6-1 0,4-9-6 16,9-4 6-16,8-4-10 16,7-1-13-16,12 0-79 15,17-19-190-15</inkml:trace>
  <inkml:trace contextRef="#ctx0" brushRef="#br0" timeOffset="-84356.47">22838 12039 462 0,'-30'-17'12'0,"5"0"-1"0,0 13 42 15,3 0-5-15,0 4-3 16,2 0-9-16,-4 0-17 16,-3 7-1-16,-1 10-15 15,0 8 6-15,1 11-3 16,0 3 3-16,2 8-3 16,2 1 4-16,8 0-7 15,4 3 1-15,3 5-1 16,8 5-4-16,0-1 2 15,0-2-2-15,18-5 4 16,6-4-5-16,6-3 1 16,10-1-2-16,6-4 4 15,7-2-1-15,10-1 1 0,6-6 0 16,2-4-2-16,5-8 5 16,-4-7-7-16,-1-6 3 15,-6-7-2-15,-5 0-1 16,1-26-1-16,-9-13 3 15,2-18 3-15,-7-16-3 16,-6-9 5-16,-7-2-6 16,-12-6 5-16,-8 5-3 15,-14 6 5-15,0 5-6 16,-28 7 6-16,-13 9-5 16,-15 7 2-16,-10 9 0 15,-11 13 0-15,-5 13 2 0,0 8-3 16,7 8-1-16,11 0-2 15,9 18 3-15,11 7-5 16,6 10-4-16,10 5-36 16,5 6-60-16,4-6-132 15</inkml:trace>
  <inkml:trace contextRef="#ctx0" brushRef="#br0" timeOffset="-84109.02">22717 12307 689 0,'-8'-6'4'0,"8"6"15"15,0 0-5-15,7 11-19 16,20 21 1-16,16 12 15 16,11 7-1-16,1-1-11 15,2-4 5-15,-4 1-3 16,-8-10-1-16,-8-5 2 15,-10-9-5-15,-14-10-5 16,-4-6-28-16,-6-7-27 16,-3-7-47-16,0-25-30 15</inkml:trace>
  <inkml:trace contextRef="#ctx0" brushRef="#br0" timeOffset="-83937.48">23080 12317 430 0,'-18'-2'131'16,"-8"2"-91"-16,-6 14 14 15,-9 22-23 1,-6 13 3-16,0 10-11 0,3 2-10 16,10-1-4-16,10-6-10 15,10-4 3-15,10-7-6 16,4-9-16-16,4-15-58 16,16-19-78-16,5-15-335 15</inkml:trace>
  <inkml:trace contextRef="#ctx0" brushRef="#br0" timeOffset="-83776.91">23232 12123 676 0,'-27'13'-16'16,"7"13"25"-16,3 5-11 0,4 11 5 15,7 5-5-15,6 4-4 16,0-1-103-16,0-9-256 15</inkml:trace>
  <inkml:trace contextRef="#ctx0" brushRef="#br0" timeOffset="-82754.09">20007 13730 521 0,'-21'-2'4'15,"14"1"4"-15,5 1 31 0,1-2 9 16,1 2-21-16,0-1-25 15,0-2-2-15,7-11-6 16,23-13 0-16,15-17 14 16,11-15-8-16,13-7 4 15,8-5-7-15,2 3 4 16,0 4-2-16,-12 10 1 16,-13 11-2-16,-15 12 4 15,-16 12-2-15,-11 8-1 16,-5 7 0-16,-7 4-11 15,0-5-14-15,0-1-30 16,-10 1-49-16,-13-2-203 16</inkml:trace>
  <inkml:trace contextRef="#ctx0" brushRef="#br0" timeOffset="-82514.73">20393 13064 397 0,'3'-2'162'0,"8"1"-166"15,11 1-16-15,12 0 19 16,9 0 1-16,2 1 3 16,1 16-3-16,-10 5 4 15,-8 9-4-15,-13 2 2 16,-10 5 3-16,-5 4-4 16,-11-1 12-16,-16-2 0 0,-3-2-2 15,8-6-10-15,1-3 4 16,12-7-7-1,9-2-16-15,0-6-102 16,3-9-281-16</inkml:trace>
  <inkml:trace contextRef="#ctx0" brushRef="#br0" timeOffset="-82154.69">20640 14252 580 0,'-22'12'5'0,"11"-6"-4"16,8-5 55-16,2-1-8 0,1 0-23 15,0-5-27-15,4-38 5 16,20-27 2-16,7-26-4 15,8-18 3-15,0-3-4 16,2 1 3-16,-2 2-3 16,-7 10 2-16,-6 10-5 15,-11 15 3-15,-3 11-1 16,-6 12 1-16,-4 14-1 0,-2 11-6 16,0 13-14-1,0 11 1-15,0 6 6 16,-8 1-43-16,-7 12-50 15,-7 13-160-15</inkml:trace>
  <inkml:trace contextRef="#ctx0" brushRef="#br0" timeOffset="-81889.39">20783 13236 637 0,'-9'-24'3'0,"6"-5"-5"15,3 1 4-15,19-6-6 16,17-4 5-16,9 3-5 16,-2 10 3-16,-6 10-1 15,-8 14-3-15,-9 1-1 16,-8 9-2-16,-3 21 6 0,-7 7 1 16,-2 9 7-16,0 4 0 15,0-2 1-15,0-3-7 16,0-5 3-16,0-2-13 15,0-8-56-15,0-10-180 16</inkml:trace>
  <inkml:trace contextRef="#ctx0" brushRef="#br0" timeOffset="-80440.43">22960 12066 385 0,'-4'5'46'15,"3"-5"-3"-15,1 0 31 0,0 0 10 16,0 0-27-16,0 0-14 16,-2 0-10-16,2 0 2 15,0 0-23-15,0 0-6 16,9-12-8-16,30-33 0 16,23-23 3-16,21-24-2 15,8-7 1-15,-4 5-1 16,-10 7 0-16,-16 12-3 15,-22 20 0-15,-15 13-3 16,-15 14 7-16,-9 10-3 16,0 4 5-16,0 4-2 15,-6 3 1-15,-10 2-10 16,-3 5-20-16,-4 0-45 0,-7 8-35 16,-3 7-156-16</inkml:trace>
  <inkml:trace contextRef="#ctx0" brushRef="#br0" timeOffset="-80185.11">23161 11320 662 0,'-4'-6'7'16,"4"3"-3"-16,0 3 2 16,7 0-4-16,26 0-12 15,16 7 12-15,8 11-4 16,-3 5 4-16,-8 2-3 0,-14 5 3 15,-11-3-2-15,-12 1 1 16,-9 2 1-16,0 0 19 16,-6 2-5-16,-11 1-9 15,3-2-4-15,4-1-3 16,5-2-1-16,5 0-44 16,0-3-88-16,6-8-308 15</inkml:trace>
  <inkml:trace contextRef="#ctx0" brushRef="#br0" timeOffset="-79789.16">23632 12432 481 0,'-10'-5'204'0,"5"0"-195"15,5 5 12-15,0 0 0 0,0 0-10 16,11 0-7-16,26 0-11 15,20-2 10-15,11 0-3 16,5 1 3-16,-5 1-2 16,-3 0-2-16,-10 0 3 15,-5 0-4-15,-13 0 4 16,-13 0-4-16,-10 0 4 16,-8 0-7-16,-6 0-20 15,0 0-31-15,-17 0-41 16,-24-14-396-16</inkml:trace>
  <inkml:trace contextRef="#ctx0" brushRef="#br0" timeOffset="-79573.75">23969 12178 568 0,'16'0'-16'0,"9"0"17"0,5 9-2 15,0 14 4-15,-2 10 8 16,-1 7 12-16,-5 5-3 15,-5 2-6-15,-8-4-1 16,-9-1-10-16,0 1 4 16,-20 2-10-16,-12 1 10 15,-7 4-8-15,0-4-14 16,3-6-18-16,-1-1-38 16,1-7-131-16</inkml:trace>
  <inkml:trace contextRef="#ctx0" brushRef="#br0" timeOffset="-79273.54">23509 12969 650 0,'0'2'2'0,"0"6"-14"15,25 7-3-15,18 14 29 16,8 10 12-16,8 7 6 0,4 3-8 16,-5-1-10-16,-5 0 1 15,-5-5-2 1,-6-3-8-16,-5-8-2 16,-4-3-1-16,-3-5-2 0,-7-5 1 15,-6-8-10-15,-4-8-40 16,-4-3-35-16,-4-25-45 15,-2-14-104-15</inkml:trace>
  <inkml:trace contextRef="#ctx0" brushRef="#br0" timeOffset="-79062.11">24125 13196 500 0,'2'0'41'16,"9"0"-29"-16,6 8-21 16,7 17 35-16,7 10 8 15,0 5-22-15,-4 2-6 16,-6-2-1-16,-9-5 6 15,-9-9 4-15,-3-4 15 0,-12-2 10 16,-24-2 1-16,-13 0-23 16,-8-4-3-16,4-6-11 15,7-5-7-15,11-3 6 16,10 0-19-16,11 0-39 16,9-4-68-16,3-2-272 15</inkml:trace>
  <inkml:trace contextRef="#ctx0" brushRef="#br0" timeOffset="-70918.01">22091 11787 615 0,'-18'-8'10'0,"9"0"-3"16,6 6 31-16,1 2 10 16,1-2-13-16,1 2-19 15,0 0-4-15,0 0-10 16,0 0 5-16,0 0-5 16,0 0 3-16,0 0-5 15,0 0 3-15,0 0 1 16,0 0-3-16,0 0 4 15,0 0-6-15,0 0 4 16,0 0-6-16,0 0 7 16,0 0-8-16,0 0 7 15,0 0-4-15,0 0 2 0,0 0-2 16,0 0 1-16,0 0 2 16,0 0-5-16,0 0 7 15,0 0-5-15,0 0 5 16,0 0-4-16,0 0 4 15,0 0 2-15,0 0-4 16,0 0 3-16,0 0-6 16,0 0 6-16,-2 0-7 15,-1 0 5-15,-13 12-8 16,-23 35 1-16,-17 28 11 16,-16 28-4-16,5 14-1 15,12 3-38-15,10 9-88 0,7-3-187 16</inkml:trace>
  <inkml:trace contextRef="#ctx0" brushRef="#br0" timeOffset="-69186.16">19590 12780 535 0,'21'-14'3'16,"16"-4"-23"-16,23-6 19 0,20-2 5 16,14 0-7-16,13 0 3 15,17 6 4-15,4 0-8 16,0 3 9 0,-12 6-11-16,-30 2-55 0,-32 2-167 15</inkml:trace>
  <inkml:trace contextRef="#ctx0" brushRef="#br0" timeOffset="-68972.74">20539 12335 596 0,'-5'-3'2'0,"5"3"-11"0,2 6-12 16,17 30 11-16,8 24 14 15,0 18-5-15,-2 15 7 16,-7-4-6-1,-9-6 2-15,-6-14-3 0,-3-17 1 16,-2-15-1-16,-15-7-7 16,-5-12-33-16,5-8-43 15,8-10-89-15</inkml:trace>
  <inkml:trace contextRef="#ctx0" brushRef="#br0" timeOffset="-68449.11">23416 12518 690 0,'0'0'-25'16,"16"5"14"-16,36 4 4 16,29 2 9-16,34 5-2 15,29 1 1-15,18-1-1 0,13-2-23 16,-10-3-68-16,-26-5-125 16</inkml:trace>
  <inkml:trace contextRef="#ctx0" brushRef="#br0" timeOffset="-68201.2">24211 12182 620 0,'24'25'-132'15,"15"16"124"-15,10 21 7 0,-3 13 3 16,-4 10-4-16,-18 9 3 15,-20 4-2-15,-13 2 0 16,-40-5-21-16,-25-12-3 16,-15-12 26-16,-7-10-2 15,-4-5 5-15,-1-6-4 16,-2-5-5-16,2-7-221 16</inkml:trace>
  <inkml:trace contextRef="#ctx0" brushRef="#br0" timeOffset="-65569.74">21167 13533 237 0,'116'0'-221'0</inkml:trace>
  <inkml:trace contextRef="#ctx0" brushRef="#br0" timeOffset="-61237.01">14206 10078 511 0,'-9'-10'9'0,"5"7"-25"16,4 6 10-16,0 31-2 0,0 21 11 15,4 20-3-15,15 10 2 16,1 2-22-16,7-4-62 16,-8-7-146-16</inkml:trace>
  <inkml:trace contextRef="#ctx0" brushRef="#br0" timeOffset="-61057.5">14454 11274 436 0,'-10'51'7'0,"0"5"-10"15,0 18 4-15,4 2-2 0,4-5 2 16,2-4-2-16,6 0-27 16,16 2-52-16,2-9-99 15</inkml:trace>
  <inkml:trace contextRef="#ctx0" brushRef="#br0" timeOffset="-60556.84">17694 9632 436 0,'0'0'78'0,"0"22"-87"15,-6 30 11-15,-10 21 1 16,-2 16-3-16,6 3 2 16,10 3-2-16,2-4-25 0,0-16-190 15</inkml:trace>
  <inkml:trace contextRef="#ctx0" brushRef="#br0" timeOffset="-60333.44">18004 8747 668 0,'-48'0'-16'0,"-4"35"-47"15,-12 61 23 1,-15 60-84-16,-7 47-213 16</inkml:trace>
  <inkml:trace contextRef="#ctx0" brushRef="#br0" timeOffset="-37205.1">15856 11886 56 0,'-23'0'5'15,"7"0"1"-15,5 0-5 16,6 0 6-16,5 0-6 16,0 0-2-16,0 0-4 15,0 0-1-15,0 0-9 16,2 0 2-16,14 0-16 0</inkml:trace>
  <inkml:trace contextRef="#ctx0" brushRef="#br0" timeOffset="-5414.79">3907 8726 530 0,'0'-9'11'16,"-6"2"-6"-16,3 7 41 16,3 0 1-16,0 0-20 15,0 0-21-15,-4 16-2 0,4 23-1 16,-6 18 13-1,3 11 11-15,-1 2-18 16,-1-8 2-16,2-3-5 16,2-5-2-16,-1-6-2 0,2-9 3 15,0-5-7-15,0-10 6 16,0-10-3-16,0-3-2 16,0-8 0-16,0 0-27 15,2-3-57-15,4 0-104 16,4-7-246-16</inkml:trace>
  <inkml:trace contextRef="#ctx0" brushRef="#br0" timeOffset="-5277.17">4107 9328 499 0,'0'15'9'16,"0"-1"-1"-16,0 0 33 0,0-6-13 15,0-1-23-15,10-3-8 16,12-4-54-16,6-24-125 15</inkml:trace>
  <inkml:trace contextRef="#ctx0" brushRef="#br0" timeOffset="-4400.51">4577 8638 504 0,'-8'-12'46'0,"6"8"-35"15,2 1 18-15,2-6-17 16,26-5-9-16,11-6-2 15,8 1 1-15,-5 4 1 16,-6 9-5-16,-14 6 3 16,-9 0-5-16,-13 21 5 15,0 14 10-15,-16 15 23 16,-10 11-10-16,-3 1-9 16,7-5-11-16,4-10-3 15,10-8 3-15,8-7-8 16,0-11-2-16,0-11-68 0,16-10-97 15</inkml:trace>
  <inkml:trace contextRef="#ctx0" brushRef="#br0" timeOffset="-4257.08">4818 8731 480 0,'0'-9'61'0,"4"0"-53"16,3-1 20-16,7-3-13 15,7-1-5-15,7 2-6 16,-1 1-5-16,-5 7 2 15,-4 4-15-15,-17 9-97 16,-1 20-135-16</inkml:trace>
  <inkml:trace contextRef="#ctx0" brushRef="#br0" timeOffset="-4125.75">4870 8838 394 0,'-3'1'113'0,"3"-1"-67"16,0 0-19-16,3 0-19 15,22 0-18-15,8-8 11 16,16-10 5-16,0-6 0 15,-3-1-2-15,-10 1-16 16,-14 4-117-16,-14 0-192 16</inkml:trace>
  <inkml:trace contextRef="#ctx0" brushRef="#br0" timeOffset="-3929.71">5056 8457 417 0,'-6'-1'163'0,"3"1"-159"15,3 5-1 1,0 31-19-16,10 16 31 16,8 13 7-16,-1 0-16 0,-1-6 1 15,-1-7-7-15,-3-5 4 16,-6-6-6-16,-3-4 6 16,-3-3-8-16,0-8-41 15,-12-9-188-15</inkml:trace>
  <inkml:trace contextRef="#ctx0" brushRef="#br0" timeOffset="-3605.27">4889 9114 574 0,'-10'21'4'15,"10"2"-4"-15,0 2 0 16,13 2 9-16,14 0-5 15,13-1-4-15,2-3 1 16,1-7 1-16,-3-8 2 16,-9-7-5-16,-5-1 5 15,-11 0-6-15,-1-11 4 16,-5-17 5-16,-4-7-1 16,-5-10-1-16,0-5-4 15,-18 0 4-15,-12 0-6 16,-7 7 4-16,-3 8-3 15,-1 10 4-15,6 10-1 16,2 6-1-16,5 8-5 0,7 1-11 16,4 17-39-16,3 9-114 15</inkml:trace>
  <inkml:trace contextRef="#ctx0" brushRef="#br0" timeOffset="-3465.65">4937 9202 591 0,'-6'0'6'0,"6"0"-6"16,14-1-14-16,24-20 2 15,20-8 16-15,3-8-40 16,-7-5-126-16</inkml:trace>
  <inkml:trace contextRef="#ctx0" brushRef="#br0" timeOffset="-3229.28">5181 8488 612 0,'-3'0'13'15,"3"0"-9"-15,0 0 5 16,8 4-14-16,14 4 3 15,9 6 3-15,2-1 3 0,3-1-4 16,-8-4 2-16,-3-1-10 16,-17 3-101-16,-8 1-129 15</inkml:trace>
  <inkml:trace contextRef="#ctx0" brushRef="#br0" timeOffset="-2930.06">5241 8664 228 0,'0'0'326'16,"0"0"-319"-16,1 0-30 15,18 1 5-15,9 8 21 16,1 5 5-16,-11 9-6 16,-3 9 0-16,-15 8 3 15,-11 10 10-15,-17 2-2 0,-6-6-3 16,13-11 6-16,6-14-10 16,9-15 1-16,6-6-3 15,0 0-5-15,0-6 4 16,9-15-2-16,9-3 6 15,0 3-6-15,-2 8-2 16,5 9-4-16,1 4 6 16,5 0-4-16,4 0 7 15,-2 4-6-15,0 8 5 16,0-1-3-16,-10-3 1 16,-1-5-4-16,-8-3-97 15,-10-15-205-15</inkml:trace>
  <inkml:trace contextRef="#ctx0" brushRef="#br0" timeOffset="-2737.59">5519 8317 426 0,'8'29'-3'16,"0"20"34"-16,4 17 29 15,3 18 4-15,-1 6-26 16,2 7-11-16,-3-1-18 15,-2-7-9-15,4-10 4 16,-3-9-6-16,1-15 5 16,-4-14-37-16,-6-23-113 0</inkml:trace>
  <inkml:trace contextRef="#ctx0" brushRef="#br0" timeOffset="-2421.88">5756 8347 592 0,'10'0'-13'0,"5"2"6"16,8 17 11-16,-6 9 5 15,-5 15-5-15,-10 13 2 16,-2 7 5-16,-15 3-8 16,-12-8 2-16,-1-12-3 15,8-20-9-15,4-15 4 0,10-11-4 16,6 0 5-16,3-15 3 15,22-6-5 1,8-1 0-16,0 7 8 16,-5 8-4-16,2 5 1 0,-9 2 2 15,0 0-3-15,-7 0 3 16,-6 5-5-16,-5-1 5 16,-2-1-8-16,-1-3-36 15,0 0-68-15,0-25-27 16</inkml:trace>
  <inkml:trace contextRef="#ctx0" brushRef="#br0" timeOffset="-2249.34">5934 8290 378 0,'-1'-4'63'15,"1"4"-46"-15,4 15-36 16,11 27 45-16,8 23 44 16,-3 20-33-16,-3 10 4 0,1 4-12 15,-3-4 0-15,-1-2-21 16,-3-8-5-16,2-14-1 15,-1-10-1-15,2-13-4 16,2-18-54-16,6-24-90 16</inkml:trace>
  <inkml:trace contextRef="#ctx0" brushRef="#br0" timeOffset="-1940.58">6667 8493 672 0,'-32'21'7'0,"9"4"-9"16,11 1 14-16,12 1-2 16,10-2-9-16,20-4-12 15,8-8 8-15,0-11 3 16,-2-2-5-16,-11-26-10 15,-12-6-5-15,-13-7 6 0,-16 3 6 16,-22 4 13 0,-16 11-5-16,-7 12-2 15,1 9 0-15,9 0 0 16,13 16 1-16,29 2-5 0,9-6-43 16,22-10-149-16</inkml:trace>
  <inkml:trace contextRef="#ctx0" brushRef="#br0" timeOffset="-1769.03">6887 8258 62 0,'0'4'629'0,"0"20"-641"16,0 15 14-16,10 17 19 16,0 12-6-16,5 4-9 15,-2 2-7-15,5-2 5 16,-3-6-10-16,-3-10-28 15,-8-10-52-15,-4-23-114 0</inkml:trace>
  <inkml:trace contextRef="#ctx0" brushRef="#br0" timeOffset="-1617.45">6912 8542 255 0,'0'-32'289'0,"4"7"-282"16,21 5 13-16,7 8 1 15,5 5-9-15,-2 6-7 16,-5 1-2-16,-5 0-4 15,-6 11 2-15,-9 5-1 16,-10 8-13-16,-1 7-58 16,-29 3-72-16</inkml:trace>
  <inkml:trace contextRef="#ctx0" brushRef="#br0" timeOffset="-1213.53">6742 8875 575 0,'-8'22'-2'0,"8"10"18"15,0 2 17-15,3-1-7 16,15 1-14-16,4-8-8 16,2-4-6-16,-2-11 6 15,4-8-8-15,-4-3 3 16,-1-25-16-16,-4-17-11 16,-6-5-33-16,-6 0-9 15,-5 13 52-15,0 15 15 16,0 10 26-16,0 9 27 0,0 0-19 15,0 21-29-15,0 13 7 16,0 6 6-16,13 6-7 16,13-11-9-16,3-9 4 15,7-9-3-15,-8-13-2 16,-1-4 5-16,-11-3-4 16,-10-17 2-16,-6-6 5 15,0 0 4-15,-16 2-1 16,-7 8 9-16,-2 5 18 15,-1 5-12-15,0 6-8 16,3 0-9-16,6 6-6 16,2 9-4-16,12 4 1 0,3 3-34 15,6-5-67-15,20-13-101 16</inkml:trace>
  <inkml:trace contextRef="#ctx0" brushRef="#br0" timeOffset="-946.25">7245 8750 614 0,'-20'17'1'16,"7"3"4"-16,9-3 29 16,4 3 6-16,0-5-30 15,3-3-8-15,11-3-5 0,-1-6 0 16,-4-3 7-16,-5 0-1 15,-4-7 1 1,0-11 7-16,-4-3 0 16,-14-2-6-16,-6 7-6 0,-3 9-4 15,5 6-16-15,7 1-8 16,3 0-28-16,11 0-52 16,1 0-277-16</inkml:trace>
  <inkml:trace contextRef="#ctx0" brushRef="#br0" timeOffset="-742.13">7344 8248 530 0,'8'0'9'0,"4"28"-15"16,7 17 44-16,0 16 47 0,0 15-55 15,1 9-12-15,-4 5-2 16,3 3-9-16,-1-5-5 15,-3-6-1-15,1-10 1 16,-1-15-16-16,-6-19-63 16,-5-26-89-16</inkml:trace>
  <inkml:trace contextRef="#ctx0" brushRef="#br0" timeOffset="-589.83">7463 8592 534 0,'0'0'-1'0,"13"0"-29"16,12 0 31-16,6 0 2 0,1 0-2 16,0 7 0-16,-7-2-7 15,-2-5-101-15,-7 0-289 16</inkml:trace>
  <inkml:trace contextRef="#ctx0" brushRef="#br0" timeOffset="-346.48">7602 8511 413 0,'-17'14'143'16,"5"3"-135"-16,9 8 17 16,3 7-5-16,0 4 4 15,22 1-16-15,5-8-9 16,4-10-1-16,1-13 2 0,-4-6 1 16,-7-13-3-16,-12-19-4 15,-9-7 11-15,0-2 1 16,-22 3-1-16,-14 8 1 15,-5 10-5-15,-1 6 0 16,7 11 0-16,12 3-9 16,10 0-2-16,13 0-43 15,0 0-85-15,18-15-268 16</inkml:trace>
  <inkml:trace contextRef="#ctx0" brushRef="#br0" timeOffset="-156.99">7789 8257 496 0,'0'0'103'16,"1"18"-101"-16,7 11 4 16,2 23 57-16,6 6-39 15,2 4-17-15,-1 9 1 16,3-1-7-16,-1 1 1 16,-3-6-2-16,1-10 2 15,-1-12-7-15,-6-15-49 16,-4-25-53-16,-5-9-169 15</inkml:trace>
  <inkml:trace contextRef="#ctx0" brushRef="#br0" timeOffset="82.36">7984 8407 516 0,'13'-14'7'16,"4"3"4"-16,2 4 0 16,2 4 6-16,-5 3-14 15,-1 0-1-15,-12 9-3 16,-3 10 0-16,0 8-10 15,-30 5-17-15,-4 2-7 16,1-6 0-16,11-10 35 16,10-8 4-16,9-8 27 15,3-2-7-15,3 2-13 16,22-2-17-16,8 0 21 16,12 0-5-16,-2 0-4 15,-1 0-5-15,-2 0 1 16,-11 0-126-16</inkml:trace>
  <inkml:trace contextRef="#ctx0" brushRef="#br0" timeOffset="270.87">8426 8482 686 0,'-6'0'8'0,"6"0"-7"16,9 0-12-16,22 3 3 16,5 5 8-16,-2-2-54 0,-4-6-165 15</inkml:trace>
  <inkml:trace contextRef="#ctx0" brushRef="#br0" timeOffset="422.47">8715 8475 640 0,'0'0'34'0,"0"0"7"16,0 2 3-16,6 2-9 16,15 3-24-16,10 2-13 15,6 4 7-15,5 2-5 16,-5-4-36-16,-4-11-125 16</inkml:trace>
  <inkml:trace contextRef="#ctx0" brushRef="#br0" timeOffset="561.54">9098 8475 489 0,'0'2'249'16,"0"-2"-246"-16,0 0 20 0,1 0 14 15,7 2-27-15,2 4-7 16,11 2-6-16,-5 9 3 16,-2 2-70-16,-13-3-149 15</inkml:trace>
  <inkml:trace contextRef="#ctx0" brushRef="#br0" timeOffset="19949.62">3765 9700 373 0,'0'0'7'0,"-2"0"-2"15,1 0-6-15,1-1 5 16,0-1 1-16,0 2 1 16,0-3-5-16,0 1-1 15,0-5 1-15,1-3 0 16,5 0 2-16,1 3-3 16,-4 2 4-16,3 1-3 15,3-1-2-15,3-2 2 16,2-1 0-16,3 0 1 0,1-2 3 15,6-1-2-15,1-2 1 16,-1 0 0-16,0-1-1 16,5-1 2-16,-3 5-3 15,7-1 0-15,-2 0-2 16,2 1-1-16,2 2 4 16,-3 5-5-16,8 0 2 15,-2 1-1-15,0 2 2 16,7 0-1-16,0 0 0 15,4 0 0-15,-1-1 2 16,4 1-2-16,-1 0 0 16,8 0 0-16,-2-4 0 15,11-2 2-15,6-5-3 0,4-1 2 16,1-1-1-16,-6 2-1 16,0 0 2-16,-3-2 0 15,0-2 0-15,3 0-1 16,0 0 1-16,1 0-3 15,-4 3 4-15,5 1-3 16,-1 2 2-16,-1 4-2 16,2 2 2-16,-1 3-1 15,-1 0 0-15,-6 0 1 16,0 0-2-16,-5-4 2 16,2 1-1-16,6-1 1 15,2-3-2-15,5 1 1 0,0-3 3 16,-2 0-3-16,1 2 0 15,2-1 0-15,-1 0 1 16,2-2-2-16,0 0 2 16,-2 0-1-16,1-5 0 15,1 0 1-15,-1-3 0 16,5-4-1-16,-1 1 0 16,-3 1 0-16,-7 3 1 15,-3 4-1-15,-3 4 0 16,-5 5 0-16,-3 4 0 15,-5 0-1-15,-6 7 2 16,-1 2-1-16,-3 3 0 16,-4-4-1-16,4-1 3 0,-7-4-3 15,-2-3 4-15,2 0 1 16,1 0 3 0,4-1 2-16,1-8 1 15,0-5 2-15,-2 3-6 0,-9 4-3 16,-7 0-3-16,-7 4 2 15,-8 2-3-15,-5 1 3 16,-3 0-3-16,-1 0 0 16,0 0 1-16,0 0 1 15,0 0-2-15,0 0-1 16,0 3 2-16,0 9-6 16,0 9 11-16,-5 11-6 0,-3 0-57 15,-4 0-119-15</inkml:trace>
  <inkml:trace contextRef="#ctx0" brushRef="#br0" timeOffset="22322.17">3987 10576 6 0,'-3'-4'321'0,"1"-10"-309"16,2-1 10-16,0-2 6 0,10-1-4 16,5-2-11-16,5-2-7 15,5 2 2-15,-3 2-1 16,8 8-6-16,-5 10 0 15,-1 8-4-15,-7 28 4 16,-9 17 0-16,-5 10 8 16,-3 3-2-16,0-6-3 15,-10-11-2-15,-3-15 1 16,-2-10 0-16,-2-9 0 16,4-5 17-16,0-4 18 15,5-2-8-15,2-4 1 16,5 0-2-16,1 0-12 0,0 0-14 15,0 0-2-15,7 0-12 16,18 0 10-16,11 0 1 16,3-2 4-16,5-5-5 15,-6 5 3-15,-8 2-4 16,1 0 4-16,-7 0-2 16,4 0-26-16,-2 1-92 15,-3 2-4-15</inkml:trace>
  <inkml:trace contextRef="#ctx0" brushRef="#br0" timeOffset="22443.84">4686 10908 237 0,'2'3'261'0,"-2"-3"-262"16,2 0 2-16,11 0-2 16,5 0-7-16,12-8-40 15</inkml:trace>
  <inkml:trace contextRef="#ctx0" brushRef="#br0" timeOffset="22966.45">5095 10023 485 0,'-22'-12'10'0,"14"4"18"15,2 6 56-15,4 2-31 16,2 0-17-16,0 0-26 16,0 0-9-16,0 4-2 15,20 15-3-15,5 6 5 16,8 1 4-16,1-1-5 16,0-7 2-16,-1-1-6 0,-6-6-42 15,-5-2-53-15,-13-4-36 16,-9-5-134-1</inkml:trace>
  <inkml:trace contextRef="#ctx0" brushRef="#br0" timeOffset="23241.88">5252 10164 207 0,'-10'4'190'0,"4"-1"-151"15,4 4-10-15,2 0-18 16,2 8-14-16,17 6 3 16,4 4 2-16,5 2-2 15,-4 3 1-15,-2 2 3 16,-11 3-31-16,-11-1 0 15,0-8 3-15,-14-6 22 16,-11-9 4-16,3-4 37 0,3-5 5 16,5-2-4-1,8 0 25-15,6 0-42 16,0 0-19-16,6 0-16 16,13 2 7-16,5 5 6 0,0 2 0 15,1 5-1-15,-7 2-2 16,-3-3-31-16,1-4-17 15,-1-9-18-15,0 0-1 16,-3-17-34-16</inkml:trace>
  <inkml:trace contextRef="#ctx0" brushRef="#br0" timeOffset="23445.88">5446 10099 310 0,'-3'-2'206'0,"0"2"-201"0,3 0 0 16,0 14-11-16,12 15 10 16,4 15 8-16,-1 4 1 15,0 4-5-15,1 4 0 16,1-4-7-16,1 2 3 16,1-4-3-16,2-5-22 15,-2-10-94-15</inkml:trace>
  <inkml:trace contextRef="#ctx0" brushRef="#br0" timeOffset="23754.59">5689 10274 586 0,'-9'-4'8'0,"9"-3"-10"15,4-1-7-15,17-5 1 16,6-4 9-16,-5 2-2 15,-7 5-2-15,-15 9-10 16,0 1 6-16,-21 1 12 16,-16 20-5-16,-6 6 11 15,6 5 11-15,4-4 27 16,11-6-10-16,11-8-11 16,11-2-13-16,0 2-17 15,27 6 2-15,10 2-1 16,11-5 2-16,4-6-2 0,0-11 0 15,-6 0-49-15,-11-21-49 16,-13-10-44-16,-13-6-156 16</inkml:trace>
  <inkml:trace contextRef="#ctx0" brushRef="#br0" timeOffset="23886.23">5859 10192 130 0,'-20'-24'266'0,"7"9"-194"16,7 10 13-16,6 5-23 15,0 7-54-15,1 27-25 16,15 17 22-16,1 12 1 15,4-4-6-15,4-13 1 16,-1-16-12-16,1-16-74 16,-7-14-46-16,-7-22-154 15</inkml:trace>
  <inkml:trace contextRef="#ctx0" brushRef="#br0" timeOffset="24234.3">5936 10230 438 0,'-16'-12'80'0,"5"6"-3"15,11 2-22-15,0 3-44 16,11-1-11-16,14-3-6 15,5-2 7-15,-2 0 0 16,-6 2-2-16,-2 2-34 16,-7-4-32-16,-7-3-7 15,-5-5 11-15,-1-7 0 16,0-6 32-16,-10-3 28 16,0 4 5-16,5 2 33 15,4 8 7-15,1 7-21 0,0 6-11 16,0 4-5-16,9 7 5 15,4 21 14-15,-1 16 32 16,-6 15-7-16,-2 11 9 16,-4 7-27-16,0 0-7 15,0-5-5-15,0-5-4 16,0-6-6-16,0-7-2 16,5-8 0-16,-4-10-6 15,1-8 1-15,1-10-1 16,0-7 0-16,-2-5-29 15,2-6-59-15,0-6-89 16</inkml:trace>
  <inkml:trace contextRef="#ctx0" brushRef="#br0" timeOffset="24938.41">6671 10103 198 0,'-13'-13'266'15,"7"1"-264"-15,6-2 11 16,6-1-7-16,23 1-1 15,3 4 6-15,7 10-2 16,1 0 3-16,-1 18-3 16,-8 22 1-16,-9 15-1 15,-9 10 2-15,-13 3-6 16,-2-5-5-16,-22-9 5 0,-2-9-4 16,-2-12 5-1,2-13-1-15,0-10 25 16,10-6 23-16,4-4-18 15,9 0-6-15,3 0-11 0,0 0-14 16,6 0-13-16,19 1 3 16,13 3 4-16,6 4 4 15,0-1-4-15,-3 2-4 16,1-2-40-16,-8-6-39 16,-6-1-36-16,-13-15-216 15</inkml:trace>
  <inkml:trace contextRef="#ctx0" brushRef="#br0" timeOffset="25142.51">7080 10113 548 0,'0'-3'19'0,"6"1"-20"16,8 2-16-16,2 0 18 0,4 13 0 16,-6 12 1-16,-7 13-3 15,-7 8 5-15,0 2 4 16,0-3-10-16,-6-12 7 15,-1-13-7-15,4-12 4 16,3-8-7-16,0-1-28 16,6-26-40-16,11-14-79 15</inkml:trace>
  <inkml:trace contextRef="#ctx0" brushRef="#br0" timeOffset="25454.09">7251 10173 294 0,'-1'34'77'16,"-7"5"-68"-16,5 2 30 0,3-8-24 15,0-7-8-15,0-12-3 16,0-5-1-16,8-9-1 16,2 0 1-16,0-16 3 15,2-14 2-15,3-8-2 16,-4 1-3-16,-4 5-1 16,-1 9 0-16,0 11 6 15,1 5-6-15,0 3 0 16,7 4-1-16,-2 0-2 15,3 4 1-15,2 21 8 16,-3 13 10-16,-2 9 19 16,-1 7-21-16,-1 0-7 15,1-3 1-15,2-8-9 0,-1-4 4 16,0-6-6-16,0-4 2 16,-3-5-1-16,1-9-10 15,0-13-67-15,-4-5-140 16</inkml:trace>
  <inkml:trace contextRef="#ctx0" brushRef="#br0" timeOffset="25634.15">7762 10284 655 0,'-3'0'2'0,"3"0"5"15,0 0-7-15,0 0-2 16,19 0-18-16,7-8-50 16,5-15-142-16</inkml:trace>
  <inkml:trace contextRef="#ctx0" brushRef="#br0" timeOffset="25794.71">8197 10190 645 0,'0'0'0'0,"0"0"-1"0,14 0-13 15,16 0 4-15,3 0-58 16,1-12-303-16</inkml:trace>
  <inkml:trace contextRef="#ctx0" brushRef="#br0" timeOffset="25942.32">8602 10057 679 0,'-6'0'35'15,"3"0"-31"-15,3 0 1 16,0 0-4-16,9 4-6 16,18 2 2-16,4-2-7 0,-1-4-116 15</inkml:trace>
  <inkml:trace contextRef="#ctx0" brushRef="#br0" timeOffset="26114.86">8958 10093 771 0,'-15'0'23'0,"11"0"8"16,4 0-3-16,0 0-17 16,0 0-7-16,0 0-7 15,0 0-4-15,0 0-4 16,0 0-11-16,0 0-10 15,0-1-19-15,-5-13-20 16,-14-7-116-16</inkml:trace>
  <inkml:trace contextRef="#ctx0" brushRef="#br0" timeOffset="27466.49">4129 11158 573 0,'-15'-1'21'15,"5"0"-28"-15,9 1 9 16,-1 0-1-16,2 0-2 16,0 0 3-16,0 0-1 15,0 0 3-15,0 0-2 0,0 0 5 16,0 0-3-16,5 0 9 16,6 0 1-16,6 0-1 15,4 6-2-15,5 1 1 16,3-1-1-16,3-2-7 15,6-1 4-15,1-2-6 16,7 2 2-16,-2-1-1 16,11-2 0-16,0 0-2 15,7 0 1-15,5 0-1 16,3 0 0-16,5 0 6 16,2-5-7-16,10 1 2 15,-3 3-1-15,5-1 0 0,2 0-2 16,0-4 5-16,9-4-4 15,-2-5 2-15,8-7 1 16,7-6-4-16,9-3 6 16,6 1-6-16,2 1 5 15,5 1-4-15,7 6 3 16,2 2-3-16,1 8 2 16,-8 1-1-16,-8-2-2 15,-6-4 5-15,-3-6-5 16,-1-1 9-16,0-1-1 15,-6 2 0-15,-7 3-4 16,-7 4 5-16,-5 4-6 16,-4 4 4-16,-6 4-1 0,-11 3-1 15,-12-1 0-15,-12 2-5 16,-12 0 6-16,-7 0-3 16,-3-1 5-1,-4 1-2-15,-1-2-2 0,-6 1 3 16,0 0-4-16,-7 1 2 15,-3-2-3-15,0 2 5 16,-3 0-5-16,-3 0 6 16,0 0-5-16,0 0 8 15,0 0-4-15,0 0-4 16,0 0 1-16,0 0-5 16,0 0 3-16,0 0-33 0,-3 6-36 15,-6 23-34-15,-10 15-31 16,-11 12-200-1</inkml:trace>
  <inkml:trace contextRef="#ctx0" brushRef="#br0" timeOffset="32550.74">9541 9146 87 0,'-16'-7'286'0,"-2"-1"-281"16,-6 4 42-16,8 1 1 0,3 0 3 16,1 3-9-16,-2 0-21 15,2 0 2 1,-2 0-9-16,-1 0 0 16,-6 0 2-16,-1 10-14 0,-3 8 5 15,-3 4-3-15,6 6 2 16,1 2-2-16,6 1-1 15,4-1-1-15,3 0-1 16,5 2 1-16,3 0-1 16,0 5 3-16,6-1-4 15,13-1 1-15,6 1-1 16,5-3 2-16,11 0-2 0,8-2 0 16,6-2 0-1,5-8 1-15,1-4 2 16,-5-9-3-16,-4-5 2 15,-7-3-2-15,-4 0 1 0,-3-18 0 16,-7-9 1-16,0-12 1 16,-1-6-2-16,-3-8 2 15,-4-7-5-15,-4 2 5 16,-5-2-4-16,-8 3 1 16,-6 5-2-16,-3 3 4 15,-22 9-1-15,-14 5 1 16,-10 3 4-16,-13 14 1 15,-18 7 3-15,-10 11-8 16,-4 4 3-16,18 15-6 16,20 3 0-16,24-9-4 15,26 2-3-15,6 7-16 16,38 1-34-16,14-2-58 0,13-15-191 16</inkml:trace>
  <inkml:trace contextRef="#ctx0" brushRef="#br0" timeOffset="33195.08">10060 9117 495 0,'-27'-12'6'0,"3"3"11"15,4 2 50-15,6 3-15 16,3 1-16-16,7 2-11 16,4 1-12-16,0 0-13 15,9-4-4-15,22-4-4 16,13-6 7-16,11-4 4 16,6 1 5-16,4 1-4 15,7 5-1-15,11-3 0 0,11 2-1 16,3-3 1-16,-6 1-3 15,-11 1 2-15,-11 3-1 16,-15-1-1-16,-6 3 0 16,-5 0-1-16,-10 2 3 15,-3-1-3-15,-5 1 2 16,-1-2-2-16,-1-4-4 16,-4-4-62-16,-15-2-75 15,-4-1-194-15</inkml:trace>
  <inkml:trace contextRef="#ctx0" brushRef="#br0" timeOffset="33407.21">10888 8643 656 0,'-4'-5'-5'0,"4"2"-4"16,0 3-3-16,11 2 2 16,13 21 9-1,3 12 2-15,3 12 10 0,-3 10 1 16,-8 1-4-16,-10 2-3 15,-9-6-1-15,0-8 1 16,-9-6-4-16,-12-8 3 16,0-5-4-16,-3-6-1 15,2-9-52-15,0-9-96 16</inkml:trace>
  <inkml:trace contextRef="#ctx0" brushRef="#br0" timeOffset="34374.12">10462 8564 539 0,'0'-7'4'16,"3"-3"-2"-16,30-4-7 15,12-1 7-15,7 1 4 16,-4 11-8-16,-6 3 5 16,-12 9-6-16,-13 12 3 15,-17 8-3-15,-3 7 1 16,-30-1 9-16,-13 3-3 16,-6-10 3-16,5-8 3 15,7-11 34-15,12-6-3 16,14-3-5-16,10 0-5 0,4 0-14 15,1 0-19-15,26 0-8 16,13-4 8-16,11-7 4 16,1 1-1-16,-4 3-2 15,-8 2 1-15,-8 3 0 16,-6 1 0-16,-5 1 0 16,-7 0 0-16,-3 0 0 15,-3 0 0-15,-5 0 1 16,0 0-2-16,0 0 1 15,0 0-15-15,3 0-39 16,2 0-49-16,-3 0-29 16</inkml:trace>
  <inkml:trace contextRef="#ctx0" brushRef="#br0" timeOffset="38098.28">10377 8236 385 0,'0'-2'9'16,"0"2"-6"-16,0 0 23 0,0 0 10 16,0 0 6-16,0 2-13 15,-15 23 2-15,-9 18 3 16,-7 22 2-16,-3 12-23 16,0 2-8-16,13-7-4 15,4 1 0-15,10-3-3 16,7 4-42-16,-2-6-88 15,-2-16-239-15</inkml:trace>
  <inkml:trace contextRef="#ctx0" brushRef="#br0" timeOffset="38626.4">9842 7888 577 0,'-30'-14'11'0,"5"7"-4"16,3 7 28-16,5 0 1 16,0 0-12-16,5 26-21 15,2 12-3-15,8 9 0 16,2 3 1-16,16-9-2 0,12-9 1 15,11-11 0 1,-3-7 1-16,0-14-2 16,-5 0-1-16,-7-16-2 15,-10-16 4-15,-7-7 2 16,-7-1-2-16,-10 1 1 0,-20 7-2 16,-8 10 3-16,-2 8-4 15,4 10 3-15,3 4-5 16,10 3 2-16,7 21-3 15,8 17-13-15,8 9-58 16,5 4-74-16,18-6-250 16</inkml:trace>
  <inkml:trace contextRef="#ctx0" brushRef="#br0" timeOffset="38774.01">9914 8221 510 0,'0'4'41'0,"-2"-2"-34"16,-2 7 32-16,1 9-22 0,1 11-10 15,2 14-4-15,0 7 0 16,2 5-1-16,8-4-4 16,-1-1-24-16,-2 0-59 15,-7-6-55-15</inkml:trace>
  <inkml:trace contextRef="#ctx0" brushRef="#br0" timeOffset="39038.3">9859 8681 534 0,'0'-6'3'16,"0"3"-6"-16,15-2-8 16,16 1 11-16,5-1 2 0,-5 5 1 15,-10 0-3-15,-12 0 2 16,-9 2-6-16,-3 8 12 16,-26 7 36-16,-5 2-22 15,1-1-2-15,11-9 11 16,7-5 5-16,15-4-7 15,0 0-22-15,0 0-10 16,33-4-4-16,15-9 4 16,16-6 6-16,6 0-5 15,0 4-41-15,-15 2-84 16,-15 1-211-16</inkml:trace>
  <inkml:trace contextRef="#ctx0" brushRef="#br0" timeOffset="44502.38">6877 11303 70 0,'103'-39'1'0,"-26"4"-24"16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46:47.0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17679 3050 11 0,'-7'0'-2'16</inkml:trace>
  <inkml:trace contextRef="#ctx0" brushRef="#br0" timeOffset="795.87">17094 2222 425 0,'-6'0'21'16,"4"0"-19"-16,2 0 6 0,0-3 14 15,0-3-4-15,20-5-18 16,20-8 7-16,11-7-7 15,2 1 5 1,-1 7-2-16,-11 10-1 0,-8 8-3 16,-8 10 0-16,-12 26 1 15,-10 17 1-15,-3 14 8 16,-21 2-7-16,-12-1 3 16,-1-9-4-16,-6-10 4 15,3-12-3-15,3-10 2 16,2-10 1-16,7-8 19 15,10-6 2-15,5-3-11 0,8 0 11 16,2 0-19 0,0 0-3-16,24-12-9 15,12-8 9-15,13-5-3 16,4 4-1-16,0 10 1 0,-4 7-5 16,-6 4 7-16,-3 0-6 15,-9 0 5-15,-5 0-4 16,-4 0 4-16,-9 0-3 15,-2 0 1-15,-5 0 0 16,-3 0-1-16,-1 0 3 16,-2 0-4-16,1 0 6 15,1 0-9-15,5 0-8 16,2 0-74-16,1-16-40 0</inkml:trace>
  <inkml:trace contextRef="#ctx0" brushRef="#br0" timeOffset="1164.88">17691 1860 562 0,'-19'3'15'0,"6"1"-18"16,8 6 4-16,5 11 3 0,0 12-6 15,2 14 8-15,9 6-9 16,6-3 11 0,0-4-10-16,9-7 5 15,-1-7-3-15,2-11 2 0,1-12-3 16,-1-9 0-16,0-9 7 16,1-29-7-16,-4-13 11 15,-4-10-12-15,-9-6 7 16,-9-2-5-16,-2 7 0 15,-5 8-9-15,-16 13 5 16,-4 16 2-16,-6 13-7 16,-2 12-2-16,-1 3-17 15,0 25-16-15,4 5-48 16,3 1-118-16</inkml:trace>
  <inkml:trace contextRef="#ctx0" brushRef="#br0" timeOffset="1328.03">17723 1985 481 0,'2'0'19'16,"6"0"-17"-16,5-12 1 15,5-2 1-15,4 0-1 16,-1 4-4-16,-1 5 4 16,-4 5-8-16,-1 0-7 15,-11 19-97-15,-4 7-208 16</inkml:trace>
  <inkml:trace contextRef="#ctx0" brushRef="#br0" timeOffset="1608.38">17654 2375 524 0,'-11'0'19'0,"8"0"-18"16,3 0 33-16,8 0-23 15,23-6-14-15,13-13 5 16,11-6 2-16,0-5-1 15,-5 5-2-15,-8 10 1 16,-9 8-3-16,-8 7 1 16,-8 0-3-16,-4 0 3 15,-6 12-9-15,-1 5 12 16,-3 4-4-16,-3 6 6 16,0 0-3-16,0 1-1 15,0 1 2-15,0-2-5 0,0 1 5 16,0 0-17-16,-13-6-108 15,-5-10-229-15</inkml:trace>
  <inkml:trace contextRef="#ctx0" brushRef="#br0" timeOffset="1815.83">17833 2460 574 0,'-12'6'4'16,"9"3"-5"-16,3 5 8 15,0 4-6-15,9 3 13 16,10 1-6-16,7-3 7 0,0-5-7 16,3-4 2-16,2-4-9 15,0-6 2-15,3 0 0 16,2-1-3-16,-6-19 1 16,-6-5-82-16,-14-2-114 15</inkml:trace>
  <inkml:trace contextRef="#ctx0" brushRef="#br0" timeOffset="2635.64">17130 2782 622 0,'-3'0'-3'0,"3"0"7"15,0 0-3-15,7 0 0 16,25 1-8-16,18 1 7 15,23 0 9-15,12-2-3 0,12 0 6 16,7 0-8-16,2 0 2 16,-1-2-5-1,-5 0 0-15,-8 2 2 16,-8 0-5-16,-8 0 4 0,-10 6-5 16,-13 1 7-16,-16-2-7 15,-14 1 6-15,-11-3-6 16,-8 0 5-16,-4-2-4 15,0-1 6-15,0 0 2 16,-16 0 0-16,-20-7 7 16,-19-5-14-16,-15-1 8 15,-15 1-13-15,-9 8 12 16,-10 4-9-16,-8 0 4 16,-4 0 1-16,0 11-2 15,4 3 5-15,6 4-5 16,14 0 13-16,19 0-8 15,21-3 7-15,22-5-8 0,17-5 8 16,7-3-3-16,6-2-5 16,0 0-4-16,12 0-8 15,25 0 6-15,23 0 2 16,16 0 5-16,19-8-5 16,11-6 7-16,17-3-10 15,11-1 7-15,11-3-3 16,2 5-1-16,-10 6 3 15,-15 5-4-15,-18 5 4 16,-23 0-6-16,-17 0 5 16,-15 0-4-16,-16 0 4 15,-12 0-3-15,-14 0 2 0,-5 3-2 16,-2-3 2-16,0 0 3 16,0 0-3-16,0 2 8 15,0-2 1-15,0 0 3 16,0 1-13-16,0-1 3 15,0 0-5-15,0 0-1 16,12 1-18-16,7-1-75 16,-1 0-59-16</inkml:trace>
  <inkml:trace contextRef="#ctx0" brushRef="#br0" timeOffset="66936.55">19758 10987 596 0,'-35'-5'-28'0,"8"5"28"16,1 0 5-16,6 0 16 15,-1 0 2-15,4 0 6 16,0 4-15-16,-3 7 5 15,-1 6-2-15,-1 8-2 16,-5 9-6-16,3 8-2 16,-1 8 4-16,3 6-10 15,3 4 10-15,8-3-12 0,9-3 6 16,2-4-4 0,8 0-3-16,19-2 0 15,9-2 2-15,8-6 3 16,7-4-7-16,8-9 7 0,7-11-9 15,2-7 9-15,-4-9-6 16,-4-7 5-16,-9-21-3 16,-7-11 2-16,-8-13-1 15,-6-16-1-15,-8-13 6 16,-7-9-6-16,-10 1 8 16,-5 14-7-16,-5 15 4 15,-26 15-2-15,-11 9 5 16,-16 7-1-16,-18 5 13 15,-9 8-1-15,-18 9-7 16,4 7-2-16,11 0-8 16,18 7 5-16,28 1-10 0,20-2 10 15,19-3-12-15,7 1-24 16,38-4-55-16,21 0-38 16,21-22-377-16</inkml:trace>
  <inkml:trace contextRef="#ctx0" brushRef="#br0" timeOffset="67716.77">21824 9836 387 0,'-37'-10'124'0,"11"2"-124"16,1 3 18-16,3 3 37 15,-2 2-1-15,-1 0-17 16,-2 2 1-16,-2 16-14 16,-2 9-8-16,-2 8-5 0,4 8 3 15,-1 6-3-15,6-1-8 16,9 2 5-1,12-4-10-15,3 3 6 16,15-3-8-16,15 1 5 0,12-3-2 16,10-7 0-16,9-6-1 15,10-13-8-15,7-13 8 16,-1-5-10-16,-3-10 6 16,-14-23-12-16,-9-9 15 15,-15-5-5-15,-13-10 9 16,-12-2-2-16,-11-3 4 15,0 1-1-15,-20 5 2 0,-15 8 4 16,-14 9-5-16,-8 11 10 16,-7 9-4-1,-3 10 3-15,3 6-8 16,7 3-3-16,12 0 1 0,16 4-3 16,13 10-1-16,9 10-24 15,7 9-23-15,8 10-30 16,16-1-158-16</inkml:trace>
  <inkml:trace contextRef="#ctx0" brushRef="#br0" timeOffset="68319.14">21683 11218 645 0,'-42'0'11'0,"6"4"-7"16,8 10 0-16,1 4 32 16,3 7-7-16,3 10-8 15,2 8-12-15,6 7 1 16,8 7-10-16,5 3 3 15,8 0-3-15,21 0 0 16,13-2 1-16,10-3-3 16,9-9 4-16,7-9-4 15,1-12 4-15,-8-17-7 16,-3-8 4-16,-11-6-7 16,-7-28-2-16,-5-14 7 15,-14-18 2-15,-9-9 4 16,-12-3-5-16,-3 3 6 0,-28 8-5 15,-12 10 7-15,-9 10-8 16,-7 9 9-16,-2 13-4 16,3 10 3-16,5 8-6 15,12 7 2-15,16 0 0 16,11 0-5-16,14 0-2 16,3 11-62-16,23 3-88 15,14-3-311-15</inkml:trace>
  <inkml:trace contextRef="#ctx0" brushRef="#br0" timeOffset="68884.64">23458 10213 642 0,'-35'-10'2'0,"12"7"-1"16,8 3 2-16,7 0 17 15,-1 6 5-15,-1 25-17 16,6 13-1-16,2 13-8 16,2 2 4-16,13-6-6 15,19-6 8-15,11-8-7 16,9-6 3-16,3-16-3 15,-3-13 1-15,-3-4 1 16,-5-22-9-16,-6-17 8 0,-9-12-4 16,-10-7 7-16,-13-2-4 15,-6 2 4-15,-7 5-2 16,-22 7 2 0,-8 9 3-16,-7 7 5 0,-7 11-3 15,-3 8 0-15,-2 8 2 16,5 3-9-16,8 2 2 15,10 17-4-15,12 13 1 16,12 14-25-16,6 10-48 16,3 7-112-16</inkml:trace>
  <inkml:trace contextRef="#ctx0" brushRef="#br0" timeOffset="69379.75">23310 11778 695 0,'-29'21'2'16,"9"8"-5"-16,11 4 8 16,5 9-5-16,4 8 9 15,6 2-8 1,22 7 4-16,12-8-6 0,12-5 2 16,5-7 3-16,2-11-6 15,-1-10 4-15,-8-9-5 16,-3-7 7-16,-8-2-10 15,-1-14 6-15,-1-24-4 16,-2-17 7-16,-9-13-4 16,-8-4 0-16,-17 3 6 15,-2 8-9-15,-31 4 15 16,-13 6-1-16,-11 7 13 0,-11 9-10 16,-12 11 0-1,-3 10-2-15,6 10-7 16,20 4 1-16,26 0-7 15,22 0 6-15,8 0-13 0,33 3-44 16,15 5-64-16,13-8-160 16</inkml:trace>
  <inkml:trace contextRef="#ctx0" brushRef="#br0" timeOffset="70324.25">25233 10508 534 0,'-43'5'24'0,"-2"4"-20"15,5 3 24-15,-2 8 4 16,-4 2 8-16,3 9-11 16,4 8-3-16,2 4-7 15,10 8-10-15,3 5 3 16,7 3-6-16,6 7 4 16,9 4-7-16,2-1 0 15,14 0-3-15,16-2-1 0,10-2 2 16,6-3-4-16,9-7 7 15,8-10-9-15,2-12 9 16,4-9-7-16,0-12 4 16,0-10-2-16,-2-2 0 15,-3-11-5-15,-1-16-3 16,-5-10 5-16,-5-9-3 16,-5-11 7-16,-5-9-4 15,-5-3 7-15,-10-4-2 16,-11 1 0-16,-9 5-1 15,-8 1 4-15,-7 2 1 16,-20 1-5-16,-16-1 4 0,-18 2-6 16,-15 6 8-16,-22 9-9 15,-5 15 9-15,1 13-7 16,12 9 1 0,26 10 1-16,19 0-10 0,11 0-50 15,4 12-135-15</inkml:trace>
  <inkml:trace contextRef="#ctx0" brushRef="#br0" timeOffset="71359.45">19956 11071 159 0,'2'-4'44'16,"-2"2"27"-16,0 2 25 15,0-3-19-15,0 2 1 16,-14-2-41-16,-6 3 5 15,-9 0-30-15,-5 0 4 16,-5 4-6-16,-2 12-7 16,0 3 10-16,9 1-4 15,11-4 3-15,7-3-12 16,11-2 5-16,3 4-7 16,0 5 1-16,12 6-3 15,12 3-1-15,6-4 1 16,-2 0 0-16,-1-2 4 0,-6-2-3 15,-8-2 6-15,-5-3-5 16,-7-4 4-16,-1-1-6 16,-13 0 5-16,-17 5 10 15,-8-3-4-15,2-1 7 16,1-5-4-16,7-3 0 16,8-2-11-16,6-2 7 15,6 0-10-15,5 0 3 16,3 0-6-16,0 0-30 15,12-12-40-15,11-6-61 16</inkml:trace>
  <inkml:trace contextRef="#ctx0" brushRef="#br0" timeOffset="72227.78">25437 10619 432 0,'-6'-8'93'0,"-3"2"-92"16,3 4 50-16,3 2 9 15,2 0-14-15,-1 0-8 16,-1 0-12-16,-14 7-8 16,-9 25-15-16,-11 15 5 15,-5 14-8-15,9 0 12 16,8-3-8-16,10-2 3 15,5-2-7-15,8-1 0 0,2-3 3 16,0-8-9-16,14-8 12 16,4-4-11-1,8-8 8-15,9-7-7 16,8-8 5-16,9-7-3 0,2-4 0 16,4-21 1-16,-6-9-19 15,-9-6 4-15,-9-4-18 16,-14-5-31-16,-17 4-81 15,-3-2-240-15</inkml:trace>
  <inkml:trace contextRef="#ctx0" brushRef="#br0" timeOffset="72432.23">25168 10886 481 0,'0'0'39'0,"10"0"-55"16,11 0 4-16,12 0 17 16,11 0-4-16,4 0-1 15,6 0 2-15,-2 0-2 16,-5 0 1-16,-5-1-61 16,-12-1-158-16</inkml:trace>
  <inkml:trace contextRef="#ctx0" brushRef="#br0" timeOffset="73799.69">20338 11062 521 0,'-20'0'8'16,"7"-2"-2"-16,6-1-7 15,3-1 10-15,4 0 10 16,8-8-5-16,35-11-20 16,24-16 10-16,24-17-3 15,12-5 2-15,-2-3 2 16,-4 3-4-16,-14 11 3 0,-14 7-5 15,-14 13 4-15,-12 7-7 16,-12 8 7-16,-8 4-5 16,-1 1 3-16,-3 3-1 15,-5-1-3-15,2 5-24 16,-10 3-65-16,-6 0-134 16</inkml:trace>
  <inkml:trace contextRef="#ctx0" brushRef="#br0" timeOffset="74101.03">21647 10541 255 0,'0'0'350'15,"0"0"-355"-15,0 0 1 16,0 0 12-16,0 16 5 15,0 21 7-15,-6 24-12 16,-4 24 3-16,2 5-2 16,5-1-3-16,3-9 1 15,0-10-5-15,0-9 5 16,0-9-11-16,0-9 10 16,0-14-10-16,0-11 5 15,0-8 0-15,0-7-2 0,3-3-16 16,10 0-46-16,4-21-99 15</inkml:trace>
  <inkml:trace contextRef="#ctx0" brushRef="#br0" timeOffset="74547.85">22412 11580 616 0,'0'0'16'16,"0"2"-21"-16,3-2-2 15,9 0 8-15,15 0-4 16,15 0 9-16,19 1-1 16,15 3 8-16,8 3-9 0,10 1 4 15,-1 5-4-15,-10-2 0 16,-8-3 0-1,-14-1-6-15,-16-4 5 16,-13 1-6-16,-16-4 7 0,-9 0-6 16,-6 0 2-16,-1 0 1 15,-5-5 1-15,-14-20-35 16,-9-13-81-16,-9-11-107 16</inkml:trace>
  <inkml:trace contextRef="#ctx0" brushRef="#br0" timeOffset="74857.02">22250 10358 691 0,'-9'-6'-14'0,"9"6"13"16,9 0-10-16,34 0 4 15,18 0 5-15,14 0 7 16,7 0-9-16,-5 6 9 16,-1 3-9-16,-6 3 8 15,-6-1-5-15,-7 0 1 16,-10-4 1-16,-8 1-13 15,-11-5-66-15,-11-3-161 0</inkml:trace>
  <inkml:trace contextRef="#ctx0" brushRef="#br0" timeOffset="75201.12">23282 10701 607 0,'-9'0'-11'0,"4"0"14"15,5 10-3-15,-2 21 6 16,-1 19-3-16,0 19 10 15,0 13-7-15,3 3 0 16,0 2 2-16,0 1 3 16,0-7-5-16,0-15-3 15,0-9 3-15,4-15-10 0,5-13 8 16,-3-9-8 0,3-8 7-16,9-7-14 15,7-5-39-15,4-17-154 16</inkml:trace>
  <inkml:trace contextRef="#ctx0" brushRef="#br0" timeOffset="75576.9">23757 11275 605 0,'-1'0'-6'16,"1"0"-6"-16,31-7-4 15,24-12 21-15,21-10 3 16,8-6-1-16,6-3-7 15,-2 1 5-15,-6 0-5 16,-6 5 1-16,-13 2-1 16,-17 5 2-16,-18 10-3 15,-13 5-2-15,-13 4 4 16,-2 2-3-16,0 0 7 16,-8 0-8-16,-11-2-37 15,-5 4-14-15,-5 2-63 0</inkml:trace>
  <inkml:trace contextRef="#ctx0" brushRef="#br0" timeOffset="75860.14">23942 10358 595 0,'19'15'-11'0,"12"10"2"15,13 10 13-15,6 8 3 16,2 4 3-16,3 3-4 16,-1 0 1-16,-2-5-2 15,-1-5-4-15,-9-4 2 16,-7-6-5-16,-6-5 6 15,-15-6-26-15,-14-8-108 16</inkml:trace>
  <inkml:trace contextRef="#ctx0" brushRef="#br0" timeOffset="76636.06">20147 11391 627 0,'15'-2'3'15,"12"2"-27"-15,14 0 25 0,27 0-3 16,16 0 9 0,15 11-1-16,9 10 5 15,-5 2-10-15,-9 2 6 0,-14-2-3 16,-16-1 0-16,-16-5-2 16,-18-4-1-16,-12-3 3 15,-12-6-6-15,-5-3 6 16,-1-1-5-16,0 0 9 15,0 0-8-15,0 0 4 16,0 0-13-16,0 0-47 16,2 0-153-16</inkml:trace>
  <inkml:trace contextRef="#ctx0" brushRef="#br0" timeOffset="78524.93">20116 11104 429 0,'-8'-3'0'16,"8"0"2"-16,0 1-8 15,3-3 6-15,24-4-5 16,15-9 6-16,17-2 1 16,10-1-7-16,1-3-53 15,-3 3-232-15</inkml:trace>
  <inkml:trace contextRef="#ctx0" brushRef="#br0" timeOffset="79339.77">20975 11510 378 0,'0'0'19'0,"0"0"-17"0,0 0 9 15,0 0 2-15,0 0 9 16,2 0-17-16,5 0-3 16,6 0-4-16,2 0 7 15,3 5 0-15,4 4-1 16,0 2 0-16,3-2-4 15,5-1 5-15,-1 1-8 16,7-5 6-16,0-2-3 16,1 1 1-16,-4-3 2 15,-4 0-4-15,-4 3 4 16,-5-2-6-16,-6 1 5 0,-3 4-14 16,-4 2-7-1,-4 4-17-15,-2 5-10 16,-1 1-9-16,0-1-72 15</inkml:trace>
  <inkml:trace contextRef="#ctx0" brushRef="#br0" timeOffset="80616.05">20755 10472 140 0,'0'0'6'0,"0"1"-53"0,0 2-23 16</inkml:trace>
  <inkml:trace contextRef="#ctx0" brushRef="#br0" timeOffset="81883.78">20417 10590 437 0,'-15'-3'2'16,"7"-1"2"-16,5-1 7 15,2-5 14-15,1-7-2 16,4-5-24-16,17-6 9 16,4-3-12-16,4 7 7 15,-5 2-2-15,-4 10 1 16,0 8-1-16,-8 4-5 16,2 0 5-16,-2 10-6 15,-2 12 13-15,-6 11-3 16,-4 6 12-16,0 3-11 15,-14 1-1-15,-3-7-2 16,2-7 0-16,0-8 0 0,4-10-2 16,5-6 6-16,5-4 6 15,1-1 31-15,0 0-25 16,0 0-11-16,4-7-9 16,17-11 3-16,7-7 1 15,5 0-2-15,1 1 1 16,-1 6-6-16,-1 3 7 15,2 2-6-15,-1 4 5 16,-1 0-7-16,-3 6-32 16,-12 3-110-16</inkml:trace>
  <inkml:trace contextRef="#ctx0" brushRef="#br0" timeOffset="82575.92">20685 11803 378 0,'0'-14'6'0,"0"-2"-5"16,0 0 16-16,18-2-1 15,8 0 0 1,3 2-12-16,3 7-3 15,-3 7 1-15,-6 2-7 0,-6 3 5 16,-10 12-5-16,-7 5 10 16,-2 5 12-16,-17 1-6 15,-1 1 0-15,2-4 5 16,8-3 0-16,8-2-7 16,2 1-7-16,18 5-15 15,14-1 15-15,7 1-10 16,2-2 12-16,-10-4-3 15,-7-2 3-15,-13-3-3 16,-11-2 0-16,-10 2 13 16,-20 2-5-16,-7 2 2 15,0-3 1-15,5-5 5 0,10-4-13 16,13-5 5-16,9 0-9 16,14 0-47-16,24-14-71 15,12-20-13-15</inkml:trace>
  <inkml:trace contextRef="#ctx0" brushRef="#br0" timeOffset="82896.07">22597 11687 617 0,'-6'0'4'0,"2"0"-2"15,4 6-3-15,0 29 16 16,0 13-11-16,0 12 7 15,0-2-9-15,13-6 1 16,0-8-3-16,2-4-1 16,-6-8-17-16,-7-7-65 0,-2-11-105 15</inkml:trace>
  <inkml:trace contextRef="#ctx0" brushRef="#br0" timeOffset="83256.08">21793 10933 636 0,'-30'0'19'16,"5"0"-25"-16,7 4 8 15,3 8-4-15,2 1 10 16,4 3-11-16,2-5 9 16,6-1-11-16,1-6 8 15,0-2-4-15,0 4 2 16,0-2-1-16,9 4 0 16,12-3 4-16,7-3-8 15,9-2 11-15,8 0-8 16,7-4 11-16,3-8-9 15,0-3 1-15,-4-5-2 16,-5 1-10-16,-15-5-69 0,-17 0-162 16</inkml:trace>
  <inkml:trace contextRef="#ctx0" brushRef="#br0" timeOffset="83420.27">22003 10681 559 0,'-15'27'14'15,"3"8"-29"-15,2 12 21 16,5 6-8-16,5 3 5 16,0 0-4-16,6-1 1 15,10-8-3-15,5-11-30 16,3-14-54-16,0-18-99 16</inkml:trace>
  <inkml:trace contextRef="#ctx0" brushRef="#br0" timeOffset="83836.16">22749 10150 664 0,'3'-10'-7'16,"15"2"-29"-16,12 4 28 0,10 4 9 16,0 0-4-16,-1 20 1 15,-9 17 0-15,-13 9 1 16,-15 3 5-16,-2-1-7 15,-19-4 6-15,-10-10-6 16,1-10 10-16,8-11-3 16,9-9 8-16,9-4 15 15,2 0-21-15,10 0-2 16,25-7-14-16,17-13 16 16,15-8-9-16,6-2 6 15,-3 2-29-15,-4 4-91 16,-4 1-299-16</inkml:trace>
  <inkml:trace contextRef="#ctx0" brushRef="#br0" timeOffset="84388.68">24298 10115 618 0,'-28'0'5'15,"5"0"-4"-15,4 13 9 16,-2 20-6-16,0 19 3 15,2 15-8-15,4 5 3 16,7-1-4-16,5-4-8 16,-1-9-54-16,-12-10-255 0</inkml:trace>
  <inkml:trace contextRef="#ctx0" brushRef="#br0" timeOffset="84920.32">23232 10842 540 0,'11'-1'21'0,"6"1"-42"0,10 0 20 16,5 1 3-16,-5 17-5 15,-8 9 6-15,-13 7-15 16,-6 2-3-16,-9-1 9 16,-14-9 7-16,2-7 0 15,7-9 7-15,7-6 22 16,6-4 12-16,1 0-19 15,5 0-22-15,25 0-1 16,18-12 3-16,15-3 9 16,1-1-10-16,1 5 3 15,-2 3-5-15,-5 5 1 16,-3 3-21-16,-13 0-138 16</inkml:trace>
  <inkml:trace contextRef="#ctx0" brushRef="#br0" timeOffset="85551.63">24085 11350 333 0,'-14'-14'-2'15,"9"9"18"-15,2-1 28 16,1 4 27-16,2-1-24 16,0 1-11-16,0 2-9 15,0-2-9-15,0-4-9 0,19-8-10 16,8-4 8-16,4 0-10 16,1 4 9-16,-4 10-7 15,-7 4 3 1,-5 0-5-16,-7 12 5 0,-7 6 2 15,-2 6 5-15,-2 4 8 16,-11 0-11-16,-3-2 4 16,5-6-6-16,5-11 4 15,6-2-7-15,0-2-1 16,7 4-14-16,16 4 16 16,3 4-3-16,2 1-1 15,-5 3 7-15,-5-1-9 16,-10 1 8-16,-8 2-8 0,-13 3 4 15,-22-1 0 1,-8-1 2-16,-1-6-2 16,3-11 1-16,10-6 4 15,8-1-10-15,11-3 2 0,12-15-39 16,0-7-26-16,12-4-103 16</inkml:trace>
  <inkml:trace contextRef="#ctx0" brushRef="#br0" timeOffset="94247.77">22725 10068 558 0,'0'-4'6'15,"0"3"-2"-15,0 1 23 16,-2 0 18-16,-5 0-6 16,-9 5-25-16,-11 23 1 15,-4 15-17-15,1 7 8 16,2 1-4-16,5-3 2 16,-1-3 4-16,4-5-11 15,1-5 7-15,6-6-7 16,6-8 6-16,1-7-7 15,3-6-6-15,0-5-37 0,3-3-63 16,0-20-128-16</inkml:trace>
  <inkml:trace contextRef="#ctx0" brushRef="#br0" timeOffset="94451.98">22517 10093 468 0,'0'0'20'0,"0"0"6"16,0 0 2-16,0 0 1 15,3 24-23-15,8 11 5 16,4 15 6-16,2 3 5 16,1-5-9-16,2-2-1 15,3-5-4-15,-2-7-11 0,1-3 8 16,-3-6-10-16,-2-3 11 16,-4-6-36-16,-7-5-59 15,-6-10-130-15</inkml:trace>
  <inkml:trace contextRef="#ctx0" brushRef="#br0" timeOffset="95140.64">21852 10790 222 0,'0'-4'70'15,"0"4"-73"-15,0 0 6 16,0 0-6-16,0 0-5 0,0 0-58 16,-7 0-143-16</inkml:trace>
  <inkml:trace contextRef="#ctx0" brushRef="#br0" timeOffset="95364.05">21852 10790 113 0,'-27'6'109'0,"23"-6"-47"0,-2 0 4 15,2 0-16-15,-4 1 3 16,1-1 1-16,1 0-16 15,-5 2-6-15,-2 2-13 16,-6 7 8-16,-8 6-19 16,-6 9 11-16,-4 9-11 15,-2-1 6-15,-2 5-5 16,0-1 3-16,2-2-2 16,3-2-5-16,8-2 1 15,6-4-10-15,4-4 8 16,6 2-9-16,0 1 3 15,1 2-33-15,1-4-57 16,0-11-147-16</inkml:trace>
  <inkml:trace contextRef="#ctx0" brushRef="#br0" timeOffset="95704.77">21365 10924 534 0,'-1'0'1'15,"1"0"8"-15,0 0-1 16,0 0 6-16,21 0-15 16,10 12 2-16,11 7 8 15,-2 5 2-15,3 2 2 16,0 2-4-16,-4 3 3 0,-5-2-13 16,-2-3 6-16,-7-4-4 15,-8-7 3-15,-7-6-4 16,-6-3 4-16,-2-3 0 15,-2-3-1-15,1 0 12 16,-1 0-6-16,0 0 6 16,0 0-9-16,0 0 2 15,0 0-7-15,0 0 0 16,0 0 1-16,0 1-5 16,2 0-11-16,5 1-57 15,2-2-92-15,-5 0-115 16</inkml:trace>
  <inkml:trace contextRef="#ctx0" brushRef="#br0" timeOffset="98431.2">20085 11430 311 0,'0'-4'4'15,"0"4"-1"-15,0 0-8 0,0-2 8 16,3 2-6-16,5-3-1 15,4 1 0-15,5 0 7 16,2-1 4 0,2 3 1-16,3-4 7 0,0 0-1 15,2 3 11-15,1-4-5 16,1 5 3-16,1 0 3 16,0 0-6-16,1 0 6 15,-3 5-10-15,1 0 0 16,-2 1-15-16,1-1 13 15,-1 0-8-15,3-1 3 16,-1-2-6-16,2 0 2 0,0-1 0 16,-1-1-2-1,4 0 1-15,0 0-3 16,-2 0 3-16,2 2-7 16,-2 0 11-16,-1 3-13 0,4-1 9 15,-1 1-3-15,5 1 0 16,3-3-1-16,4-1 0 15,1 1 2-15,0 1-4 16,5 3 6-16,-1 0-9 16,-1 0 8-16,5 0-4 15,-1 2 3-15,0-1-3 16,-6 2 2-16,-5-1 1 16,-10-2-5-16,-9 0 6 0,-7-2-7 15,-8-3 7 1,-4 0-4-16,-4-1 3 15,0-1-3-15,0 0 3 16,0 0-1-16,0 0 1 0,0 0-2 16,0 2 0-16,0-2 3 15,0 1-6-15,5 9 3 16,8 6-24-16,8 7-37 16,6-8-123-16</inkml:trace>
  <inkml:trace contextRef="#ctx0" brushRef="#br0" timeOffset="99015.65">22432 11547 522 0,'-12'0'12'16,"3"0"-5"-16,2 0-7 16,5 0 24-16,2 0 3 15,0 0-13-15,0 0-16 16,0 0 2-16,4 0-10 16,17 0 4-16,11-6 7 15,9-2-1-15,8-1 5 16,9-1-7-16,8 1 7 15,4-2-8-15,6 5 7 16,-4 3-4-16,-7 2 0 16,-5 1 0-16,-13 0 2 15,-10 0-1-15,-8 0-2 0,-12 0 5 16,-6 0-10-16,-7 0 10 16,-2 0-5-16,-2 0 10 15,0 0 5-15,0 0 6 16,0 0-4-16,0 1-9 15,0-1-2-15,5 2-9 16,8 5 5-16,6 5-14 16,10 1-33-16,-3-6-138 15</inkml:trace>
  <inkml:trace contextRef="#ctx0" brushRef="#br0" timeOffset="99647.9">23748 11419 392 0,'0'-3'54'0,"0"1"-40"0,0 2 27 16,0 0 3-16,0 0-12 15,0 0-12-15,0 0-13 16,0-2-5-16,6-5 0 15,17-7-5-15,9-10 15 16,16-9-2-16,7-9 8 16,5-1-9-16,2-5 3 15,2 1-8-15,8-2 1 16,4-1-4-16,7 0 3 16,-1 6 0-16,-5 2-6 15,-9 6 7-15,-12 4-9 0,-10 7 7 16,-13 6-6-16,-3 2 6 15,-11 7-4 1,-4 4 10-16,-6 0 1 16,-9 5-4-16,0-1 2 0,0 2-5 15,0 0 11-15,0 0-12 16,0 0 9-16,0 0-8 16,0 0 3-16,0 0-6 15,0 0 2-15,0 0 2 16,0 0-7-16,0 0 7 15,0 0-8-15,0 0 7 16,0 0-17-16,0 0-19 0,-3 9-29 16,-19 14-16-1,-11 6-114-15</inkml:trace>
  <inkml:trace contextRef="#ctx0" brushRef="#br0" timeOffset="100736.31">22673 10316 612 0,'-28'-13'5'0,"8"6"1"16,7 7-7-16,7-2 19 0,4 0 9 15,2 2-14-15,0 0-11 16,0 0-2-16,0 0 3 16,0 0-6-16,0 0 10 15,0 0-13-15,0 0 10 16,0 0-6-16,0 0 3 16,0 0-2-16,-1 0-1 15,-1 0-6-15,-1 0-19 16,-3 6-16-16,-8 13-52 15,-10 13-30-15,-7 7 11 16</inkml:trace>
  <inkml:trace contextRef="#ctx0" brushRef="#br0" timeOffset="101112.89">21447 11065 611 0,'-12'2'3'0,"12"-2"-20"15,0 0-12-15,0 2 12 16,14 4 2-16,10 4 8 15,1-1-135-15,-3 0-184 16</inkml:trace>
  <inkml:trace contextRef="#ctx0" brushRef="#br0" timeOffset="101800.05">22952 11488 420 0,'0'-7'9'0,"0"2"8"15,0 5 58-15,0-2-16 16,0 2-12-16,0 0-8 15,0 0-8-15,0 0 2 16,0 0-10-16,0 0 2 16,0 0-7-16,0 0 1 15,0 0-8-15,0 0 1 16,0 0-2-16,-2 0 1 16,1 0 0-16,-10 0-5 15,-8 2 9-15,-13 20-18 16,-11 13 7-16,-3 12-8 15,1 6 8-15,8-4-5 0,7-8 3 16,5-4-3-16,3-3-3 16,5 1-3-16,2-2-25 15,9-5-30-15,5-3-30 16,1-11-53-16,0-14-115 16</inkml:trace>
  <inkml:trace contextRef="#ctx0" brushRef="#br0" timeOffset="102243.86">22643 11426 558 0,'0'-7'28'0,"0"5"-24"15,0 2 6-15,0 0 17 0,0 0 8 16,0 9-27-16,2 23-1 16,17 19 0-16,5 16 29 15,2 6-19 1,3-3-8-16,3-6-5 0,1-8 0 15,-1-10 1-15,-8-12-7 16,-4-7 8-16,-5-11-10 16,-7-7 8-16,-2-4-8 15,-5-3 7-15,-1-2-4 16,0 1 3-16,0-1-2 16,0 0-1-16,0 0 5 15,0 0-6-15,0 0 6 16,0 0-7-16,0 0 10 0,0 0-10 15,0 0 7-15,0 0-3 16,0 0 1 0,0 0 0-16,0 0-1 15,0 0 9-15,0 0-10 0,0 0 10 16,0 0-11-16,0 0 7 16,0 0-8-16,0 0 5 15,0 0-4-15,0 1 1 16,0 1-3-16,0-2-31 15,0 0-38-15,-6 0-36 16,-19-7-119-16</inkml:trace>
  <inkml:trace contextRef="#ctx0" brushRef="#br0" timeOffset="105580.23">20165 11442 292 0,'0'-1'17'16,"0"1"-17"-16,0 0 14 16,0 0 26-16,0 0 5 15,0-2-9-15,0 2-11 16,0 0 5-16,0 0-6 15,0 0 2-15,0 0-14 16,0 0 4-16,0 0-7 16,0 0 0-16,0 0-2 0,0 0 2 15,0 0 1-15,0 0-6 16,0 0 5-16,0 0-9 16,0 0 4-1,0 0-6-15,0 0 5 0,0 0-3 16,0 0 0-16,0 0 1 15,0 0-1-15,0 0 2 16,0 0-4-16,0 0 5 16,0 0-8-16,0 0 8 15,0 0-3-15,0 0 0 16,0 0 0-16,0 0-1 16,0 0 3-16,0 0-3 15,0 0 3-15,0 0-6 0,0 0 8 16,0 0-8-16,0 0 6 15,0 0-1 1,0 0-1-16,0 0 0 16,0 0 0-16,0 0 3 0,0 0-8 15,0 0 10-15,0 0-9 16,0 0 6-16,0 0-4 16,0 0-9-16,6 2-35 15,13 16-108-15,8 1 11 16</inkml:trace>
  <inkml:trace contextRef="#ctx0" brushRef="#br0" timeOffset="106996.35">22537 10121 485 0,'-16'0'5'15,"4"-3"2"-15,8 3-9 0,0-1 9 16,4 1-7-1,0 0 1-15,7 0-18 0,9 0-53 16,0 12-105 0</inkml:trace>
  <inkml:trace contextRef="#ctx0" brushRef="#br0" timeOffset="107344.42">22785 11929 402 0,'0'0'10'0,"0"0"-10"16,0 0 6-16,0 0-6 15,0 0 16-15,0 0-6 16,0 0-6-16,0 0-2 16,0 0-3-16,0 0 4 0,0 0-10 15,4-3-4 1,5-7-40-16,-3-7-67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48:53.4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19134 5160 52 0,'0'-10'437'16,"-3"-1"-429"-16,-6 4-8 16,-4 0 5-16,4 2 24 15,-1 1 18-15,0 2-14 16,0 2-13-16,0 0-2 0,-6 0-11 15,-4 11-2-15,-8 17-6 16,-10 12 4-16,-1 10-3 16,-2 9 2-16,4 0-1 15,9 1 1-15,8 1 0 16,11 2-4-16,9 2 2 16,11 1-2-16,20-2 4 15,14-2-5-15,7-5 3 16,6-8-4-16,5-9 4 15,2-8-3-15,2-9 5 16,-3-9-2-16,-2-10-4 16,-9-4 11-16,-3-10-10 15,-8-21 9-15,-5-10-8 0,-3-16 5 16,-5-13-3-16,-5-10 2 16,-3-7 3-16,-8-6-6 15,-9 0 6 1,-4 1-7-16,-3 6 7 0,-19 12-8 15,-9 15 6-15,-7 16 3 16,-8 19 6-16,-3 11-8 16,-9 13 3-16,-3 0-4 15,-2 19-6-15,5 10 7 16,8 1-9-16,13 5 3 16,8 1-20-16,12 6-10 15,11-1-30-15,6 0-84 0,4-7-18 16</inkml:trace>
  <inkml:trace contextRef="#ctx0" brushRef="#br0" timeOffset="300.19">19331 5366 432 0,'-2'-3'9'16,"-15"3"-1"-16,-6 0 7 15,4 0 21-15,-5 11-19 16,2 13-4-16,5 2-8 15,7 7-5-15,10 3 0 16,9 0-4-16,15 3 7 16,6 2-11-16,-5 2 12 0,-3-1-6 15,-10-2 7-15,-9-4-7 16,-3-12 6 0,-1-6 0-16,-19-4 11 15,-13-4 37-15,-10-3-22 0,-5-2-8 16,-7-5-16-16,5 0 0 15,6 0-6-15,13-1 0 16,21-5-1-16,10-8-39 16,22-7-148-16</inkml:trace>
  <inkml:trace contextRef="#ctx0" brushRef="#br0" timeOffset="1150.92">24667 4903 460 0,'-39'-25'40'0,"17"11"-25"16,11 5 39-16,10 9 2 15,1 0-24-15,0 0-3 16,0 0-28-16,-7 17-5 15,-10 25 7-15,-8 25 17 16,-5 16-7-16,11 1-6 16,8-14 1-16,11-17-6 15,0-7 10-15,10-10-11 16,12-8 3-16,8-6-4 16,4-7 4-16,6-9-5 0,9-6 5 15,3 0 3-15,11-22-17 16,-2-13-9-16,-9-12-44 15,-21-7-40-15,-31 5-231 16</inkml:trace>
  <inkml:trace contextRef="#ctx0" brushRef="#br0" timeOffset="1339.02">24353 5170 546 0,'0'0'15'0,"4"0"-21"16,17 0-18-16,13 0 32 16,17 0-5-16,15-4 0 15,5-1 1-15,7-1-5 16,3-1-29-16,-6-5-103 16</inkml:trace>
  <inkml:trace contextRef="#ctx0" brushRef="#br0" timeOffset="4839.5">25088 5410 80 0,'0'0'25'16,"0"1"10"-16,0-1 35 0,0 5 8 16,0 3-16-1,-7 6-16-15,-8 4 6 16,-4 1-11-16,-4 4 4 15,-8 0-17-15,-7 8-5 0,-6 1-14 16,-5-3 2-16,3-3-2 16,-1-3 0-16,2-7-1 15,2-6 0-15,1-7 3 16,-3-3-5-16,-2-9 2 16,-4-15-10-16,-1-11 4 15,-5-10-1-15,-1-6 3 16,5-1-7-16,9 1 5 15,11 4-3-15,10 5-1 16,9 0 4-16,7 1-3 16,7-6 3-16,6-3-5 15,15-2 4-15,8-1-3 16,10-1 1-16,7-2 2 0,11 2-3 16,4-3 5-16,1 1-6 15,2 1 7-15,-6 3-9 16,-7 6 9-16,-5 8-7 15,-8 12 5-15,-7 7-2 16,-1 6 0-16,1 6-2 16,3 6-2-16,5 1 7 15,4 0-8-15,0 10 7 16,2 16-5-16,-3 10 4 16,-5 17-2-16,-9 17 2 15,-5 10 0-15,-11 8 2 16,-5 1 0-16,-6-5-3 0,-1-7 4 15,0-7-6-15,-11-8 7 16,-15-2-5-16,-9-6 4 16,-12 2-4-16,-12-1 0 15,-16-2-21-15,-1 2-53 16,-5-10-83-16,3-14-220 16</inkml:trace>
  <inkml:trace contextRef="#ctx0" brushRef="#br0" timeOffset="6556.18">19839 5225 520 0,'-25'0'3'15,"13"-1"0"-15,4 0-4 16,6-1 2-16,2 1 3 16,3-2-13-16,21-3-2 15,5-2 11-15,6-2 3 16,-3-1-6-16,-8 3 6 16,-8 4-3-16,-9 1 0 15,-4 3 0-15,-3 0-1 16,0 0 7-16,0 0 4 0,0 0 6 15,0 0-5-15,0 0 1 16,14-6-9-16,12-7 1 16,21-12-1-16,31-16 5 15,31-9-1-15,31-7-3 16,24-4 2-16,15 0-7 16,4 8 7-16,8 8-8 15,1 16 5-15,-6 14-4 16,-4 12 2-16,-21 3 1 15,-24 4-4-15,-28 9 6 16,-28-4-7-16,-21-2 6 16,-17-4-6-16,-12-1 7 15,-4-2-6-15,-3 0 3 0,3 0 1 16,4 0-2-16,3 0 2 16,7-6-4-16,2-2 5 15,4 3-5-15,1 3 5 16,-2-1-5-16,-1 3 4 15,-8 0-3-15,-3 0 0 16,-5 0-3-16,-9 0-46 16,-11-10-52-16,-9-11-94 15</inkml:trace>
  <inkml:trace contextRef="#ctx0" brushRef="#br0" timeOffset="6787.56">22408 4409 496 0,'-17'-10'6'15,"14"2"2"-15,3 8-11 16,14 0-12-16,19 23 4 16,10 19 14-16,0 14-1 15,-3 13 1-15,-9 6-2 16,-11 1-1-16,-15-6 6 16,-5-12-5-16,-14-8 4 15,-20-8-2-15,-9-10 3 16,-2-5-3-16,-6-11-1 15,6-8 2-15,7-8-11 16,-2 0-38-16,4-15-103 16</inkml:trace>
  <inkml:trace contextRef="#ctx0" brushRef="#br0" timeOffset="7127.65">21376 4256 551 0,'0'-8'8'0,"0"6"-18"0,-11 8 3 15,-32 37 32 1,-16 32 17-16,-17 28-24 0,1 9-5 16,7-6-6-16,15-21-5 15,13-24 2-15,15-17-5 16,10-15 3-16,7-11-5 16,7-10-8-16,1-7-61 15,0-1-26-15,0-23 13 16,-3-17-145-16</inkml:trace>
  <inkml:trace contextRef="#ctx0" brushRef="#br0" timeOffset="7307.18">20859 4529 253 0,'-11'-19'84'0,"7"11"-50"15,1 5 15-15,3 3-24 16,0 0-22 0,1 27-7-16,15 17 6 0,9 16 8 15,8 4-7-15,7-4 4 16,4-7-6-16,4-7 6 15,1-2-6-15,0 1 1 16,-1 3 0-16,-8 10-2 16,-14 5-26-16,-23 4-86 15</inkml:trace>
  <inkml:trace contextRef="#ctx0" brushRef="#br0" timeOffset="7883.04">19734 5729 426 0,'0'-9'3'16,"0"4"-1"-16,2 5-4 15,9 0-1-15,14 0-1 16,20 0 12-16,23 0 9 16,20 5-2-16,25 5-2 15,25 2-4-15,20 2 4 16,19 4-9-16,4 2 5 16,2 1-5-16,7-2 4 15,-2-5-4-15,4-7 0 16,5-7 2-16,-5-3-2 0,-6-24 0 15,-11-16-4-15,-20-8 8 16,-17-10-6-16,-15 0 3 16,-15 2 0-16,-16 7-3 15,-13 6 2-15,-21 7-3 16,-16 8 4-16,-17 10-6 16,-14 9 4-16,-7 6-4 15,-4 0 4-15,0-4-5 16,-19-7-62-16,-24 0-82 15</inkml:trace>
  <inkml:trace contextRef="#ctx0" brushRef="#br0" timeOffset="8123.67">22673 5221 648 0,'39'-4'-6'15,"14"4"-41"-15,4 0 41 16,-5 10 1-16,-9 18 5 15,-8 17-6-15,-15 11 8 16,-17 8 6-16,-3 4-2 16,-37 3 10-16,-14-3-6 15,-8-4 1-15,1-6-10 16,7-12 7-16,7-7-10 16,9-8 4-16,8-2-6 15,6-2-45-15,-2-2-83 0,-7-4-128 16</inkml:trace>
  <inkml:trace contextRef="#ctx0" brushRef="#br0" timeOffset="8396.48">21925 5720 714 0,'0'-5'2'16,"-3"3"-17"-16,-11 9 4 0,-15 45 6 15,-11 26 10-15,-12 22-2 16,1 5-3-16,2-13-2 16,4-16 6-16,9-15-6 15,8-17 5-15,10-19-29 16,11-13-50-16,5-12-89 15,2-26-204-15</inkml:trace>
  <inkml:trace contextRef="#ctx0" brushRef="#br0" timeOffset="8586.95">21952 5404 711 0,'21'16'-11'16,"15"37"-6"-1,2 23 19-15,6 20-5 16,5 9 4-16,7 4-2 0,4 4 1 16,4-2-1-16,-2-5 1 15,-2-10 2-15,-6-11-39 16,-11-19-101-16,-15-24-193 16</inkml:trace>
  <inkml:trace contextRef="#ctx0" brushRef="#br0" timeOffset="12195.44">20436 7881 143 0,'-37'-14'374'0,"16"-1"-369"15,3 9-6-15,6 2 16 16,2 0 32-16,5 4-7 15,4 0-21-15,-2 0 1 16,-2 0 11-16,-5 0-6 16,-8 0-11-16,-6 13-8 15,-5 10 5-15,-3 4-1 16,2 6-1-16,4 3-3 16,6 2 3-16,5 1-3 15,9 0-6-15,6 4 5 16,0 3-6-16,5 1 4 15,13 5-6-15,4-4 4 0,2-1-5 16,10-1 7-16,6-5-6 16,5-1 2-16,5-5 2 15,2-6-6-15,2-2 10 16,-2-6-8-16,0-2 6 16,1-3-8-16,0-6 9 15,-1-5-5-15,-2-5-4 16,-6 0 3-16,-3-16 0 0,-6-16 3 15,-2-15-2 1,-2-15 3-16,-7-10-3 16,-5-7 4-16,-10-2-4 15,-7 1 3-15,-2 2-1 0,-11 5 1 16,-17 9-4-16,-3 10 1 16,-7 12 4-16,-4 15-7 15,-2 7 10-15,-3 10-7 16,0 8 5-16,1 2-6 15,9 0 0-15,6 12-1 16,6 5-1-16,9 9 0 16,3 6-14-16,7 11-42 15,2 4-60-15,-2-5-132 0</inkml:trace>
  <inkml:trace contextRef="#ctx0" brushRef="#br0" timeOffset="12518.57">20612 8088 516 0,'-14'0'10'16,"-9"0"-13"-16,-1 4 5 15,-3 15 22-15,1 3-9 16,3 6-4-16,3 3-12 16,13-1 5-16,7-1-4 15,0-3 1-15,24 1-3 16,7-2 2-16,9-1-1 15,1-3-1-15,-5-2 4 16,-6-4-4-16,-13-2 5 16,-10-7-6-16,-7 2 6 0,-21 3 10 15,-22 2 42-15,-15 5-34 16,-3-2 6-16,6-6 4 16,4-6-20-16,18-4 1 15,14 0-12-15,15 0 1 16,5-14-21-16,32-22-71 15,10-8-58-15</inkml:trace>
  <inkml:trace contextRef="#ctx0" brushRef="#br0" timeOffset="13533.03">22388 9663 620 0,'-53'23'37'0,"-8"-1"-60"15,1 6 25-15,1-3 0 16,-5-4 12-16,-3 3-5 15,-10-4 1-15,-13 1-4 16,-7-1 2-16,-12-2 3 16,-5-6-10-16,-11-3 9 15,-5-8-10-15,-1-1 7 16,6-10-3-16,4-18 2 16,5-12 1-16,3-14-2 0,-2-15 0 15,3-13-7-15,2-17 9 16,4-13-12-1,10-11 8-15,6-15-6 16,10-4 5-16,7-7-3 0,7 5 1 16,14 10 2-16,12 12-1 15,12 12 7-15,10 13-9 16,9-3 8-16,9 0-9 16,4-5 4-16,23-6-5 15,12-2 3-15,8-1-1 16,12-2 0-16,3-2 3 15,4 0-4-15,8 9 3 0,7 9-4 16,5 16 8-16,9 17-6 16,4 13 2-16,1 8-2 15,6 10 4-15,2 11-3 16,5 5-4-16,2 11 8 16,5 6-8-16,7 3 8 15,5 1-8-15,4 17 6 16,7 8 0-16,3 6-2 15,-6 5 1-15,-2 9-2 16,-16 11 1-16,-14 8-5 16,-14 18 7-16,-14 11-8 15,-17 16 8-15,-13 14-5 16,-14 6 7-16,-12 1-3 16,-8-1 0-16,-8-6 1 15,-1-5 0-15,-4-4 3 16,-3-5-5-16,0 0 3 15,0 1-6-15,-16 2 7 0,-6 5-4 16,-8 0 3-16,-8 3-1 16,-8-3-1-16,-18-9 1 15,-15-4-1-15,-13-7 5 16,-13-12-7-16,-8-8 9 16,-3-13-6-16,12-16-1 15,15-13-1-15,26-19 1 16,26-16-5-16,27-12-15 15,21-47-44-15,56-27-67 16,35-24-207-16</inkml:trace>
  <inkml:trace contextRef="#ctx0" brushRef="#br0" timeOffset="14095.53">25301 7118 706 0,'-19'-9'4'15,"5"6"-10"-15,1 3 14 16,-6 15 18-16,-5 35-12 16,-7 20-11-16,4 20 3 15,9-3-5-15,12-9 6 16,6-11-7-16,0-10 6 15,18-12-4-15,3-8 0 16,7-10-2-16,5-5-1 16,3-13 3-16,5-9-7 15,1-3 3-15,-3-34-26 16,-8-14-37-16,-19-10-49 16,-12 5-198-16</inkml:trace>
  <inkml:trace contextRef="#ctx0" brushRef="#br0" timeOffset="14260.09">24941 7456 676 0,'-7'0'2'0,"7"0"-5"15,0 0-10-15,25 0 9 16,26 0-1-16,14 0 8 16,13 0-4-16,4 0 3 15,-5 0-2-15,-4 2-23 16,-16 5-130-16,-20 2-279 15</inkml:trace>
  <inkml:trace contextRef="#ctx0" brushRef="#br0" timeOffset="15263.98">25535 9028 333 0,'-25'53'2'0,"-1"-1"15"16,0-9 52-16,-6-7-13 0,-7-8 9 15,-5 0-8-15,-9-8-1 16,-8 2-18-1,-11-4 13-15,-13-3-22 16,-13-1-5-16,-12-7-12 0,1-6-1 16,-4-1-4-16,0-7-4 15,1-17 0-15,-3-9-6 16,6-10 7-16,8-13-9 16,8-12 7-16,2-11-4 15,4-13 2-15,5-8-3 16,7-9 3-16,12 0 1 15,9-1-3-15,13 1 5 0,11 2-6 16,12 0 7-16,13-1-5 16,5-4 1-1,0-2-3-15,0 1 0 16,8 6-1-16,-2 6-2 0,0 11 9 16,0 11-7-16,4 4 9 15,2 8-10-15,6 4 9 16,8 2-6-16,3 0 3 15,13 1-2-15,6-1 1 16,5 1 4-16,8 6-9 16,0 2 11-16,3 3-11 15,-1 3 8-15,-4 1-6 16,4-1 2-16,1 0 1 0,3 1-1 16,7 0 2-1,1 2-4-15,-1 2 7 16,-1 4-9-16,-3 6 8 15,0 3-8-15,3 8 8 0,3 4-7 16,9 8 4-16,9 8 1 16,4 0-4-16,3 6 5 15,1 13-6-15,-4 7 8 16,0 6-8-16,-4 9 6 16,-3 6-4-16,-6 7 1 15,-6 8 1-15,-6 4 1 16,-9 10-2-16,-8 8-1 0,-11 9 7 15,-8 7-10-15,-7 6 10 16,-10 2-10 0,-4 1 8-16,-6-3-6 15,-4-4 5-15,-4 3-2 0,-2 3-2 16,0 6 4-16,-8 4-1 16,-7 0 4-16,-5 5-7 15,-6-2 8-15,-5 6-11 16,-6-4 7-16,-12 0-6 15,-11-8 5-15,-15-10-2 16,-20-9 3-16,-19-12 1 16,-27-12-4-16,-19-15 7 15,-23-16-8-15,-10-12 6 16,3-11-3-16,8-12 0 16,29-6-2-16,29 0 1 15,32-16 1-15,32 1-19 16,27 0-30-16,18-8-90 0,7 1-142 15</inkml:trace>
  <inkml:trace contextRef="#ctx0" brushRef="#br0" timeOffset="15968.1">21672 9701 402 0,'-24'5'132'16,"5"-5"-128"-16,12 0-3 16,3 0 45-16,4 0 6 15,0 0-26-15,0 0-21 16,0 0-2-16,0 0-3 15,24 0-3-15,17-11 4 16,15-12-1-16,10-14 5 16,4-12-5-16,-1-8 4 15,-4-7-7-15,-10-8 3 16,-6-2-57-16,-9 2-71 16,-10 12-139-16</inkml:trace>
  <inkml:trace contextRef="#ctx0" brushRef="#br0" timeOffset="22928.24">22997 9270 337 0,'-25'0'-29'0,"9"-5"-3"16,7 3 26-16,1-1 5 16,2 1 8-16,6 0-3 15,-1 1 3-15,-1 1-5 16,2 0 3-16,-1 0 20 0,-3-1 29 16,-2 1 12-16,-5-2-21 15,-6 2 5 1,-6 0-4-16,-4 0-8 15,-6 10-20-15,0 6-3 0,-3 7-3 16,-2 6-3-16,-2 12-3 16,0 10-3-16,0 16 6 15,1 11-4-15,5 8 7 16,4 5-7-16,8-2 3 16,9 2-6-16,9 0 3 15,4 5-3-15,4 5-2 16,18-1 4-16,7 0-8 15,7-1 8-15,4 0-6 16,7-6 5-16,4-9-3 16,8-7 0-16,5-10 2 15,1-6-4-15,4-10 1 0,0-9-4 16,-1-9 6-16,-1-8-4 16,-2-7 4-16,5-10-4 15,2-5 3-15,-1-3-5 16,1-4 5-16,-4-15-1 15,-1-11-1-15,-3-10 1 16,-3-9-6-16,-1-8 5 16,-5-9-6-16,-7 0 10 15,-8-3-5-15,-3-3 4 16,-9-3-3-16,-7-6 2 16,-5-5 1-16,-6-6-5 15,-7-7 8-15,-3-5-7 16,0-6 6-16,-2 0-4 0,-10 7 2 15,-6 10-1-15,-7 11 3 16,-6 9-2-16,-8 9 0 16,-7 8 1-16,-6 6-4 15,-10 7 7-15,-5 4-9 16,-13 9 10-16,-12 6-7 16,-8 7 4-16,-6 10-3 15,7 7 1-15,3 0 3 16,4 10-4-16,4 8 2 15,0 5-4-15,8 1 4 16,5 4-8-16,14 2-27 16,13 4-76-16,7-2-101 0</inkml:trace>
  <inkml:trace contextRef="#ctx0" brushRef="#br0" timeOffset="27699.81">25102 6872 561 0,'-45'-10'0'15,"20"1"6"-15,4 9 12 16,5 0 36-16,-4 0-29 0,0 17-11 15,-6 19-9-15,-5 16 1 16,-2 24-2-16,1 16-2 16,0 10 4-16,10 6-4 15,2-3 6-15,11-8-8 16,9-11 5-16,0-11-8 16,8-9 6-16,19-4-3 15,7-9-3-15,12-6 6 16,9-7-7-16,9-5 9 15,2-7-8-15,2-9 8 16,-2-6-8-16,-5-10 5 16,-2-3-5-16,-3-7-1 0,-3-17 3 15,-4-8-8-15,-7-3 10 16,-6 0-4-16,-8-2 7 16,-4 1-7-16,-3-3 5 15,-8-2-2-15,-1 0-1 16,-1-5 6-16,-5-3-5 15,-2-5 4-15,-2 1-6 16,-2-5 7-16,0 0-7 16,0-1 8-16,-9 0-7 15,-8 0 2-15,-1 5 2 16,-5 5-1-16,-7 7 2 16,-6 5 0-16,-8 8 9 15,-10 3-4-15,-9 3 5 0,-5 8-12 16,4 1 12-16,8 8-7 15,4 2-3-15,8 3-5 16,7 1-1-16,10 0 0 16,4 0-13-16,2 18-44 15,-4 7-81-15,-9 0-386 16</inkml:trace>
  <inkml:trace contextRef="#ctx0" brushRef="#br0" timeOffset="28970.36">22193 7439 639 0,'-14'-8'4'0,"1"-3"-3"16,7 8 6-16,1 3 20 15,3-2 13-15,2 2-32 16,0 0-3-16,0 0-5 0,12-1-5 15,27-5-3-15,25-6 7 16,28-9 3-16,29-8-3 16,23-4 5-16,19 1-3 15,12 8 3-15,7 10-5 16,1 6 3-16,-4 5-2 16,-12 3-2-16,-23 0 4 15,-29 0-4-15,-32 0 5 16,-28 0-6-16,-29 0 6 15,-14 0-8-15,-11 0 8 16,-1 0 0-16,0 0 3 16,0 0-4-16,0 0 2 0,0 0 0 15,0 0-6-15,0 1-21 16,-15 2-43-16,-9 6-53 16,-13 2-126-16</inkml:trace>
  <inkml:trace contextRef="#ctx0" brushRef="#br0" timeOffset="29438.51">22311 7963 700 0,'0'0'-19'16,"36"-9"-7"-16,25-14 21 15,24-6 9-15,22-6-5 16,16 0 5-16,12 4-5 0,9 0 3 16,11 0 4-16,4 5-4 15,1 2 5-15,-5 6-6 16,-14 5 4-16,-22 6-7 16,-24 2 5-16,-26 4-5 15,-26-1 4-15,-19 2-3 16,-14 0 2-16,-7 0 0 15,-3 0-1-15,0 0 6 16,0 0-4-16,0 0 2 16,-10 0-20-16,-23 11-66 15,-26 10-223-15</inkml:trace>
  <inkml:trace contextRef="#ctx0" brushRef="#br0" timeOffset="29895.39">22336 8624 655 0,'0'0'-2'15,"0"0"-4"-15,24-10-14 16,12-4 26-16,16-10-7 0,17-5 5 16,24-10-1-16,30-10 7 15,19-2-1-15,18-1 2 16,8 5-4-16,-1 9-6 15,-9 6 3-15,-14 11-4 16,-20 5 2-16,-23 4-3 16,-15 4 3-16,-20 1-2 15,-13 1 1-15,-14 2 0 16,-13 2-1-16,-11 2 1 0,-11 0-2 16,-4 0 4-1,0 0-3-15,0 0 8 16,-1-4-5-16,-19-4-10 0,-14-5-73 15,-20-3-112-15</inkml:trace>
  <inkml:trace contextRef="#ctx0" brushRef="#br0" timeOffset="30219.52">23230 6891 632 0,'0'-6'2'0,"-3"2"2"16,0 4 6-16,-5 0 35 15,-12 0-12-15,-12 23-28 16,-11 20-12-16,-9 17 10 16,-3 11-4-16,6-1 2 0,3-4-1 15,10-8-13 1,8-9-36-16,5-12-33 16,10-23-115-16</inkml:trace>
  <inkml:trace contextRef="#ctx0" brushRef="#br0" timeOffset="30383.1">23030 7000 610 0,'8'13'-16'15,"2"10"20"-15,5 17-5 16,0 8 10-16,6 11 1 16,4 7-3-16,8 3-5 15,4 2 0-15,4-1-6 16,-8-4-99-16,-11-19-316 15</inkml:trace>
  <inkml:trace contextRef="#ctx0" brushRef="#br0" timeOffset="30547.65">23304 7624 687 0,'-47'28'15'16,"0"5"-21"-16,6 11 7 15,7 2 0-15,5 0 2 16,7 3-2-16,3-5 0 15,8-5 2-15,2-8-16 16,6-14-44-16,3-17-90 16,-1-15-196-16</inkml:trace>
  <inkml:trace contextRef="#ctx0" brushRef="#br0" timeOffset="30699.24">23100 7532 614 0,'5'20'-14'16,"4"6"15"-16,4 17-2 15,6 5 3-15,7 4 0 16,5 4-2 0,3-2 2-16,-3 3-3 0,-3-1-20 15,-9-4-122-15,-12-4-228 16</inkml:trace>
  <inkml:trace contextRef="#ctx0" brushRef="#br0" timeOffset="30879.76">23415 8169 669 0,'-38'20'10'0,"1"7"-11"16,-2 14 3-16,2 3 4 15,5 6 6-15,3 0-12 16,11 3 0-16,4 0-2 16,4-4 4-16,4-5-14 15,2-6-43-15,-5-19-85 16,-3-19-223-16</inkml:trace>
  <inkml:trace contextRef="#ctx0" brushRef="#br0" timeOffset="31035.87">23106 8271 682 0,'2'0'7'0,"8"4"-24"16,5 19 14-16,12 19 9 0,10 11 5 15,6 4-6-15,8 4-3 16,-2-2-1-16,-4-3-2 15,-7-3-11 1,-16 0-62-16,-22-9-92 0</inkml:trace>
  <inkml:trace contextRef="#ctx0" brushRef="#br0" timeOffset="31491.07">22201 9016 723 0,'-13'0'-2'15,"11"0"0"-15,2 0-9 16,38 0-4-16,27-6 12 16,30-2 8-16,33-7-1 15,28-9-1-15,23-5 1 16,15-6 0-16,8 1-2 16,-11 6-3-16,-12 2 3 15,-26 5-5-15,-28 5 6 16,-25 0-5-16,-18 5 3 0,-20 2-1 15,-11 2 2-15,-12 0-2 16,-14 4-1-16,-9 1 1 16,-9 2-2-16,-6 0 5 15,-1 0-4-15,0 0 4 16,0 0-1-16,0 0 2 16,0 0-3-16,-20 13-7 15,-19 16-47-15,-23 6-126 16</inkml:trace>
  <inkml:trace contextRef="#ctx0" brushRef="#br0" timeOffset="31739.4">23354 8764 631 0,'-35'-3'-11'0,"6"3"7"15,5 3 30-15,-3 23 14 16,-2 17-21-16,3 19-7 16,-1 10-7-16,8 3 1 15,4-7-4-15,6-7-1 16,4-6 0-16,5-12-3 16,0-8-6-16,0-14-42 15,0-17-60-15,0-5-161 0</inkml:trace>
  <inkml:trace contextRef="#ctx0" brushRef="#br0" timeOffset="31927.9">23080 8708 402 0,'0'0'318'0,"4"14"-332"16,-1 18 15-16,6 21 2 15,6 12 11-15,10 8-1 16,8 0-9-16,10 1-1 15,3-6-3-15,5-6 3 16,1 2-18-16,-4-7-33 16,-4 0-53-16,-15-9-113 0</inkml:trace>
  <inkml:trace contextRef="#ctx0" brushRef="#br0" timeOffset="37096.15">23146 6565 397 0,'0'2'4'0,"0"-2"-3"16,0 0-2-16,0 0 2 15,0 0 0-15,0 0 1 16,0 0-3-16,0 0 1 16,2 0 3-16,-2 0 3 15,0 0 2-15,0 0 6 0,0 0 4 16,0 0 3-16,0 0-2 16,0 0-4-16,0 0-3 15,0 0-8-15,0 0 1 16,0 0-4-16,0 0 0 15,0 0-1-15,0 0 0 16,0 0 0-16,0 0 0 16,0 0-1-16,0 0 1 15,0 0-5-15,0 0-23 16,0 0-26-16,0 0-30 16,0-11-206-16</inkml:trace>
  <inkml:trace contextRef="#ctx0" brushRef="#br0" timeOffset="37671.61">23108 6232 332 0,'-6'0'18'16,"4"0"-14"-16,2 0-5 15,0 0 0-15,0 0 3 16,0 0 1-16,0 0-3 16,0 0 0-16,0 0 7 15,0 0 8-15,0 0 14 16,0 0-5-16,0 0-6 16,0 0-6-16,0 0-6 0,0 0-4 15,0 0-2-15,0 0 3 16,0 0-3-16,0 0 1 15,0 0 0 1,0 0-1-16,0 0-2 0,0 0 4 16,0 0-2-16,0 0-2 15,0 0 3-15,0 0-6 16,0 0 3-16,0 0-7 16,0 6 4-16,0 2 0 15,0 3 3-15,0 4-9 16,0 6 2-16,0 4-10 15,0 3-12-15,0 7-11 16,0 2-10-16,0 4-29 0,0 4-49 16</inkml:trace>
  <inkml:trace contextRef="#ctx0" brushRef="#br0" timeOffset="38707.91">23127 7271 274 0,'-7'1'3'16,"4"-1"2"-16,1 0 5 15,1 2 13-15,1-2-15 16,0 0-4-16,0 0-5 16,0 0 0-16,0 0 2 15,0 0 1-15,0 0 5 0,0 0 7 16,0 0 8-16,0 0-6 15,0 0 1-15,0 0-4 16,0 0-8-16,0 0-4 16,0 0-1-16,0 0 2 15,0 0-17-15,0 0-45 16,0-11-98-16</inkml:trace>
  <inkml:trace contextRef="#ctx0" brushRef="#br0" timeOffset="39882.78">23100 6503 393 0,'-9'-1'4'0,"5"-2"-1"16,2 3-4-16,1 0 3 15,1 0-3-15,0 3-5 16,0 19-2-16,0 13 11 16,3 12 0-16,0 8-3 0,0 17 4 15,3 16-4-15,-2 17 5 16,-1 19-3-1,2 15 2-15,1 11-4 16,-2 6 2-16,2-2-1 0,2-6 0 16,3-3 1-16,-2-3 1 15,5 6 0-15,1 12-3 16,-2 8 1-16,2 5-1 16,0 1 7-16,1-11 0 15,1-13 7-15,4-10-5 16,1-14 1-16,0-6 0 15,1-7-9-15,-3-3 2 16,-5-4-1-16,0-8 2 0,-3-8-3 16,0-11 1-16,-3-12 0 15,-2-15 2 1,0-8-3-16,1-11-2 16,-2-9 3-16,-1-8-4 0,-2-7 4 15,-3-8-3-15,0-1 2 16,0 0-2-16,0 0 4 15,0 0 0-15,0-11 3 16,0-39 0-16,-16-35-3 16,-3-33 0-16,-3-24-6 15,0-4 6-15,-1 1-3 16,0 4 2-16,-1 2-1 16,-1-2-2-16,3-5 0 15,-3-10-1-15,0-12 4 16,1-10-6-16,-1-4 7 15,4 4-6-15,2 1 7 0,7 1-5 16,3-5 0-16,7-4-2 16,2 2 2-16,0 8 0 15,6 14 1-15,9 17 1 16,1 20-2-16,2 19 3 16,-1 19-5-16,-5 18 2 15,-3 18 1-15,1 13-1 16,-6 8 2-16,-1 9-2 15,-1 5 2-15,0 5-2 16,-2 5 1-16,0 5-1 16,0 0 3-16,0 0-1 15,0 0 1-15,0 0-1 16,0 0-1-16,0 0-3 0,0 0-1 16,0 0 1-16,0 8-5 15,-4 15 7-15,-8 18 2 16,1 18 0-16,-3 28 0 15,1 29 0-15,-1 44 1 16,-2 41-1-16,6 28-4 16,2 13 3-16,7-9 2 15,1-13-3-15,0-6 6 16,7-6-4-16,7 5 0 16,8 3-1-16,2-6 0 15,5-9 3-15,4-13-2 16,-3-20 1-16,0-14-1 0,-8-15-1 15,-7-17-1-15,-3-15 3 16,-3-23-2-16,-3-20 2 16,-2-20-4-16,-1-20 2 15,-1-12 2-15,-2-11-4 16,0-1 4-16,0 0-2 16,0 0 3-16,3 0-6 15,13-1-1-15,12-21-3 16,7-10-52-16,-7-7-177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49:44.9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6018 2014 528 0,'-6'0'11'0,"-19"20"-21"16,-10 16 12-16,0 20 2 16,2 16 5-16,9 13-4 15,9 7 7-15,12-3-4 16,3-5 0-16,3-8 5 15,17-5-4-15,3-9-1 16,4-9-4-16,0-1-1 16,3-9-5-16,-1-7 4 0,1-3-2 15,0-9-2-15,0-6-53 16,-5-10-54-16,-7-8-207 16</inkml:trace>
  <inkml:trace contextRef="#ctx0" brushRef="#br0" timeOffset="575.49">6308 2537 586 0,'-19'-4'11'15,"10"1"-8"-15,4 3 3 16,5 0 20-16,0 3-15 15,0 30-15-15,0 18 6 16,5 21 4-16,4 7-1 16,1-6-2-16,5-14 3 15,-3-13-6-15,3-14 1 16,-6-14-2-16,-3-7 0 16,-6-9 2-16,3-2 0 15,-3 0 3-15,0-24 3 16,0-28-3-16,7-22-3 15,8-21 0-15,5-1-1 16,3 17 1-16,0 25-2 0,1 20 0 16,-5 19-2-16,-3 12-1 15,2 3-1-15,0 9 2 16,3 18 1-16,-2 11 3 16,-7 5 1-16,-1-7-1 15,-4-8 0-15,-4-11-1 16,2-12 1-16,-2-3-1 15,0-2 1-15,6-2-1 16,2-30 2-16,7-14 0 16,3-4-3-16,1 9 2 15,-4 17-2-15,2 14-1 16,-7 10-2-16,5 4 0 0,-2 21 1 16,-5 12 5-16,-2 6-1 15,-6 0 1-15,-2-3 0 16,2-5-2-16,1-9-4 15,-1-11-51-15,0-13-41 16,6-4-53-16,2-29-79 16</inkml:trace>
  <inkml:trace contextRef="#ctx0" brushRef="#br0" timeOffset="740.05">6944 2412 302 0,'4'2'43'0,"1"20"-23"16,0 10 37-16,2 7-12 15,1 4-3-15,-1 2-23 0,0-7-7 16,-1-3-2-16,0-7-8 16,3-7 0-16,-4-3-1 15,-2-7-10 1,-3-9-59-16,0-2-66 0</inkml:trace>
  <inkml:trace contextRef="#ctx0" brushRef="#br0" timeOffset="928.21">6800 2235 604 0,'-8'0'8'16,"8"0"-5"-16,0 0 5 16,0 0-4-16,20 0-12 15,14 0 6 1,4 0 3-16,7 0-2 0,-9 14-70 15,-14 10-99-15</inkml:trace>
  <inkml:trace contextRef="#ctx0" brushRef="#br0" timeOffset="1287.46">7044 2483 467 0,'1'13'66'15,"2"1"-75"-15,6 13 15 16,1 7 17-16,1 3 10 0,3 0-20 15,-3-4-8 1,5-4-1-16,-9-6-3 16,0-8 1-16,-4-9-2 15,-3-2 1-15,0-4 5 0,0-4 5 16,0-22 0-16,0-17-7 16,0-15 0-16,0-6-5 15,3 4 2-15,11 13-4 16,0 15 3-16,5 12-1 15,3 14-3-15,2 6-2 16,5 0 3-16,-3 21 4 16,-2 13 0-16,-4 6 4 15,-7 5-2-15,-2 1 0 16,-6-6-2-16,-2-2 2 16,-2-4-3-16,1-6 0 15,2-7-35-15,3-12-57 0,2-9-66 16,4-20-205-16</inkml:trace>
  <inkml:trace contextRef="#ctx0" brushRef="#br0" timeOffset="1432.08">7491 2504 476 0,'1'0'21'0,"4"14"-13"16,5 17 18-16,1 13 15 16,2 8-24-16,-3 1-9 15,2 2-6-15,2-5-1 16,-1-7 3-16,2-8-7 15,-6-16-58-15,-6-19-130 16</inkml:trace>
  <inkml:trace contextRef="#ctx0" brushRef="#br0" timeOffset="1603.64">7363 2316 601 0,'-3'0'22'15,"3"0"-28"-15,0 0-2 16,20 4-5-16,15 2 11 16,4-1 5-16,4 2-3 15,-5 3-48-15,-15-3-159 16</inkml:trace>
  <inkml:trace contextRef="#ctx0" brushRef="#br0" timeOffset="2052.42">7602 2483 526 0,'8'21'-3'0,"0"10"6"16,2 10 5-16,6 4 16 15,0 1-2-15,-2 3-11 16,-2-5-8-16,-2-5-2 16,-5-10-1-16,-2-13 3 15,-2-10-5-15,-1-6 3 16,0-1 11-16,-1-24-7 15,-8-22-11-15,3-20-2 16,6-8 12-16,0 2-7 0,0 21 1 16,10 20 0-16,-1 22-1 15,6 10-3-15,-1 0 1 16,5 8 2 0,-3 17 6-16,1 7 1 0,-2 3-1 15,-5-7-1-15,-1-10 0 16,-5-8-1-16,-1-9-5 15,2-1 4-15,8-5-3 16,1-25 4-16,9 0 7 16,-2 2-6-16,-7 13-3 15,-3 12-3-15,0 3-2 16,-2 7 4-16,0 14 2 0,-3 12 1 16,-5 8 6-16,-1 0-5 15,0 1-1-15,2-10 1 16,4-12-23-16,9-15-83 15,4-8-109-15</inkml:trace>
  <inkml:trace contextRef="#ctx0" brushRef="#br0" timeOffset="2383.81">8145 2378 576 0,'0'4'9'15,"0"16"-4"-15,0 14 0 16,0 8 14-16,14 6-11 15,2 1-7-15,3-6 3 0,3-11-4 16,-5-5 4-16,-1-13-6 16,-4-12-6-16,4-2-11 15,-4-19 4 1,0-20 15-16,-5-14-1 0,-5-5 0 16,-2 9 0-16,0 14 1 15,0 16 4-15,0 14 38 16,0 5-17-16,0 0-15 15,1 18-12-15,14 16 0 16,6 12 6-16,3 6-2 16,3-4 2-16,1-5-4 15,-1-2 1-15,0-12-6 0,-8-7-28 16,-4-12-70-16,-2-10-23 16,-7-28-88-1</inkml:trace>
  <inkml:trace contextRef="#ctx0" brushRef="#br0" timeOffset="2848.29">8538 2444 326 0,'0'-3'174'16,"0"3"-129"-16,0 0-15 16,0 21-21-16,0 15 5 15,6 10 15-15,1 3-13 16,2-2-13-16,-1-6 0 16,-2-8-1-16,1-8-1 15,-3-9-2-15,-2-11-4 16,1-5-11-16,0-4 5 0,0-28 15 15,3-18-5 1,-3-14 1-16,6 7-1 16,-6 14 1-16,-2 22-2 15,2 15 1-15,3 6 1 0,3 3-5 16,6 18 9-16,0 8 6 16,-3 4 1-16,-3 2-6 15,-3-7-2-15,-3-9-4 16,0-7 3-16,1-8-1 15,-4-4 1-15,1 0 3 16,4-4 0-16,1-31-1 16,13-12-2-16,-2-10-2 15,-1 6-2-15,-7 19 2 16,-6 23 0-16,5 9-2 16,5 4-3-16,0 26 4 15,2 18 10-15,-3 10 2 0,-6 5 2 16,0-5-9-16,0-9-2 15,-2-11-4-15,1-11 4 16,-2-13-3-16,-2-7 0 16,4-7-16-16,0-7-49 15,3-32-126-15</inkml:trace>
  <inkml:trace contextRef="#ctx0" brushRef="#br0" timeOffset="3719.96">9403 2330 526 0,'-33'21'58'15,"4"0"-59"-15,2 11 15 16,7 5 30-16,4 8-16 15,9-1-18-15,7 0-6 16,0-4 0-16,12-8-1 0,11-6 0 16,4-6-5-16,3-6 1 15,4-4 4-15,4-10-3 16,6 0-3 0,2-23-12-16,2-20-20 0,-9-8-35 15,-10-9 0-15,-9 7 0 16,-14 11 42-16,-6 14 28 15,0 14 33-15,0 12 41 16,0 2 8-16,0 0-39 16,0 8-31-16,0 20-9 15,3 14 13-15,9 8 10 16,5 0-16-16,3-8-3 0,-1-13-5 16,-3-8-1-16,1-13-2 15,-4-4 0-15,5-4 4 16,3-19-12-16,1-26 14 15,-2-17-16-15,-7-12-8 16,-7 4 15-16,-6 15 3 16,0 16-1-16,0 19 3 15,0 13 3-15,0 7 4 16,0 7-5-16,3 18-6 16,9 14 20-16,1 8-6 15,3-2-3-15,4-3-2 16,-1-8-2-16,0-4-3 15,0-7-2-15,1-5 2 0,2-9-2 16,3-9-15 0,5-3-28-16,4-33-52 15,-3-21-95-15</inkml:trace>
  <inkml:trace contextRef="#ctx0" brushRef="#br0" timeOffset="3936.45">10280 1809 572 0,'0'0'39'0,"-11"12"-20"16,3 29-2-16,-3 20 16 16,0 19 6-16,6 5-24 15,5-2 6-15,0-3-7 0,3-12-5 16,15-10-4-16,7-12 1 16,3-9-5-1,4-12 2-15,-2-10-3 16,1-10-3-16,0-5-15 0,2-34-44 15,-8-25-50-15,-19-20-380 16</inkml:trace>
  <inkml:trace contextRef="#ctx0" brushRef="#br0" timeOffset="4092.03">10081 2101 645 0,'0'8'8'0,"0"4"-14"15,24 9 3-15,11 3 4 0,14-5 1 16,9-1-1 0,2-5 1-16,-12-3-53 15,-15-8-170-15</inkml:trace>
  <inkml:trace contextRef="#ctx0" brushRef="#br0" timeOffset="5039.66">6591 3891 565 0,'-6'8'35'0,"3"-8"-34"16,3 0 4-16,0 0 20 0,0 0 0 15,0 0-23-15,0 0-2 16,0-6-1-16,9-14 2 15,9-19 8-15,2-21-3 16,-6-18-5-16,-2-6 0 16,-9-5-1-16,-3 6 1 15,0 16-1-15,0 24 2 16,0 24-2-16,0 15 0 16,0 4-1-16,3 2-4 15,6 30-9-15,5 23 7 16,6 21 14-16,6 6-2 15,1-8-1-15,1-9-4 16,0-15 3-16,-1-11-3 0,-5-14 0 16,-7-8 0-16,0-10 2 15,-9-6-4-15,-1-1 3 16,-1-5-1-16,5-33 4 16,0-30 5-16,-2-28-8 15,-4-11 0-15,-3 1-2 16,0 28 0-16,0 29 1 15,0 27 3-15,0 22-3 16,0 0-6-16,0 7 1 16,9 30-5-16,9 19 12 15,1 17 1-15,2-1 0 16,0-3-3-16,0-5 1 0,-1-5-1 16,0-2 2-16,-1-7-1 15,3-8-13-15,-6-12-90 16,-3-17-158-1</inkml:trace>
  <inkml:trace contextRef="#ctx0" brushRef="#br0" timeOffset="5220.18">7294 3619 578 0,'0'0'27'16,"0"2"-24"-16,0 16 7 15,0 7 25-15,3 7-18 16,3 10-9-16,-1-2-7 15,3 1 3-15,-3 3-2 0,-1-7-2 16,1-6 1-16,-5-9-25 16,0-13-59-16,0-9-80 15</inkml:trace>
  <inkml:trace contextRef="#ctx0" brushRef="#br0" timeOffset="5375.77">7161 3302 516 0,'-5'-1'68'0,"3"-2"-65"16,2 3-3-16,3 0-7 16,23 14-1-16,6 8 9 15,11 7 2-15,4 3-4 0,-4 7-2 16,-3 3-93 0,-9 1-125-16</inkml:trace>
  <inkml:trace contextRef="#ctx0" brushRef="#br0" timeOffset="5667.33">7503 3753 301 0,'6'37'26'15,"0"-5"59"-15,3 0-29 16,-1-5-20-16,1-7-1 16,-1-4-17-16,-4-5-4 15,0-7-9-15,-4-4-2 16,0 0 2-16,0 0 5 16,0-9 8-16,0-28 20 15,0-22-34-15,0-22-2 16,7 4-1-16,5 16-2 15,5 24 0-15,0 20-2 16,1 14 0-16,4 3-2 16,-1 8 3-16,3 19 1 15,-2 8 0-15,-7 6 6 0,0 3 0 16,-5-4-2-16,-2-5-1 16,-5-6 0-16,0-7-1 15,0-5-1-15,6-7-20 16,3-9-61-16,5-1-106 15</inkml:trace>
  <inkml:trace contextRef="#ctx0" brushRef="#br0" timeOffset="5917.05">8213 3569 689 0,'-10'0'5'0,"10"0"0"16,0 0 2-16,0 0-4 15,21 0-9-15,10-1 5 16,12-1 5-16,5 2-3 16,-1 0-2-16,-5 6-4 15,1 9-9-15,-3 2-41 16,-4-5-93-16,4-12-198 15</inkml:trace>
  <inkml:trace contextRef="#ctx0" brushRef="#br0" timeOffset="6479.55">8923 3323 656 0,'-59'14'13'15,"4"15"-10"-15,6 10 38 16,7 14 2-16,5 11-16 16,11 4-13-16,11 2-5 15,13-8-5-15,2-8-2 16,16-6 0-16,12-9-1 16,5-9-3-16,6-10 2 0,2-12-8 15,1-8-19-15,3-18-15 16,-4-26-3-16,-5-16-3 15,-9-7-19-15,-13-1 12 16,-10 13 39-16,-4 21 16 16,0 16 12-16,0 13 69 15,0 5-30-15,0 0-20 16,0 10-14-16,0 18-15 16,12 8 8-16,1 6 3 15,5-3-9-15,0-10-4 16,7-7 1-16,-1-8-2 15,-2-7-1-15,0-7-9 16,-2-1-1-16,-2-26 2 0,-5-13-1 16,-5-5 9-16,-6 5 2 15,-2 15-1-15,0 15 5 16,0 10 31 0,0 0 0-16,0 0-11 0,0 12-23 15,0 17-3-15,7 7 10 16,3 7-5-16,11-8-3 15,0-7 0-15,6-10-2 16,1-14-5-16,8-4-28 16,5-27-13-16,3-24-3 15,-2-19-77-15,-4-12-91 16</inkml:trace>
  <inkml:trace contextRef="#ctx0" brushRef="#br0" timeOffset="6688.98">9644 3163 460 0,'0'-4'117'16,"0"4"-49"-16,0 0-17 15,-3 3-9-15,-4 28-30 16,1 20-6-16,-3 17 10 16,6 7-3-16,3-4-1 15,0-13-8-15,3-6 2 16,13-11-2-16,-1-6-6 16,3-8 5-16,1-6-5 15,-2-6 2-15,1-6-4 16,1-8-1-16,2-6-24 15,3-33-12-15,-5-25-23 0,-16-14-144 16</inkml:trace>
  <inkml:trace contextRef="#ctx0" brushRef="#br0" timeOffset="6844.58">9344 3373 510 0,'-15'4'131'0,"12"-4"-130"16,3 0-4-16,19 3-9 15,27 4 14-15,20 0 9 16,12-3-5-16,6-4-3 16,-7 0 2-16,-9-3-23 15,-24-18-226-15</inkml:trace>
  <inkml:trace contextRef="#ctx0" brushRef="#br0" timeOffset="7056.15">10082 2923 514 0,'23'25'-2'16,"3"30"35"-16,0 25 54 15,-4 22-22-15,-9 11-26 16,-5 0-23-16,-8-8 1 16,-2-7-9-16,-24-8 2 15,-13-6-8-15,-10-8 3 16,-10-2-4-16,-7-12-16 0,-1-16-134 15,-3-26-482-15</inkml:trace>
  <inkml:trace contextRef="#ctx0" brushRef="#br0" timeOffset="11541.02">14718 3428 455 0,'-29'13'10'0,"11"-5"-20"16,3 2 12-16,0 1-2 15,5 3 3-15,-2 2 0 16,-3 0-1-16,0 4-2 16,-3 2 9-16,-3 2 0 15,0 3 1-15,-4 8 10 16,-3 1-2-16,-8 6-1 16,-3 7-4-16,-10 5-2 15,-3 10 3-15,-6 6-4 16,-3 5 4-16,4 2-5 15,2-1-1-15,3 12 1 16,7 10-2-16,5 8-5 0,8 5 3 16,10 6-2-16,9 2-2 15,9 2 1-15,4-1-2 16,0-9 4 0,9-4-4-16,13-6 4 0,8-6-3 15,1-1 0-15,3-4-4 16,11-6 4-16,1-1-1 15,11-6 1-15,5 0-2 16,4-3 1-16,2-3 0 16,2-7 1-16,-4-5 0 15,1-7-2-15,1-6 2 16,-1-7-2-16,5-5 1 0,-5-9 0 16,-5-4 1-16,8-7-1 15,5-6-1-15,5-4 4 16,7-2-4-16,0-2 3 15,1-2-3-15,-4-12 4 16,4-8-3-16,-2-1 2 16,-1-6-2-16,-3-2 2 15,-6-5-1-15,-5-6-1 16,-2-5 2-16,-2-7-2 16,-2-9 3-16,-7-5-2 15,-2-11 2-15,-4-10-2 16,-6-9 2-16,-4-4-1 15,-7 0-2-15,-5 1 3 0,-3 2-2 16,-5 1 3 0,-4 3-5-16,-2 6 3 15,-5 1-4-15,-5 7 3 16,0-2-2-16,-5 1 2 0,-1 2 0 16,0-4-2-16,-8 0 2 15,-12-3 0-15,-10-3 0 16,-3 0 0-16,-4 3 2 15,-4-2-1-15,-3 5 0 16,-9 7-2-16,-4 8-2 16,-2 11 3-16,-4 5-1 15,-1 7 3-15,-6 3 0 0,-1 1 1 16,-1 3-2-16,0 5 4 16,2 6-1-1,2 3 2-15,1 4-3 16,1 3-2-16,-2 5-1 0,-8 8-5 15,-5 5 1-15,-6 0 5 16,-3 9-1-16,2 12-2 16,5 3-1-16,10 2 5 15,3 3-3-15,6-2 4 16,6 1-6-16,6 2 4 16,10 1-2-16,9 4-4 15,14-2 0-15,16 4-35 16,3-7-50-16,0-12-128 15</inkml:trace>
  <inkml:trace contextRef="#ctx0" brushRef="#br0" timeOffset="12720.72">14232 4640 550 0,'-20'-4'4'0,"14"0"6"16,2 4 40-16,1 0-17 15,-5 0-18-15,-5 18-10 16,-1 19-2-16,-2 20-1 16,7 13-1-16,6-2 3 15,3 3 0-15,5-8-1 16,17-8-2-16,8-5 0 0,7-8 0 16,6-6 1-16,5-7-4 15,-3-8 4-15,-1-7 0 16,-7-9-4-1,-2-5 4-15,-4-3-4 0,-4-23-1 16,-5-14 4-16,-4-13 3 16,-5-11-2-16,-7-9-4 15,-6-8 5-15,-4 3-4 16,-18 3 2-16,-8 11 0 16,-1 11 1-16,-4 13 0 15,-1 10 0-15,4 11 4 16,-1 6-4-16,5 9-5 15,-4 4-1-15,3 0-1 0,2 20-2 16,0 12-19-16,10 8-55 16,7-2-68-1,10-11-160-15</inkml:trace>
  <inkml:trace contextRef="#ctx0" brushRef="#br0" timeOffset="12995.99">14232 4640 327 0,'70'47'138'15,"-81"-52"-136"-15,5 5 26 16,3 0 16-16,0 0-17 16,1 9-29-16,2 22-4 15,0 11 12-15,3 8-5 0,14-2 0 16,4-3-2-16,-2-6 3 16,-7-7-2-16,-4-7 1 15,-5-10-1 1,-3-8 2-16,0-1 2 0,-12-2 52 15,-15-2-4-15,-4-2-41 16,2 0 0-16,4 0 1 16,8-5-8-16,4-2-4 15,7 2-2-15,5 1-29 16,1-2-64-16,1-1-66 16</inkml:trace>
  <inkml:trace contextRef="#ctx0" brushRef="#br0" timeOffset="14399.98">19687 3511 573 0,'-51'-18'5'15,"-1"5"-7"-15,5 7 3 16,6 4 11-16,4 2 10 0,3 0 3 16,-2 16-17-16,-7 19-2 15,1 20-5-15,-8 21 1 16,-1 21 0-16,0 20 3 16,1 14 1-16,6 13-3 15,7 15 0-15,4 8-4 16,12 2 5-16,8 3-5 15,13-10 3-15,6-10 0 16,22-11 0-16,9-11 1 16,7-7-3-16,6 3 3 15,5 0-5-15,6 1 2 16,3-9-1-16,7-8 2 0,6-17-2 16,13-16 1-16,15-16 1 15,14-17-4-15,14-15 5 16,14-17-3-16,7-12 5 15,10-16-5-15,1-26 6 16,3-20-5-16,-4-14 3 16,1-15-3-16,-2-9 0 15,-9-7 1-15,-9-2-2 16,-17 2 2-16,-18-3 0 16,-13 2 2-16,-15-6-2 15,-15-7 1-15,-16-8-2 16,-17-16 1-16,-16-12-1 15,-17-8 0-15,-1-5 4 0,-34 3-7 16,-18 9 8-16,-18 16-4 16,-12 16 3-16,-6 17-6 15,-4 13 4 1,-5 10-1-16,-6 9 2 0,-6 10-2 16,-5 9-2-16,2 10 3 15,-1 15-4-15,-6 11 2 16,-3 10-1-16,-6 12 0 15,-7 1-2-15,-3 21 2 16,5 5 0-16,5 5 0 16,11 1 2-16,11 0-4 15,11-2-5-15,14-3-8 0,20-3-1 16,18-6-1 0,22 1-25-16,19 1-54 15,2 2-31-15,30-3-66 16</inkml:trace>
  <inkml:trace contextRef="#ctx0" brushRef="#br0" timeOffset="14771.99">21279 4261 623 0,'-8'-8'4'15,"-14"8"-12"-15,-2 11 16 16,-2 25 8-16,1 20-4 15,5 12 2-15,9 3-9 16,11-2 0-16,2-9-4 16,20-9 0-16,10-8 2 0,3-9-4 15,10-14 4 1,0-10-3-16,1-10-1 16,-6-6-5-16,-9-27-17 15,-11-13-48-15,-20-4-78 0</inkml:trace>
  <inkml:trace contextRef="#ctx0" brushRef="#br0" timeOffset="14944.53">21090 4534 567 0,'0'0'21'0,"9"0"-44"16,18 0 11-16,11 0 13 15,13 0 1-15,7 0-1 16,1-4 1-16,1-2-2 15,-3 2 2-15,-7 4-5 16,-4 0-72-16,-13 7-100 16</inkml:trace>
  <inkml:trace contextRef="#ctx0" brushRef="#br0" timeOffset="15292.76">21559 4987 473 0,'-46'8'7'15,"-8"-3"-6"-15,-10-3 7 16,-10-2 25-16,-7-10 3 16,-5-15-10-16,-2-16-13 15,5-9 1-15,8-9-5 16,19-17 4-16,24-13-3 16,25-19-8-16,11-15-2 0,35 1 1 15,16 10-1-15,14 24 1 16,12 19-2-16,10 20-3 15,2 14 5-15,0 16-5 16,-8 19 4-16,-12 3-2 16,-12 31 1-16,-10 18-5 15,-12 13 5-15,-13 16 3 16,-12 9-3-16,-14 8 1 16,0 8 0-16,-17 1 2 15,-6-2-2-15,-6-9-9 16,1-10-71-16,-8-16-135 15</inkml:trace>
  <inkml:trace contextRef="#ctx0" brushRef="#br0" timeOffset="19491.86">15937 8493 569 0,'-42'-7'6'0,"12"7"-5"16,-2 0 3-16,2 20 12 15,-2 10 2-15,6 13-3 16,8 11-10-16,4 8 3 16,14-1-4-16,0 2 1 15,24-3-2-15,10-4-3 0,7-7 2 16,5-9-2-16,7-15 0 15,0-14-2-15,-1-11 3 16,4-15 0-16,-5-23 0 16,-5-9-1-16,-9-10 1 15,-10-4 2-15,-11-5-4 16,-16-2 3-16,0-1 1 16,-20-2 0-16,-16 7-1 15,-9 7 6-15,-4 11 7 16,-6 14 5-16,-2 13-2 15,2 11-10-15,6 8 1 16,6 0-10-16,4 15 0 16,13 7-2-16,9 5-1 0,11 5-9 15,6 5-34-15,27-4-32 16,13-9-102-16</inkml:trace>
  <inkml:trace contextRef="#ctx0" brushRef="#br0" timeOffset="20556.14">16233 8429 448 0,'-7'0'10'16,"4"0"-3"-1,1 0 30-15,2 0 2 16,2 0-23-16,23-16-12 0,15-12 0 15,14-11 2-15,10-9 14 16,10-4-6-16,13-2-4 16,2-4-4-16,0 3-2 15,-9 4-2-15,-16 8 1 16,-12 10-4-16,-17 6 2 16,-6 8-2-16,-9 5 2 15,-5 2-2-15,-1 2 2 16,-2-4-1-16,5-8-8 15,3-9-60-15,5-8-102 0</inkml:trace>
  <inkml:trace contextRef="#ctx0" brushRef="#br0" timeOffset="20916.16">17340 7386 600 0,'-44'11'-6'0,"-8"17"8"15,3 15 1-15,3 17 6 16,7 9 8-16,15 8-2 16,14 0-12-16,10-7 3 15,16-6-3-15,26-5 2 16,15-9-1-16,8-13-4 16,11-14 1-16,-6-14 2 15,-4-9-3-15,-8-18-4 0,-15-23-4 16,-9-11 0-16,-16-15 7 15,-16-4 0-15,-2-4 3 16,-18 1-1-16,-18 11 2 16,-6 12 10-16,-11 19 11 15,-4 15-1-15,-4 17-14 16,-4 1-3-16,8 29-4 16,8 16-5-16,14 13-2 15,18 10 0-15,17 3-41 16,10-3-76-16,23-16-261 15</inkml:trace>
  <inkml:trace contextRef="#ctx0" brushRef="#br0" timeOffset="21112.65">17559 8140 663 0,'0'26'-20'0,"0"19"23"16,0 21-1-16,0 22-1 15,9 19 3-15,4 14-2 16,1 3-1-16,2-8-1 16,-1-15 4-16,4-18-8 15,0-15-2-15,-2-16-64 16,-8-20-108-16</inkml:trace>
  <inkml:trace contextRef="#ctx0" brushRef="#br0" timeOffset="21420.82">17582 8989 660 0,'-28'42'-4'15,"6"19"3"-15,11 10 3 16,11-4 3-16,6-3 2 16,27-11-4-16,15-14-2 15,8-15 1-15,5-21-2 16,5-3 1-16,-5-29-4 15,-12-15-3-15,-9-3-4 16,-20-6 5-16,-19-3-10 0,-2 3 12 16,-30 6 3-16,-17 8 2 15,-15 16 1-15,-10 15 0 16,-1 8 4 0,0 13-2-16,6 13 2 0,9 5-10 15,1 2 6-15,5-1-12 16,-3-1-71-16,-10-5-263 15</inkml:trace>
  <inkml:trace contextRef="#ctx0" brushRef="#br0" timeOffset="21732.58">15947 8911 554 0,'18'-1'-46'0,"45"-1"24"16,28 2 22-16,20 6 1 15,14 20 7-15,14 19 8 16,-1 7-6-16,2 6-1 15,-9-1-2-15,-13-7-3 0,-12-5-2 16,-18-12-2-16,-17-12 0 16,-20-9 1-1,-19-12-2-15,-8 0-11 16,-10-26-89-16</inkml:trace>
  <inkml:trace contextRef="#ctx0" brushRef="#br0" timeOffset="22143.27">17588 7471 565 0,'3'-25'54'0,"17"-8"-61"16,17-10 5-16,27-6 2 0,19-2 3 15,17 2 4 1,9 3 4-16,1 7-6 16,-4 6-1-16,-16 9-1 15,-16 7-4-15,-24 9 3 0,-11 5-1 16,-14 0-1-16,-11 3-1 16,-8-4-36-16,-6-6-86 15,-5-2-114-15</inkml:trace>
  <inkml:trace contextRef="#ctx0" brushRef="#br0" timeOffset="22432.49">18451 6808 452 0,'-3'-12'58'0,"0"10"-52"0,1 2 32 15,2 0-12-15,-3 4-1 16,2 36-18 0,-1 19 20-16,2 17 1 15,2 5-18-15,20-9-6 0,20-9-3 16,7-17-2-16,11-18 4 15,1-19-3-15,-9-9 0 16,-12-26 6-16,-19-23 0 16,-20-13-2-16,-4-12-1 15,-39 1 6-15,-16 8-4 16,-10 15 14-16,1 15-4 16,2 17-1-16,-3 16-14 15,-5 7-1-15,-10 34-1 16,-2 21-14-16,5 18-39 15,14 8-51-15,15-5-187 16</inkml:trace>
  <inkml:trace contextRef="#ctx0" brushRef="#br0" timeOffset="23240.34">18005 9551 677 0,'-5'-6'-17'16,"5"4"10"-16,29 2 1 16,26 0 8-16,24 7-3 15,20 10 6-15,12 2 2 16,6 3-2-16,2 1 6 15,-2 2-2-15,-7 0-3 16,-13 0-6-16,-15 0 3 0,-15-3-4 16,-12-2 1-16,-6-6-18 15,-10-8-44 1,-9-6-63-16,-18-17-149 0</inkml:trace>
  <inkml:trace contextRef="#ctx0" brushRef="#br0" timeOffset="23519.59">19170 9612 675 0,'-9'12'-4'16,"2"11"-1"-16,-1 15 4 15,5 13 8-15,3 12-2 0,2 2-1 16,26-1 0-16,15-9-4 16,15-15 0-1,8-17-3-15,-2-23 3 16,-3-15-6-16,-12-37-21 0,-13-13-9 15,-21-7 17-15,-15 1 16 16,-17 10 6-16,-30 14 2 16,-14 12 6-16,-11 14 12 15,-8 11-5-15,2 10-5 16,1 0-10-16,5 11-3 16,-1 16-9-16,-6 6-55 15,-13 0-130-15</inkml:trace>
  <inkml:trace contextRef="#ctx0" brushRef="#br0" timeOffset="23863.68">17541 9500 624 0,'0'0'-13'0,"0"22"1"16,-8 34 20-16,-8 34 23 15,-5 31 4-15,-1 19-11 0,4 12 2 16,0-3-11-16,6-14 0 15,9-19-9-15,3-21-4 16,1-21-1-16,18-14 1 16,0-12-4-16,-2-12-7 15,-1-11-51-15,-10-13-56 16,-6-12-200-16</inkml:trace>
  <inkml:trace contextRef="#ctx0" brushRef="#br0" timeOffset="24130.95">17291 10944 730 0,'-11'50'0'16,"11"3"-4"-16,11 0 4 0,24-11-2 15,10-9 2-15,15-8-1 16,7-10-4-16,3-15 4 16,-5-1-2-16,-10-32 2 15,-12-9-9-15,-22-11-4 16,-19-4 6-16,-7 1 11 15,-40 0 0-15,-20 6 3 16,-9 9-4-16,-10 12-3 16,2 11 5-16,14 13-4 15,17 5 3-15,26 0-3 16,25 0 0-16,43 0-16 16,35 0-47-16,21-13-80 0</inkml:trace>
  <inkml:trace contextRef="#ctx0" brushRef="#br0" timeOffset="24723.25">19529 9599 680 0,'-15'0'-9'16,"15"-5"10"-16,9-13-18 16,31-15 18-16,20-15 3 15,14-10-3-15,5-8-4 16,2-4 7-16,-7-9-9 16,-7-1 9-16,-4 0-7 15,-10-1 5-15,-5 7-5 16,-6 7 6-16,-8 12-3 15,-10 17 0-15,-5 12 2 0,-12 15-4 16,-2 7 0-16,-2 4-20 16,2 0-36-16,-2 0-54 15,-2 7-65 1</inkml:trace>
  <inkml:trace contextRef="#ctx0" brushRef="#br0" timeOffset="25055.28">20320 8637 166 0,'-42'-11'428'16,"-1"5"-426"-16,1 6 33 16,-1 6 18-16,3 22-16 15,5 14-13-15,9 11-18 0,10 5 3 16,13 0-9 0,3-1 2-16,16-4-2 15,17-6 0-15,10-9 1 16,9-13-4-16,3-12-1 0,-3-13-26 15,-9-3-1-15,-15-21 7 16,-12-9 16-16,-13-9 8 16,-3-7 5-16,-17-2 3 15,-19-1-1-15,-11 7 8 16,-1 11 9-16,-9 9-11 16,5 9-11-16,7 6 0 15,3 3-3-15,9 4 2 16,4 3-8-16,13 0-40 0,11 0-30 15,5 0-182 1</inkml:trace>
  <inkml:trace contextRef="#ctx0" brushRef="#br0" timeOffset="25984.79">17786 8961 566 0,'6'0'8'15,"14"-5"-16"-15,17-6 7 16,18-5 2-16,21-6 2 16,22 0-1-16,21-2-1 15,16 2-1-15,15 2 1 16,11 4 0-16,6 3-2 15,3 5 2-15,-8 5-1 16,-16 2 1-16,-12 1-2 0,-14 0 3 16,-11 0-2-16,-12 0 3 15,-14 0-4-15,-19 1 3 16,-22 1-2 0,-18-2 4-16,-15 0 0 0,-6 0-3 15,-3 0 29-15,0 0-1 16,1 0-20-16,-1 0-5 15,0 0-4-15,0 0 2 16,0 0-3-16,0 0 4 16,0 1-6-16,0 0 2 15,0 6-28-15,-15 7-42 16,-16 3-98-16</inkml:trace>
  <inkml:trace contextRef="#ctx0" brushRef="#br0" timeOffset="28680.54">18358 5962 491 0,'0'0'8'0,"-3"0"-6"0,2 0 0 16,1 0 10-16,-2 0-1 15,-2 20-13-15,-2 13 11 16,-4 9-3-16,2 6 6 15,1 2-2-15,-2 5 3 16,-2 6-3-16,2 6 2 16,-2 2-6-16,-3 7-1 15,0 2 0-15,-2 8 0 16,1 6 1-16,4 7 1 16,1-1 1-16,4 2-6 15,3 4 0-15,2-3 0 16,-2 3-1-16,2-4 0 15,-2-4 0-15,-3-1 0 0,0-2 1 16,0-3 1-16,1-6-1 16,1-1 3-1,4-3-5-15,0-1 3 16,0 2-1-16,9-3-3 0,0 7 3 16,-2 1-3-16,-1 2 3 15,3 0-4-15,-3-2 4 16,0-4-2-16,5-5 0 15,3-3 5-15,5 1-4 16,4-1 5-16,4-1-2 16,0-2 2-16,2 3-5 15,0-1 5-15,-1-1-1 0,-1 2 3 16,-2-5-3-16,1 1-1 16,2-3-1-16,2 0-3 15,4 1 2 1,9-1-2-16,6 1 3 0,8 2-3 15,8-1 3-15,5 2-4 16,-1-5 4-16,1-2-3 16,1-6 3-16,1-5-1 15,4-5-2-15,2-4 2 16,-3-2-2-16,-1-5 3 16,-2-5-5-16,-6-3 4 15,1-9-5-15,1-5 7 16,2-7-5-16,2-6 1 15,2-2 2-15,0 0-6 16,6-14 6-16,4-8-4 16,6-8 2-16,5-3-2 15,-6-10-1-15,-5-9 0 0,-11-6 1 16,-8-12 1-16,-2-10 0 16,-7-5 0-16,-1-6 1 15,-6-3 2-15,-7-2-4 16,-3-2 3-16,-5-3 0 15,-1-2 2-15,-3-6-2 16,-3-9 2-16,-2 0-5 16,-9-5 0-16,-7 6 2 15,-9 7-1-15,0 10 2 16,-3 6-2-16,-10 4 2 16,3 1 0-16,-3 2 1 15,0-2 0-15,0 2 1 0,-3 3 1 16,-1-2-1-16,-2-2-1 15,-5 3-4-15,-3-4 3 16,-4-2-4-16,0 1 3 16,1-4 0-16,-1-1 0 15,2 2 0-15,1 1 0 16,-9 3 1-16,1 5-2 16,-7 3 3-16,-5 6-2 15,0 5 2-15,-7 6-2 16,-7 4 2-16,-7 3 0 15,-11 4-2-15,-2 2 1 16,1 4-1-16,4 1 1 16,5 4 0-16,2 2-2 0,-2 0 1 15,-3 3 0-15,-4 1 0 16,0 1-3-16,-1 1 4 16,1 5-4-16,-3 2 4 15,-4 5-4-15,-8 5 5 16,-6 3-4-16,-12 6 1 15,-8 7-3-15,-8 1 5 16,2 4-1-16,6 10 0 16,8 1 4-16,11 0-5 15,4 2 0-15,9 0 3 16,12 1 0-16,5 0-2 16,5-3 1-16,5 2-4 0,3-5 1 15,6 1-8-15,4-1-9 16,9-3-20-16,4-1-22 15,-1-8-103-15</inkml:trace>
  <inkml:trace contextRef="#ctx0" brushRef="#br0" timeOffset="31072.37">15688 7603 483 0,'-52'8'6'0,"13"1"-8"0,1 0 5 16,6 4 17-16,2-1 19 16,5 3-15-16,3-1-9 15,1 4-6-15,-3 5-1 16,-3 6 1-16,3 8-1 16,-6 8-1-16,7 6-5 15,-3 2 1-15,0 4 4 16,1 5-3-16,-2 5 1 15,1 5 0-15,1 7 3 0,-2 13-8 16,3 7 4-16,5 6-3 16,4 5 2-16,9-4-2 15,6-4 2-15,0 4-2 16,0 1 0-16,6-2 1 16,3-7 1-16,1-6 0 15,-4-3-2-15,-3 2 3 16,0 5 0-16,0 1 2 15,0-1 3-15,6-3-1 16,2 0-3-16,2 0-1 16,6-7 3-16,7-2-6 15,5-10 3-15,5-2-4 0,6-1 5 16,2-3-4-16,2 0 2 16,2-2-3-1,1-4 1-15,2-2 2 16,2-3-1-16,-2-6-2 0,1-2-2 15,-1-8 3-15,-5 1-1 16,3-2-1-16,-4-2 1 16,2 1 0-16,0 0-1 15,2 0 1-15,3 1 0 16,2-4 0-16,-1-2 0 16,5-5 0-16,-3-5 1 15,0-3-2-15,2 1 1 16,3-6 1-16,1-4-1 0,1 0 0 15,1-6 1-15,-1 1 1 16,4-6-6 0,-1-1 7-16,1 0-4 15,2 0 2-15,-1-5-1 0,2-7 1 16,1 1 0-16,-6 2 0 16,-5 3-1-16,-6 0-1 15,-6 4 1-15,-5-1 0 16,-2-1 1-16,-6 0-1 15,1-5 1-15,0-5-3 16,4-5 2-16,0-8 1 16,-1-5-1-16,0 0 4 0,-7-1-5 15,2 2 3 1,-5 2-2-16,-1 1 1 16,1 2-2-16,-3 2 3 15,-3-1-3-15,0 0 2 0,-2-1 0 16,-4-1-1-16,-2 2 2 15,-6 0-3-15,-7-3 3 16,-1 1-3-16,0-2 4 16,0 3-2-16,2-1-3 15,-2 0 2-15,0-3-6 16,0-5 6-16,0-6-6 16,0-3 2-16,-5-3-1 15,-8-3 0-15,1-1-3 16,0 3 8-16,0 0-2 15,2 2 2-15,-1 4 1 16,1-1-5-16,-2 0 5 16,-1 0-2-16,-1 1 0 0,1-1 0 15,-5 1 2-15,3-3-3 16,0 1-6-16,3 2 6 16,3 7 0-16,5 6 2 15,2 8-4-15,2 3 4 16,0 0-3-16,0 1 4 15,0 0-5-15,2 1 3 16,4-1 2-16,6-3-2 16,0-1 2-16,1-3-4 15,5 1 4-15,0-1-1 16,-2 2 0-16,3 0 0 16,-5 1-1-16,-2-1 3 0,-5 3-3 15,1 0 2-15,-4-2-1 16,2 3 1-16,-2-5-3 15,1 2 3-15,1-2-1 16,0-1 0-16,0 4-1 16,0 0 0-16,-3 1 2 15,0 1-1-15,-3 1 1 16,0-4-2-16,0-3 1 16,0-4-1-16,0-10 2 15,-2-1-4-15,1-4 5 16,1-1-4-16,0 2 2 15,0 2 1-15,1 1-3 16,1 3 4-16,-2-1-4 0,0 0 3 16,-3 1-2-16,-10-1 2 15,-1-1-1-15,-1-2 1 16,5-5-1-16,-2-2 1 16,-1 0 0-16,2 0-2 15,2 2 1-15,-3 1 0 16,5 5 0-16,1 3 1 15,-3 3-1-15,3-2 1 16,0-3-1-16,0-4 3 16,0-6-3-16,-3-2 1 15,2-5-4-15,-1 0 6 16,-1 0-7-16,-3 8 5 0,-1 4-3 16,-3 5 3-16,-1 6 0 15,-1 3-2-15,0 1 4 16,1-1-3-1,-4 1 2-15,-2-4-2 0,1-1 0 16,0-2 0-16,1-4 1 16,4-4-2-16,1 0 0 15,3-1 0-15,2 2 2 16,-1 2-1-16,2 1-1 16,-1 3 2-16,-2 1-2 15,-1 2 2-15,-3 2 0 16,-4 0 0-16,-2 2-1 15,-2 3-1-15,-3-1 4 0,1 2-4 16,-3 0 3-16,-1 2-4 16,1 5 3-16,-2 2 0 15,-1 7-5 1,-3 4 4-16,-1 5 0 0,-2 0 5 16,2 0-14-16,1 9 13 15,3 3-2-15,2-3 0 16,1 3-1-16,0-4 0 15,-1 1 1-15,1 0 0 16,-2 1 0-16,-1 4-1 16,-5 2 1-16,-1 2-7 15,-2 1 8-15,-4 5-8 0,-2 2 7 16,1 5-3 0,-3-2 3-16,4 2 1 15,-1-4-3-15,1-1 4 16,-4 1-3-16,-9 2 0 0,-14 15 0 15,-16 10-1-15,-8 8-1 16,-3-3-1-16,3-9 7 16,2-5-3-16,2 5 0 15,-1 18-5-15,5 12 6 16,9 5-3-16,17-3 1 16,14-13-1-16,14-8 2 15,7-9-3-15,4-4 1 16,0-4-2-16,-1-4-1 0,3-2-20 15,5-6-45 1,-3-6-92-16,-3-8-321 16</inkml:trace>
  <inkml:trace contextRef="#ctx0" brushRef="#br0" timeOffset="33339.11">19463 11406 707 0,'-64'13'-3'16,"26"9"9"-16,6 4 0 16,12 1 25-16,7-2-8 15,13 3-18-15,0 4-1 16,14 5-5-16,11 2 2 16,4-3-4-16,0-6 3 15,3-10-3-15,-4-7 1 16,2-6-9-16,-1-7-6 0,1-1-7 15,3-26-11-15,-5-15 13 16,-8-5-7 0,-7 8-2-16,-8 14 23 15,-2 15 8-15,-3 10 14 0,0 0 11 16,0 0 14-16,0 9-3 16,0 18-14-16,0 11-15 15,4 8-2-15,14-8-5 16,4-9 1-16,8-8-7 15,3-9 5-15,-2-12-4 16,4-3-8-16,-6-30-14 16,-5-17 1-16,-8-5 19 0,-10 0 5 15,-3 20 2 1,-3 16 1-16,0 13 28 16,0 6 14-16,0 4-26 15,0 24-10-15,8 10 1 0,7 5-2 16,3-4-7-16,8-13 2 15,6-12-3-15,4-14-3 16,8-11-28-16,-1-40-41 16,-4-22-69-16,-6-15-185 15</inkml:trace>
  <inkml:trace contextRef="#ctx0" brushRef="#br0" timeOffset="33528.68">20214 10985 676 0,'-18'25'5'0,"0"23"5"15,9 27 25-15,6 20 1 16,3 6-24-16,8-2-5 16,17-11-3-16,8-16-2 0,4-16-5 15,4-18 6-15,0-21-10 16,-1-17 3-16,-2-26-15 16,-6-35-38-16,-8-25-21 15,-24-10-81-15,-7-5-164 16</inkml:trace>
  <inkml:trace contextRef="#ctx0" brushRef="#br0" timeOffset="33672.31">20014 11143 507 0,'-16'11'102'16,"15"-4"-106"-16,1 1-5 16,20 1 0-16,24 1 16 0,14-6-7 15,16-4 3-15,5 0-5 16,-10-9-97-16,-17 4-169 15</inkml:trace>
  <inkml:trace contextRef="#ctx0" brushRef="#br0" timeOffset="33932.61">19371 11891 798 0,'51'-1'-18'0,"39"-32"-36"16,52-14 56 0,38-12-3-16,39 5 4 0,21 16-2 15,3 20 0-15,-9 18-1 16,-27 0 0-16,-30 21-69 15,-38-3-99-15,-37-5-277 16</inkml:trace>
  <inkml:trace contextRef="#ctx0" brushRef="#br0" timeOffset="34084.21">21559 11854 880 0,'0'0'11'16,"0"0"-23"-16,8 0-3 15,14 1 3-15,15 2-12 16,13 0-42-16,-11-3-53 16,-12 0-283-16</inkml:trace>
  <inkml:trace contextRef="#ctx0" brushRef="#br0" timeOffset="63735.81">17568 7647 363 0,'0'13'21'15,"-6"-10"-19"-15,4-3 1 16,2 0 16-16,0 0 0 16,0 0-15-16,0 0-3 0,0 0 4 15,0 0 1-15,0 0 1 16,0 0 2-16,0-2 1 16,0-2 4-16,0-4 2 15,0-2-6-15,0-5-2 16,2-5 0-16,2 2 3 15,5-1-6-15,-3-5 0 16,3 2 3-16,0-3-4 16,4-6 0-16,2 5 4 15,6-2 1-15,1-1-2 16,2 3-4-16,7-2 2 16,3-4-1-16,11 0 2 15,4 0-2-15,5-4-2 0,7 2 1 16,0 5 1-16,5 2-3 15,-5 10 1 1,-6 3-3-16,-4 7 4 16,-8 4-5-16,-3 3 3 0,-7 0 1 15,-2 0-3-15,-4 0 3 16,-8 3-1-16,-3 0 1 16,-5-2-6-16,-6-1 5 15,-1 2 0-15,-2-2 1 16,-2 0-2-16,0 0 2 15,0 0 0-15,0 1 1 16,0-1 1-16,4 1-6 16,5 2 2-16,3-2-9 15,6 2-27-15,-6 0-55 16,-8 1-31-16</inkml:trace>
  <inkml:trace contextRef="#ctx0" brushRef="#br0" timeOffset="65595.45">17946 9071 99 0,'0'0'8'0,"0"0"-2"16,0 0 44-16,0 0 8 16,0 0-14-16,0-1-11 15,0 1-7-15,0 0-6 16,0 0-7-16,0 0-3 16,0-1-2-16,0 1-4 15,0 0 0-15,0 0-4 16,0 0 2-16,0 0-1 15,0 0 2-15,0 0 2 16,0 0-2-16,0 0 1 16,0-2-2-16,-2-1 7 0,-2-1-4 15,-2-1 0-15,0 0 4 16,0 3 1-16,0-3 2 16,0 4-5-1,0 1 1-15,2-3-7 0,1 2 5 16,1 1-5-16,1-1 4 15,1 1 0-15,-2 0 5 16,1 0 2-16,-1 0 3 16,-2 0-4-16,1-2-5 15,0 1-2-15,-3-1-3 16,3 2 0-16,0 0 1 16,0 0 2-16,-2 0-4 15,2 0 1-15,-4 0 2 0,0 0 0 16,1 0-1-1,-3 0-2-15,1 7 1 16,-1 3-2-16,2-2 2 16,-1 1-1-16,2-3 2 0,3-3-2 15,-1-1 2-15,4-2 3 16,0 0 7-16,0 0-4 16,0 0-4-16,0 0-1 15,0 0-2-15,0 0 0 16,0 0-3-16,6 0 3 15,9-7 0-15,7-8 1 16,5-5 1-16,6 3-4 0,-2 2 2 16,5 1-1-16,-3 2 1 15,2 1 0 1,-2 1 0-16,1 1-1 16,5 2 1-16,1 1-1 0,10-4 2 15,8-3 0-15,7-3-2 16,2 0 8-16,-2 1-2 15,1 5-4-15,-6 5 0 16,4 2-2-16,1 1 3 16,4 1-5-16,4-2 6 15,-6 0-7-15,1-2 6 16,1 2-5-16,1 0 5 16,0 2-4-16,-2 0 2 15,-2 1 1-15,-7 0-3 16,-4 0 2-16,0 4-1 15,1 5 2-15,12 0-4 16,10-1 4-16,8-2-3 0,3 1 2 16,-4-3-2-16,-9 3 2 15,-9 2-1-15,-9 0 1 16,-10 3-1-16,-14-2-1 16,-10 0 3-16,-9-3-3 15,-4-2 2-15,-3 1-2 16,-2 0 1-16,-3-2 2 15,0 0-2-15,0-3 2 16,-3 2-3-16,0 7 2 16,-3 8-7-16,-22 7-44 15,-15 1-123-15</inkml:trace>
  <inkml:trace contextRef="#ctx0" brushRef="#br0" timeOffset="66216.78">17833 9482 157 0</inkml:trace>
  <inkml:trace contextRef="#ctx0" brushRef="#br0" timeOffset="68055.23">17889 9386 111 0,'-4'0'33'0,"-1"0"1"15,0 0 11-15,3 0 15 16,-1 0-16-16,-2 0-22 0,2 0-6 16,0 0-4-1,2 0-2-15,-2 0 2 0,0 0-2 16,-3 0-8 0,0 0-2-16,-1 0 2 0,-2 0 1 15,-5-3-6-15,2-2-5 16,-2-1 8-16,-1-1 0 15,2 0 0-15,2-1-1 16,3 2 1-16,5 1 1 16,2 0 3-16,-1 4 6 15,2 0 5-15,0-1 6 16,0 2-1-16,0 0-2 16,0 0 4-16,0 0 5 15,0 0-5-15,0 0-2 16,0 0-10-16,0 0-8 15,0 0 1-15,0 0-3 16,0 0 0-16,0 0 0 0,0 0 1 16,0 0-1-16,0 0-1 15,0 0 3-15,0 0 1 16,0 0 1-16,0 0 0 16,0 0-2-16,0 0-1 15,0 0 1-15,0 0-2 16,0 0 1-16,0 0-2 15,0 0 2-15,0 0 1 16,0 0-4-16,0 0 4 16,0 0-1-16,-1-2 1 15,1-4-5-15,0 3 5 16,-2-3-3-16,2 1 1 0,-3-1 2 16,1 1-4-16,0 1 3 15,-1 1-2-15,0 3 2 16,0-2-1-16,0 0 1 15,2 0-1-15,-1 2 1 16,2 0 0-16,0 0 1 16,0 0 2-16,-2 0 3 15,2 0 3-15,0 0-4 16,-3 0 0-16,0 2-4 16,0 6 1-16,-1-1-3 15,1-4 0-15,3-2 0 16,0-1-1-16,0 0 2 15,0 1-1-15,0 3 0 0,0-1 0 16,7 6 0-16,1 1 1 16,1-2 0-16,6 4 0 15,-2-3-1-15,1-1 1 16,4 2-2-16,-4-2 4 16,1 0-3-16,3 0 1 15,0-4 0-15,1 1 2 16,1-4-2-16,1 4 0 15,-4-1 2-15,0 0-4 16,-2 0 3-16,-6-1-1 16,-2 1-1-16,2-1 1 15,-3 2-1-15,3 1 2 0,-1 1 2 16,3 3-1-16,0 0 1 16,-1-2 0-16,4 5-2 15,1-5 3-15,1 2-4 16,-3-1 1-16,5-2-2 15,-4 2 1-15,3-2 0 16,2 1 0-16,1 2-1 16,2 2-1-16,0-2 4 15,0 1-4-15,0-3 2 16,0 1-2-16,-2-1 2 16,2 0-2-16,2-1 2 15,1 2 0-15,1-1-2 16,4 0 2-16,-2 1-1 0,3-1 0 15,0-3 0-15,1 0 1 16,0 2-3-16,0-1 2 16,-1-1 1-1,4 3-1-15,1-2 2 0,2-1-4 16,-1-1 4-16,-1-1-4 16,4 0 3-16,-2-2-1 15,0 2 0-15,-2-1 1 16,-2 3 0-16,-3 0-1 15,4-2-1-15,-2 2 3 16,3 1-3-16,4 0 1 16,6 0 0-16,4-4 3 0,5-2 0 15,1 0-2 1,-6 0 2-16,-3 0-2 16,-6 0-1-16,-7-2 0 15,-7-1 1-15,-8 0-1 0,-7 2 0 16,-8 1-1-16,0 0 2 15,-2 0-1-15,0 0 2 16,-1 0-2-16,-1 0 1 16,0 0 3-16,0 0 4 15,0 0 6-15,0 0-6 16,0 0 0-16,0 0-5 16,0 0-1-16,0 0 0 15,0 0-2-15,0 0-1 0,0 0-23 16,2 1-42-16,-2 11-52 15,0 7-120-15</inkml:trace>
  <inkml:trace contextRef="#ctx0" brushRef="#br0" timeOffset="70408.73">17749 5961 277 0,'0'6'68'15,"0"-2"-68"-15,0-3-7 16,0 3 3-16,7 5 5 16,1 5 3-16,0 5 7 15,-4 5-2-15,1 2-1 16,-2 6 3-16,-3 4 2 15,0 6-8-15,0 7-1 0,0 3-2 16,-8 4-2-16,-4 0-2 16,0-2-14-16,5-4-26 15,4-6-12-15,3-4 28 16,0-2 5-16,0-2-5 16,7 2 13-16,7 1 1 15,-2 1 1-15,1 3-40 16,-4 4-65-16</inkml:trace>
  <inkml:trace contextRef="#ctx0" brushRef="#br0" timeOffset="70596.22">17827 7507 170 0,'0'34'5'0,"0"4"-3"15,0 7 5-15,0 3-2 16,0 4 0-16,0 6 0 15,4-1-2-15,5-3-2 16,3-5-2-16,1-11 0 16,4-5-14-16,-4-4-25 15,-2-1-97-15</inkml:trace>
  <inkml:trace contextRef="#ctx0" brushRef="#br0" timeOffset="70716.89">17930 8257 139 0,'0'30'11'0,"0"5"18"0,1 1 14 15,4-4-23-15,3-1-8 16,3-6-8 0,5-6-1-16,1-7-3 15,2-7-69-15</inkml:trace>
  <inkml:trace contextRef="#ctx0" brushRef="#br0" timeOffset="70884.45">18062 8663 338 0,'4'18'14'0,"1"-3"-12"16,4 4 8-16,-2 1 9 16,5-4-8-16,0 5 2 0,6 1-10 15,-2 1-3-15,4 2 1 16,-5 2-13-16,-4 1-65 16,-5 4-193-1</inkml:trace>
  <inkml:trace contextRef="#ctx0" brushRef="#br0" timeOffset="71024.08">18260 9222 365 0,'3'29'11'0,"-1"-2"-9"15,4 5 7-15,-2 1 11 16,5-4-2-16,1 6-13 16,2-3-4-16,5-2 0 15,2-2-31-15,-6-3-68 0</inkml:trace>
  <inkml:trace contextRef="#ctx0" brushRef="#br0" timeOffset="71188.64">18368 9695 463 0,'-16'26'5'16,"7"-3"-6"-16,2 6 22 16,3-8 17-16,4 0-9 15,0-1-23-15,0-2-6 16,0-3 1-16,6 2-5 15,7 1-29-15,-6 2-54 16,-5-3-195-16</inkml:trace>
  <inkml:trace contextRef="#ctx0" brushRef="#br0" timeOffset="71340.23">18426 10337 490 0,'0'25'2'0,"0"-6"-2"15,0 5 1-15,0-3 2 16,3-3-7-16,11-4-13 16,-3-2-73-16,-7-3-234 15</inkml:trace>
  <inkml:trace contextRef="#ctx0" brushRef="#br0" timeOffset="71483.4">18479 10676 533 0,'-15'24'10'0,"2"-3"-10"16,5 2 7-16,7-5 13 0,1-2-4 16,0-4-15-16,10 1-14 15,5-4-60-15,-9-3-129 16</inkml:trace>
  <inkml:trace contextRef="#ctx0" brushRef="#br0" timeOffset="72075.2">18539 11065 499 0,'-3'0'3'16,"3"0"4"-16,0 0 14 16,0-1-3-16,0-9-20 15,4-1 4-15,14-4-2 16,-2 2 1-16,4 5-4 16,-4 6 2-16,0 2-1 15,-1 2-2-15,0 14 3 16,-3 3-7-16,-7 4 6 15,-5 1 2-15,0 1 1 0,-6-4 0 16,-8-2 4-16,-1-2 12 16,3-6 8-16,6-2 2 15,2-6-4-15,3-1-13 16,1-2-6-16,0 0-5 16,0 0-5-16,19 3 2 15,6 1 3-15,3 3 3 16,-1 4-2-16,-7 6-1 15,-7 2 0-15,-7 6-1 16,-6 2 7-16,0-2-6 16,-5 0 4-16,-11-4 3 15,0-3 2-15,0-4 2 0,2-5-3 16,-1-4-2-16,2 0 1 16,-4-5-3-16,-1 0-3 15,-1 0 0-15,0 0-4 16,4-5-21-16,6-1-12 15,7 0-31-15,2-3-20 16,5 2-32-16,10 3-169 16</inkml:trace>
  <inkml:trace contextRef="#ctx0" brushRef="#br0" timeOffset="72591.83">18822 11686 597 0,'-42'11'4'16,"6"-4"-1"-16,5-4 31 15,-5-3-18-15,0-3-7 16,-2-19-7-16,-6-16-1 15,-5-12-2-15,-9-14 2 16,-1-11-2-16,-2-6 3 16,6 4-3-16,13 15 3 0,11 9-2 15,11 14 1-15,14 1 1 16,6-3-2-16,10-6 1 16,29-6-2-1,15-4 1-15,10 0 1 0,0 6-1 16,3 2-1-16,-4 14 0 15,-5 12 2-15,-2 11-4 16,-6 12 4-16,-3 0-3 16,-5 27 3-16,-5 9-3 15,3 13 6-15,-4 8 2 16,-3 4 2-16,-7 7-3 16,-6 1-3-16,-4 5 1 15,-7 4-4-15,-3-1 4 16,-6 2-5-16,0-3 5 15,0-9-5-15,-1-6 2 16,-13-8 0-16,-5-6-4 16,-5-2-18-16,-10-3-32 0,-2-9-80 15</inkml:trace>
  <inkml:trace contextRef="#ctx0" brushRef="#br0" timeOffset="78759.37">16513 7953 507 0,'-12'0'5'16,"9"0"-4"-16,2-2 9 15,1 0 13-15,0-5-8 16,16-7-20-16,15-7 8 16,7-1-1-16,0 8-2 15,-8 14-5-15,-7 4-2 16,-12 34 6-16,-11 16-11 16,-1 13-4-16,-28-2-1 15,-2-7 14-15,1-17 3 0,1-14 3 16,5-10 5-16,9-12 20 15,5-2 7-15,8-3 5 16,2 0-25-16,9-2-14 16,24-16 0-16,8-8-1 15,11-2 1-15,2 3-1 16,-3 4 1-16,-2 6-12 16,-12 6-78-16,-10 5-36 15</inkml:trace>
  <inkml:trace contextRef="#ctx0" brushRef="#br0" timeOffset="79221.14">16535 8988 537 0,'0'-38'-2'0,"6"-5"2"15,23 7-1-15,7 7 1 16,5 8 2-16,2 8-1 16,-4 9-3-16,-6 4 2 0,-9 3-2 15,-14 18-16-15,-10 11-19 16,0 4-21-16,-15 3-8 15,-7-3 20 1,0-8 28-16,7-10 16 0,9-7 9 16,6-2 21-16,1-3-16 15,21 8 5-15,-1 4 0 16,0 8-6-16,-10 6 2 16,-10 6 10-16,-1 3-9 15,-27 1 0-15,-13-6-5 16,-10-6 2-16,2-11 12 15,0-13-1-15,14-6-11 0,13-19-8 16,21-27-2-16,3-28-4 16,34-22-55-16,10-21-219 15</inkml:trace>
  <inkml:trace contextRef="#ctx0" brushRef="#br0" timeOffset="79728.42">17931 6856 694 0,'-21'6'2'15,"0"24"-7"-15,4 25 5 16,6 13 2-16,11 13-2 16,0 4-2-16,12-1-4 15,10 1-48-15,-3-13-147 16</inkml:trace>
  <inkml:trace contextRef="#ctx0" brushRef="#br0" timeOffset="80311.45">19061 8753 619 0,'-20'-15'-5'0,"9"3"2"0,8 8 5 16,3 4 15-16,0 0 2 15,-5 32-10-15,-3 27-4 16,-4 17 1-16,-2 7-3 16,4-12 2-16,2-22-2 15,7-20 2-15,1-11-3 16,0-8-3-16,0-1 4 16,18-7-6-16,13 0 3 15,14-2-2-15,14-13 4 16,8-16-1-16,-1-7-1 15,-5-3-30-15,-15-3-75 16,-19 3-83-16</inkml:trace>
  <inkml:trace contextRef="#ctx0" brushRef="#br0" timeOffset="80465.03">19246 8742 507 0,'-28'23'102'15,"-1"9"-100"-15,4 17-1 16,9 13 14-16,1 9 0 15,6 7-10-15,3-2-6 16,3-3 3-16,-3-5-26 16,-7-8-82-16,-16-8-96 15</inkml:trace>
  <inkml:trace contextRef="#ctx0" brushRef="#br0" timeOffset="80732.32">18625 9492 614 0,'-25'41'-2'0,"10"4"3"16,9 6 0-16,6-2 2 15,10-3-4-15,21-8 2 16,11-6-2-16,3-8 0 16,3-10 2-16,-13-4-2 15,-14-7 0-15,-12 1-2 16,-9 0 5-16,-15 7 2 15,-25 8 6-15,-11 5-10 0,-1 1 2 16,5-6 0-16,9-8-3 16,10-6 0-16,11-5-50 15,6-18-86 1,5-21-210-16</inkml:trace>
  <inkml:trace contextRef="#ctx0" brushRef="#br0" timeOffset="80859.98">18680 9608 587 0,'0'0'8'16,"3"-1"-9"-16,14-3 1 16,17-7 0-16,25-9 0 15,20-5 4-15,7-4-5 16,-5-2-113-16</inkml:trace>
  <inkml:trace contextRef="#ctx0" brushRef="#br0" timeOffset="81379.48">19904 9268 645 0,'-26'-2'10'0,"1"2"-11"15,0 13 10-15,2 27 5 16,2 17 0-16,10 11-10 16,11 6 0-16,0-2-2 15,16-1-1-15,10-4-2 0,12-8-2 16,1-11 3 0,3-18-8-16,-6-14-6 15,-8-16-1-15,-9 0 3 16,-9-21 2-16,-7-10 8 0,-3-1 3 15,0-4 4-15,-17 7 10 16,-10 7-2-16,-9 5 7 16,-5 10-5-16,-2 4-8 15,1 3-7-15,0 0 0 16,13 6-11-16,10 5-37 16,8-3-97-16</inkml:trace>
  <inkml:trace contextRef="#ctx0" brushRef="#br0" timeOffset="82540.28">17636 6145 522 0,'-13'0'9'0,"13"0"-7"16,0 0 0-16,0 5-1 16,6 13-7-16,14 11 7 15,4 12-2-15,0 6 2 16,-9 6-20-16,-12 0-165 0</inkml:trace>
  <inkml:trace contextRef="#ctx0" brushRef="#br0" timeOffset="82712.67">17734 7066 548 0,'-4'49'6'16,"4"-2"-9"-16,0 9-2 15,7 3 5-15,14-1-3 16,2 3 5-16,2 4-50 16,-6-1-53-16,-4-8-163 15</inkml:trace>
  <inkml:trace contextRef="#ctx0" brushRef="#br0" timeOffset="82856.6">17933 8040 393 0,'0'52'12'0,"3"1"-5"15,2 2 0-15,3-1 17 16,2 0-14-16,6-3-6 16,4 3-4-16,4-4-1 15,0-6-55-15,-8-8-207 16</inkml:trace>
  <inkml:trace contextRef="#ctx0" brushRef="#br0" timeOffset="83011.69">18194 8961 452 0,'-16'57'16'0,"9"-6"-17"15,7 0 3-15,0-5-3 16,0-11 2-16,17-9-26 16,-1-4-82-16,-2-10-140 15</inkml:trace>
  <inkml:trace contextRef="#ctx0" brushRef="#br0" timeOffset="83180.23">18262 9455 353 0,'0'37'73'0,"-3"-4"-67"16,3 2 40-16,-4-1-3 16,4 0-14-16,0-4-22 15,0 1-5-15,10-3 0 0,0-2-11 16,2 2-53-16,-6-2-51 15,-5-2-241-15</inkml:trace>
  <inkml:trace contextRef="#ctx0" brushRef="#br0" timeOffset="83307.89">18336 10051 391 0,'0'41'8'16,"0"1"10"-16,0-1 25 15,7-2-22-15,4-1-13 16,3-3-8-16,5-3 1 15,-6-4-35-15,-6-5-131 16</inkml:trace>
  <inkml:trace contextRef="#ctx0" brushRef="#br0" timeOffset="83464.48">18433 10746 526 0,'-9'21'2'0,"4"-5"-5"15,5 2 7-15,0-2-5 16,7-2-4-16,9 4-11 16,-3-2-69-16,-4 4-156 15</inkml:trace>
  <inkml:trace contextRef="#ctx0" brushRef="#br0" timeOffset="83620.07">18485 11044 436 0,'-1'23'4'0,"-2"6"0"16,3 7 18-16,0 3-4 0,0 7-14 16,6-3-3-16,7 1 0 15,-1-5-1-15,1-7-2 16,-2-5-48-16,-7-6-198 16</inkml:trace>
  <inkml:trace contextRef="#ctx0" brushRef="#br0" timeOffset="86612.45">21612 7111 647 0,'-52'-4'-2'0,"0"4"5"16,-3 15 11-16,-2 19 28 16,9 9-11-16,7 8-7 0,11 6-11 15,14 3 0-15,10 4-2 16,6 0-6-1,9-3-1-15,20-3-4 16,15-5 2-16,5-9-3 0,9-8 1 16,2-13-1-16,-4-12-12 15,-2-11-34-15,-11-10-45 16,-14-28-105-16</inkml:trace>
  <inkml:trace contextRef="#ctx0" brushRef="#br0" timeOffset="87167.97">21700 7325 233 0,'0'-3'396'0,"0"2"-393"16,0 1-3-16,0 0 5 15,15 28-1 1,8 13 6-16,5 12 7 0,2 0-11 16,-2-9-5-16,-8-12 1 15,-7-13-5-15,-9-9-4 16,-4-10-5-16,-1-11 12 15,-25-22-4-15,-5-17 5 16,-5-8-1-16,7-2 3 16,6 6 0-16,11 7 8 15,12 8 10-15,0 4-13 16,25 2-5-16,19 3-2 16,14 5 4-16,9 7-6 15,-3 7 1-15,-6 5 1 16,-9 6-5-16,-15 0 2 15,-9 0-10-15,-12 3 0 0,-10 4 4 16,-3 8 6-16,-9 13 1 16,-14 14 5-16,-2 13 5 15,3 3 6-15,5 0 5 16,14-2-6-16,3-1-5 16,11-4-5-16,22-9-1 15,6-8-4-15,2-16 0 16,-1-9-2-16,-4-9 3 0,-8-15-11 15,-8-23 9 1,-13-16 3-16,-7-7-1 16,-21 0 4-16,-16 4-3 15,-12 11 3-15,-3 15-3 0,-3 15 8 16,7 11-8-16,12 5 1 16,17 0-1-16,19 0-4 15,9 2-11-15,33 4-49 16,13-6-79-16,3 0-386 15</inkml:trace>
  <inkml:trace contextRef="#ctx0" brushRef="#br0" timeOffset="87475.14">22511 6931 728 0,'-41'-7'5'16,"3"7"-6"-16,5 0 2 0,10 19 3 15,4 13-3-15,15 8-2 16,4 4-1-16,16 4 2 16,17-2-5-16,7-5 4 15,0 0 0-15,-5-8 0 16,-9-4 3-16,-12-5-4 16,-14 1 3-16,-11 4-1 15,-29 5 9-15,-18 4 11 16,-6-2 6-16,6-10-2 15,18-8-15-15,16-9-3 16,18-7-5-16,9-2 1 16,40-17-39-16,24-36-16 0,17-26-57 15,-4-19-195-15</inkml:trace>
  <inkml:trace contextRef="#ctx0" brushRef="#br0" timeOffset="87731.08">22795 6841 670 0,'-46'0'-7'0,"0"1"12"16,5 23 9-16,9 7 11 16,17 5-12-16,15 6-12 15,24 3-4-15,26 7 2 16,11 2 1-16,2 2-1 16,-12 0 0-16,-18-5-11 15,-22-4 8-15,-11-1 5 0,-33-4-1 16,-17-1 16-16,-7-5 9 15,5-9 7-15,4-8-12 16,16-10-11-16,13-4-8 16,9-3 2-16,9-2-15 15,1 0-62-15,0 0-126 16</inkml:trace>
  <inkml:trace contextRef="#ctx0" brushRef="#br0" timeOffset="88495.43">21268 8192 729 0,'-13'-8'-10'0,"13"1"13"16,5 4 1-16,32-9-2 16,25-8-2-16,26-9 1 0,25-1 0 15,27-4-1-15,18 1 1 16,14-3-2-1,0-2 2-15,-14 3-3 16,-13 3 3-16,-23 9-1 0,-21 5 1 16,-18 4-2-16,-23 8 0 15,-23 2 2-15,-20 3-1 16,-10 1 0-16,-7 0-2 16,0 0 9-16,-27 0 2 15,-19 5 7-15,-22 12-14 16,-16 6-1-16,-17 8-1 15,-18 1 0-15,-17 3 0 0,-23 5 0 16,-23 4 1-16,-3 4-3 16,5-2 0-16,24-8 3 15,35-14 2 1,33-9 0-16,36-10 0 0,26-2 20 16,21-3-4-16,7 0-10 15,39 0-17-15,25-17 8 16,27-12 1-16,21-10 1 15,23-8-3-15,21-3 2 16,14 0-1-16,10 2 0 16,-12 6 1-16,-14 9-4 15,-11 8 4-15,-23 4-3 16,-18 9 3-16,-21 2-1 16,-26 6 1-16,-20 2-3 15,-18 2 4-15,-11 0-3 16,-5 0-1-16,-3 0 6 15,0 0-6-15,0 0 6 0,0 0 0 16,0 0-3-16,0 0-2 16,3 0 0-16,6 0-1 15,9 0 2-15,6 0-32 16,1 3-65-16,-9-3-86 16</inkml:trace>
  <inkml:trace contextRef="#ctx0" brushRef="#br0" timeOffset="97824.19">19125 7633 6 0</inkml:trace>
  <inkml:trace contextRef="#ctx0" brushRef="#br0" timeOffset="99764.08">17733 6664 199 0,'1'3'28'0,"-1"-3"-35"16,0 0 5-16,0 0 1 15,0 0 0 1,0 0-1-16,0 0-14 16,3 0 7-16,-1 0-33 0,-2-4-72 15</inkml:trace>
  <inkml:trace contextRef="#ctx0" brushRef="#br0" timeOffset="99988.49">17794 5894 162 0,'-10'0'386'15,"5"0"-393"-15,2 0 4 16,3 3 1-16,0 20-1 0,0 11 5 16,0 12-3-16,0 7 2 15,2 5-1-15,4 2-50 16,-6 1-100-16</inkml:trace>
  <inkml:trace contextRef="#ctx0" brushRef="#br0" timeOffset="100156.04">17782 6890 462 0,'0'32'13'0,"0"2"-12"15,0 4-3-15,0 0 3 16,2-5-2-16,9 6 4 0,4 5-5 16,2 8 1-16,-4 4-56 15,-3 1-48-15,-7-2-177 16</inkml:trace>
  <inkml:trace contextRef="#ctx0" brushRef="#br0" timeOffset="100287.68">17853 7690 261 0,'0'43'117'15,"0"1"-116"-15,2 1 1 16,4 4-2-16,5-6 4 16,3 0 2-16,3-1-5 15,2-5 3-15,-4 1-7 16,1-8-41-16,-4-3-87 15</inkml:trace>
  <inkml:trace contextRef="#ctx0" brushRef="#br0" timeOffset="100448.93">18017 8576 452 0,'-13'61'-3'0,"3"-3"6"15,7 1-2-15,3-12 3 16,0-4-3-16,3-5 0 15,10-3-3-15,-3-6-19 16,-1-4-56-16,-6-7-71 16</inkml:trace>
  <inkml:trace contextRef="#ctx0" brushRef="#br0" timeOffset="100584.57">18033 9078 224 0,'0'29'50'16,"2"8"16"-16,4 6-28 15,5 0-12-15,6-1-17 16,0-2-2-16,1-1-6 15,-3-4 1-15,-1 1-2 16,-3 2-36-16,-5-5-66 16,-6-1-104-16</inkml:trace>
  <inkml:trace contextRef="#ctx0" brushRef="#br0" timeOffset="100705.4">18150 9662 205 0,'0'25'118'15,"0"0"-111"-15,0 3 20 16,0-5 2-16,0-1-14 0,13-2-13 15,1-1 0-15,2-1-10 16,-4 1-47-16,-3-1-110 16</inkml:trace>
  <inkml:trace contextRef="#ctx0" brushRef="#br0" timeOffset="100851.78">18257 10105 381 0,'0'34'3'16,"0"0"0"-16,0 0 1 15,6-4 14-15,5-1-14 16,2 1 1-16,2-7-4 16,1-2-2-16,-1 1-48 0,0-3-59 15,-6 5-111-15</inkml:trace>
  <inkml:trace contextRef="#ctx0" brushRef="#br0" timeOffset="100980.43">18416 10608 410 0,'0'23'12'0,"0"-3"-9"15,0 1 7-15,0-6 18 16,2-2-16-16,6 0-8 16,5 3-4-16,2-2-1 15,1 1-39-15,-7-4-101 16</inkml:trace>
  <inkml:trace contextRef="#ctx0" brushRef="#br0" timeOffset="102059.65">18229 12230 669 0,'-29'0'-15'0,"13"0"11"15,13 9 4-15,3 9-5 0,0 11 5 16,7 12-2-16,12 3 5 16,1-5-5-16,-3-8 3 15,-4-12-5-15,-4-2-3 16,0-8-29-16,4-4-41 15,-2-5-19-15,-2-9-80 16</inkml:trace>
  <inkml:trace contextRef="#ctx0" brushRef="#br0" timeOffset="102343.89">18460 12273 518 0,'0'24'43'0,"-6"0"-45"16,-2 2 0-16,4 2 6 0,4-6 4 15,0-1-6-15,10-4-5 16,14-6-1-16,0-11-4 16,4 0-4-16,-5-14 7 15,-1-16-8-15,-10-2 2 16,-12-3-2-16,0 6 8 16,-8 8 6-16,-11 8 2 15,-7 8 10-15,0 5-3 16,-2 0-3-16,1 0-2 15,5 6-1-15,5 8-1 16,9 0-6-16,8 2-11 16,3 5-36-16,20-2-32 0,2 2-84 15</inkml:trace>
  <inkml:trace contextRef="#ctx0" brushRef="#br0" timeOffset="102780.46">18784 12652 479 0,'-62'39'8'0,"-4"-6"-5"15,2-2 8-15,6-6 44 16,-2-11-17-16,2-11-14 16,0-3-10-16,-3-15-12 15,0-26 0-15,-1-20-1 0,1-21-2 16,1-13 1-1,7-11 0-15,9 3-9 16,13 9 6-16,16 15 1 16,15 15-2-16,1 8 4 0,31 3-3 15,14 1 3-15,11 2-2 16,10 9 2-16,4 12-1 16,-1 10 0-16,-1 9 1 15,-8 9 2-15,-8 1 1 16,-9 1-4-16,-6 19 3 15,-3 9 1-15,-4 12 8 16,3 9 2-16,-3 9-1 0,-1 5-6 16,3-1-1-1,-8 5-3-15,2 0-1 16,-2 0 2-16,-5 5-4 16,-5 1 0-16,-4 7-17 0,-8 2-47 15,-3 7-44-15,-29 7-116 16</inkml:trace>
  <inkml:trace contextRef="#ctx0" brushRef="#br0" timeOffset="129167.43">15359 4103 500 0,'-39'-8'4'0,"18"4"-1"15,5 4 21-15,2 0 17 16,3 0-3-16,0 7-25 15,1 12-6-15,-5 12-7 16,6 8 2-16,3 8-3 0,4 3 1 16,2-2 2-16,5 0-4 15,16-7 1-15,6-6-4 16,7-11 7-16,0-9-7 16,0-11 6-16,-1-4-5 15,-6-4 6-15,-3-18 0 16,-2-7 0-16,-9-3 4 15,-5-3-8-15,-8-3 10 16,0 2-9-16,-6-3 6 16,-13 4-4-16,-4 4 2 15,1 6 2-15,-5 7 13 16,2 6 1-16,-2 10-12 0,0 2 0 16,5 0-10-16,4 1 3 15,2 19-7-15,7 13-18 16,4 13-56-16,1 4-93 15</inkml:trace>
  <inkml:trace contextRef="#ctx0" brushRef="#br0" timeOffset="129679.89">15143 5507 591 0,'-45'-1'6'16,"10"1"1"-16,5 0 7 16,5 9 28-16,8 14-23 15,7 9-8-15,10 8-12 0,0 6 1 16,16 0 2-16,11 1-7 16,7-5 6-16,2-7-4 15,0-7 6-15,-1-7-5 16,-3-10-2-16,-4-11 0 15,-7 0 0-15,-8-18 4 16,-6-20-2-16,-7-11 6 16,0-9-8-16,-7-5 8 15,-14 10-6-15,-7 8 6 16,-2 14-3-16,0 10 1 16,5 9 0-16,3 9 3 15,7 0-2-15,6 3-7 16,6 0 1-16,3 17-39 0,13 6-104 15,16 0-15-15</inkml:trace>
  <inkml:trace contextRef="#ctx0" brushRef="#br0" timeOffset="130100.77">15813 5205 489 0,'-48'8'197'16,"14"-5"-207"-16,15 2 15 16,11 1 5-16,8 6 1 15,0 15-20-15,26 11 10 16,12 7 0-16,14-9-1 15,2-10 0-15,4-10-1 16,-3-14 3-16,-6-2-11 16,-5-1 7-16,-11-23-5 15,-13-2 2-15,-12-4 0 16,-8-7 6-16,-5 3 1 16,-18 0-2-16,-9 6 13 15,-2 6 5-15,-5 8-1 0,0 8-5 16,-1 6 8-1,3 0-18-15,1 19 0 16,6 12-7-16,11 3 3 16,10 8-9-16,9 4-40 0,3-3-19 15,13-3-123-15</inkml:trace>
  <inkml:trace contextRef="#ctx0" brushRef="#br0" timeOffset="132124.99">19894 4025 528 0,'-18'-11'8'16,"9"2"-7"-1,2 9 30-15,0 0 19 16,-4 0-14-16,-4 11-24 15,-9 23-7-15,-3 19-6 0,8 7 3 16,5-2-1-16,14-8-4 16,8-8 3-16,23-5-5 15,14-6 6-15,7-16-4 16,5-15 1-16,-1-11 1 16,-5-29-2-16,-17-10 0 15,-15-3 5-15,-19 3 0 16,-10 4-2-16,-27 7 7 15,-17 9-8-15,-7 6 7 16,-4 12-3-16,1 6 2 16,7 5-5-16,11 1 1 15,10 4 0-15,8 15-4 0,5 11-13 16,4 13-81-16,1 6-71 16</inkml:trace>
  <inkml:trace contextRef="#ctx0" brushRef="#br0" timeOffset="132483.64">19244 4982 668 0,'-7'20'-20'15,"7"3"4"-15,7 9 11 16,23 0 0-16,11-5 4 16,8-9-10-16,-2-11-21 15,-5-7 3-15,-12 0 21 16,-15-10 5-16,-11-10 4 16,-4-6 8-16,-7-6 5 15,-20-3 9-15,-10 1 4 16,-9 7 6-16,-2 6-20 15,2 9 3-15,12 6-12 16,12 6 2-16,14 0-5 16,8 0-7-16,14 13-10 0,28 13-24 15,13 4-50-15,8-3-116 16</inkml:trace>
  <inkml:trace contextRef="#ctx0" brushRef="#br0" timeOffset="132800.53">20089 5077 709 0,'-31'8'-16'0,"14"-1"7"16,7 6 8-16,10 9-3 15,0 5 3-15,15 6-2 0,16 4 4 16,8-13-3-16,4-11 2 15,-3-8-2-15,-7-5 1 16,-8 0 1-16,-8-13 0 16,-13-8 8-16,-4-6-9 15,-3 0 9-15,-19-3-9 16,-5 5 6-16,-3 9-1 16,2 5-1-16,3 7-3 15,2 4-1-15,4 0-4 16,4 13-17-16,6 16-61 15,-2 1-87-15</inkml:trace>
  <inkml:trace contextRef="#ctx0" brushRef="#br0" timeOffset="133119.23">20016 5954 698 0,'-33'49'-20'16,"17"-13"22"-16,16 3-8 16,3-10 7-16,27-8-5 15,11-4 0-15,6-10 2 16,2-7-1-16,-3-17 1 16,-8-16-7-16,-15-6 6 0,-14-2-1 15,-9 1 8-15,-24 4 3 16,-21 4 13-16,-9 8 6 15,-8 11 4 1,-2 9-10-16,3 4-12 0,12 4-4 16,16 9-5-16,18-5 0 15,15 3-10-15,17 8-44 16,23 3-1-16,6-1-99 16</inkml:trace>
  <inkml:trace contextRef="#ctx0" brushRef="#br0" timeOffset="134891">12924 2472 555 0,'-58'-15'12'0,"13"-1"-10"15,2 12 30-15,-3 4 1 16,-1 0 3-16,6 3-13 16,4 11-8-16,7 1-10 15,13 1-2-15,10 0 0 16,7 7-9-16,12 4 4 16,22 8 0-16,14 3 5 15,1-2-6-15,5 3 5 16,-13-2-3-16,-11-2 2 0,-11-6-1 15,-19-8-1-15,0 2 5 16,-35 2 1-16,-19 4 2 16,-8 4-7-16,-3-7 4 15,13-9-5-15,18-10 4 16,16-6-7-16,18-1-24 16,20-12-49-16,29-25-93 15,13-13-257-15</inkml:trace>
  <inkml:trace contextRef="#ctx0" brushRef="#br0" timeOffset="135043.59">13025 2606 633 0,'0'-2'13'15,"0"-1"-9"-15,0 3 1 16,3 0 7-16,21-1-14 16,19-3-1-16,17-6 4 15,7-1 0-15,4-2-7 16,-4-3-83-16,-13-4-70 15</inkml:trace>
  <inkml:trace contextRef="#ctx0" brushRef="#br0" timeOffset="135283.94">13648 2153 623 0,'-21'0'8'0,"3"0"8"0,0 14 20 16,-3 34-12-16,-1 21-15 15,6 15 5-15,8 2 0 16,8-10-2-16,15-11-9 16,19-10 4-16,8-9-9 15,4-14 7-15,2-10-8 16,-2-12 1-16,-4-10-6 16,-7-18-13-16,-6-23-19 15,-10-14-40-15,-18-8-60 16,-1 1-86-16</inkml:trace>
  <inkml:trace contextRef="#ctx0" brushRef="#br0" timeOffset="135455.49">13371 2468 595 0,'0'1'25'0,"0"-1"-36"16,17 0-3-16,24 0 9 15,23-16 12-15,18-14-5 16,11-6 7-16,1-3-10 16,-15 0-130-16</inkml:trace>
  <inkml:trace contextRef="#ctx0" brushRef="#br0" timeOffset="136070.9">14701 2387 700 0,'-63'7'8'0,"14"7"-10"16,7 15 17-16,7 12 17 15,6 13-8-15,11 10-14 0,10 0-3 16,8-1-4-16,4-12-4 16,15-11 2-1,8-6-5-15,4-11 5 16,5-11-7-16,7-8 7 0,3-4-10 16,3-30-1-16,4-22 8 15,-7-14-5-15,-9-5-3 16,-15 11 9-16,-10 20 3 15,-9 18-6-15,-1 15 12 16,-2 7 7-16,0 0 15 16,0 0-10-16,0 0-6 15,0 10-11-15,7 19-3 16,5 9 6-16,7 2-9 0,6-8 7 16,3-11-8-16,3-7 5 15,7-14-7 1,4 0-4-16,5-37-12 15,-1-14 11-15,-11-8-4 0,-11 11 8 16,-15 20 6-16,-4 15-2 16,-5 12 6-16,0 1 0 15,0 0 4-15,0 17-7 16,4 17-2-16,8 10 8 16,6-1-5-16,10-8 6 15,2-11-12-15,3-9 8 16,7-13-9-16,3-2-1 15,12-32-60-15,3-20-51 16,-7-15-64-16,-6-10-228 16</inkml:trace>
  <inkml:trace contextRef="#ctx0" brushRef="#br0" timeOffset="136268.37">15713 1960 523 0,'-23'-3'67'0,"2"3"15"15,-6 27-41-15,-1 27-23 16,1 22 0-16,10 16-4 15,9 4 4-15,8-7-9 16,8-8 3-16,19-10-4 16,12-14-2-16,1-15-2 15,4-12-4-15,0-13 1 16,2-15-4-16,-1-10 5 16,-3-39-37-16,-14-23-41 15,-25-16-120-15</inkml:trace>
  <inkml:trace contextRef="#ctx0" brushRef="#br0" timeOffset="136423.96">15173 2340 683 0,'-8'3'17'16,"14"-1"-26"-16,37 10-4 16,29-3 14-16,26-3 5 15,30-6 3-15,12-4-7 16,-1-14 0-16,-20-4-61 15,-37 3-194-15</inkml:trace>
  <inkml:trace contextRef="#ctx0" brushRef="#br0" timeOffset="136579.54">16165 2532 787 0,'0'0'-3'0,"0"0"1"16,0 1-4-16,13 3 5 15,14 2-10-15,9 4 13 16,4 1-7-16,-19-6-106 16,-21-5-308-16</inkml:trace>
  <inkml:trace contextRef="#ctx0" brushRef="#br0" timeOffset="140988.6">22469 13858 488 0</inkml:trace>
  <inkml:trace contextRef="#ctx0" brushRef="#br0" timeOffset="141460.34">21490 13373 710 0,'-53'6'9'15,"4"18"-24"-15,9 12 17 16,5 8-1-16,11 2 8 16,15 4-6-16,9 1-2 15,13-4 0-15,26-3-5 16,17-8 3-16,14-8-6 16,6-15 10-16,5-13-9 15,6-3 6-15,-7-29-4 16,-8-8 2-16,-17-3 0 15,-22-5-2-15,-20 1 3 16,-13-6 6-16,-11-4 1 16,-25-3-7-16,-9 3 5 0</inkml:trace>
  <inkml:trace contextRef="#ctx0" brushRef="#br0" timeOffset="141887.47">21684 13469 661 0,'-61'3'-30'15,"5"3"26"-15,5 5 7 16,8 0 10-16,11-3 4 16,16-1-9-16,11-1-7 15,5-1-2-15,17 11-7 16,19 6 2-16,11 3 12 16,7-4-13-16,-2-4-6 15,-2-5-7-15,-9 1 7 16,-13-2 5-16,-16-1 3 15,-12 2-1-15,-13 3 5 16,-25 1 14-16,-14 0-9 0,0-4 12 16,3-10 0-16,4-2 5 15,11 0-14-15,13-8-3 16,15-6-11-16,6-4-32 16,30-4-74-16,10-5-136 15</inkml:trace>
  <inkml:trace contextRef="#ctx0" brushRef="#br0" timeOffset="142487.44">21705 13412 594 0,'-15'0'4'15,"14"0"-4"-15,1-8 3 16,16-17-5-16,24-18 16 16,23-20-11-16,21-15-4 15,12-19 5-15,8-18-7 0,8-17 6 16,-5-7-2 0,-3 9 1-16,-8 14-1 15,-13 25 0-15,-16 25 2 16,-19 22-6-16,-20 23 3 0,-16 13-3 15,-11 7 4-15,-1 1-3 16,0 0 12-16,0 0-8 16,-7 0 0-16,-8 4-3 15,-6 11-34-15,2 3-58 16,1-5-121-16</inkml:trace>
  <inkml:trace contextRef="#ctx0" brushRef="#br0" timeOffset="142813.57">22648 12155 658 0,'-38'0'-4'0,"7"6"-2"0,12 6 19 16,4 2 6-16,9 9-3 16,6 10-11-16,3 7-10 15,30 6 6-15,16-3-7 16,15-9 5-16,12-13-2 15,0-16 2-15,-8-5-6 16,-11-18-7-16,-23-18 1 16,-17-10 8-16,-17-9 11 15,-12-6-4-15,-29 5 6 16,-15 5-6-16,-10 10 11 16,-4 12 4-16,5 12-5 15,11 10-6-15,11 7-6 0,12 8 0 16,13 23-6-16,12 15-21 15,6 9-43-15,12 4-86 16</inkml:trace>
  <inkml:trace contextRef="#ctx0" brushRef="#br0" timeOffset="143087.84">22946 12428 448 0,'-20'4'243'15,"5"-4"-263"-15,8 9 26 16,-2 20-4-16,3 31 4 16,3 34-4-16,3 25 10 0,0 5-9 15,6-4 3-15,15-11-2 16,-1-14-1-16,3-15 1 16,-2-14-7-16,-5-13 7 15,-2-15-6-15,-7-12 5 16,-2-8-4-16,-1-8 3 15,-1-3-8-15,0 0-20 16,0 0-18-16,1 4-32 16,1-3-56-16,-2 0-121 15</inkml:trace>
  <inkml:trace contextRef="#ctx0" brushRef="#br0" timeOffset="144679.16">3541 11111 641 0,'-52'0'-3'15,"7"21"6"-15,12-3 0 16,13 0 0-16,9 3 4 16,11 11-16-16,8 7 12 15,21 5-3-15,12 1 0 16,6-7-2-16,-2-6-3 15,-3-7 6-15,-13-3 0 16,-12-5 2-16,-9-6-6 16,-8-3 3-16,-7 2 2 15,-24 4 8-15,-11-2-7 16,-10 2 3-16,0-7-4 16,4-1 0-16,4-2 2 0,13 0-4 15,8-1 0-15,11-3-17 16,12 4-20-16,5-1-111 15,20-3-78-15</inkml:trace>
  <inkml:trace contextRef="#ctx0" brushRef="#br0" timeOffset="145211.38">3735 11670 165 0,'0'0'134'0,"0"0"-102"16,-2 0 44-16,-19 2-23 15,-7 9-11-15,-9 2-19 16,-8-2 4-16,-7-2 5 15,1-6-1-15,-10-3-4 16,3 0-13-16,3-21 1 16,0-12-12-16,2-16 2 15,6-13-6-15,8-16 1 16,5-2-2-16,12 0 2 0,7 5-1 16,12 8 0-16,3 4 3 15,21 5-6-15,21-2 4 16,16 3-2-16,16 7 4 15,17 7-3-15,1 15 0 16,4 16-2-16,-10 12 1 16,-4 21-1-16,-15 26 1 15,-10 12 4-15,-18 11-7 16,-19 6 6-16,-11-1-2 16,-9 0 1-16,0-5 1 15,-16-7 2-15,-4-10-1 16,-2-10-1-16,6-14 4 15,-2-5-8-15,4-12 6 0,5-6-5 16,2-6-10-16,4-4-69 16,3-31-128-16</inkml:trace>
  <inkml:trace contextRef="#ctx0" brushRef="#br0" timeOffset="145623.49">3888 11010 297 0,'-34'0'169'0,"7"1"-165"16,9-1 1-16,6 0 33 0,9 0 19 15,3 0-30-15,0-3-37 16,20-13-2-16,15-14 21 16,14-13-8-16,8-9 6 15,11-10-5-15,7-6 0 16,8-2-4-16,10-4 5 16,1 6-5-16,-10 8 4 15,-14 11-3-15,-15 13 0 16,-16 8 3-16,-10 4-4 0,-13 6 4 15,-4 6-2-15,-6 3 8 16,-5 7-2 0,-1 2 5-16,0 0-3 15,0 0-4-15,0 0 0 0,2 0-12 16,1 0-28-16,-3 3-132 16</inkml:trace>
  <inkml:trace contextRef="#ctx0" brushRef="#br0" timeOffset="145976.53">4619 10203 677 0,'-32'10'7'16,"5"5"-25"-16,6 7 20 15,11 6 0-15,10 10-2 0,0 8 4 16,28 4-7-16,14-4 3 15,11-11-2-15,11-13 1 16,10-14-1-16,3-8 3 16,-6-15-3-16,-10-18-2 15,-13-13 4-15,-20-11 0 16,-19-7 2-16,-9-5-3 16,-15 0 4-16,-23 5-1 15,-13 14-1-15,-10 11 1 16,0 18 0-16,-4 12 1 15,9 9-8-15,7 0 6 16,12 19-3-16,7 3-1 16,11 5-9-16,14 1-37 0,5-4-73 15,6-11-158-15</inkml:trace>
  <inkml:trace contextRef="#ctx0" brushRef="#br0" timeOffset="146575.93">5001 10613 368 0,'0'-3'49'16,"0"1"-44"-16,0 2 35 15,1 0 3-15,11 0-7 16,8 23-36-16,11 22 30 16,9 21 13-16,2 9-10 15,2 9-25-15,-1 4 1 16,6 3-3-16,-5 4-2 0,1-2 0 16,-2-9-7-16,-9-12 7 15,-4-13-7-15,-11-16 5 16,-7-15-4-1,-3-13 3-15,-7-8-2 0,-2-7-7 16,0 0-38-16,-11-6-91 16</inkml:trace>
  <inkml:trace contextRef="#ctx0" brushRef="#br0" timeOffset="146927.96">5456 11576 568 0,'-19'23'4'0,"6"8"-7"15,7 5 5-15,6 7 21 16,9 8-10-16,20 1-1 16,16-2-4-16,6-8-8 15,5-13 3-15,4-13-1 16,1-12 2-16,-3-4-8 15,-6-27 5-15,-13-20-11 16,-14-15 5-16,-16-12-4 16,-9-1 11-16,-27 4-2 15,-19 11 4-15,-9 15-1 0,-6 17 6 16,3 15 10 0,1 11-4-16,7 2-5 15,5 9-11-15,5 9 3 16,4 9-6-16,5 5-33 0,-8 2-72 15,-4-5-285-15</inkml:trace>
  <inkml:trace contextRef="#ctx0" brushRef="#br0" timeOffset="147339.31">3815 11464 542 0,'-16'12'14'16,"11"6"-24"-16,5 18 13 16,33 18-4-16,18 21 10 15,14 17 6-15,5 11-2 16,3-3 0-16,-4-3-1 16,-4-5 0-16,-10-8-5 15,-13-14 8-15,-11-16-12 0,-8-15 0 16,-8-12-1-16,-5-10-1 15,-6-7 1-15,-4-2-1 16,3-6-1-16,7 1-6 16,1-3-55-16,-3 0-103 15</inkml:trace>
  <inkml:trace contextRef="#ctx0" brushRef="#br0" timeOffset="147656.31">4455 12500 496 0,'-16'32'111'16,"3"0"-117"-16,7 9 4 16,6-2 2-16,0-1 6 0,16-3-1 15,19-4-7-15,13-6 2 16,7-13-6-16,7-10 8 16,-8-2-1-16,-3-21 0 15,-13-12 0-15,-16-12 0 16,-17-6-4-16,-8-4 4 15,-36 0 3-15,-12 7 1 16,-10 10 1-16,-7 11 2 16,3 13 20-16,3 14 6 15,8 0-11-15,20 0-8 16,10 9-11-16,15 2-2 16,9 5-13-16,3 8 3 0,32 1-45 15,11-4-31-15,8-16-111 16</inkml:trace>
  <inkml:trace contextRef="#ctx0" brushRef="#br0" timeOffset="147924.49">4798 12557 602 0,'-6'0'8'15,"6"0"-9"-15,17-9-20 16,30-28 12-16,22-18 20 15,18-19 1-15,6-9-5 16,-1 2 4-16,-4 4 2 0,-6 11-8 16,-9 10-4-16,-12 12-2 15,-16 9 2-15,-18 14-4 16,-12 9 8-16,-11 6-9 16,-4 6 10-16,0 0-1 15,0 0-1-15,0 0-2 16,3-4-3-16,4-8-55 15,4-9-211-15</inkml:trace>
  <inkml:trace contextRef="#ctx0" brushRef="#br0" timeOffset="148283.53">5772 11572 545 0,'32'-37'-31'0,"15"-6"28"15,25-15 2-15,14-9 9 16,12-4-8-16,11-8 7 15,5-1-4-15,1-2 8 0,-2 7 11 16,-13 3-9-16,-18 8-8 16,-16 14 1-1,-17 7-2-15,-17 16-5 16,-12 10 7-16,-14 9-8 0,-3 5 6 16,-3 3-2-16,0 0 2 15,0-7-6-15,6-8-76 16,3-9-102-16</inkml:trace>
  <inkml:trace contextRef="#ctx0" brushRef="#br0" timeOffset="148580.81">7086 10426 608 0,'-44'39'1'0,"4"11"-3"15,12 1 17 1,13 1 9-16,15-3-9 0,8-1-10 15,27-2-4-15,17-7 1 16,10-14-2-16,8-17 1 16,-5-8-3-16,-4-25 6 15,-12-20-9-15,-17-17 1 16,-23-14-3-16,-9-3 14 16,-32 1-5-16,-27 15-2 15,-13 21 4-15,-11 25-3 16,-6 17 4-16,-4 5-3 15,-1 27 6-15,6 11-10 16,0 10-4-16,5 2-52 16,1-9-103-16</inkml:trace>
  <inkml:trace contextRef="#ctx0" brushRef="#br0" timeOffset="148999.31">4688 9942 652 0,'60'0'-23'16,"29"0"15"-16,27 2 5 16,15 21 6-16,10 13-6 15,11 12 4-15,9 11-2 16,16 5 2-16,4 1-2 16,6-2 1-16,-1-5 3 15,-13-7-2-15,-15-12 4 16,-22-8-8-16,-37-8 9 15,-28-8-6-15,-25-4 3 16,-24-5-3-16,-9-3 0 16,-10-2 1-16,-3 0 1 0,0-1 2 15,0 0-5-15,0 5 5 16,0 7-45-16,0 10-165 16</inkml:trace>
  <inkml:trace contextRef="#ctx0" brushRef="#br0" timeOffset="149439">7338 10883 629 0,'-13'0'7'0,"7"0"-10"15,5 36 17-15,1 37 5 16,0 40 12-16,0 38-4 0,9 17-17 16,5 2 1-16,5-7-2 15,-6-16 8-15,-1-19-9 16,-4-25 7-16,-5-24-10 16,-3-21 4-16,0-16-9 15,0-9 3-15,0-9-4 16,3-7-1-16,3-9-14 15,2-4-69-15,-5-4-70 16,-3-10-253-16</inkml:trace>
  <inkml:trace contextRef="#ctx0" brushRef="#br0" timeOffset="149724.22">7341 12409 633 0,'-20'29'7'15,"5"4"-10"-15,9 2 8 16,6-2 19-1,8 2-16-15,28 0-5 0,22-6-3 16,10-11 1-16,9-15-2 16,-5-3 3-16,-12-25-5 15,-13-9-1-15,-23-4-8 16,-17-1-11-16,-7-2 22 16,-32-3 7-16,-23 0 1 15,-19 7-4-15,-10 8 7 16,-10 10 3-16,4 9 9 15,13 8-3-15,7 2-2 0,12 2-14 16,9 11-1-16,4 2-5 16,9 1-39-16,5-3-67 15,-9-7-255 1</inkml:trace>
  <inkml:trace contextRef="#ctx0" brushRef="#br0" timeOffset="150071.29">5671 11694 634 0,'30'27'-4'16,"22"17"1"-16,22 21 3 0,20 16 6 15,15 9 3-15,10 9 3 16,13 6-2-16,7 1-1 16,6-2-8-16,-6-1 7 15,-14-2-9-15,-19-8 5 16,-12-5 1-16,-23-10 4 16,-20-15 0-16,-12-14-3 15,-14-16-1-15,-11-11-7 16,-7-13 5-16,-7-8-5 0,2-1 4 15,2-5-33 1,1-36-97-16,-5-22-60 16</inkml:trace>
  <inkml:trace contextRef="#ctx0" brushRef="#br0" timeOffset="150560">7872 12439 624 0,'-13'2'15'0,"10"-2"-13"16,3 0 4-16,16-3 2 16,32-28-9-16,31-17 15 15,23-24-3-15,21-18-1 16,9-16-14-16,5-13 6 15,5-5-3-15,-4 5 4 16,-7 9-7-16,-7 15 5 16,-17 13 0-16,-15 14-4 0,-28 15 8 15,-20 17-10-15,-21 15 7 16,-15 11-4-16,-8 9 7 16,0 1 3-16,-6-1 4 15,-13-2-10-15,-1 1-5 16,4 1-6-16,5 1-36 15,11 0-38-15,0-11-171 16</inkml:trace>
  <inkml:trace contextRef="#ctx0" brushRef="#br0" timeOffset="150871.73">9297 11136 682 0,'-44'40'8'0,"8"4"-9"16,11 0 2-16,7 1 8 15,13-2 7-15,5 7-9 16,15 8-9-16,27-4 8 16,16-9-10-16,19-21 6 15,8-21-7-15,6-7 6 16,-10-34-3-16,-19-9-16 16,-17-15-1-16,-26-3 14 15,-19-1 5-15,-6 4 3 16,-36 8 8-16,-22 15-4 15,-17 11 7-15,-12 14-3 16,4 12-2-16,10 2-4 0,22 0-6 16,21 6 4-16,20-2-5 15,16 0 1-15,16 1-73 16,20-5-79-16,2 0-256 16</inkml:trace>
  <inkml:trace contextRef="#ctx0" brushRef="#br0" timeOffset="151232.76">9596 11067 681 0,'-26'18'0'15,"5"12"2"-15,0 17 10 16,8 13 15-16,2 11-11 16,10 7-10-16,1-5 0 15,15-7-10-15,19-11 8 16,12-16-8-16,8-17 7 15,3-19-6-15,-1-9 3 0,-2-38-9 16,-10-23-8-16,-5-14-19 16,-17-14-7-1,-15 2 3-15,-7 11-64 16,-36 21-171-16</inkml:trace>
  <inkml:trace contextRef="#ctx0" brushRef="#br0" timeOffset="151384.34">9373 11275 417 0,'27'0'33'16,"18"-19"-28"-16,17-15 3 15,14-10 14-15,11-6-7 0,3-5-12 16,-2-3 1-16,-18 10-47 16,-21 11-313-16</inkml:trace>
  <inkml:trace contextRef="#ctx0" brushRef="#br0" timeOffset="151884.65">7360 10158 559 0,'56'-41'-1'15,"25"-15"1"-15,38-22 3 16,39-13 19-16,24-7 7 16,11 7-14-16,2 12-13 15,-22 11 2-15,-24 7-4 16,-20 9-6-16,-26 3-27 16,-25 6-56-16,-32 4-64 15</inkml:trace>
  <inkml:trace contextRef="#ctx0" brushRef="#br0" timeOffset="152179.84">8776 9172 627 0,'-18'22'3'15,"5"15"-11"-15,4 15 13 16,9 10-5-16,0 8 12 16,16 4-9-16,23-2-1 15,15-8 3-15,8-13-7 16,5-16 4-16,1-18-6 15,-5-17 5-15,-12-16-1 16,-10-29 1-16,-12-18-15 16,-22-9 5-16,-7-5 7 15,-28 6 1-15,-26 9 4 16,-14 14-6-16,-11 19 9 16,3 18-10-16,10 11 13 0,13 0-11 15,17 11 3-15,18 13-1 16,18 7-7-16,0 5-38 15,24-3-162-15</inkml:trace>
  <inkml:trace contextRef="#ctx0" brushRef="#br0" timeOffset="152449.51">9271 9699 561 0,'0'50'-6'0,"1"32"6"0,11 36 11 16,1 26 46-16,5 19-17 15,3 4 5 1,-2-9-32-16,3-17 1 0,-5-20-3 16,-1-18 2-16,-1-19-10 15,-4-16-3-15,-2-17 3 16,-2-17-8-16,1-13 8 15,-1-10-7-15,12-11-9 16,7-4-64-16,0-29-52 16</inkml:trace>
  <inkml:trace contextRef="#ctx0" brushRef="#br0" timeOffset="153131.4">6790 12980 510 0,'-19'5'31'0,"13"-3"1"16,6-2-5-16,0 0-15 15,38-32-27-15,21-23 20 0,20-25-2 16,11-11-2-16,-5 8-53 16,-5 19-147-16</inkml:trace>
  <inkml:trace contextRef="#ctx0" brushRef="#br0" timeOffset="158192.17">4250 10881 410 0,'0'0'6'0,"0"0"-5"16,0 0 0-16,0 0 1 0,0 0-1 15,0 0-3-15,0 2 2 16,0-2-11-16,0 2-18 15,0-2-22-15,0 0-6 16,-14 0-46-16</inkml:trace>
  <inkml:trace contextRef="#ctx0" brushRef="#br0" timeOffset="158380.67">3989 10598 144 0,'9'12'231'0,"9"11"-282"16,8 7 38-16,3 8 14 15,7 1 2-15,9 1-3 16,1 1 1-16,9-4-2 16,3-10-80-16</inkml:trace>
  <inkml:trace contextRef="#ctx0" brushRef="#br0" timeOffset="158613.04">4822 11135 284 0,'21'6'65'0,"12"-5"-89"15,13-1 21-15,12-6 0 16,12-13 4-16,7-7 2 16,10-3-2-16,11-3 0 15,3 2-2-15,-4 3 1 16,-8 5-162-16</inkml:trace>
  <inkml:trace contextRef="#ctx0" brushRef="#br0" timeOffset="158859.81">6542 11137 396 0,'6'0'-2'15,"1"5"-8"-15,7-1-1 16,5 1 10-16,11 6 1 15,4 8 5-15,15 3 6 16,8 8-3-16,11 4-4 16,9 1-4-16,10-2 4 15,9-4-6-15,7-8-33 0,10-10-118 16</inkml:trace>
  <inkml:trace contextRef="#ctx0" brushRef="#br0" timeOffset="159116.12">8529 11014 567 0,'59'-36'-3'0,"32"-17"6"16,28-18-4-16,26-16 3 15,32-23-6-15,35-19-76 0,13-16-37 16,11-3-87-16</inkml:trace>
  <inkml:trace contextRef="#ctx0" brushRef="#br0" timeOffset="159619.78">10231 10014 619 0,'-26'0'4'16,"-3"18"3"-16,-1 15-6 15,-1 15 20-15,-3 9 0 16,3 5-15-16,4 0-2 16,7-5-6-16,3-6 6 15,3-5-9-15,4-7-17 16,2-14-64-16,-1-25-89 16</inkml:trace>
  <inkml:trace contextRef="#ctx0" brushRef="#br0" timeOffset="159784.34">9905 9933 576 0,'3'0'40'0,"6"0"-55"16,10 0-10-16,7 20 23 15,12 13 16-15,3 10-8 16,3 9 5-16,2 1-9 16,-1 3 1-16,4 4-1 15,-1 3-1-15,-5-3-49 16,-16-13-248-16</inkml:trace>
  <inkml:trace contextRef="#ctx0" brushRef="#br0" timeOffset="171180.24">5732 13243 383 0,'-9'25'3'0,"0"-13"-2"16,-3-1 3-16,5-4 78 16,-2-1-31-16,0 1-18 15,3-2-5-15,0 0-1 16,1 2-2-16,-2-2-9 16,-5 3 0-16,0 2-7 15,-7 1 7-15,-8 5-7 16,-7 3 7-16,-14 3-8 15,-10 2-4-15,-8 1 3 0,-9 2 9 16,-6-2-5-16,-8 2-5 16,-9 3 3-16,-2-3-6 15,-3-1 4-15,-3 0-2 16,6-4-1-16,1-2-3 16,6-6-1-16,2-7 5 15,5-7-4-15,8 0 4 16,3-3-8-16,2-15 10 15,-2-5-7-15,-1-4 2 16,-4-7-2-16,-1-2 2 16,1-6-3-16,-8-1-1 15,4-3 4-15,-8-3-4 0,4-4 0 16,5-6 0-16,4-5 6 16,5-10-9-16,5 3 5 15,2 1-1 1,9 4 0-16,0 7 2 0,3-1-2 15,6 0 2-15,1 3-3 16,8 4 5-16,0 3-5 16,5-6 4-16,6-1-3 15,-1-3 0-15,2-7 0 16,5-5-2-16,-2-4 6 16,3-3-4-16,2 4 2 15,4 9-6-15,1 7 8 16,1-4-8-16,1-6 5 15,-3-6 0-15,4-9-1 16,0 5 2-16,4-6-2 16,5-8 4-16,3-2-7 15,0-1 6-15,0 0-2 0,3 8 0 16,6 6-1-16,2 9 1 16,-2 8-3-16,3 8 1 15,7-2 0-15,5-2-3 16,5-3 6-16,6-4-5 15,4 1 4-15,1-1-2 16,3-6 3-16,-1 2-3 16,5-1 2-16,1 1 0 15,4 1-1-15,8-5 2 16,2-3-2-16,10-2 3 16,5 3-3-16,7 6 2 15,5 4-1-15,8 5-1 0,2 5 1 16,-5 7-3-16,0 6 3 15,-15 6-3-15,1 5 5 16,-8-3-7-16,2-1 7 16,3-2-6-16,0-5 4 15,0 5-1-15,8-4-1 16,-2 6 3-16,7 3-3 16,-6 7 5-16,-4 7-6 15,-6 6 4-15,1 4-2 16,1 1 1-16,9 1-1 15,7-3 1-15,2-1 2 16,3-1-4-16,-8 3 3 16,-1 4-3-16,-7 4 6 0,-6 3-8 15,-8 0 7-15,-9 3-5 16,-4 10 2-16,-6-1 0 16,-1 2-1-16,-2 1 3 15,1 1-3-15,-7 4 3 16,-5-1-6-16,-3 2 7 15,-4 2-5-15,1-1 3 16,1 0-2-16,-6 2 3 16,4-1-2-16,-1 2-1 15,5 2 2-15,2 4-3 16,1-1 5-16,-1 2-5 16,-5 0 4-16,2 3-3 0,-5 5 1 15,-1 6 2-15,-5 7-2 16,-1 8 1-16,0 3 0 15,0 5 1-15,4 1-3 16,2-2 3-16,-2 4-4 16,5-1 3-16,-3 9-3 15,-2 2 2-15,-1 1 1 16,-9 2-3-16,1-4 4 16,-7 2-4-16,-4-3 6 15,-2-5-7-15,0-3 6 16,0-6-3-16,0 0 1 15,0-3 0-15,1-2 0 16,2 1 0-16,-3 4-2 0,0 8 2 16,0 1-3-16,0 5 4 15,-3 0-5-15,-3 1 3 16,-1 3-1-16,1 1 1 16,6-6 1-16,0-4-3 15,0-3 5-15,3 1-7 16,15 2 9-16,1 2-9 15,-4-1 7-15,-1 1-3 16,-3 0 2-16,-7-4-2 16,-4 3 1-16,0 0 1 15,-15 3-4-15,-11 1 3 16,-11-2-3-16,-2-6 4 0,-4-1-3 16,-4-6 5-16,-7 1-6 15,-3-1 4-15,-7 4-2 16,-7 0 0-16,-8-4 2 15,-8-3-3-15,-8-8 7 16,-2-6-7-16,2-9 4 16,0-7-2-16,5-7 9 15,1-3-8-15,6-4-1 16,1-1 4-16,18-3-6 16,9 0 4-16,16-2-6 15,17-8 6-15,11-1-6 16,11-3 1-16,30-12-43 15,28-29-75-15,24-27-26 0</inkml:trace>
  <inkml:trace contextRef="#ctx0" brushRef="#br0" timeOffset="173759.57">7026 8982 383 0,'5'-5'35'0,"-5"5"-27"16,0 0 16-16,0 0 15 16,0 0 3-16,0 0-16 15,0 0-18-15,0 0-4 16,1 4-2-16,1 22 0 15,-1 15 4-15,2 10 4 16,-3 3-5-16,0-2-4 16,0-1 4-16,0-1-3 15,0 2 7-15,0 1-7 16,-9 3 5-16,2-1-7 16,-2 6 7-16,-2-1-3 0,-1 3-1 15,2 2 0-15,-2 0-1 16,2 7 6-16,2 2-6 15,-1 0 7-15,0-1-6 16,5 5 4-16,-2-7-3 16,1-3 8-16,0-6-7 15,2-7-3-15,-3 4 1 16,1-1-2-16,4 1 5 16,-1-4-5-16,2-3 11 15,0-2-7-15,0-2-1 16,8 2 3-16,-2 5 1 15,1-1-5-15,-1 1-1 16,-2 5 3-16,-1 1-8 0,0-1 9 16,-3 3-9-16,0-6 5 15,0-2-3-15,0 0 3 16,3-5-2 0,6 0-1-16,6-1 5 0,0-2-7 15,4 3 6-15,-1-1-6 16,0 4 8-16,0 2-6 15,0 2 3-15,1 3-2 16,-1-2 2-16,-4-4 1 16,5-1-4-16,-4-2 5 15,-1 1-5-15,0-8 6 16,4 1-5-16,-2-1 1 0,4 0-3 16,-2 8 3-16,1 4 0 15,-1 4-1-15,0 3 3 16,-1 2-5-16,2-2 5 15,0-4-5-15,1 1 4 16,2-3-3-16,-2-3 2 16,2-2-1-16,0-6 1 15,0-5-1-15,2 0-1 16,-5-7 4-16,2-5-6 16,0-6 6-16,4-8-7 15,5-3 4-15,1-5-4 16,5-2 1-16,6-4 0 15,11-1 2-15,8 0 4 0,8-6-3 16,2-3 2-16,5 0-3 16,-4-1 4-16,-5-3-6 15,4-4 5-15,-1-3-4 16,2-4 3-16,2-7-2 16,-2-1 0-16,-5-4 4 15,-2-2-4-15,-1-1 1 16,3-3-1-16,0-4 4 15,0-6-6-15,2-3 5 16,4-11-2-16,-2-3 2 16,2-4 0-16,3 2-3 15,-1 6 4-15,2 9-6 0,-5 8 8 16,-8 6-7-16,-8 7 5 16,-11 7-3-1,-7 2 0-15,3-1 1 16,-4-1-2-16,0-3 3 0,9-7-4 15,-2 0 4-15,0-5-5 16,-3 3 5-16,-6 0-3 16,-2-2 0-16,-5 2 1 15,-1 0-1-15,0-3 2 16,-3 2-3-16,0-2 6 16,3 0-7-16,-2 0 5 15,-1 0-5-15,1-6 5 16,-7-5-5-16,-2-9 4 0,-5-12-1 15,-8-4-2-15,0-9 2 16,-3 0-5 0,0 2 6-16,0-3-5 15,-6 3 7-15,-6-3-4 0,-3-6 1 16,1-7-1-16,0-9-1 16,3-9 4-16,-1-7-6 15,-4 1 7-15,1 1-6 16,-1 5 6-16,0 3-4 15,2 8 3-15,2 5-4 16,-1 3 2-16,2 8-2 16,0 3 0-16,1 5 2 0,-3 4-3 15,2 9 6 1,-4 9-7-16,0 11 8 16,-2 9-4-16,0 5 0 15,1 1 1-15,-2 3-6 0,0 0 10 16,0 2-6-16,-4 0 4 15,1-4-6-15,-3 2 7 16,-3-4-6-16,-1 2 2 16,-5 1-2-16,-2 3 2 15,-7 3 0-15,-6 6 0 16,-4 3 3-16,-6 6-4 16,-10 1 6-16,-4 4-8 15,-3 3 6-15,0 2-5 16,3 4 3-16,1 0-1 15,-4 0 1-15,2 7 1 16,-1 5-5-16,-4 4 6 16,1 1-7-16,1 2 7 0,0 3-4 15,3-2 0-15,-3 1 1 16,0 0 0-16,3-1 1 16,3 5-3-16,3 2 5 15,-2 2-7-15,1 2 6 16,-2 6-6-16,2 3 7 15,2 6-6-15,5 3 3 16,4 1 0-16,5 1 0 16,-2 0 2-16,3-3-5 15,1-1 5-15,0-4-4 16,5-2 4-16,-1-1-2 16,5-4-1-16,-1-2 2 0,3 2-2 15,0-1 5-15,-3 5-8 16,5 3 6-16,-2 2-11 15,3-5-2-15,2-4-9 16,7-8 9-16,4-6 2 16,3-4 4-16,2-1-2 15,2-4 5-15,1 2-3 16,0-1-11-16,5 2-40 16,-6 1-127-16,-6-5-178 15</inkml:trace>
  <inkml:trace contextRef="#ctx0" brushRef="#br0" timeOffset="174524.64">10946 8787 375 0,'-26'0'47'0,"0"0"-42"16,-1 0 27-16,-1 0 24 15,3 0-10-15,-2 10-12 16,2 6-7-16,-1 6-17 16,5 8 6-16,0 9-13 15,8 4 4-15,10 3-10 0,3-1 8 16,10-6-8-16,17-6 3 16,3-10-2-1,1-11 1-15,0-9-2 16,-1-3-21-16,-3-18-9 0,-9-13 9 15,-6-6 12-15,-12 0 15 16,-9 4 3-16,-18 7-1 16,-10 7 7-16,-5 10 3 15,-1 5-5-15,1 4-2 16,8 0-3-16,13 0 3 16,11 9-11-16,10 8-4 15,0 0-97-15,9-5-125 16</inkml:trace>
  <inkml:trace contextRef="#ctx0" brushRef="#br0" timeOffset="174932.55">10854 9440 520 0,'-53'22'5'0,"1"-4"-6"16,0-1 11-16,0-7 18 15,0-9 5-15,0-1-10 16,3-11-9-16,-3-21-3 16,7-8-6-16,3-16-1 0,8-9-4 15,10-8-1 1,11-7-2-16,11-2 6 16,2 0-6-16,14 6 4 15,16 9-2-15,7 10-2 0,9 12 5 16,9 10-5-16,4 10 3 15,7 14-4-15,1 11 3 16,-1 5-2-16,-2 26 4 16,-6 12-4-16,-6 10 2 15,-12 8 4-15,-10 3-6 16,-11 3 6-16,-14 0-5 16,-5-1 7-16,-10 3-6 15,-16-3 4-15,-6 1-5 16,0 1-38-16,-1 1-41 15,5-3-109-15,-2-4-105 16</inkml:trace>
  <inkml:trace contextRef="#ctx0" brushRef="#br0" timeOffset="176314.77">11074 10703 752 0,'-68'0'0'0,"4"4"-19"15,16 14 20-15,16-1 8 16,12-6-8-16,20-2 3 0,0 4-16 15,34 2 10-15,24 2-1 16,17 0 4-16,8-6-4 16,-6-3 6-16,-16 2-2 15,-23 1-1-15,-22 1 2 16,-16 5-7-16,-6 11 1 16,-33 11 5-16,-14 6 8 15,-5 1-10-15,10-12 4 16,17-15-7-16,18-12-26 15,13-7-40-15,31-35-142 16,18-20-61-16</inkml:trace>
  <inkml:trace contextRef="#ctx0" brushRef="#br0" timeOffset="176444.41">11449 10754 538 0,'2'-1'7'15,"2"-1"-17"-15,10-2 6 0,8-3 1 16,11-4 10-16,10-3-8 15,3-4 5-15,2-8-43 16,-6-10-130-16</inkml:trace>
  <inkml:trace contextRef="#ctx0" brushRef="#br0" timeOffset="176643.87">11837 10373 523 0,'0'3'22'0,"0"18"-13"0,-3 16-2 16,3 16 15-16,0 10 6 15,0 5-20 1,13-5 7-16,5-7-7 16,6-7 2-16,1-16-6 0,9-11 2 15,2-12-4-15,-2-10-3 16,2-8 2-16,-7-27-5 16,-15-16-17-16,-14-7-120 15,-19 1-284-15</inkml:trace>
  <inkml:trace contextRef="#ctx0" brushRef="#br0" timeOffset="176788.49">11652 10623 664 0,'-3'0'-9'0,"3"0"-2"16,24 0-14-16,16-8 24 0,15-10 6 15,15-7-6-15,-2-3-16 16,-11 0-166-16</inkml:trace>
  <inkml:trace contextRef="#ctx0" brushRef="#br0" timeOffset="177551.56">12407 10406 642 0,'-8'0'-1'0,"8"2"8"16,-5 10 6-16,0 24 5 16,1 15-13-16,2 10 6 15,2-4-10-15,9-15 1 16,17-12-4-16,6-9 2 15,8-8 0-15,1-9-2 16,0-4 3-16,2-20-14 16,-7-16-16-16,-6-10-17 15,-10-2 13-15,-9 9 3 16,-5 12 28-16,-6 15 9 0,0 10 31 16,0 2 21-16,0 0-24 15,0 0-15-15,0 0-15 16,3 11-1-16,9 10-6 15,5 5 5-15,3-3-2 16,0-6 1-16,-1-9-3 16,3-7 0-16,0-1 2 15,4-15-6-15,-1-17 11 16,1-2-6-16,-10 8-1 16,-6 9-4-16,-5 13 3 15,-2 4-7-15,2 9 1 16,1 14 8-16,5 8 0 15,-2-3 6-15,3-9-8 0,5-9 5 16,-1-7-5-16,6-3 3 16,4-11-5-16,3-28 8 15,-2-18-6-15,-2-15-31 16,-9-12-8-16,-7-7-9 16,-5-10-1-16,-4-2-7 15,0 14 33-15,0 25 25 16,-9 29 61-16,1 25 56 15,2 10-52-15,-1 7-23 16,-6 34-32-16,1 20-3 16,6 22-7-16,6 6 9 15,4-1-9-15,19-10 3 0,5-13 3 16,5-12-2-16,1-18-3 16,2-16-2-16,-4-14 4 15,-2-5-9-15,-2-38 1 16,-6-23-40-16,-18-14-45 15,-7-3-119-15</inkml:trace>
  <inkml:trace contextRef="#ctx0" brushRef="#br0" timeOffset="177680.21">12879 10196 592 0,'-9'4'20'0,"9"1"-27"15,36 0-28-15,25-3 41 16,28-2-3-16,13-16 6 0,-1-17-10 15,-3-2-145-15</inkml:trace>
  <inkml:trace contextRef="#ctx0" brushRef="#br0" timeOffset="177836.66">14032 10338 691 0,'-10'0'-77'0,"10"2"64"16,0 16 8-16,11 9 0 16,12 11-22-16,2 0-146 0</inkml:trace>
  <inkml:trace contextRef="#ctx0" brushRef="#br0" timeOffset="181604.73">6558 8367 464 0,'0'0'14'15,"0"0"-9"-15,0 0-8 16,0 1 3-16,3 6-10 16,8 7 6-16,4 6-17 15,-8 4-48-15,-4 0-154 16</inkml:trace>
  <inkml:trace contextRef="#ctx0" brushRef="#br0" timeOffset="181751.34">6612 8863 332 0,'0'18'0'0,"0"4"13"15,0 6-4-15,0 1 0 16,9 3-5-16,5 1-2 16,-3-1-61-16</inkml:trace>
  <inkml:trace contextRef="#ctx0" brushRef="#br0" timeOffset="181924.55">6696 9404 391 0,'-6'24'-2'16,"0"1"7"-16,3 1 1 16,3-2-2-16,0-6-1 15,0 4 0-15,1 0-4 16,5 2-35-16,-1-2-92 15,-5 2-107-15</inkml:trace>
  <inkml:trace contextRef="#ctx0" brushRef="#br0" timeOffset="182084.73">6688 9815 51 0,'0'10'231'16,"0"-3"-231"-16,0 6 30 15,2 4 4-15,5 4-16 16,3 4-10-1,1 6-5-15,-4 3 0 0,1 3-3 16,-7 4 0-16,-1 1-65 16,0-4-206-16</inkml:trace>
  <inkml:trace contextRef="#ctx0" brushRef="#br0" timeOffset="182263.81">6719 10273 182 0,'0'16'102'0,"0"3"-85"16,0 3 36-16,0 3-16 15,0 0-1-15,0-1-16 0,0 2-3 16,2-4-8-16,7-1-4 16,0-1-4-1,3-1 3-15,-1 0-7 16,4 3-12-16,-4-2-40 0,-1 3-18 16,-4 0-44-16,-4 0-70 15</inkml:trace>
  <inkml:trace contextRef="#ctx0" brushRef="#br0" timeOffset="182384.19">6792 10760 99 0,'-7'26'60'16,"4"0"14"-16,3-1-27 16,0 0-15-16,0 0-17 15,0 0-11-15,13 2 5 0,2-4-8 16,-2 2-1-16,-7-1-13 16,-1-2-111-16</inkml:trace>
  <inkml:trace contextRef="#ctx0" brushRef="#br0" timeOffset="182547.89">6792 11300 354 0,'-2'14'9'0,"0"6"-5"16,1 5 7-16,1 4 11 16,0 7-6-16,0 4-13 15,8 4 1-15,1 0-5 0,-1 1-1 16,-4-2-63-1,-4-1-67-15</inkml:trace>
  <inkml:trace contextRef="#ctx0" brushRef="#br0" timeOffset="182865.04">6851 11908 242 0,'0'21'22'0,"2"4"24"16,0 1-2-16,2 1-5 15,2 2-23-15,2 0-7 16,-1 3-6-16,5-1 1 15,-4 1-6-15,-2-2 6 16,0-4-10-16,-2 1-11 16,-1-6-39-16,0 0-22 0,-3 0-3 15,0-5 12 1,0 2 41-16,0-1 22 16,0 1 16-16,0 1 40 15,-2 1 32-15,1-2-9 0,-1 0-27 16,2 0-9-16,0 3-14 15,0-1-14-15,0 3-5 16,0 1-1-16,2 2-5 16,4 6 7-16,0 2-9 15,-2 2-7-15,2-1-68 16,-3-3-110-16</inkml:trace>
  <inkml:trace contextRef="#ctx0" brushRef="#br0" timeOffset="183000.68">7029 13061 165 0,'0'30'3'0,"0"1"8"15,0-3-7-15,3-3-2 16,9-3-14-16,-2-5-33 16</inkml:trace>
  <inkml:trace contextRef="#ctx0" brushRef="#br0" timeOffset="183179.2">7095 13468 9 0,'-3'18'491'0,"-8"-3"-490"16,7-2 7-16,2-1 6 16,2 0-11-16,0 3 1 0,3 4-9 15,8-1 8-15,2 3-11 16,1-3-33-16,-5-1-67 15,-8 0-104-15</inkml:trace>
  <inkml:trace contextRef="#ctx0" brushRef="#br0" timeOffset="183303.87">7126 13798 402 0,'0'5'51'0,"-1"0"-24"16,-1-3-8-16,1 0 5 15,1 1-11-15,0 4-21 16,3 1 6-16,11 4-7 15,-3-2-43-15,-5-2-75 0</inkml:trace>
  <inkml:trace contextRef="#ctx0" brushRef="#br0" timeOffset="209391.89">3928 9937 235 0,'0'0'60'16,"0"0"-65"-16,2 0 7 15,-1 5 12-15,2-1 11 0,2 5 7 16,2-2-6-16,6 7-4 15,3 4-7-15,1 6 3 16,4 5-12-16,0 5 3 16,1 9-4-16,-4 4-2 15,2 6 3-15,-1 1-3 16,-3-1-1-16,2-3-3 16,-1-2 4-16,0-1-4 15,2 0 3-15,-3 2-2 16,-3 1 2-16,3 2-2 15,-6 3 1-15,-1 5 1 16,-2 6-1-16,-4 4 1 16,-3 2-4-16,0-1 5 0,0 0-4 15,-3 0 2-15,-2 0-2 16,1-2 1-16,4-5 1 16,0-2-1-16,0-7 1 15,0-2-3-15,4-1 4 16,1-1-4-16,-5 3 4 15,0 2-3-15,0 1 3 16,-9 0-2-16,-8-3 0 16,-3-5 5-16,-2-8-1 15,0-6 20-15,0-4-6 16,0-5 0-16,2-4-11 16,-2 2 1-16,-2-1-4 0,-1-2 3 15,-8 3-5-15,1 1-2 16,-9-1 2-16,2-2-2 15,-5-3 3-15,-1-3-2 16,-2-6 6-16,-6-5 0 16,-2-5 2-16,-6 0-7 15,-1-4 3-15,-6-4-3 16,-3-1 0-16,1 2 1 16,3-4-5-16,9-3 3 15,3-3-3-15,3-5 2 16,1-4-2-16,-2-6 5 15,-2-9-6-15,2-2 7 16,0-2-3-16,-1-1-2 0,5 3 3 16,6 4-3-16,2 0 3 15,6 1-3-15,2 0 1 16,8-3 1-16,1-2-2 16,5-5 2-16,4-7-2 15,-2-6 2-15,1-7-3 16,1-2 4-16,2 5-4 15,-2 4 4-15,3 6-2 16,3 8 0-16,6 1 2 16,-1 0-4-16,4 0 5 15,0 2-7-15,0 1 8 16,0 2-5-16,0 2 2 0,0-3 0 16,4-6 1-16,2 1-3 15,-3 1-1-15,0 1 3 16,0 7-3-1,3 2 4-15,2-2-4 0,3 0 2 16,1-2-3-16,3 1 4 16,4 1-3-16,1-2 2 15,2-1-1-15,3-3 0 16,1 1 2-16,2 3-5 16,-1 4 8-16,3 5-8 15,-2 2 6-15,6-2-4 16,2 2 2-16,7-2 0 15,3 1-3-15,3-1 6 0,3 2-7 16,1-1 6-16,2 0-4 16,3 3 4-16,0-2-5 15,4 9 4 1,-1 2-4-16,2 3 1 0,1 2-1 16,-3 2-7-16,-1 0 6 15,-5-1 0-15,-4 3 4 16,-6-2-3-16,0 3 3 15,-6 4-2-15,-3 4 1 16,-7 0 0-16,3 12-5 16,-7 8-1-16,-1 4-1 15,-2 6 5-15,-3 2-2 0,-2-2 8 16,1-1-11 0,-5 2-18-16,0-5-47 15,-6 0-167-15</inkml:trace>
  <inkml:trace contextRef="#ctx0" brushRef="#br0" timeOffset="210320.41">4167 11668 288 0,'0'-20'-118'0,"17"-5"57"15,22 0 8-15,10 3 46 16,5 8 10-16,3 3-42 0</inkml:trace>
  <inkml:trace contextRef="#ctx0" brushRef="#br0" timeOffset="-199052.77">5433 12239 240 0,'-6'-3'294'0,"3"3"-282"16,3 0 4-16,0 0 16 0,0 0 1 16,0 0-21-16,0 0-13 15,0 12-5 1,4 11 14-16,8 7-7 15,0 4 3-15,4 1-9 0,-1-5-39 16,-4-8-126-16</inkml:trace>
  <inkml:trace contextRef="#ctx0" brushRef="#br0" timeOffset="-198716.62">5427 10771 528 0,'0'0'92'0,"-3"0"-90"15,-5 0 17-15,2 5-3 16,2 18-6-16,4 13-12 16,0 9 4-16,1 11-2 15,13-1-35-15,-4-3-94 16,-10-8-249-16</inkml:trace>
  <inkml:trace contextRef="#ctx0" brushRef="#br0" timeOffset="-198271.82">4016 10424 217 0,'-3'-4'284'0,"0"4"-283"0,3 0 5 16,0 0 1-16,0 4 4 15,0 27-15-15,12 15 12 16,5 16-2-16,3 8-5 16,7 1 4-16,-3 3-13 15,-5-10-169-15</inkml:trace>
  <inkml:trace contextRef="#ctx0" brushRef="#br0" timeOffset="-197928.73">4031 11989 627 0,'0'4'12'0,"0"2"-14"0,0 2-3 15,0 7 3-15,2 11-5 16,13 11 7-1,5 7-1-15,9 5-30 0,-3-9-84 16,-3-11-191-16</inkml:trace>
  <inkml:trace contextRef="#ctx0" brushRef="#br0" timeOffset="-197408.76">6161 10174 618 0,'-12'-1'-3'0,"3"1"5"16,9 0 6-16,0 9-9 15,0 22-4-15,0 13 11 0,9 14-6 16,-2 8 2 0,-4 8-10-16,-3-3-138 15</inkml:trace>
  <inkml:trace contextRef="#ctx0" brushRef="#br0" timeOffset="-183380.64">12490 14391 621 0,'-27'0'20'0,"10"0"-21"16,11 22 23-16,6 20-13 15,0 18-1-15,6 14 0 16,19 1-5 0,6-5-2-16,2-6 1 0,-2-8-2 15,-5-8-22-15,-16-9-73 16,-10-17-219-16</inkml:trace>
  <inkml:trace contextRef="#ctx0" brushRef="#br0" timeOffset="-181752.54">14557 11459 363 0,'-7'8'-53'0,"4"-1"34"15,3 0 12 1,0-5-57-16,3-2-108 16</inkml:trace>
  <inkml:trace contextRef="#ctx0" brushRef="#br0" timeOffset="-176428.89">15086 11392 576 0,'-16'0'18'16,"-2"0"-4"-16,-4 4 26 16,-3 14-4-16,-2 7-19 15,-1 6 4-15,6 7-12 16,3 3-1-16,6 3-3 15,5-4-1-15,8-4-3 16,0-7-1-16,0-6 1 16,15-4-3-16,9-5 2 15,7-6-4-15,2-3 7 16,1-5-3-16,-6 0 0 0,-9-6-6 16,-6-7-14-16,-12-3-17 15,-1-4 3-15,-7-2-25 16,-16 1-34-16,-8 0 27 15,0-1-32-15,-2-2-19 16,-1-6 34-16</inkml:trace>
  <inkml:trace contextRef="#ctx0" brushRef="#br0" timeOffset="-164035.93">11071 13211 634 0,'-49'-18'-14'0,"5"-2"15"0,-3 8 5 16,1 1 6-16,3 4 1 15,2 5 16-15,3 2-17 16,-2 0 4-16,1 17-5 16,0 9-8-16,2 12 0 15,10 9-1-15,5 12 4 16,16 10-9-16,6 5 9 15,6 2-9-15,23-1 7 16,15 3-6-16,14-4 2 16,15 3-4-16,18-1 4 0,13-8-1 15,6-8-1-15,-1-13 3 16,-11-16-5 0,-15-17-2-16,-12-14-16 0,-15-18 2 15,-12-29 4-15,-10-19 4 16,-12-13 7-16,-9-7 3 15,-10 1 3-15,-3 1-2 16,-7 2 5-16,-7 0-4 16,-5 4 2-16,-5 3 2 15,-1 6 4-15,-11 1-2 16,-1 6-3-16,-2 8 0 0,-1 8-1 16,-7 12 12-16,-9 9-9 15,-9 15-2 1,-7 10-6-16,-1 14 2 15,4 21-8-15,15 8-15 0,19 2-20 16,16 0-18-16,18-2-48 16,1-10-85-16</inkml:trace>
  <inkml:trace contextRef="#ctx0" brushRef="#br0" timeOffset="-163753.71">11026 13319 311 0,'-17'6'21'15,"5"3"20"-15,4 2 20 16,7 3-27-16,1 7-19 16,10 7-10-16,25 7 2 15,9 1-2-15,10 3-1 16,4-3-4-16,-6-4 5 0,-9 0-9 16,-13-5 9-16,-12-2-6 15,-11-8 3-15,-7-6 4 16,-4-3 71-16,-35 4 38 15,-27 0-90-15,-17 3-17 16,-6-3-4-16,5-5-2 16,20-2-2-16,21-5 2 15,18 0-2-15,23 0-21 0,2-1-55 16,19-15-168 0</inkml:trace>
  <inkml:trace contextRef="#ctx0" brushRef="#br0" timeOffset="-162888.39">11632 13336 536 0,'-20'-6'100'0,"2"-3"-109"16,12 7 13-16,6 1 9 15,0-3-3-15,40-15-15 16,22-21 2-16,37-20 6 15,26-24-4-15,21-12 3 16,19-10-4-16,14-1 4 16,6-1-4-16,1 6 4 15,-8 4 0-15,-15 11-1 16,-17 8 0-16,-28 11-1 16,-29 17 2-16,-34 19-4 0,-28 16 3 15,-18 10-4-15,-9 6 8 16,0 0 5-16,0 0 22 15,-3 0-16 1,-8 0-15-16,1 0-4 0,-5 0-2 16,-3 14-13-16,-9 11-42 15,-17 8-67-15,-8 0-214 16</inkml:trace>
  <inkml:trace contextRef="#ctx0" brushRef="#br0" timeOffset="-162536.05">12864 11864 528 0,'0'0'6'0,"0"0"-5"15,0 0 10-15,0 1 18 16,-13 19-10-16,-5 9-21 16,-3 4 7-16,6-2-6 15,3-5 5-15,9-7-5 16,3-3 2-16,0-6 1 0,17 0-5 16,12-4 6-16,15-3-3 15,8-3 5 1,9-3-3-16,6-18 3 15,-5-1-5-15,-5-2 1 0,-12 1-1 16,-14 3-8-16,-13-2-66 16,-18 0-126-16</inkml:trace>
  <inkml:trace contextRef="#ctx0" brushRef="#br0" timeOffset="-162364.52">13009 11790 591 0,'-6'18'-12'16,"3"13"8"-16,0 12 6 16,3 8-2-16,0 6 1 15,0 4 1-15,10 4 3 16,10 2-4-16,0 1-2 0,-3 0-87 16,-9-1-175-16</inkml:trace>
  <inkml:trace contextRef="#ctx0" brushRef="#br0" timeOffset="-161729.22">11679 14036 543 0,'-8'-4'-5'0,"8"2"5"16,14 2-8-16,30 0-11 16,28 0 25-16,33 14 8 15,24 7 9-15,15 10-1 16,15 6 1-16,7 7-5 16,5 4 1-16,2-3-2 15,-2 1-14-15,-15-5 3 0,-8-7-5 16,-14-3 3-16,-19-6-4 15,-17-4 2-15,-20-3 2 16,-25-2-4-16,-17-4 3 16,-17-3-4-16,-13-3 4 15,-3-3-3-15,-3-2 3 16,0-1 1-16,0 0 1 16,0 0-4-16,-18 0-31 15,-23-10-130-15</inkml:trace>
  <inkml:trace contextRef="#ctx0" brushRef="#br0" timeOffset="-161284.81">12383 14375 653 0,'-9'0'-13'0,"9"0"13"16,0 0-6-16,0-2 1 16,17-2-3-16,16 0 2 0,8 4 9 15,2 0-5-15,-5 17 4 16,-8 14-6-16,-11 10 2 15,-19 9 0 1,-3 7 9-16,-29-4-5 0,-6-10 3 16,-2-10 3-16,7-15 3 15,9-8 22-15,12-7 5 16,7-3-5-16,5 0-24 16,4 0-13-16,28-6-7 15,23-12 7-15,23-8 8 16,10-5-4-16,-2 5 1 15,-9 2-21-15,-11 10-18 16,-12 6-4-16,-4 3-16 16,-2 3-42-16,-3 1-114 15</inkml:trace>
  <inkml:trace contextRef="#ctx0" brushRef="#br0" timeOffset="-160768.62">14112 14034 413 0,'-41'-2'243'0,"6"2"-243"15,16 0 21-15,4 5 30 0,-1 29-23 16,1 21-24-16,5 24 7 16,10 13-8-16,3 4 3 15,28-3-3-15,15-6-1 16,9-4 0-16,9-15-1 16,9-6 0-16,1-9-2 15,5-12 1-15,6-8 0 16,1-12 1-16,2-16-11 15,-2-5 9-15,-6-15-3 16,-10-17 0-16,-6-6-5 16,-11-10 7-16,-11-6-3 15,-10-12 3-15,-13-15 2 16,-15-11-1-16,-4-17 2 0,-26-12-2 16,-15-7 4-16,-12 5-4 15,-5 18 3-15,-8 31 0 16,-7 29 0-16,-10 25 1 15,-8 19-3-15,-1 1 0 16,2 23-5-16,13 11 3 16,19 6-17-16,20 9-40 15,24-2-60-15,14-6-266 16</inkml:trace>
  <inkml:trace contextRef="#ctx0" brushRef="#br0" timeOffset="-160272.95">15199 14511 526 0,'-11'0'-1'0,"11"0"2"15,7-14-9-15,29-11 1 16,18-13 11-16,18-7-2 15,18-7 6-15,20-5 1 16,18-2 13-16,9 0-1 16,5-2-8-16,-3 1-6 15,-7 1-2-15,3-4-1 16,-7 2-2-16,-7 1-1 16,-12 7-1-16,-25 8 3 15,-24 13-3-15,-30 14 5 0,-18 9-2 16,-9 7 7-16,-3 2 27 15,0 0 5-15,0 0-28 16,0 0-11-16,0 0 1 16,0 0-10-16,-9 7-68 15,-21 8-201-15</inkml:trace>
  <inkml:trace contextRef="#ctx0" brushRef="#br0" timeOffset="-159269.18">16322 14236 501 0,'-3'-3'6'16,"0"3"8"-16,2-1 40 16,-4 1-4-16,1 0-27 15,1 0 1-15,2 0 2 16,1 0-1-16,-2 0-22 15,1 0-3-15,-1 9-7 16,2 25 3-16,0 7 12 16,3 7-7-16,13-10 1 15,1-8-7-15,5-7 7 16,2-3-9-16,1-4 4 0,2 2-1 16,-4-1 7-16,-3 1-5 15,-3 1 3-15,-4-3-1 16,-8 5-2-16,-5 3 1 15,-5 6-1-15,-20 2 6 16,-8-5-6-16,-1-4 8 16,-2-12-9-16,0-11-23 15,-1 0-55-15,0-32-122 16</inkml:trace>
  <inkml:trace contextRef="#ctx0" brushRef="#br0" timeOffset="-159132">16312 14290 571 0,'20'-1'-16'16,"9"1"16"-16,13-6-2 16,12-4 5-16,14-10-5 15,14-12 7-15,12-12-8 16,-3-8-119-16</inkml:trace>
  <inkml:trace contextRef="#ctx0" brushRef="#br0" timeOffset="-158680.25">17149 13083 771 0,'-54'7'-2'15,"14"10"5"-15,6 17-4 16,1 15 5-16,2 15-2 16,9 11 8-16,15 8-4 15,7 1-3-15,19-3 1 16,22-8-5-16,19-14 2 16,17-17-5-16,13-17 4 15,8-24-8-15,2-7 2 0,-6-35-7 16,-11-15 7-16,-16-9-6 15,-20-8 5-15,-17-5 9 16,-22-8-7-16,-8-7 10 16,-22-1-6-16,-26 5 8 15,-18 12 6-15,-19 12 9 16,-15 15-1-16,-10 17-11 16,3 12-3-16,6 15-3 15,22 6-2-15,19 2-7 16,17 16-3-16,12 7-34 15,8 8-16-15,4 0-59 16,0-9-212-16</inkml:trace>
  <inkml:trace contextRef="#ctx0" brushRef="#br0" timeOffset="-158069.62">13432 11990 526 0,'9'0'-8'0,"10"0"-1"16,15 13 10-16,20 6 10 15,19 5 6 1,28 8 0-16,26 2-7 16,27 8 3-16,24 4-4 0,21 2-4 15,10 5-1-15,5 2 0 16,11-1 4-16,16 0-4 15,19 0 2-15,5 2-7 16,-6-2 4-16,-12 1-3 16,-22 3 4-16,-31-2-5 15,-35-2 1-15,-38-5 2 16,-35-8-2-16,-31-7 2 0,-22-11-5 16,-18-9 6-16,-11-10-5 15,-4-3 6 1,0 1-4-16,-12 0 3 15,-24 0-16-15,-22-2-177 0</inkml:trace>
  <inkml:trace contextRef="#ctx0" brushRef="#br0" timeOffset="-157255.93">13490 11476 572 0,'-21'-16'5'15,"3"5"9"-15,-1 11 17 16,-2 0 9-16,0 9-9 15,-3 25-11-15,-3 22-11 16,2 15-4-16,4 7 1 16,3 0-2-16,9-6-5 15,8-5 7-15,1-2-11 0,10-4 10 16,17 0-8-16,9-2 7 16,14-5-3-16,13-3-2 15,12-7 3-15,5-11-2 16,-1-11 0-16,-5-14-2 15,-8-8 7-15,-5-11-8 16,-3-22 7-16,-2-17-5 16,-5-18 3-16,-8-13-2 15,-16-16 0-15,-16-7 0 16,-11-9-3-16,-21-1 4 16,-19 7-3-16,-14 16 4 15,-4 18-4-15,-5 19 7 0,-2 20-3 16,-1 15 4-16,1 14 3 15,2 5 1-15,2 24-7 16,6 18-5 0,9 16 3-16,10 10-7 0,21 8 1 15,15 0-38-15,24-2-35 16,25-11-83-16</inkml:trace>
  <inkml:trace contextRef="#ctx0" brushRef="#br0" timeOffset="-156761.25">15640 12219 604 0,'-23'-10'7'0,"12"4"35"15,6 6 12-15,4 0-7 16,-8 0-27-16,-3 34-15 16,-8 36 1-16,-3 23 14 15,5 12-8-15,4-12-7 16,4-15-8-16,9-13 6 15,1-8-4-15,0-7 5 16,0-11-6-16,0-7 4 0,8-5-4 16,0-6-9-1,0 1-31-15,-8-6-64 16,0-10-129-16</inkml:trace>
  <inkml:trace contextRef="#ctx0" brushRef="#br0" timeOffset="-155847.79">17614 12890 640 0,'0'-1'16'16,"0"1"-19"-16,-11 9 20 16,-14 36 10-16,-15 24-16 15,-6 23 5-15,2 5 3 16,6-5-6-16,14-14-5 15,12-14 2-15,10-16-5 16,2-11 3-16,11-11-3 16,14-7-3-16,13-2-3 15,12-10 2-15,11-7 2 16,8-7-1-16,3-28 0 16,-7-11-30-16,-16-9-35 15,-18-5-35-15,-25-1-144 0</inkml:trace>
  <inkml:trace contextRef="#ctx0" brushRef="#br0" timeOffset="-155677.25">17228 13132 670 0,'-9'0'3'16,"9"0"-4"-16,2 0-14 15,29 0 8-15,24 0 3 16,20 0 10-16,12-9-7 15,10-7 6-15,-3-2-7 16,-11-4-100-16,-17 2-160 16</inkml:trace>
  <inkml:trace contextRef="#ctx0" brushRef="#br0" timeOffset="-144256.71">10562 15245 361 0,'3'-4'-1'0,"3"0"-2"16,5 0-6-16,2-2 8 0,3 2 2 16,-1 1-4-16,4 3 5 15,2 0-2-15,7 0 2 16,5 0 1-16,6 0-2 15,4 5 0-15,7 3-1 16,16 4 3-16,9 4-5 16,11 5 7-16,9 4-4 15,5 6 1-15,6 6-1 16,6-3 2-16,4 2 1 16,4-4-3-16,4-8-1 15,6-10 1-15,8-14 2 16,4-3-4-16,10-23 4 0,6-6-3 15,7-4 1-15,3 0-1 16,0 4 0-16,-4 5 1 16,6 11-1-16,-6 4 4 15,1 5-4-15,2-1 1 16,-3-2-1-16,-5 1 2 16,-1-4-4-16,-11 2 4 15,-11-1-2-15,-4 2 0 16,-8 3 0-16,-2 4 0 15,-7 3 1-15,-3 0-1 16,-10 4 1-16,-4 8-1 16,1 0 4-16,-2-4-4 15,-2-1 4-15,0-3 7 0,-7 1-6 16,0-4 3-16,1-1-3 16,-1 0 1-16,-3 0-1 15,5 0 2-15,-1 0-5 16,6-4 2-16,9-2 1 15,2-1-1-15,3 2-1 16,4-1 1-16,5 2-2 16,5-1 0-16,1 3 3 15,-3-2-6-15,-8 0 4 16,-12-2-3-16,-9 1 3 16,-13-1-4-16,-12 3 2 15,-7 1 2-15,-11 2-5 0,-3 0 4 16,-10 0-2-16,-5 0 2 15,-6 0-6-15,-3 2 6 16,-5-2-2-16,-2 0 2 16,-3 0-3-16,-1 0 3 15,-3 0-25-15,-8-15-43 16,-22-2-203-16</inkml:trace>
  <inkml:trace contextRef="#ctx0" brushRef="#br0" timeOffset="-137233.8">2655 17787 583 0,'0'-4'19'0,"-6"4"-16"15,3 0 1-15,0 0 14 16,3 0 12-16,0 0-13 15,0 0-11-15,0 0-4 16,0 0-1-16,0 0 0 16,0 0 0-16,0 0 3 15,0 0-2-15,0 0 0 16,0 0 1-16,0 0 0 16,0 0 0-16,0 0-1 15,0 0-3-15,8 0-1 16,8 3 4-16,2 2-1 0,6-5 3 15,-2 0-6-15,-1 0 3 16,6 0-2-16,1 1 3 16,3 5-2-16,4-5-1 15,-1 4 2-15,6-3-1 16,2 0 1-16,-2 2-2 16,7-3 1-16,0 1 0 15,2-2 1-15,6 0-1 16,1 0 0-16,0 0 0 15,3 0 0-15,-2 0 1 16,-4 0-1-16,-1 0 1 16,-4 0-1-16,1 0 1 15,-4 0-2-15,-1 4 2 0,0 0-2 16,-1-1 2 0,6 1-2-16,0 1 1 15,1 0 2-15,-1-3-2 16,1 3 4-16,2-4-1 0,-3 0 0 15,2-1 4-15,1 0-1 16,-3 0 4-16,-1-1-1 16,-3-6 1-16,-7 1-4 15,1-2-1-15,-1 4 0 16,2-3 2-16,1 2-6 16,4-1 2-16,1 2-1 15,5 1 0-15,3-4-1 0,4 1 1 16,3 0 1-16,-6 0 0 15,3 3-2 1,-6 2 0-16,-1-1 0 16,-1 2 1-16,1-1-2 0,0 1 1 15,2-4-1-15,-1 1 3 16,-1 0-4-16,-2 2 3 16,-7-1-2-16,-2 2 2 15,-4 0-3-15,-4 0 2 16,0 0 0-16,2 2-1 15,-4 2 2-15,-2-1-1 16,-1 1 1-16,-8-4-2 16,-4 3 2-16,-3-3-2 15,-7 0 0-15,-2 1 0 16,-3-1 0-16,0 9-6 16,0 16-30-16,0 20-48 15,0 11-118-15</inkml:trace>
  <inkml:trace contextRef="#ctx0" brushRef="#br0" timeOffset="-135933.52">6730 17773 608 0,'-3'0'21'0,"-6"0"-14"16,7 0 21-16,-1 0 12 16,3 0-10-16,0 0-15 15,0 0-10-15,0 0-5 16,0 0 0-16,0 0-1 0,0 0-3 16,6 0 3-16,11 0-1 15,2 4 4-15,6 2-2 16,5-1 1-16,5 2-1 15,0-1 3-15,5-1 1 16,-1 0-3-16,-2-4 1 16,9 0-2-16,-1 1 1 15,6-2-2-15,5 0 2 16,8 0-1-16,11 0 2 16,7-9 1-16,1-5 2 15,2 2-1-15,-3-1-1 16,-10 2 1-16,5 3-3 0,-4 0 2 15,0 3 0-15,0-1-2 16,-3 4 3-16,-7-5-5 16,-4 4 1-16,-2 2 1 15,-2-2 0-15,1 2-1 16,0 0 1-16,-3-1 0 16,-4 2 0-16,2 0-1 15,-2 0 2-15,-1 0-1 16,-1 0 0-16,1-4 1 15,3-3-4-15,-4 0 6 16,4-3-5-16,0 2 1 16,-10 1-1-16,-2 4 2 15,-6 1-1-15,-5 2 2 0,0 0-4 16,-2 0 3-16,1 6 0 16,2 1-1-16,1-1 2 15,4-3-2 1,2 2 1-16,1-5-1 0,-3 0 0 15,1 0 2-15,-1 0 2 16,-3 2-2-16,1-1-1 16,-6 0 2-16,1 2-4 15,-3-3 4-15,-8 0-5 16,1 2 3-16,-10-1-2 16,-4-1 2-16,-3 1 0 15,0-1 1-15,0 0-1 0,0 0 1 16,0 0-8-16,-12 9-39 15,-29 0-60-15,-31 5-223 16</inkml:trace>
  <inkml:trace contextRef="#ctx0" brushRef="#br0" timeOffset="-135264.33">6305 16259 629 0,'-16'-5'24'0,"10"3"-21"16,6 2 6-16,0 0 3 0,0 0-3 15,0 0-14-15,22-5-1 16,17-1 2-16,8-1 5 15,3 0 0-15,-6 2-2 16,-5 3 1-16,-11 2-2 16,-9 0-20-16,-11 17-67 15,-8 12-92-15,-14 5-179 16</inkml:trace>
  <inkml:trace contextRef="#ctx0" brushRef="#br0" timeOffset="-134981.56">6377 16438 524 0,'-2'0'64'0,"2"0"-60"16,0 0-4-16,0 0 2 16,2 0-4-16,20 0-6 15,11 0 9-15,6-2 4 16,0-5-1-16,-7 0 0 16,0 4 0-16,-6 1-2 15,-2 0 0-15,-6 2 2 16,-11-2-1-16,-1 2-3 15,-6 0 3-15,0 0-3 16,0 0 2-16,0 0 1 16,0 0 5-16,0 0 0 15,0 0-4-15,0 0-3 16,3 0 0-16,3 0-3 0,6 0-27 16,-1 0-73-16,-5 0-217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54:59.6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15266 6193 64 0,'-35'0'651'16,"3"0"-675"-16,0 0 26 16,-1 0-1-16,0 0 4 15,5 0 2-15,7 3 1 16,5 4-7-16,4 0 2 0,-1 1 1 15,-1 8-4-15,-4 4 1 16,-1 12 0-16,-2 7 1 16,0 9 0-16,2 8-2 15,1 3 2-15,4 7-1 16,1-2 5-16,6 2-2 16,5-4 1-16,2 0-6 15,2 2 4-15,15-3-3 16,7-1 0-16,13-3-2 15,10-1 1-15,9-5 1 16,10 1-1-16,5-3 3 16,4-4-6-16,-1-7 5 0,-3-8-1 15,-2-10 1-15,-2-7-3 16,0-10 1-16,-1-3-2 16,-4-8 2-16,-2-21 3 15,-5-16 1-15,-6-15 0 16,-3-16-5-16,-7-12 4 15,-3-7 0-15,-9-5 0 16,-7 6-1-16,-10 3 0 16,-10 12 0-16,0 8-3 15,-20 9 7-15,-16 3-1 16,-14 4 5-16,-11 6 7 16,-14 6 0-16,-10 10-8 15,-7 6-2-15,-1 9-3 0,7 10-1 16,7 7-2-16,12 1 1 15,8 0-2 1,8 5 0-16,12 3 2 0,14 4-8 16,9-7 2-16,13 5-22 15,3 2-35-15,9 2-62 16,17-3-53-16</inkml:trace>
  <inkml:trace contextRef="#ctx0" brushRef="#br0" timeOffset="2708.5">18193 4624 567 0,'-44'-1'11'0,"3"0"-11"16,1 1 12-16,1 0 36 15,4 10-5-15,5 3-3 16,6 1-22-16,1 2-4 0,4 2-7 16,4 5-2-16,-3 15-6 15,6 10 3-15,5 11-3 16,7 11 1-16,0-1 0 15,7 2 1-15,13 1 0 16,7-2 0-16,7-4 1 16,9-2-4-16,9-4 4 15,14-9-1-15,11-6-1 16,8-8-3-16,3-13 3 16,-4-10-1-16,-4-14 1 15,-7-4-2-15,1-30-1 16,-4-13 7-16,-9-13-2 0,-7-16 2 15,-18-7-6-15,-17-16 3 16,-18-8-2-16,-1-2 2 16,-32 3 1-16,-19 11 0 15,-8 16 7-15,-9 15 2 16,1 13 2-16,3 15-2 16,1 14 0-16,6 9-9 15,0 12 2-15,4 1-8 16,6 18 3-16,7 17-2 15,12 12-11-15,14 13-36 16,13 12-40-16,1-5-82 16</inkml:trace>
  <inkml:trace contextRef="#ctx0" brushRef="#br0" timeOffset="3500.54">18174 7307 580 0,'-54'-14'3'16,"12"2"1"-16,8 6 16 16,3 5 29-16,7 1-4 15,3 0-9-15,3 11-22 16,-4 21-9-16,0 18 1 16,4 15-5-16,6 9 2 0,12-1-3 15,13-1 2-15,28-6-1 16,20-4-3-16,16-9 2 15,15-11-2 1,5-17 4-16,-2-15-5 0,-1-10 2 16,-8-17-2-16,-5-27-4 15,-8-18-2-15,-14-10 4 16,-18-13 1-16,-21 1 0 16,-20 3 5-16,-13 8-1 15,-29 18 4-15,-14 12 4 16,-14 14 2-16,-9 12 1 15,-9 13 1-15,-1 4 4 16,8 11-15-16,13 7 5 0,22-2-7 16,25-7 2-1,21 7-13-15,24 11-48 16,25 7-29-16,9-1-127 16</inkml:trace>
  <inkml:trace contextRef="#ctx0" brushRef="#br0" timeOffset="4272.46">19199 9344 697 0,'-84'28'-1'0,"11"0"2"15,19 7 0-15,13 2 23 16,16 3 5-16,14 10-21 16,11 12-5-16,8 7-1 15,21-1-2-15,16-3-2 16,7-6 4-16,11-7-7 0,11-6 7 15,5-11-4-15,1-11 3 16,-6-13-6-16,-3-11 2 16,-9-11-12-16,-5-23-3 15,-6-16 10-15,-8-7-4 16,-11-8 11-16,-6-9-4 16,-17-1 10-16,-9 6-5 15,0 4 3-15,-24 11 3 16,-15 5 19-16,-16 4 0 15,-9 8-13-15,-15 8 0 16,-7 10-3-16,-7 12 3 16,-2 7-7-16,12 0 4 15,15 9-8-15,10 5 2 0,17 2-5 16,20-7-50-16,21-5 1 16,13-4-27-16,23-13-248 15</inkml:trace>
  <inkml:trace contextRef="#ctx0" brushRef="#br0" timeOffset="5033.46">21602 7058 570 0,'-67'14'189'15,"11"0"-194"-15,11 8 6 16,9 13 6-16,5 13 6 16,5 22-9-16,9 26 2 0,17 17 2 15,4 6-4-15,32-4-2 16,20-10-3-1,11-16 4-15,9-16-6 16,12-18 5-16,5-21-5 0,2-17 4 16,-1-17-2-16,-9-8-2 15,-11-26-2-15,-11-7 1 16,-13-9 3-16,-8-2 0 16,-12-4 3-16,-11-6-3 15,-8-8 5-15,-11-5 7 16,-3 0 5-16,-24 0 4 15,-16 0-3-15,-15-1-2 16,-17-1-8-16,-17 7-2 0,-14 13-6 16,-6 13 4-1,4 21-5-15,6 12 2 16,11 11 0-16,11 0-3 16,18 18-19-16,26 12-39 0,28 15-2 15,8-2-167-15</inkml:trace>
  <inkml:trace contextRef="#ctx0" brushRef="#br0" timeOffset="5676.75">16058 6746 596 0,'-3'6'10'16,"3"-6"-17"-16,14 5-4 15,31 6 6-15,24 6 5 16,27 11 4-16,22 7-5 0,22 11 7 15,15 14-7-15,10 12 2 16,11 13-2-16,-7 3 2 16,-8-2-1-16,-22-10 2 15,-30-15-1-15,-35-12-2 16,-28-14 2-16,-21-14-2 16,-12-10 3-16,-12-9-2 15,4-2 2-15,2 0-4 16,5-2-53-16,-2-12-86 15</inkml:trace>
  <inkml:trace contextRef="#ctx0" brushRef="#br0" timeOffset="6136.45">18684 8070 690 0,'-16'-1'-25'0,"7"1"-1"15,9 25 24-15,0 38 8 16,25 31 13-16,10 36 13 16,10 20-23-16,4 9 7 15,-5 8 4-15,1-8-3 16,-11-22-9-16,-6-24-3 15,-5-29 0-15,-10-27-3 16,-5-19 4-16,-5-16-6 16,-2-10 2-16,-1-8-2 0,2-4 1 15,-2 0-1-15,5-7-36 16,0-39-58 0,-2-26-57-16</inkml:trace>
  <inkml:trace contextRef="#ctx0" brushRef="#br0" timeOffset="6516.94">19076 7509 642 0,'-12'-12'105'16,"3"4"-141"-16,9 5 24 15,0 3 6-15,23 0-6 16,24 0 11-16,27 0 6 16,23 9 5-16,23 3-4 15,23 0 9-15,13-4-7 16,12-4-3-16,2-4-4 15,-3 0 1-15,-12 0-2 16,-24 0 0-16,-28 4 3 0,-33 2-5 16,-23 4 3-16,-21-3 0 15,-16 0-13-15,-10 6-24 16,-9 11-39-16,-22 10-21 16,-12 9-200-16</inkml:trace>
  <inkml:trace contextRef="#ctx0" brushRef="#br0" timeOffset="6852.37">20008 9662 778 0,'11'-36'-33'0,"45"-22"-32"16,37-16 62-16,23-19 5 15,17-2 0-15,9-1 4 16,3-7-9-16,-2 0 12 16,-4 2-2-16,-13 9 3 15,-20 18-10-15,-21 14 2 16,-31 21 0-16,-23 15-2 15,-20 11 1-15,-9 9-1 16,-2-4 6-16,-6-10-7 16,-24-6-18-16,-17-2-92 15,-19-2-93-15</inkml:trace>
  <inkml:trace contextRef="#ctx0" brushRef="#br0" timeOffset="7476.7">18551 5513 448 0,'-17'0'10'16,"-2"0"18"-16,2 16 0 16,-3 26 2-16,0 28 2 15,8 30 2-15,3 25-5 16,6 13-10-16,3 4-7 16,0-3 0-16,0-7-4 15,5-13-5-15,5-19 2 0,-1-22-3 16,0-22 1-16,-5-17-3 15,-2-17 1-15,-1-9-1 16,-1-9-1-16,-1-4-11 16,-30 0-81-16,-20-15-419 15</inkml:trace>
  <inkml:trace contextRef="#ctx0" brushRef="#br0" timeOffset="7980.58">16087 5894 568 0,'0'0'9'0,"0"0"-7"0,7-12 5 16,34-25-3-16,24-20 6 15,23-21-3-15,20-5-3 16,9 1 0-16,5 11-4 16,-4 8 3-16,-18 17-1 15,-25 12-2-15,-22 10 0 16,-22 10-2-16,-15 7 4 15,-8 3-3-15,-8 4 2 0,0 0 1 16,0 0 1-16,0 0-14 16,8 0-68-1,8 0-200-15</inkml:trace>
  <inkml:trace contextRef="#ctx0" brushRef="#br0" timeOffset="8632.03">19364 5357 478 0,'-11'-8'197'16,"8"2"-197"-16,3 6-3 15,7 2-7-15,29 20 2 16,18 17 8-16,23 14 7 16,13 13-6-16,8 18 2 15,5 13-3-15,0 17 3 16,1 12-2-16,1 6 6 16,1-3-4-16,2-8 0 15,-7-13 4-15,-16-16-7 16,-17-16 7-16,-20-16-3 0,-15-15 2 15,-12-15-3-15,-12-12 0 16,-6-11-1-16,-2-5-1 16,-1-1 3-16,0-1-5 15,0 0 5-15,-10 0-15 16,-29-1-76-16,-31-24-518 16</inkml:trace>
  <inkml:trace contextRef="#ctx0" brushRef="#br0" timeOffset="10041.06">16068 5997 159 0,'-15'7'332'0,"-5"-6"-331"0,7 2-2 16,3 1 1-16,-5 4 2 16,1 0-4-16,-2 2-3 15,7-2-15-15,3-1 19 16,5-6 1-16,1-1 2 15,0 0 6-15,0 0 6 16,0 0 14-16,0 0 4 16,0 0 13-16,-2 0-10 15,2 0-10-15,0 0-7 16,0 0 1-16,0 0-9 0,0 0-3 16,0 0-1-16,0 0-5 15,0 0 2 1,-1 0-4-16,1 0 2 15,0 0-1-15,0-4 0 0,0-4 1 16,0-1-1-16,0 4 1 16,0 5-3-16,0 0 5 15,0-2-5-15,0 2 5 16,0 0-4-16,0-4 1 16,4-10-2-16,15-6-1 15,10-7 4-15,2-2-1 16,9 2 1-16,4-2-1 15,6-4 1-15,10-4-2 16,-1 1 1-16,5-4 1 16,0 2-1-16,2 1 0 15,4-1 0-15,12 1 1 0,9-8-1 16,8-2 1-16,10 0 0 16,8-3-1-16,3 7 0 15,-2 5 1-15,-7 7-2 16,-18 6 0-16,-19 10 1 15,-16 7-3-15,-19 2 3 16,-15 5-1-16,-14 1 2 16,-6 0-3-16,-4 0 4 15,0 0-1-15,0 0 3 16,0 0 0-16,0 0 1 16,0 0-1-16,0 0-9 15,0 0-8-15,-7 7-64 16,-11 10-80-16</inkml:trace>
  <inkml:trace contextRef="#ctx0" brushRef="#br0" timeOffset="11069.32">16789 4914 610 0,'-14'-18'9'0,"7"9"-6"16,7 7 18-16,15-8-16 0,27-7-6 15,13-2 1-15,6 0 2 16,-2 13-4-1,-8 6 2-15,-10 18-6 0,-11 20 4 16,-18 6-6-16,-12 10-4 16,-10-2 20-16,-22-6-11 15,-3-12 8-15,0-9-2 16,3-9 1-16,2-8 4 16,6-5-3-16,6-3 17 15,11 0 9-15,2 0 3 16,5 0-22-16,0 0-6 15,21-6-16-15,16-5 9 0,10-4 1 16,3-1 2-16,2 8-4 16,-8 1 2-1,-12 5 0-15,-9 2-2 16,-13-1 3-16,-7 1-4 0,-3 0 7 16,0 0-2-16,0 0 1 15,0 0-1-15,0 0 1 16,0 0-5-16,0-8-21 15,0-7-64-15,3-5-138 16</inkml:trace>
  <inkml:trace contextRef="#ctx0" brushRef="#br0" timeOffset="12148.19">17207 7317 611 0,'-21'-3'8'16,"5"3"-13"-16,1 3 21 15,-3 21 11-15,2 16-16 16,-3 12-10-16,3 5 1 16,9-2-1-16,3-9-2 15,4-6 2-15,0-10-2 16,0-9 5-16,0-8-8 15,8-4 5-15,11 1-3 16,12-4 0-16,16-4 1 0,10-2 5 16,11 0-2-16,-2-15 0 15,-5-2 1-15,-7-1-3 16,-16 4 0-16,-8 3-40 16,-21 3-57-16,-9 2-135 15</inkml:trace>
  <inkml:trace contextRef="#ctx0" brushRef="#br0" timeOffset="12329.23">17328 7432 634 0,'-14'0'13'16,"10"0"-22"-16,-1 13 15 16,1 32 3-16,2 19 10 0,2 15-1 15,0 3-14-15,6-12-2 16,14-7-4-16,-2-9 1 15,2-17-44 1,-1-13-81-16,-5-24-269 0</inkml:trace>
  <inkml:trace contextRef="#ctx0" brushRef="#br0" timeOffset="13567.99">19027 6111 556 0,'-6'-7'1'0,"6"0"8"16,0 7-4-16,0-4-7 15,18-1-2-15,13-5 3 16,7 0 2-16,-4 6 0 15,-7 4-1-15,-7 0 0 16,-5 19-5-16,-9 6 1 16,-6 9 2-16,-10 2 2 15,-16 0 9-15,-3-7-6 16,-3-6-1-16,2-7 9 16,7-3 3-16,7-6 19 15,8-5 6-15,8 0-14 0,0-1-22 16,11 6-16-16,18 6 7 15,11 7 10-15,5 8-2 16,-3 3-3-16,-14 4 4 16,-10-1-6-16,-18-3 2 15,-2-3-1-15,-33-5 7 16,-16-1-1-16,-10-4 8 16,0-9 4-16,6-6 12 15,16-3-16-15,14 0-7 16,17 0-7-16,13 0-9 15,38-19-87-15,16-6-50 16</inkml:trace>
  <inkml:trace contextRef="#ctx0" brushRef="#br0" timeOffset="14352.9">20903 5948 598 0,'-19'-8'60'0,"10"-3"-49"16,5 11 6-16,1 0 26 15,-9 18-30-15,-6 40-7 16,-4 26 3-16,-2 16 8 16,6-4-10-16,5-18-1 15,4-16 0-15,3-16-4 16,0-14 3-16,3-8-5 15,3-11 1-15,0 0-2 0,0-3 1 16,3-1-11 0,18-4-55-16,-2-5-63 15,-9-12-429-15</inkml:trace>
  <inkml:trace contextRef="#ctx0" brushRef="#br0" timeOffset="15372.31">18698 8732 650 0,'-28'-6'0'0,"13"6"1"15,-2 6 1-15,-1 27 7 16,-5 17-6-16,0 13 4 16,3-1-2-16,8-7-1 15,2-8-4-15,7-14 3 16,3-9 0-16,0-6-1 16,0-5-1-16,7-5-4 0,16-1 3 15,10-6 0-15,10-1 4 16,14-2-2-1,7-18-2-15,8-3 2 16,-3-3-1-16,-5 1-1 0,-11 3 0 16,-15 4 0-16,-17 4-35 15,-11 2-31-15,-10-1-59 16,-19-2-154-16</inkml:trace>
  <inkml:trace contextRef="#ctx0" brushRef="#br0" timeOffset="15541.9">18842 8779 620 0,'-11'17'-5'16,"3"11"7"-16,2 12 12 0,-1 10 17 15,0 4-18-15,3 2 1 16,3-3-12-16,1-9 1 16,1-9-4-16,16-11-17 15,3-16-49-15,0-9-112 16</inkml:trace>
  <inkml:trace contextRef="#ctx0" brushRef="#br0" timeOffset="16432.68">20035 7669 559 0,'-13'0'2'0,"7"0"22"16,6 0 33-16,0 0-27 15,0 0-30-15,4-2-4 16,22-2-2-16,10-2 10 15,4 3-6-15,1 3 4 16,-3 0-1-16,-7 15-1 16,-6 11-1-16,-13 12 1 0,-12 13 1 15,-15 7 0-15,-26-1 1 16,-10-4 0-16,0-10-3 16,6-11 0-16,6-12 2 15,13-11 3-15,10-7 1 16,10-2 15-16,6 0 8 15,0 0-24-15,0 0-10 16,25 0-4-16,14-2 9 16,9-3 4-16,5 1-3 15,4 2 0-15,-2 2 1 16,-1 0-2-16,-4 0 4 16,-8 0-5-16,-8 4 4 15,-9 1-4-15,-5-3 3 0,-4 2-5 16,-6-1-54-16,-7-3-110 15</inkml:trace>
  <inkml:trace contextRef="#ctx0" brushRef="#br0" timeOffset="17152.77">21061 9288 644 0,'-16'-9'-1'0,"13"2"3"15,3 7 10-15,0-6-1 16,22-6-12-16,20-8 2 16,15-4 3-16,5-1-2 15,-5 7-2-15,-5 11 0 16,-13 7-2-16,-8 0 2 15,-9 20-2-15,-13 13 1 0,-9 14 2 16,-1 4 2 0,-21-1 1-16,-8-7-6 0,-3-11 3 15,0-10-2 1,0-9 5-16,7-6-3 0,6-7 4 16,7 0 8-16,8 0 19 15,5 0-10-15,0 0-19 16,15 0-9-16,30 0-7 15,19-2 16-15,13-3-4 16,-4-4 2-16,-7 4-2 16,-11 1 4-16,-10 2-2 15,-8 1-2-15,-9 1 1 16,-8 0-7-16,-10 0-23 16,-7 0-26-16,-3 3-66 15,0 6-155-15</inkml:trace>
  <inkml:trace contextRef="#ctx0" brushRef="#br0" timeOffset="21481.38">15840 6515 617 0,'-59'0'0'0,"-9"19"-23"15,1 10 23-15,9-3-2 16,12-5 7-16,13-6-7 16,11-7 5-16,6-3-4 15,7-2 4-15,3-2-5 16,4 0 5-16,2-1-3 15,0 2 0-15,0 5-5 16,20 5-2-16,11 9 6 16,13 3 1-16,4 1 0 15,-3 3 1-15,-14-1 1 0,-16 1-3 16,-15 0 1-16,-27 5 0 16,-37 2 2-16,-18 1 3 15,-15-2 8-15,3-13 15 16,7-10-12-16,9-10 7 15,26-1-10-15,18 0-5 16,30-5-6-16,15-2-3 16,42-4-33-16,19-5-62 15,5-5-330-15</inkml:trace>
  <inkml:trace contextRef="#ctx0" brushRef="#br0" timeOffset="22388.84">22160 7477 663 0,'-8'-12'13'16,"-6"4"15"-16,-3 8 17 15,-15 2-11-15,-16 32-32 16,-8 18 0-16,-1 13 0 16,11 7 2-16,18-7-4 0,8-8 3 15,14-9-3-15,6-8 0 16,0-8 1-16,11-5-2 15,11-4 0-15,5-5-1 16,9-6 5-16,9-1-3 16,4-9 0-16,6-2 1 15,-1-16-3-15,-5-18-17 16,-6-9-28-16,-12-7-25 16,-19-4-82-16</inkml:trace>
  <inkml:trace contextRef="#ctx0" brushRef="#br0" timeOffset="22569.37">21673 7761 646 0,'-10'0'12'16,"10"0"-6"-16,0 0-7 0,17 0-2 16,29 0-8-16,25 0 16 15,21 0 1-15,10-7-5 16,-2-5 3-16,-8-2-5 15,-16-1-77-15,-17-2-125 16</inkml:trace>
  <inkml:trace contextRef="#ctx0" brushRef="#br0" timeOffset="30932.53">15922 6095 107 0,'0'0'31'15,"0"0"-20"-15,0 0 8 16,0 0 17-16,0 0 1 15,0 0-22-15,0 0-11 16,0 0-3-16,0 0-2 16,0 0-1-16,0 0-2 15,0 0 0-15,0 2 4 16,0 1 0-16,0 0 1 0,0-3-1 16,0 0 0-16,0 0 0 15,0 0 3-15,0 0-4 16,0 0 3-1,0 0 1-15,0 0 6 0,1 0 1 16,-1 0 8-16,0 0 11 16,0 0 6-16,0 0-3 15,0 0-6-15,0 0-3 16,0 0-5-16,0 0 1 16,0 0-5-16,0 0-4 15,0 0-2-15,0 0-5 16,0 0 1-16,0 0-6 15,0 0 5-15,0 0-6 0,3 0 3 16,0 0 0-16,5 0 1 16,10-11 1-16,2-9 2 15,2-5-2 1,-2 1 0-16,-4 1 1 0,-4 8-2 16,-2 3 0-16,0-1-1 15,2-3 0-15,5-5 1 16,5-5 1-16,4-3-4 15,6-3 4-15,0-5 0 16,6-1-4-16,0-1 4 16,-2 5-3-16,-3 5 2 15,-5 2-2-15,2 4 3 0,1 2-2 16,3 1-1 0,1 4 1-16,0 0-1 15,7 1 3-15,0-3-4 16,6-1 4-16,2-2-2 0,2-3 0 15,-2 5 1-15,-5-3 1 16,-1 1-2-16,-4 0-1 16,0-3 3-16,3 3-4 15,5 1 4-15,0 0-5 16,2 3 5-16,5-1-3 16,9-3 0-16,5-3 1 15,7-3 1-15,0 2-1 16,-3 4-3-16,1 6 5 0,-4 3-4 15,-1 0 3-15,-5 4-3 16,-6 1 5 0,-1 4-4-16,-5 3 1 15,-3 0-1-15,-3 0 0 0,-1 0 2 16,-4 0-3-16,0 6 3 16,-3 1-2-16,1 1 3 15,-2-1-2-15,0 4-1 16,2-1 1-16,3 3 0 15,4-1 2-15,5 2-4 16,5 3 5-16,7 1-5 16,2 3 3-16,7 2-2 15,0-2 2-15,2 4-1 16,0-4 2-16,1 2-2 16,-1 1 1-16,-4 2 2 15,-4 3-5-15,-8-1 5 0,-3 3-7 16,-3 2 8-16,3 3-5 15,2 4 0-15,10 2 1 16,0 1 1-16,1 2 0 16,-1 2-2-16,-7 1 3 15,-7 2-3-15,-5 0 4 16,-5 3-3-16,-4 0 6 16,-5 0-5-16,2 2 2 15,3 2 3-15,2-2 2 16,13 0 0-16,5-1-6 15,7-1 6-15,3 2-7 16,1-2 5-16,-1 3-3 16,-1 1 0-16,-7 4 2 0,-9 4 0 15,-6 5 0-15,-10 3-2 16,-5 4 5-16,-7 0-8 16,-6-6 4-16,-3-6-5 15,-5-6 8-15,2 1-7 16,-5 2 5-16,-2 12-1 15,-5 6 7-15,0 6 4 16,0-4-11-16,0-5 4 16,0-11-6-16,-2-13 8 15,2-14-10-15,0-18 3 16,0-10-2-16,0-7 0 16,0-4 2-16,0 0 0 0,0 0 2 15,0 0-7-15,0 0 2 16,-4-18-42-16,-14-29-73 15</inkml:trace>
  <inkml:trace contextRef="#ctx0" brushRef="#br0" timeOffset="31757.56">17016 3696 117 0,'-22'-18'330'15,"18"7"-311"-15,-5 11-9 16,-3 19-13-16,-9 29 5 16,-9 24 2-16,5 18-4 15,2 10 5-15,10 6-4 16,13-1-33-16,0-6-84 16</inkml:trace>
  <inkml:trace contextRef="#ctx0" brushRef="#br0" timeOffset="32192.62">20516 5053 723 0,'-10'-14'-12'0,"2"11"9"16,0 3 7-16,-13 16-10 15,-15 30 1-15,-13 23 10 16,-9 18-2-16,6 8-14 15,2 5-71-15,0-6-80 16</inkml:trace>
  <inkml:trace contextRef="#ctx0" brushRef="#br0" timeOffset="33668.25">15642 6086 394 0,'0'2'6'16,"0"-1"-15"-16,0 0 6 16,0-1 6-16,0 0-5 15,4 0 5-15,7 0-8 16,4 0 14-16,7-11 13 0,4-8-8 16,3-6 3-16,7-6-2 15,4-1-9-15,6-6 0 16,9-3-4-16,6-8 0 15,8-2 1-15,10-4-2 16,7-7-1-16,9-5 1 16,5-7-1-16,10-4 3 15,1 7-3-15,2 12 2 16,-4 14-3-16,-2 13 0 16,2 6 1-16,2 4 0 15,5 4 0-15,-1 5-1 16,-5 3 3-16,-3 3-5 15,-4 3 5-15,-9 2-3 0,-6 2 2 16,-10 0-1-16,-14 0 0 16,-8 6 1-1,-11 6-3-15,-10 0 3 16,-6 1-2-16,-7-1 0 0,-4 1 1 16,-2-1 1-16,-2 3 0 15,2 3 2-15,-1 3-2 16,1 8 7-16,-2 8 7 15,-5 7-6-15,1 9 1 16,-2 6-6-16,-1 4 0 16,5 1-3-16,1-5 0 15,4-5 0-15,-1-4-1 0,-4 1 3 16,-3 2-3-16,-8 3 1 16,-1 8-1-16,-4 8 2 15,-15 8-1 1,-3 3 8-16,0 2 1 0,8-8-1 15,5-7 1-15,4-3-4 16,5-6 2-16,0 4-4 16,0 0 4-16,0 0-5 15,0-1 5-15,0 0-8 16,-1 0 4-16,-1 4-3 16,-2 5 0-16,3 0 3 15,1 2-4-15,0-3 2 16,5-4-2-16,10-4 3 15,7-6-3-15,1-8 1 16,-4-5 1-16,5-5-2 16,-2-2 1-16,5-4 0 15,2-4-2-15,11-5 1 0,6-4 3 16,15-4-9-16,12-8 13 16,9-5-7-16,9-4 3 15,6 0 0-15,4 0-1 16,-2-3 1-16,-3 1-3 15,-4 2 2-15,-1 0-3 16,0 0 3-16,4 0-4 16,-1 0 4-16,-5 0-2 0,-2 0 1 15,-7 0-1 1,1 2-1-16,0 3 3 16,-4-1-3-16,-4 3 3 15,-8 2-5-15,-10 3 6 0,-3-1-5 16,-4-1 4-16,-5-4-2 15,6 0 1-15,-4-2-1 16,4-3 0-16,-3 5 3 16,-3-4-4-16,-6 0 3 15,-8 1-4-15,-10-1 3 16,-8-1-2-16,-7 1-3 16,-4 0-10-16,-13-1 12 15,-26 5-35-15,-30-3-128 16,-27-3-201-16</inkml:trace>
  <inkml:trace contextRef="#ctx0" brushRef="#br0" timeOffset="35341.28">15478 6520 260 0,'-18'-20'4'15,"6"9"2"-15,0 1 9 16,6 4 59-16,3 3-16 0,2 0-26 15,1 3-17-15,0 0-9 16,0-1 1-16,6 1-8 16,24-5 3-16,19 0-5 15,22-2 6-15,19-1-4 16,8 6 3-16,5 2-1 16,-9 2-2-16,-5 16 3 15,-4 8 0-15,-8 6-1 16,-5 3-1-16,-8 1 2 0,-8 3-2 15,-2 4 1 1,-8 0 0-16,3 1 0 16,1 1 0-16,-1 4 1 15,2 6-1-15,-3 2-2 0,3 10 6 16,-3 9-2-16,4 4 11 16,0 12-4-16,4-5-1 15,7-3-2-15,5-8-3 16,7-11 3-16,5-3-4 15,-6-11 2-15,-4-2-3 16,-7-5 1-16,-9-5-3 16,-2 0 2-16,-7-9-2 0,1 0 2 15,-1-4-1-15,-2-5-2 16,6-3 5 0,-1-5-7-16,8-8 8 15,7-2-6-15,4-3 5 0,8 0-4 16,0-5 2-16,1-6 2 15,0 2-4-15,-1-1 2 16,5 1-3-16,6 0 2 16,8 2-2-16,8 1 2 15,-1 3-2-15,1-2 3 16,-2 1-3-16,-3 0 1 16,-1 0 1-16,-3 0-2 15,0 1 2-15,-1 1-2 16,5 2 3-16,4 0-4 15,2 0 5-15,3 0-4 16,8 0 3-16,8 2-2 16,8 2-1-16,0 0 3 0,-3-3-2 15,-12 1 4-15,-8-2-7 16,-16 0 7-16,-12 0-7 16,-13 0 6-16,-12 4-3 15,-12-2-1-15,-7 0 2 16,-14 1-1-16,-5 0 1 15,-8 1-3-15,-8 0 3 16,0 2-12-16,-32 9-29 16,-32-4-157-16</inkml:trace>
  <inkml:trace contextRef="#ctx0" brushRef="#br0" timeOffset="36644.28">15441 6870 332 0,'-21'0'1'0,"2"0"-6"16,5 0 3-16,5 0 9 16,3 0 19-16,6 0-4 15,0 0-15-15,0 0-10 16,13 0 5-16,12 3-2 15,15-2 7-15,12-1 4 0,27 0 7 16,19 0-2-16,21-7 1 16,20-11 1-1,11-3-11-15,9 1 1 16,7 3-4-16,4 6 1 0,-2 11-5 16,-7 0 3-16,-5 29-2 15,-13 10 0-15,-12 11 1 16,-13 3-3-16,-20 0 2 15,-10 1-3-15,-8-3 6 16,-8 2-7-16,-8 2 4 16,-6-1-2-16,-9 2 4 15,-3 0 3-15,-7 4 5 0,-6 4 5 16,-3 6-5 0,-5 0 3-16,2 4-7 15,-1 1 1-15,3-1-4 16,3 2 2-16,1 2-1 0,3-1 1 15,0 5 1-15,0 1-2 16,-2 0-1-16,-3 1-5 16,-1 4 5-16,-2-1 0 15,4 2 4-15,-4 1-4 16,-3-3 2-16,-3-1-3 16,-7-1 0-16,2-2 2 15,-5-5-5-15,7-5 7 16,2-12-7-16,3-1 3 0,10-9-1 15,9-7 5 1,11-2-6-16,3-5 4 16,5-3-4-16,3 0 0 15,-1-8 2-15,-1-4-5 0,-4-1 6 16,-2-10-9-16,-3-2 9 16,1-8-5-16,-2-1 3 15,1-3-3-15,7-14 3 16,6-5 1-16,8-5-5 15,3 0 8-15,2-3-9 16,0-1 6-16,-5 0-5 16,-3 0 5-16,-2 1-3 15,2-6 0-15,4-7 0 16,1-13 0-16,5-11 2 16,3-6-4-16,-1-2 4 15,-6 5-4-15,-5 13 3 0,-10 11-2 16,-12 10 2-16,-10 8-2 15,-11 8 1-15,-6 7 0 16,-10 6-1-16,-6 2 2 16,-3 3-4-16,-2 0 7 15,-3-1-6-15,1 1 3 16,2-12 0-16,2-13-18 16,-5-10-37-16,0-6-135 15</inkml:trace>
  <inkml:trace contextRef="#ctx0" brushRef="#br0" timeOffset="38205.49">16254 8290 613 0,'-19'-10'7'16,"-5"10"-16"-16,-6 9 8 15,-1 26-5-15,4 20 9 0,3 22 3 16,11 12-1-16,13-2 4 15,0-6-4-15,28-16-3 16,15-8-4-16,3-4 7 16,2-7-9-16,-5-2 9 15,-8-4-6-15,-12-3 2 16,-15-4 1-16,-8 1-1 16,-8 2 3-16,-22-4-4 15,-7-5 3-15,-4-11-4 16,2-16 2-16,3-6-28 15,8-33-19-15,10-23-42 16,3-26-59-16,7-15-130 16</inkml:trace>
  <inkml:trace contextRef="#ctx0" brushRef="#br0" timeOffset="38349.1">16097 8588 318 0,'0'-12'29'0,"0"7"15"16,3-1-13-16,21-3-14 15,14-2 35-15,8-3-9 16,4 0-21-16,7 3-8 15,1 4-10-15,1 3 1 16,0 4-7-16,-1 0 4 16,-12 15-71-16,-12 13-214 15</inkml:trace>
  <inkml:trace contextRef="#ctx0" brushRef="#br0" timeOffset="38753.94">16606 9574 306 0,'-78'45'199'16,"-5"-10"-192"-16,-5-13-6 15,-6-16 17-15,-1-6 2 16,1-32-3-16,3-17-2 16,5-17-11-16,1-29 0 15,7-17-8-15,13-26 7 16,17-15-6-16,27 1 4 15,21 6-2-15,17 13 3 16,45 12 3-16,23 12-3 0,19 15 6 16,11 13-5-16,-1 22 4 15,-3 19-8-15,-10 24 4 16,-4 16-7-16,-12 29 6 16,-11 28-2-16,-11 25 1 15,-20 20 0-15,-15 17 4 16,-13 10-1-16,-15 2-4 15,0-3 7-15,-19-6-8 16,-5-11 4-16,4-8-3 16,-2-7 3-16,3-7-2 15,2-6-12-15,6-8-26 16,0-5-75-16,-4-7-157 0</inkml:trace>
  <inkml:trace contextRef="#ctx0" brushRef="#br0" timeOffset="42388.41">15590 9583 305 0,'-57'3'5'16,"28"-3"0"-16,16 0 30 16,10 0 1-16,3-7-30 15,9-7-4-15,24-8 0 16,21-6 7-16,24-2 4 15,21-7-1-15,20 1-3 16,15-1-2-16,10-1-5 16,10 3 2-16,5 1-1 15,1 6 5-15,-10 8-7 16,-7 6 1-16,-16 9 0 16,-20 5-2-16,-18 0 2 15,-20 0-2-15,-26 4 3 0,-22-1-3 16,-12-1 0-1,-9 0 2-15,0-2 22 16,0 0 36-16,-9 0-40 16,-6 0-9-16,-1 0-9 0,2 0 1 15,5 0-3-15,4 0 1 16,0 0-18-16,-7 0-81 16,-12 0-247-16</inkml:trace>
  <inkml:trace contextRef="#ctx0" brushRef="#br0" timeOffset="43860.41">21078 4311 404 0,'-26'0'12'0,"13"0"-19"15,6 0 7-15,1 0 2 16,4 0 5-16,1 0 2 16,1 0-7-16,0 0-2 15,0 0-6-15,0 0 8 0,0 0-4 16,0 0 5-1,0 0-3-15,0 0 1 16,0 0 3-16,0 0-4 16,0 0 0-16,0 0-50 0,0-13-94 15,1-14-93-15</inkml:trace>
  <inkml:trace contextRef="#ctx0" brushRef="#br0" timeOffset="45265.57">21082 3900 511 0,'-25'-2'6'0,"1"2"-2"15,0 0 14 1,-1 0 4-16,-3 7 5 16,-2 11-5-16,-6 9-8 0,-6 10-9 15,-9 13 2-15,-7 6 0 16,0 10-1-16,-7 7 1 15,0 9-6-15,-5 9 9 16,0 3-8-16,-3 4 4 16,4 5-1-16,5 5 4 15,5 6 0-15,7 7-1 16,7 0 0-16,9 2-2 16,5 3 3-16,5 3-1 15,7 0-2-15,4 4-5 16,6 3 3-16,2 2-2 15,1 1 2-15,3-3-2 16,1-8 1-16,1-6 2 0,-2 0-2 16,-2 4 3-16,2-2-6 15,3-1 3-15,0 0-4 16,9 2 3-16,15 4-1 16,6 6 2-16,3-3 0 15,1-11 0-15,0-13 5 16,2-16-8-16,-2-7 6 15,-1-4-5-15,-3-2 5 16,-2 3-6-16,3-2 0 16,-1-3 1-16,5-3 0 15,-3 0-1-15,3 1-1 16,1 2 3-16,-1 3-3 0,-1-1 3 16,-1 2-3-16,0-2 2 15,1-3 0-15,5-2 1 16,5-11-1-16,4-6-1 15,9-4 2-15,1-6-3 16,1 0 5-16,2-1-6 16,0 3 2-16,0-2 0 15,1 2-2-15,-1 0 1 16,1-5 2-16,-2-1 0 16,2-4-3-16,-1-7 3 15,-3-7-7-15,-1-8 10 16,4-8-9-16,6-8 6 15,9-1-2-15,7-4 0 0,7-17 1 16,-10-5-2-16,1-3 5 16,-10-3-5-16,-4 0 4 15,-1 0-5-15,-7 0 7 16,-5 0-5-16,0-3 2 16,-4-4-3-16,4-5 3 15,3-7 1-15,2-4-1 16,5-3 2-16,3-5-8 15,-6 4 7-15,-9 0-5 16,-6 8 3-16,-11 5-2 16,-9 3 3-16,-5 2-3 15,-1-10-1-15,-3-10 6 0,1-13-4 16,5-11 4-16,3-8-4 16,7-5 3-16,3-2-4 15,4 1 5-15,-1 10-3 16,-6 12 2-16,-9 12-1 15,-10 9-1-15,-8 0 3 16,-6-3-4-16,0-8 3 16,-4-10-5-16,-5-8 4 15,0-15-2-15,5-12 0 16,2-16-1-16,2-12 1 16,0-2 3-16,0 3-5 15,0 11 5-15,-12 13-4 16,-10 11 7-16,-5 7-6 0,-6-1 0 15,-3-3 1-15,-1-6-3 16,0-10 5-16,1-5-4 16,2-7 3-16,3-4-4 15,1 5 6-15,3 10-4 16,0 8 4-16,-4 12-1 16,-4 7-2-16,-4 4-1 15,-2-1-1-15,4 2 5 16,0 1-8-16,0 1 6 15,2 3-1-15,0 3-1 16,-1-1 2-16,-4 6-2 16,-2-2 0-16,-4 0 1 0,-6 0 4 15,-3-2-6-15,-2 2 4 16,-2 0-3 0,3 5 3-16,1 2-2 0,0 8 0 15,-1 7 0-15,-7 7-3 16,-10 7 1-16,-15 7-1 15,-12 10 1-15,-16 9-6 16,-15 13 4-16,-6 0 0 16,3 20 3-16,13 5 2 15,23-2-6-15,19 0-14 16,15-7-62-16,9-9-49 16,-1-7-286-16</inkml:trace>
  <inkml:trace contextRef="#ctx0" brushRef="#br0" timeOffset="47549.21">15232 4295 400 0,'0'-15'1'15,"0"-6"0"-15,5 8-2 16,10-6-1-16,12-9 3 15,11-4-2-15,13-6 3 0,16-9-1 16,19-7-1 0,14-6 7-16,15 1-3 15,2 0 6-15,1 5-8 16,-5 4 2-16,-4 7-4 0,-9 4 5 16,-2 5-4-16,-4 8 1 15,4 0-2-15,6 3 0 16,-1 2 0-16,3-1-1 15,-3 1 2-15,1 2-1 16,1-2 1-16,0-2 0 16,5 1-1-16,-6 1 1 15,2 5 0-15,-3 6-1 16,-5 7 2-16,4 3-1 16,0 0-2-16,5 18 6 15,7 4-1-15,-5 6 1 16,1 3-2-16,-5 0 3 15,-5 1-2-15,-13 0 0 0,-12 2 10 16,-14 5-10-16,-13 7 8 16,-6 7 0-16,-6 10 6 15,-2 5-8-15,-1 7 1 16,1 4-5-16,0 5 1 16,-2 6-3-16,-7 9-3 15,-3 6 5-15,-8 12-5 16,-4 7 10-16,-6 2-2 15,-4 1 1-15,0-4-5 16,0-5-1-16,5-4 2 16,7-6 1-16,6 0 0 15,2-1-5-15,1 3 1 0,-3 11-2 16,-6 6 5-16,-6 5 0 16,-6-1 4-16,0-6-1 15,-4-8 1-15,-8-9 4 16,3-5-7-16,3-7 3 15,1 4-7-15,5 3 3 16,0 1-8-16,0 9 4 16,0-2-4-16,0 2 4 15,0-2-1-15,0-5 0 16,7-2 2-16,3-7-3 16,-1-4 3-16,4-1-4 15,2-6 5-15,6 4-4 16,0 0 4-16,1 5-6 0,-3 5 4 15,-1 5-5-15,1 4 3 16,-1-4 3-16,-3-3-7 16,1-8 8-1,0-7-8-15,0-5 8 0,0-3-6 16,1-3 5-16,-4-3-2 16,-1-8 0-16,4-3 0 15,1-4-1-15,-2-1 4 16,4-1-9-16,-1-1 8 15,6 0-4-15,2-3 1 16,4 3-1-16,-3 4 0 16,0 1 2-16,-5 2-3 0,-1 2 5 15,-7 0-5-15,-4-3 3 16,-7-3-2-16,-3-4 2 16,0-1-2-16,0-4 4 15,-13-5-3-15,-2 2 1 16,-3-9 2-16,-2-3-4 15,-3-4 4-15,-9 1-6 16,-4-2 9-16,-9-2-6 16,-3-1 1-16,-4-4-4 15,-5-1 3-15,-1-2 2 16,-4-1-2-16,-1 2 1 16,-3-3-3-16,-7-3 6 15,-6-1-6-15,-4-7 4 0,-8-3-4 16,-10-3 1-1,-6 0 2-15,-7-11-2 16,5-7 2-16,1-5-3 16,4 0 6-16,-2-4-8 0,2 0 8 15,4-3-9-15,2-9 7 16,1-5-4-16,0-12 1 16,-3-10 2-16,-1-15-2 15,-2-10 0-15,-1 0-2 16,-5 3 4-16,2 13-3 15,3 12 3-15,3 9-3 16,2 4 3-16,1-3 0 0,1-1-1 16,5-9 1-1,8-2-3-15,6-4 5 16,4-10-6-16,4-6 6 16,-2-10-4-16,0-9-1 0,0-6 0 15,0 1 2-15,2 9-1 16,2 9 0-16,4 7 3 15,5 6-4-15,4-2 4 16,7 3-4-16,4-1 3 16,5-5 0-16,4-2-1 15,1-3 0-15,-3-4 0 16,-3-2 1-16,-4-5-3 16,-6-3 2-16,-3 0-4 0,3-4 6 15,-3-2-6 1,4-3 6-16,4-6-2 15,4-3 0-15,6-1 1 16,6 0-2-16,4 7 4 0,1 7-6 16,5 8 4-16,-1 9-6 15,3 8 5-15,6 5-1 16,4 1-1-16,4-5 3 16,3-5-4-16,0-2 5 15,0-1-5-15,3-2 4 16,1-3-5-16,-1 0 6 15,0 2-3-15,-1 3 1 16,-1 8 1-16,5 5-5 16,0 4 4-16,3 5-6 15,6-6 4-15,7-3 0 16,13-8 1-16,10-12-1 0,11-10 0 16,10-13-1-16,8-3 5 15,5 0-5-15,0 12 4 16,-8 22-1-16,2 23-1 15,-6 17 4-15,-1 17-4 16,2 5 1-16,-8 5-3 16,-8 4 0-16,-10 5 3 15,-9 3-2-15,-5 2 1 16,-8 0-1-16,-1 3 5 16,-2-1-6-16,4 0 4 15,3 4-13-15,4 1-45 16,-1 0-86-16,-9-7-309 15</inkml:trace>
  <inkml:trace contextRef="#ctx0" brushRef="#br0" timeOffset="49140.64">19846 2628 349 0,'0'-12'52'0,"-3"3"-42"16,2 9 26-16,-1 0-6 15,2 0-19-15,0 0-7 0,0 0-7 16,0 13 1-1,0 15 6-15,0 15 13 16,-6 12-3-16,-6 16 1 16,-5 15 0-16,0 11-1 0,-2 6-6 15,4 0-4-15,1-4-2 16,4-5 5-16,1-6-5 16,3 1-1-16,5-1-1 15,1 4 4-15,0 2-2 16,0 5 9-16,3 12-8 15,1 9 6-15,2 13-4 16,-6 7-2-16,0 2 0 0,0-5 0 16,-7-7-2-16,-5-11 1 15,0-14 4 1,-2-10-2-16,5-13 2 16,5-6-3-16,4 0 3 0,0-2-2 15,0 10-2-15,0 10-1 16,4 6-2-16,-1 6 4 15,3 4-5-15,-1 0 5 16,0 0-3-16,-1-2 5 16,-1-10 0-16,1-10 1 15,1-1-2-15,1-8 1 16,1-3-1-16,2-2-1 16,0-6 1-16,0 5-8 15,3 3 9-15,0 2-6 0,-2 3 3 16,3 0-3-1,0-4 3-15,0 5-2 16,-1 2 0-16,1 0 3 0,-1 2-4 16,-1-4 6-16,-1-4-7 15,5-4 7-15,4-5-4 16,-1-3 0-16,4 1 1 16,-1-2 0-16,-4 5 0 15,0 1-2-15,0 0 2 16,-2 7-4-16,-2 2 4 15,2-1-4-15,-4 2 3 16,-2-6-1-16,2-4 0 16,-2-6 1-16,0-2-2 15,-1-6 3-15,-1 3-5 16,-1 0 7-16,0 4-6 0,2 8 5 16,0-7-5-16,4 4 6 15,2-3-4-15,2 0 0 16,3 0 3-16,-1 6-6 15,2-3 4-15,-1-1-4 16,1 2 5-16,2-1-5 16,-1 0 5-16,1 4-5 15,3 0 3-15,1 0-2 16,-3 4-8-16,6 3 12 16,-5-1-3-16,1 5 5 15,-1-8-4-15,-2-4 3 16,-2-8-4-16,-3-8 2 15,0-3 0-15,-4-8 0 0,1 1-2 16,-1-3 0-16,-4-7 1 16,0-6-3-16,-5-10 7 15,0-6-11-15,1-7-13 16,-3-7-14-16,-2 0-47 16,0-12-94-16</inkml:trace>
  <inkml:trace contextRef="#ctx0" brushRef="#br0" timeOffset="49545.18">20835 11522 523 0,'-15'29'36'0,"6"-7"-36"15,9-1 3-15,0 3-3 16,20-2 0-16,15 4-1 0,7-3 1 15,0-4-2-15,-1-1 0 16,-8-3 3-16,-13-3-2 16,-12-4 3-16,-8 9-4 15,0 2 13-15,-25 9-9 16,-8 8 5-16,-10-7 7 16,-1-4-8-16,1-11-4 15,5-14-9-15,1-31-100 16,3-27-121-16</inkml:trace>
  <inkml:trace contextRef="#ctx0" brushRef="#br0" timeOffset="49709.41">20735 11282 590 0,'-16'2'9'0,"13"-2"-6"0,3 0 7 16,16 0-21-16,27 0 4 15,13-13 8-15,6-5-5 16,-1 0-45-16,-9 7-106 16</inkml:trace>
  <inkml:trace contextRef="#ctx0" brushRef="#br0" timeOffset="50189.3">21395 11997 579 0,'-88'69'18'0,"-4"-3"-9"16,-2-7 8-16,-1-11 29 15,-5-16-16-15,3-18-27 16,-1-14 2-16,4-26-11 15,3-37 5-15,6-29 2 16,11-25-1-16,8-13-7 16,19-5 3-16,19 10 4 15,21 8-3-15,7 8 5 16,36 13-9-16,19 4 10 16,15 5-8-16,12 3 6 0,6 5-1 15,1 8 0-15,2 12 1 16,0 11-3-16,-3 14 2 15,-5 14-2-15,-1 18 4 16,-4 2-5-16,2 27 6 16,-7 15-4-16,-2 13 2 15,-8 14 0-15,-12 15 3 16,-10 16-2-16,-11 13-2 16,-9 8 3-16,-6 6-6 15,-9 3 9-15,-6-3-10 16,0-2 5-16,0-3-1 15,-11-3-22-15,-9-4-104 16</inkml:trace>
  <inkml:trace contextRef="#ctx0" brushRef="#br0" timeOffset="55152.75">20786 11348 383 0,'0'0'14'0,"0"0"-12"15,0 0 1-15,0 0 11 16,0 0 18-16,0 0-3 0,0 0-6 15,0 0-8-15,0 0 1 16,0 0-6-16,0 0 0 16,0 0 3-16,0 0-8 15,0 0 1-15,-2-2-4 16,-2-1 4-16,-2 2-6 16,0 0 2-16,2-4-4 15,-1 3 2-15,4-1-5 16,-1 0 3-16,2 3 4 15,0 0-2-15,0 0 6 16,0 0-1-16,0 0 7 16,-1 0 4-16,-5 10-6 15,-6 25-5-15,0 18 3 0,1 8-5 16,4 3-3 0,7-6 0-16,0-1-44 15,0-1-90-15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2:56:54.3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2494 5366 50 0,'-6'-13'24'15,"-2"10"-21"-15,4 3 26 16,4 0 44-16,-3 0-42 15,2 0-21-15,1 0-14 16,-2 4 6-16,2 1-4 16,0-4-2-16,0-1 6 15,0 0-2-15,0 0 8 16,-1 0 4-16,1 0 23 16,-3 0 2-16,-3 0-24 15,3-3-8-15,-3-1 5 16,2-2-7-16,1 0-3 15,3 4 4-15,0 0-1 0,0 1 10 16,-3-1 3-16,-3-3-1 16,0 0-7-16,-2 1-7 15,-2 1 4-15,1 3-4 16,3-1 0-16,3 0 2 16,0 1 1-16,3-4-3 15,0 4 5-15,0 0-2 16,0-1 4-16,0 1 1 15,0-1 1-15,0 1 3 16,0 0-6-16,0 0 8 16,0 0-7-16,0 0 3 15,0 0-4-15,0 0-1 0,0 0-4 16,0 0-4-16,0 0 4 16,0 0-4-16,0 0 6 15,0 0-7-15,0 0 6 16,0 0-6-16,6 0 6 15,6 0-5-15,10-4 5 16,5 3-2-16,4-1-2 16,2-1 3-16,6-1-1 15,5-2 1-15,-2 1-4 16,3 0 8-16,-2 1-7 16,-1-1 2-16,-2 2 0 15,0-1 1-15,8 1-4 16,7 2 2-16,3-4 2 0,3 0-2 15,9-2 2-15,3 0-4 16,4 1 4-16,5 4-2 16,-6 0-1-16,-5 1 3 15,-6 1-4-15,-7 0 3 16,-4-1-1-16,4-2 1 16,4-4-4-16,8-7 7 15,14-4 0-15,3-4 1 16,6 0 0-16,-6 6-4 15,1 6 1-15,-15 8-3 16,-8 2 3-16,-7 0-3 16,-13 7 4-16,-3 4-3 0,2-3 4 15,-1 0-6-15,5-1 4 16,10-3-2-16,9-3-2 16,1-1 4-1,2 0-2-15,-9 0 3 0,-9 0-6 16,-3 0 4-16,-4 0-2 15,-3 0 4-15,1 0-5 16,0 0 2-16,-1 0 0 16,1 6-1-16,0 0 4 15,-2-2-6-15,-4 3 7 16,0-3-7-16,-6 0 5 16,-4-1-2-16,0 1 1 15,3-1-2-15,1 3 4 0,9-3 5 16,5 3-3-16,10 3 7 15,7-2-9 1,10 1 2-16,7-2-4 16,0-2 6-16,4-2-4 0,0-1 0 15,-2 0-1-15,1-1-2 16,-12 0 3-16,-9 5-5 16,-4 2 5-16,-7 3-6 15,-5 1 6-15,5 0-3 16,-5-1 2-16,9 0-1 15,-2 0 0-15,-3-2-1 16,3 2 0-16,-4-1 3 0,-3 0-7 16,-5-1 10-16,0-2-8 15,-10-2 6-15,-6 0-4 16,-8-1 1 0,-9-2 1-16,0 0-4 0,0 1 7 15,0 1-8-15,2-2 9 16,4 2-7-16,3-1 5 15,0 0-4-15,-4 2 2 16,-2-1-1-16,-1-2-2 16,-5-1 3-16,0 2-2 15,-3-2 4-15,4 0-7 16,1 0 5-16,-6 0-53 16,0-7-185-16</inkml:trace>
  <inkml:trace contextRef="#ctx0" brushRef="#br0" timeOffset="4517.03">10490 2121 536 0,'0'0'6'0,"0"0"-5"15,-5 0 5-15,-2 6 6 16,0 12 0-16,-1 12-11 0,-2 17 0 15,3 8 2-15,1 6 3 16,4 2-1-16,2-4-4 16,0 0 3-16,0-4-1 15,0-7-1-15,0-10-2 16,0-5 3-16,0-12-4 16,2-11-11-16,1-10-75 15,4-23-148-15</inkml:trace>
  <inkml:trace contextRef="#ctx0" brushRef="#br0" timeOffset="4824.21">10485 2190 473 0,'0'0'13'0,"0"0"-12"15,19 0-10-15,24 0 9 16,15 0 7-16,9 0 0 15,-7 0-2-15,-5 6-5 16,-12 14 1-16,-12 7 0 16,-16 13-2-16,-15 11-5 15,-6 15 15-15,-28 9 1 16,-12-1 2-16,-2-6 3 16,2-13 9-16,1-11 0 15,2-17-5-15,9-7-10 0,1-9-3 16,6-8-1-16,8-3 0 15,4 0-27-15,12-22-56 16,3-12-33 0,10-10-140-16</inkml:trace>
  <inkml:trace contextRef="#ctx0" brushRef="#br0" timeOffset="5043.62">11100 2184 656 0,'-8'0'9'0,"8"0"-12"16,16-7-1-16,26-3 2 16,16-5 6-16,3 0-4 15,-4 6 2-15,-17 9-8 16,-16 0-46-16,-20 14-136 15</inkml:trace>
  <inkml:trace contextRef="#ctx0" brushRef="#br0" timeOffset="5208.18">11016 2405 411 0,'-7'0'154'0,"7"0"-149"15,13 0-18-15,26-4 2 16,19-6 16-16,9 2-1 15,0 2-5 1,-7 6 3-16,-18 0-12 0,-16 1-57 16,-20 10-138-16</inkml:trace>
  <inkml:trace contextRef="#ctx0" brushRef="#br0" timeOffset="5396.69">11043 2287 416 0,'-18'-7'13'15,"12"7"38"-15,3 0-10 0,3 7-36 16,0 25-6-16,0 11 7 16,3 11 17-1,6 1-12-15,0-1-6 16,4-1-2-16,1-3 0 0,2-7-1 16,2-5-5-16,6-14-49 15,6-18-107-15</inkml:trace>
  <inkml:trace contextRef="#ctx0" brushRef="#br0" timeOffset="5763.48">11697 2199 467 0,'0'-8'12'0,"-7"1"7"16,-12 0 17-16,-7 5-17 15,-9 2-11-15,-4 1-3 0,-3 18-2 16,6 5-3-16,7 0-5 16,14-2 12-16,9 1-8 15,6 4 1-15,0 2 0 16,20 4-4-16,10 4-1 16,2 4-3-16,0 7-4 15,-9 2-17-15,-9-2 1 16,-8-7-13-16,-6-11 34 15,-9-10 0-15,-17-8 18 16,-10-6 49-16,-8 0-23 16,-3-6-5-16,0 0-17 15,10 0-5-15,12-6-7 0,9 2-2 16,16-2-2-16,4 2-24 16,27 3-115-16,11 1-134 15</inkml:trace>
  <inkml:trace contextRef="#ctx0" brushRef="#br0" timeOffset="5928.62">11889 2817 604 0,'-5'7'16'15,"-2"2"-29"-15,-3 8 12 16,0 8 4-16,1 12-6 0,-2 4-18 15,-3-7-201-15</inkml:trace>
  <inkml:trace contextRef="#ctx0" brushRef="#br0" timeOffset="7234.86">12453 2265 449 0,'-9'-5'9'0,"2"0"-7"15,5 5 18-15,-1 0 12 16,0 0-8-16,-2 0-15 16,-3 22-5-16,-4 17 6 15,-3 11 18-15,-1 5-5 16,1-5 0-16,6-4-13 15,4-7-2-15,5-5-5 16,0-7 0-16,0-8 0 16,5-7-5-16,1-7 2 15,-3-4-2-15,-1-1-2 16,1 0 3-16,5-29-11 16,1-18-17-16,2-21-55 15,-3-6 44-15,-3-3 10 0,-2 8 20 16,-2 9 8-16,1 14 4 15,4 11 0-15,2 12 19 16,9 6-4-16,10 3-12 16,13 4 0-16,12 3-1 15,8 5 3-15,1 2-6 16,-2 0 2-16,-14 19-4 16,-12 11 4-16,-20 8-16 0,-13 4-32 15,-14 1-18 1,-24-8 56-16,-8-8 7 15,-2-7 4-15,3-7 29 16,15-6 5-16,12-5 14 0,12-2 2 16,6 2-30-16,19 3-35 15,17 6 8-15,15 6 5 16,-3 4 3-16,-9 4-2 16,-16-1-3-16,-23-1-2 15,-11 4-6-15,-40-1 17 16,-23-1 2-16,-5-1 17 15,6-7 11-15,15-9-9 16,30-5-12-16,13-3-14 16,15 0-2-16,22-9-21 15,39-25-13-15,20-16-70 16,2-14-175-16</inkml:trace>
  <inkml:trace contextRef="#ctx0" brushRef="#br0" timeOffset="7468.24">13120 2113 549 0,'2'-1'39'15,"1"1"-38"-15,9 0 1 16,13-3-5-16,17-1 1 15,10-2 4-15,8 1-1 0,4 0 0 16,-9 3-3-16,-6 2-10 16,-23 0-105-16,-24 0-150 15</inkml:trace>
  <inkml:trace contextRef="#ctx0" brushRef="#br0" timeOffset="7624.74">13108 2273 493 0,'-20'0'22'15,"14"0"-15"-15,6 0 36 16,0 0-32-16,26 0-19 16,16 0 11-16,12 0 4 15,1 0-6-15,-6 0 3 16,-10 0-14-16,-15 0-117 0,-23 0-146 16</inkml:trace>
  <inkml:trace contextRef="#ctx0" brushRef="#br0" timeOffset="7828.2">12997 2156 483 0,'-11'-4'13'15,"7"4"-10"-15,-3 3 3 16,1 30-6-16,-4 16 13 16,4 12 14-16,2 1-16 15,4-4-5-15,0-7 10 16,3-3-10-16,6-8-3 0,0-5-3 15,0-6 1-15,6-7-11 16,1-9-88-16,8-13-153 16</inkml:trace>
  <inkml:trace contextRef="#ctx0" brushRef="#br0" timeOffset="8196.21">13674 2149 587 0,'-13'-14'1'0,"-5"4"5"15,-4-1 5-15,-1 3-1 0,-8 8-1 16,-3 0-13-16,-6 7 7 16,-1 15-4-1,4 3 2-15,9 3-1 16,9 3 0-16,11 1 1 0,8 5-4 15,0 3 4-15,20 5-6 16,14 3 1-16,0 0-15 16,-3 1-14-16,-3 0-25 15,-11-13-2-15,-14-11 30 16,-3-7 19-16,-25-10 17 16,-23-3 60-16,-9-4-27 15,-7 2-11-15,5-3-3 0,7 0-2 16,10 0-15-16,12 0-4 15,18-3-6 1,12 0-27-16,5-6-139 16</inkml:trace>
  <inkml:trace contextRef="#ctx0" brushRef="#br0" timeOffset="22300.58">12490 2814 646 0,'-14'6'17'15,"9"-6"-14"-15,5 0 0 16,0 0 0-16,0 0 2 16,8 0-7-16,33 0-6 15,29 0 11-15,29-4-1 0,14-3-2 16,9 5 2-16,0 2-1 16,-4 0-2-16,1 7 1 15,-3 7 2-15,-3 7-4 16,-4 3 4-16,-8 1-23 15,-9 0-129-15</inkml:trace>
  <inkml:trace contextRef="#ctx0" brushRef="#br0" timeOffset="31140.2">14841 2123 521 0,'-15'0'9'16,"1"-4"-4"0,14 2 22-16,0 2 16 15,-1 0-27-15,1 0-8 0,-2 0-7 16,-2 0-1-16,-1 10-3 16,-5 22 9-16,-2 15 2 15,-1 12 2-15,5-1 1 16,5-1-10-16,3-3 4 15,0 1-5-15,22-1 1 16,5-8 0-16,1-4-2 16,7-9 1-16,2-9 1 0,2-9-1 15,1-5-1-15,-4-10-1 16,-4 0-3-16,-5-12 0 16,-1-19 2-1,-4-17 6-15,-7-14 1 0,-9-12-3 16,-6-7-1-16,-6 2 2 15,-16 8-2-15,-4 17 1 16,0 15 3-16,-4 16 10 16,0 10-4-16,2 4-7 15,-2 6-4-15,6 3-1 16,2 0-2-16,2 18-6 16,11 6-23-16,5 5-35 15,4-6-85-15</inkml:trace>
  <inkml:trace contextRef="#ctx0" brushRef="#br0" timeOffset="31404.45">15415 1888 592 0,'-22'3'9'0,"-2"9"-16"15,1 15 12-15,-6 20 9 16,4 21 0-16,5 17 0 0,7 4-4 16,13-6-6-1,0-9-1-15,18-9 0 16,10-5-1-16,8-7 3 16,3-6-7-16,2-10 1 0,1-9-33 15,-4-11-72-15,-7-14-260 16</inkml:trace>
  <inkml:trace contextRef="#ctx0" brushRef="#br0" timeOffset="31808.07">15601 2141 645 0,'-7'15'32'0,"7"5"-41"0,0 13 8 16,3 14 7-16,20 5 0 15,6 5 0-15,7 3-5 16,0 1 3-16,1 1-3 16,-4-9 1-16,-8-9-1 15,-7-14 0-15,-9-16-2 16,-5-8 0-16,-4-5 3 15,0-1 3-15,0 0 4 16,2-21 0-16,4-22 2 16,4-21-11-16,6-17 1 15,1-4-2-15,-2 2 1 16,-3-1 0-16,-2 5-3 0,-1 8 3 16,-6 18-6-16,-1 23 2 15,-2 16-2-15,0 13-3 16,0 1-26-16,0 20-25 15,0 22-24-15,0 7-85 16</inkml:trace>
  <inkml:trace contextRef="#ctx0" brushRef="#br0" timeOffset="32027.47">16141 2235 707 0,'-5'0'11'0,"5"0"-10"16,0 0 6-16,3 0-1 15,29-5-11-15,14-10 6 16,11-4-2-16,-1 0 3 16,-9 6-2-16,-9 5-8 15,-13 5-64-15,-20 3-89 16</inkml:trace>
  <inkml:trace contextRef="#ctx0" brushRef="#br0" timeOffset="32207.99">16105 2433 592 0,'0'0'16'0,"0"0"-20"16,12 0 7-16,26 0-3 15,16-5 14-15,9-2-6 16,0-4-5-16,-5 6-1 15,-12 1 2-15,-12 1-3 16,-13 3-28-16,-20 0-96 16,-5-4-181-16</inkml:trace>
  <inkml:trace contextRef="#ctx0" brushRef="#br0" timeOffset="32500.21">16080 2255 466 0,'-2'4'159'16,"2"-3"-162"-16,0 1 5 16,0 11-2-1,0 16 3-15,0 15 15 0,2 16 6 16,-1 1-12-16,1-2-3 16,2-9 0-16,-1-11-4 15,6-8 1-15,-1-13-5 16,2-6-1-16,5-4 4 15,1-1-6-15,13 0 6 16,11-6-2-16,9-1 3 16,10 0-3-16,1-2 1 0,-2-12-1 15,-6-4-9 1,-12-4-53-16,-17-9-63 16,-17-7-319-16</inkml:trace>
  <inkml:trace contextRef="#ctx0" brushRef="#br0" timeOffset="32776.39">16544 1888 616 0,'11'1'16'0,"4"4"-29"16,8 3 13-16,4 9 2 15,-4 5-3-15,-8 7 0 0,-14 8-6 16,-1 4-4-1,-24-2 0-15,-8-1 7 16,-3-11 3-16,8-8 3 16,8-9 3-16,13-6 21 0,6-4 12 15,0 0-28-15,21 0-12 16,19 0-4-16,21-9 11 16,5-7-2-16,4-3-19 15,-16-3-105-15,-13-8-192 16</inkml:trace>
  <inkml:trace contextRef="#ctx0" brushRef="#br0" timeOffset="32988.44">17036 1746 429 0,'28'31'1'0,"3"20"6"0,-4 17 51 15,-2 18 37-15,-8 8-54 16,-7 5-10-16,-10-2-13 15,-10-6-5-15,-20-6 2 16,-12-7-3-16,-2-9-4 16,-2-8-5-16,-9-8-1 15,-5-3-2-15,-10-6-32 16,-13-19-158-16</inkml:trace>
  <inkml:trace contextRef="#ctx0" brushRef="#br0" timeOffset="34673.47">8701 4463 557 0,'-38'-10'17'0,"17"2"-13"16,2 8 28-16,5 0 18 16,4 0-17-16,7 0-16 0,-3 7-14 15,0 22-2-15,0 16-2 16,-1 8 2-16,7 6 0 15,0 3-1-15,0 2 1 16,7 2 1-16,6-6 0 16,10-5-3-16,5-8 2 15,0-7-4-15,3-8 4 16,1-9-4-16,-1-7 4 0,2-10-3 16,-2-6 2-16,2-7 1 15,1-28-1 1,-1-16 6-16,0-15-6 15,-7-12 1-15,-12-5 0 0,-11-2 2 16,-3 7-3-16,-15 10 0 16,-21 15 3-16,-4 12 0 15,-6 12 2-15,-5 11-3 16,8 8 2-16,9 9-4 16,7 1 5-16,8 1-11 15,8 15 5-15,10 9-6 16,1 11-47-16,9-4-68 15,19-7-232-15</inkml:trace>
  <inkml:trace contextRef="#ctx0" brushRef="#br0" timeOffset="34944.37">9349 4336 620 0,'-20'-2'9'15,"-6"2"17"-15,0 0-1 16,-6 11 4-16,-2 24-12 16,-3 19-13-16,4 14-3 15,9 7 5-15,15 0-2 16,9 0 2-16,0 2-5 16,25-3 1-16,10-3 1 15,10-9 1-15,10-9-6 16,10-14 4-16,4-10 0 0,0-12-4 15,0-16-29-15,-11-1-48 16,-21-30-134-16</inkml:trace>
  <inkml:trace contextRef="#ctx0" brushRef="#br0" timeOffset="35408.11">9464 4517 457 0,'-4'7'228'16,"4"3"-237"-16,0 15 4 15,7 20 7-15,14 15 11 16,9 10-2-16,4 1-7 16,3-4-1-16,0-10-4 15,-2-12 5-15,-6-9-5 0,-9-18 1 16,-7-7 2-16,-8-8-2 15,-4-3 3-15,1-1 5 16,5-37 12-16,6-29-7 16,9-26-13-1,3-18 0-15,-3 2 2 0,-5 12-3 16,-7 19 0-16,-7 25-1 16,-3 24-1-16,0 15-14 15,0 12-23-15,-18 2-48 16,-6 17-213-16</inkml:trace>
  <inkml:trace contextRef="#ctx0" brushRef="#br0" timeOffset="35724.28">9966 4216 530 0,'13'-9'5'16,"13"2"-9"-16,2 6 9 15,2 1 10-15,-2 1-9 16,-7 17-1-16,-6 9-2 16,-14 3-2-16,-1 8-5 15,-13 1 8-15,-13-2 5 16,0-8-7-16,4-9 6 16,9-10-3-16,10-8 21 0,3-2 14 15,0 0-27-15,0 0-12 16,19 0-4-16,13 0 0 15,13 0 5 1,0-1-1-16,1 0 2 0,0 1-3 16,3 0-46-16,-6 0-65 15,-5 2-128-15</inkml:trace>
  <inkml:trace contextRef="#ctx0" brushRef="#br0" timeOffset="35948.68">10330 4460 686 0,'0'0'5'0,"0"0"-6"16,8 0 0-16,24 0-1 0,12 0 6 15,11 0 2-15,-4 0-5 16,-6 0 1-16,-11 0-2 15,-10 0-1-15,-15 10-53 16,-9 4-95-16,-15 4-347 16</inkml:trace>
  <inkml:trace contextRef="#ctx0" brushRef="#br0" timeOffset="36112.24">10308 4707 339 0,'0'0'286'0,"0"0"-288"15,19 0-8-15,22 0 10 0,11-7 10 16,13-2-6-16,-6 2-2 16,-7 0-4-16,-9 3 5 15,-14 3-15-15,-16-3-103 16,-13 0-248-16</inkml:trace>
  <inkml:trace contextRef="#ctx0" brushRef="#br0" timeOffset="36460.33">10243 4602 420 0,'0'0'128'16,"0"0"-128"-16,0 0-2 0,0 0 8 16,0 7 0-16,4 20 2 15,5 13 56-15,-2 11-34 16,-6 9-13-16,-1 3-1 15,0-6-9-15,0-9-1 16,0-8-4-16,0-14-3 16,0-11 3-16,0-8-2 15,0-7 0-15,0 0-1 16,12 0 5-16,9 0-4 16,19 0 7-16,14-6-3 15,8-10 0-15,8-6 0 16,-1 0-5-16,-5 0 3 0,-11 6-4 15,-8 5 0-15,-15 9-20 16,-8 2-34-16,-7 2-16 16,-8 13-81-16</inkml:trace>
  <inkml:trace contextRef="#ctx0" brushRef="#br0" timeOffset="36788.71">10862 4238 557 0,'23'1'-12'0,"12"28"10"15,12 16 13-15,5 16 32 16,-1 15-10-16,-8 14-6 16,-18 6-5-16,-17 0-3 15,-8 1-4-15,-35-8-5 16,-17-10-3-16,-9-13-1 16,-1-15-3-16,-1-12 1 15,10-13-3-15,9-12-12 0,13-14-84 16,15-11-276-16</inkml:trace>
  <inkml:trace contextRef="#ctx0" brushRef="#br0" timeOffset="42631.33">11011 6304 320 0,'-11'7'13'0,"3"-7"-8"16,7 0 24-16,1 0 12 16,0-4-6-16,0 1-2 0,-2 1-1 15,1 2 5 1,-1 0 1-16,1 0-14 15,-1 0-12-15,2 0-4 16,0 0-3-16,0 0-4 0,0 0-1 16,0 0 0-16,0-2 1 15,0 1-3-15,12-2 0 16,12-1 1-16,6-2 2 16,-5 4 0-16,5 2-3 15,-5 0 3-15,7 0-1 16,5 0-1-16,3 0-1 15,8 0 2-15,7 0 3 16,9 0-6-16,7 0 6 16,8 0-3-16,5-6 1 15,-4 0 0-15,-3 2-1 16,-3 4 0-16,-9 0 1 16,-7 3-2-16,-1 10 1 0,-4 0 1 15,-1 1 0-15,-4-3-2 16,-2 0 2-16,-3-6-2 15,-5-2 2-15,0-3-1 16,-1 0 2-16,-2 0-1 16,-5 0 1-16,-5 0-2 15,-6 0 2-15,1 0-4 16,0 1 4-16,2 6-3 16,0 1 3-16,3 2-3 15,-3-2 1-15,-2-2 1 16,-3-1-2-16,-6-2 3 15,-2-1-2-15,1-2 0 0,-4 0 0 16,-1 0 1-16,-2 0 0 16,-2 0 1-16,4 0-2 15,0 0 0-15,6 0 1 16,4 0 0-16,3 0-1 16,0 0-1-16,-5 0 4 15,-4 0-3-15,-4 0 1 16,-3 0-1-16,0 0 0 15,-2 0 1-15,0 0 1 16,0 0 0-16,0 0-1 16,0 0 4-16,0 0-2 15,0 0 1-15,0 0-2 16,0 0-1-16,0 0-5 0,0 0-44 16,0 0-119-16</inkml:trace>
  <inkml:trace contextRef="#ctx0" brushRef="#br0" timeOffset="49484.34">15079 4248 319 0,'-10'-7'7'16,"-3"-2"1"-16,3 2 11 16,3 3 29-16,2 1-9 0,1 2-16 15,-1 1-3-15,-1 0-10 16,-2 0-1-1,-5 1-3-15,-3 23-3 0,-2 11-4 16,-3 13 1-16,5 9 0 16,4 0 0-16,5 2 1 15,7-2 1-15,0-1 1 16,10-4-3-16,15 1 1 16,7-3 0-16,11-6 2 15,9-5-6-15,11-9 7 16,6-7-3-16,4-11 2 15,-4-12 2-15,-2 0-1 16,-6-25-1-16,-4-12 0 0,-8-10 1 16,-12-6-1-1,-12-8 2-15,-11-7-4 16,-14-8 3-16,0-5-1 16,-15 1 0-16,-17 5 2 0,-6 10 0 15,-5 12 6-15,-4 9 0 16,0 12-1-16,5 11-4 15,-1 12 1-15,6 9 3 16,-4 0-10-16,-1 22 0 16,3 12-4-16,6 10-1 15,11 5-42-15,16-1-39 16,6-12-61-16</inkml:trace>
  <inkml:trace contextRef="#ctx0" brushRef="#br0" timeOffset="49921.17">15864 4405 520 0,'-11'-12'2'0,"7"4"1"0,2 5 5 16,2 3 26-16,0-3-5 15,33-8-26-15,21-9-2 16,26-11 0-16,19-6 3 15,14-8-1-15,13-3 5 16,17-2-2-16,6 0-1 16,3 4 1-16,-3 1-5 15,-11 8 1-15,-14 3-2 16,-18 8 2-16,-26 5-3 16,-25 7 2-16,-24 4-3 15,-17 6 4-15,-11 0-2 16,-3-6-5-16,-4-5-55 0,-28-10-223 15</inkml:trace>
  <inkml:trace contextRef="#ctx0" brushRef="#br0" timeOffset="50131.61">17177 3661 512 0,'44'8'4'15,"12"5"-6"-15,2 1 2 16,-1 4 1-16,-11 3 0 15,-9 2 0-15,-13 3-1 16,-12 1 1-16,-12 4-2 16,-13 6 6-16,-22 3-2 15,-14 1 2-15,-2-3-2 0,-4-8-1 16,2-2-3-16,10-4-49 16,13-13-126-16</inkml:trace>
  <inkml:trace contextRef="#ctx0" brushRef="#br0" timeOffset="54224.66">16512 4291 513 0,'0'-21'0'0,"16"-7"-4"16,17 7 0-16,5-2 4 15,7 4-1-15,-2 8 1 16,-5 10-2-16,-9 1-2 0,-11 6-11 16,-12 14-23-16,-6 4 4 15,-7 1 22 1,-19-1 12-16,0-5-3 15,-3-6 11-15,7-4 5 0,8-5 14 16,8-4 5-16,2 2 1 16,4-2-22-16,0 4-14 15,12 6-7-15,12 8 10 16,-2 7 3-16,-4 4-5 16,-10 2 4-16,-8-2-17 15,-20 0 7-15,-18-7 6 16,-9-5 5-16,1-6 2 15,6-7 14-15,6-4 7 16,10 0-3-16,15 0-8 16,9-11-13-16,13-11-6 15,23-8-83-15,6-5-106 16</inkml:trace>
  <inkml:trace contextRef="#ctx0" brushRef="#br0" timeOffset="62452.25">15685 4456 48 0,'-3'0'40'0,"2"0"-22"0,1 0 0 16,-2 0 10-16,2 0-7 15,0 0-3-15,0 0 0 16,0 0-3-16,-1 0 2 15,1 0-4-15,0 0-3 16,0 0-6-16,0 0-1 16,0 0 1-16,0 0-1 15,0 0 7-15,0 0 0 16,0 0 2-16,0 0-2 16,0 0-2-16,0 0-2 15,0 0-3-15,0 0 0 16,0 0-4-16,25 0 2 15,17 0-2-15,16-14 3 0,13-7-2 16,7-8-1-16,-7-3-180 16</inkml:trace>
  <inkml:trace contextRef="#ctx0" brushRef="#br0" timeOffset="65664.56">2594 6456 283 0,'0'5'16'0,"0"-3"-17"16,0-2 0 0,0 2-4-16,0 0 7 0,0 3-5 15,0 1 10-15,0 1 0 16,0-4 6-16,0-2 7 15,0-1 10-15,0 1 6 16,0-1 4-16,0 2-7 16,0-2-8-16,0 0-5 15,0 0-11-15,0 0-3 16,0 0-6-16,0 0 2 0,0 0 0 16,0 0-1-1,0 0-1-15,0 0 1 16,0 0-1-16,0 0 1 15,0 0 0-15,0 0 3 0,0 0-3 16,0 0 1-16,0 0-1 16,0 0-1-16,0 0 2 15,0 0-3-15,0 0 2 16,0 0-1-16,0 0 0 16,0 0 1-16,0 0-6 15,-5 0-53-15,-2 0-47 16,-2-2-71-16,2-5 0 15</inkml:trace>
  <inkml:trace contextRef="#ctx0" brushRef="#br0" timeOffset="66407.57">2594 6456 86 0,'-76'-45'58'15,"70"38"-17"-15,-1 3 7 16,7 3 7-16,-3 1-13 0,3-2-7 16,0 2-13-16,0-1-7 15,0 1 1-15,0 0 1 16,0 0-2-16,0 0 2 15,0 0 4-15,0 0-8 16,0 0-4-16,0 0-5 16,0 0-1-16,0 0-3 15,6 0-1-15,14 0 0 16,10 0 4-16,5 0-1 16,9 0-1-16,7 0 2 15,7-1-2-15,6-3-1 16,3-1 1-16,4 3 2 0,-1-1-2 15,5-1 0-15,1-1-2 16,1 3 2-16,5-1 1 16,6 1-1-16,3-2-4 15,1 2 6-15,3-4-3 16,-1 5 0-16,-3 1 2 16,-3 0 0-16,-6 0 0 15,-5 0-2-15,2 4 1 16,-3-1-2-16,-6-1 2 15,-5 2-1-15,-10-4 2 16,-11 0-1-16,-10 0 0 16,-6 0-1-16,-9 0 0 15,-5 0 4-15,-6 0-7 0,-4 1 7 16,-2-1-2-16,-2 1 0 16,0-1 1-16,0 0 2 15,0 0 3-15,1 1-4 16,5 1-1-16,5-1-4 15,4 3 4-15,5 0-3 16,3 2 5-16,1 0-2 16,0 0-3-16,-4 0 1 15,-6-2 0-15,-1-1 0 16,-5-2-2-16,-2-1 3 16,-6 0-3-16,0 0 2 15,0 0-1-15,0 0 3 0,0 0-2 16,0 0 0-16,0 2 1 15,0-2-1-15,0 0 2 16,0 0-1-16,0 0-1 16,0 0 1-16,0 0 0 15,0 0 0-15,0 0 1 16,0 0-1-16,0 0-2 16,0 0 2-16,0 0-4 15,3 2-1-15,10-1-31 16,-7-1-118-16</inkml:trace>
  <inkml:trace contextRef="#ctx0" brushRef="#br0" timeOffset="68548.08">5403 6338 365 0,'-5'-5'22'16,"1"0"-15"-16,-2 4 21 15,6 1 15-15,0 0-7 16,0 0-3-16,0 0-13 0,0 0-10 15,0 0-2-15,0 0 0 16,0 0 0-16,0 0-2 16,0 0-5-16,0 0 1 15,0 0-1-15,0 0 1 16,0 0-2-16,0 0-4 16,0 0 3-16,3 0 0 15,16 0 2-15,2 0-2 16,4 0 4-16,4 0-3 15,-1 1 1-15,3 0 0 16,2 3-2-16,0-1 3 16,3 0-2-16,5 1 1 0,-2-1-1 15,7-2 1-15,-1 2-1 16,0-1 2 0,-1 0-2-16,1 3 2 15,-1-1-1-15,-2 0-2 0,0-1 3 16,3 0-3-16,-5 2 2 15,7 0-1-15,6-2 1 16,15 0 0-16,11-3-2 16,12 0 3-16,-2 0 0 15,-2 0-2-15,-10 0-1 16,-6 0 4-16,-5 0-3 16,-6 4 2-16,-5 3-3 15,-5 3 1-15,-1-3 0 0,-4-2 1 16,3 1 2-16,-3 0-1 15,1-2 1 1,2-1 8-16,-1 1-8 16,-2-3-1-16,-2 0 0 0,-7-1-2 15,-8 2 2-15,-8-2-2 16,-7 1 0-16,3 1 0 16,-1-1 1-16,-4 0 0 15,-2-1-1-15,-2 0 2 16,-4 0-3-16,0 0 2 15,0 0-2-15,4 0 0 16,5 2 1-16,2-1 1 0,2 1 0 16,2-1-1-16,1 0 1 15,1-1-3 1,5 2 4-16,-1-2-2 16,-1 0-1-16,1 0 2 0,-4 0-1 15,-3 0 0-15,-1 0 0 16,-2 0 2-16,-3 0-3 15,-2 0 2-15,-2 0-2 16,-4 0 2-16,-3 0-2 16,0 0 3-16,0 0-1 15,0 0-1-15,0 0 3 16,0 0-2-16,0 0 4 16,0 0-4-16,0 0 3 15,0 0-4-15,-2 0 2 16,-18 0-9-16,-9 10-64 15,-9 9-153-15</inkml:trace>
  <inkml:trace contextRef="#ctx0" brushRef="#br0" timeOffset="91680.18">11898 6445 283 0,'0'0'16'0,"-2"0"9"15,-2 0 16-15,-4 0-9 16,5 0 8-16,-3 0-8 16,-1 0-13-16,-2 0 3 15,-3 0-4-15,-4 0-4 16,-5 8-8-16,-2 2-4 0,-2 2-1 15,-5-1 0-15,-2-1 0 16,-3-3 2 0,-5-3 3-16,-5 0 5 15,-3 0-1-15,-5-2-5 0,-8-1 1 16,0-1-6-16,-12 0 3 16,-4 0-2-16,-8 0 1 15,-3-7 4-15,3-8-3 16,5-8 2-16,9-4-3 15,12-9 3-15,5-8-5 16,7-13 3-16,8-13-6 16,8-14 5-16,9-8-1 0,6-3-2 15,6 2 2-15,0 8-1 16,1 11 1 0,4 11-2-16,2 13 2 15,3 13 1-15,0 10-4 0,0 8 4 16,20 1-6-16,17-7 2 15,12-5 1-15,15-11 2 16,13 1 0-16,13-3-2 16,13-3 1-16,13 0-3 15,3 6 3-15,-4 6-1 16,-10 12 1-16,-5 8-2 16,-12 7 3-16,-5 3-3 15,-5 1 2-15,-2 3-1 0,0-2 3 16,-5 1-3-1,1 1 1-15,-8 0 1 16,-5 0-3-16,1 0 4 16,-6 0-3-16,-1 1 2 0,-2 10-3 15,1 2 2-15,5 7 0 16,7 1 0-16,5 1 1 16,5 2-1-16,-3-3 0 15,3 3 1-15,-2-1 0 16,-3-2-2-16,2 5 2 15,-10 0-1-15,-6 5 1 16,-7 8-1-16,-11 5 0 0,-4 14-1 16,-9 7 0-16,-5 7 3 15,-9 4-4 1,-1 2 4-16,-2-7-4 16,1 0 3-16,1-7-2 0,-1-1 2 15,-2-3 0-15,-2-2-1 16,-4 5 0-16,-4 2 0 15,-14 2 2-15,-9 4-3 16,-6-1 4-16,-7-6-3 16,-2-4 3-16,-6-9 0 15,-8-9 2-15,-10-1 5 16,-12-11-1-16,-16-3 3 16,-15-7-9-16,-16-3 12 15,-8-3-9-15,1-1 8 16,2-4-5-16,12-2 1 15,7-5 2-15,16-2-1 16,15 0 0-16,11-13-5 0,12-1-1 16,2-2-5-16,6 2 4 15,7 1-5-15,2 2 2 16,7 1 0-16,2 3-1 16,1 0-6-16,4 5-7 15,3 0-7-15,5 2-18 16,6 0 9-16,7 0-35 15,5 0-67-15,0-1-117 16</inkml:trace>
  <inkml:trace contextRef="#ctx0" brushRef="#br0" timeOffset="104134.49">8877 7602 467 0,'0'9'12'0,"2"-7"-38"16,31-2 25-16,13 0-3 15,12 0 9-15,10-5 0 16,11-1 2-16,5 0 1 0,13 1 2 15,10 5 3-15,7 0-9 16,4 2 0-16,-2 12 0 16,-4 6 1-16,-11 2-1 15,-5 1 1-15,-6 1 3 16,1 0 1-16,5-2 2 16,2-1-4-16,3-2-2 15,-3-5-1-15,-1-3-2 16,0-4 1-16,-3-1-1 15,-12 1-1-15,-14-2-1 16,-20 1 2-16,-24-2-2 16,-11-1 0-16,-10-2-2 0,-1-1 7 15,-2 0-4-15,0 0 2 16,0 2-7-16,-9 9-33 16,-23 5-56-16,-14 1-187 15</inkml:trace>
  <inkml:trace contextRef="#ctx0" brushRef="#br0" timeOffset="106172.28">2358 7689 109 0,'14'0'246'16,"-8"0"-244"-16,6-17-10 16,-3 12 6-16,4-2 1 15,5-2 0-15,3-3 4 16,3 2-2-16,-2 1 2 0,-1 2-2 15,0-2 1-15,0 4-3 16,1 1 4-16,3 0-1 16,5 4-2-16,-2 0 0 15,6 0 0-15,4 0 1 16,1 0-1-16,5 0 3 16,1 4-3-16,7-4 1 15,2 0-1-15,4 0 3 16,3 0-3-16,-3 0 4 15,6 0-3-15,0 2 0 16,6 7 2-16,1 2-4 16,4-3 4-16,4-1-3 0,3-3 3 15,3-4-1-15,4 0 9 16,-1-5 0-16,-5-6-5 16,-2-1 0-16,-4 6-1 15,-1 1-1-15,2 5-1 16,-4 0-3-16,0 6 1 15,-3 5 0-15,-1 2 0 16,4-5 1-16,4-4-1 16,8-3 0-16,2-1 1 15,1 0 0-15,-8-11 5 16,0-3-1-16,-5 2 0 16,-4 0-3-16,-2 4 1 15,-1 6-4-15,-7 0 2 0,2 2-2 16,3 0 0-16,3 0 1 15,6 0-2-15,7 0 3 16,5 0 1 0,0 0 0-16,3-12-2 0,-2-3 2 15,6-2-2-15,-4 2 1 16,-1 3 0-16,-13 6-3 16,-5 1 4-16,-7 5-5 15,-8 0 5-15,1 0-4 16,-1 9 2-16,1 0-1 15,0-2 0-15,3-1 0 16,0-6 0-16,3 0 2 0,-2 0-2 16,2 0 2-16,-2 0-3 15,-1 3 1-15,-3 2 0 16,3 6 1-16,-6 1-1 16,9 7 0-16,1-1 1 15,8-1-3-15,8-1 6 16,2-6-6-16,-1-3 4 15,-6-6-2-15,-7-1 3 16,-10 0-2-16,-11 0 0 16,-8 0 1-16,-7-1-2 15,-10 1 0-15,-9 0 0 16,1 0 3-16,-5 0-5 16,-2 0 3-16,-1 0-2 0,2 0 0 15,5 7 1-15,-4 5 0 16,-1 11-6-16,-9 0-64 15</inkml:trace>
  <inkml:trace contextRef="#ctx0" brushRef="#br0" timeOffset="107580.28">15055 6568 553 0,'-19'-7'5'0,"10"-1"-4"16,0 8 2-16,-4 0 9 16,-1 0 8-16,-4 0-6 0,-4 15-9 15,2 7-3-15,1 5 1 16,3 2-3-16,4 6 5 15,3 7-5-15,3 5 6 16,1 11-5-16,5 6 3 16,0 7-4-16,5 2 2 15,19-1-1-15,11-5-2 16,10-7 1-16,12-12 0 16,5-13 1-16,2-13-2 15,2-17 2-15,-3-5-4 16,-8-16 8-16,-7-18-3 15,-4-12 0-15,-7-12-2 16,-7-8 3-16,-9-8-2 0,-14-2-1 16,-7-1 4-16,-10 2-4 15,-23 5 6-15,-12 9-6 16,-6 8 3-16,-2 13 2 16,-3 11 4-16,-1 9 4 15,2 9-6-15,6 7-6 16,8 4-2-16,10 1 1 15,9 15-5-15,14 9-1 16,8 9-37-16,11 1-42 16,25-3-122-16</inkml:trace>
  <inkml:trace contextRef="#ctx0" brushRef="#br0" timeOffset="108104.02">15578 6831 530 0,'-27'-1'-28'0,"5"-2"23"15,10 2 6 1,6 1 14-16,3-2 12 0,3 1-15 16,4-5-19-16,23-2-2 15,18-9 13-15,11-7-3 16,14-5 3-16,12-10-3 15,10-4 3-15,14-7 3 16,15-11 5-16,9-6 2 16,8-3-8-16,5-1-3 15,0 3-1-15,-6 7-1 0,-14 5-2 16,-12 7 3-16,-17 8-2 16,-14 10 0-1,-16 2 1-15,-13 5 0 16,-10 0 2-16,-8 1 14 0,-8 2 8 15,-5 3-18-15,-2 0 3 16,-5 1-13-16,5 2 6 16,-4-2-3-16,-3 2-3 15,-8-2-58-15,-3 0-92 16</inkml:trace>
  <inkml:trace contextRef="#ctx0" brushRef="#br0" timeOffset="108323.43">17155 5729 592 0,'-1'-2'6'0,"1"1"-16"16,16 1-9-16,18 1 19 15,9 21 0-15,1 13 3 0,-3 10-4 16,-13 8 3-16,-12 8-2 16,-16 3 2-16,-4 1 0 15,-22-3 0-15,-12-8 3 16,0-8-5-16,6-12 1 15,9-5 0-15,13-10-8 16,10-17-59-16,14-4-152 16</inkml:trace>
  <inkml:trace contextRef="#ctx0" brushRef="#br0" timeOffset="108736.4">17759 5547 704 0,'-53'0'-3'16,"0"19"-1"-16,8 12 6 15,9 10 0-15,9 15 5 16,9 17-2-16,11 14 1 16,7 7-7-16,4 2 3 15,23-2-2-15,9-3 0 16,6-6-1-16,11-11 3 15,1-13-2-15,5-13 1 16,-2-16-2-16,-2-16-2 16,6-15 1-16,2-7-2 0,2-37 6 15,2-19-1-15,-7-17 3 16,-15-16-5-16,-16-6 3 16,-20-9-2-16,-9 3 3 15,-27 4 1-15,-26 11 3 16,-14 15 12-16,-12 15 2 15,-3 16-2-15,3 15-12 16,-1 16 1-16,-1 14-8 16,5 1 0-16,5 23-3 15,8 20-13-15,7 17-51 16,4 4-91-16</inkml:trace>
  <inkml:trace contextRef="#ctx0" brushRef="#br0" timeOffset="112824.4">16654 5424 599 0,'0'-8'8'0,"0"2"-2"16,0 6 5-16,0 0 19 15,-1 0-17-15,-8 13-13 16,-1 18-3-16,-2 13 2 16,3 5 3-16,3-5-4 15,3-4 4-15,0-4-5 16,-2 2 5-16,-2 2-4 0,-5 1 2 15,0-1 1 1,-1-4-1-16,5-10-1 16,4-14 1-16,2-7 1 15,2-5-4-15,0 0 0 0,6 0 0 16,20 0 1-16,8-3 6 16,10-10-4-16,6-8 2 15,2 0 0-15,-3 1 0 16,-4 2-3-16,-9 2 2 15,-8 0-8-15,-9 4-39 16,-11-5-77-16,-8 0-103 16</inkml:trace>
  <inkml:trace contextRef="#ctx0" brushRef="#br0" timeOffset="113048.46">16792 5562 392 0,'-15'30'71'0,"0"2"-70"15,1 9 1-15,8 7 0 16,5 1 3-16,1 5-1 16,0 10-4-16,0 0 2 15,7 0-3-15,-1-5 3 16,0-6-8-16,-4-10-60 15,-2-14-143-15</inkml:trace>
  <inkml:trace contextRef="#ctx0" brushRef="#br0" timeOffset="124848.96">16966 6172 127 0,'0'6'90'15,"-2"-5"-82"-15,1-1 38 16,1 0-5-16,0 0-22 0,0 0-13 16,0 0-6-16,0 0 3 15,-2 0-4 1,2 0 7-16,-1 0 10 16,-2 2 17-16,-3 1-9 0,-1 1-15 15,-1 0 1-15,-1 0 3 16,-1 0-3-16,1-1 4 15,0 1 0-15,0-2-5 16,0 2-5-16,-3 0 0 16,-3 0-2-16,-4 2 0 15,-4 1-3-15,-2-2 3 16,-6 1-3-16,0-2 4 16,-5-4-4-16,-3 0 4 15,2-2-2-15,0-16 0 16,1-7-2-16,2-9-3 15,-2-5-3-15,1-6 2 0,-4-3-2 16,4 0 8-16,1-1-2 16,7 5 0-16,9-3 5 15,6 3-2-15,11 1-2 16,1-3 0-16,0 0 0 16,16 2 0-16,5-2 1 15,6 1 0-15,0 2-2 16,1 4 3-16,5 2-2 15,0 4-1-15,4 1 2 16,1 1-2-16,0 2 1 16,-2 3-1-16,-1 2 2 15,3 3-2-15,2 5 0 16,-2 6-1-16,4 4 3 0,3 4-5 16,-3 2 4-16,0 4-2 15,-3 15 0-15,-1 10 0 16,-3 9 1-16,-3 10 0 15,-2 6 1-15,-7 6 1 16,2 3-2-16,-8 2 0 16,-1 2 1-16,-8 1 1 15,-7 0-4-15,-1 0 3 16,-3-1-1-16,-16-4-4 16,-4-3 4-16,-2-9-7 15,-3-5 9-15,-3-8-2 16,-4-5 2-16,0-4 0 0,-5-4-1 15,-2 0 0-15,-2-3 0 16,-3-2 0-16,-2-4 1 16,1-4-1-16,1-5 1 15,5-7 3-15,1 0-4 16,3-6 3-16,5-13 4 16,2-6-4-16,5-5 8 15,3 3-5-15,-1 0 0 16,3 2-4-16,3 2 3 15,0 3 2-15,3 2-2 16,2 1-1-16,2-2-3 16,-2-4-1-16,4-3 1 15,0-7-1-15,3-5-1 0,3-6 2 16,2-9-3-16,1-8 3 16,0-7-2-16,6-5-1 15,10-2-1-15,5 1-2 16,1 9 2-16,-2 9-3 15,2 10 7-15,0 6-3 16,2 5 3-16,3 4-2 16,4 7-1-16,1 4 2 15,2 5-2-15,4 3 2 16,4 3-2-16,12 7-2 16,5 2 1-16,8 5 0 15,4 17-3-15,6 7 1 0,8 9-3 16,-2 6-8-16,-1 8-43 15,-10 9-18-15,-20 8-14 16,-15 6-4 0,-12 4 36-16,-16-3 1 0,-9-4 45 15,0-3 8-15</inkml:trace>
  <inkml:trace contextRef="#ctx0" brushRef="#br0" timeOffset="127219.56">15259 5976 260 0,'-9'-8'16'16,"0"1"-10"-16,8 6 32 15,-2 1 17-15,3-2-20 16,0 2-18-16,0-1-5 16,0 1-4-16,0 0 0 15,0 0 1-15,0 0 15 16,0-2-5-16,0-3-6 15,6-5-10-15,16-8 2 16,6-4 3-16,3 4-3 0,-1 6 0 16,-6 4-5-1,-1 7 4-15,-4 1-5 16,-4 3 3-16,0 17 0 16,-5 14-1-16,-2 16 6 0,-5 10 0 15,-3 7 3-15,0-2-4 16,-18-4-7-16,-3-9 3 15,-3-9 1-15,0-14-1 16,0-11 2-16,-1-8-2 16,1-5 3-16,6-4 1 15,4-1 5-15,6 0 5 16,6 0-3-16,2 0-3 0,0 0-6 16,0 0-3-1,0 0-5-15,0 0 0 16,5 0-1-16,14 0 3 15,4 0 4-15,5-1-3 0,-3 0 4 16,4-1-5-16,0 2 4 16,1 0-3-16,-2 0 3 15,-2 0-4-15,-10 0 2 16,-4 0 3-16,-5 0-5 16,-4 0 4-16,-3 0-2 15,0 0 0-15,0 0 0 16,0 0 0-16,2 0 0 15,1 0 0-15,2 0-1 16,2 0 1-16,5 0 2 16,-2 0-15-16,-1 0-58 15,-3 0-77-15</inkml:trace>
  <inkml:trace contextRef="#ctx0" brushRef="#br0" timeOffset="127856.9">15646 6515 287 0,'-25'0'19'16,"7"2"-16"-16,0-1 23 16,2 1 33-16,1-2-27 15,0 1-28-15,2-1-2 0,1 0 3 16,-3 0-1-16,6 0 0 15,0 0-2-15,2 0 3 16,4 0-5 0,0 0 5-16,3 0 1 0,0-6-9 15,11-9-44-15,7 0-61 16</inkml:trace>
  <inkml:trace contextRef="#ctx0" brushRef="#br0" timeOffset="131020.02">8693 7390 147 0,'0'1'122'16,"0"-1"-74"-16,0 0-8 15,0 0 3-15,0 0 0 16,0 0-19-16,0 0-2 15,0 0 2-15,0 0 0 16,0 0-3-16,0 0-8 16,0 0 2-16,0 0-6 15,0 0 2-15,0 0-6 0,0 0-3 16,0 0 2-16,0 0-2 16,0 0 3-16,0 0-8 15,0 0 9-15,0 0-6 16,0 0 2-16,0 0-4 15,0 0 2-15,3 0 3 16,4 0-6-16,3 0 5 16,10 0-4-16,4 0 6 15,6-2-6-15,2 2 4 16,1 0-4-16,4 0 2 16,0-3 0-16,5-2 2 15,1-2-3-15,1-3 1 0,-4-1 3 16,-9 3-5-16,-4-1 4 15,-9 5-4-15,-11 3 4 16,-4-1-2-16,-3 2 0 16,0 0 3-16,0 0 0 15,0 0 3-15,0 0 1 16,-13 0 12-16,-13 0-13 16,-6-2-2-16,-13-1-6 15,3-1 4-15,-3 1-1 16,1 0-3-16,5 2 3 15,3-3 0-15,5 3 0 16,4 1-3-16,5-1 4 16,4 1-3-16,8-1 3 0,4 1-4 15,4 0 1-15,2 0-1 16,0 0-26-16,21 0-29 16,13 14-33-1,11 1-5-15,4-10-143 0</inkml:trace>
  <inkml:trace contextRef="#ctx0" brushRef="#br0" timeOffset="131952.53">9972 7438 170 0,'-19'0'22'0,"5"0"-15"15,3 0 47-15,3 0-3 16,0 0-31-16,-6 0-9 0,-1 0-4 16,-6 0-5-16,-6 3-5 15,0 7 7-15,3-7-2 16,-3-3 5 0,5 0 19-16,-3 0 14 0,-2 0-6 15,2-2-19-15,-2-4 4 16,0-1-10-16,0 1-3 15,2 1 2-15,-2 1 9 16,8 0-10-16,-1 1 19 16,5 1-2-16,5 0 1 15,6 0-8-15,1 2-1 16,3 0-7-16,0 0-1 0,0 0-10 16,0 0 5-1,0-2-3-15,-2 2 0 16,2 0 1-16,0-1-2 15,0 1 3-15,0 0-2 0,0 0-1 16,0 0 1-16,0 0 1 16,-3-1 2-16,-13-2 1 15,-7-1 11-15,-10-1-14 16,-2 0 7-16,4 3-6 16,3 0 2-16,11 1 2 15,8-1-2-15,5 2 0 16,4 0-1-16,0-1 0 15,0 1-8-15,0 0 4 16,0 0-2-16,4 0 3 16,13 0-3-16,9 0 5 15,12 0-3-15,15 0 0 16,17 0 3-16,14 0-2 0,6-8 0 16,0-3 0-16,-10-3 2 15,-11 3-3-15,-12 2 2 16,-19 2-1-16,-14 3 0 15,-12 1 0-15,-11 1 0 16,-1 2 1-16,0-2 2 16,0 0 7-16,-7 2-10 15,-6-1 3-15,-1 0-2 16,1 1 1-16,2 0 1 16,2 0-1-16,1 0-2 15,1 0-1-15,1 0 2 16,2 0-5-16,2 0 7 0,2 0-7 15,0 0-10-15,0 0-38 16,16 1-57-16,6 8-21 16</inkml:trace>
  <inkml:trace contextRef="#ctx0" brushRef="#br0" timeOffset="136068.13">15593 6509 373 0,'-2'1'3'0,"-10"-1"1"16,8 1 8-16,2-1 9 15,2 2-7-15,0-2-11 0,0 0-3 16,0 0 2-16,0 0 6 16,0 0 5-1,-3 0 10-15,-2 2 2 16,-8 0 9-16,-3 6-20 0,-2 1-2 15,-3 0-1-15,-1 2 4 16,3-4-7-16,-2 2-2 16,4-4 1-16,-3-1 0 15,-1 1 3-15,-7-5-1 16,-4 0 2-16,-2 0-8 16,-3-6 2-16,-2-7-5 15,-1-3 2-15,1 0-1 16,3-2 1-16,4-4 1 15,0-4-4-15,5-5 2 16,4-5-4-16,0-7 3 16,2-1 2-16,5-2-4 15,3 0 2-15,4 2 0 0,1 2 2 16,4 0-5-16,2 2 4 16,2 2-1-16,0-2 0 15,0-1-1-15,15-3 1 16,10-3-1-16,4-3 0 15,2 2 2-15,2 3-3 16,-1 8 5-16,-2 4-5 16,3 2 2-16,-2 5 0 15,5 2-1-15,0 4 0 16,4 6 0-16,5 2 1 16,-3 6-1-16,3 1 1 15,-1 5 0-15,1 0-1 0,2 14-2 16,-2 14 3-16,-2 9-4 15,-9 13 4-15,-4 11-1 16,-9 9-1-16,-8 7 4 16,-5-1-3-16,-5-3 0 15,-3-7-1-15,0-6 4 16,-11-4-2-16,-8-3 1 16,-3-5-1-16,-10-2 0 15,-2-1 0-15,-7-6 0 16,5-3-7-16,4-4-17 15,9-10-9-15,9-8-37 16,10-7-8-16,4-7-95 16</inkml:trace>
  <inkml:trace contextRef="#ctx0" brushRef="#br0" timeOffset="136895.91">16966 6467 326 0,'-38'1'100'0,"-6"-1"-97"15,1 0-3-15,-2 0 38 16,-1-3 3-16,-2-6-9 15,0-2-14-15,-2-6-7 16,1-4 5-16,0-7-5 16,7-6 1-16,3-12-5 15,8-10-2-15,7-6-1 16,5-8-4-16,7 1 1 0,3 2 1 16,8 3-2-16,1 0 0 15,4-1 2-15,17 0-4 16,2-2 5-16,4 6-3 15,6 1 1-15,6 4-1 16,0 3 1-16,8 4 0 16,-2 7-2-16,2 10 1 15,3 5-3-15,-1 10 1 16,1 6 0-16,1 10 1 16,0 1 0-16,2 8 1 15,-2 20-3-15,1 13 2 16,-3 15 0-16,-5 12 0 15,-7 13 3-15,-6 6-4 0,-7 3 4 16,-7 1-3 0,-4-10 0-16,-9-12 1 15,-4-10 0-15,0-9 1 16,-17 0-1-16,-12 0 3 0,-13 3-5 16,-1 3-40-16,-9-6-81 15,0-10-331-15</inkml:trace>
  <inkml:trace contextRef="#ctx0" brushRef="#br0" timeOffset="137384.5">15217 6515 407 0,'15'3'-32'16,"12"-3"1"-16,9 0 28 16,6 0-11-16,8 0-140 15</inkml:trace>
  <inkml:trace contextRef="#ctx0" brushRef="#br0" timeOffset="146580.75">18074 9130 388 0,'-37'12'5'16,"-6"-2"-2"-16,-5-2-3 15,-12 1 8-15,-14 0 22 16,-15 3-12-16,-13 0-2 16,-12 2-4-16,-14 0 7 15,-5-2-7-15,-3-5 10 0,-1-4-6 16,5-3-3-1,0-1-3-15,5-20-3 16,7-14 11-16,6-15-3 16,7-15-2-16,-1-13-8 0,1-11 3 15,1-5-9-15,-2-4 3 16,2 2 0-16,7 10-1 16,10 6-2-16,9 10 3 15,10 3 1-15,4 3-4 16,2 0 3-16,5 3-2 15,4-5 3-15,4-5-5 16,9-12 2-16,6-10-1 0,13-12-1 16,6-4 1-1,8-1-2-15,5 0 3 16,-1 7 0-16,-1 6 1 16,-3 11-2-16,-1 4 1 0,1 7 2 15,-1 4-3-15,-4 1 3 16,4 2-3-16,-2 1 0 15,2 0-7-15,2 5 7 16,5 2-7-16,3 2 6 16,0-1-2-16,9 1 3 15,10-2-2-15,8-2 0 16,10-6 4-16,10-7-6 16,15-6 7-16,16-8-5 15,6-2 5-15,10 4-4 16,0 3 3-16,1 10-1 15,5 13 0-15,2 6 1 16,9 6-2-16,5 2 0 0,8-3 0 16,9 1-1-16,11-1-3 15,14-1 5-15,10 1-3 16,9 0 3-16,7 5 0 16,0 7-2-16,-8 9 4 15,-5 10-4-15,-14 9 2 16,-11 9-2-16,-2 1 4 15,1 1-2-15,5 17 0 16,11 6 0-16,9 5-2 16,5 2 4-16,1 5-4 15,-6-1 4-15,-20 0-4 16,-14 7 5-16,-15 3-6 0,-11 9 5 16,-12 11 0-16,-9 13-2 15,-11 19 0-15,-10 23 1 16,-5 12 0-16,-8 16-4 15,2 9 3-15,-2 3-3 16,-9 0 5-16,-12 5-4 16,-14 6 4-16,-16 6-2 15,-4 8 2-15,-17-2-4 16,-18-5 2-16,-8-11-2 16,-7-17-1-16,-2-14 4 15,0-13-4-15,-9-6 3 16,-1-3-3-16,-13 0-3 15,-13 3-8-15,-13-1 2 0,-15 1-7 16,-17 2 7-16,-16 0 4 16,-13-2 6-16,-18-8 4 15,-1-8-2-15,6-15 1 16,8-12 2-16,12-12 3 16,3-5 0-16,5-11-2 15,4-5-3-15,9-15-1 16,6-15 1-16,9-11-2 15,17-12 1-15,22-22-1 16,26-16-9-16,38-11-35 16,16-12-66-16</inkml:trace>
  <inkml:trace contextRef="#ctx0" brushRef="#br0" timeOffset="147448">20199 6707 554 0,'-15'-4'5'0,"14"-1"-3"0,1 5 2 16,0 0 3-16,25 0-6 15,26-3-1 1,23-1 7-16,16-6 8 16,0-1-6-16,-5-3-3 0,-12 3-4 15,-16 4 0-15,-17 2-2 16,-16 1 1-16,-15 4-1 15,-9 0-1-15,0 0-12 16,-23 0-37-16,-21 4-202 16</inkml:trace>
  <inkml:trace contextRef="#ctx0" brushRef="#br0" timeOffset="147679.37">20199 6826 709 0,'-7'0'5'16,"7"0"-22"-16,15 0 2 0,29 0 4 16,22 0 14-16,16 0-1 15,7-6 1-15,-2-4 0 16,-16 1 2-16,-11 0-2 16,-19 1-6-16,-13 2 5 15,-11 1-4-15,-9 2 0 16,-4 3-16-16,-3 0-45 15,-1-7-30-15,0-10-47 16</inkml:trace>
  <inkml:trace contextRef="#ctx0" brushRef="#br0" timeOffset="147943.64">20646 6353 727 0,'-3'0'-3'0,"3"0"-7"16,13 14-2-16,20 15 7 16,12 16 7-16,5 7-2 15,-2 7 1-15,-12 0 0 16,-15-3-1-16,-17-2 0 16,-4-4-1-16,-24-5 1 15,-19-2-1-15,-9-3 3 16,-3-5-2-16,7-6 1 15,16-11-1-15,13-6 0 0,17-5-50 16,2-7-156-16</inkml:trace>
  <inkml:trace contextRef="#ctx0" brushRef="#br0" timeOffset="150113.13">21924 4131 297 0,'-15'-7'4'0,"1"2"-10"16,7 5 13-16,-2 0 3 15,3 0 10-15,0 0-4 16,-3 0-3-16,-9 4-7 16,-8 15-5-16,-10 16 1 15,-7 11 0-15,-6 16-1 16,-3 14 1-16,-2 12-2 15,-4 12 0-15,0 5 1 0,-2 5 0 16,4 5 1 0,2 3 4-16,5 8 1 15,1 8 1-15,5 12-4 16,2 14 9-16,5 12-10 0,6 7 2 16,4-3-1-16,7-9-3 15,4-9 1-15,8-10 1 16,5-2-2-16,2 4 1 15,0 7 1-15,2 2-5 16,12-1 2-16,3-3 0 16,1-5 1-16,-2-6 0 15,3-2 1-15,1-12-1 16,-1-4 0-16,5-3 1 16,1-8-3-16,8-1 2 15,4-6-2-15,8-5 2 16,3-9-3-16,1-10 3 15,3-12-1-15,2-10 1 0,-1-7 0 16,5-12-1-16,2-6 2 16,8-8 1-16,10-12 1 15,7-9-2-15,3-5 5 16,1-3 2-16,-1 0-4 16,-1-7 1-16,0-6-5 15,0-6 1-15,-6-6-1 16,3-6 2-16,-1-5 0 15,7-6 3-15,0-7-4 16,1-8 5-16,-4-3-6 16,-4-8 3-16,-2-9 0 15,-4-9-4-15,-1-6 3 0,0-10-2 16,-8 4 4-16,-5 2-1 16,-8 0 1-16,-6 4 0 15,-1-1 0-15,-5-3-1 16,0 0-4-16,-6-5 3 15,-1 0-4-15,1-6 3 16,-2-9-2-16,0-7 2 16,1-9-2-16,-2-3 3 15,1-1-3-15,-4 2 1 16,-7 10 1-16,-8 13-5 16,-7 10 4-16,-9 8-2 15,0 4 4-15,-7-1-2 16,-11-1 1-16,-8-5 0 0,-5-4 1 15,-2-5 1-15,-1 0-4 16,-4 0 2-16,2-1 0 16,-3 2 2-1,0 4-4-15,3-1-1 0,3 5 1 16,0 0-3-16,1 3 7 16,0 4-5-16,-7 3 3 15,-5 5 1-15,-6 1 0 16,-8 4-2-16,-5 5 3 15,-1 4-3-15,-1 6 2 16,2 8 1-16,5 1-3 16,1 0 3-16,4 4-3 0,-1-1 0 15,-6 2-1-15,-4 5 3 16,-7 5-4-16,-7 6-1 16,-9 6 3-16,-12 7-3 15,-12 7 3-15,-11 6-5 16,-13 5 9-16,-3 0-8 15,2 2 7-15,11 8-7 16,15-3 6-16,20 1-4 16,15 2 2-16,9 5-16 15,5 10-57-15,0 10-29 16,-6 5-250-16</inkml:trace>
  <inkml:trace contextRef="#ctx0" brushRef="#br0" timeOffset="166416.29">15263 11169 538 0,'-35'-16'1'0,"11"0"1"15,-3 8 5-15,3 5 32 16,-4 3 15-16,0 0-33 15,-6 9 2-15,-5 10 1 16,-3 10-1-16,5 9 4 16,3 8-12-16,7 5-6 0,7 5 0 15,6 2-1-15,6 0-6 16,8 0 0-16,0-4-2 16,6-4 1-16,16 2-3 15,10-3 3-15,8-4-2 16,4 1 0-16,7-5 4 15,4-4-5-15,5-4 4 16,5-8-4-16,1-4 4 16,4-10-5-16,-2-6 3 15,2-5-1-15,4-2 0 16,-2-19 0-16,-5-7-3 16,-6-5 3-16,-13-7-4 15,-9-9 4-15,-14-6 0 0,-13-9 2 16,-12-12 0-16,-9-6 2 15,-29-9-2-15,-15-3-1 16,-12 5 4-16,-10 7-4 16,-1 14 4-16,4 19-6 15,9 15 4-15,6 17-1 16,10 11-1-16,8 6 0 16,6 7-7-16,9 20 0 15,8 13-24-15,14 14-36 16,2 9-72-16,11-7-128 15</inkml:trace>
  <inkml:trace contextRef="#ctx0" brushRef="#br0" timeOffset="166727.56">15482 11267 609 0,'-35'-3'-10'16,"11"3"6"-16,9 0 3 15,9 7 5-15,6 11-6 16,0 14-10-16,15 14 15 16,7 10-3-16,7 4-2 15,-4-6 1-15,-6-7 2 16,-8-9-2-16,-11-12 4 0,0-6-4 16,-24-6 24-16,-13-2 19 15,-7-7-12-15,0-3-5 16,2-2-13-16,8-2-1 15,5-8-9-15,10 3 3 16,9 1-8-16,5 3 1 16,5 0-32-16,5-2-41 15,23-5-48-15,11-5-13 16</inkml:trace>
  <inkml:trace contextRef="#ctx0" brushRef="#br0" timeOffset="167376.81">20339 10451 678 0,'-37'-13'-13'15,"3"13"4"-15,-5 2 7 0,-10 38 11 16,-4 20-4-16,-2 17 6 16,10 13 3-16,13-11-5 15,14-11 3-15,10-10 0 16,8-15-3-16,0-5-6 15,13-6 3-15,13-6-6 16,10-8 3-16,6-8-5 16,12-10 5-16,7 0-1 15,4-25-1-15,1-17-18 16,-11-8-43-16,-24-7-69 16,-31-1-349-16</inkml:trace>
  <inkml:trace contextRef="#ctx0" brushRef="#br0" timeOffset="167548.37">19974 10700 687 0,'-10'0'-26'0,"10"0"26"16,0 0-3-16,1 0 2 16,26 0-5-16,19 5 3 15,20 5 9-15,11 0-6 16,10 0 4-16,-1-1-18 15,-16 0-147-15</inkml:trace>
  <inkml:trace contextRef="#ctx0" brushRef="#br0" timeOffset="167988.19">20310 11271 520 0,'-67'0'51'15,"-5"0"-58"-15,0 0 11 16,-5-18 12-16,-1-7 7 16,-3-7-8-16,2-3 4 15,9-7 13-15,7-4-10 16,8-3-7-16,10-6 1 16,12 0-4-16,10-4-2 15,14-4-1-15,9-10-7 0,0-9-2 16,21-8-3-16,20-6 6 15,14 0-5-15,12 7 0 16,8 8 2-16,8 16-2 16,0 10 4-16,-3 13-4 15,0 13 2-15,-2 17-1 16,2 12 2-16,1 15-2 16,-1 28 2-16,-12 20 1 15,-8 16-1-15,-13 15 2 16,-14 4-3-16,-9 0 3 15,-15-8-3-15,-9-8 3 16,0-7-1-16,-21-7 1 0,-10-8-2 16,-12-4 0-16,-14-2-1 15,-7-3-43-15,-13-8-49 16,-5-11-151 0</inkml:trace>
  <inkml:trace contextRef="#ctx0" brushRef="#br0" timeOffset="171364.95">15648 11435 36 0,'0'0'40'16,"0"0"16"-16,0 0 22 15,0 0 17-15,0 0-33 16,-14-1-37-16,-3-10-7 16,-7-3 1-16,0-6-4 15,-5-3-3-15,0-1-8 16,2-4 5-16,3-1 0 15,3 5-4-15,6 2-4 0,4 5 2 16,0 9-2-16,2 2-1 16,-3 6 4-16,0 7-10 15,2 25-28 1,1 7-38-16,6 0-201 0</inkml:trace>
  <inkml:trace contextRef="#ctx0" brushRef="#br0" timeOffset="178324.93">17188 12351 431 0,'-42'-11'82'0,"12"4"-80"16,3 3 9-16,2 4 46 16,1 0-1-16,6 0-29 0,4 0-14 15,0 18-3-15,4 14-14 16,5 9 6-16,5 7-2 16,0 1-2-16,21 0 1 15,12-5 1-15,10-6 0 16,12-8-3-16,2-11 3 15,-1-11-4-15,-4-8 6 16,-10-4-6-16,-8-25 8 16,-7-17-4-16,-13-14 0 15,-13-8 1-15,-1 4 2 16,-25 7-2-16,-17 12 0 16,-6 9 4-16,-8 11-5 0,-4 9 4 15,2 12-5-15,5 4 2 16,8 2-1-16,15 18-1 15,17 10-9-15,13 13-34 16,9 4-81-16,17 1-108 16</inkml:trace>
  <inkml:trace contextRef="#ctx0" brushRef="#br0" timeOffset="178536.37">17286 12573 662 0,'-27'16'16'15,"2"7"-21"-15,1 21 3 16,3 19 5-16,5 18 12 0,4 13-9 16,11 5 3-16,1-5-2 15,0-4-7-15,6-10 3 16,10-8-4-16,-1-11 2 16,1-5 1-16,5-10-15 15,-2-6-29-15,-2-10-70 16,-10-14-68-16</inkml:trace>
  <inkml:trace contextRef="#ctx0" brushRef="#br0" timeOffset="178843.56">17119 13538 499 0,'-27'20'159'0,"7"11"-155"0,9 9-8 16,11 8 7-16,0 2-2 15,18 3 0-15,21-3-1 16,14-4-1-1,13-11 1-15,4-16-1 0,-5-12 1 16,-6-7-5-16,-12-21-3 16,-16-15-11-16,-16-10 4 15,-15-8 1-15,-10-1 19 16,-35 0-4-16,-14 5 3 16,-14 14 2-16,-12 13 24 15,4 12-9-15,12 11-10 16,16 0 9-16,22 0-4 15,16 0-4-15,15 3-17 0,11 6-10 16,45 8-12-16,26-1 14 16,13-5-82-16,-4-7-150 15</inkml:trace>
  <inkml:trace contextRef="#ctx0" brushRef="#br0" timeOffset="179096.87">17761 13816 748 0,'-30'0'-13'0,"14"0"15"15,13 0-1-15,3 0-1 0,34 0-11 16,29 0 2 0,28 0 10-16,20 0-2 0,10 0 3 15,1 0-3 1,-8 0 3-16,-12 0-3 0,-20 0 1 15,-12 4-11-15,-21-2-11 16,-14-1 4-16,-12-1-12 16,-7 0-18-16,-5-20-54 15,-8-7-33-15</inkml:trace>
  <inkml:trace contextRef="#ctx0" brushRef="#br0" timeOffset="179420.33">18750 13602 682 0,'-9'-2'5'16,"2"2"-5"-16,7 0 4 16,0 0 26-16,-8 0-1 15,-1 25-18-15,-1 25-4 0,3 14-3 16,7 6-9-16,7-10 7 16,18-10-5-16,13-6 3 15,6-10-3-15,4-12 0 16,2-14-4-16,-5-8-7 15,-11-16 2-15,-14-18-3 16,-13-13 11-16,-7-3-1 16,-18-4 9-16,-24 2-4 0,-16 6 3 15,-11 10-1 1,-7 12 2-16,4 6 1 16,4 9-5-16,11 3 5 15,6 1-8-15,4 0 3 0,5-2-27 16,3-5-40-16,-1-4-97 15</inkml:trace>
  <inkml:trace contextRef="#ctx0" brushRef="#br0" timeOffset="179748.04">17553 12264 718 0,'-2'-4'-12'0,"11"1"-11"16,45 3 13-16,27 0 11 15,24 10 2-15,20 10-1 16,15 11 0-16,3 5 1 15,0 4-5-15,-9 0 4 16,-18-3-4-16,-21-6 4 16,-19-6-4-16,-26-8 3 15,-22-5-1-15,-18-6-6 16,-5-4-46-16,-5-2-48 16,0-2-15-16</inkml:trace>
  <inkml:trace contextRef="#ctx0" brushRef="#br0" timeOffset="180048.49">18799 12294 601 0,'-34'13'4'0,"-2"13"-7"15,2 12 19-15,6 9 19 16,16 5-18-16,12 5-9 16,9 1-3-16,30-5-5 15,13-6-1-15,7-8 1 16,4-15-1-16,-5-17 2 15,-9-7-6-15,-11-25-2 16,-18-15-2-16,-17-10 6 0,-3-3 2 16,-31-4 4-16,-20 6 2 15,-15 11-3-15,-8 13 13 16,-1 17 0-16,14 10-4 16,15 0-7-16,24 5-2 15,18 23-9-15,5 15-4 16,38 16-10-16,13 6-49 15,9-5-108-15</inkml:trace>
  <inkml:trace contextRef="#ctx0" brushRef="#br0" timeOffset="180275.87">19033 12780 341 0,'-1'24'264'0,"-17"12"-267"16,-2 18 10-16,1 21 24 15,4 18-4-15,-1 10-12 16,7 5-4-16,-3 1-6 15,3-4 3-15,-3-8-5 16,2-13 2-16,1-13-3 16,3-12-3-16,3-13 3 15,1-13-4-15,1-12 4 16,1-10-4-16,0-11 1 16,9 0-33-16,22-22-52 15,5-35-10-15,-2-18-90 16</inkml:trace>
  <inkml:trace contextRef="#ctx0" brushRef="#br0" timeOffset="180604">19251 12632 679 0,'-4'-4'-3'16,"8"-1"-4"-16,40 5-8 15,25-2 14-15,27 1 2 0,20-3-1 16,10 0 1-16,2 0 0 16,-9 2-3-16,-16 2 4 15,-20 0-4 1,-19 0 4-16,-24 0-2 0,-16 0 0 15,-15 0-3-15,-7 0-2 16,-2 0 6-16,0 0-14 16,0-5-58-16,1-12-48 15,12-3-59-15,7-7 42 16</inkml:trace>
  <inkml:trace contextRef="#ctx0" brushRef="#br0" timeOffset="180904.2">20429 12414 379 0,'0'0'104'0,"-3"0"-12"15,-17 0-28-15,-10 0-20 16,-11 21-30-16,-6 15 2 16,5 11-9-16,12 8 3 15,21-5-4-15,9 0-7 0,23-4 0 16,21-7-4-16,9-7 4 16,8-17-3-16,2-15 2 15,-5-3-11-15,-6-32-10 16,-13-13 6-16,-17-12 4 15,-19-5 8-15,-5 5 5 16,-34 4 4-16,-20 12-5 16,-17 12 10-16,-3 12 6 0,-1 12 6 15,18 8-1 1,21 0-5-16,20 0-8 16,17 14-13-16,1 18-12 15,28 10-16-15,17 13-33 0,3-6-190 16</inkml:trace>
  <inkml:trace contextRef="#ctx0" brushRef="#br0" timeOffset="181168.5">20539 12750 606 0,'-12'5'11'16,"1"5"-13"-16,2 10 6 16,2 17 13-16,-2 17-5 15,3 18 3-15,6 21-4 16,0 14 0-16,0 14 0 15,0 8 4-15,0-5-7 16,0-11 1-16,9-13-7 16,1-15 1-16,-4-13-5 0,0-12 2 15,-2-10 2-15,0-9-3 16,2-9 2-16,-3-11-3 16,3-5 2-16,0-7-24 15,4-7-30-15,5-2-56 16,-4-26-32-16,-5-16-55 15</inkml:trace>
  <inkml:trace contextRef="#ctx0" brushRef="#br0" timeOffset="181452.93">20500 13959 493 0,'-25'43'9'0,"5"1"-3"0,10 3 40 15,7-4-1-15,3-6-26 16,3-2-17-16,25-3-1 15,6-9-3-15,8-10 2 16,4-12-3-16,-2-2-23 16,-4-30-21-16,-5-11 18 15,-12-6 12-15,-8 0 11 16,-15-4 8-16,-2 0 0 16,-23 1 15-16,-8 0 13 15,-7 8-10-15,-3 8 7 16,-4 10 0-16,0 15-3 15,4 5-10-15,-9 5-8 16,-6 0-5-16,-16 4-44 0,-18 12-87 16</inkml:trace>
  <inkml:trace contextRef="#ctx0" brushRef="#br0" timeOffset="181835.43">18787 13868 649 0,'-4'0'6'0,"4"0"-13"15,33 0-4-15,25 0 6 16,25 12 7-1,23 3-5-15,17 9 5 0,10 8-1 16,8 8 2-16,-2 12 0 16,-5 5-2-16,-10 0 1 15,-14 2-3-15,-16-7 5 16,-17-7-2-16,-16-8 1 16,-16-12-4-16,-15-9 5 15,-14-7 3-15,-12-7-3 16,-4 0-2-16,0-2 0 15,0 0 3-15,0 0-6 0,-9-3 4 16,-29-22-25-16,-25-6-92 16,-25 4-370-16</inkml:trace>
  <inkml:trace contextRef="#ctx0" brushRef="#br0" timeOffset="182215.42">18711 13898 565 0,'-38'-10'65'0,"6"5"-63"15,11 2-7-15,1 3 7 16,-3 22 19-16,7 33-13 16,-2 34 0-16,9 35-6 15,9 24 19-15,0 2-7 16,0-5 1-16,0-15-3 16,0-17 1-16,0-17-3 15,-3-19-2-15,-7-15-6 16,2-12-3-16,1-9 3 0,2-10-5 15,4-8-1 1,1-8-37-16,0-9-41 16,0-6-79-16,0 0-29 15,0-13-93-15</inkml:trace>
  <inkml:trace contextRef="#ctx0" brushRef="#br0" timeOffset="182480.72">18399 15244 375 0,'-30'43'50'0,"3"17"-9"16,5 8-22-16,7 7 31 15,12 0 5-15,3-8-37 16,12-6-10-16,19-14-6 16,11-15 0-16,11-18-6 15,10-14-1-15,-4-18-7 16,-6-24-14-16,-7-8-22 16,-23-6 19-16,-18 4 19 15,-5 3 8-15,-34 11 5 0,-14 8-4 16,-7 12 10-16,-4 11 11 15,2 7 0-15,6 0 9 16,11 15-4-16,13 1-18 16,14 0-6-16,13 5-19 15,19 5-86-15,15-1-117 16</inkml:trace>
  <inkml:trace contextRef="#ctx0" brushRef="#br0" timeOffset="182824.03">18625 15888 651 0,'-28'8'7'15,"14"-7"-3"-15,14-1-6 16,6-2 2-16,33-26-11 16,28-23 13-16,33-14-2 15,25-14 3-15,19-9-2 16,10-1-1-16,2-2 2 15,2-1-2-15,0-1 3 16,-6-1-5-16,-9-1 6 16,-12 2-5-16,-21 11-3 15,-22 15-7-15,-26 21 9 16,-26 19 0-16,-19 16 2 16,-10 5 0-16,-7 6-1 0,0 0 11 15,0 0-3-15,0 0 2 16,0 0-7-16,0 0 2 15,0 0-3-15,0 0-23 16,4 0-72-16,-1 0-151 16</inkml:trace>
  <inkml:trace contextRef="#ctx0" brushRef="#br0" timeOffset="196600.14">21531 12447 256 0,'6'-22'-7'15,"1"4"-32"-15,-1 8 34 16,-3 6 4-16,3-1-1 0,2-1-6 16,3-5 0-16,4-3-7 15,-2-1-51-15</inkml:trace>
  <inkml:trace contextRef="#ctx0" brushRef="#br0" timeOffset="197408.58">21622 10829 550 0,'-20'-5'24'15,"4"4"-22"-15,-5 1 19 16,-7 23 7-16,-11 30-8 0,-8 37-14 15,-5 35-2-15,4 31 6 16,7 18-3-16,11 8 4 16,14-5-5-1,16-14 0-15,0-20-3 0,30-24 1 16,11-19-2-16,7-22-5 16,9-16 5-16,-4-19-10 15,2-22-24-15,-2-21-45 16,-13-15-69-16</inkml:trace>
  <inkml:trace contextRef="#ctx0" brushRef="#br0" timeOffset="197834.99">21867 11854 738 0,'-40'11'-12'15,"15"-5"3"-15,13 2 11 16,7-5 9-16,5-3-4 16,0 0-12-16,0-15 1 15,2-37 9-15,11-31-5 16,4-33-1-16,0-20-1 16,4-5 2-16,-1 1-3 15,0 19-3-15,-6 35 3 0,-7 38 5 16,-5 30 0-16,-2 18-2 15,3 0-4 1,9 41-16-16,5 34 17 16,9 29 3-16,8 21 1 0,0 0 0 15,7-12-1-15,-1-18-1 16,-2-26 2-16,-3-27-1 16,-10-23-2-16,-5-19 2 15,2-20-2-15,2-50 9 16,2-32-6-16,0-24 0 15,-4 2-3-15,-4 25-28 16,-6 36-21-16,-4 37-11 16,-5 26-36-16,-3 32-72 15</inkml:trace>
  <inkml:trace contextRef="#ctx0" brushRef="#br0" timeOffset="198220.96">21834 12414 651 0,'-23'-20'-12'0,"14"8"14"15,9 5 0-15,23 4-4 16,16 2-9-16,15 1 13 15,0 19-5-15,-13 20-3 16,-17 14 5-16,-24-3-3 0,-9 0 7 16,-31-6-1-16,-14-11 8 15,-2-10 5-15,9-13 22 16,15-8 17-16,15-2-14 16,14 0-13-16,5 0-25 15,39 0-7-15,26-14-5 16,24-8 14-16,12-2-4 15,-1 2-1-15,-9 4-2 16,-6 8-17-16,-9-1-54 16,-12 0-20-16,-11 4-19 15,-10-6-26-15</inkml:trace>
  <inkml:trace contextRef="#ctx0" brushRef="#br0" timeOffset="198548.14">22743 10814 604 0,'27'3'-3'15,"16"33"-6"-15,5 30 11 0,-4 43 10 16,-8 38 15-16,-19 27-8 16,-13 14-6-16,-4-8-4 15,-30-11 10 1,-15-15-4-16,-11-9 1 0,-7-9-7 16,-1-4-4-16,2-8-4 15,7-14-3-15,11-15 4 16,18-20-9-16,17-20-49 15,9-27-120-15</inkml:trace>
  <inkml:trace contextRef="#ctx0" brushRef="#br0" timeOffset="199079.66">21039 13189 770 0,'0'-5'-1'0,"5"5"-21"16,22 0-19-16,23 12 36 15,29 10 7-15,30 6-2 16,29-2 3-16,35-3-1 16,21-7-2-16,16-4 2 15,6 2-1-15,-13 6 1 0,-13 3-3 16,-26 4 4 0,-28-4-4-16,-31-3 2 15,-37-9 0-15,-29-4-1 16,-23-6 1-16,-11-1-4 0,-5 0 9 15,0 0 0-15,0 0-3 16,0 0-6-16,-8-4-74 16,-18-7-241-16</inkml:trace>
  <inkml:trace contextRef="#ctx0" brushRef="#br0" timeOffset="-209244.48">7673 8745 19 0,'-24'-13'31'15,"3"2"-27"-15,8 1 28 16,2 5-24-16,-1 0-17 16,0 3-40-16</inkml:trace>
  <inkml:trace contextRef="#ctx0" brushRef="#br0" timeOffset="-208217.06">7322 8735 400 0,'-6'0'31'15,"1"-2"-28"-15,3 2 0 16,2 0 5-16,0 0 15 16,0 0-8-16,0-1-11 15,0 1-2-15,0 0-4 16,0 0 0-16,0 0-2 16,0 0 7-16,0 0-7 15,2 0 7-15,5 0-3 0,2 0-2 16,2 0 4-1,8 0-2-15,3 0 3 16,1 1-5-16,11 4 6 16,4-1-5-16,0 0 4 0,7 0-3 15,0 2 2-15,-1 1-1 16,5-1 2-16,-1-1-2 16,7-1 0-16,3-1 1 15,0-2-1-15,0-1 0 16,0 0-1-16,-7 0 1 15,2 0 0-15,-5 0 0 16,-2 0 1-16,0 0-2 0,-1 0 1 16,5 5 0-1,3-2 0-15,3 0-2 16,7-3 6-16,1 0-6 16,3 0 4-16,3-1-2 0,0-9 0 15,4 0 2-15,-2 1-3 16,-4 2 2-16,-2 0-2 15,-5 1 2-15,-3 2-3 16,3 2 2-16,5-2-1 16,9-1 3-16,12-2-3 15,5-1 2-15,3-1-2 16,-5 1 0-16,-2 1 3 16,-6 0-2-16,-1 1 3 15,-3 2-7-15,-2-1 5 16,2 1-1-16,3-2 0 15,12 2-1-15,5-2-1 16,2-1 4-16,4 2-4 0,-4-1 5 16,-5 3-5-16,-4 3 4 15,-5 0-3-15,-5-2 4 16,2-1-4-16,-1-4 1 16,6-6 2-16,2-3-3 15,3-9 3-15,1-3-5 16,-11 0 6-16,-11 3-5 15,-14 7 4-15,-13 6-3 16,-19 5 0-16,-9 5 1 16,-10 1-2-16,-4 1 4 15,-1 0-6-15,2-1 7 16,4 1-8-16,9-2 5 0,8 1-2 16,6-2 4-16,6-3-24 15,-15-2-64-15,-8-4-157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05:38.2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13533 2340 270 0,'-10'0'122'16,"-4"0"-114"-16,5 0 5 15,8-3 23-15,1 0 4 0,0 0-22 16,0-5-5-16,0-3-2 16,4-2-6-16,13-2-2 15,2 0-2-15,3 1 7 16,5-1-2-16,0 1 1 16,1 3 0-16,2 2-7 15,0 6 6-15,-2 3-5 16,-1 0 4-16,-1 5-5 15,-4 13-1-15,0 8 8 16,-6 6-4-16,-5 2 2 16,-7-1-4-16,-4-4 1 15,0-2-3-15,-3-1 3 0,-15-2-2 16,-3-1 3-16,-4-2-2 16,-2-1 3-16,2-2-2 15,-2-3 2-15,11-2 0 16,3-6 0-16,8-6 6 15,5 0 2-15,0-1-5 16,0 0-2-16,2 0-6 16,20 0-1-16,14 0 8 15,9 0 2-15,5 0 0 16,3 0-2-16,-5-2-4 16,0 2-1-16,-9 0-2 15,-10 0 3-15,-6 0-2 16,-10 0 1-16,-3 0-2 0,-7 0 2 15,-3 0 2-15,0 0-4 16,0 0 6-16,0 0-3 16,0 0-1-16,0 0 1 15,0 0-9-15,0 0-37 16,6 0-60-16,5-20-159 16</inkml:trace>
  <inkml:trace contextRef="#ctx0" brushRef="#br0" timeOffset="788.89">14177 1989 370 0,'-5'0'26'0,"3"0"28"16,2 0 5-16,0 0-20 16,0 0-23-16,0 0-8 0,-1 0-4 15,1 10-5-15,-2 14 14 16,1 6-5-16,1 5 4 15,0-3-9-15,0 0 2 16,0 0 1-16,9-1 1 16,6-3-5-16,0-4-2 15,-2-3 0-15,2-3 1 16,3-2 0-16,0-5-3 16,3-4 1-16,2-6 0 0,-2-1 1 15,3 0 1 1,0-16 2-16,-5-7 1 15,-2-4-3-15,-6-10 1 16,-6 0 0-16,-5-7 1 0,0 0-1 16,-5 4 1-16,-14 5 0 15,3 7 4-15,-1 6-1 16,0 7-5-16,2 4 0 16,0 6-4-16,-2 5-5 15,-3 0-32-15,-3 16-36 16,2 6-90-16</inkml:trace>
  <inkml:trace contextRef="#ctx0" brushRef="#br0" timeOffset="980.49">14169 2188 508 0,'-3'0'14'16,"3"0"39"-16,0 0-10 15,0 0-22-15,9-3-20 16,13-6 0-16,8-3-1 16,1 3-7-16,-4 3-36 15,-3 5-41-15,-12 1-92 16</inkml:trace>
  <inkml:trace contextRef="#ctx0" brushRef="#br0" timeOffset="1399.36">14094 2535 285 0,'-3'0'185'0,"3"0"-179"16,0 0-7-16,18 0 10 15,17-3 11-15,15-11-8 16,8-3-5-16,3-1-5 15,-1-3 1-15,-4 0-2 16,-9 2-2-16,-7 2 1 16,-9 6-17-16,-8 4-8 15,-10 3 1-15,-7 3 8 0,-6-1 16 16,0 2 9-16,0 0 16 16,-3 0-2-16,-4 0-4 15,2 4-3-15,2 3-8 16,2 4-1-16,1 3 4 15,0 0 5-15,0 4 5 16,0-6-7-16,0 6-2 16,0-4-9-16,0 4-2 15,0 2 2-15,0 0 0 16,0 5-1-16,-6-1-14 16,-8-2-18-16,-2-1-34 15,-5-7-82-15,-3-10-216 16</inkml:trace>
  <inkml:trace contextRef="#ctx0" brushRef="#br0" timeOffset="1647.7">14376 2595 435 0,'-2'6'3'16,"1"7"15"-16,-1 5 34 15,2 3 2-15,0 4-27 16,0-2-10-16,0 1-2 15,9-3-6-15,3-7 1 16,3-3-6-16,3-5 0 16,4-3 1-16,5-3-1 0,6 0 3 15,1-5-6-15,1-11 1 16,-7-1-22-16,-4 3-20 16,-9 4-33-1,-5 8-43-15,-10 0-54 0</inkml:trace>
  <inkml:trace contextRef="#ctx0" brushRef="#br0" timeOffset="2631.75">13542 3137 463 0,'0'0'41'16,"0"0"-37"-16,0 0 17 16,0 0 26-16,4 0-24 15,10 0-18-15,13 0-2 16,12 6 8-16,12-4 0 16,11-2 1-16,3 0-5 0,9 0 2 15,7-4-4 1,7-3-2-16,4 3-1 15,-1-1-1-15,-9 3 0 16,-8-1-2-16,-5 2 3 0,-9 1-2 16,-5 0 1-16,-6 0-3 15,-9 0 4-15,-7 0-4 16,-7 0 2-16,-6 2 2 16,-10 2-5-16,-4-1 4 15,-6-1-3-15,0-2 2 16,0 1-3-16,0 0 8 15,-13 6 3-15,-17 4 2 0,-15 3-7 16,-10 2-3 0,-12-1 4-16,-9 3-5 15,-9 1 1-15,-10 2 1 16,-3 3 0-16,1-3 0 0,9-2-2 16,14-6 3-16,11-5-4 15,11-7 7-15,4-1-2 16,2 0 5-16,5-2-9 15,5-5 9-15,6 1-7 16,6 2 7-16,11 1-4 16,5 2-1-16,5 1-1 15,0 0 0-15,2 0-1 16,1 0-1-16,0 0-1 16,0 0 1-16,0 0-1 15,0 0-1-15,0 0 0 16,0 0 0-16,0 0-1 15,1 0-1-15,16 0 3 0,3 0 0 16,5 0-3-16,0 0-5 16,0 0 1-16,-6 0 3 15,-8 0-13-15,-4-3-3 16,-2-1-12-16,-5-4-20 16,0-4-82-16</inkml:trace>
  <inkml:trace contextRef="#ctx0" brushRef="#br0" timeOffset="72011">8167 3576 349 0,'-11'8'14'0,"4"-5"3"15,3-3 28-15,4 0 8 16,0 0-16-16,0 0-18 15,0 0-9-15,0 0-3 16,0 0 0-16,0 0-8 16,0 0 1-16,10-9-2 15,5-8 4-15,4-16 6 16,2-7-4-16,-4-7-2 16,-1-1-1-16,-4 3 1 15,5 4-2-15,-3 8 0 16,1 5 0-16,-3 6 0 0,0 10 1 15,3 6-3-15,1 6-3 16,8 0-4-16,4 18 7 16,2 17-1-16,6 7 5 15,-2 8 1-15,-1-3 2 16,4-5-4-16,-6-8 2 16,0-8-4-16,-5-10 1 15,-1-9 1-15,-3-4-2 16,1-3 5-16,-1-3-6 15,2-16 7-15,6-13-6 16,-2-6 3-16,2-9 0 16,1-2 0-16,-1 10-2 0,1 7 0 15,-6 15 4-15,-1 11-9 16,-3 6 5-16,2 0-3 16,0 0 4-16,4 8-2 15,4 4 3-15,2-2 0 16,3 1-2-16,-2-3 1 15,4-5-2-15,-3-3 8 16,2 0-9-16,2-5 5 16,0-13-1-16,-2-5 0 15,-2 3 1-15,-3 1-3 16,-5 4 0-16,-2 7 0 16,1 7 0-16,-3 1-4 15,-1 0 5-15,4 9-4 0,-1 4 4 16,2 2 0-1,3-1-3-15,1-2 2 16,4-1 1-16,2-6 0 16,7-4-1-16,-2-1 4 0,0 0-8 15,1-6 2-15,-9-10-7 16,-2 1 5-16,-4-1-4 16,-7 7 7-16,-5 2 0 15,-7 4 0-15,0 3-4 16,-2 0 0-16,1 0 8 15,4 4 1-15,-2 8-1 16,4 1 1-16,3 1-2 0,3 0 2 16,4 0-4-16,6-2 2 15,1-3-1 1,-1-1-1-16,8-5-3 16,-2-3-2-16,3 0-6 0,-2 0 3 15,-1-7 1-15,-5-3 5 16,-1 2-1-16,-2 4 3 15,0 4-1-15,2 0 1 16,-2 4 1-16,2 11-1 16,3 0 3-16,0 1-2 15,4-5-1-15,3-4 1 16,-1-5-1-16,4-2 0 16,3-5 1-16,-1-15-2 15,3-6-5-15,-4-1 2 0,-1-6-3 16,-1-1 3-1,0-3 4-15,-1 4 1 16,-2 7-2-16,0 9 2 0,-6 11 4 16,-6 6-4-16,-1 0 7 15,-3 7-8-15,0 7 6 16,0 2-6-16,-1 2 2 16,0-2 1-16,-2 0-2 15,7-4-2-15,0-2 1 16,1-5 3-16,0-3-6 15,-3-2-2-15,2 0-2 16,-4-6 1-16,-1-5 1 16,-3 1 5-16,-2 3-1 15,-3 3 0-15,-1 1 2 16,0 2-4-16,-3 1 5 0,5 0-4 16,3 0 2-16,1 0-1 15,5 0 3-15,3 0-4 16,3 10 3-16,1 6-2 15,1 4-3-15,-3 1 5 16,1 1-4-16,-2-1 3 16,2-5-3-16,0-9-6 15,3-7-18-15,1 0 18 16,2-12 6-16,-3-10-28 16,-4 1-30-16,-9-1-106 15</inkml:trace>
  <inkml:trace contextRef="#ctx0" brushRef="#br0" timeOffset="77083.32">10279 4085 512 0,'0'0'27'16,"-3"0"-18"-16,3 0 17 16,0 0 20-16,0-1-24 0,0 1-21 15,0 0-2 1,4 0 2-16,16 0 0 16,7-4 5-16,11-2-4 15,-1 0 7-15,1 1-3 0,2 1-5 16,0-2 0-16,-4 3 0 15,-2-2 0-15,-7 2-15 16,-5 2-19-16,-7 1-69 16,-15 0-70-16</inkml:trace>
  <inkml:trace contextRef="#ctx0" brushRef="#br0" timeOffset="77316.78">10365 4334 468 0,'12'0'0'0,"7"0"1"16,4-10 5-16,4-3 6 15,1-2-9-15,2 4 0 16,-4 3-1-16,0 5-7 15,-7 2-27-15,-9 1-78 16,-8 0-134-16</inkml:trace>
  <inkml:trace contextRef="#ctx0" brushRef="#br0" timeOffset="77588.06">10298 4196 280 0,'-10'0'176'0,"5"0"-170"16,4 0 21-16,1 2 8 15,0 27-13-15,0 15-2 16,3 19 19-16,7 8-17 16,3-3-10-16,1-1-8 15,-2-5 1-15,0-12-7 16,0-14 6-16,-2-10-5 15,-2-13 2-15,-5-8-3 0,-2-5-9 16,4 0-31-16,5-27-50 16,2-23 6-16</inkml:trace>
  <inkml:trace contextRef="#ctx0" brushRef="#br0" timeOffset="77827.42">10696 4030 535 0,'0'15'-5'16,"0"17"20"-16,-2 16 13 15,1 14 16-15,1 8-12 16,0 5-16-16,10 3-8 0,4-4 2 16,-2-9-2-16,2-5-4 15,-3-13-6-15,-3-5 4 16,-1-10-7-1,-4-10-18-15,-2-12-13 0,5-10-43 16,2-8-68-16,-2-28-59 16</inkml:trace>
  <inkml:trace contextRef="#ctx0" brushRef="#br0" timeOffset="78143.58">10916 4516 499 0,'-13'26'9'15,"4"5"9"-15,-1 2 41 16,10 4-8-16,0-3-27 16,0-2-6-16,13-4-12 15,6-11-9-15,7-5 3 16,5-7-9-16,5-5 7 16,1-12-7-16,-6-21 5 15,-4-11-8-15,-14-2 5 16,-13 0 3-16,0 8 2 15,-23 12 8-15,-12 6-4 16,-5 9 2-16,1 10-3 16,-2 1 3-16,5 4-3 15,6 11-2-15,8 3 3 0,8 3-4 16,11-1-6-16,3-1-34 16,14-4-46-1,17-9-121-15</inkml:trace>
  <inkml:trace contextRef="#ctx0" brushRef="#br0" timeOffset="78583.45">11220 4453 4 0,'0'0'553'16,"0"0"-554"-16,0 0 16 15,0 0 13-15,0 7 0 0,0 4-23 16,0 3-6-1,0 3 2-15,5-7-3 0,6-1 1 16,0-1-1 0,4-6-9-16,0-2 3 0,-2 0-16 15,-1 0 6-15,-3 0 7 16,0 0 12-16,-2 0-3 16,1 7-3-16,1 8 5 15,2-1 3-15,-3 1 2 16,6 1-1-16,2-6-1 15,0-2-2-15,7-5 1 16,-1-3-4-16,0 0 4 16,4-11-3-16,-4-7 1 15,-1-8-7-15,-8-3 2 16,0-4 2-16,-4-6-3 16,-4-3 5-16,-5 1 2 15,0 4-1-15,0 12 3 0,-9 10 1 16,3 8 17-16,1 6-11 15,3 1-8-15,2 0-12 16,0 5-13-16,0 12-48 16,13-5-109-16</inkml:trace>
  <inkml:trace contextRef="#ctx0" brushRef="#br0" timeOffset="79403.38">12295 4698 510 0,'-12'6'14'0,"6"-2"5"15,5-3 38-15,-1-1-12 16,2 0-25-16,0 0-12 15,0 0 3-15,0 0-9 0,0 0 1 16,0 0 1-16,0-7-4 16,0-18 1-16,0-12 12 15,0-15-9-15,-2-10-9 16,-3-7-5-16,-1-3-8 16,0 5 2-16,2 10 7 15,2 17 11-15,1 18-1 16,-3 10-4-16,4 10 7 15,0 2-5-15,0 2-2 16,19 22-4-16,6 13 21 16,2 11-3-16,2 11-3 15,1 2-3-15,1-1-4 16,1-5 4-16,-1-9-5 0,-4-10 1 16,-5-12-2-16,-4-9 2 15,-9-11-5-15,-2-4 3 16,-1 0 0-16,0-34 1 15,0-24 11-15,2-22-8 16,-8-13-1-16,0 8-5 16,-11 15 0-16,-6 21 4 15,2 21 1-15,6 12-3 16,4 10 2-16,-1 6-6 16,-1 0-20-16,-1 12-39 15,4 13-32-15,-2 4-70 16</inkml:trace>
  <inkml:trace contextRef="#ctx0" brushRef="#br0" timeOffset="79756.42">12624 4523 449 0,'10'0'4'15,"3"-9"-16"-15,3-6 15 16,5-4 1-16,-3-1 0 15,0 2-4-15,-8 1 0 16,-7 1-5-16,-3-1-10 16,0 0-24-16,-10 1-13 15,-11 5 16-15,0 4 28 0,0 5 17 16,5 2 56-16,-2 4-9 16,6 14-15-1,-1 12-16-15,1 2 4 16,3 4 1-16,5 2-8 0,4-5-7 15,0-3-3-15,0-3-7 16,13-8-2-16,6-5-2 16,8-5-7-16,6-9 8 15,7 0-3-15,3-21-2 16,3-15-26-16,-3-9-49 16,-2-3-92-16</inkml:trace>
  <inkml:trace contextRef="#ctx0" brushRef="#br0" timeOffset="79972.37">12828 4423 556 0,'-2'0'5'0,"2"0"-22"16,2 0 13-16,19-7 13 15,11-3-6-15,4-3 2 16,0 2-5-16,-6 3-2 16,-3 1-27-16,-9-1-38 0,-10 1-48 15</inkml:trace>
  <inkml:trace contextRef="#ctx0" brushRef="#br0" timeOffset="80203.55">12875 4182 419 0,'-5'0'11'16,"5"0"-10"-16,0 3 2 15,0 23 28-15,0 15 37 16,8 16-26-16,1 5-12 16,-2 4-5-16,2-6-6 15,-3-8-6-15,2-7-6 16,-1-9-8-16,-1-7 4 15,1-6-4-15,4-7-3 16,5-7-41-16,5-9-54 0,4-25-27 16</inkml:trace>
  <inkml:trace contextRef="#ctx0" brushRef="#br0" timeOffset="80727.89">13072 4371 432 0,'-4'0'22'15,"1"0"-8"-15,3 0 9 16,0 0 21-16,0 24-12 16,0 8-1-16,3 10 9 0,8-1-31 15,-2-6 0-15,6-1-3 16,1-7-1-16,-1-6-5 15,0-4 1-15,-5-7-1 16,-1-9-5-16,-2-1-8 16,4-10-4-16,4-22 9 15,0-12-5-15,-5-9-19 16,-1 7 8-16,-8 14 21 16,-1 14 3-16,0 12 5 15,0 6 12-15,0 0-6 16,8 15-6-16,1 16 5 15,6 12 25-15,0 2-17 0,1-2-11 16,1-11-3-16,0-8-2 16,-3-12 1-16,4-7-5 15,-3-5 2-15,4-6-3 16,3-26 8-16,-5-13-6 16,-3-7-5-16,-11-1 1 15,-3 7 4-15,-7 9-2 16,-11 10 3-16,-1 9 2 15,2 8-2-15,5 3 2 16,4 6-5-16,5 0-2 16,3 1-20-16,0 0-33 15,3 0-52-15,14 0-67 16</inkml:trace>
  <inkml:trace contextRef="#ctx0" brushRef="#br0" timeOffset="81275.43">13548 4363 163 0,'0'30'341'15,"-8"2"-333"-15,-6 7 47 16,3 2 19-16,6-11-43 16,5-3-10-16,0-7-16 15,5-5-3-15,12-7-5 16,3-8 1-16,9 0-2 16,-4-18-9-16,-4-21 0 15,-3-7-10-15,-14-9-10 16,-4 0 0-16,-10 11 22 0,-14 10 7 15,-7 13 8-15,-1 12 9 16,7 5 3-16,8 4-10 16,7 0 8-16,10 0-1 15,0 0-15-15,7 0-8 16,13 4 0-16,8 1 6 16,7 1-3-16,-4-3 8 15,-1 2 0-15,-5 5 0 16,-7 0 0-16,-6 6 0 15,-2 5 9-15,-4 3 0 16,-3 2 13-16,-3 1-14 16,0-5-2-16,0-2-5 15,0-8-1-15,0-8 0 0,0-2-2 16,0-2-10-16,0-6-12 16,7-23-2-1,4-10 10-15,2-4 15 16,1 4 2-16,-4 12 5 0,5 12 11 15,0 4 4-15,3 7-9 16,3 4 2-16,0 0-7 16,4 0-7-16,2 8 5 15,-2 0-5-15,-3 3 2 16,-4-5-5-16,-3 0-7 16,-9-4-31-16,2-2-6 15,-5-5-65-15,-3-22-52 0</inkml:trace>
  <inkml:trace contextRef="#ctx0" brushRef="#br0" timeOffset="81711.27">14014 3911 453 0,'0'19'5'0,"0"22"28"16,0 19 59-16,6 12-32 16,0 4-30-16,1-2-8 15,1 0-6-15,-2-8-9 16,0-4-6-16,1-12 2 15,-1-11-5-15,3-13-8 16,0-12-30-16,1-13-34 16,5-5-34-16,5-36 57 0,3-22-8 15,2-17-90 1,-6 2 3-16,-9 15 87 16,-7 25 35-16,-3 20 266 15,0 13-57-15,-6 4-128 0,-12 6-4 16,-4 17-38-16,0 8-8 15,5 2 4-15,8 0-4 16,9-7 3-16,0-4-3 16,9-3 0-16,11-2 1 15,3-3-1-15,6-3 4 16,3-2-1-16,-2-4-5 16,2-1-1-16,-6 2 1 0,-4-5-1 15,-8 2 1 1,-8-3-5-16,-3 1 1 15,-3 1-1-15,0-1 4 16,0 0-4-16,0 2-16 0,0-1-83 16,-15-2-206-16</inkml:trace>
  <inkml:trace contextRef="#ctx0" brushRef="#br0" timeOffset="82935.58">10504 5994 152 0,'-3'2'377'15,"0"-2"-373"-15,3 0-7 16,0 0 7-16,0 0 0 16,0 0-1-16,0-4-7 15,0-13 7-15,3-14 8 0,0-11-1 16,-3-10-5-16,0-8-2 16,0-6 1-16,-3-9-6 15,-2-3 7 1,-1 4-7-16,5 8 5 0,-1 17-3 15,2 21 0-15,0 15 0 16,0 9-1-16,0 4 2 16,0 0-16-16,11 12 3 15,14 17 10-15,6 17 12 16,2 7-7-16,-3-2-2 16,4 1 1-16,-1-6-2 15,-2-5 1-15,-3-5-2 0,-4-8 4 16,-6-9-8-1,-5-4 8-15,-7-7-4 16,-1-7 2-16,-5-1 0 16,0 0 6-16,0-18 3 0,0-28-3 15,-2-22-2-15,-5-11-4 16,-3 4 1-16,5 22-2 16,1 15 4-16,1 20-7 15,1 9 4-15,1 5-6 16,1 4-31-16,0 0-38 15,10 16-12-15,6 8-115 16</inkml:trace>
  <inkml:trace contextRef="#ctx0" brushRef="#br0" timeOffset="83272.73">11083 5727 195 0,'0'0'273'16,"0"0"-267"-16,1 0 5 15,9-14 3-15,6-11-8 16,3-3-2-16,1-1-5 16,-1-3 4-16,-7 3-4 15,-6-2 4-15,-5 1-4 16,-1 5 2-16,-3 7-4 16,-13 8 2-16,-5 10 1 0,-3 0 2 15,-5 14 11-15,-3 16 3 16,1 12 1-1,6 4 2-15,7 0 0 16,10 0-4-16,8-11-6 0,0-6 2 16,14-3-9-16,14-8-2 15,9-2-1-15,4-2 4 16,6-7-6-16,2-7 4 16,-4 0-23-16,-5-19-60 15,-13-14-37-15</inkml:trace>
  <inkml:trace contextRef="#ctx0" brushRef="#br0" timeOffset="83437.03">11302 5599 491 0,'0'0'6'0,"0"-1"-12"16,22-3 2-16,12-5 16 16,10-5 1-16,5 0-5 0,-6 2-4 15,-4 1-2-15,-2 4-2 16,-16 0-2-16,-6 3-29 15,-15-3-39-15,0-2-66 16</inkml:trace>
  <inkml:trace contextRef="#ctx0" brushRef="#br0" timeOffset="83648.23">11357 5339 281 0,'-3'0'144'0,"3"0"-149"16,0 24 20-16,0 17 20 15,9 18 30-15,5 6-25 0,-1 4-17 16,2-3-1-16,-2-3-9 16,1-9-2-16,-3-9-7 15,-2-11-4-15,-1-11 0 16,-2-9-2-16,4-10-31 16,1-4-73-16,1-28-10 15,-1-24-261-15</inkml:trace>
  <inkml:trace contextRef="#ctx0" brushRef="#br0" timeOffset="84075.08">11594 5536 492 0,'0'17'0'0,"-3"12"11"0,3 12 24 16,0 6 14-16,3 0-35 15,18-1-9-15,-1-5-1 16,3-11-2-1,-4-10-2-15,2-13-1 0,0-7-2 16,-3-16-13-16,-2-24-14 16,-5-11 10-16,-7-9-7 15,-4 7 13-15,0 12-1 16,0 18 19-16,-3 13 8 16,2 9 25-16,1 1-4 15,0 0-18-15,0 16-17 16,7 14 6-16,12 6 9 0,5 1-6 15,-1-7-2-15,2-7-5 16,-3-11 2-16,-1-7-1 16,-7-5-1-16,-4-6-2 15,-3-23 6-15,1-13 4 16,-8-9-4-16,0 1-1 16,-8 4-3-16,-8 10 2 15,-3 11-1-15,2 8 2 16,8 12-5-16,1 4-6 15,2 1-12-15,1 7-75 16,3 14-9-16,2 1-174 16</inkml:trace>
  <inkml:trace contextRef="#ctx0" brushRef="#br0" timeOffset="84375.28">12035 5542 466 0,'0'20'15'15,"-5"6"2"-15,2 9 25 16,3 0 4-16,0-1-27 16,20-2-14-16,3-7-2 15,4-8-4-15,0-10 3 16,-3-7-5-16,-5-1-1 16,-4-23-9-16,-7-9 8 15,-8-9 4-15,0-1 0 0,-14 1 1 16,-11 10-2-1,-9 8 3-15,-2 13 3 16,3 11 1-16,5 0-3 16,5 0-3-16,10 11 3 0,7 6-9 15,6 0-23-15,6-2-22 16,19-5-56-16,7-10-241 16</inkml:trace>
  <inkml:trace contextRef="#ctx0" brushRef="#br0" timeOffset="84688.02">12306 5491 445 0,'0'9'22'16,"1"11"-11"-16,2 9 65 0,2 7-24 15,1 3-43-15,3-3-5 16,-1-4-3 0,1-4 0-16,-4-14 0 15,-2-6-1-15,-3-6-12 0,0-2 2 16,0-22-20-16,-5-20-30 15,-4-8 35-15,5 0 26 16,2 11 2-16,2 13 7 16,0 6 15-16,15 7-12 15,8 1 11-15,3 5-8 16,0 4 8-16,-1 3-19 16,1 0-4-16,-6 1 1 0,-5 9-2 15,-1 0 1 1,-7 0-4-16,-4-2 0 15,-3-3-35-15,0 0-30 16,0-5-62-16</inkml:trace>
  <inkml:trace contextRef="#ctx0" brushRef="#br0" timeOffset="84923.1">12504 5105 484 0,'0'9'-3'15,"10"26"6"-15,11 19 44 16,1 18 21-16,0 6-46 16,-3 4 0-16,-2-2-13 15,-1-6 0-15,0 2-5 16,-1-14-3-16,-2-10-1 16,-6-15-4-16,1-15-15 0,0-17-30 15,6-8-48-15,3-39 44 16,5-18-23-16,-1-16-178 15</inkml:trace>
  <inkml:trace contextRef="#ctx0" brushRef="#br0" timeOffset="85174.88">12808 5481 61 0,'4'-28'147'16,"-4"16"-17"-16,0 7-14 15,0 5-47-15,0 2-23 16,-10 20-45-16,-8 11 12 16,-6 6-7-16,3 0-5 15,2-5 3-15,5-11-4 16,7-6 0-16,4-9 0 15,3-5 3-15,0-3-8 0,3 3 0 16,16 1 8-16,7 3-1 16,3-1 3-16,0 2-4 15,-1 2 1-15,-5 1-2 16,-3-1 5-16,-1-2-6 16,-7-1 3-16,-2-2-1 15,-3 0 1-15,-3-1-3 16,2-1 1-16,6-3-30 15,1-3-98-15</inkml:trace>
  <inkml:trace contextRef="#ctx0" brushRef="#br0" timeOffset="85852.07">13786 5141 512 0,'-30'-7'31'15,"-4"1"-32"-15,-6 6 17 16,1 0 22-16,-4 7-10 16,0 19-16-16,6 11-3 15,2 12-2-15,9 6 6 16,8 3-3-16,12 3 10 16,6-1-7-16,14-5-2 15,18-3-3-15,11-9-3 0,8-11-2 16,7-11-6-1,-4-11 8-15,-5-10-5 16,-9 0-1-16,-10-24-18 16,-8-14-19-16,-13-6-27 0,-9-5-59 15,-6 10-48-15</inkml:trace>
  <inkml:trace contextRef="#ctx0" brushRef="#br0" timeOffset="86075.48">13681 5428 416 0,'-4'-1'59'16,"4"1"-12"-16,0 0-30 15,23-2-18-15,8 2 15 16,5 0 2-16,-3 0-6 16,-4 0-8-16,-9 2 9 15,-4 10 2-15,-4 1 0 16,-8 1 2-16,1 4 5 16,-5 4-4-16,0 0-8 15,0 3-1-15,0 3-6 0,0-3 4 16,0 3-7-16,0-2-3 15,9-2-13-15,3-8-36 16,-5-6-67-16,1-10-70 16</inkml:trace>
  <inkml:trace contextRef="#ctx0" brushRef="#br0" timeOffset="86631.4">13942 5336 537 0,'6'14'-9'0,"2"7"14"16,4 10 23-16,-2 2 10 0,1 0-18 16,0-2-16-16,-3-6-2 15,1-8-3-15,-4-6 4 16,-2-7-3-16,-3-4 0 16,0 0-4-16,0-8 1 15,0-22-6-15,0-9 2 16,13-4 3-16,9 2 4 15,4 9-2-15,9 4-1 16,4 8-1-16,-5 4 2 16,-1 8 2-16,-9 4-5 15,-8 4-1-15,-4 0-2 16,-11 13 3-16,-1 12 4 16,-8 6 21-16,-10 2 16 0,0 2-13 15,7-5 2-15,7-3-15 16,4-1-4-16,0 1-6 15,15-4-1-15,12 0 1 16,1-8 0-16,-1-5-8 16,-5-10-21-16,-5-2-10 15,-6-33-11-15,-2-17 30 16,-7-15-10-16,-2-3 19 16,0 9 8-16,-11 16 5 15,-2 14 16-15,6 17 34 16,2 10-1-16,5 4-17 15,0 0-21-15,0 4-18 0,15 17 5 16,9 5 5-16,3 3-1 16,-1 3-2-16,6-2 0 15,-6-8-2-15,0 0-9 16,4-5-28-16,-5-9-58 16,-3-5-102-16</inkml:trace>
  <inkml:trace contextRef="#ctx0" brushRef="#br0" timeOffset="87051.28">14628 5268 500 0,'0'41'53'0,"0"4"-48"16,6 17 16-16,11 4 20 15,5 0-19-15,0 1-11 16,-2 0-10-1,-1-4 1-15,-5-9-1 0,-5-9-2 16,-1-17-1-16,-8-12-19 16,0-16-4-16,-6-6 3 15,-15-29-51-15,-5-24 0 16,1-20 59-16,4-18 8 16,5-9-12-16,4 3-29 15,11 20 45-15,1 29 46 16,0 24 4-16,6 21-15 0,16 9-23 15,5 0 22-15,4 8 7 16,-3 12-9-16,-4 10-17 16,-7 2-4-16,-16 4-9 15,-1 2 4-15,-15 2 4 16,-18-1-1-16,-7-6 0 16,4-4-6-16,5-11 2 15,7-11-4-15,8-7-1 16,10-8-34-16,6-37-70 15,0-21-213-15</inkml:trace>
  <inkml:trace contextRef="#ctx0" brushRef="#br0" timeOffset="87427.27">14790 4911 474 0,'12'32'9'0,"-2"10"38"0,9 16 34 16,-5 2-46-16,-2-3-17 15,0 1-7-15,-5-5-8 16,1-9-2-16,-4-9 1 16,1-14-1-16,-4-10-4 15,-1-7-7-15,2-4 8 16,-2 0-1-16,0-12 4 16,0-19-4-16,3-5 2 15,1 0 1-15,2 12-1 0,2 9 2 16,-1 11-2-16,3 4 4 15,4 0-5 1,8 11 9-16,2 15 7 16,-3 4-2-16,-3 7-4 0,-2-2-2 15,-5-3 3-15,-2-6-9 16,-2-3 3-16,-6-4-4 16,1-4 1-16,-2-4 0 15,0-1-4-15,0-3-21 16,-9-1-12-16,2-6-75 15,0-12-196-15</inkml:trace>
  <inkml:trace contextRef="#ctx0" brushRef="#br0" timeOffset="88243.3">15436 4241 458 0,'0'-3'156'0,"0"0"-161"15,0 3-3-15,17 0 3 0,11 0 15 16,12 10 16-16,11 15-15 16,0 12 4-16,4 17 9 15,-6 20 1-15,-8 12-5 16,-8 12-3-16,-15 5-6 16,-12 0-1-16,-6-3-4 15,-19-8 4-15,-12-14-4 16,-7-16 4-16,2-14-1 15,1-10 0-15,6-14-2 16,9-7-4-16,12-12 3 16,5-2-7-16,3-3 2 15,0 0-21-15,0 0-32 16,11-37-54-16,11-19-201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3:01:07.7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8496 9719 583 0,'-30'-2'6'16,"5"2"-9"-16,3 0 11 16,5 0 14-16,8 0 3 15,2 2 3-15,7-2-7 16,0 0-10-16,0 0-8 0,0 0 5 15,0 0-7 1,0 0 0-16,0 0 0 16,12 0-3-16,10 3 1 15,17 0 3-15,6 0-3 0,8-3 3 16,-1 0 0-16,-1 0 0 16,1-2 0-16,-6 1-1 15,-1 1 0-15,-3 0-2 16,-5 0 3-16,-7 0-4 15,-6 0 3-15,-7 4-2 16,-9-1 1-16,-5-2 0 16,-2 2-2-16,-1-3 4 0,0 0-5 15,0 0 5 1,0 1-3-16,0-1 2 16,0 2-1-16,0 3-2 15,0 9-1-15,0 11 2 0,0 11 4 16,0 12-5-16,0 10 3 15,0 9-2-15,0 9 2 16,0 5-1-16,0 0-1 16,0 1 3-16,2 0-3 15,1-3 2-15,1-4-2 16,2-4 3-16,-2 0-3 16,1 4 5-16,-2 10-5 15,-1 11 3-15,-2 9-3 16,0 12 1-16,0 6 0 15,3 2 0-15,1-3 0 16,-1-8-1-16,7-9 1 16,-4-13 0-16,2-6 2 0,-2-7-1 15,4-2 1-15,-1-2-1 16,0-1-1-16,-3 0 2 16,6 1-4-16,-6 7 4 15,1 7-5-15,4 6 4 16,-4 2-2-16,-1 2-1 15,3-3 4-15,0-4-2 16,-2-10 1-16,-2-8-2 16,-2-8 2-16,-2-9-1 15,-1-7 2-15,2-8-4 16,-1-7 5-16,1-5-5 16,-2-2 3-16,0-3 0 0,0 1-1 15,0 6 1-15,0 7-1 16,0 4 4-16,0 5-7 15,0-1 3-15,0 2-2 16,-5 2 4-16,1-3-4 16,1-4 3-16,0-4-2 15,1-6 0-15,1-2 3 16,-1-3-3-16,1-1 1 16,-1-3-1-16,1-3 2 15,-2-3-2-15,3-2 1 16,-3 2 1-16,3 4-1 15,0 5 1-15,-3 10-3 16,3 4 3-16,0 4-2 0,0 1 2 16,-3-1-1-16,3-3 0 15,-4-4-1-15,2-4 1 16,1-9 2-16,-1-8-1 16,1-8 0-16,-1-7 1 15,1-2 0-15,1-1-2 16,-2 0 2-16,2 0 4 15,0 0-3-15,0 0 0 16,0 0-2-16,0 0 2 16,0 0-4-16,0 0 6 15,0 0-7-15,-6 0 6 16,-7 0-5-16,-11 0 3 0,-12 0-2 16,-4 0-1-16,-7-1 0 15,-3-6 0-15,-5 1 3 16,0 1-3-1,0 2 1-15,3 3-1 0,4 0 2 16,8 3-2-16,7 5 2 16,14-4 0-16,8-1-2 15,4-1 3-15,7-1-4 16,0-1 3-16,0 0-3 16,0 0 0-16,0 0 0 15,0 0 3-15,0 0-4 16,0 0 4-16,0 0-1 15,0 0-2-15,0 1 3 0,0-1 0 16,0 0-1-16,0 0 1 16,0 0-1-1,0 0-1-15,0 0 2 16,0 0-2-16,0 0-2 0,0 0 1 16,0 0-13-16,0 0-28 15,0 0-17-15,12 0-49 16,-9-5-16-16</inkml:trace>
  <inkml:trace contextRef="#ctx0" brushRef="#br0" timeOffset="2610.61">18930 9622 604 0,'-27'-4'10'0,"10"-2"-8"16,5 5 2-16,4 1 14 15,4 0 8-15,2 0-6 0,2-1-13 16,0 1-8-16,0 0-4 16,27 0-3-16,16 0 7 15,14 0 1 1,5 0 0-16,2 0 1 0,-1 0-2 15,-2 0 2-15,-3 0-7 16,-7 0 4-16,-4 2-7 16,-8 5 0-16,-9 3 3 15,-11 1 4-15,-7-1 0 16,-6-3 1-16,-3-3 0 16,-3-3-2-16,0 0 4 15,0-1-4-15,0 2 5 0,0 4-2 16,0 5-2-1,0 8 5-15,5 12-4 16,-1 11 2-16,0 10-1 16,1 14 1-16,-2 7-2 0,-3 8 2 15,0 1 0-15,0 2-1 16,0 0 1-16,0 0-1 16,0-2 3-16,0-3-2 15,0-2 0-15,0-1-1 16,0 4 1-16,6 1 0 15,3 11 1-15,0 10-1 16,-5 9-1-16,4 5-1 16,-1-1 0-16,5-8 2 0,3-14-2 15,1-14 3 1,2-8-4-16,0-4 3 16,-1-3-2-16,2-1 3 15,-1-4-1-15,-2-2-1 0,-1 1 1 16,-6-5-2-16,0-1 3 15,-4-5-3-15,-1-4 4 16,-3 0-4-16,1-1 2 16,-1 3-1-16,2 6-1 15,-1 5 4-15,2 4-2 16,2 4 1-16,0-2-4 16,1 2 2-16,-2 0 2 15,-1 2-2-15,1 2-2 16,-2 2 5-16,2 0-3 15,-2-1-1-15,-3-3 3 16,1-5-2-16,-1 1 3 0,0-3-6 16,0-1 6-16,-1 0-3 15,-8 0 2-15,-2-1-2 16,1 3 2-16,1-1 1 16,1 3 0-16,4-2 3 15,-1-2-2-15,1 0 1 16,3 1-6-16,1-4 5 15,0 0-4-15,0 5 0 16,0-3 0-16,0-1 0 16,5-3 0-16,-2-5 1 15,-1 0 0-15,-1-1-1 16,-1-3 1-16,0-2-2 16,0-3 2-16,0 0-1 0,-4-1 3 15,-6-1-3-15,2-5 0 16,0-9 2-16,-2-1-2 15,1-8 3-15,2-6 0 16,1-2 0-16,1-6 0 16,1 0 4-16,-2 0-4 15,-3 0-3-15,-9 0 1 16,-6 0-4-16,-6 0 4 16,-8-7-1-16,-1 2 1 15,-6-3-3-15,-2 4 5 16,-5 1-3-16,-2 2 2 15,-1 1-2-15,-2 0 0 0,4 0 2 16,6 6-4-16,8-2 4 16,8 0-2-16,14-1 0 15,9-2-2-15,6 0 2 16,2-1-10-16,2 0-36 16,21 0-47-16,3-12-24 15,0-2-175-15</inkml:trace>
  <inkml:trace contextRef="#ctx0" brushRef="#br0" timeOffset="12931.06">23712 9542 192 0,'-12'-2'486'0,"-4"-6"-480"15,3 5-5-15,-1 0 25 16,4-1 7-16,-2 0-18 0,2-1-10 16,-2 3-4-16,-5-2 2 15,-2 0-3 1,-11-2 2-16,-7-1-5 15,-5 0 5-15,-10 0-3 0,1 2 1 16,-1-3 1-16,5 5-2 16,10 0 3-16,8 0-5 15,13 3 3-15,4 0-4 16,9 0 5-16,2 0-5 16,1 0-1-16,0 0-1 15,0 8 2-15,-2 19-2 16,-1 13 13-16,-6 18-2 15,-3 11-5-15,-1 11 4 16,-5 19-7-16,-3 10 3 16,-3 15 2-16,0 4-2 15,2-7 1-15,7 0-2 0,1-8 3 16,4-7-2-16,6-5 3 16,-1-1-3-16,1 0 2 15,-1 4-2-15,-2 6-1 16,-2 7 0-16,-2 8 1 15,-3 2 0-15,-4 1 0 16,0-5 0-16,3-12 0 16,2-13 1-16,2-10-2 15,2-15 5-15,-4-5-4 16,-2-1 3-16,-4 0-3 16,-7 8-1-16,-2 7 1 15,-2 6-1-15,6 7 2 16,2 2-2-16,4 3 1 0,6 6 0 15,3 2 1-15,0-7-2 16,6-2 2-16,0-10 0 16,0-6-2-16,0-2 4 15,-1-7-4-15,-2-4 2 16,-1-2-2-16,-1-6 1 16,2-6-1-16,0-3 1 15,-1-9 1-15,2-7-2 16,2-5 1-16,2-6-1 15,1-8 1-15,0-1-2 16,0-8 3-16,0-3-2 16,0-2 1-16,0-3-3 0,0 2 2 15,0 0-1-15,0-1-8 16,12 2 2-16,3-3-1 16,7 0 3-16,6-1 0 15,8 0 6-15,6 0-3 16,5 0 4-16,10-6-2 15,0 3-3-15,5 1 5 16,3 2-5-16,-2 0 3 16,-2 0-7-16,-5 0 2 15,-1 0 2-15,0 4 1 16,-9 2 1-16,-3 0-2 16,-10-1 3-16,-10 2-1 15,-7-1 2-15,-9-4-1 0,-1 1 0 16,-5-1 0-16,-1-2 2 15,0 0-1-15,0 0 1 16,0 0-17-16,2 0-52 16,1 0-51-16,-3-13-46 15</inkml:trace>
  <inkml:trace contextRef="#ctx0" brushRef="#br0" timeOffset="19243.87">23540 13141 285 0,'1'-2'63'16,"-1"2"-28"-16,0 0 21 16,0 0 4-16,0 0-6 15,0 0-20-15,0 0-14 0,0 0-8 16,0 0 2-16,-9 12-4 16,-10 9-9-16,-4 7 1 15,-5-1-3 1,1-3 4-16,-5-3-2 0,-9-3 1 15,-3-3-1-15,-10-4 2 16,3-6 0-16,6-5-3 16,6 0 3-16,7-6-4 15,9-9-2-15,4-6-1 16,5-10 3-16,5-9 6 16,7-9-7-16,2-1 4 15,0-1-2-15,12 5-2 16,3 9 0-16,0 5 1 0,1 6-2 15,-1 3 2 1,3 1-2-16,0 5 0 16,6 3-7-16,1 7-1 15,2 6 6-15,3 1-2 0,1 2 4 16,2 20-4-16,-2 11 2 16,-4 12-2-16,-2 10 5 15,-5 2-10-15,-6-1 8 16,-3-13-1-16,-6-10 2 15,-5-12 3-15,0-6 0 16,0-1 0-16,-11 2 0 16,-11-2 1-16,-7 2 2 0,-6-4 0 15,-6-1-3 1,-5-1 3-16,4-6-2 16,7-2 0-16,2-2 1 15,8 0-4-15,4-11 1 0,0-13-3 16,6-7 7-16,4-8-3 15,3-1-2-15,6-4 3 16,2 1 0-16,0 4 0 16,9 4-3-16,5 7 3 15,6 7-6-15,3 3 3 16,7 3-3-16,5 1 4 16,1 6 0-16,-2 5 0 15,4 3-2-15,-3 8 2 16,3 16 0-16,2 14-4 15,-5 10 10-15,1 11-5 16,-3 6 3-16,-8 3-3 16,-6 1 0-16,-9 1-1 0,-9-1-4 15,-1-2-5-15,0-3-3 16,-18-4-2-16,-1-4-26 16,-8-6-19-16,-4-2-36 15,-4-3 6-15,-6-3-115 16</inkml:trace>
  <inkml:trace contextRef="#ctx0" brushRef="#br0" timeOffset="21327.77">23573 13529 17 0</inkml:trace>
  <inkml:trace contextRef="#ctx0" brushRef="#br0" timeOffset="31551.02">23387 11083 533 0,'-45'0'123'15,"16"0"-119"-15,16 0-2 16,9 0-2-16,4 0 4 15,0 3-6-15,16 21-8 0,14 10 9 16,10 14-18-16,-3 6-93 16,-10-1-129-16</inkml:trace>
  <inkml:trace contextRef="#ctx0" brushRef="#br0" timeOffset="31707.6">23406 12179 598 0,'-18'8'14'0,"12"-2"-32"15,4-5-5-15,2 1-5 0,3 5-40 16,11 1-140-16</inkml:trace>
  <inkml:trace contextRef="#ctx0" brushRef="#br0" timeOffset="32878.98">22418 11092 339 0,'-31'-6'202'15,"4"3"-199"-15,12-1 27 16,8 3 28-16,5 1-17 15,2 0-21-15,0 0-11 16,0 0-9-16,0 0 2 16,0 0-8-16,21 0 1 15,13 0 6-15,10 0-2 16,5 0 3-16,4 0-2 0,-3 0 0 16,-3 0-20-16,-6-5-30 15,-10 3-52-15,-12-1-18 16,-17-1-184-16</inkml:trace>
  <inkml:trace contextRef="#ctx0" brushRef="#br0" timeOffset="33071.49">22536 10928 92 0,'0'0'469'0,"0"0"-458"16,0 0-9-16,0 3 10 15,4 34-4-15,8 13 5 0,11 11-9 16,3-5-3-16,6-10-2 16,2-6-1-16,0-8-17 15,-5-13-74-15,-12-16-76 16</inkml:trace>
  <inkml:trace contextRef="#ctx0" brushRef="#br0" timeOffset="33240.04">22672 10969 580 0,'-36'25'7'0,"3"11"-8"15,0 10 2-15,3 8 0 0,5 5 0 16,4-1-1-16,9-5-3 16,8-7-27-16,2-14-68 15,-2-5-93-15</inkml:trace>
  <inkml:trace contextRef="#ctx0" brushRef="#br0" timeOffset="33551.18">22482 12035 573 0,'0'0'32'0,"0"0"-31"16,0 0 1-16,3 0 0 15,10 0 1-15,9 0-7 16,9-3 4-16,10-1 1 15,4-2-3-15,-3 3 4 16,1 3-7-16,-7 0-28 16,-9 0-52-16,-11 0-50 0</inkml:trace>
  <inkml:trace contextRef="#ctx0" brushRef="#br0" timeOffset="33739.71">22609 11780 561 0,'0'9'19'0,"6"3"-26"15,7 9 1-15,11 14 4 16,3 2 2-16,11 4-3 16,4-1-5-16,0-6-37 15,-5-4-29-15,-11-8-80 0</inkml:trace>
  <inkml:trace contextRef="#ctx0" brushRef="#br0" timeOffset="33936.17">22749 11908 575 0,'-24'7'24'15,"-3"10"-26"-15,-1 5 1 16,-2 9 3-16,5 1-2 15,2 8 3-15,4-3-5 16,6-3 2-16,-1-5-12 0,5-8-46 16,-1-8-32-1,0-3-112-15</inkml:trace>
  <inkml:trace contextRef="#ctx0" brushRef="#br0" timeOffset="35390.75">22526 11392 418 0,'-28'0'11'0,"0"0"-10"15,0-10 5-15,1-6 13 0,0-8-5 16,4-7-8-16,3-2-6 15,4-3 0-15,5 0 2 16,4 1-3-16,3-1 0 16,4 4 3-16,0 0-3 15,0 4 1-15,10 3-1 16,3 3 0-16,8 1 0 16,3 0 1-16,3-2 0 15,3 2-3-15,3 3 7 0,0 4-5 16,-1 9 2-16,-5 5-7 15,3 19 4 1,-2 22 3-16,-4 17-1 16,-4 6 7-16,-4 6-7 0,-8-6 3 15,-3-10-3-15,-5-11 2 16,0-5-3-16,-9-7 3 16,-6-5 3-16,-3-5-3 15,0-7-1-15,2-6-1 16,2-1-32-16,4-3-43 15,4 3-135-15</inkml:trace>
  <inkml:trace contextRef="#ctx0" brushRef="#br0" timeOffset="36012.08">22773 12314 251 0,'-50'5'175'16,"-1"-2"-172"-16,6-3-2 15,0 0 8-15,5-7 22 0,4-9-16 16,5-6-9 0,4-11 1-16,8-15-4 15,8-16-3-15,8-13-1 16,3-5 1-16,0 5-1 0,18 11 1 16,8 14-3-16,5 13 4 15,5 11-5-15,5 8 6 16,2 5-4-16,5 15 1 15,4 0-1-15,0 20 1 16,0 20 1-16,-8 11 0 16,-10 9 4-16,-12 3-17 15,-11-2-28-15,-11-3-2 16,0-7-8-16,-15-8 14 16,-12-7 3-16,0-15 28 15,2-10 7-15,7-6 4 16,2-5-5-16,7-11-64 15,3-14-146-15</inkml:trace>
  <inkml:trace contextRef="#ctx0" brushRef="#br0" timeOffset="40743.17">21029 8404 624 0,'0'-3'12'16,"0"3"-10"-16,0 0-3 15,0 0 3-15,0 25-9 16,4 28 8-16,4 19 5 16,2 14 0-16,0-8-4 15,3-5-3-15,-2-12 4 0,0-10-4 16,-5-11 1-16,-2-14 0 16,-1-13 1-16,-3-10-18 15,0-6-66-15,0-33-69 16</inkml:trace>
  <inkml:trace contextRef="#ctx0" brushRef="#br0" timeOffset="40982.53">21063 8365 542 0,'0'0'1'0,"3"0"-6"16,11 0-2-16,12 0-7 15,11 16 20-15,5 9 1 16,3 7 0-16,-4 9 0 0,-5 6 1 15,-12 9-8-15,-15 2 1 16,-9 1 2-16,-16-1 2 16,-20-9 3-16,-3-8-5 15,3-13 3-15,5-13-1 16,9-9 6-16,10-6-5 16,12-13-7-16,4-27-33 15,29-18-99-15</inkml:trace>
  <inkml:trace contextRef="#ctx0" brushRef="#br0" timeOffset="41151.22">21528 8589 561 0,'0'8'8'0,"0"10"-13"16,0 12 8-16,0 13 21 16,0 2-9-16,4 3-11 15,2-5-3-15,3-4 1 16,-5-9-2-16,1-8-17 15,-4-16-88-15,-1-12-250 16</inkml:trace>
  <inkml:trace contextRef="#ctx0" brushRef="#br0" timeOffset="41579.08">21451 8365 644 0,'-4'0'3'0,"4"0"-7"16,0 0 1-16,26 0-14 15,5 3 14 1,9 10 4-16,-4 2-1 16,-4 2-37-16,-8 5-56 0,-9 6-12 15,-9 4 14-15,-4-1 81 16,-2 1 24-16,0-1 46 16,0 2 13-16,1 1-26 15,8 0-13-15,-2-2-11 16,4-1-11-16,1-5-6 15,-3-6 1-15,1-9-7 16,-4-6-2-16,0-5 0 16,2-2 7-16,5-32 7 15,8-17 8-15,6-13-12 16,-1 3-6-16,-3 16 3 16,-2 18-6-16,-2 14 4 0,-1 13-5 15,-2 0 1-15,2 7 2 16,-1 15 3-16,-5 8 0 15,-2 8 1-15,-7 1 2 16,-2 3-7-16,1-5 4 16,-1-1-4-16,2-12 0 15,5-9-59-15,7-15-83 16,3-9-66-16</inkml:trace>
  <inkml:trace contextRef="#ctx0" brushRef="#br0" timeOffset="41726.68">22125 8539 306 0,'0'-4'203'15,"0"4"-179"-15,2 0 20 16,0 4-16-16,3 17-16 0,2 11 3 16,1 9-1-16,-1 7-13 15,-1-1 3-15,-2-6-5 16,-2-10 4-16,-1-10-17 16,-1-20-121-16,0-6-178 15</inkml:trace>
  <inkml:trace contextRef="#ctx0" brushRef="#br0" timeOffset="41880.28">22055 8246 622 0,'0'-2'-2'0,"0"2"-5"0,6 3-9 16,18 12 14-16,7 6 3 15,8-4-10-15,2-2-74 16,0-6-112-16</inkml:trace>
  <inkml:trace contextRef="#ctx0" brushRef="#br0" timeOffset="42111.66">22365 8426 616 0,'-29'10'27'15,"3"0"-29"-15,2 9 13 16,3 13 19-16,3 11-10 15,8 10-13-15,8 5 0 0,2 1-4 16,6-9-2-16,16-6 1 16,5-9-3-16,0-9 3 15,1-9-5 1,2-9 4-16,1-8-4 0,5-14-22 16,-3-22-19-16,-3-12-66 15,-9-2-276-15</inkml:trace>
  <inkml:trace contextRef="#ctx0" brushRef="#br0" timeOffset="63154.8">21109 9280 386 0,'-6'0'-6'15,"-3"0"-2"-15,9 0 7 16,0 0 0-16,0-1 2 16,0 1-4-16,0 0 3 15,0 0-3-15,0 0 3 16,0 0 5-16,0 0 8 15,0-1 16-15,0 1 9 16,0 0 4-16,-1 0-8 16,1 0-5-16,0 0-14 0,0 0-7 15,0 0-7-15,0 0 5 16,0 0-6 0,0 0 0-16,0-2-1 0,0 2-4 15,6 0 4-15,16-4-4 16,15 2 8-16,12 0-4 15,15-5 3-15,6 4-2 16,11-1-1-16,-1 2 3 16,5 2-3-16,1 0 2 15,4 0-1-15,-3 4 1 16,0 2-3-16,-6 0 4 16,-7-6-2-16,-3 0 0 0,-2-2-1 15,0-13 2-15,-5 1-1 16,-2-1 0-16,-7 6 4 15,-7 4-8 1,-8 2 8-16,-4 3-8 0,-6 0 8 16,-2 0-8-16,-6 0 5 15,-5 0-2-15,-3 0 5 16,-8 1-7-16,-1-1 2 16,-3 0 2-16,-2 0-1 15,0 0 3-15,0 2-2 16,0-2 3-16,0 0 2 15,0 0 0-15,-2 0 17 16,-20 0-5-16,-12-2-14 0,-8-5-4 16,-10-2 3-16,-6 3-5 15,-8 2 3-15,-10 1-2 16,-9 3 2 0,-9 0-1-16,-4 3 0 0,-5 5 0 15,4-1-2-15,2 2 7 16,15-3-5-16,15-3 4 15,15-1-4-15,13-2 7 16,11 0-2-16,10 0 0 16,4 0 0-16,10 0-1 15,4 0-2-15,0 0-2 16,0 0 2-16,0 0-2 0,0 0 1 16,0 0-4-1,0 0 6-15,0 0-3 16,0 0-1-16,0 0 3 15,0 0-2-15,0 0 5 0,0 0-3 16,0 0-2-16,-9 0 2 16,-7 0-2-16,-4-2-1 15,-1-1 2-15,2-1-1 16,2 2-2-16,1-1 4 16,6-1-2-16,-1 2 1 15,7 1-2-15,1 1 2 16,3-2-2-16,0 2 1 15,0 0 1-15,0 0-2 16,-1 0 3-16,1 0-4 16,0 0 2-16,0 0-2 15,0 0 0-15,0 0-4 16,6 0 0-16,17 0 0 0,15 0 4 16,9-2 4-16,4-1-2 15,8-1 1-15,4-1-3 16,11-1 3-16,13 1-1 15,8-4-1-15,2-3 0 16,-6 1 2-16,-7 2 0 16,-12 3-2-16,-6 2 1 15,-10 2 1-15,-8 2-1 16,-11 0 0-16,-10 0-1 16,-8 0 1-16,-7 0 0 15,-7 0-1-15,-5 0 1 16,0 0 1-16,0 0-2 0,1 0 2 15,-1 0-3-15,0 0 5 16,0 0-4-16,0 0 3 16,0 0-5-16,0 0 6 15,0 0-4-15,0 0 1 16,0 0 3-16,0 2-2 16,0-1 1-16,-8 1-3 15,-15 1 3-15,-15 3-1 16,-9 4 0-16,-10 3-2 15,-7-2 1-15,-6-3 1 16,-11-1-1-16,-7-1 1 16,-9-1-2-16,0-1 3 15,2 1-4-15,11-5 4 0,13 0-3 16,8 0 2-16,13 0 0 16,8 0-1-16,9 0 1 15,12 0-1-15,6 0 3 16,7 0-6-16,5 0 4 15,1 0-3-15,2 0 6 16,0 0-8-16,0 0 3 16,0 0 1-16,0 0-1 15,-3 0 2-15,-3 0-2 16,-2 0 2-16,-2 0-4 16,0 0 5-16,5 0-3 15,2 0 2-15,0 0-3 0,3 0 2 16,0 0 3-16,0 0-6 15,0 0 6-15,0 0-7 16,0 0 5-16,0 0-3 16,0 0 4-16,0 0-4 15,0 0 2-15,0 0-2 16,-1 0 2-16,1 0-3 16,-5 0-17-16,-7 0-10 15,-6 7 10-15,-7-1 6 16,0 0 14-16,3 0 2 15,3-4-3-15,5 0 4 16,3-2-2-16,2 0-1 16,5 0 3-16,1 0-6 0,2 0 4 15,1 1-1-15,-2 1-2 16,-1-1-20-16,3 2 14 16,0 0 0-16,0 1-19 15,0 5 23-15,5 2 0 16,8 1-7-16,5 2-21 15,4 1-21-15,-1 0-48 16,-6-2-174-16</inkml:trace>
  <inkml:trace contextRef="#ctx0" brushRef="#br0" timeOffset="66744">22012 11302 74 0,'3'0'12'0,"3"8"-17"16,0 3 1-16,0 0 1 16,1-4-2-16,-3 0-1 15,-1-4-18-15,2-2-14 16</inkml:trace>
  <inkml:trace contextRef="#ctx0" brushRef="#br0" timeOffset="67071.14">22012 11302 202 0,'49'-88'13'15,"-49"88"-8"-15,0 0-2 16,0-3-2-16,0 3 2 0,2 0-3 15,-1 0-6-15,3 0-12 16,1 0 0-16,-1 0 16 16,2 0-10-16,0-3 3 15,-1 1-28-15,-1-1-24 16</inkml:trace>
  <inkml:trace contextRef="#ctx0" brushRef="#br0" timeOffset="68422.64">22141 11136 6 0,'2'0'8'0,"-2"-1"47"15,0 1 32-15,0 0 11 0,0 0-22 16,-2 0-15-16,-10 0-50 16,-4 0 9-16,-2 0-5 15,2 0-9-15,-2 0-1 16,1 0-4-16,1 0 4 15,0 0-5-15,-2-2 3 16,0 1-3-16,-3 1 1 16,2 0-1-16,2 0 1 15,0 0 2-15,3 0-1 16,2 0 8-16,5 0 1 16,5 0-1-16,1 0-7 15,1 0-6-15,0 1-5 0,0 13 0 16,1 8 13-16,8 15 0 15,3 3-3-15,-5 0-3 16,-2 3 3-16,0 6-1 16,-1 12 1-16,0 14-4 15,2 4 4-15,2 1-1 16,-2-7-1-16,5-8 1 16,0-7-3-16,0-6 4 15,0-8-3-15,-3-5 2 16,-1-6-2-16,-1-8 3 15,-3-4-3-15,0-4 3 16,0-6-2-16,-1-4-1 16,-1-6 3-16,-1 1-6 0,0-2 5 15,0 0-5-15,0 0 3 16,0 0-1-16,3 0-2 16,5 0 1-1,5 0 3-15,6 0 2 0,4 0-4 16,-1 0 4-16,2 0-2 15,1 0 1-15,2 0-2 16,-2 0 3-16,0 0-2 16,-2 0 0-16,-1 0 1 15,-2 0-3-15,-10 0 2 16,-2 1-1-16,-8 2 2 16,0-3-3-16,0 2 5 0,0-2 3 15,-2 0 2-15,-13 0-5 16,-6 0 0-1,-1 0-2-15,1 0-2 16,-4 0 2-16,-5 0-2 0,-3 0 1 16,3 0-2-16,-2 0 4 15,0-4-2-15,1 2 3 16,1-4 0-16,7 1 0 16,2 2 5-16,7 1-4 15,5 2 2-15,4 0-1 16,5 0-1-16,0 0-3 15,0 0-4-15,0 0-2 16,0 0-1-16,0 0 2 0,0 0-1 16,0 0 4-1,0 0 1-15,0 0 0 16,0 0-2-16,0 0 4 16,0 0-2-16,0 0 2 0,0 0-1 15,0 0-1-15,0 0 5 16,0 0-5-16,0-1 3 15,0 1-5-15,0-1 2 16,0-9-5-16,0-15 6 16,-6-20 3-16,-8-18-4 15,1-15-1-15,1-7-1 16,3-5 1-16,0-6-3 0,5-3 1 16,4 1-2-1,0 7 2-15,0 14-3 16,3 14 1-16,5 21 1 15,-2 16-2-15,0 9 5 0,0 8-3 16,-1 2 3-16,2 3-2 16,-3-1 4-16,-1 5-4 15,-1-2 2-15,-2 2 1 16,0 0-1-16,0 0 1 16,0 0-2-16,0 0 4 15,0 0-4-15,0 0 5 16,0 0-4-16,0 0 2 15,0 0-1-15,1 0-1 16,7 0 0-16,5 0-6 16,10 0 9-16,11 0-4 15,6 0 4-15,5 0-3 16,4 0 2-16,0 0-2 0,5 2 2 16,-5 3 2-16,-6-1-6 15,-7 1-3-15,-12 0-18 16,-10-3-6-16,-6 1 7 15,-8-2 3-15,0 1 20 16,-8-2 4-16,-5 0-18 16,3 0-103-16</inkml:trace>
  <inkml:trace contextRef="#ctx0" brushRef="#br0" timeOffset="78115.4">23496 10317 425 0,'-10'2'1'15,"6"-2"2"-15,2 0-2 16,1 0 5-16,1 0-4 16,0 0-1-16,0 0-2 15,0 0-1-15,0 0 2 16,0 0-1-16,0 0 3 16,0 0-3-16,-2 0 4 15,-4 0 5-15,-3 0 11 16,-4 0 2-16,-1 0 1 15,-2 0-5-15,4 0 22 16,0 0-15-16,0-2-17 0,3 2 5 16,0-1-4-16,-1 1 1 15,-2-1-4-15,-3-1 2 16,-6 1-7 0,-4 1 4-16,-6-2-5 0,-8 0 1 15,-4 0 2-15,-3-2-3 16,-5-2 2-16,-1-5-3 15,1 2 5-15,-2-3-5 16,5 0 3-16,0-1-2 16,5 2 2-16,0 3 1 15,4-2-4-15,3 3 1 16,2 0-1-16,4-1 2 16,2 2-7-16,1 2 2 0,4 1 2 15,-1 2 1-15,4 1-2 16,3 0 2-1,-2 0 2-15,2 0-2 16,1 4 3-16,0 2-4 0,3-2 5 16,1 0-5-16,3 0 4 15,2 0-3-15,-4 3 1 16,2 0 0-16,-3 4-2 16,-2 2 3-16,0 1-1 15,1 1 1-15,1-1 0 16,4 1-2-16,1 5 0 15,3 4 2-15,-2 9-1 0,3 6-1 16,-2 7 3-16,2 7-2 16,-4-1 2-16,1 6-2 15,-3 2 3 1,0 6-3-16,0 2 2 0,-1 2 0 16,-1 2 0-16,-4 4-1 15,2 3 0-15,0 5 0 16,2 2-4-16,2-2 5 15,0 2-2-15,5-3 2 16,-1-3-1-16,2 1-1 16,2-1 2-16,-1-1-2 15,-1 1 3-15,0-4-4 16,0-2 4-16,-1-5-3 0,-2-5 2 16,3-3 1-16,0 0-1 15,0-1-2 1,1 2-1-16,1 3 3 15,1 2-2-15,-5 6 2 0,1 7-4 16,-3 3 3-16,-1 4 0 16,2-1 0-16,0-6 0 15,2-6-1-15,-2-10 2 16,3-12-2-16,3-10 3 16,-2-9-6-16,2-10 5 15,0-7-2-15,0-6-4 16,0-4-12-16,0-4-6 15,0-2 2-15,0 2 9 16,0-1 9-16,5 3 0 16,7 2 3-16,0-3-1 15,2 1 2-15,3-1-2 0,-1-1 1 16,5 1-1-16,6-3 1 16,4 0-4-16,6 2 3 15,2-2 5-15,3 0-7 16,-2 2 6-16,3 0-5 15,-6 1 2-15,2 2 0 16,1-1 2-16,-1 3-2 16,4-1 0-16,5-1 1 15,0 1-2-15,2-2 1 16,-1 2-4-16,1-1 5 16,-1 2-4-16,-3 2 3 15,0-1-1-15,-6 0 2 16,-4 0-1-16,-3 0 0 0,-8-3 1 15,-6-1-4-15,-2-1 5 16,-5-3-4-16,-3 2 3 16,-5-1-3-16,-2 0 2 15,-2 1-1-15,0-2 4 16,0 0 0-16,0 0-2 16,0 0 4-16,0 0-6 15,0 0-14-15,-6 0-76 16</inkml:trace>
  <inkml:trace contextRef="#ctx0" brushRef="#br0" timeOffset="180410.94">8609 3323 388 0,'0'-17'19'16,"0"4"-14"-16,0 5 47 15,0 5 8-15,0 3-17 16,0 0-19-16,0 0-4 16,0 0-7-16,0 6-5 15,5 17-7-15,-1 10 19 0,4 11 1 16,-2 2-9-16,0-6-5 16,-1-9-3-16,-2-11-4 15,-1-11 2 1,-2-6-3-16,1-1 2 0,-1-2 3 15,0 0-1-15,0 0-2 16,3-13 7-16,2-27-4 16,1-12-5-16,6-6 1 15,-3 10 0-15,-5 26 1 16,-1 12-4-16,-1 10 0 16,2 0-4-16,5 9-1 15,0 9 8-15,5 5 2 0,2 2-1 16,-1-2 2-1,-2-6-1-15,1-6-4 16,-7-7-2-16,-3-4 1 16,4 0-1-16,1-10 4 0,4-11 4 15,-4 2-2-15,2 5-1 16,-8 10 0-16,-3 4-2 16,4 0 0-16,2 1-5 15,3 16 3-15,9 3 6 16,-2 3-1-16,6-5-2 15,2-7-18-15,-3-11-79 16,3-10-56-16,-5-27-134 16</inkml:trace>
  <inkml:trace contextRef="#ctx0" brushRef="#br0" timeOffset="180700.17">9059 3181 429 0,'0'0'95'0,"0"0"-67"15,0 1 0-15,0 19-19 0,0 6 8 16,0 10-5-16,9-1-7 15,4-6-1-15,2-5-4 16,5-10-4-16,0-9 5 16,2-5-4-16,-2-9-13 15,1-22 8-15,-9-5-5 16,-4 2 3-16,-5 11 10 16,-3 12 2-16,0 9 2 15,0 2 14-15,0 0-5 16,1 0-10-16,6 18-10 15,5 6 12-15,7 7 1 16,4-5-4-16,5-6-1 0,-2-8-2 16,-1-10-4-16,-6-2-38 15,-5-24-51-15,-8-17-69 16</inkml:trace>
  <inkml:trace contextRef="#ctx0" brushRef="#br0" timeOffset="180879.69">9369 2957 233 0,'-6'-26'80'0,"1"14"37"15,5 10-32-15,0 2-39 16,0 10-35-16,5 18-14 16,7 15 32-16,6 7-6 15,-5 5-10-15,6-1 2 16,1-4-7-16,-4-8-3 16,6-11-4-16,-1-8-3 0,-6-10-1 15,3-12-28-15,-6-2-76 16,-6-28-98-16</inkml:trace>
  <inkml:trace contextRef="#ctx0" brushRef="#br0" timeOffset="181103.63">9613 3023 578 0,'-1'0'34'0,"1"0"-30"15,0 0 0-15,22 0-8 0,15 0 4 16,12 0 6-16,2-10-1 16,0 0-2-16,-11 5 1 15,-7 3-4-15,-13 2-2 16,-11 0-16-16,-9 3-57 16,0 5-38-16,-16-3-170 15</inkml:trace>
  <inkml:trace contextRef="#ctx0" brushRef="#br0" timeOffset="181319.68">9732 2787 512 0,'-10'-6'33'0,"3"6"16"16,7 0 7-16,0 2-31 0,0 29-16 16,7 19 6-16,6 17 19 15,2 5-17-15,-1-2-11 16,3-9-3-16,-2-8 0 15,1-9-4-15,-3-8 1 16,-6-9 1-16,2-9-1 16,-6-7-3-16,4-10-39 15,5-2-36-15,2-34-85 16</inkml:trace>
  <inkml:trace contextRef="#ctx0" brushRef="#br0" timeOffset="181840.14">10058 3074 537 0,'-11'0'33'16,"5"0"1"-16,6 0 23 15,0 0-17-15,0 11-20 0,0 13-18 16,0 11 1-1,10 8-2-15,0 1 0 16,1-5 1-16,-4-6-3 16,2-9 2-16,-5-10-1 0,0-9-2 15,-4-5-23-15,0-1-25 16,0-32-59-16,-2-15-166 16</inkml:trace>
  <inkml:trace contextRef="#ctx0" brushRef="#br0" timeOffset="181995.72">9944 2919 533 0,'-3'-3'11'0,"3"1"29"0,0 2-14 15,0 0-13 1,3 0-12-16,13 6-2 16,10 7 1-16,5-1 1 15,5-6-2-15,2-1-67 0,-2-5-162 16</inkml:trace>
  <inkml:trace contextRef="#ctx0" brushRef="#br0" timeOffset="182648.07">10304 3182 590 0,'-10'0'20'0,"5"0"-11"16,5 0 23-16,0 0-11 16,8 0-17-16,22 0-13 15,9 0 10-15,11 0 0 16,6-4 1-16,1-3-9 15,-4 0-53-15,-6-4-99 16</inkml:trace>
  <inkml:trace contextRef="#ctx0" brushRef="#br0" timeOffset="183168.19">10930 2942 303 0,'-36'0'324'16,"1"0"-320"-16,4 0 26 15,3 13 21-15,1 7-18 16,6 6-25-16,5 5-5 16,9 1 0-16,7 0-3 15,0-1-2-15,14-2 4 16,10-4-7-16,6-11-3 0,4-10-32 15,4-4-19-15,-4-15-32 16,-9-14 14-16,-11-1 18 16,-10 5 35-1,-4 8 27-15,0 9 43 0,-7 8 48 16,-1 0-11-16,2 0-50 16,3 10-16-16,1 12-10 15,2 6-4-15,0 4 2 16,14-5-2-16,10-8-2 15,10-9-1-15,2-10 2 16,3 0 2-16,-2-27-3 16,-13-13 2-16,-9-9-1 15,-15 1-5-15,-8 5 3 0,-19 9 3 16,-10 11-2-16,-3 6 5 16,3 10-2-16,4 7 1 15,11 0 4 1,3 2-6-16,8 14-5 0,5 5-5 15,6 6 1-15,0 3-48 16,24-10-84-16,2-12-141 16</inkml:trace>
  <inkml:trace contextRef="#ctx0" brushRef="#br0" timeOffset="183563.7">11144 2942 505 0,'0'0'19'0,"0"0"3"16,0 13-6-1,0 12 12-15,0 8-4 16,0 3-6-16,0-4-14 16,0-6-1-16,0-8-2 0,0-5-1 15,8-8-6-15,5-5 2 16,6-13-12-16,4-23 12 16,3-13 4-16,-4-1-8 15,-5 6 6-15,-6 17 3 16,-6 15-2-16,-3 9 3 15,-1 3 0-15,4 0-5 16,1 7 7-16,6 8 5 16,3 3 1-16,-3-1-7 0,2-5 0 15,0-3-1 1,-2-7-1-16,1-2-1 16,-1 0 1-16,0-11 3 15,-3 4-2-15,-4 5-1 0,-4 2 0 16,1 0-6-16,2 0-1 15,2 13 2-15,1 5 2 16,1 1 4-16,1-8 0 16,7-11-35-16,-1-5-110 15,0-26-269-15</inkml:trace>
  <inkml:trace contextRef="#ctx0" brushRef="#br0" timeOffset="183951.6">11554 2787 485 0,'0'0'87'0,"0"11"-68"15,0 19-5-15,0 12 20 16,0 5-20-16,4-2-10 0,8-6-1 16,2-5-3-16,-4-10 0 15,3-12-2-15,-8-8-13 16,-1-4-1-16,1-16-14 16,2-16 30-16,-3-4 2 15,1 4-1-15,-5 14 4 16,2 10-1-16,-2 7 11 15,1 1-7-15,-1 0-2 16,0 0-4-16,2 0-2 16,2 0-2-16,11 0-6 15,0 0 9-15,6-9 1 16,2-9-2-16,-3-4-1 16,-2 2-1-16,-11 5 4 0,-1 6-3 15,-4 7 2-15,2 2-2 16,2 0-1-16,1 16 10 15,2 8 20-15,2 2-16 16,2 4-8-16,2 1-2 16,-2-6-2-16,0-3-5 15,0-10-31-15,-1-12-88 16,0 0-229-16</inkml:trace>
  <inkml:trace contextRef="#ctx0" brushRef="#br0" timeOffset="184223.87">12021 2900 391 0,'-1'12'236'16,"-7"0"-232"-16,7 9 21 15,1 4 10-15,0 5-18 16,21 1-13-16,5-5-2 16,9-5-2-16,0-11-2 15,1-10-26-15,-3-11-7 16,-8-18-2-16,-13-5 13 15,-12 5 20-15,-3 5 8 16,-23 4 19-16,-12 4 21 16,-1 5-3-16,-2 9-11 15,5 2-21-15,17 0-6 16,10 0-4-16,9 13-28 0,2 0-90 16,18-12-201-16</inkml:trace>
  <inkml:trace contextRef="#ctx0" brushRef="#br0" timeOffset="184659.71">12404 2556 544 0,'-10'-12'15'16,"5"8"64"-16,5 4-51 0,0 0-11 15,2 20-13-15,14 19 8 16,2 19 37-16,0 13-21 16,1-3-14-1,-1-2-7-15,3-14-5 0,0-10 0 16,-5-13-2-16,-8-14-1 16,-1-8 0-16,-7-5-6 15,0-2-5-15,-6-21-3 16,-15-16-12-16,-6-7-20 15,-7-1 33-15,-3 8 9 16,-2 13 5-16,5 14 3 16,9 8 15-16,5 2 9 15,8 11 1-15,6 16-20 0,6 6-3 16,0 6 5-16,5 0-1 16,16-2-4-16,2-1-2 15,13-8 3 1,6-6-8-16,9-12 3 0,5-10-2 15,4-14-45-15,-11-20-36 16,-12-12-130-16</inkml:trace>
  <inkml:trace contextRef="#ctx0" brushRef="#br0" timeOffset="184816.54">12712 2771 485 0,'0'-1'138'16,"0"1"-97"-16,0 0-7 15,3 0-8-15,11 22-12 0,1 9 10 16,4 10-7-16,0 1-11 15,-2 2-1 1,-1-1-3-16,-3-8-4 16,-2-2-3-16,-5-11-43 0,-6-11-83 15,0-11-230-15</inkml:trace>
  <inkml:trace contextRef="#ctx0" brushRef="#br0" timeOffset="184960.61">12568 2540 637 0,'0'-3'2'0,"0"3"-3"16,19 0-13-16,17 9 7 0,13 7 11 15,3 7-3 1,-9-1-50-16,-11-2-351 16</inkml:trace>
  <inkml:trace contextRef="#ctx0" brushRef="#br0" timeOffset="185114.72">12799 2775 550 0,'-5'0'92'0,"5"0"-84"16,15 0-6-16,21 0-4 15,11-4 7-15,1-7-5 16,3 0 3-16,-12 0-6 16,-5 1-27-16,-6 2-41 0,-13-3-66 15,-12 0-276 1</inkml:trace>
  <inkml:trace contextRef="#ctx0" brushRef="#br0" timeOffset="185312.2">12939 2478 587 0,'0'18'29'16,"0"11"-34"-16,13 15 40 15,2 5 13-15,1 4-20 16,-5 0-6-16,1-2-12 15,0 2-5-15,-3 0-5 16,1-2 3-16,-1-2-6 16,-2-6-25-16,-2-18-70 15,-2-23-87-15</inkml:trace>
  <inkml:trace contextRef="#ctx0" brushRef="#br0" timeOffset="185475.75">13092 2692 589 0,'9'0'2'15,"7"18"2"-15,8 13 50 16,-1 5-10-16,2 4-26 16,-3-1-9-16,-1-1-5 15,-3-9-4-15,-3-8 2 16,-3-10-12-16,-3-11-52 16,1-10-40-16,-1-29-39 15</inkml:trace>
  <inkml:trace contextRef="#ctx0" brushRef="#br0" timeOffset="185639.33">13333 2622 491 0,'-1'38'14'16,"-15"23"70"-16,-4 17-18 15,-1 6-20-15,-4 7-13 16,4-3-8-16,3-9-14 16,2-6 1-16,6-10-9 15,0-13-1-15,4-8-4 16,5-12-1-16,1-12-59 15,0-18-136-15</inkml:trace>
  <inkml:trace contextRef="#ctx0" brushRef="#br0" timeOffset="186411.86">9606 4289 557 0,'-8'-1'17'15,"6"-3"-8"-15,2 2 10 16,0-1 0-16,13-12-17 16,13-8-8-16,12-12 9 15,-6-3-1-15,-8 4 1 16,-10 2-3-16,-11 1 5 16,-3-3-3-16,-6-1 2 15,-17 1-1-15,-7 9-1 0,-1 9 2 16,1 6 17-16,0 10 20 15,7 0-29-15,1 6-3 16,6 13 0 0,6 14-4-16,10 19 1 0,0 16-4 15,13 11 2-15,19 3-2 16,5 0 1-16,8-3-3 16,-4-8 2-16,-5-6-4 15,-8-13 2-15,-12-12-3 16,-9-8-16-16,-7-11-45 15,-7-7-31-15,-25-14-34 16,-10-7-102-16,-3-23 92 16</inkml:trace>
  <inkml:trace contextRef="#ctx0" brushRef="#br0" timeOffset="186528.08">9557 4604 93 0,'-41'-25'202'0,"15"9"-52"16,13 6-65-16,7 6-17 16,6 2-45-16,14-8-24 15,23-8-9-15,21-6 10 0,9-9 3 16,5 0-2-16,-5-3-2 15,-12 3-34-15,-16 0-144 16</inkml:trace>
  <inkml:trace contextRef="#ctx0" brushRef="#br0" timeOffset="186720.58">9866 3974 605 0,'-3'0'37'0,"3"0"-34"16,0 10-3-16,11 20 0 15,7 18 24-15,8 11 7 16,0 7-17-16,0 0-9 0,0-2-2 16,-4-6-3-16,-3-9 0 15,-2-11-4-15,1-13-24 16,-6-20-56-16,0-9-87 16,-9-39-121-16</inkml:trace>
  <inkml:trace contextRef="#ctx0" brushRef="#br0" timeOffset="186966.9">10082 4234 565 0,'-10'40'5'0,"5"15"14"16,5 2 9-16,9 2-2 15,20-2-17-15,3-12-7 16,4-15 0-16,3-16-1 16,-8-14-6-16,-7-3 11 0,-9-29-7 15,-12-12 4-15,-3-8-6 16,-16 2 4-16,-14 11 2 15,-9 11-1-15,-4 14 2 16,4 8 3-16,3 6 5 16,15 0-5-16,7 0-5 15,14 0-6-15,0 4-10 16,31-4-31-16,6 0-62 16,5-25-121-16</inkml:trace>
  <inkml:trace contextRef="#ctx0" brushRef="#br0" timeOffset="187327.94">10311 4121 525 0,'0'0'94'16,"0"24"-72"-16,0 12 1 16,0 14 14-16,5 5-15 15,19-3-15-15,1-4-7 16,1-9 1-16,0-11-2 16,-5-12-3-16,-6-14-8 15,0-2-8-15,-3-34 8 16,-2-22 11-16,-2-12-7 15,-8 0 2-15,0 18 4 16,0 21 3-16,0 16 1 16,0 13 6-16,0 0 0 15,6 11-9-15,17 20 3 16,6 13 15-16,5 8-6 0,3-5-7 16,-1-5 0-16,-2-13-4 15,-2-13-1-15,-10-10 2 16,-7-6-5-16,-8-24 7 15,-4-22 4-15,-3-12 0 16,0-7-4-16,-4 6-3 16,-14 11-5-16,4 12-23 15,3 15-4-15,9 14-31 16,2 7-89-16</inkml:trace>
  <inkml:trace contextRef="#ctx0" brushRef="#br0" timeOffset="187731.18">11311 4057 644 0,'-3'22'-5'0,"3"13"4"15,3 14 15-15,13 5 0 16,2 2-6-16,0-8-8 16,-3-10 2-16,-6-15-1 15,-6-10-1-15,-3-10-2 0,0-3 2 16,0-9 6-16,0-24 6 16,0-18-12-1,3-15 0-15,7-2 0 16,5 15 0-16,5 14 0 0,2 17-8 15,0 15 6-15,6 7-1 16,-5 0 3-16,4 16 0 16,-7 11 10-16,-6 10-1 15,-1 4-7-15,-5 4 6 16,-5 0-9-16,0-6 3 16,1-4-23-16,0-11-85 15,-2-19-233-15</inkml:trace>
  <inkml:trace contextRef="#ctx0" brushRef="#br0" timeOffset="188028">11698 4163 481 0,'0'-1'176'15,"5"1"-176"-15,7 0-9 16,8-3 4-16,9-1 7 16,3-8 4-16,1-6-5 15,-6-2 1-15,-6-5 2 16,-17-3-2-16,-4-3-1 15,-10 3-4-15,-19 6 2 16,-9 14 0-16,-5 8 6 0,1 15 1 16,3 17 13-1,11 6 15-15,18 1-10 16,10 5-9-16,0-1-10 16,10 0-3-16,17-3 0 0,1-4-2 15,3-5 0-15,-1-5-1 16,0-9-9-16,-5-10-60 15,-6-7-29-15,-10-18-220 16</inkml:trace>
  <inkml:trace contextRef="#ctx0" brushRef="#br0" timeOffset="188167.2">11831 4181 503 0,'0'-7'116'0,"0"-1"-104"16,26-1-14-16,23-6 13 15,7-3 2-15,2 1-8 16,-8 2-3-16,-12 7 1 15,-8 1-4-15,-14 1-15 16,-9 2-34-16,-7-4-37 0,-10-2-37 16</inkml:trace>
  <inkml:trace contextRef="#ctx0" brushRef="#br0" timeOffset="188347.71">11865 3803 574 0,'0'42'4'0,"6"12"28"15,13 13 20-15,-1-2-11 16,0-1-10-16,3 2-18 16,-2-8-3-16,1-2-8 15,0-10-2-15,-1-11 1 16,-2-12-7-16,2-16-63 16,-4-7-93-16,-4-33-87 0</inkml:trace>
  <inkml:trace contextRef="#ctx0" brushRef="#br0" timeOffset="188715.74">12108 3937 625 0,'1'11'35'0,"8"18"-35"15,3 12 30-15,3 9 3 16,6 0-20-16,1-5-10 16,-1-8 0-16,-2-8-2 15,1-13-1-15,-10-8-9 16,1-8-17-16,-1-12-13 15,-1-24 30-15,-3-7-22 0,-5 0 11 16,-1 19 21-16,0 13 2 16,0 9 11-16,5 2 3 15,5 11-21-15,7 14 12 16,5 6 2-16,5-5-7 16,-1-6-2-16,-3-12 0 15,-1-8-3-15,-2-10 3 16,-5-22-3-16,-7-11 2 15,-8-6 0-15,0 3 1 16,-14 4-2-16,-9 9 3 16,8 12 1-16,2 10 1 15,7 8 1-15,6 3-7 16,0 0-28-16,0 14-112 0,9-2-346 16</inkml:trace>
  <inkml:trace contextRef="#ctx0" brushRef="#br0" timeOffset="188972.04">12593 4006 525 0,'-17'24'194'15,"7"2"-195"-15,10 9 10 16,11-1 2-16,22-4-12 16,7-10 2-16,-1-8-8 15,-4-12-26-15,-6-19-8 16,-9-17 4-16,-12-9 1 0,-8-4 25 15,-2 3 15-15,-27 6-1 16,-9 7 21-16,-5 14 11 16,0 12-11-1,6 7-12-15,8 2-11 0,12 19-2 16,15 4-12-16,2 1-31 16,16-6-94-16</inkml:trace>
  <inkml:trace contextRef="#ctx0" brushRef="#br0" timeOffset="189263.84">12818 3921 610 0,'5'6'5'0,"3"9"12"15,3 9 27-15,3 2-16 16,3 5-19-16,-2-5-6 16,-2-6-1-1,-3-7-2-15,-4-8-8 16,-6-5-8-16,0 0 0 0,5-12 6 15,0-21 10-15,4-6 4 16,1 0-5-16,2 12 13 16,2 8 5-16,2 8 1 15,3 3-7-15,4 2-2 16,2 4-8-16,-3 0 3 16,-4 2-6-16,-2 0 3 15,-5 0-9-15,-7 0-36 0,-4-3-12 16,0-8-25-1,-6-10-61-15</inkml:trace>
  <inkml:trace contextRef="#ctx0" brushRef="#br0" timeOffset="189444.3">13042 3488 501 0,'0'0'34'0,"4"28"-26"16,11 22 51-16,3 27 46 15,-2 12-58-15,2 6-8 16,0-6-12-16,1-7-9 15,-1-7-10-15,-1-13-5 16,-3-16-6-16,0-14 2 0,2-20-47 16,5-12-53-1,6-22-23-15,1-32 12 16</inkml:trace>
  <inkml:trace contextRef="#ctx0" brushRef="#br0" timeOffset="189683.81">13391 3661 203 0,'-31'29'422'15,"-10"13"-422"-15,8 11 26 16,3 4 10-16,14-3-12 16,9-7-7-16,7-3-7 15,5-14-4-15,19-6-2 16,9-9-2-16,1-8 0 16,-1-4 5-16,-2-3-4 15,-3 0-2-15,-13-3 3 16,-3-1-3-16,-8 4 3 15,-4 0-5-15,0 0 6 16,0 0-4-16,0 0-1 0,0 0-47 16,2-9-100-16,4-6-436 15</inkml:trace>
  <inkml:trace contextRef="#ctx0" brushRef="#br0" timeOffset="191071.62">13814 2753 597 0,'-11'4'25'0,"5"-4"-18"16,6 0 39-16,0 0-8 15,0 0-34-15,3 0-9 16,17 0-5-16,12 0 12 16,0 0 1-16,3-4-1 15,-6-4 0-15,-2-2-1 0,-6 2 1 16,-1 1-2-16,-7 3 2 15,-6 2-3 1,-4 1 1-16,-3 1 0 16,2 0 1-16,-2 0-1 0,1 0-1 15,7 7-3-15,5 28-4 16,7 20 12-16,3 20 2 16,4 14 1-16,4 3-4 15,-1 3-3-15,1-7-1 16,-4-3 2-16,-6-8 0 15,-6-10 1-15,-9-2-2 16,-6-12 1-16,0-6 0 0,0-12 2 16,-15-7 5-1,-7-8 30-15,-8-4 0 16,-3-5-14-16,0-1-5 16,-1-6-3-16,4-2-8 0,-1 1-1 15,6-1-4-15,3 0 1 16,2 0-4-16,7 1 1 15,2-3-1-15,7 0-1 16,4 0-2-16,0 0-15 16,0 0-35-16,0 0-33 15,7 0-77-15,8 0-166 16</inkml:trace>
  <inkml:trace contextRef="#ctx0" brushRef="#br0" timeOffset="192916.15">15001 2750 587 0,'0'0'28'0,"0"0"-24"15,0 0 21-15,-3 0 11 16,-3 7-5-16,-7 17-22 0,-2 11-3 16,-6 6-1-16,3 5-3 15,2-3 0-15,0 4-2 16,-1 1 0-16,-2 5-5 15,0-2-32-15,-2-9-60 16,0-16-72-16,3-20-236 16</inkml:trace>
  <inkml:trace contextRef="#ctx0" brushRef="#br0" timeOffset="193155.5">14747 2821 418 0,'0'-1'95'0,"0"1"-90"15,0 0 20-15,0 0-1 0,4 13-15 16,17 16 2-16,6 7 21 16,1 3-15-16,4-2-10 15,2 1 1-15,-5-5 1 16,0-3-7-16,-2-5-1 16,-5-5 2-16,-6-3-3 15,-4-5 0-15,-1 2 1 16,2-4-1-16,1 2 1 15,2 3-12-15,-4 1-81 16,-9-4-193-16</inkml:trace>
  <inkml:trace contextRef="#ctx0" brushRef="#br0" timeOffset="196847.55">15460 3244 539 0,'-12'9'15'16,"3"-6"-14"-16,8 0 11 15,1-3 26-15,0 0-4 16,0 0-16-16,0 0 0 16,0 0 7-16,0 0-5 0,-3-11-5 15,-3-16-2-15,0-13-11 16,3-13-2-16,3-8-1 16,0-3 2-1,0-2-3-15,0 9 2 0,1 12 1 16,2 17 0-16,2 17-2 15,-4 7-2-15,2 4 1 16,6 0-7-16,9 11-3 16,6 16 8-16,3 10 4 15,-2 5 0-15,4 4 3 16,-3-2-3-16,0-10 1 16,-1-8-1-16,-9-12-1 15,-5-9 1-15,-8-2-1 0,-3-3 1 16,0 0 1-16,3 0 4 15,9-31-3 1,5-21 2-16,7-18-2 16,-3-7 2-16,-6 13-4 0,-4 10 0 15,0 16-11-15,0 7-11 16,1 7-33-16,-1 8-107 16,-6 6-218-16</inkml:trace>
  <inkml:trace contextRef="#ctx0" brushRef="#br0" timeOffset="197064.98">15891 2688 600 0,'-10'32'-3'16,"2"19"24"-16,8 16 30 0,0 2-9 15,10 4-19-15,8-3-4 16,3-6-13-16,0-9-4 15,-2-13-2-15,2-10 1 16,-6-11-3-16,-5-8-26 16,-4-12-44-16,-3-9-76 15,-3-37 12-15</inkml:trace>
  <inkml:trace contextRef="#ctx0" brushRef="#br0" timeOffset="197288.2">15943 2628 548 0,'0'-1'43'0,"3"-2"-51"16,20 3-1-16,10 0 22 0,6 0-1 16,1 15-2-16,-7 6-6 15,-9 1 0-15,-14 3-1 16,-10 1-7-16,-15 7 8 16,-22 1 13-16,-14-1-7 15,1-3-2-15,10-11 1 16,13-6-4-16,15-8-2 15,10-4-2-15,2 3-19 16,14-4-96-16,16 0-124 16</inkml:trace>
  <inkml:trace contextRef="#ctx0" brushRef="#br0" timeOffset="198098.71">16135 3634 502 0,'-42'10'36'16,"-4"-3"-29"-16,3 0 50 15,-8-5-14-15,-5-2-14 16,-12 0-13-16,-15-14-5 16,-9-10 0-16,-8-9-7 15,-1-12 2-15,7-9-5 16,12-6 2-16,13-4-1 15,16-8-2-15,13 3-2 16,10 6 3-16,8 2 2 16,5 10-6-16,8 4 5 15,8 0-1-15,1 0 0 0,6-5-2 16,22-7 1-16,13-6 1 16,10-1-1-16,4-1 2 15,7 4-6 1,-7 6 5-16,-8 9-2 15,-1 5 2-15,-7 11-3 0,-3 3 0 16,4 9 3-16,-1 3-2 16,4 3 1-16,9 3-2 15,5 3 2-15,5 2-3 16,4 5 3-16,-1 1-1 16,1 3 1-16,-3 15-1 15,1 8 1-15,-2 2-3 16,-4 4 4-16,-6 4-1 0,-8 0-3 15,-6 6 2-15,-7 2 0 16,-3 0 2-16,-8 6-2 16,-4 4 0-1,-8 3 5-15,-8 9-6 0,0 6 5 16,-9 7-1-16,-12 4 1 16,-9-1 2-16,-1 0 0 15,-8-6 1-15,-4-6 5 16,-6-5-4-16,-6-10-2 15,-5-8-2-15,-4-6 0 16,-1-9 0-16,-4-7-4 16,-2 0 3-16,4-9-4 0,6 1 0 15,14-3-3-15,10-4-4 16,15-1-30 0,9 0-55-16,5-4-172 0</inkml:trace>
  <inkml:trace contextRef="#ctx0" brushRef="#br0" timeOffset="198247.31">15853 3768 754 0,'-19'0'-2'16,"11"0"6"-16,7 0 9 16,1 0-12-16,0 1-5 15,18 4-34-15,6-5-39 0,-7 0-162 16</inkml:trace>
  <inkml:trace contextRef="#ctx0" brushRef="#br0" timeOffset="-211520.77">8943 5300 6 0</inkml:trace>
  <inkml:trace contextRef="#ctx0" brushRef="#br0" timeOffset="-177764.85">7768 8381 29 0,'0'-12'175'0,"-3"2"-156"16,-5 2 32-16,5 1 2 15,-1 0 4-15,1 3-25 16,-1 1 0-16,4 0 11 15,-3 3-13-15,3 0 1 16,-3 0-8-16,1 0 0 16,1 0-5-16,-5 0-1 15,-1 0-6-15,-4 8-6 16,-3 7-1-16,-3 7-4 16,1 3 2-16,0 4-2 15,3 1 1-15,0 2-2 0,0 4 2 16,3 3-2-16,-2 1 2 15,8-1-2-15,4 0 3 16,0-3-5 0,13 3 3-16,8-2 2 0,6 2-2 15,1 0 2-15,5-3-3 16,3-1 5-16,10-3-5 16,2-2 1-16,7-4 0 15,6-4 1-15,3-7-1 16,0-7-1-16,-6-8-2 15,-9 0 3-15,-9-13 0 16,-4-15-5-16,-5-10 8 0,-4-12-3 16,-5-8 2-16,-8-9-3 15,-6-7 3-15,-5-6 0 16,-3-8-1-16,0-2 0 16,-16 5-2-16,-15 14 2 15,-5 17 0-15,-7 15 1 16,-11 17-1-16,1 8 0 15,-5 10-1-15,1 4-3 16,8 0 3-16,4 12-2 16,10 5 1-16,8 0 1 15,7 3-1-15,8 3-10 16,3 2-27-16,5 3-28 16,4-2-50-16,0-4-18 0,0-3-62 15</inkml:trace>
  <inkml:trace contextRef="#ctx0" brushRef="#br0" timeOffset="-177464.77">7942 8383 209 0,'-3'0'56'16,"-7"0"-34"-16,1 0 11 16,3 9-11-16,3 6-11 15,3 7-11-15,0 6 1 16,9 7-1-16,11 2-1 15,6 5 3-15,-1 1-4 0,1 1 4 16,-4 2 2-16,-4 0-4 16,-11-6 1-1,-4-8-1-15,-3-11 1 16,0-10 1-16,-24-5 13 0,-14-6 26 16,-11 0 13-16,-4 0-41 15,1-7 1-15,5-4-9 16,14 0-3-16,5 4 1 15,17 0-6-15,11-7-66 16,5-7-111-16</inkml:trace>
  <inkml:trace contextRef="#ctx0" brushRef="#br0" timeOffset="-176700.31">11345 7679 188 0,'-37'-30'247'0,"9"1"-242"16,5 6 41-16,-1 9 25 15,2 6-26-15,3 5-1 16,1 3-17-16,-4 0 1 0,-2 21-18 15,-6 21 1-15,-4 18-6 16,4 10 5-16,10 7 3 16,12-10-8-16,8-5 0 15,16-2-6-15,20-1 3 16,6-5-1-16,8-5 2 16,4-8-5-16,1-6 2 15,-1-11 0-15,2-8-3 16,-1-11 3-16,0-5 0 15,3-17 0-15,-8-19 0 16,-8-16-1-16,-3-12 1 16,-10-15 2-16,-7-9-4 0,-10-5 2 15,-9 1 0-15,-3 10-2 16,-9 16 4-16,-15 17-4 16,-7 17 5-16,-5 13-4 15,-4 9 2-15,1 10-6 16,2 0 0-16,6 8 1 15,4 16-15-15,6 10-24 16,12 3-5-16,9 3-30 16,0-8-89-16</inkml:trace>
  <inkml:trace contextRef="#ctx0" brushRef="#br0" timeOffset="-176413.08">11665 7478 469 0,'-4'-3'12'16,"-5"3"42"-16,0 0 1 16,-6 8-11-16,-4 28-18 15,-5 12-12-15,2 14 9 16,8 4 1-16,5-7-12 16,6-3 0-16,3-10-8 15,0-6 0-15,11-5-3 16,9-7-1-16,2-6 3 15,3-7-6-15,2-5 5 16,-4-7-7-16,2-3 1 0,0-11-7 16,-2-21-10-16,0-14-27 15,-13-7-30-15,-10-1-46 16,-3 8-106 0</inkml:trace>
  <inkml:trace contextRef="#ctx0" brushRef="#br0" timeOffset="-176248.52">11378 7814 492 0,'0'3'17'16,"0"-1"-47"-16,12-1 14 15,13-1 36-15,11 0 0 16,4 0-3-16,9-14-9 16,-1-7-2-16,-4-4-3 0,0 0-4 15,-13 1-11-15,-6 3-147 16</inkml:trace>
  <inkml:trace contextRef="#ctx0" brushRef="#br0" timeOffset="-175380.97">8261 9096 486 0,'-11'0'15'15,"5"0"-14"-15,6 0 2 16,0 0-4-16,0 0-3 16,0 0-12-16,9 0-6 15,12 0-4-15,-3 0-61 16</inkml:trace>
  <inkml:trace contextRef="#ctx0" brushRef="#br0" timeOffset="-172851.95">8566 7171 195 0,'-9'-14'52'16,"0"3"-49"-16,0 4 18 15,2 3 26-15,-2 2 2 16,-3 2-12-16,3 0 0 16,-3 2-13-16,-3 21-20 15,-1 13 11-15,-5 10-10 16,2 4 2-16,4-1-1 15,6-3 2-15,7-4-3 0,2-4-4 16,0 1 0-16,14-2-3 16,8-1 1-1,11-6-2-15,1-5 4 16,5-4-5-16,1-7 9 0,0-10-4 16,-4-4 0-16,-6 0 1 15,-5-19 3-15,-7-12-4 16,3-13 2-16,-8-13 4 15,-4-5-7-15,-9 1 5 16,0 2-5-16,-19 4 4 16,-11 8-3-16,0 10 2 15,-1 9 2-15,1 8 2 16,5 9 2-16,2 7-4 0,1 4 2 16,1 5-7-16,2 22-4 15,3 13 3 1,5 13-22-16,8 10-42 15,3-2-50-15,0-8-118 0</inkml:trace>
  <inkml:trace contextRef="#ctx0" brushRef="#br0" timeOffset="-172462">8721 7999 443 0,'-3'10'7'0,"0"1"-10"0,-2 4 5 16,5 9-1-16,0 5 4 16,0 5-2-16,20 3 2 15,5-3-4-15,10-6 0 16,6-5-1-16,-1-8 0 15,2-8-1-15,-2-7-3 16,-9-1 6-16,-8-20-4 16,-11-8 7-16,-12-4-4 15,-5-5 7-15,-25-2-5 16,-11 3 1-16,-4 5-2 16,2 9 4-16,-2 10 7 15,8 8-2-15,9 5-3 16,7 0-1-16,12 1-9 0,7 20-8 15,2 14-48-15,2 6-16 16,19 3-95-16</inkml:trace>
  <inkml:trace contextRef="#ctx0" brushRef="#br0" timeOffset="-172296.94">9059 8711 430 0,'0'10'1'16,"0"2"-40"-16,0 8 26 0,0 6 7 15,3 2-34-15,9 0-51 16</inkml:trace>
  <inkml:trace contextRef="#ctx0" brushRef="#br0" timeOffset="-172157.32">9205 9121 367 0,'0'12'-14'16,"0"3"-20"-16,8 4 18 16,1 2-59-16</inkml:trace>
  <inkml:trace contextRef="#ctx0" brushRef="#br0" timeOffset="-172020.31">9451 9518 312 0,'0'7'123'15,"0"-6"-126"-15,0 4 2 16,3-3 1-16,7-2-11 16,5-4-44-16,0-31-15 15</inkml:trace>
  <inkml:trace contextRef="#ctx0" brushRef="#br0" timeOffset="-171361.08">10011 6927 306 0,'-25'-19'113'0,"3"8"-110"16,3 4 42-16,5 3 2 15,7 4-4-15,7 0-12 0,0 0-17 16,0 2-17-16,0 25 0 16,0 12 8-1,4 13-1-15,16 3-5 16,2-4 2-16,10-2 0 0,3-10-3 16,3-8 3-16,2-15-4 15,-1-16 3-15,-1-2-5 16,-5-36 4-16,-5-13 1 15,-5-14 1-15,-13-4 0 16,-10 1-1-16,0 5 3 16,-13 10-4-16,-13 11 6 15,-3 12-4-15,-4 15 1 0,0 9-1 16,2 6-1 0,1 3-2-16,5 20-7 0,6 14 10 15,6 14-13 1,10 10-33-16,3 5-112 15,3-4-47-15</inkml:trace>
  <inkml:trace contextRef="#ctx0" brushRef="#br0" timeOffset="-171200.51">10266 7431 403 0,'0'7'18'0,"1"1"-19"16,1 2 3-16,2 2 1 15,6 5-3-15,4 5 2 16,2 4-10-16,-2 2-52 16,-1-3-95-16</inkml:trace>
  <inkml:trace contextRef="#ctx0" brushRef="#br0" timeOffset="-171044.92">10504 7878 421 0,'0'6'-3'0,"0"3"-2"16,0 7 4-16,6 3 0 0,8 6 0 15,5 3-12 1,0-1-52-16</inkml:trace>
  <inkml:trace contextRef="#ctx0" brushRef="#br0" timeOffset="-170892.67">10721 8357 485 0,'-9'8'8'0,"6"1"-27"16,3 6 8-16,0 4-3 16,11 6-5-16,8 3-61 15</inkml:trace>
  <inkml:trace contextRef="#ctx0" brushRef="#br0" timeOffset="-170736.45">10821 8804 435 0,'-7'10'49'16,"2"-3"-83"-16,5 1 21 15,0 5-2-15,14 5 2 16,5 1-41-16,3-2-184 15</inkml:trace>
  <inkml:trace contextRef="#ctx0" brushRef="#br0" timeOffset="-170249.19">11058 9512 202 0,'-24'0'238'16,"1"0"-240"-16,3 5 13 15,2 4 17-15,3 5-14 16,7 3-2-16,3 0-7 0,5 1-6 16,0 0-3-16,1-3 1 15,14 2 0-15,7-5 2 16,2-1-3-16,3-4 1 16,3-7-10-16,-2 0 0 15,2-5-4-15,-2-17 6 16,-1-5-2-16,-6-6 10 15,-6-2 3-15,-11-5 2 16,-4 1 0-16,0 0 0 16,-18 4 2-16,-3 9-2 15,1 7 10-15,5 10 3 16,-3 3 12-16,3 5-10 16,-3 1-6-16,0 3-6 0,-4 20-9 15,-2 8-25-15,-1 2-73 16</inkml:trace>
  <inkml:trace contextRef="#ctx0" brushRef="#br0" timeOffset="-168853.01">7605 9224 326 0,'-10'0'21'16,"3"0"-3"-16,5 0 16 15,2 0 15-15,2 0-22 16,31-5-23-16,20-16 0 16,27-10-2-16,22-6 0 15,23-6-1-15,16-2 0 16,1 1-2-16,-5-2-50 15,-15 1-178-15</inkml:trace>
  <inkml:trace contextRef="#ctx0" brushRef="#br0" timeOffset="-166852.87">11502 8343 348 0,'-8'0'168'0,"4"0"-162"15,4 0 2-15,0-6 2 16,28-14-8-16,27-21 0 0,21-9 7 16,19-8-5-16,8 5 1 15,3 5-5 1,1 7 2-16,-4 7-9 0,-12 2-48 15,-18 7-137-15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07:17.3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16632 6600 359 0,'-10'4'14'16,"0"-1"-16"-16,4 1 30 15,6-4 29-15,0 0-14 16,0 0-22-16,0 0 0 0,0 0-1 16,0 0-9-16,0 0 0 15,0 0-11-15,0 0 5 16,0 0-6-1,0 0 3-15,0 0 0 0,1-19 7 16,14-10 1-16,1-13-4 16,4-8-2-16,0-6-6 15,3-10 5-15,1-8-4 16,-1-1 3-16,-3 2-4 16,-5 6 3-16,-5 15 0 15,-4 14-2-15,-2 16 1 16,-2 13 1-16,-2 2 0 15,1 7-3-15,1 0 4 0,-1 0-2 16,8 0-2-16,6 0-4 16,8 18 7-16,7 10 8 15,-2 12-2 1,0 10 8-16,-1 3-8 0,0 3 5 16,1-2-11-16,-1-4 7 15,-3-6-4-15,0-4 0 16,-4-9-4-16,-6-6 1 15,-3-10 1-15,-8-6-2 16,-1-8 3-16,-2 0-6 16,0-1 3-16,0 0-18 15,-19 0-13-15,-8-18-123 0,-6-8-98 16</inkml:trace>
  <inkml:trace contextRef="#ctx0" brushRef="#br0" timeOffset="181.51">16823 6267 489 0,'0'0'8'15,"0"0"-5"-15,0 0 21 16,0 0 4-16,5 0-24 16,17-1-8-16,6-2 4 15,6-1 2-15,-1 4-26 16,-2 0-71-16,-4 0-322 0</inkml:trace>
  <inkml:trace contextRef="#ctx0" brushRef="#br0" timeOffset="645.27">16628 5776 489 0,'-12'-9'9'0,"5"5"0"15,4 4 40-15,3 0 12 16,0 0-37-16,0 0-18 15,0 11-10-15,0 15 9 16,-5 12 0-16,-1 1 3 16,-2-2-6-16,-2-4 0 0,3-4-1 15,-2-5-6-15,6-7-16 16,1-11-42-16,2-6-41 16,3-15-98-16</inkml:trace>
  <inkml:trace contextRef="#ctx0" brushRef="#br0" timeOffset="864.68">17191 5616 544 0,'0'0'2'0,"0"0"-2"0,0 0 8 15,0 0 18-15,0 10-12 16,-2 11-10-16,-1 5-5 15,2 1 2-15,1 0 1 16,0-2-1-16,0 0-1 16,7 2-12-16,6-2-52 15,-2-6-72-15</inkml:trace>
  <inkml:trace contextRef="#ctx0" brushRef="#br0" timeOffset="2033">17474 6773 391 0,'-6'8'6'0,"-5"5"-2"16,-5 1 29-16,-1 2 36 16,-5 1-14-16,-6 0-12 15,-3-1-4-15,-5 0-5 16,-8 0-8-16,-6 0 2 15,-3-5-21-15,-5-1 5 0,-2-4-3 16,2-6 2-16,-2 0-4 16,-1 0 1-1,-3-8-1-15,0-9-3 16,0-1-1-16,0-10-2 0,1-2 1 16,7-2-3-16,5-7 3 15,5 3-3-15,7-2 2 16,5-4-2-16,7 2-1 15,3-4 3-15,8-2-4 16,4-4 4-16,6-4-3 16,6-6 5-16,0-3-6 15,0 0 4-15,13 1-2 0,-2 6 2 16,1 9-2-16,4 4 1 16,-2 3 1-16,3 0-2 15,-1 1 4 1,0 4-4-16,-3-1 1 0,3-1 1 15,1-2-1-15,4 3 3 16,3-1-4-16,2 1 3 16,4 1-3-16,1 0 2 15,-1 4-3-15,1 5 5 16,1 1-3-16,5 3 1 16,6-2-2-16,-1 6 1 15,3 1 2-15,-2 3-3 16,-2 5 1-16,4 2-4 0,3 7 6 15,-2 0-7-15,6 2 6 16,2 10-6 0,2 4 8-16,1 2-5 15,1 5 1-15,-1 2 3 0,-4 2-4 16,-3 4 3-16,-6 2-5 16,-4 6 5-16,-4 5-4 15,-4 4 1-15,-4 6 1 16,-3 6 1-16,-1 3-1 15,-5 4 2-15,-4-2-1 16,-3 2-2-16,0-1 5 16,-2 1-6-16,-1 0 5 0,-2 1-3 15,-5-2 3-15,-2 1 1 16,0 0-2 0,-15 1-2-16,-11-2 3 15,-7-1 4-15,-6-9-7 0,-4-5 5 16,-5-5-5-16,2-8 6 15,-3-5-1-15,-3-2-1 16,5-8-4-16,9-3 1 16,9-6 2-16,13-6-4 15,10-4 5-15,6-4-8 16,0 0-7-16,0 0-28 16,18 0-43-16,7-9-58 15,4-19-176-15</inkml:trace>
  <inkml:trace contextRef="#ctx0" brushRef="#br0" timeOffset="5005.18">27632 5170 491 0,'-18'0'17'0,"5"-3"-10"15,13 2 8-15,0 1 16 16,0-2-12-16,5 2-9 16,20-3-13-16,12-1 10 15,9 0-2-15,2 1-2 0,0 3 4 16,-5 0-6-1,-3 0 1-15,-7 9-4 16,-12 3 6-16,-7 3-7 16,-7 1-2-16,-7 2-2 0,-13 9 4 15,-18 5 11-15,-12 10-6 16,0 7 4-16,-3 1-7 16,3 4 6-16,2-3-6 15,0-1 1-15,6-2 0 16,7-6 1-16,7-7-2 15,6-5 1-15,8-6 1 16,2-4-3-16,4 0 2 0,1-3-3 16,0-2 3-16,0-3-3 15,4 4 4 1,7 0-4-16,8 4 3 16,5 1 5-16,7 0-2 0,3 2 7 15,5 0-3-15,0-4 1 16,-3-1-6-16,-2-7 0 15,-10-2 0-15,-6-2-2 16,-8-5 1-16,-5 0 0 16,-5-2 0-16,0 0-24 15,0-7-34-15,0-20-35 16,0-10-212-16</inkml:trace>
  <inkml:trace contextRef="#ctx0" brushRef="#br0" timeOffset="5237.55">27524 5474 523 0,'12'11'16'0,"5"-3"-26"16,12 6 9-16,3 4 17 16,7 4 12-16,3 2-2 15,1 0-15-15,0 1-4 16,-2-6-7-16,-1-2 2 15,-6-3 1-15,-7-4-4 16,-9-6-21-16,-10 0-35 16,-8-4-22-16,0 0-23 15,-16-17-101-15</inkml:trace>
  <inkml:trace contextRef="#ctx0" brushRef="#br0" timeOffset="5477.9">27384 4974 524 0,'-14'-2'41'15,"8"1"-42"-15,2 1 10 16,1 0 3-16,-2 10-8 15,2 19-1-15,3 7-1 0,0 2 0 16,10-8-26-16,12-10-60 16,4-17-133-16</inkml:trace>
  <inkml:trace contextRef="#ctx0" brushRef="#br0" timeOffset="5677.39">28063 4870 513 0,'1'2'-6'0,"4"1"4"15,0 4 32-15,2 5 10 0,0 4-13 16,-1 3-11-16,4 2-11 16,-1 1-1-16,-1 6 2 15,1 0-12-15,0 3-38 16,-2-5-108-16</inkml:trace>
  <inkml:trace contextRef="#ctx0" brushRef="#br0" timeOffset="7404.84">28158 6384 388 0,'-1'4'16'0,"-4"-1"-4"15,1 1 24-15,-5 3 20 0,-3 0-18 16,0 1-19-16,-4 0 10 15,1 2-7 1,-5-4 4-16,1 0-2 16,-7-1-7-16,-6-3-5 0,-8 1-1 15,-5-3 4-15,-6 0-7 16,1 0 0-16,-5-16-3 16,-4-5 5-16,-6-11-8 15,-4-7 3-15,-3-6-5 16,5-6 0-16,8-2 1 15,16 0-2-15,10 1 1 16,11-5-6-16,7-5 8 0,0-3-5 16,8-2 6-16,-1 3-3 15,3 4 1-15,2 2-2 16,1 5 0 0,2 3-2-16,0 4-5 0,0 3 4 15,0 5-1-15,0 1 8 16,0 1-6-16,2 2 4 15,2 1-3-15,2 2 4 16,1 2-3-16,4-1-2 16,2 1 5-16,1-1-4 15,-1 4 2-15,0 0-2 16,2-1 3-16,0 6-3 16,-1 1 3-16,-1 2-2 0,-3 5 2 15,7-2-3 1,-1-1 1-16,2 0 3 15,-3 0-4-15,1 4 3 16,-1 0-5-16,1 1 8 0,3-1-5 16,0-2-1-16,-2 1 2 15,0 2 0-15,-1 3 3 16,-1-2-7-16,0 4 7 16,2-3-7-16,-1 1 5 15,0 1-3-15,2-2 3 16,-1 1 0-16,2 1-1 15,2-1-1-15,0 2 0 16,1 1 2-16,2-1-4 16,1 0 7-16,-2 2-7 15,-1 1 4-15,2-1-1 16,-2 3 0-16,1-2 0 0,3 3-1 16,3 0 1-16,0 0-1 15,3 0 1-15,0 0-3 16,3 0 6-16,-4 4-6 15,2 2 5-15,-3 2-3 16,-1 6-1-16,3 1 4 16,-4 3-6-16,3 3 7 15,-1 2-8-15,0 2 8 16,-4 0-4-16,0 1 2 16,-1-1-2-16,-5 2 3 15,0 0-3-15,-1 3 1 16,0 0 2-16,0 4-3 15,-1-4 2-15,-2 4 1 0,3-3 0 16,-2 0-2-16,-2 2 0 16,0-1 2-16,-5 0-2 15,0 0 1-15,-1-1-2 16,-3-1 3-16,-2 5-4 16,-4-2 3-16,0 8-1 15,0-1 3-15,0-1-3 16,0 1 0-16,0-3 0 15,0 0-2-15,0 3 4 16,-7-2-7-16,0 2 7 16,-1 1-4-16,-2-6 7 15,0 1-7-15,-1-3 2 0,-2-2-1 16,-1 2 2-16,-2-1-2 16,-1 2 2-16,-3 0 2 15,-1 0-4-15,-2-1 1 16,-2-1 0-16,-3-3 0 15,-2 2 3-15,-1-5-1 16,-3-2 0-16,1-3-1 16,-3-3 3-16,-1-2-4 15,1 2 4-15,0-2-7 16,2-2 6-16,1-3-1 16,-2-3 0-16,-4-2-2 15,-1-2 2-15,-2-2 0 16,-1-2 1-16,1 0 3 0,3 0-4 15,7 0 2-15,2 0-1 16,8 0 3-16,2 0-7 16,4 0 3-1,3 0-3-15,4 0 0 0,4 0-1 16,3 0-13-16,2 0-15 16,0 13-49-16,2-1-70 15</inkml:trace>
  <inkml:trace contextRef="#ctx0" brushRef="#br0" timeOffset="15505.05">17018 6943 58 0,'-6'1'143'15,"5"-1"-120"-15,1 0 8 16,0 0 16-16,0 0-3 16,0 0-15-16,0 0-15 0,0 0-10 15,0 1 4-15,0-1-6 16,0 3 2 0,1 5-3-16,15 2 4 15,5 4 7-15,9 0-3 0,6-2-2 16,4-2 0-16,7-6-1 15,-2 0-4-15,0-4 0 16,0 0-2-16,-3 0 2 16,0-6-3-16,2-5-14 15,3-8-18-15,-6-1-32 16,-3-5-72-16</inkml:trace>
  <inkml:trace contextRef="#ctx0" brushRef="#br0" timeOffset="56193.38">15001 2528 198 0,'-9'-12'7'0,"-5"4"-2"0,5 1 7 16,4 2 47-16,2-1-27 15,0 2-10-15,2 0 4 16,-1 0-1-16,1 1 2 16,1 3 9-16,-3 0 1 15,2 0-13-15,-1 0 4 16,-3 0-18-16,-5 3-6 15,-3 17 5-15,-4 10-8 16,2 9 4-16,5 1-5 16,-1 4 3-16,0 4-4 15,2 8 4-15,0 9-4 16,1 7 1-16,4 5 0 16,4-1 2-16,0-2-1 0,5-6-2 15,12-5 1-15,4-8-4 16,4-2 6-16,3-6-4 15,1-7 4-15,2 1-3 16,2-5 3-16,1-1-2 16,-1-1 0-16,4 0 2 15,0-4-3-15,-1-3 2 16,-1-8-7-16,-7-6 8 16,-3-8-6-16,-3-5 0 15,0 0 6-15,0-8 2 16,1-16-2-16,3-9-1 15,-4-7 1-15,-6-5-2 0,1-4 0 16,-7-5-1-16,-5-3 3 16,-5-6-3-16,0-3 1 15,-3-9-2-15,-15-6 3 16,0 0 0-16,-6-1-1 16,-3 4 2-16,-5 14-5 15,-3 7 7-15,-1 11-4 16,-1 7 7-16,-3 5-4 15,1 7-1-15,1 0 4 16,5 5-2-16,3 1 7 16,2 1-11-16,6 6 7 15,5 3-6-15,2 3 1 16,6 2-2-16,3 2 1 0,2 1-1 16,0 1-2-16,4 2-9 15,0 0-13-15,0 0-13 16,0 0-47-16,0 4-32 15,8 3-25-15</inkml:trace>
  <inkml:trace contextRef="#ctx0" brushRef="#br0" timeOffset="56936.39">15022 2518 265 0,'-11'-1'10'0,"3"0"-2"15,0-1 19-15,4 0 9 16,4 2-2-16,0 0-30 16,0 0-5-16,0 0-5 15,0 0 5-15,9 0-3 0,2 0 5 16,3 0 2-16,8 0-2 16,7 0 1-16,6 0-4 15,9 0 6 1,6 0-5-16,4 0 5 0,7 0-4 15,14 0 2-15,12-4-2 16,15-8 1-16,11-6 5 16,0 2-5-16,2 2 2 15,-5 0-4-15,-6 3 5 16,-4 2-5-16,-4 0 3 16,-6-2-2-16,-5 0 3 15,-3 0 3-15,-3-2 4 0,0 2-3 16,0-7-3-1,4 1 3-15,2-1-5 16,7 0 5-16,7 1-7 16,-2 0 3-16,-3-1-3 0,-7-1 2 15,-6 1-1-15,-10 1 1 16,-1 3-2-16,-4-1 0 16,-7 4 2-16,-2 1-3 15,-5 3 4-15,-2 2-4 16,0 1 3-16,-1 0-4 15,-3-1 2-15,-3 3 2 16,-9-1-2-16,-5 1 4 16,-13 2-8-16,-4 0 9 0,-6 0-6 15,-4 0 3 1,-2 0-3-16,0 0 5 16,0 0 3-16,0 0 9 15,0 0 2-15,0 0-13 0,0 0 1 16,-8-1-27-16,-14-3-110 15</inkml:trace>
  <inkml:trace contextRef="#ctx0" brushRef="#br0" timeOffset="57244.57">18108 2023 287 0,'0'3'110'16,"0"-2"-129"-16,18 7-7 15,15 2 31-15,7 4 9 16,9 4-1-16,-4 4 3 0,-6 9-5 16,-5 10 1-16,-7 14 6 15,-8 9-3-15,-5 8 7 16,-10 3-4-16,-4 2 1 16,0-2-3-16,0-4-3 15,-3 4 1-15,-9 2-7 16,-9 2-1-16,-4 7 2 15,-2-1 1-15,-3-2-6 16,2-5 0-16,4-16-3 16,6-10 2-16,5-15-11 15,0-12-27-15,-1-13-119 16</inkml:trace>
  <inkml:trace contextRef="#ctx0" brushRef="#br0" timeOffset="58420.31">15080 3857 452 0,'-10'0'2'0,"7"0"-17"16,3 0 23-16,0 0-6 15,0 0 3-15,0 2-14 16,9-1 1-16,6 2 7 16,9 1 6-16,2-2-8 15,9 0 8-15,3-2-4 0,6 0 2 16,6-2 3 0,1-6-3-16,1-3 0 15,5 0-2-15,7 0 5 16,7 0-7-16,7-2 2 0,8 1-1 15,0-5 1-15,2-1 0 16,0-4 0-16,2-2 0 16,-1 0-1-16,-3 5 3 15,-3-1-1-15,2 4 1 16,1-2-3-16,4 0 3 16,4 4-3-16,3 0 0 15,1 5 2-15,-1 4-2 0,3-1 1 16,-2 3-1-1,-4-1 2-15,-6-1-4 16,-6-1 4-16,-6 1-3 16,-2-4 3-16,-2-1-2 0,-2-2 1 15,-3-1-1-15,2 0 1 16,3 0 1-16,4-1 0 16,9 0 5-16,3 3 2 15,0 0-4-15,-7 7-4 16,-7-1 4-16,-7 4-4 15,-9 0-1-15,-6 0 1 16,-11-1-2-16,-9 1 4 16,-12 1-1-16,-10-2 6 0,-7 2-11 15,-3 0 9-15,0 0 0 16,0 0-1 0,0 0 0-16,0 0 0 15,-16 0 2-15,-23 0-43 0,-21 0-117 16</inkml:trace>
  <inkml:trace contextRef="#ctx0" brushRef="#br0" timeOffset="60392.99">14519 3256 380 0,'4'1'23'0,"-4"-1"-17"16,0 0 21-16,2 0 16 15,-1 0-6-15,1 0-22 16,1 0-7-16,3 0-9 16,4-8 5-16,10-7-4 15,2-5 2-15,3-5-2 0,-1-3 2 16,6-5 0-16,-3-1-4 16,1 1 5-16,-4 2-3 15,-2 2 1-15,-4 8-2 16,-2 5 3-16,-2 3-3 15,-1 6 2-15,1 1-1 16,-2 5-2-16,2 1-2 16,9 0 0-16,1 2 1 15,9 10 2-15,5 8 5 16,2 2-5-16,4-2 3 16,0 2-3-16,1-6 1 15,-2-4 0-15,-1-5 2 0,-3-7-2 16,-1 0-1-16,-1-3 5 15,2-15-8 1,0-4 10-16,1-2-6 16,0 2 3-16,-1 4-3 0,-3 6 1 15,0 9-1-15,1 3-4 16,0 1 4-16,2 19-5 16,0 4 6-16,0 6-2 15,-3-4 4-15,-1-4-5 16,-6-5 3-16,-2-9 0 15,-2-3-1-15,1-5 3 16,-1 0-4-16,0-6 6 16,1-19-4-16,2-8 1 0,-1-8-3 15,-2 0 2-15,1 2-2 16,-6 14 0 0,-2 12 0-16,-3 10-6 15,1 3 5-15,4 0-6 0,2 14 6 16,6 3 1-16,1 1 3 15,0 0-3-15,4-3 1 16,0-5 0-16,3-4 0 16,1-5 2-16,2-1-3 15,-4-3 5-15,-2-13-4 16,3-6 3-16,-2-4-3 16,2-1 3-16,0 3-3 15,-8 7 1-15,-1 10-2 16,-3 6-2-16,2 1 1 15,4 8-2-15,3 9 5 16,4 5-2-16,2-4 4 0,4-1-5 16,2-9 3-16,5-8-1 15,0 0 3-15,-1-8-1 16,-3-13 0-16,-3-8 3 16,-2-7-7-16,-6-6 7 15,-5-1-7-15,-2 4 4 16,-7 8 0-16,-6 12-2 15,0 8 0-15,-5 7-3 16,7 4 2-16,4 0-2 16,1 0 3-16,8 5 0 15,4 5 2-15,9-3-2 16,2 1 3-16,2-5-4 16,1-3 2-16,-2 0 3 0,2-14-5 15,-2-5 6-15,-1-5-9 16,-1 0 8-16,-5 0-6 15,-3 1 5-15,-8 1-3 16,-6 5-1-16,-6 5 1 16,-7 2 0-16,-4 4 0 15,-2 5-9-15,-1-3-10 16,4-3-23-16,-6-3-53 16,0-7-301-16</inkml:trace>
  <inkml:trace contextRef="#ctx0" brushRef="#br0" timeOffset="60724.63">17889 2337 509 0,'-1'1'13'0,"1"-1"-21"16,0 6-4-16,15 5-6 15,12 6 31-15,10 2 0 16,6 2-15-16,0 0 9 16,2 0-5-16,-8 0 4 15,-9-2-7-15,-7-3 3 16,-11 2-1-16,-10 2-3 0,0 1 0 16,-13 8 18-16,-21 1 16 15,-8 6-10-15,-5 1 1 16,5-3-12-1,9-3 0-15,8-8-8 0,10-5 0 16,6 2-5-16,5-2-46 16,1-14-110-16</inkml:trace>
  <inkml:trace contextRef="#ctx0" brushRef="#br0" timeOffset="62292.58">14577 3850 509 0,'0'0'17'0,"0"0"-17"16,0 0 7-16,0 0-10 15,0 0 9-15,13 0-16 16,8-15 15-16,9-7 0 15,3-15-5-15,5-7 3 16,-2-6-4-16,-5-2 4 16,-5 6-5-16,-8 12 4 15,0 10-4-15,-5 10 4 16,2 7-3-16,3 7-1 16,6 0 0-16,4 0-1 15,5 13 4-15,-2 3-4 0,2-4 7 16,-3 0-6-16,-1-4 4 15,3-2-4-15,-3-5 0 16,4-1 4-16,3-2-4 16,2-18 5-16,0-5-3 15,-5 0 2-15,-4 0-4 16,-7 5 4-16,-5 7-7 16,-4 4 7-16,-2 9-6 0,-1 0 0 15,4 0 2 1,4 0-4-16,5 9 7 15,10 4-3-15,9 3 4 16,6-1-2-16,4-6 3 0,-2 0-6 16,1-6 6-16,-5-3-2 15,-4 0-3-15,-5-7 4 16,-1-10-2-16,-2-9 2 16,5-5-4-16,-4-1 5 15,-3 3-4-15,-4 7 1 16,-7 8 1-16,-2 8-2 15,0 6 2-15,0 0-8 16,4 14 7-16,4 6-4 16,6 6 10-16,3-2-4 15,1-4 5-15,3-3-7 16,2-8 2-16,4-9-2 16,2 0 2-16,4-10 3 0,-3-15-5 15,0-6 2-15,-4-6-5 16,-5 0 1-16,-7 3 0 15,-11 6 3-15,-3 10-4 16,-5 9 2-16,1 8-3 16,-2 1-2-16,5 1 6 15,4 13 0-15,5 4 6 16,4 0-2-16,4 0 1 16,2-2-2-16,5-4-3 15,10-5 3-15,3-7-2 16,6 0 1-16,1-12-1 15,-2-13 5-15,-2-9-9 0,-6-3 6 16,-3-6-3-16,-8 4 1 16,-9 6-2-16,-9 9 1 15,-8 13-1-15,-1 10-3 16,-1 1 4-16,1 0-5 16,1 11 6-16,0 3-3 15,3 3 6-15,4 0-2 16,2 0 2-16,3-1-4 15,0-6 1-15,1-6 2 16,6-4-3-16,0 0 3 16,4-12-3-16,1-13 5 15,-1-10-6-15,-2-1-1 16,-14 0-3-16,-5 10 2 0,-11 10 1 16,-5 10 2-16,-1 6 3 15,0 0-5-15,0 0 0 16,5 5-15-16,1 7 15 15,5 8 8-15,3-1 1 16,-1-2-1-16,-1-4-5 16,-1-7-1-16,-1-1 0 15,2-4 3-15,3-1-4 16,0 0 5-16,2-1-6 16,-1-15 1-16,0 0-25 15,-7-5-21-15,-9 3-69 16</inkml:trace>
  <inkml:trace contextRef="#ctx0" brushRef="#br0" timeOffset="62652.71">18072 2849 463 0,'-11'2'15'16,"5"2"-36"-16,6 0 24 16,0 7 3-16,1 8-13 15,17 6 11-15,6 5-4 0,5-3 1 16,0-3 4-16,-2-2-6 16,0-1 3-1,-7-4 2-15,-2-3-2 16,-9-3-3-16,-6 0 3 0,-3-1-3 15,0 10 8-15,-16 5 23 16,-12 10 1-16,-8 7-14 16,1-1-8-16,-2 0-2 15,4-5-7-15,4-1 7 16,5-6-11-16,15-6-7 16,9-6-47-16,0-17-73 15</inkml:trace>
  <inkml:trace contextRef="#ctx0" brushRef="#br0" timeOffset="65313.15">12510 3262 294 0,'-12'0'9'16,"3"0"-2"-16,2 0 1 16,4-1 29-16,0-3 8 15,3 0-14-15,0-8-24 16,25-9-5-16,14-10 1 16,14-5-2-16,10 0-2 15,1 8 3-15,-5 12-4 16,-10 13 0-16,-11 4-1 15,-19 33-6-15,-12 14-8 16,-7 8-15-16,-13 1 13 16,-13-9 12-16,-6-7 5 15,1-11 4-15,0-7 5 16,8-9 1-16,8-6 3 0,11-7 13 16,4-1-6-16,10 0-15 15,23 0-9 1,13 0 10-16,4 3-2 15,3 4 0-15,-7 4 0 0,-12 7-2 16,-17 5 0-16,-17 2-3 16,-3 5 2-16,-31 0 5 15,-11 1 2-15,-6-4 2 16,1-8 12-16,3-6 5 16,11-6-10-16,14-4-4 15,10-3-5-15,12 0-2 16,9-7-32-16,16-23-74 0,7-13-273 15</inkml:trace>
  <inkml:trace contextRef="#ctx0" brushRef="#br0" timeOffset="65717.2">13222 2828 435 0,'0'4'-6'0,"0"24"-4"15,0 21 12-15,0 25-1 0,0 23 6 16,1 11 0-16,6-1-4 16,4-12 1-16,1-19-4 15,6-22 4 1,-3-16-4-16,0-14 1 0,-2-10 0 15,-1-10 3-15,1-4-5 16,7 0 3-16,5-13 2 16,5-8 4-16,1-2 0 15,2 0-8-15,1 5 1 16,-1 2-1-16,1 0 1 16,-7 7-1-16,-6-1-1 15,-6 7 2-15,-12 1-3 0,-2 2 4 16,-1 0-3-1,0 0 3-15,0 0-2 16,0 0-1-16,-13 6-31 16,-8 4-111-16</inkml:trace>
  <inkml:trace contextRef="#ctx0" brushRef="#br0" timeOffset="66433.53">12535 4023 48 0,'-1'0'6'16,"-1"0"4"-16,2 0 53 0,0 0 13 16,0 0-15-16,0 0-21 15,0 0-4-15,0 0 8 16,0 0-11-16,0 0-12 16,0 0-12-16,19 0-1 15,13 0 4-15,12 0 0 16,21 0 9-16,13-9-3 15,12-6-2-15,14 0-7 16,6-3-2-16,7-2-4 16,3 4 0-16,1-3-3 15,1 6 3-15,-3 3-4 16,-16 3 4-16,-15 3-3 16,-23 1 0-16,-22 2 1 0,-19 1-2 15,-14 0 2-15,-10 0-2 16,0 0 8-16,0 0 13 15,0 0 13-15,0 0-11 16,0 0-4-16,0 0 1 16,0 0-12-16,0 0 1 15,0 0-6-15,-1 0 2 16,1 0-6-16,0 0 2 16,0 0-4-16,0 0-19 15,0 0-16-15,0 0-71 16,9 0-21-16,2 0-88 15</inkml:trace>
  <inkml:trace contextRef="#ctx0" brushRef="#br0" timeOffset="69117.31">15050 3622 289 0,'-7'0'19'0,"3"-1"5"16,4 1-2-16,0 0-7 15,0 0-7-15,0 0-7 16,3 0-6-16,13 7 3 16,5 4 9-16,1 1-4 15,5 3 3-15,-2-1-2 16,2 2 2-16,-2 0-2 16,-5 1 2-16,-2-2-4 0,-5-2-3 15,-3-3 5 1,-4-5-4-16,-1-3 4 15,-3 0-4-15,1-2 5 16,0 0-4-16,8 0-2 0,4 0 5 16,11 0-3-16,0-8-44 15,-5-10-170-15</inkml:trace>
  <inkml:trace contextRef="#ctx0" brushRef="#br0" timeOffset="69528.95">15448 3675 339 0,'-9'3'1'15,"-3"4"-9"-15,-2 2 13 0,-3 5 22 16,-1 4-14-16,-3 2-10 16,-2 3 0-16,-1 3-3 15,-1 1 0-15,-2 2 2 16,4 1 0-16,1-2-20 16,0-2-32-16,4-8-155 15</inkml:trace>
  <inkml:trace contextRef="#ctx0" brushRef="#br0" timeOffset="81833.06">12623 2516 404 0,'-2'-20'8'15,"-2"9"-1"-15,2 11-5 0,-1 0 11 16,-2 0 0 0,-10 23-16-16,-11 31 8 15,-11 32 5-15,-10 21 0 16,-4 5-3-16,2-2-5 0,4-10-1 16,6-20 4-16,11-18-4 15,7-18 4-15,6-18-4 16,6-9 0-16,6-10 0 15,-1-7-19-15,-6-1-65 16,-2-33-279-16</inkml:trace>
  <inkml:trace contextRef="#ctx0" brushRef="#br0" timeOffset="82109.32">12103 2667 476 0,'-19'-10'-20'0,"11"2"23"15,7 8-2-15,1 0 3 16,12 17-9-16,23 26 3 16,13 22 13-16,13 21 0 15,10 10-1-15,6-1-6 16,6-9 5-16,-2-17-4 16,-4-14 1-16,-13-17-2 15,-18-11 2-15,-17-10-1 16,-15-9-4-16,-9-7 1 15,-5 0-2-15,0-1 5 16,0 2-1-16,0-1-1 16,0-1-24-16,-3 0-62 15,-13-3-309-15</inkml:trace>
  <inkml:trace contextRef="#ctx0" brushRef="#br0" timeOffset="90241.54">13323 3252 171 0,'0'0'-1'0,"0"1"-51"0,0 12 36 15,-7-1 25 1,-4-1-3-16,4-4 11 16,2-5 11-16,3-2-5 15,2 0-23-15,0-4-52 0</inkml:trace>
  <inkml:trace contextRef="#ctx0" brushRef="#br0" timeOffset="91260.11">13415 3962 346 0,'-13'0'72'16,"1"0"-65"-16,-4 1 13 0,5 0 28 15,-3 2 1-15,-3 3-21 16,-5 3-10-16,-4 2-8 16,-6 3-4-16,-6-2 2 15,-5 1-6-15,-8-4 6 16,-2-4-3-16,-7-5 8 15,-1 0-6-15,-4 0-3 16,-7-8-1-16,-5-13 3 16,-2-4-3-16,-5-7-1 15,8-9-1-15,5-3-2 16,4-7 0-16,7-7 2 16,9-1-1-16,4-4 2 15,11-1-2-15,10 2 1 0,8-4-1 16,10-1-1-16,8-6 2 15,8-7-3-15,26-6 3 16,9-3 0-16,9 7-2 16,-1 10 3-16,4 10-3 15,-3 9 2-15,0 8 0 16,3 5-3-16,3 0 4 16,0 8-3-16,0 1 2 15,-3 6-4-15,-2 7 3 16,2 1 0-16,1 5-3 15,3 6 2-15,-1 3 0 16,1 3 3-16,-2 0-5 16,-6 0 4-16,1 2-3 0,-9 5 4 15,1 5-3-15,-2 2 0 16,-1 0 2-16,0 3 0 16,-4 2-2-16,-1 5 0 15,-3 7-1-15,1 8 0 16,-1 9 0-16,1 15-2 15,-1 11 6-15,-6 13-1 16,3 4-1-16,-8-3 1 16,2-3-1-16,-4-7 1 15,-5-5-3-15,-4-3 3 16,-5 0-1-16,-6-2 1 16,-5 0-3-16,-17-3 4 0,-14-3-1 15,-10-4 1-15,-9 1 1 16,-8-4-1-16,-4-3 3 15,3-4-6 1,3-5 5-16,11-9-6 0,11-3 3 16,9-10-1-16,13-8 0 15,7-6-9-15,10-7-33 16,0-6-107-16,0-23-250 16</inkml:trace>
  <inkml:trace contextRef="#ctx0" brushRef="#br0" timeOffset="95213.33">6448 6449 133 0,'-21'11'24'15,"7"-3"0"-15,9-5 33 16,4-2 25-16,-1-1-6 16,2 0-27-16,-1 0-13 0,1 0 11 15,-3 0-7-15,3 0-9 16,0 0-11-1,0 0-12-15,0 0-3 16,0 0 1-16,0 0-12 0,0-2-4 16,4-16 10-16,5-7 10 15,4-11-4-15,2-5-2 16,-3 11-1-16,0 6-3 16,-6 10 1-16,7 11-3 15,1 1 1-15,7 0-1 16,1 2 1-16,7 0-3 15,-3 0 1-15,0 2-1 16,-6 6 2-16,-5 0 2 0,3 1 0 16,-4 0 0-16,0-2 0 15,-2-2 0 1,-3 0 2-16,3-5-4 16,-1 0-2-16,-1 0-3 0,3-11 4 15,1-3 3-15,-2-1 4 16,-3 5-3-16,-3 7 2 15,-2 3-5-15,6 0 2 16,4 0-5-16,7 4 1 16,2 9 2-16,2 1 6 15,1-2-2-15,1-2-2 16,-5-7 3-16,1-3-3 0,-7 0 1 16,0-14-1-1,-1-6 3-15,-2 0-1 16,-2-1-1-16,-2 3 0 15,-3 7 1-15,1 6-2 0,-1 5-6 16,10 6-3-16,1 18 3 16,3 9 9-16,4 0 1 15,-2-4-2-15,-2-8-1 16,-1-8 1-16,-3-9-2 16,0-4-2-16,-2 0 3 15,2-8 1-15,2-17-2 16,-4-7-1-16,-4-2-27 15,3 5-22-15,-2 6-17 16,0 3-31-16,-1 2-152 16</inkml:trace>
  <inkml:trace contextRef="#ctx0" brushRef="#br0" timeOffset="98057.04">16641 2483 153 0,'207'-74'171'0,"-1"17"-465"15</inkml:trace>
  <inkml:trace contextRef="#ctx0" brushRef="#br0" timeOffset="111289.52">15435 4492 373 0,'-11'0'32'16,"2"0"-21"-16,5 0-5 0,3 0 19 15,1 0 1-15,-2 0-10 16,-1 0-14-16,0 10 3 16,-4 12-2-16,0 3 0 15,0 5 3-15,4-1-4 16,3 1 0-16,0 7-1 16,0 2 4-16,6 5-5 15,6 0 3-15,0-7-4 16,4-5 2-16,-1-9-6 15,5-7 6-15,-1-6-3 16,-1-5 2-16,3-5 5 16,-3 0-5-16,-1 0-2 15,3-7 4-15,-7-9 1 0,-2-10-1 16,-4-4 1-16,-6-6 2 16,-1-2-4-16,0 0 4 15,0-1-6-15,-13 0 5 16,0 2-5-16,-6 0 6 15,-1 2-1-15,-5 0-2 16,-4 3 1-16,-2 7 0 16,7 7 6-16,4 6-7 15,2 7 7-15,4 5-10 16,5 0-2-16,6 0-6 16,3 12-13-16,0 4-29 15,14 2-4-15,4-7-91 0</inkml:trace>
  <inkml:trace contextRef="#ctx0" brushRef="#br0" timeOffset="112609.23">15415 4460 210 0,'-2'0'21'15,"2"0"18"-15,0 0 17 16,0 0-18-16,0 0-25 0,0 0-6 16,0 0 5-1,0 0-1-15,0 0-1 16,0 0-8-16,0 0 5 15,0 0-7-15,0 0 3 0,0 0-3 16,0 0 0-16,0 0 0 16,5 0 3-16,6 0 0 15,-2 0 1-15,4 0 3 16,1-3-1-16,5 1-2 16,2 0-3-16,4 1 4 15,2-1-5-15,7 2 3 16,6-3-2-16,10-2 1 15,9-2 0-15,5-1-4 16,9-3 4-16,0 0-2 16,3-3 4-16,1-2-3 15,-5 1 0-15,-3-2 0 16,-10-1-1-16,-8 4 1 0,-4-2-1 16,-5 2 2-16,-2 1-2 15,5 2 4-15,1 0-1 16,8 0 0-16,5-1-1 15,8 0-1-15,4 0 3 16,4-2-5-16,4 0 4 16,8 2-3-16,5-2 1 15,0 1 0-15,-4-1 1 16,-8 3-2-16,-6 2 1 16,-3-2-1-16,0 1 1 15,1 0-1-15,3-2 2 16,-3-2-2-16,0 0 0 0,-5 0 3 15,-9 1-6-15,-6 5 6 16,-12 3-4-16,-7 2 1 16,-1 3 0-16,-4-2-1 15,2 2 1-15,-2 0 1 16,-4 0-1-16,-5 0-1 16,0 0 3-16,-2 0-4 15,-5 0 4-15,-5 0-3 16,-4 0 1-16,-3 0 0 15,0 0 1-15,0 0-1 16,0 0 1-16,0 0-1 16,0 0-16-16,-1 0-26 15,-28 10-39-15</inkml:trace>
  <inkml:trace contextRef="#ctx0" brushRef="#br0" timeOffset="114192.35">15433 4886 401 0,'-6'0'8'0,"3"0"19"0,2 0 16 15,1 0 1-15,0 0-24 16,0 0-18 0,0 0-5-16,0 0-3 0,10-4 3 15,4 0 7-15,-2-2-1 16,-3 2-3-16,-2 3 1 15,3-4-1-15,1 4 2 16,2 0-1-16,4-2-2 16,8-1 1-16,3-2 1 15,7-1 0-15,6-1-1 16,2-2 3-16,1 2-5 16,2 1 5-16,0 0-3 15,6 0-1-15,3 0 2 16,5-1 0-16,-2 0-1 15,3 0-1-15,-1 0 4 0,-2-2-4 16,3-2 1-16,4-6 0 16,10-5 0-16,8-2 0 15,7-3 2-15,0 3 0 16,-2 3-4-16,-8 4 4 16,-6 5-3-16,-7 2 3 15,-3 3-4-15,-3-2 4 16,-2 2-2-16,1-2-1 15,-5 0 2-15,0-2-3 16,-6 1 1-16,-3 0 0 16,-2-1 5-16,-3 2-5 15,-4-2 3-15,4 1-1 16,-4 3 0-16,0 2-1 0,2-1 0 16,-2 2 0-16,5-2 2 15,4-3-2-15,0-3 0 16,5 1 3-16,-1-1-3 15,-3 2 3-15,-1 3-2 16,-9 1-1-16,-4 3 0 16,-4 2 1-16,-5 2 0 15,-3 0-2-15,-3 0 2 16,-2 0-3-16,-4 0 4 16,0-2-2-16,0-1 1 15,-1 3-2-15,-4 0 2 16,2 0-1-16,0 0 1 0,0 0-1 15,0 0-1-15,0 0 3 16,-3 0-4-16,-2 0 1 16,-1 0 0-16,3 0 2 15,4 0-2-15,1 0 3 16,4 0-2-16,0 0-1 16,-3 0 3-16,-1 0-3 15,0 0 3-15,-5 0-2 16,1 0 1-16,-2 0-2 15,-5 0 1-15,3 0 1 16,-3 0 0-16,0 0 2 16,0 0-4-16,0 0 2 15,0 0-1-15,0 0 0 0,0 0 0 16,0 0 1-16,0 0-2 16,1 0 0-16,2 0-2 15,5-1-14 1,3-6-18-16,2-11-40 0,-3-6-22 15,-3-5-235-15</inkml:trace>
  <inkml:trace contextRef="#ctx0" brushRef="#br0" timeOffset="114569.87">18375 3949 438 0,'-3'0'18'16,"0"0"-18"-16,3 0 3 15,0 0-5-15,0 0 2 16,7 0-12-16,8 0 7 15,7 0 6-15,-1 4 1 16,-3 2-4-16,0 8 1 16,-3 4 7-16,1 8-5 0,-7 12 10 15,-3 6 9-15,-6 3-7 16,0-2-6-16,-3-12 0 16,-9-8 3-16,-2-10 0 15,-6-5-4-15,-1-4-3 16,-1-6-1-16,2 0-64 15,6-17-145-15</inkml:trace>
  <inkml:trace contextRef="#ctx0" brushRef="#br0" timeOffset="123520.57">18474 4005 88 0,'0'0'39'16,"0"0"-15"-16,0 0-7 15,0 0-15-15,0 0 1 16,0 0-5-16,0 0 2 15,0 0 0-15,-1 0 1 16,-4 0-7-16,-2 2 18 16,0 0-9-16,1 2-2 0,0-3 1 15,1 2-2-15,1 1 0 16,0 0-19-16,4-1-53 16,0-1-18-16</inkml:trace>
  <inkml:trace contextRef="#ctx0" brushRef="#br0" timeOffset="123776.89">18474 4005 108 0,'-16'-6'60'0,"10"5"-47"16,2 1 18-16,2 0 8 0,1 0-16 15,1 0-12-15,-3 0-11 16,-3 0-8-1,-3 14 23-15,1 6-19 16,1 1 6-16,2 1-1 0,1-1 3 16,1 0-8-16,3-3 5 15,0 2-4-15,0-1 3 16,3 0-1-16,12 2-26 16,1 0-36-16,-1-1-66 15</inkml:trace>
  <inkml:trace contextRef="#ctx0" brushRef="#br0" timeOffset="135520.59">15923 3875 136 0,'-74'21'10'16,"-13"0"-7"-16,-6 1-5 16,-10-1-39-16</inkml:trace>
  <inkml:trace contextRef="#ctx0" brushRef="#br0" timeOffset="137028.66">15904 1753 140 0,'-6'-5'15'15,"3"-2"-5"-15,3 5 33 16,0 0-18-16,0 0-8 16,0 2-12-16,0-1-3 15,0 1 3-15,0 0 2 16,0 0 2-16,0 0-3 16,-1 0-1-16,1 4-6 15,0 20 1-15,0 15 15 0,0 19 6 16,0 14-8-16,1 10-2 15,7 7 0-15,0 3-1 16,1-3 1-16,2 0-6 16,2-3 1-16,1 0-3 15,2 6 5-15,-1 5-1 16,0 9-3-16,1 6 2 16,-1 7 1-16,0 2-4 15,-3-5 4-15,-5-3 2 16,-1-13-5-16,0-11 5 15,0-13-5-15,3-18 3 16,0-11-2-16,0-12-4 0,-3-11 3 16,1-7-4-16,-4-9 4 15,-1-4-7-15,-2-3 8 16,0-1-6-16,1-8-5 16,1-34-41-16,-2-33-107 15</inkml:trace>
  <inkml:trace contextRef="#ctx0" brushRef="#br0" timeOffset="138221.38">15889 1931 133 0,'-21'0'14'16,"11"0"-15"-16,2 0 7 16,4 0-5-16,1 0-1 15,3 0 3 1,0 0-9-16,0 0 0 0,0 0 1 16,0 0 4-16,0 0 1 15,0 0 5-15,0 0 17 16,0 0 7-16,0 0 14 15,0 0-15-15,0 0-18 16,0 0-7-16,0 0-3 16,0 0-1-16,0 0 0 15,0 0 1-15,0 0-4 16,0 0 4-16,0 0-1 0,0 0 1 16,0 0-1-16,0 0 2 15,0 0-3 1,4 0 2-16,11 0 0 15,9 0 1-15,9-4 1 0,6-11 1 16,7-6 2-16,6-3-4 16,0-1 1-16,3 2-3 15,-1 2 3-15,-10 1-2 16,0 5 1-16,-7 4-1 16,-8 3-1-16,-7 3 1 15,-8 5-3-15,-5 0 2 16,-3 0-1-16,0 0 2 0,1 6-3 15,1 7 0 1,0 5-1-16,-1 4 0 16,3 7 7-16,-1 3-3 15,2 1 1-15,2 3-1 0,2 1 0 16,1 5 1-16,1 6-1 16,-1 2 1-16,-1 5 1 15,1 2-2-15,0 2 4 16,1-2 1-16,-2 0-2 15,2 1 4-15,-4-1-4 16,3 5 9-16,-2-1-1 16,-1 6 2-16,-1 1 1 15,1 0-1-15,-2 1 0 16,-1 1-3-16,4-3 2 16,-5 2-10-16,0 6 8 15,2 1-5-15,-3 2 6 16,1-4-2-16,4-9-4 0,-4-5-4 15,3-8 2-15,-3-4-2 16,-3-8 0-16,-2-10 2 16,-2-6-2-16,1-12 1 15,-3-6-3-15,0-6 3 16,2 0 0-16,-2 0 1 16,0 0 7-16,0 3 2 15,-8-2 2-15,-11 5-13 16,-2-4 0-16,-5 3-1 15,0-1 2-15,-4 0-1 16,-6-1-1-16,-5 1 4 16,-6-3-3-16,-6 2 6 0,-4 3 1 15,-4 1-1-15,3 4-7 16,1 4 4-16,4 0 1 16,7-1-3-16,13-3 0 15,15-4-2-15,12-2 1 16,6-5-1-16,0 0 0 15,0 0-25-15,0 0-15 16,6 2-8-16,9 1 23 16,-2-3-74-16</inkml:trace>
  <inkml:trace contextRef="#ctx0" brushRef="#br0" timeOffset="140284.91">17426 4002 171 0,'-15'0'2'0,"9"1"-2"16,5-1 2-16,1 2 0 16,0-2-27-16,0 1-66 15,0 0 31-15</inkml:trace>
  <inkml:trace contextRef="#ctx0" brushRef="#br0" timeOffset="140660.9">17296 3846 350 0,'-10'-1'9'16,"6"-1"-9"-16,2 2 11 15,2 0 2-15,0 0-10 16,0 0-6-16,0 11-10 16,0 17 20-16,0 20 7 15,0 14 0-15,0 17 2 16,0 11-1-16,0-1-5 15,0 3 1-15,5-7-2 0,6-10-5 16,0-15 2-16,3-16-4 16,-3-14 3-16,-2-11-8 15,-1-12 6-15,-5-3-1 16,-3-4-6-16,0 0-1 16,1-35-17-16,6-29-51 15,-5-24-157-15</inkml:trace>
  <inkml:trace contextRef="#ctx0" brushRef="#br0" timeOffset="141116.68">17307 3831 376 0,'-6'-3'7'0,"4"0"-3"15,2 3 0-15,0-1-2 16,8-2-4-16,22-4-6 15,10-3 12-15,7-1-3 16,-2-1 0-16,-2 3-2 16,-7 3-6-16,-5 1-4 15,-7 4-10-15,-7-1 7 0,-4 2 3 16,-6 0 6 0,-2 0-4-16,1 6-6 15,0 11-2-15,1 11 22 16,-1 16 15-16,0 16-1 0,0 15 7 15,3 16-5-15,0 9 2 16,-1 9-6-16,1 1-7 16,-1-5-6-16,-2-10 2 15,-3-20-1-15,-3-16-3 16,0-16-1-16,0-14 6 16,-19-4 17-16,-14-5 11 15,-10-1-7-15,-15-2-16 16,-8-5-1-16,-1-2-1 15,1-4-3-15,10-1-7 16,13-1 4-16,18-1-4 16,13-2 1-16,12 1-16 0,10-2-91 15,20 0-60-15</inkml:trace>
  <inkml:trace contextRef="#ctx0" brushRef="#br0" timeOffset="141680.93">17977 4694 447 0,'-15'0'8'0,"9"0"-6"15,3 0 3-15,2 0 1 16,1 20-16-16,0 28-2 16,0 20 25-16,0 16-7 15,0 4-4-15,0-16-1 16,6-10 1-16,-2-9 2 16,5-10-4-16,2-7 1 0,-1-9-3 15,3-13-24-15,-2-14-51 16,-8-14-133-16</inkml:trace>
  <inkml:trace contextRef="#ctx0" brushRef="#br0" timeOffset="141992.6">18127 4702 421 0,'0'24'29'16,"-1"4"-47"-16,-8 7 21 15,3 8 5-15,2 0-4 0,4-5 2 16,0-5-2-16,0-9-4 16,0-9-4-1,10-5-5-15,6-3 9 16,1-5 2-16,1-1 1 0,2-1 0 16,3 0 2-16,4 0-5 15,3-2 2-15,2-5 1 16,1 3-3-16,0 1 3 15,0 3-5-15,-3 0 3 16,-4 0-2-16,-2 0-8 16,-5 3-6-16,-1 0-28 15,-5-3-71-15,-6 0-159 16</inkml:trace>
  <inkml:trace contextRef="#ctx0" brushRef="#br0" timeOffset="142528.18">18467 5324 437 0,'-52'8'0'16,"-5"3"-1"-16,-7 0 8 15,-6-4 8-15,-4-2-7 16,-2-4-5-16,0-1-3 16,5-6 9-16,0-8-7 15,7-6 6-15,6-5-9 0,9-7 0 16,15-10-6-16,13-11 3 16,12-9 3-16,9-8-4 15,0-2 1-15,21-2 5 16,9 3-3-16,9 0 2 15,8 0 1-15,2 0-1 16,6 3 0-16,6 4-1 16,8 4 1-16,8 12 0 15,7 6 0-15,5 14-1 16,1 14 0-16,-6 10 2 16,-3 4-2-16,-10 28-2 15,-5 20 0-15,-8 22 4 16,-12 15 0-16,-10 10-7 0,-15 5 12 15,-11-4-6-15,-10-6 5 16,0-6 0-16,-9-12 2 16,-9-8-7-16,-9-7 3 15,-7-3-2-15,-3-3 3 16,-8-2-2-16,7-3-19 16,0-13-63-16,7-9-98 15</inkml:trace>
  <inkml:trace contextRef="#ctx0" brushRef="#br0" timeOffset="150536.57">17704 6898 464 0,'0'3'1'0,"-3"-3"-9"16,3 0 8-16,0 0 1 16,0 0-1-16,0 0-5 0,0 0-1 15,0 1 8-15,0-1-3 16,0 0 3 0,0 0 0-16,0 0 1 15,0 0 0-15,0 0 3 0,0 0-1 16,0 0 0-16,0 0-1 15,0 0-3-15,0 0 3 16,0 0-3-16,0 0 4 16,0 0-1-16,0 0 2 15,0 0-2-15,0 0 0 16,0 0-2-16,0 0-1 16,0 0 0-16,0 0-1 15,0 2 0-15,7-2 0 16,3 0 0-16,5 2 1 15,1-2-1-15,2 2 2 16,3 1-2-16,-2-1 4 0,2 2-4 16,6 1 3-16,3 2-4 15,-1 0 2-15,9 4 3 16,4 3 0-16,5 1-4 16,8 4 0-16,6 4 4 15,3 2-7-15,3 0 7 16,2-3-4-16,0-1 1 15,5-3-3-15,5-1 5 16,7-1-1-16,5 1 4 16,1 3-2-16,-2 3 0 15,-4 6 2-15,2 2-3 16,-3 2 0-16,1 2-5 16,1-2 5-16,-6-1-2 0,-1-2 0 15,-2-7 0-15,-2 0-2 16,-3-3 4-16,-10 0-5 15,-5 0 6-15,-6-2-7 16,0 3 6-16,2 4-3 16,0 7 1-16,7 3 3 15,3 3 6-15,4-1-3 16,-3-1-4-16,-3-2 1 16,-12-7-3-16,-8-6 5 15,-12-4-6-15,-14-8 3 16,0-1-3-16,-5-3 1 15,0 1 0-15,0-2 1 0,-3-1 3 16,-4-2-5-16,1 1 2 16,-5-1-4-16,0-1 5 15,0 0-3-15,0 0 2 16,0 0-6-16,0 0-9 16,0 0-28-16,3 0-50 15,1-6-96-15</inkml:trace>
  <inkml:trace contextRef="#ctx0" brushRef="#br0" timeOffset="151277.01">20923 7493 520 0,'-20'-2'-27'16,"1"1"25"-16,3 1 9 15,-2 0 12-15,0 3-6 16,3 10-12-16,3 8-2 16,-1 9 16-16,-1 10-14 15,-2 10 8-15,1 7 2 16,0 0-4-16,3 4-1 0,5 1-2 15,0-2 2-15,4-2-3 16,1-2 3-16,2-6 1 16,0-4 1-16,0-3-1 15,9-4 5-15,12 1-8 16,7-2 0-16,8-1-3 16,5-3 0-16,6-5 0 15,6-5-4-15,2-4 6 16,2-2-4-16,3-2 5 15,1-4-7-15,0-6 1 16,0-5-2-16,-4-1 1 16,-1 0 2-16,-2-12 0 15,-4-8 3-15,1-2-3 0,-1-6 1 16,-3-5 0 0,3-4 6-16,1-3-4 0,0-3 1 15,-2-1-4 1,-7-2 2-16,-5 2 2 0,-6-6-1 15,-9-4-2-15,-8-3 0 16,-8-3-3-16,-6-1 9 16,0 0-4-16,-14 0-1 15,-14 0 0-15,-11 1 3 16,-13 1-4-16,-10 4 1 16,-11 5-1-16,-8 5 1 15,-2 7-1-15,-1 8 0 0,4 10 1 16,5 8 5-1,7 8 0-15,-2 4 3 16,0 11-4-16,-2 15-7 0,-2 14 2 16,3 0 2-16,-4 3 0 15,7-3-8-15,8-9-17 16,17-9-6-16,18-16 4 16,13-6-72-16,10-22-255 15</inkml:trace>
  <inkml:trace contextRef="#ctx0" brushRef="#br0" timeOffset="153196.51">18696 7614 278 0,'-10'3'35'0,"0"-3"-26"0,8 0 23 15,2 0 17-15,0 0-23 16,0 0-25-16,0 0-2 16,0 0 1-16,0-4-3 15,15-8 14-15,0-4-7 16,6 0 5-16,2-2-4 15,4-2-1-15,1 2-1 16,-2 4-1-16,2 4 2 0,-2 6-4 16,-3 4 5-16,3 0-11 15,-5 21 9-15,-1 9 0 16,-5 9-9 0,-9 3-13-16,-6 1-26 15,0-7 15-15,-13-1-10 0,-10-9 41 16,-2-5 0-16,-2-6 23 15,5-6-4-15,6-5 24 16,4-3-14-16,6-1-2 16,4 0-6-16,2 0-5 15,0 0-17-15,0 0-7 16,8 0 1-16,11 0 4 16,3 0 6-16,3 0-4 15,-2 0 2-15,1 2-2 16,-3 14-2-16,-5 7 4 15,0 9-3-15,-5 2 5 16,-5 3-5-16,-6-3 4 0,0-7-5 16,-4-5 9-16,-17-7 7 15,-6-2 15-15,-9-3 1 16,-3-3-1-16,2-3-9 16,1-1-13-16,7-3-3 15,8 0-3-15,10 0-2 16,10 0-14-16,1-5-48 15,12-11-93-15,7-2-264 0</inkml:trace>
  <inkml:trace contextRef="#ctx0" brushRef="#br0" timeOffset="154685.03">22169 7867 363 0,'-4'0'21'16,"-14"0"21"-16,3 0 22 15,2 2-15-15,4-2-23 0,3 0 5 16,3 0-10-16,3 0-6 15,0 0-8 1,0 1-4-16,0-1-4 16,0 0 1-16,0 0-5 0,0 0-1 15,-2 0-5-15,-2 5 0 16,1 2-2-16,-3 3 14 16,3-6 0-16,2 1-1 15,1-4 3-15,0-1-3 16,0 0 4-16,0 0 3 15,0 0 3-15,0 0-1 16,0 0 0-16,0 0-2 0,0 0-1 16,0 0 2-1,0 0-7-15,0 0 1 16,0 0-2-16,10 0 1 16,12-6 0-16,4-2 0 0,2 1 0 15,0 0-1-15,3 0 3 16,7 1-5-16,8-1 4 15,11 1-3-15,7-3 2 16,7 2-1-16,7-1 1 16,8-2 0-16,5 2-2 15,1-6 2-15,-9 3-3 16,-12 4 4-16,-18 2-4 16,-16 5 5-16,-11 0-5 0,-13-2 3 15,-4 2 0 1,-3 0-2-16,-3 0 1 15,-3 0-1-15,0 0 3 16,1-2-3-16,1 2 5 0,2 0-4 16,4 0 3-16,5 0-4 15,2 0 2-15,4 0 0 16,3 0-1-16,1-1 0 16,4 1-6-16,4 0-5 15,1 0-20-15,-1 0-25 16,-3 0-62-16,-13-1-195 15</inkml:trace>
  <inkml:trace contextRef="#ctx0" brushRef="#br0" timeOffset="155329.87">23547 7165 537 0,'-25'-9'17'16,"3"1"-16"-16,2 7 6 15,5 1 15-15,-5 1-6 16,-2 18-19-16,-1 8 21 16,-6 8-15-16,4 6 9 15,-2 4-4-15,2 10 1 16,7 4-3-16,0 5 2 15,8 2 1-15,4 3-5 0,4-2 0 16,2-1-4-16,3-3 5 16,17-5-8-16,11-2 4 15,9-6 0-15,5-2-2 16,10 0 2-16,4-7-1 16,4-4 2-16,-3-6-2 15,-2-6 2-15,-6-7-5 16,5-7 2-16,-1-4-2 15,1-7 3-15,-2 0 0 16,-4-10-2-16,-2-13 2 16,-2-6-2-16,1-9 3 15,-2-1-1-15,-6-7 2 0,-9-3-4 16,-5-1 1-16,-10-1-1 16,-4-7 4-16,-6-1 0 15,-6-8-4-15,0-7 3 16,-5-6-1-16,-12-6 1 15,-8 2-2-15,-5 6 3 16,-6 9-4-16,-7 9 4 16,-8 9-1-16,-10 7 2 15,-9 11 1-15,-12 13 0 16,-6 8 2-16,5 11-2 16,-1 1 3-16,14 5-5 15,12 13 0-15,11 2-1 16,11 9 4-16,9 9-20 0,2 6-15 15,5 8-26-15,-5-4-87 16</inkml:trace>
  <inkml:trace contextRef="#ctx0" brushRef="#br0" timeOffset="155756.54">23042 8130 381 0,'-4'0'164'16,"-1"1"-159"-16,5 4 7 16,0 13 16-16,0 17-1 15,6 12 0-15,12 14-10 0,0-1-12 16,4-3-4-1,-4-1 1-15,-6-8-3 16,-3-8 4-16,-3-11-6 16,-3-15 5-16,-2-9-3 0,1-5-4 15,5 0-37-15,10-30-71 16,7-28-149-16</inkml:trace>
  <inkml:trace contextRef="#ctx0" brushRef="#br0" timeOffset="157069">24354 7372 418 0,'-11'6'16'0,"3"-5"-12"16,8 1 23-16,0-2 10 15,0 0-13-15,0 0-19 16,0 1-2-16,0-1-3 16,0 0 2-16,0 0-1 15,0 0 2-15,0 0 1 16,0 0-4-16,0 1 5 16,0 1-4-16,0-1 6 15,2-1 0-15,2 2 0 16,-2-2 0-16,2 1 1 15,0 0 0-15,5-1-3 0,11 0 10 16,4 0 1-16,9 0-6 16,6-5-6-16,3-6 0 15,3-4 1-15,0 2-2 16,-4-2-1-16,1-1 0 16,-3 1 1-16,0-2-4 15,2 2 3-15,4 1-1 16,4-4-1-16,6 0 0 15,2-4 1-15,-1-6 0 16,2 3-1-16,-3-2 2 16,0 2-2-16,4 0 0 15,2 0-1-15,4-1 3 0,4-3-1 16,1-5 0-16,1 4-2 16,7-6 3-16,-2 3-1 15,-1 4-2-15,-1 0 3 16,-6 2-4-16,2 1 5 15,-9-2-5-15,1-1 3 16,-2 0-2-16,0 0 1 16,2-1 1-16,-2 3-2 15,-2-4 2-15,-3 1-3 16,-1-6 4-16,-8 2-3 16,-1-1 1-16,-5-1 2 15,-3 3-2-15,3 2-1 16,0 4 1-16,1-1 1 0,2 2-2 15,-1 3 3-15,-4 0-4 16,2 1 2-16,-4 3-1 16,-3 1 2-16,0 2-2 15,0-1 2-15,1 0 0 16,2-1-2-16,4 1 2 16,-3 1-2-16,-1-2 2 15,-7 2-1-15,-3 5 1 16,-8 3-1-16,-5 4 0 15,-8 2 0-15,-2 1 0 16,-3 1 1-16,0 0 0 16,0 0 3-16,0 0-5 0,1 0 4 15,4-3-6-15,1 2 5 16,1-2-2 0,-4 3 0-16,-3 0-1 15,0 0 0-15,0 0 2 0,0 0-4 16,0 0-9-16,-33 0-43 15,-25 11-120-15</inkml:trace>
  <inkml:trace contextRef="#ctx0" brushRef="#br0" timeOffset="158228.47">25745 7222 387 0,'-16'0'52'15,"3"-5"-24"-15,7 1 38 16,0 0 1-16,4 3-26 0,-1 1-18 16,3-1-12-16,0 1-8 15,0-4-4-15,11-14-5 16,12-9 8-16,9-6-2 15,0-1 1-15,0 9-2 16,-3 9 3-16,0 5-2 16,-4 5-3-16,-2 6 2 15,-3 0-4-15,-2 6 4 16,-4 12-3-16,-2 7 3 16,-8 4-4-16,-4 6 5 15,-1 1-5-15,-25 0-7 16,1-1 1-16,-5-6-10 15,-3-5 16-15,3-9 1 0,4-1 6 16,8-6-3-16,6-4 5 16,7 1 5-16,5-5 12 15,0 0-8-15,0 0-9 16,0 0-1-16,2 0-7 16,16 0 2-16,12 0 5 15,10-7 6-15,0-5-2 16,2 0 1-16,1 0-3 15,-6 2-1-15,-1 1-3 16,-8 4 0-16,-4 2 2 16,-9 2-3-16,-6 1 2 15,-3 0-2-15,-6 0 1 0,0 0-2 16,1 0 3-16,-1 0 1 16,0 0-1-16,0 0 4 15,0 0-2-15,0 0 0 16,0 0-4-16,0 0 2 15,0 0-3-15,0 0 3 16,3 1-7-16,2 10-24 16,-5 5-28-16,0-3-127 15</inkml:trace>
  <inkml:trace contextRef="#ctx0" brushRef="#br0" timeOffset="188561.31">17459 6774 305 0,'-5'0'20'0,"-1"0"-17"15,6 0 0-15,0 0 1 16,0 0-4-16,0 0-3 15,11-3 2-15,2-1 5 16,1 1-2-16,-5 1 1 16,-3 0-3-16,-3 2-1 15,-3 0 2-15,0 0 0 16,0 0 3-16,0 0-2 16,1 0-2-16,3-1 0 0,-1-1 1 15,6 1-1-15,-1-4 4 16,1 2-4-1,0-2 1-15,-3 3-1 16,-2 2 0-16,-1-2 2 0,-1 2-3 16,-1 0 1-16,-1-1 1 15,0 1 1-15,0 0-2 16,0 0 2-16,0 0 0 16,0 0 2-16,0 0 2 15,0 0-2-15,6 0-2 16,0 0-4-16,1 0 5 15,2 0-3-15,-1 5 2 0,4 1-1 16,1 1 2-16,6 3-1 16,2 1-2-1,0 1 2-15,6 5-1 16,-2-2 3-16,4 5-4 0,-1-2 1 16,-1-1-1-16,2 2 2 15,1-2-2-15,1 0 1 16,5-2 2-16,-3-3-4 15,0 0 3-15,1-3-4 16,-6 0 4-16,1-1-3 16,-1 0 3-16,0 1-2 15,0 0 1-15,5 1-1 16,-2-4-1-16,1 2 3 0,-2-4-2 16,-5-1 1-16,-3 2-1 15,-1-3 3 1,-6 1-6-16,-2 2 6 15,-4 0-3-15,1 0-3 0,3 2 5 16,-1 1-4-16,4 2 6 16,2-2-6-16,4-1 4 15,5 3-4-15,3-1 6 16,1 0-5-16,0 4 2 16,1-2 1-16,-1 0 1 15,-1 0-1-15,-4 0-2 16,1-3 2-16,-1 1-3 15,2 1 2-15,5 0-1 16,-2-1 1-16,5 1 0 16,-2-2 2-16,0 2 1 15,1 1-1-15,-1 2 1 0,0-1-5 16,0 1 3-16,-2-1-2 16,-4-1 1-16,-1 0 0 15,-7-2-1-15,-4-1 2 16,-3-1-2-16,-3-3 3 15,-1 0-3-15,1 1 2 16,0-1-1-16,-1 3 0 16,2 1 0-16,4 2 0 15,3-1 2-15,-1 1-3 16,2 0 2-16,-1-2-3 16,1 2 3-16,2 1-2 15,-4-2 2-15,0 4-4 16,0 0 3-16,2-2-1 0,5 0 1 15,4 1-1-15,-3-4-1 16,2 4 4-16,2-1-4 16,-6 2 4-16,0-2-6 15,-4-2 6-15,-1 1-5 16,-3-3 4-16,-3-1-2 16,-2-2 0-16,0 1 0 15,-2 0 1-15,-3-1-2 16,-2 0 2-16,0-1 1 15,1-2-4-15,1 4 3 16,2 1-1-16,0 0 0 16,-1-1 1-16,3 2-2 0,0-3 3 15,-1 3-4-15,-1-1 3 16,-1-1-2-16,4 2 3 16,-1-1-3-16,5 1 1 15,1 0 1-15,1-2-1 16,5 1 2-16,0-2-3 15,-2 2 2-15,5 0-2 16,3 0 3-16,3 3-3 16,2-3 2-16,4 1-1 15,4 0 1-15,3 2-1 16,6-2 0-16,5 0 4 16,1 1-8-16,2 0 8 15,-2 2-5-15,-4 0 2 0,-2 1-1 16,-7 0 2-16,-2 0-3 15,-9-3 2-15,-7 2 0 16,-3 0-2-16,-8-4 3 16,-6-2-4-16,-2-2 4 15,-2 1-3-15,0 0 3 16,2 0-2-16,-1 4 2 16,5 0 5-16,0 1-4 15,3-1 3-15,2-3-4 16,-3 3 1-16,1 0-2 15,-5 0 3-15,-2 0-4 16,-1-4 2-16,-1 0-2 0,-1-2 1 16,-2 1 1-16,1-2-3 15,-1 0 3-15,0 0 0 16,0 0 1-16,0 0-1 16,2 0 0-16,-2 0-1 15,0 0 0-15,5 1-3 16,1-1-42-16,-4 0-70 15</inkml:trace>
  <inkml:trace contextRef="#ctx0" brushRef="#br0" timeOffset="190019.81">18587 8449 378 0,'-8'0'10'0,"6"0"-6"16,2 0-7-16,5 0-19 15,22 0 12-15,14 0 18 16,12-3-4-16,6-5 0 15,2 1 1-15,-3 3-3 16,-7 4-1-16,-8 0 1 16,-9 6-2-16,-10 4 1 0,-8-3-5 15,-8-1-4-15,-7-3 8 16,-1-1-3-16,0 0 15 16,-11 0 10-16,-12 0-13 15,-10-1-5-15,-5 1 2 16,-3-2 3-16,0 0 1 15,-4 0 3-15,5 0-4 16,1 0 7-16,2 0-12 16,4 0 8-16,9 0-8 15,3 0 0-15,4 0-2 16,3 0 1-16,4 0-3 16,-4 0 1-16,7 2 1 15,1-2-2-15,0 0 0 0,2 0 1 16,1 0 0-16,3 0-2 15,0 0 1-15,0 0 1 16,0 0-2-16,0 0 1 16,0 2-1-16,0-2 2 15,0 0-2-15,0 0 1 16,0 0 0-16,0 0 1 16,0 0-2-16,0 0 0 15,0 0 0-15,0 0-4 16,0 0 4-16,0 0-4 15,0 0 2-15,0 0-3 16,0 0 3-16,0 0 1 0,0 0 1 16,0 0 4-16,0 0-6 15,0 0 0-15,0 0 6 16,13 0-2-16,5 3-41 16,4-3-101-16</inkml:trace>
  <inkml:trace contextRef="#ctx0" brushRef="#br0" timeOffset="190953.31">22292 7801 120 0,'-27'1'1'0,"-3"0"5"15,5-1 25-15,1 0 12 16,7 0-1-16,6 0-13 16,6 0-3-16,4 0-14 15,1 0-9-15,0 0-1 16,0 0-4-16,0 0-1 15,0 0-2-15,0 0 1 16,0 0 2-16,0 0 1 16,0 0 1-16,0 0 6 15,0 0 1-15,0 0 8 0,6 0-4 16,2 3 6-16,8 1 0 16,3-1-2-16,4 1-4 15,7-1-1-15,5 1-5 16,6 0-1-16,8-4-1 15,2 3-1-15,7-3 0 16,0 0-2-16,3 0 3 16,0 0-4-16,1 0 3 15,-4 0 0-15,-8 0-2 16,-7 1 0-16,-11 2 0 16,-12 0 2-16,-7 1-3 15,-9-1 1-15,-1-2-1 16,-1-1 3-16,-1 2-3 0,11-1-12 15,3-1-34-15,4 0-122 16</inkml:trace>
  <inkml:trace contextRef="#ctx0" brushRef="#br0" timeOffset="209341.21">17634 6511 132 0,'0'2'-33'0,"0"0"-18"16,5-2 40-16,5 0 7 15,0 2 10-15,-2 1 0 16,-3 2-9-16,-5 1-19 16</inkml:trace>
  <inkml:trace contextRef="#ctx0" brushRef="#br0" timeOffset="212632.29">17504 6610 326 0,'-11'0'9'0,"10"0"0"0,-1 0 0 16,2 0 27-16,0 0-37 16,8-8-10-16,15-8 13 15,9-5 0 1,0-4 2-16,1 0-5 0,-2 3 2 16,-4 7-1-16,-5 4 2 15,-6 5-5-15,0 6 3 16,-1 0-8-16,-1 9-1 15,2 13 5-15,-5 7 6 16,0 6 18-16,1-1-12 16,3 1 2-16,-3-6-4 15,2-5 1-15,0-3-5 16,1-6 0-16,-2-2-2 0,2-5 2 16,1-5-2-1,-2-3 5-15,4 0-1 16,1-10-1-16,1-5 3 15,-1-2 0-15,-4 4-4 0,-2-2-1 16,-4 6-1-16,0 4 0 16,3 4-2-16,-5 1 0 15,5 0 0-15,5 4 3 16,3 9 0-16,3 1 3 16,5 0-3-16,4-1 4 15,0-1-5-15,1-2 3 16,-3-5-3-16,-3-4 1 15,-5-1 2-15,-4 0-3 0,-3-4 3 16,-2-6-2 0,3-1 2-16,-2 3 1 15,-2 0-3-15,-3 3-5 0,0 5 3 16,4 0-3-16,2 0 3 16,4 6 2-16,5 8-2 15,4 1 4-15,0 0-4 16,8-5 3-16,0-6 0 15,-2-2 2-15,-4-2-2 16,-3 0-2-16,-5 0 1 16,-2-3-1-16,1-5 2 15,-3-1-2-15,-1 5 2 16,4 3-4-16,0 1 1 16,8 7-2-16,0 12 1 15,6 9 3-15,1 1-2 16,-4-1 4-16,0-3-3 0,0-5 3 15,-5-4-4-15,-2-5 2 16,0-4 0-16,-1-5-1 16,-3-2 0-16,2 0 3 15,0-13-1-15,3-8-1 16,0-5 1-16,-4 6-1 16,-5 7 2-16,-2 8-6 15,-2 5 1-15,1 6-4 16,5 16 5-16,3 10 11 15,4 3 3-15,2 5-6 16,1-1-8-16,6-5 6 16,-2-4-3-16,3-6-4 0,-4-7 4 15,0-8-3-15,-1-4-3 16,-3-5-5-16,5-9 4 16,-2-25 0-16,5-14 4 15,-6-2-3-15,-6 11 3 16,-6 18-1-16,-7 16 2 15,4 5-8-15,6 23 0 16,4 19 14-16,4 14 17 16,0 11-8-16,6-2-9 15,4-4-1-15,8-9-4 16,-1-12 5-16,3-9-11 16,-5-13 9-16,-7-11-4 15,3-7-4-15,-4-14 1 0,1-25 5 16,-3-15-6-16,-2-8-9 15,-9 12 9-15,-6 16 3 16,-4 19 1-16,-5 14-9 16,1 1 2-16,4 6 0 15,1 15 12-15,5 5 9 16,1 2-5-16,3 1-3 16,2-6-6-16,2-1 4 15,4-7-5-15,1-7 3 16,1-5-3-16,1-3-1 15,2-12 0-15,-2-20-2 16,3-13-7-16,-3-8-3 0,-3 6 3 16,-2 9 6-16,-7 17 6 15,-1 19-2-15,-2 2-9 16,-1 19 4-16,3 17 16 16,3 6 11-16,1 4-1 15,2-2-9-15,9-7-10 16,1-10 2-16,3-8-1 15,5-8-2-15,-2-10 0 16,-3-1-5-16,2-26-7 16,-3-18 1-16,0-10-1 15,1-3 1-15,-5 6 11 16,-5 14-3-16,-9 19 6 16,-2 14-4-16,-5 4-9 0,4 9 9 15,1 11 10-15,0 4 9 16,7 1-11-1,2 0 2-15,6-4-8 16,7-4 3-16,5-10-5 0,6-7 5 16,0-3-4-16,0-21 0 15,0-9-16-15,-4-9-10 16,-9-2 0-16,-5 3-11 16,-15 16 21-16,-7 15 17 15,-8 8-1-15,-1 2 0 16,3 0 5-16,2 0 22 15,7 8-3-15,0 2-6 0,4-2-3 16,5 0-3-16,0-2-8 16,6-3 2-16,-1-2-4 15,4-1 6-15,0 0-9 16,1 0 3-16,-1-5-5 16,-2-8 4-16,-1-5-11 15,-1-8 2-15,-1-4 2 16,-6-2 1-16,-7 7 7 15,-9 11-5-15,-3 9 13 16,-3 5-1-16,1 0-8 16,4 0-4-16,4 3-3 15,8 10 9-15,9 11 12 16,2 1-5-16,6 2-5 0,4-1-4 16,-4-6 2-1,3-5 0-15,-1-5-3 16,-4-8-1-16,1-2-1 15,-5 0-7-15,-2-15 0 0,-4-9 2 16,-1-8-3-16,-6-1 18 16,-5 7-4-16,-4 7-3 15,-4 13 0-15,1 6-4 16,9 0-12-16,6 9 20 16,8 9 13-16,6 7-2 15,0 0-8-15,4 1-2 16,-1-6-4-16,2-3 0 0,0-7-1 15,-1-7 0 1,-1-3-1-16,-3-5-10 16,3-18 2-16,1-12 8 15,3-12-5-15,4-9 0 0,-1 0 4 16,-1 10-4-16,-11 16 5 16,-4 19 0-16,-6 11-10 15,0 0 10-15,-2 12 7 16,-1 9 17-16,0 3-2 15,-2 1-9-15,1-2-6 16,1 0-4-16,5-4 3 16,2-4-4-16,10-3 1 15,8-10-4-15,7-2 1 16,9-11-8-16,6-18 13 16,6-11-19-16,-2-10 17 15,-3-6-5-15,-6 6 7 16,-15 14-5-16,-12 16 0 0,-8 17-3 15,-6 3-10-15,1 0 20 16,4 12-2-16,2 3 6 16,2 2-3-16,-1-1-6 15,4-2 2-15,1-3-2 16,5-2 3-16,9-7-5 16,2-2 3-16,8-1-7 15,7-24 5-15,2-14 0 16,6-15 0-16,3-13 3 15,1-8-4-15,-8 8-17 16,-13 11 2-16,-14 21 19 16,-12 21-7-16,-12 13-3 0,-2 1-6 15,1 4 11-15,0 14 1 16,3 4 10-16,4 2 3 16,2-2-7-16,3-1-2 15,1-5-1-15,6-3 1 16,2-5-3-16,5-6-1 15,1-2 0-15,1-2 0 16,0-20 2-16,0-11 6 16,1-14-8-16,-5-6 6 15,-9 5-8-15,-9 14-1 16,-8 16 8-16,-8 13-4 16,-4 5-2-16,5 0-3 15,4 0-10-15,7 6 13 0,6 8 6 16,2 3-1-16,8-1-1 15,3 0 1-15,5-5-3 16,4-4 3-16,0-5-3 16,3-2 1-16,-3 0-3 15,-2-13 3-15,0-12-4 16,1-7 10-16,0-10-9 16,0-1 6-16,-9 4-3 15,-7 11-4-15,-10 14 5 16,-7 8-4-16,0 5-2 15,2 1-1-15,4 0-1 16,3 0 3-16,1 0-1 0,1 6 9 16,-1 0-6-16,0-1 2 15,3-3 0-15,-2-2-1 16,2 0-2-16,4-12-1 16,6-9 5-16,-3-6-1 15,0-9-5-15,-8 0-10 16,-9-3 15-16,-4 2-11 15,-9 3 2-15,0 4 4 16,0 7 3-16,-4 8 0 16,-5 4-3-16,-5 10-3 15,-6 1-15-15,-12 19-35 16,-7 16-44-16,0 0-142 16</inkml:trace>
  <inkml:trace contextRef="#ctx0" brushRef="#br0" timeOffset="212957.42">27016 5550 443 0,'-5'0'7'0,"5"0"-13"15,0 9-7-15,0 12 11 16,5 9 4-16,8 5 5 15,8 2-4-15,1 1 0 0,5-4-3 16,1-2 3-16,-8-6-2 16,-1-6 5-16,-8-5-5 15,-4-7 7 1,-6-4 7-16,-1-2 9 0,0-1 18 16,0 2-7-16,-6 9-9 15,-23 13-18-15,-8 13-3 16,-7 15-7-16,7 1 2 15,12 3-31-15,10-7-70 16,8-15-192-16</inkml:trace>
  <inkml:trace contextRef="#ctx0" brushRef="#br0" timeOffset="-214491.39">19395 5854 275 0,'0'5'13'16,"-3"9"-29"-16,-10 10 20 15,4 5-3-15,0 16 0 16,-3 17 1-16,-6 16-2 16,-6 16 1-16,-9 17 0 15,-7 9 1-15,-8 11-1 16,-7 5 2-16,-4 6-2 0,-8 8-1 15,-6 8 0-15,-2 2-1 16,4-10 2-16,8-16 1 16,13-16-1-16,12-14-2 15,10-7 0-15,6-4-35 16,4-1-88-16</inkml:trace>
  <inkml:trace contextRef="#ctx0" brushRef="#br0" timeOffset="-213643.07">22587 6038 350 0,'-6'-2'11'0,"6"2"-15"16,0 0-8-16,0 11 4 15,16 20 5-15,2 19 7 16,4 22 7-16,2 21-5 16,-6 23 2-16,-2 18 4 15,-5 21-1-15,-7 21-6 16,0 18 0-16,1 1-7 15,6-6-7-15,9-22-11 0,8-26-14 16,8-20-23-16,3-21 3 16,2-15-48-16</inkml:trace>
  <inkml:trace contextRef="#ctx0" brushRef="#br0" timeOffset="-212886.72">25979 5124 368 0,'20'51'-3'16,"11"19"1"-16,3 17 6 16,8 16-3-16,4 10 1 15,6 4 0-15,8 2 3 16,7-3 2-16,9-8-2 16,7-9 2-16,2-7-6 15,-6-10 3-15,-6-2-14 16,-12 0-18-16,-12 7-5 15,-10 3 5-15,-11 2 3 16,-5 1-14-16,-4-4 10 16,1-6 22-16,-1-6 4 0,-3-11-50 15</inkml:trace>
  <inkml:trace contextRef="#ctx0" brushRef="#br0" timeOffset="-203551.26">22144 7913 140 0,'-20'0'70'0,"3"0"-58"0,11 0 9 15,3 0 25 1,0-1-11-16,3-1-12 16,0 2-9-16,0 0-10 15,-1 0 2-15,1 0 1 0,0 0 7 16,0 0-4-16,0 0 1 15,0 0 1-15,0 0 1 16,-2 0-1-16,2 0-5 16,-1 0 1-16,1 0-8 15,0 0 3-15,0 0-2 16,0 0-3-16,0 0 0 16,0 0 0-16,0 0-1 15,0 0 1-15,7 0 3 16,5 0 0-16,5 0 2 15,2 0-4-15,0 0 3 16,1 0 0-16,-1 0-2 16,3 0 1-16,-1 0-1 0,4 0 1 15,2 0 0-15,-2 0-1 16,-1 0 0-16,-1 0 1 16,-1 0-2-16,-4 0 1 15,-5 0 0-15,-2 2 1 16,0-2-1-16,-1 2-1 15,-1 0 2-15,-2-1-2 16,-3 1 2-16,4-1-2 16,2-1 5-16,4 1-7 15,2-1 3-15,3 0 3 16,4 0-6-16,2 0 7 16,2-5-8-16,4-2 9 0,1 1-10 15,-3 1-2-15,3-1-3 16,-4 0-7-16,2 1-1 15,2-2 9-15,-2 2 7 16,0-1-6-16,-3 0 1 16,0 2-10-16,-2 0-11 15,3 1 8-15,2-1 12 16,0 0 1-16,-1 0 5 16,0-1 1-16,2 0-2 15,0 0-1-15,5-1 3 16,0 0 2-16,-2 5-16 15,-1 1-27-15,-6 0-50 16</inkml:trace>
  <inkml:trace contextRef="#ctx0" brushRef="#br0" timeOffset="-202414.75">22785 7533 241 0,'0'0'15'0,"0"0"-11"15,0 0 33-15,0 3-1 16,0 7-27-16,0 9-6 16,0 12 4-16,0 11-2 15,0 5 5-15,9 7-6 16,1 3 1-16,5 3-2 16,0 1 1-16,0-4-1 15,-5-1-1-15,-1-7 1 16,-3-9-3-16,1-8 2 15,6-13-3-15,4-10-56 16,10-9-68-16</inkml:trace>
  <inkml:trace contextRef="#ctx0" brushRef="#br0" timeOffset="-201331.63">23513 9070 299 0,'-33'5'12'0,"-4"-2"-6"16,-6-3 11-16,-11 0 45 16,-8 0-33-16,-9-12-11 15,-10-9-9-15,-9-8 1 16,-8-8-6-16,-5-8 4 0,1-8-1 16,8-6-7-16,16-6 2 15,19-3-2 1,21 0-3-16,18 0 1 15,15 4-3-15,5 2 12 0,30 0-9 16,16-6 7-16,18-2-3 16,12 1 1-16,9 3-4 15,6 4 1-15,1 8-7 16,-2 8 7-16,-1 9-7 16,3 11 11-16,1 7-7 15,1 13-3-15,-4 6 6 16,-5 9-1-16,-5 24 3 15,-10 10-2-15,-5 10 5 0,-6 9-5 16,-7 5 3-16,-12 3 0 16,-5 2-2-1,-12 1 1-15,-10 2-2 16,-12 2 2-16,-1 1-3 0,-21 0 3 16,-19-4-1-16,-8-6 0 15,-11-9-1-15,-7-2 1 16,-10-7 0-16,-10-2-2 15,-12-5 0-15,-14-7-9 16,-8-1-1-16,-8-9-12 16,-4-6-12-16,1-10-11 15,3-10-7-15,10-14 23 0,15-25 7 16,17-16 20-16,16-16 4 16,16-16 5-16,20-13-5 15,21-13 1 1,13-3-8-16,15 7 20 0,25 13-12 15,16 17 27-15,12 15-16 16,15 3-9-16,15 5-1 16,14 0-2-16,7 6 6 15,0 10 0-15,2 13-7 16,0 22-1-16,-1 6-3 16,-2 38 6-16,-11 20-5 15,-17 14-44-15,-13 12-61 16</inkml:trace>
  <inkml:trace contextRef="#ctx0" brushRef="#br0" timeOffset="-196435.18">22587 6267 10 0</inkml:trace>
  <inkml:trace contextRef="#ctx0" brushRef="#br0" timeOffset="-182748">13972 6281 231 0,'-22'-9'-127'16</inkml:trace>
  <inkml:trace contextRef="#ctx0" brushRef="#br0" timeOffset="-182659.25">13972 6281 199 0,'-86'-102'16'0,"75"84"-24"16,0-1-28-16,-1-2-24 16</inkml:trace>
  <inkml:trace contextRef="#ctx0" brushRef="#br0" timeOffset="-182387.96">13792 5918 255 0,'-5'-13'15'0,"4"6"0"16,1 6 50-16,0 1-13 15,0 0-2-15,-2 0-11 16,-6 11-23-16,-1 31-5 16,0 22 15-16,-1 14-17 15,7 5 0-15,3-6 0 16,0-9-5-16,0-10 9 16,8-9-14-16,1-11 5 15,0-8-4-15,-4-8 3 16,-2-11-3-16,-2-6 0 15,2-5 2-15,-3 0-8 16,0 0 5-16,0-12-13 0,-9-19-51 16,-1-9-62-16,-5-6-150 15</inkml:trace>
  <inkml:trace contextRef="#ctx0" brushRef="#br0" timeOffset="-181578.47">14193 6586 438 0,'-23'9'2'15,"1"0"6"-15,-2 1 34 16,0-3 3-16,-4 1-14 15,0-1-5-15,0-1 0 0,-5 1-17 16,-5-3 7-16,-4 0-10 16,-9-1-2-16,-3 3 0 15,-5-2 1-15,-6-1-3 16,3-1 3-16,-2 0-3 16,6-2 0-16,3 0 2 15,5 0-3-15,0-3 2 16,-1-8-5-16,7-6 2 15,-5-5-3-15,7-7 1 16,3-9 2-16,3-15-1 16,9-15 2-16,7-15 0 15,7-13 2-15,6-2-4 16,4 4 2-16,3 9-1 0,0 10 0 16,9 10 1-16,11 7-1 15,9 5 1-15,9 1-3 16,8 2 2-16,7 0-2 15,4 1 4-15,3 7-4 16,4-1 5-16,2 7-3 16,3 8 0-16,-2 6 0 15,2 10-3-15,2 9 2 16,1 3-2-16,-1 12 4 16,2 19-5-16,-5 13 5 15,-3 13-5-15,-7 16 2 16,-9 13-2-16,-6 10 8 0,-9 10-3 15,-10 2-2-15,-10 0 2 16,-13-5-3-16,-1-10 1 16,-6-7 5-16,-19-13-1 15,-6-8-2-15,-5-12 0 16,-2-8-1-16,-2-6-8 16,3-7-18-16,6-11-33 15,6-11-36-15,8-10-133 16</inkml:trace>
  <inkml:trace contextRef="#ctx0" brushRef="#br0" timeOffset="-177935.29">21444 7428 99 0,'-6'3'18'0,"2"-3"-9"16,2 0-5-16,2 0 11 16,0 0-10-16,0 0-9 15,2-4 2 1,10-3 2-16,1 0-5 0,-5 5-41 15</inkml:trace>
  <inkml:trace contextRef="#ctx0" brushRef="#br0" timeOffset="-177807.64">21444 7428 48 0,'40'-3'3'15,"-37"5"-4"-15,0 2 0 0,3-2-7 16,-1 0 6-1,-1-2-37-15</inkml:trace>
  <inkml:trace contextRef="#ctx0" brushRef="#br0" timeOffset="-176906.84">21399 7356 278 0,'-4'0'0'16,"1"0"2"-16,1 0 5 15,2 0 7-15,-2 0-5 16,2 0-9-16,0 0 2 16,0 0-6-16,0 0-2 15,0 0-4-15,0 0-8 16,0 0 1-16,0 0 3 15,0 0 5-15,-2 0-2 16,1 0-49-16,-2-3-80 16</inkml:trace>
  <inkml:trace contextRef="#ctx0" brushRef="#br0" timeOffset="-175820.78">21399 7356 104 0,'-20'-31'-14'15,"18"31"9"-15,2 2 9 16,0-2 8-16,0 0-7 0,0 0-7 15,0 0-8-15,0 0 16 16,0 0-1-16,0 0 2 16,0 0 4-16,0 0-2 15,0 0-1-15,0 0-2 16,2 0 5-16,-2 0-3 16,0 0 0-16,0 0 3 15,0 0 12-15,0 0-3 16,0 0-9-16,0 0-4 15,0 0-2-15,0 0 1 16,0 0-1-16,0 0-2 16,0 0-3-16,0 0 0 15,0 0 0-15,0 0 3 0,0 0 8 16,0 0 12-16,0 0-6 16,0 0 5-16,0 0 3 15,0 0-12 1,0 0-5-16,0 0-6 0,0 0-1 15,0 0 1-15,0 0-4 16,0 0-2-16,0 0 3 16,0 1 0-16,0-1-4 15,0 1 6-15,0-1-1 16,0 0 1-16,0 2-9 16,0 3-16-16,0 0 24 15,0 1 5-15,0-1-5 0,0-5 2 16,0 0 4-1,0 0-4-15,0 0-1 16,0 0 3-16,0 0 4 16,0 0-5-16,0 0-2 0,0 0-1 15,0 0 1-15,0 0 3 16,0 0-10-16,0 0 8 16,0 0 2-16,0 0 5 15,0 0-2-15,0 0 0 16,0 0-3-16,0 0 0 15,0-3 3-15,0-8-7 16,3-14 4-16,11-13-2 16,12-19-2-16,5-8-3 0,8-13 3 15,4-7-4 1,5 1-8-16,0 1 3 16,-3 8-1-16,-3 5 6 15,0 6 3-15,0 3 2 0,3-4 0 16,7-8 5-16,4-8 0 15,1-7 2-15,-2-1 0 16,0 0-1-16,-5-1 1 16,4 1-4-16,-8 5 4 15,-1 6-6-15,-2 7 2 16,-1 3-3-16,2 3 3 16,1 1-3-16,1 4 0 15,-1 4 0-15,1 2-2 16,-2 4 3-16,1 3-3 15,-4 4 2-15,-7 4-2 16,-1 4 2-16,-9 8-2 0,-9 7 1 16,-4 9 0-16,-6 5 2 15,-4 2 4-15,1 1-2 16,-2-1 4-16,3 1-8 16,0-2 2-16,3-1-3 15,4-2-3-15,-7-6-41 16,-3-3-150-16</inkml:trace>
  <inkml:trace contextRef="#ctx0" brushRef="#br0" timeOffset="-175504.29">22526 4958 481 0,'-3'0'7'15,"3"0"-8"-15,0 0-23 16,17 0 17-16,15 3 13 16,6-3 0-16,5 0-6 15,1 2 2-15,-7 2 1 16,-6 6-2-16,-5 5-2 16,-7 6 1-16,-9 5-7 15,-5 8 8-15,-5 2-1 16,0 0 0-16,0 1 3 15,-6 1 0-15,-2-1 0 0,-3-1-4 16,0-6 4-16,4-5-3 16,-5-7 1-16,7-6-22 15,4-11-80-15</inkml:trace>
  <inkml:trace contextRef="#ctx0" brushRef="#br0" timeOffset="-174874.87">23130 4566 413 0,'-21'0'-2'16,"8"0"-1"-16,2 6 16 15,1 1 7-15,1 6-6 16,-3 17-14-16,0 11 5 16,3 12 3-16,3 4 5 15,5 2-3-15,1-1-2 16,0-2-3-16,6-3-4 0,9-3 1 15,6-7-2-15,1-6 3 16,6-5-8-16,5-6 8 16,3-2-7-16,6-7 9 15,7-8-5-15,6-5 2 16,4-4 3-16,0-7-6 16,0-17 6-16,-7-7-4 15,-3-3 4-15,-9-11-3 16,-5-3-1-16,-6-11 1 15,-5-6 1-15,-9-6-1 16,-8-4 4-16,-7 5 3 16,0 8-1-16,-4 9 11 15,-11 9 4-15,-5 8-1 0,-7 4-9 16,1 4-6-16,-11 3-2 16,-5 7-2-1,-13 4-3-15,-16 6-2 16,-14 7 0-16,-7 1 4 0,-2 7-6 15,9 13 10-15,16 4-10 16,17 0 2-16,20-1-20 16,15 1-5-16,17 3-23 15,0-1-26-15,28-10-46 16</inkml:trace>
  <inkml:trace contextRef="#ctx0" brushRef="#br0" timeOffset="-174111.91">23937 4729 330 0,'-4'0'10'0,"4"0"-9"16,0 0 6-16,0 0 6 15,0 1-9-15,13 1-4 16,13 2 6-16,7 0 6 16,6 0 16-16,5-2-2 15,6 0-16-15,7 2 7 16,13-1-5-16,12 3 3 16,12 3-4-16,7 1-1 15,8 1-6-15,10 5 3 16,5-2 3-16,6 2-3 15,-6 1-2-15,-10-3 2 16,-11-1-3-16,-12-4-1 0,-10-2 4 16,-11 1-5-16,-6 0 4 15,-7-1 5-15,-2 1-7 16,0 0 2-16,3 1-2 16,-2-1 6-16,4 0-8 15,-1-1 5-15,2 3-3 16,6-2 3-16,10 2 0 15,9 1-2-15,9 0 0 16,4 3 1-16,-2 0 0 16,-7 1-4-16,-3 2 2 15,-4 0-4-15,-8 1 3 16,-6 0-2-16,-6 0 0 16,-8 1 1-16,-1-2-2 0,-7-3 0 15,-9-3 0-15,-12-4 2 16,-12-4-3-16,-6 0 3 15,-4-3-3-15,-4 0 5 16,1 0-3-16,-1 0 1 16,0 1 2-16,0-1 1 15,0 0-3-15,-18-3-20 16,-11-16-78-16,-12-10-180 16</inkml:trace>
  <inkml:trace contextRef="#ctx0" brushRef="#br0" timeOffset="-173854.75">27063 4870 561 0,'-1'-6'-2'0,"1"6"-7"15,0 0-6-15,9 10 11 16,10 13 9-16,1 8 13 16,0 5 2-16,-4 7-5 15,-6 2-2-15,-7-1 7 16,-3 2-5-16,-3-6 0 15,-15-6 0-15,-9-5-2 16,-7-1 7-16,-11-1-9 16,-8 4-2-16,-5-5-7 15,-4-2 2-15,0-1-7 16,-5-3-36-16,-9-2-59 0,4-11-172 16</inkml:trace>
  <inkml:trace contextRef="#ctx0" brushRef="#br0" timeOffset="-172954.91">21973 5529 426 0,'-4'-4'11'0,"-1"4"-3"16,5 0 12-16,-3 0 6 15,-4 16-25-15,-5 23 7 16,-5 13 0-16,0 11-7 16,0-2 0-16,2-6 0 15,3-5 0-15,3-4-1 0,1-7 0 16,3-7 0 0,5-6-1-16,0-5 0 15,0-7-1-15,0-3-6 0,10-4 1 16,8-1 7-16,9-5-2 15,10-1 3-15,9 0 2 16,2-14 0-16,7-4 0 16,2-7-2-16,-1-2 2 15,-3 1-1-15,-3 1-1 16,-5 1-1-16,-10 5 1 16,-6 1-7-16,-7 2-33 15,-9 5-44-15,-11-4-75 16</inkml:trace>
  <inkml:trace contextRef="#ctx0" brushRef="#br0" timeOffset="-172647.73">22179 5511 492 0,'-3'0'8'15,"3"0"-19"-15,0 0-2 16,0 27-5-16,0 23 45 16,0 18-4-16,0 14-10 15,1 0-4-15,5 0 0 16,3-5-3-16,-2-9 4 16,-1-11-6-16,-1-12-2 0,-4-10 2 15,2-10-5-15,-3-7 2 16,0-7-2-16,0-3 4 15,2-5-4-15,-1-2-7 16,5-1-41-16,3 0-37 16,5-28-68-16</inkml:trace>
  <inkml:trace contextRef="#ctx0" brushRef="#br0" timeOffset="-171672.09">24783 4527 449 0,'-10'-17'6'16,"6"6"1"-16,2 6 17 16,2 0 10-16,0 4-15 15,0 0-12-15,0-5-3 16,21-2-5-16,15-8 3 15,12-4 0-15,6-1 3 16,1 0-4-16,0 1 6 16,-4 5-5-16,-8 4 1 15,-4 3-2-15,-6 8-2 0,-5 0 2 16,-3 11-4 0,-2 18 1-16,-10 13 0 15,-3 12 8-15,-10 10-3 0,0 4 3 16,-11 5 0-16,-14-7-2 15,-4-6 0-15,1-11-1 16,-1-13-3-16,3-11-1 16,2-11 3-16,3-4-3 15,7-7 4-15,10-3-3 16,2 0 5-16,2 0-9 16,0 0 8-16,0 0-7 15,6 0 0-15,20 0 1 16,14-9 4-16,12-1 7 15,4 4-3-15,3 0 5 0,1 3-3 16,-5 2 1 0,-3 1-7-16,-4 0 1 0,-10 0-1 15,-7 0-2-15,-11 0 2 16,-10 0-2-16,-7 0 2 16,-3 0-2-16,0 0 4 15,0 0-3-15,0 0 3 16,0 0-4-16,0 0-16 15,0 0-59-15,-9 0-151 16</inkml:trace>
  <inkml:trace contextRef="#ctx0" brushRef="#br0" timeOffset="-166579.6">17675 6781 107 0,'0'0'1'0,"1"0"-13"16,7 0-8-16,-2 0 2 15,1 0 2-15,-3 0-15 16</inkml:trace>
  <inkml:trace contextRef="#ctx0" brushRef="#br0" timeOffset="-165987.22">20457 7574 16 0,'58'-3'6'0,"2"1"-3"15,2 2 0-15,2 1-2 0,0 19 0 16,-6 7-31-16</inkml:trace>
  <inkml:trace contextRef="#ctx0" brushRef="#br0" timeOffset="-159987.53">17807 6833 123 0,'0'18'-107'16</inkml:trace>
  <inkml:trace contextRef="#ctx0" brushRef="#br0" timeOffset="-159479.75">17837 6892 111 0,'0'-1'7'0,"0"1"-1"16,0 0-6-16,0 0 1 15,0 0-8-15,0 0-2 16,0 0 6-16,2 0 2 16,4 8-29-16</inkml:trace>
  <inkml:trace contextRef="#ctx0" brushRef="#br0" timeOffset="-158339.12">17740 8042 160 0,'0'-2'44'0,"-4"2"3"0,-4 0 0 16,-3 0-18-16,-2 2-11 15,-6 12-11-15,0 9 4 16,-4 7-7-1,0 6 9-15,1 9-1 0,-4 11 0 16,-1 9-4-16,0 10 0 16,4 10-2-16,2 2 2 15,6 5-5-15,7-2 0 16,7-1 4-16,1-3-8 16,0-2 2-16,7-2 1 15,8-10-5-15,5-6 6 16,2-13-2-16,0-9-4 0,1-9 4 15,-1-3 1-15,0-3 2 16,2-2-4-16,2 1-1 16,0-2 2-1,4-2-1-15,0-4 2 0,0-7-2 16,-1-9-3-16,-3-4 4 16,-1-1 0-16,-2-17 2 15,-1-9-2-15,0-3 4 16,-5-5-5-16,0-3 0 15,-2 2-1-15,3-3 2 16,-3-1-1-16,0-6 0 16,-5-4 1-16,-5-6-3 15,-4-5 3-15,-1-10-2 0,-3-6 2 16,-15-12-1-16,-5-11 1 16,-1-5-2-1,0 1 2-15,0 13-1 16,-3 13 0-16,-3 17 3 0,-1 14-4 15,-2 9 2-15,-1 14-1 16,-3 7 5-16,1 8 0 16,5 4 0-16,1 2-4 15,8 2 0-15,4-2 1 16,9 1-2-16,2 1 1 16,7 0-14-16,0-1-45 15,0-2-119-15</inkml:trace>
  <inkml:trace contextRef="#ctx0" brushRef="#br0" timeOffset="-157252.36">17800 8124 310 0,'-6'0'12'16,"3"0"-25"-16,3 0 7 16,0 0-3-16,0 0 3 15,13 0 6-15,7-2 2 0,1-4-3 16,6 1 2-16,-1-2-1 15,3 0 0-15,3 0 1 16,4 0 0-16,9-2 6 16,5-3 0-16,10-3 3 15,10-2-2-15,6-1 0 16,7 2-1-16,5 4-4 16,7 2 0-16,4 5-3 15,4-1 1-15,-1 2 1 16,-4-1-1-16,-4-1-1 15,-6-4 1-15,0-1 1 16,-4-3-4-16,-1 2 5 0,-1 3-4 16,-5-1 2-16,2 5-1 15,0 3 1-15,-5 1-2 16,-2 1 3-16,-6 0-2 16,-5 0 0-16,0-3 0 15,-2 3-1-15,4-2 4 16,-2-1-5-16,0 0 2 15,-1 0 0-15,-9 0 2 16,-3 2 0-16,-6-3-2 16,-6 3 1-16,-5-2 0 15,-6 1 1-15,-5 2-2 16,-4-1 2-16,-7 1-2 16,-1 0 4-16,0 0-2 0,-2 0 6 15,-1 0-4-15,-4 0 0 16,1 0 1-16,-2 0-3 15,0 0 5-15,0 0 0 16,0 0 2-16,0 0-5 16,0 0 0-16,0 0-9 15,-6 0-39-15,-4 0 6 16,4 0 23-16,1 0 16 16,2 0 1-16,3 0 17 15,0 0-1-15,0 0-6 16,0 0-8-16,0 0-3 15,2 4-5-15,12 16 21 0,4 9 13 16,6 8-10-16,1 11-5 16,1 0-8-16,1 7 5 15,1 2-8-15,-4 1 6 16,-1 3-2-16,0 1-3 16,-4 0 1-16,2 3 0 15,-3 1 0-15,1 4-3 16,-2 0 3-16,-5 4 1 15,-3-1 1-15,-5 4-2 16,-4 2 1-16,0-4 0 16,-13 0 2-16,-8-4 1 15,1-4 2-15,1-5 3 16,0-11-6-16,2-7 1 0,-2-6-4 16,2-7-1-16,0-1-4 15,0 3 3-15,2-3-2 16,0-2-3-1,-2-1 3-15,3-7-4 0,1-6 3 16,5-7-3-16,4-3-5 16,4-4-18-16,0 0-25 15,0-30-66-15,-5-13-160 16</inkml:trace>
  <inkml:trace contextRef="#ctx0" brushRef="#br0" timeOffset="-156335.52">17728 9562 149 0,'0'-2'7'15,"0"-1"-4"-15,0 2-2 16,0-1 4-16,0 2-11 0,0 0-1 16,2 0 8-16,1 0-2 15,-2 0 2-15,2 0-2 16,2 0-1-16,1 0 3 16,0 8 4-16,1 5-11 15,-5 1-87-15</inkml:trace>
  <inkml:trace contextRef="#ctx0" brushRef="#br0" timeOffset="-155571.55">17728 9562 139 0,'66'13'18'15,"-66"-13"0"-15,0 0 38 16,0 0 4-16,0 0-20 16,0-1-18-16,0 1-14 0,0 0-6 15,4 0-8-15,5 0 9 16,6 5 0-16,0 1-3 15,3-2 0-15,2 0 0 16,0-2 2-16,4 0-3 16,3-2 4-16,1 0-2 15,2 0 0-15,4 0-1 16,2 0 0-16,1-10 1 16,4 2 0-16,3 0 0 15,2 0-1-15,2 3 0 16,0 1 1-16,1 1-1 15,-2 1 2-15,0-2-4 0,-3 2 4 16,-1 1-4-16,1-2 4 16,6-1-2-16,5 0 1 15,2-3-1-15,0 0 4 16,1-2-1-16,-3 1-2 16,3-3 0-16,0-2-1 15,0-1 3-15,-2 3-3 16,0 0 3-16,-3 4-2 15,-4-1 1-15,2 1 0 16,-3 1 2-16,2-1-1 16,3 2 1-16,0 0-3 15,7 0-1-15,2-2 2 16,4 2-3-16,2-2 3 0,-2 0-2 16,-1 1-1-16,-4 3 3 15,0 0-3-15,-1 3 3 16,5 0-4-1,1 0 3-15,-1-2-2 0,1-1 2 16,-6-4-2-16,-2-1 3 16,-5-2-2-16,-8-1 5 15,4-2-7-15,-6 2 2 16,1 0 2-16,-1 3-2 16,-4 3 1-16,-2 0-2 15,-4 5 1-15,-4-2 0 16,-2 2 0-16,-5 0-1 0,-2 0 1 15,-8 0 2-15,-3 0-3 16,-5 0 2 0,-2 0-2-16,-1 0 1 15,-1 0-1-15,0 0 0 0,0 0-2 16,0 0 0-16,0 0 4 16,-13 9-1-16,-11 7 8 15,-12 3-20-15,-7-1-35 16,-17-6-112-16</inkml:trace>
  <inkml:trace contextRef="#ctx0" brushRef="#br0" timeOffset="-154443.91">17460 9101 157 0,'-4'2'14'0,"2"0"-2"15,1-2 19-15,1 0 12 16,0 0-24-16,0 0-18 16,0 0-3-16,0 0 5 15,0 0-4-15,0 0 4 16,0 0-2-16,0 0 0 15,0 0 0-15,0 0 1 0,0 0 2 16,0 0-3-16,0 0 0 16,0 0 0-16,0 0 1 15,1 0-4-15,1 0 2 16,-2 0 0-16,1 0 0 16,-1 0 0-16,0 1 0 15,0 3-9-15,0 8-34 16,0 6-54-16</inkml:trace>
  <inkml:trace contextRef="#ctx0" brushRef="#br0" timeOffset="-153244.03">17460 9101 152 0,'-31'89'11'16,"33"-89"-11"-16,1-2 6 0,-3 1 42 16,0 1-1-16,0 0-29 15,0 0-10 1,0 0 8-16,1 0 6 15,1 0-4-15,1-3-9 0,1 0 4 16,3 2-9-16,1-3 1 16,-1 0-3-16,1 3-1 15,0 0 0-15,2-2 1 16,0 1-1-16,3-1-1 16,-1 1 0-16,3 2-1 15,0 0 4-15,0 0-3 16,-2 0 0-16,0 0 2 0,-3 0-1 15,0 0 1-15,1 0-4 16,3 0 4-16,0 0-2 16,1 0 1-1,0 0-2-15,-2 0 3 0,4 0-3 16,3 0 3-16,1 2-3 16,2-1 4-16,3-1-3 15,3 0 0-15,2 0 1 16,0 0-1-16,-1 0 0 15,-2-3 0-15,-2 1 0 16,-4 0 2-16,0 1-2 16,1-2 1-16,-3 0-4 15,1-1 6-15,2-2-4 0,-1 1 2 16,2-2-1-16,0 0 1 16,4 1 0-16,0-1-3 15,2 3 4 1,1 0-3-16,-1 1 1 0,0 3 0 15,-2-1 0-15,3 1 0 16,-1 0 1-16,3-3-2 16,3-4 1-16,2-3 1 15,6-3-2-15,2-3 2 16,1 4 0-16,2 0-1 16,-4 4-2-16,-1 4 4 15,-3-2-3-15,-4 4 2 0,-2 0-1 16,-6 1 0-16,1-2-1 15,0-1 1 1,3-6 1-16,0-1-2 16,4-3 6-16,1-1-4 0,0 2 1 15,2-1-1-15,-3 5-2 16,0-1 3-16,-2 4-3 16,-4 1 2-16,0 2-2 15,0-1 2-15,1-2-3 16,0-1 5-16,6 0-5 15,-1 0 3-15,4 0 0 16,1 2-1-16,-1 3 0 16,2-2-1-16,-3 3 2 15,-3 1-2-15,2-3 2 16,-4-1-2-16,-2-2 5 16,0 1-7-16,-5-2 3 15,0 0-1-15,-2 1 1 0,6 1 1 16,-3 3-2-16,6 2 2 15,5 0-1-15,-2 0 0 16,4 0 0-16,1-2 0 16,-2 0 0-16,-1 1-1 15,0 0 5-15,-3-1-4 16,-3 1-3-16,-1-1-1 16,-1 2 4-16,-3 0-4 15,1-1 4-15,-3 1 0 16,-3-1 0-16,-2-1 0 15,0 2-1-15,-1 0 2 16,-1 0-3-16,0 0 4 0,3 0-3 16,0 0 1-16,0 0-1 15,2 0 2-15,-2 0 0 16,0 0-2-16,-2 0 4 16,0 0-6-16,-2 0 4 15,1 0-1-15,-1 0 0 16,3 0-1-16,0 0 4 15,-2 0-5-15,-2 0 2 16,-9 0 2-16,-3 0-6 16,-4 0-14-16,-2 3-13 15,0 9 25-15,-24 2-18 16,-14 4-98-16</inkml:trace>
  <inkml:trace contextRef="#ctx0" brushRef="#br0" timeOffset="-152539.92">17775 9248 332 0,'0'-4'5'0,"-2"2"3"16,-1 2 22-16,0 0 11 16,-1 18-26-1,-3 16-3-15,-1 12-8 0,0 4-2 16,2-5 2-16,2-5-1 16,-1-4-2-16,1-5 0 15,3-5-2-15,1-8 3 16,0-7-14-16,0-7-14 15,5-4-43-15,12-15-23 16,5-17-95-16</inkml:trace>
  <inkml:trace contextRef="#ctx0" brushRef="#br0" timeOffset="-152359.4">18029 9204 225 0,'0'0'53'16,"-3"15"3"-16,-12 15-29 0,-1 8-1 15,3 4-16-15,2-3-4 16,2-3-2-16,5-5-2 16,1-6-1-16,1-3-3 15,1-7-1-15,1-1-22 16,0-7-25-16,0-7-82 16</inkml:trace>
  <inkml:trace contextRef="#ctx0" brushRef="#br0" timeOffset="-152171.74">18213 9210 237 0,'-22'46'4'0,"-3"9"29"16,-2 0 21-16,4-2-17 16,2-5-11-16,3-8-21 15,6-5-4-15,3-14 2 16,9-9-4-16,0-12-34 15,0-3-65-15,15-22-13 16</inkml:trace>
  <inkml:trace contextRef="#ctx0" brushRef="#br0" timeOffset="-151990.22">18360 9206 261 0,'0'4'-5'0,"-2"19"62"16,-13 9-18-16,-2 8-8 15,-1 5-26-15,1-2-2 16,1-3-2-16,4-8-2 16,4-10-12-16,7-9-12 15,1-13-20-15,5-3-85 16,17-25 65-16</inkml:trace>
  <inkml:trace contextRef="#ctx0" brushRef="#br0" timeOffset="-151803.22">18583 9119 264 0,'0'16'19'16,"-7"14"-1"-16,-11 6 14 15,-1 3 5-15,-1 1-20 16,4-2-11-16,3-4-3 16,4-8-3-16,4-9 1 15,5-4-10-15,0-13-22 16,0 0-25-16,6-10-30 15,10-23-104-15</inkml:trace>
  <inkml:trace contextRef="#ctx0" brushRef="#br0" timeOffset="-151631.78">18761 9027 177 0,'4'0'14'0,"-4"8"3"0,0 19 65 15,-1 12-19-15,-18 11-36 16,-4 7-19-16,-1-2-5 15,0-7-1-15,5-9-1 16,4-11-2-16,7-11-27 16,7-8-12-16,1-9-47 15,0-6-146-15</inkml:trace>
  <inkml:trace contextRef="#ctx0" brushRef="#br0" timeOffset="-151443.29">19021 8989 375 0,'-24'27'10'16,"-7"7"-19"-16,-2 10 19 15,-1 2 9-15,6 1-5 16,1 0-11-16,8-2-2 16,4-5 2-16,3-5-7 15,6-9-30-15,6-8-62 16,-2-12-104-16</inkml:trace>
  <inkml:trace contextRef="#ctx0" brushRef="#br0" timeOffset="-151235.84">19128 8978 434 0,'-10'32'-13'16,"-11"7"12"-1,-1 10 3-15,2 1 6 0,-2 0-3 16,4 0-4-16,6-8-2 16,5-7 2-16,2-12-1 15,5-7-11-15,0-15-49 16,6-1-54-16,11-29-115 16</inkml:trace>
  <inkml:trace contextRef="#ctx0" brushRef="#br0" timeOffset="-151055.33">19380 8897 381 0,'0'21'39'0,"-21"10"-60"15,-6 12 23-15,-1 3 13 16,0 1-5-16,1 3-6 16,2-2-5-16,4-5 3 15,1-7-6-15,7-8-6 16,9-10-30-16,4-10-18 15,0-8-88-15</inkml:trace>
  <inkml:trace contextRef="#ctx0" brushRef="#br0" timeOffset="-150875.81">19473 8975 318 0,'0'35'2'16,"-8"10"1"-16,-10 7 28 0,3 3-6 15,-1-1-15-15,4-1-7 16,6-9 1-16,4-6-4 16,2-10-3-16,0-13-40 15,11-15-31-15,8-7-116 16</inkml:trace>
  <inkml:trace contextRef="#ctx0" brushRef="#br0" timeOffset="-150679.33">19824 8915 425 0,'-13'22'-8'0,"-7"9"4"0,-2 12 18 15,0 6-7-15,2 1-5 16,1-2 0-16,1-4-1 16,4-9-6-16,5-7-19 15,5-12-2-15,4-13-33 16,9-4-28-16,16-33 14 15,12-17-50-15</inkml:trace>
  <inkml:trace contextRef="#ctx0" brushRef="#br0" timeOffset="-150515.78">20059 8821 242 0,'0'1'6'0,"-1"24"79"15,-14 17-33-15,-6 12-32 0,-1 7-8 16,2 1-11-16,1-8 3 15,5-5-3-15,3-6-2 16,6-6-8-16,5-8-21 16,0-12-20-16,9-11-40 15</inkml:trace>
  <inkml:trace contextRef="#ctx0" brushRef="#br0" timeOffset="-150319.56">20402 8810 419 0,'-18'23'15'0,"-14"13"-33"16,-5 10 36-16,-1 5 10 15,2 3-7-15,5 4-17 16,7-1-5-16,9-2 3 16,6-7-7-16,7-10-25 15,2-9-35-15,2-15-65 16,16-14-39-16</inkml:trace>
  <inkml:trace contextRef="#ctx0" brushRef="#br0" timeOffset="-150132.06">20579 8829 447 0,'-11'27'-12'0,"-11"13"12"15,-3 13 4-15,4 1 15 16,0 0-13-16,8-4-8 15,4-5 4-15,7-9-7 16,2-9-6-16,2-12-37 16,20-12-28-16,2-3-21 15,4-29-17-15</inkml:trace>
  <inkml:trace contextRef="#ctx0" brushRef="#br0" timeOffset="-149959.52">20810 8803 328 0,'-6'37'4'0,"-18"13"10"16,-4 16 17-16,1-1-3 16,0-2-17-16,6-3-5 15,8-14-1-15,4-3-3 16,9-11-2-16,0-11-6 16,7-10-28-16,16-11-56 15,1-13-73-15</inkml:trace>
  <inkml:trace contextRef="#ctx0" brushRef="#br0" timeOffset="-149795.18">20956 8931 409 0,'-8'29'27'0,"-11"3"-34"0,1 11 7 16,0-4 2-16,9-1 1 15,5-8-6-15,4-6 4 16,0-10-32-16,7-14-23 15,13-6-17-15,2-24-85 16</inkml:trace>
  <inkml:trace contextRef="#ctx0" brushRef="#br0" timeOffset="-149699.3">20974 9064 231 0,'-16'43'58'16,"-9"17"-29"-16,-1 7 17 16,-3-1-24-16,3-9-8 15,2-7-9-15,0-12-5 16,-10-11-85-16</inkml:trace>
  <inkml:trace contextRef="#ctx0" brushRef="#br0" timeOffset="-148572.33">18482 7286 447 0,'-48'10'7'0,"2"-3"-9"16,1-3 5-16,2-4 0 16,9 0 5-16,4-8-6 0,8-8-2 15,10-2-3 1,7-1 1-16,5-5 2 15,3 1 0-15,21-4 3 16,9-1-3-16,3 2 0 0,7 5 0 16,0 7 0-16,-4 11-4 15,0 3-4-15,-9 20-3 16,-7 15-3-16,-8 9 8 16,-12 8-14-16,-3-1 0 15,-10-4 21-15,-18-8-2 16,-2-10 2-16,-4-9 3 15,1-10 2-15,3-10 7 16,5-2-3-16,8-21 0 16,4-11-10-16,11-9-5 15,2-4 10-15,6 2-3 16,14 6-2-16,2 16-2 16,3 9 2-16,2 10-4 0,0 4 0 15,-8 9 1-15,-1 15-4 16,-10 11 2-16,-8 9-19 15,0 9 14-15,-23 6-12 16,-9-8 6-16,-7-5 10 16,1-12 7-16,7-11 2 15,4-11 2-15,7-10 5 16,7-2 5-16,10-9-3 16,3-23-13-16,10-15 5 15,16-14-22-15,6-3-31 16,2 6-121-16</inkml:trace>
  <inkml:trace contextRef="#ctx0" brushRef="#br0" timeOffset="-148242.47">19441 9270 44 0,'-26'36'116'0</inkml:trace>
  <inkml:trace contextRef="#ctx0" brushRef="#br0" timeOffset="-142835.55">16363 7917 29 0,'-17'11'31'0,"6"-8"-1"0,9-3 19 16,2 0-3-16,0 0-16 15,0 0-16 1,0 0-8-16,0 0-6 16,0 0 6-16,0 0 11 0,0 0 23 15,-1 0 6-15,-1 0-18 16,-1-4-14-16,0-3-14 16,1 0 10-16,2-4-12 15,0-6 7-15,0-2-4 16,3-4 0-16,12-1 1 15,2 1-2-15,2 1-1 16,1 1 1-16,-1 3 1 16,3 3-2-16,-1 6 0 15,3 9-3-15,3 0 1 16,-5 18-10-16,-2 22 9 16,-6 15 8-16,-6 10 1 15,-8 5-3-15,0-5-4 0,0-12 4 16,-9-11-2-16,-7-10 4 15,0-13-4-15,-1-7 4 16,5-5 0-16,4-6 7 16,4-1 9-16,4 0 1 15,0 0-13-15,0 0-8 16,0 0 0-16,15 0-4 16,10-10 8-16,8-4-6 15,4-2 6-15,-1 2-2 16,-2 0-2-16,0 4 1 15,0 2-2-15,-7-1 2 16,0 4-2-16,-6-1 3 0,-7 1-3 16,-6 3 2-16,-5 1-1 15,-3 1 1-15,0 0-1 16,2 0 1-16,1-2-6 16,1-2-28-16,1-1-3 15,-2-1-88-15</inkml:trace>
  <inkml:trace contextRef="#ctx0" brushRef="#br0" timeOffset="-142263.08">16806 8400 338 0,'-50'29'7'0,"-4"5"-7"16,-1 2-1-16,-2-3 2 16,2-7 8-16,6-7 7 15,3-8-8-15,0-11 0 16,4 0-3-16,0-25 8 15,-4-14 4-15,5-11-15 0,-7-9 2 16,5-2-4-16,1-4 2 16,8 0-2-16,11-2 2 15,9 2-2-15,11 6 3 16,3 0-2-16,10 5 1 16,22 3-1-16,10-1-1 15,12-2 1-15,9-1 1 16,2-1 2-16,5 5-3 15,0 7 1-15,-1 14 2 16,-1 17-6-16,-2 13 5 16,-7 17-8-16,-6 21 5 15,-3 12-3-15,-9 8 7 16,-3 10 0-16,-5 6-3 0,-8 5 2 16,-5 0 0-16,-7 0 2 15,-12-2-5-15,-1-6 5 16,0-3-6-16,-20-4 6 15,-1-7-5-15,-3-8-4 16,-2-9 3-16,7-9-29 16,6-12-36-16,1-9-102 15</inkml:trace>
  <inkml:trace contextRef="#ctx0" brushRef="#br0" timeOffset="-136019.65">21255 7311 20 0,'0'6'40'0,"0"-3"-39"0,0-1 9 16,0 4 13-16,5-3-10 15,-1-1-6-15,2 3 2 16,-3-4-6-16,-3-1 8 16,1 0-1-16,-1 0 13 15,2 0 11-15,-1-10-13 16,2-13 9-16,-1-8-8 15,-1-8-16-15,-1-4-4 16,0-6 2-16,-1-5-8 16,-8-7 10-16,0-2-6 15,5-1 3-15,1 0-5 16,3-1 1-16,0 2 7 16,0-4-6-16,1 2-2 0,8 9 2 15,-2 12-4-15,1 19 7 16,-1 13 6-16,5 12-11 15,6 0-18-15,7 11 26 16,7 18 10-16,8 12 1 16,6 7 4-16,5 0-9 15,-1-5-5-15,1-9-2 16,-5-9-1-16,-4-11-2 16,-2-10-1-16,-9-4 3 15,-7-10-3-15,-6-20-1 16,-5-12 9-16,-5-11 1 15,-4-12-6-15,-2-6-8 0,0-11 7 16,1-10-5-16,2-2-3 16,4 6 4-16,2 21 2 15,0 23-2-15,1 24 4 16,-1 15-8-16,4 5-15 16,3 0 20-16,7 13-2 15,6 6 8-15,4 5-1 16,2-1 0-16,1-5-4 15,3-5 2-15,-4-12-2 16,4-1 2-16,-5-11-2 16,-1-17-6-16,-3-9 7 15,-2-11-10-15,-5-3 13 0,-1-10-5 16,-6-3-2-16,0-7 5 16,-1 1 1-16,2 13-2 15,-6 16-2-15,1 19 4 16,-2 15-7-1,-2 5 1-15,2 2-1 0,0 0 5 16,4 0-6-16,4 5 4 16,0 3 5-16,4 1-5 15,4-8 4-15,1-1-4 16,2-1 0-16,3-20-11 16,-2-7-2-16,-3-4 0 15,-3-7 11-15,-8-5 2 16,-7-5 0-16,-3-5 3 0,-5 1 2 15,-3 6 8-15,1 8 10 16,-1 14 3 0,3 7-6-16,-1 6-3 15,4 5-14-15,7-2-3 0,4 1-3 16,7 0 3-16,2-1 2 16,1 1-1-16,-2 3-1 15,-4-1 0-15,-1-1 2 16,-1-4-3-16,-1-6 2 15,1-5-3-15,-1-7-9 16,-2-6 7-16,-5-4-23 16,-1-4-33-16,-2 2-94 0</inkml:trace>
  <inkml:trace contextRef="#ctx0" brushRef="#br0" timeOffset="-134787.83">24485 4403 453 0,'0'-3'12'16,"0"3"-4"-16,-7 0 19 16,-21 21 6-16,-11 25-21 15,-13 18-7-15,-3 11-4 0,7 1 2 16,7-8-4-16,6-6 4 15,13-6-5-15,8-7 2 16,10-8-3-16,4-6 0 16,1-7-7-16,19-6-6 15,4-8 7-15,6-8-9 16,9-6 12-16,8-15 1 16,11-23 5-16,7-11 1 0,1-2-3 15,-8 5 3 1,-15 12-2-16,-13 16 2 15,-12 11-4-15,-8 7 1 16,1 0-7-16,-4 15 1 0,-2 12 6 16,-2 11 7-16,-3-1-1 15,3 1 3-15,5-6-6 16,6-7-2-16,7-6 2 16,4-3-4-16,9-8 2 15,13-8-2-15,8 0 10 16,7-15-7-16,2-9 3 15,-4-2 0-15,-11 2-3 0,-7 5 2 16,-10 7-2 0,-6 11 0-16,-1 1-4 15,-2 10 2-15,-3 13-2 16,2 5 5-16,-2 1 2 0,2-1-1 16,-1-4-2-16,-1-6 2 15,-3-7-1-15,2-1-2 16,1-7 2-16,4-3-2 15,7 0 5-15,11-7-2 16,9-22-1-16,16-8 1 16,1-13 2-16,-7 5-2 15,-9 12-2-15,-19 14 1 16,-15 13-4-16,-11 5 2 16,-7 1-4-16,0 0 8 15,2 0-4-15,-1 3-2 16,5 15 9-16,9 7-1 15,5 1 0-15,8-1-6 0,6-4 2 16,6-6-1-16,4-8 0 16,4-7 0-16,5 0-2 15,0-15-1-15,1-9-4 16,-1-1 6-16,-6 3 2 16,-10 4 1-16,-10 12-5 15,-6 6 3-15,-5 0-4 16,3 11 6-16,2 10 1 15,2 3 5-15,5 3-6 16,7-1-1-16,1-7 0 16,5-2 2-16,-1-7-1 15,3-10-1-15,2 0-3 0,-2-6 3 16,3-16-4-16,0-3 3 16,-6 0 1-16,-2 3-2 15,-10 8 1-15,-6 8 0 16,-1 6-5-16,-3 0 4 15,1 13-7-15,-7 9-31 16,-4 2-83-16</inkml:trace>
  <inkml:trace contextRef="#ctx0" brushRef="#br0" timeOffset="-127776.14">17672 6748 234 0,'0'0'14'16,"0"0"-11"-16,-6-3 2 0,3-3 27 16,-1 5 11-16,2-2-21 15,1 2-7 1,1 1-5-16,0 0-5 0,0-1 0 15,0 1-6-15,0 0-1 16,3 0-2-16,10 0 6 16,0 1-2-16,3 6 0 15,4-2 1-15,5 6-1 16,1 3 0-16,3 3-3 16,3 5 8-16,2 1-6 15,3 0 2-15,8 4-1 16,6-4 0-16,7-2 0 0,10 0-2 15,5-4 2-15,3-1-1 16,6 3-1-16,3 3 2 16,-1 4-1-1,6 8 0-15,4 5 0 0,4 5-10 16,-3 5-3-16,-2 0-4 16,-4-1-13-16,-1-3 21 15,0-5 1-15,-2-5 8 16,-1-7 0-16,-2 1 2 15,1-8-2-15,2 2 0 16,1-3 1-16,2-3 1 16,0-3-1-16,2 0 0 15,9-1 1-15,2-3-1 0,7-2 0 16,-1 2 0-16,-7 1 0 16,-4 0 0-16,-8 3 1 15,-5-2-1 1,-2 5 2-16,-4-3 0 0,-2 0-1 15,0 1 0-15,2-3-1 16,1 2 1-16,0-2-1 16,1-4 2-16,1-3-2 15,1-1 3-15,2-3-1 16,1 0 2-16,-3 0-1 16,-1 1 0-16,-8-2 0 15,-1 0 0-15,-3 0 0 0,1-2-3 16,0-9 2-1,0-4 1-15,2-3-2 16,-1-3 1-16,8-3-2 16,0-2 4-16,6 1-4 0,3 1 4 15,-2 5-4-15,-4 5 3 16,0 2-5-16,-2-1 4 16,1 2-1-16,2-3-1 15,2-3 1-15,-3-1-5 16,-2-2 3-16,1 0-1 15,-1-1 2-15,1 3 1 16,0 0-2-16,-1 0 0 16,-3 0 2-16,-4-3 0 0,0-2-2 15,4-4 1 1,2-5 0-16,3-4 0 16,3-6-1-16,1-2 2 15,4-5-3-15,6-1-12 0,1 1-7 16,0 6 0-16,-7 4 11 15,-9 3 0-15,-6 3 1 16,-6 2 4-16,-1-1 6 16,-3-2-1-16,-2-1 1 15,-4-9 4-15,-3-4 1 16,0-7 1-16,-1-3-3 16,2-4 0-16,2-2-4 15,1 0 2-15,6-2-3 16,2 4 1-16,4 2 0 15,5 5-1-15,6 3 1 16,6 6 0-16,4 3 3 0,-2 3 2 16,-3 5 0-16,-8 0-5 15,-5 3 3-15,-4 4-3 16,-1-2 1-16,0 0-1 16,-2-2-3-16,3-4-14 15,-1 0 2-15,-5-3-19 16,-2 1-30-16,-13 10-51 15,-14 4 102-15,-12 11 17 16,-9 8-2-16,-6 0-2 16,-3 3-11-16</inkml:trace>
  <inkml:trace contextRef="#ctx0" brushRef="#br0" timeOffset="-125914.68">17746 6595 291 0,'6'7'11'15,"8"-5"-36"-15,9 3 22 0,6 0 1 16,9 2 2-16,7 0 4 15,12 3 0-15,13 5 4 16,13 3-4 0,11 9 7-16,11 3-4 0,3 4 0 15,6 6-6-15,9-2 3 16,3-1-3-16,4-1 1 16,-3-4-2-16,-4-2 0 15,-5-3 2-15,-1 0-3 16,4 1 3-16,4 1-4 15,6 9 3-15,9 0-2 16,-1 3 2-16,-1-1-1 16,-4-6-1-16,-12-7 2 15,-17-10-1-15,-17-9-1 16,-20-8 0-16,-7 0-1 16,-7-9-2-16,-5-16 4 15,-1-7 4-15,-1-9-2 0,3-3-2 16,-3-1 0-16,2 1-1 15,0 2 0-15,-1 3-4 16,1 1-4-16,0 1 6 16,-2-4 2-16,0 2 2 15,-5-4-1-15,-1-1 2 16,-2-2-2-16,-5-4-2 16,1-3 5-16,1-4-2 0,6-7-1 15,6-7 0 1,6-2-1-16,5-6 0 15,4 2 1-15,0 2 0 16,-2 1-2-16,-3 6 4 0,-7 0-4 16,-4 0 5-16,2-1-3 15,-6 0 1-15,2-4 2 16,3 0 1-16,2-1-2 16,6 0 2-16,3 6-4 15,8 7 0-15,-2 6 0 16,4 7-1-16,1 8 3 15,-4 6-3-15,-2 4 4 16,-3 5-3-16,-6 0 2 16,0 3-2-16,1-3 2 15,8-6-1-15,8-2-1 16,11-6 1-16,5-6-2 16,0 4 2-16,-3-4-1 0,-2 3 1 15,-8 6-1-15,-2 2 0 16,-8 10 0-16,-5 3 0 15,-5 4 1-15,-1 3-2 16,4-1 1-16,6 3-1 16,12-1 3-16,10 3-3 15,9 7 1-15,8 3 1 16,12 0-2-16,8 0 2 16,6 11-3-16,5 2 4 15,-3-2-3-15,-6 3 2 16,-3 0-1-16,4 2 1 15,4 4-2-15,13-3 2 0,2 2-1 16,5-1 0-16,3 3 0 16,-7 0-1-16,-13 4 2 15,-17 4-1-15,-22 1 0 16,-21 5-1-16,-9 1 2 16,-12 3-2-16,-7 0-1 15,-8-3 0-15,-6 0-5 16,-6-4-4-16,-6-6-4 15,-9-2-7-15,-10-5-29 16,-7-6-62-16</inkml:trace>
  <inkml:trace contextRef="#ctx0" brushRef="#br0" timeOffset="-124872.05">19808 6153 289 0,'9'-3'83'0,"2"-12"-85"0,6 3-1 16,1 4 3 0,4 1 1-16,-1 6 1 15,3 1 1-15,-1 4-4 0,-6 19 0 16,-8 10-3-16,-9 10 0 15,-9 6 12-15,-18 1 1 16,-10-10-10-16,0-6 5 16,2-14-3-16,4-8 2 15,9-6 17-15,7-6 12 16,9 0-2-16,3 0-2 16,3 0-21-16,0 0-10 15,10 0-6-15,20-6 7 16,12-7 4-16,4-5-1 15,3 1 3-15,-4 2-4 16,-7 1 0-16,-5 3 2 0,-3 2-8 16,-3 4-6-16,-4 3-24 15,-4 2-29-15,-12 0-50 16</inkml:trace>
  <inkml:trace contextRef="#ctx0" brushRef="#br0" timeOffset="-114340.09">8231 8908 379 0,'-4'6'102'16,"-4"-6"-96"-16,6 0 0 16,2 0 3-16,0 0-1 15,4 0-15-15,19 0 8 16,10-7 5-16,6-3-1 15,4 0 4-15,5-1-7 16,2 0 5-16,3 2-6 16,0-1 2-16,1 2-3 15,-11 1 1-15,-4 4 0 16,-9 3-1-16,-10 0-10 0,-9 0-26 16,-11 4-32-16,-5 8-85 15</inkml:trace>
  <inkml:trace contextRef="#ctx0" brushRef="#br0" timeOffset="-114106.72">8332 9106 365 0,'-4'0'91'15,"4"0"-101"-15,0 0-15 16,16 0 6-16,14 0 28 0,9-1 7 15,5-6-8-15,1-2-3 16,-6 4-1-16,-2 2-3 16,-10 3-1-1,-8 0-2-15,-7 0-14 0,-5 6-31 16,-7 3-21-16,-1-2-37 16</inkml:trace>
  <inkml:trace contextRef="#ctx0" brushRef="#br0" timeOffset="-113815.48">8277 8931 14 0,'-3'0'463'0,"3"0"-490"15,0 3 31 1,0 12-9-16,0 15-4 0,6 16 29 15,5 14-2-15,2 1-8 16,2 1-1-16,-2-4 2 16,-1-4 5-16,-3-3-6 15,-3-11 2-15,0-6-6 16,-3-5-4-16,-2-13 0 16,1-5 0-16,-2-4-1 15,6-5-6-15,10-2-47 0,2-11-31 16,3-28-74-1</inkml:trace>
  <inkml:trace contextRef="#ctx0" brushRef="#br0" timeOffset="-113499.34">8874 8633 483 0,'0'0'-42'0,"0"0"46"15,0 17-22 1,3 26 20-16,4 17 15 16,-2 15-7-16,4 5 2 15,2 1 3-15,-1-3 2 0,0-7-3 16,-2-10-3-16,1-9-7 15,-2-9 1-15,-1-7-1 16,-1-6-4-16,-2-11 2 16,-2-9-5-16,4-9-22 15,5-1-50-15,4-26-65 16</inkml:trace>
  <inkml:trace contextRef="#ctx0" brushRef="#br0" timeOffset="-113178.93">9133 9105 403 0,'-10'25'37'16,"-2"7"-36"-16,3 7 12 15,3 0 7-15,6 1 1 16,0-2-11-16,18 1-6 16,9-7 0-16,7-10-3 15,2-8-2-15,-2-11 0 16,-1-3-1-16,-6-12-5 15,-5-17-3-15,-10-11 8 16,-10-7 11-16,-2-4 0 16,-17 3-6-16,-13 10-1 15,-10 10 1-15,-1 13 5 16,-3 12-3-16,-2 3 3 16,10 4-2-16,5 15-4 0,10 6 1 15,14 2-9-15,7-2-12 16,14-2-31-16,24-9-38 15,8-12-79-15</inkml:trace>
  <inkml:trace contextRef="#ctx0" brushRef="#br0" timeOffset="-112751.73">9428 9031 503 0,'0'-3'6'0,"0"3"33"16,0 0-23-16,0 4-10 15,0 19-2-15,7 9 7 0,10 5-7 16,2-1-1-16,7-6-1 16,-1-7-2-16,5-5 2 15,-2-4-4-15,1-7-1 16,-3-3-5-16,1-4-10 16,-2 0-3-16,-3 0 5 15,-3-11-1-15,-1-1-2 16,-4 1 25-16,-3 4-5 15,-1 7-1-15,-1 0-12 16,0 0 6-16,7 14 5 16,1 4 5-16,4 3-2 15,0-5 4-15,-3-3-3 16,-1-9-2-16,-2-4-1 0,2 0-1 16,-1-15-2-16,0-13 18 15,-3-8-6-15,-10-3-7 16,-3 2 4-1,0 5-1-15,-10 7 0 0,-3 8-3 16,0 5-2-16,4 7 2 16,4 5-5-16,2 0-16 15,3 0-85-15,0 0-245 16</inkml:trace>
  <inkml:trace contextRef="#ctx0" brushRef="#br0" timeOffset="-111992.77">10691 9344 381 0,'-6'1'15'0,"5"2"-15"16,1-3 22-16,0 0 16 16,0 0 1-16,0 0-9 15,0 0-1-15,0 0-9 0,0-11-11 16,0-16 3-16,1-13 4 15,7-13-14 1,-2-4 1-16,1-5-5 16,-4-6 2-16,2-1-7 0,-2 0 2 15,-2 5-5-15,4 11 2 16,-2 17-1-16,0 18 9 16,4 11-3-16,5 7-10 15,9 6-5-15,3 21 12 16,6 15 9-16,1 15-1 15,0 5 1-15,-1 4-2 16,0-3 0-16,1-8 0 16,-1-8 1-16,-5-14-1 0,-6-11-2 15,-8-11 3 1,-5-8-2-16,-5-3 2 16,-1 0 7-16,0-2 18 15,3-30-10-15,0-21 5 0,3-20-18 16,2-14-4-16,-2-3-4 15,0 11 4-15,-5 16-11 16,-1 26 3-16,0 20 10 16,0 16-8-16,4 1-31 15,2 22-51-15,3 20 25 16,2 8-76-16</inkml:trace>
  <inkml:trace contextRef="#ctx0" brushRef="#br0" timeOffset="-111622.85">11300 9148 518 0,'0'0'7'15,"0"0"4"-15,0 0-3 16,0-2 4-16,2-6-13 16,16-3 5-16,4-3 2 15,2-4-5-15,-5 3-1 16,-7-1 1-16,-6 0 1 15,-6-4-3-15,0 2 0 16,-9-4-14-16,-14 2 6 16,-4 8-1-16,-1 5 7 15,2 7 10-15,1 0 0 16,1 14 3-16,-1 11-7 16,5 8 2-16,4 8 2 0,8 2-2 15,8 1-2-15,0-3 4 16,20-2-3-16,8-8-4 15,7-7 4-15,1-3-4 16,5-7 2-16,-1-7-1 16,4-7 0-16,1 0-21 15,-4-22-43-15,-10-16-140 16</inkml:trace>
  <inkml:trace contextRef="#ctx0" brushRef="#br0" timeOffset="-111459.08">11568 9056 489 0,'16'4'-34'0,"7"-1"27"16,7 0 9-16,4-3 0 15,2 0-1-15,3 0-1 16,-4-6 1-16,-6-8 5 16,-7 2-7-16,-9 0-23 15,-13 0-106-15</inkml:trace>
  <inkml:trace contextRef="#ctx0" brushRef="#br0" timeOffset="-111211.06">11603 8690 292 0,'3'24'16'0,"1"15"-13"16,2 18 62-16,0 9 6 15,0 5-18-15,1-1-13 16,-2-5-13-16,0-7-6 16,-1-11-10-16,2-12-4 15,1-9-7-15,2-4 3 16,-1-5-2-16,3-4 0 16,5-9-38-16,4-4-45 15,1-23-99-15</inkml:trace>
  <inkml:trace contextRef="#ctx0" brushRef="#br0" timeOffset="-110704.41">11813 8967 469 0,'-6'0'5'16,"6"0"-3"-16,0 3 1 15,0 19 2-15,0 11 15 16,6 14 40-16,7 3-37 16,5-3-16-16,2-10-1 15,0-6-1-15,2-7-4 0,-6-7 3 16,-3-7-4-16,-9-5 1 16,1-5-1-1,-1 0-9-15,4-15-5 16,3-23 27-16,0-5-16 0,-5-10-10 15,-1 5 3-15,-5 14-4 16,0 11 10-16,0 15 4 16,0 8 0-16,0 0-11 15,8 0 9-15,4 21 3 16,6 11 11-16,3 8 3 16,3 5-3-16,1-6-6 15,2-7-5-15,-4-9 4 0,-6-10-6 16,-3-8 4-16,-1-5-4 15,-2-2-4-15,0-29 11 16,1-18 12 0,-4-10-16-16,-8-1-3 0,0 7-2 15,-8 14-13-15,-5 12 9 16,3 12-8-16,4 9 8 16,4 6 3-16,2 3-46 15,0 18-28-15,0 2 16 16</inkml:trace>
  <inkml:trace contextRef="#ctx0" brushRef="#br0" timeOffset="-110363.33">12438 9018 548 0,'-13'2'-6'0,"4"9"12"16,3 13 8-16,0 13 7 15,4 6 1-15,2 5-3 16,5-5-13-16,17-6-2 16,5-7-4-16,3-8 4 15,-2-8-2-15,-4-9 1 16,-6-5-6-16,-6-1-3 16,-8-26 5-16,1-11 22 0,-5-13-12 15,-9-3-9 1,-21 1 4-16,-9 10-8 15,-7 14 4-15,5 11-5 16,5 12 2-16,7 6-5 0,12 0-8 16,12 14-6-16,5 7-26 15,6 0-14-15,24-9-41 16,4-12-95-16</inkml:trace>
  <inkml:trace contextRef="#ctx0" brushRef="#br0" timeOffset="-110027.77">12640 8949 465 0,'0'0'26'16,"0"0"12"-16,1 0-19 16,6 11-3-16,5 11-1 15,4 12 27-15,-3 2-20 16,3 0-15-16,-4-2-3 16,-3-7-1-16,-2-7-2 0,-3-9 3 15,-2-7-5-15,-1-4 0 16,-1 0-3-16,0 0 0 15,0-13-5-15,4-25-7 16,2-17-3-16,6-2 12 16,-1 10 7-16,1 16-1 15,2 15 8-15,1 7-5 16,2 4 1-16,0 2 4 16,2 1-3-16,-1 2-6 15,-2 0 0-15,-3 0 8 16,-3 0-4-16,-6 0 2 15,-1 0-6-15,0 0-6 0,2-11-29 16,2-7-60-16,-1-12-100 16</inkml:trace>
  <inkml:trace contextRef="#ctx0" brushRef="#br0" timeOffset="-109802.86">13058 8347 425 0,'0'52'-6'0,"0"20"56"16,0 14 14-16,1 7-17 15,2-1-13-15,0-3-18 16,2-6-13-16,1-12 0 0,3-11-2 16,3-17 2-16,4-17-12 15,5-14-24-15,9-12-27 16,7-31-11-16,5-33-94 15,-2-27-64-15</inkml:trace>
  <inkml:trace contextRef="#ctx0" brushRef="#br0" timeOffset="-109546.55">13385 8622 405 0,'-47'34'-61'16,"-8"9"63"-16,4 3 0 15,-1-3 26-15,13-3 5 16,14-4 5-16,14-8-9 0,11-6-13 15,8-1-3-15,20-4-3 16,12-2 3-16,8-3-1 16,-2-6-7-16,-2 1-2 15,-1-4 2-15,-12 2-5 16,-7-1 1-16,-12-1 0 16,-9 0 0-16,-3 0 2 15,0 0 2-15,0 1-2 16,0 6-4-16,3 8 1 15,-2 3-22-15,-1-6-97 16</inkml:trace>
  <inkml:trace contextRef="#ctx0" brushRef="#br0" timeOffset="-108131.77">9467 9844 449 0,'-27'6'-2'16,"-7"2"3"-16,3-1 9 15,-2 1 25-15,-6 2-11 16,-4 0 3-16,-9 4-15 15,-11 2-4-15,-10-3-2 16,-7 2 0-16,-3-1 3 16,-4 0-3-16,4-3-1 15,-5-5 7-15,0-6-6 16,0 0-1-16,4-9-1 16,6-13 3-16,1-11-6 0,-1-10 1 15,-1-18-1-15,3-23-3 16,7-15 1-16,11-17-6 15,9-5-1-15,9 7-6 16,6 14 14-16,6 19-1 16,5 21 4-16,7 14-1 15,7 10 4-15,9 3-5 16,0-2-3-16,22-4 0 16,19-6 3-16,20-7-1 15,20-5 1-15,12 1 2 16,13 5-3-16,2 5 0 15,1 9-1-15,3 6 2 0,4 6 0 16,3 6-3-16,3 5 4 16,6 3-3-16,5 2 1 15,0 4-1-15,3-2 2 16,5 1-1-16,-5 5 0 16,-5 1 1-16,-11 0-2 15,-17 17-3-15,-8 10-6 16,-9 2 4-16,-7 3 1 15,-9 2 6-15,-4-5-4 16,-8 3 5-16,-3 1-4 16,-14 5 3-16,-6 5-3 15,-11 7 1-15,-14 7-1 16,-10 5-2-16,0 1 4 0,-20 2 0 16,-9-2 4-16,-3-3-7 15,-3-3 7-15,-8-6-4 16,1-2 2-1,-6 0 1-15,-3 1-1 0,-8-2 2 16,-10 2-3-16,-13 2 2 16,-11 3-2-16,-10 2 4 15,-12 4-4-15,-8-3 3 16,0 3-1-16,1-3 3 16,6 0-3-16,6-6 2 15,-2-5-5-15,4-7-2 16,11-12 4-16,15-7 1 0,9-7-2 15,12-6 1-15,6 0-2 16,10-2-2-16,11-2-9 16,13 1-12-1,15 0-36-15,6-3-68 0</inkml:trace>
  <inkml:trace contextRef="#ctx0" brushRef="#br0" timeOffset="-107359.84">8782 10965 397 0,'-10'-11'7'0,"-5"1"41"15,0 7 17 1,0 1-16-16,1 2-18 16,-2 0-23-16,4 0 6 15,2 11-3-15,1-1-7 0,6 5-1 16,3-1 4-16,0 2-7 15,3 5-1-15,15-4-1 16,2 0 0-16,5-6 5 16,-2-6-8-16,-2-5 5 15,0 0-6-15,-8 0 0 16,1-18-1-16,-5-8 4 16,-8-9 13-16,-1-4-1 15,0 7-2-15,-13 7-4 16,-8 9 5-16,-3 6-9 15,5 4 5-15,-1 4 6 16,1 2-5-16,7 0-4 0,-4 4-3 16,2 17 1-16,-2 12-3 15,2 13-22-15,-3 16-27 16,-4 2-77-16,-3 1-116 16</inkml:trace>
  <inkml:trace contextRef="#ctx0" brushRef="#br0" timeOffset="-106960.53">8517 11382 467 0,'0'0'55'16,"0"0"-53"-16,0 0 0 15,3 0 2-15,18-8-6 16,22-17-4-16,13-13 24 16,17-9-4-16,5 3-7 0,-1 3-2 15,-2 9-4-15,-14 10 3 16,-16 9-4-16,-16 6-5 15,-17 6 0-15,-12 1-15 16,0 0 13-16,-28 11 11 16,-9 10-1-16,-10 3-2 15,5-1 0-15,4-3-2 16,8-3 4-16,10-4 2 16,6-3 1-16,10-1 6 15,2 0-7-15,2 2-2 16,0 8-6-16,6 1 6 15,6 3-4-15,0 0 4 0,-2 1-3 16,1 4 0-16,-1 1 2 16,2 3 1-16,-1 4 0 15,-1 0-5-15,-1 4 4 16,0-6-2-16,1-6-14 16,-1-8-37-16,-3-18-67 15,-3-6-152-15</inkml:trace>
  <inkml:trace contextRef="#ctx0" brushRef="#br0" timeOffset="-106787">8983 11306 486 0,'4'49'15'0,"6"10"-15"16,7 8 9-16,3-4-4 15,4-2 8-15,2-2-8 16,6-11-2-16,-4-9-2 15,-1-17-13-15,-9-19-36 16,-11-10-90-16</inkml:trace>
  <inkml:trace contextRef="#ctx0" brushRef="#br0" timeOffset="-106522.85">9209 10900 463 0,'17'0'-18'15,"-1"0"9"-15,6 0 10 16,-6 0 0-16,-2 10 7 16,-8 10-1-16,-6 10-3 15,0 6 6-15,-13 7 2 16,-5 0 12-16,2-6-7 16,8-9 8-16,5-7-6 15,3-8-15-15,0-2-3 16,16-2-1-16,10-6 1 15,9-3-2-15,10-5-7 16,4-26-28-16,-7-12-39 16,-11-9-105-16</inkml:trace>
  <inkml:trace contextRef="#ctx0" brushRef="#br0" timeOffset="-106331.38">9348 10683 44 0,'-4'0'489'0,"4"16"-492"15,0 20-4-15,19 16 14 16,11 16 15-16,5 8-4 16,4 4 1-16,3-4-13 15,-3-5-1-15,-7-9-6 16,-2-11 2-16,-8-12 1 16,-10-15-7-16,-2-17-21 15,-8-12-50-15,-2-39-72 0</inkml:trace>
  <inkml:trace contextRef="#ctx0" brushRef="#br0" timeOffset="-106203.71">9555 10879 504 0,'0'-5'32'15,"10"-4"-39"-15,16-3 0 16,11-4 6-16,5 3-2 16,-2 7-5-16,-7 6-6 15,-11 0-50-15,-14 8-88 16</inkml:trace>
  <inkml:trace contextRef="#ctx0" brushRef="#br0" timeOffset="-106052.11">9622 10967 441 0,'-1'0'102'16,"1"0"-101"-16,0 0-1 16,20 0-9-16,16-3 22 15,10-8-10-15,2-1 1 0,1 0-4 16,-9 2-3-16,-8 5-57 15,-15 3-102-15</inkml:trace>
  <inkml:trace contextRef="#ctx0" brushRef="#br0" timeOffset="-105683.1">9433 11534 561 0,'-23'15'16'16,"10"0"-16"-16,10-3 0 15,3 6 6-15,19 4-13 16,23 2 7-16,13-2 0 16,8-11 2-16,-2-9-3 15,-6-2 4-15,-13-10-10 16,-16-8 3-16,-13-3-13 15,-12 4 13-15,-1-5 31 16,-20-1 2-16,-19-6 5 16,-9 4-11-16,-7 6-9 15,0 9 9-15,7 10-3 16,3 0-3-16,11 3-9 16,7 14-4-16,8 5-5 0,2 9 0 15,8 2-16-15,6 2-59 16,3-13-67-16,-3-22-296 15</inkml:trace>
  <inkml:trace contextRef="#ctx0" brushRef="#br0" timeOffset="-77527.63">11892 11594 500 0,'0'-20'23'0,"0"8"-22"16,0 6 31-16,0 5 11 16,0 1-3-16,0 0-13 15,0 0-7-15,0 0-6 0,-3 0-4 16,-12 19-3 0,-9 15 2-16,-9 13-2 15,-1 14-5-15,3-2 4 16,-1 1-8-16,7-6-4 0,6-10-28 15,10-6-38-15,7-16-34 16,2-19-51-16,0-5-207 16</inkml:trace>
  <inkml:trace contextRef="#ctx0" brushRef="#br0" timeOffset="-77363.08">11750 11761 437 0,'2'0'13'0,"1"0"-10"16,6 0 9-16,6 0 3 15,10 4 34-15,3 0-28 16,4 2-5-16,0-1-12 16,0 0-1-16,-1 0 2 15,-6 1-13-15,-6 2-40 0,-13 5-69 16,-6 0-128-16</inkml:trace>
  <inkml:trace contextRef="#ctx0" brushRef="#br0" timeOffset="-76943.53">11635 12165 483 0,'-3'0'24'0,"3"0"-28"16,3 0-11-16,24-5 18 16,14-14 18-16,11-1 1 15,9-4 3-15,0 0-9 0,1 4-5 16,-8 2-9-16,-3 5-1 15,-15 3 1-15,-11 7 1 16,-13 1-10-16,-12 2-19 16,0 0 7-16,-18 0 5 15,-14 0-3-15,-3 7 4 16,0 2 16-16,9-2-2 16,3 0 9-16,11-3 11 15,5 1 3-15,4-4 7 16,3 0-21-16,0 6-3 15,0 9-13-15,5 11 11 16,9 10 12-16,4 6-7 16,2 0-2-16,2 0-4 0,2 2 3 15,-6-4-7-15,1-5 3 16,-4-4-5 0,-2-7 3-16,-4-8-2 15,-3-7-12-15,-3-7-46 0,-3-3-47 16,0-37-162-16</inkml:trace>
  <inkml:trace contextRef="#ctx0" brushRef="#br0" timeOffset="-76719.19">12283 11488 605 0,'-26'18'-14'0,"-7"16"27"16,-5 12 1-16,-6 11-2 0,5 7 3 16,5 0-13-16,9-9 2 15,10-6-5-15,7-10 2 16,8-12-23-16,0-9-28 16,12-18-82-16,3-13-106 15</inkml:trace>
  <inkml:trace contextRef="#ctx0" brushRef="#br0" timeOffset="-76308.27">12142 11736 389 0,'2'-2'75'0,"5"2"-62"0,3 0 10 16,11 0 12-16,10 0 4 15,5 0-19-15,1 0-13 16,-2 0 0 0,-6 7-8-16,-6 5-6 0,-13-1-44 15,-10 5-63-15,0-3-27 16,-16-2 6-16,-7-5 53 15,-2-6 99-15,6 0 130 16,2 0-29-16,10 1-20 16,3 0-27-16,2 1-26 15,1 9-31-15,-2 11-21 16,0 13 18-16,1 5-11 0,-2 2 4 16,-1-5-21-1,-8-2-17-15,-7-3-42 16,-5-7-43-16,-3-9 1 15,3-11 52-15,1-4 69 0,7-1 83 16,10 0 15-16,1 0 0 16,6 0-37-16,6 0-47 15,19-11-15-15,20-7 7 16,8-7 15-16,7-3-9 16,1 4-8-16,-3-3-6 15,3 5 0-15,-6 3 0 16,-6 7-19-16,-16 6-52 15,-19 6-136-15</inkml:trace>
  <inkml:trace contextRef="#ctx0" brushRef="#br0" timeOffset="-76019.05">12333 12175 514 0,'-11'22'6'0,"11"3"4"16,0 3 6-16,8-5 4 15,23 1-13-15,16-4-10 16,10-9 7-16,4-11-2 16,-4-1 0-16,-16-25-3 15,-15-6-8-15,-20-5 11 16,-6-2 3-16,-32 1 6 16,-16 4-5-16,-11 7 16 15,-6 12 3-15,2 13-7 16,7 2-8-16,6 0 0 0,18 12-8 15,9-4 0-15,19 6-10 16,4 4-1-16,22 3-50 16,9-3-61-16</inkml:trace>
  <inkml:trace contextRef="#ctx0" brushRef="#br0" timeOffset="-74852.16">12878 12512 435 0,'3'2'-4'0,"-3"4"10"15,1-1 15-15,-1 2 23 16,0-1-12-16,0 0 0 15,0 6 0-15,-9 3 2 16,-8 3-14-16,0 5-3 16,-7-1 7-16,-1 0-5 0,-6 2-7 15,-4 0-10-15,0-1 3 16,-1 0-5-16,-2-4 10 16,-5-3-9-1,2 0 4-15,-10-2-3 0,-4-4 0 16,-6-5-2-16,-3-5 0 15,-5 0 1-15,-4-18-2 16,-4-12 1-16,1-14-2 16,-1-10 3-16,6-6-5 15,7 3 7-15,6 2-1 16,8 11 0-16,0 1 1 16,6 3-5-16,8-2 4 0,5-2-9 15,6-5 3-15,2-1 2 16,8-4-3-1,6-2 4-15,5 3-4 16,4-1-1-16,0 3 6 0,0 2 3 16,10 2-8-16,8 1 2 15,5 2-6-15,3-1 9 16,7 1-3-16,0-2-4 16,10-1 8-16,2-5 0 15,-1 2 1-15,4 2-8 16,-2 2 8-16,2 6-4 15,-1 4 3-15,3 8-8 16,3 0 4-16,4 12 1 0,2 4-3 16,4 11 2-1,-2 1 1-15,3 3 4 16,-1 18-6-16,1 4 6 16,0 11-6-16,-2 10 5 0,0 8-4 15,-7 13 5-15,-7 11-4 16,-7 4 0-16,-8 7 4 15,-5 2-4-15,-4 1 4 16,-6 0-2-16,-1-3 2 16,-6-6-2-16,-8-1 2 15,-3-5 0-15,0-3-1 16,-17-9-2-16,-5-7 3 0,-8-2 8 16,-8-7-3-1,-10-3 8-15,-7-3-7 16,3-8-2-16,1-5-2 15,6-3-2-15,11-7-2 0,12-7 1 16,13-6 1-16,3-4-3 16,6-3 1-16,0 0-6 15,0 0-3-15,0 0-20 16,0-1-8-16,10-15-103 16,-2-7-140-16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13:38.9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4155 3644 441 0,'-32'4'17'0,"9"1"-15"0,14 0 6 15,4-1 12-15,4 3 0 16,-1 4-17-16,2 5-1 16,-3 9-3-1,3 0 6-15,0 8-4 0,0-1 4 16,0 0 1-16,0 2-2 16,6-5 0-16,3-7-4 15,0 0 2-15,7-5-7 16,1-6 7-16,5-4-8 15,3-5 5-15,2-2 5 16,1-6 2-16,1-13-4 16,-4-9 1-16,2-3 3 0,-2-3-6 15,-4-3 3-15,-3 0-5 16,-5-1 3-16,-7 0 0 16,-6 5 1-1,0 5 4-15,-4 5-1 0,-17 4 13 16,-6 1 3-16,-2 6-1 15,-6 6-3-15,0 6-8 16,-7 6-8-16,0 17 0 16,3 9 3-16,14 2-3 15,13-3-6-15,12-1-14 16,0-10-53-16,25-15-142 16</inkml:trace>
  <inkml:trace contextRef="#ctx0" brushRef="#br0" timeOffset="1199.9">9682 3419 448 0,'-17'12'19'0,"2"-7"-19"15,0 0 17-15,6 2 22 16,-2 0-4-16,0 1-21 15,2 3-6-15,-6 3 2 16,3 4-2-16,-2 4 2 16,1 5-1-16,0 4-3 0,4 5-2 15,2 2 8-15,1 1-7 16,4-4-2-16,2-3-1 16,0-3 0-1,5-5-2-15,5-4 0 0,2-5 2 16,5-3-6-16,0-1 4 15,1-3-1-15,8 3 2 16,3-4-3-16,4-3 7 16,1-1-2-16,-1-3-2 15,0 0 0-15,-5 0-1 16,1-3 4-16,-4-8-5 16,-4-1 2-16,-6-5-5 15,-2-4 7-15,-4-4-2 0,-5-1 4 16,-2-5-5-1,-2-4 5-15,0 0-1 16,0 1-4-16,-3 0 4 16,-3 9-2-16,-4 2 7 0,-1 7-1 15,1 2 10-15,-7 2-8 16,-5 2 1-16,-4 0-4 16,-13-1-12-16,-12 2 4 15,-10 7 0-15,-11 2 2 16,5 0-11-16,12 4-11 15,15 2-12-15,13-2-14 16,11-3-90-16,4-1-265 0</inkml:trace>
  <inkml:trace contextRef="#ctx0" brushRef="#br0" timeOffset="3106.34">4494 3849 146 0,'0'1'31'15,"0"-1"-29"-15,0 0 31 16,0 0 13-16,0 0-23 0,0 0-17 15,2 0-3-15,-1 0-2 16,5 0 3-16,0 0 4 16,1 0 0-1,3 0 9-15,-4 0-6 0,-2 0-1 16,5 0 0-16,-3 0-1 16,1 0-1-16,4 0 0 15,1 0 1-15,3-1-5 16,4-2 8-16,2 2-2 15,-2-2 0-15,8 0-2 16,-3-1-4-16,7 1 1 16,0-1-1-16,4 1 1 0,2 0-2 15,6 2 5-15,-1 1-6 16,6-2 13-16,4 2-11 16,-4 0-2-16,-1 0 0 15,-1 0-1-15,-4 3 3 16,-2 0-5-16,6-1 5 15,-4-2-4-15,4 0 3 16,0 0-4-16,-3-3 7 16,0-7-6-16,-5 3 3 15,3-1-2-15,-3 2 0 16,-1 1 1-16,2 1-4 16,5-2 6-16,4 0-7 15,12 1 6-15,5-4-1 0,11-3 6 16,3 1-1-1,3-3-1-15,1 0 1 16,3 0-3-16,-2-1-1 16,-2 5-1-16,-4 0 1 0,-6 3-4 15,-5 0 3-15,0-1-2 16,-1 0-1-16,4 1 4 16,-2-3-5-16,-1-1 4 15,4-2-1-15,-7 1 1 16,-2 1-1-16,-2 2 1 15,-1 5-3-15,2-2 1 16,2 5 3-16,4-4-2 0,3 0-2 16,0-1 2-16,3 0 1 15,4 2-2 1,1-1 1-16,2 1-2 16,-5 1 4-16,-7 3-2 0,-7 0 1 15,-10 0-2-15,-2 2 0 16,-1 6 1-16,-2-1-2 15,0 0 2-15,0 0-2 16,-4-1 2-16,1-3-1 16,-3 2 0-16,-1-1 1 15,4-2-2-15,-1-1 5 16,0 0-8-16,1 2 8 16,-3 3-9-16,0-2 10 15,0 2-9-15,7 0 5 16,-3-1 2-16,2 0-3 15,-1-3 1-15,-3 0 0 16,3 1 2-16,-7 0-2 0,-4 0 1 16,-2-1-3-16,-11 0 3 15,-4-1 0-15,-3 3-1 16,-2-2-1-16,-3-1 2 16,-2-1 0-16,-4 0 4 15,-3 0-1-15,4 0-3 16,-4 0 5-16,0 0-5 15,0 0 4-15,0 0-3 0,0 0-1 16,0 0 2 0,0 0-8-16,0 0-19 15,-8-5-55-15,-10-13-205 16</inkml:trace>
  <inkml:trace contextRef="#ctx0" brushRef="#br0" timeOffset="3459.6">9113 3408 401 0,'-6'0'30'15,"3"0"-29"-15,3 0 19 16,0 0 20-16,0 0-1 16,0 3-25-16,0 2-14 15,6 3-1-15,7 5 9 16,9 2 9-16,1 2-12 15,3 1-1-15,-1 1-3 0,1 2 5 16,0-2-3-16,-3 1-3 16,-3-4 2-16,-5-4-4 15,-5-2 6-15,-5 0-5 16,-5-3 4-16,0 8 11 16,-17 10 5-16,-16 10 3 15,-13 12-10-15,-6 3-3 16,6-9-3-16,6-7-2 15,13-7-6-15,12-8 0 16,6 1-32-16,9-5-69 16,0-9-126-16</inkml:trace>
  <inkml:trace contextRef="#ctx0" brushRef="#br0" timeOffset="18635.04">4905 5360 243 0,'-19'3'222'0,"-6"-3"-223"0,13 0 5 16,3 0 9-16,3 0 20 15,1 0-16-15,-2 0-5 16,-6 2 6-16,2-1 0 15,-4-1 0-15,-1 1 6 16,-6-1-6-16,-4 0-12 16,0 1-2-16,-3-1 0 15,-4 0 1-15,4 0 0 0,-6-2-2 16,0-8 0-16,3 1-2 16,0-7 4-16,2 0-4 15,-2-6 0 1,6-3-3-16,-3-2 4 0,8-7-3 15,1 0 2-15,0-4-3 16,8 3-1-16,3 2 4 16,4 2-3-16,3 4 4 15,2-1-6-15,0 0 6 16,0-1-3-16,0-5 3 16,0-1-3-16,9-3 0 15,3-3 2-15,2-1-2 16,6 1 1-16,-4 3 0 15,5-1 2-15,-1 3-5 16,0 0 3-16,-1 2 1 16,-2 5-2-16,-2 3 2 15,1 2-2-15,7 0 3 0,-1 1-4 16,8 0 3-16,0 1-3 16,6-1 3-16,1-1-3 15,7-2 3-15,4-1-1 16,0 5 0-16,-2 1 1 15,-1 5-2-15,-2 3 2 16,-5 3-4-16,0 2 3 16,-1 1-2-16,0 2 2 0,-1 0 0 15,-2 3-1 1,-1 1-1-16,-2 1 1 16,0 0-3-16,-2 3 0 15,-5 10 3-15,4 1-5 0,-4 4 5 16,1 0-1-16,-4 1 0 15,0 1 0-15,1 2 1 16,-1 3 1-16,-1 3-4 16,-1-1 7-16,-3 5-12 15,2 0 9-15,-3 3 0 16,-2 0 0-16,-2 0 2 16,2-5-1-16,-1 4 0 15,0-1-2-15,-5-1 1 16,-1 6-3-16,-1-1 3 15,-2 2 0-15,-3 0-2 16,3-3 4-16,-3 1 1 16,0-4-2-16,0 0 2 0,0-2 0 15,0 1-2-15,0-3 3 16,-8 3-3-16,-5 0 6 16,-6 0-3-16,-7 3 3 15,-6 0 2-15,-7-2 2 16,-12 2-1-16,-1-2 0 15,-6-3 2-15,0-2-7 16,3-4 6-16,3-6-9 16,10-4 2-16,4-7-4 15,9-3-3-15,10-1 0 16,6-3-23-16,10 0-9 16,3 0-37-16,0-10-140 0</inkml:trace>
  <inkml:trace contextRef="#ctx0" brushRef="#br0" timeOffset="20099.09">4928 5670 594 0,'-9'8'20'0,"4"-5"-17"16,5-3 3-16,0 7 4 15,14 0-7-15,9 6-2 16,3 3 3-16,-1-2-1 15,1 0 0-15,-7-1-2 16,-3-2 0-16,-4 3-5 16,-10-2-44-16,-2 6-75 15,-12 0-150-15</inkml:trace>
  <inkml:trace contextRef="#ctx0" brushRef="#br0" timeOffset="20262.66">4968 5928 361 0,'0'1'135'0,"0"-1"-126"15,0 1 1-15,0 1 27 16,5 4-13-16,8 0-3 16,5 0-7-16,3 2-7 15,1 1-4-15,3 0 0 16,-7 7-23-16,-3 9-61 16,-3 7-37-16,-11 7-287 15</inkml:trace>
  <inkml:trace contextRef="#ctx0" brushRef="#br0" timeOffset="20435.16">5130 6338 327 0,'0'4'27'0,"0"-4"15"16,0 0 32-16,0 0 4 15,0 0-37-15,0 0-18 16,0-6 5-16,0-19-14 16,2-11-6-16,-1-7-5 15,1-1-4-15,1 3-9 16,0 4-36-16,3 3-61 15,-3 8-9-15,3 8-144 16</inkml:trace>
  <inkml:trace contextRef="#ctx0" brushRef="#br0" timeOffset="22554.77">6330 3845 605 0,'-11'0'11'16,"6"0"7"-16,5 0 9 16,0 0-19-16,8 1-6 15,17 9-5-15,9 0 6 16,2 3 1-16,3-4 0 16,-10-2-1-16,-6-2-4 0,-5-2 6 15,-8 0-6-15,-10 0-23 16,0 6-58-16,-7 4-79 15,-22 1-206 1</inkml:trace>
  <inkml:trace contextRef="#ctx0" brushRef="#br0" timeOffset="22714.34">6369 4021 430 0,'0'2'8'16,"0"2"0"-16,0 1 27 15,3 1 15-15,8-1-19 16,7 4-16-16,-2-4 4 15,2 2-10-15,4 0-4 0,-1-1-3 16,0 2-28-16,-5 6-71 16,-13 4-95-16</inkml:trace>
  <inkml:trace contextRef="#ctx0" brushRef="#br0" timeOffset="22896.28">6496 4366 441 0,'0'0'18'16,"0"0"51"-16,0-3-7 16,0-10-32-16,0-5-25 15,0-9-3-15,7-10 1 16,3-1-2-16,-2-3-2 0,-2-3-35 16,-3 1-57-1,-3 4-173-15</inkml:trace>
  <inkml:trace contextRef="#ctx0" brushRef="#br0" timeOffset="23095.02">6565 3845 511 0,'0'0'14'16,"0"0"23"-16,0 0-2 15,7-2-23-15,12 2-16 16,11 0 6-16,1-2 0 0,1-1 4 15,-9 0-5-15,3-1 2 16,-11 2-3 0,-6 2-17-16,-9 0-82 15,-6 0-155-15</inkml:trace>
  <inkml:trace contextRef="#ctx0" brushRef="#br0" timeOffset="23614.92">6560 3959 489 0,'0'0'15'0,"0"0"-1"16,11 0-3-16,15-2 5 16,10-9 14-16,1-1-11 15,-3-4-6-15,-4 3-9 16,-9 1-1-16,-8 5-5 16,-10 7-42-16,-3 0-40 15,-9 2 27-15,-11 16 0 16,-9 1 55-16,3 4 12 0,0 0 24 15,4 2 4-15,-1 2-7 16,1-1-5-16,7 2-13 16,2-2-5-16,4-5-5 15,9 0 1-15,0-10-3 16,0-4-2-16,0-3 2 16,4-3 2-16,6 0 12 15,1 1-2-15,1-2-3 16,12 0-7-16,1 0 11 15,10-15-10-15,-3-4 3 16,-3-4-4-16,-6 1-26 16,-2-1-36-16,-9 2-15 0,-9 3-15 15,-3 2 7-15,0 5 63 16,0 8 39-16,-1 2 55 16,-1 1 3-16,2 0-43 15,0 0-19-15,6 0-16 16,12 8 13-16,6 4 24 15,0 0-15-15,-1-2-9 16,-3 1-5-16,-2-4-7 16,-8-2 7-16,-4-1-8 15,-6 1-12-15,0 1-55 16,-12 2-88-16</inkml:trace>
  <inkml:trace contextRef="#ctx0" brushRef="#br0" timeOffset="23811.41">6697 4199 446 0,'-3'12'41'0,"0"6"-33"15,0 2 35-15,2 6-7 16,1 4-11-16,-3 1-11 16,-2 7-5-16,1-6-4 15,-5-3-1-15,4-5-3 16,2-13-9-16,3-7-21 15,0-4-49-15,0-14-95 16</inkml:trace>
  <inkml:trace contextRef="#ctx0" brushRef="#br0" timeOffset="23975.96">6740 4211 342 0,'0'0'90'0,"3"0"-70"15,2 14 37-15,2 9 6 16,0 4-35-16,2 1-20 15,2 3-5-15,1-4-3 16,-3-2-4-16,-2-2-29 16,-1-8-40-16,-3-12-28 15,1-3-142-15</inkml:trace>
  <inkml:trace contextRef="#ctx0" brushRef="#br0" timeOffset="24242.25">6865 4141 479 0,'0'18'9'0,"0"4"21"0,0 8 9 16,0-2-17-16,6 0-11 15,3-2-7-15,9-3-4 16,0-4 0-16,4-2-5 16,5-8 7-16,4-4-1 15,4-5 1-15,-5-3-10 16,-2-11-19-16,-11 1-4 15,-3 4 11-15,-9 3 20 0,-4 3 1 16,-1 3 1-16,0 0 7 16,0 0 0-16,0 0-4 15,0 0-8-15,0 0-24 16,-4 7-109-16</inkml:trace>
  <inkml:trace contextRef="#ctx0" brushRef="#br0" timeOffset="24567.38">6938 3776 422 0,'0'-1'34'0,"0"1"-31"16,0 0 8-16,0 0 4 16,0 0-14-16,0 3 2 15,0 8 9-15,3 3 2 16,4 2 12-16,3 3-10 16,-1 0-8-16,2 1-3 15,-2-4-1-15,-3-3-3 16,3-3-2-16,-4-5-36 0,-4-5-13 15,-1 0-18-15,0-3-71 16</inkml:trace>
  <inkml:trace contextRef="#ctx0" brushRef="#br0" timeOffset="24858.43">6917 3796 323 0,'-1'0'69'15,"1"0"-11"-15,0 0-8 16,0 0-34-16,0-3-10 15,19-5-12-15,17-8 13 16,9-3 5-16,4-5 1 16,-2-1-10-16,2 4 0 15,-7 2-3-15,-6 4 0 16,-3 8 1-16,-9 5-1 16,-2 1 0-16,-9 1-3 15,-3 0 5-15,0 0-4 16,-6 0 3-16,4 3-4 0,-2 2 3 15,0 5 2-15,2 2 2 16,-3 0 1-16,-2 2-5 16,-1-2 3-16,-2 2-12 15,0 2-55-15,-7-4-99 16</inkml:trace>
  <inkml:trace contextRef="#ctx0" brushRef="#br0" timeOffset="25083.48">7026 3875 537 0,'0'0'58'0,"0"0"-62"16,0 0 12-16,9 0 6 15,17-8-5-15,5-8 7 16,3 0-13-16,-6 0-1 15,-5 6-1-15,-3 2-23 16,-9 6-44-16,-10 2-43 16,-1 0-136-16</inkml:trace>
  <inkml:trace contextRef="#ctx0" brushRef="#br0" timeOffset="25234.25">7074 3959 450 0,'0'0'64'15,"0"0"-63"-15,15-13 7 16,12-8 2-16,2-3-2 16,6 1-8-16,-7 5-7 15,-7 7-47-15,-9 5-85 16</inkml:trace>
  <inkml:trace contextRef="#ctx0" brushRef="#br0" timeOffset="25482.58">6996 4132 476 0,'3'0'54'0,"8"-11"-48"0,4-10 25 16,7-5 16-16,11-6-27 15,9-1-9-15,10-7-2 16,6 2-2-16,6 3-2 15,-3 0-4-15,-5 6 1 16,-6 4-6-16,-6 3-13 16,-5 4-36-16,-9 2-30 15,-10 9-56-15,-15 3-214 16</inkml:trace>
  <inkml:trace contextRef="#ctx0" brushRef="#br0" timeOffset="25692.02">7147 4111 590 0,'-2'3'-2'16,"2"6"4"-16,0 5 0 15,0 5 6-15,11 5-3 16,-3-1-5-16,2-1-3 15,-4-6-30-15,-3-4-51 0,-3-8-83 16</inkml:trace>
  <inkml:trace contextRef="#ctx0" brushRef="#br0" timeOffset="25946.34">7122 4137 485 0,'0'-2'37'0,"0"1"-4"16,0-8 1-16,19-4-14 15,14-8 1-15,11-10-1 16,8-2-9-16,2 2-11 16,-5 4 3-16,-4 8-3 15,-12 8 0-15,-11 4-1 16,-9 7-5-16,-8 0 0 0,-2 0-6 16,0 6 5-16,-2 12 7 15,2 4 7 1,-1 3-1-16,-2 2-3 15,0 0-7-15,0 1-36 0,0-2-53 16,-15-6-81-16</inkml:trace>
  <inkml:trace contextRef="#ctx0" brushRef="#br0" timeOffset="26094.95">7263 4161 596 0,'0'-5'2'15,"1"-1"-5"-15,18-7 4 16,10-1 2-16,0 0-1 16,-7 4-18-16,-16 10-79 15,-6 7-104-15</inkml:trace>
  <inkml:trace contextRef="#ctx0" brushRef="#br0" timeOffset="26238.56">7263 4161 313 0,'-67'103'125'0,"65"-103"-99"16,2 0 26-16,0 0-38 15,18-3-14-15,14-12 10 16,3-8-5-16,5-2-1 16,-4 1-3-16,-6 5-14 15,-6 1-64-15,-12 5-43 16,-11 5-93-16</inkml:trace>
  <inkml:trace contextRef="#ctx0" brushRef="#br0" timeOffset="26442.64">7311 4034 491 0,'0'14'4'15,"0"11"32"-15,10 9 30 16,10 7-22-16,2-2-30 16,1-1-7-16,3-4-3 15,-8-4-4-15,1-3 1 16,-8-4-2-16,-5-3-13 15,-6-2-42-15,-6-4-56 16,-20-10-197-16</inkml:trace>
  <inkml:trace contextRef="#ctx0" brushRef="#br0" timeOffset="26622.68">7279 4348 528 0,'0'0'40'0,"4"0"-35"15,7 0 30-15,6 0-20 16,10-3-4-16,7-7-2 16,3 0-6-16,-6 1-2 15,-5 0-1-15,-9 4-38 16,-11 3-79-16,-6 2-100 16</inkml:trace>
  <inkml:trace contextRef="#ctx0" brushRef="#br0" timeOffset="26898.51">7177 4502 500 0,'0'0'25'15,"0"0"-13"-15,9 0 12 16,19-5 15-16,13-11-3 16,10-5-11-16,7-4-6 15,8-3-4-15,-1 0-6 16,-2 1-5-16,-6 4-3 15,-13 5 1-15,-11 6-9 16,-5 5-3-16,-13 3-4 0,-3 1 8 16,-6 3-2-16,-3 0-1 15,-3 0 6-15,0 0 0 16,0 0 1-16,0 0-7 16,0 3-15-16,0 2-47 15,-3 0-75-15</inkml:trace>
  <inkml:trace contextRef="#ctx0" brushRef="#br0" timeOffset="28752.83">6913 4585 340 0,'0'0'68'0,"0"0"-39"16,-3 2 7-16,-14 9 3 15,-5 4-21-15,0 2-14 16,-4-2 7-16,3-5 22 0,-9-3 0 16,1-3-2-16,-5-1-18 15,-4-3 3-15,-5 0-11 16,-6 0 0-16,-6-1-8 16,-1-12 7-16,-1-4 1 15,0-2-5-15,-2-5 6 16,6-2-5-16,6-6 4 15,6-6-5-15,5-2 2 16,7-5 0-16,6-5-6 16,7-1 7-16,12-7-2 15,3-5-2-15,3 1 1 16,0-2 5-16,4 8-8 16,11 8 3-16,6 2-3 0,5 7 4 15,6 1-3 1,4 5 0-16,4 1 1 15,2 2 0-15,7 4 1 16,5 2-3-16,7 5 4 0,-2 6-5 16,1 9 4-16,-2 4-5 15,-8 8 5-15,-2 15-1 16,-5 6 0-16,-1 4-1 16,-5 2 1-16,-1 3 3 15,1 1-3-15,-6 1 3 16,2 0-3-16,-6 1 4 15,0-4-2-15,-5-2 0 0,-2-2-1 16,-8-3-1-16,-6 3-1 16,-3-4-1-1,-3-1-1-15,0-3-9 16,0-2-18-16,0-5-38 0,10-9-90 16</inkml:trace>
  <inkml:trace contextRef="#ctx0" brushRef="#br0" timeOffset="29555.69">7835 4559 422 0,'-17'10'5'16,"3"-2"11"-16,5-1 33 15,0-3-3-15,-5 2-20 0,-1 2-16 16,-7-4 11-16,-8 1-8 16,-7-2-3-16,-6-3 5 15,-12 0-5-15,-8-2-1 16,-7-11 1-16,-4-2 1 15,4-5-2-15,2-3 5 16,10-5-6-16,7-11 1 16,4-8-9-16,3-6 2 15,5-7-1-15,8-6-1 16,-1-5 2-16,9 0-4 16,0 0 4-16,8 4-4 15,2 6 2-15,6 5-3 16,5 4 1-16,2-1 1 0,0 6-1 15,21-4 0-15,5 1-2 16,18 6 4-16,6 1-5 16,3 5 5-16,5 5 0 15,1 9-2-15,5 9 1 16,4 7 0-16,10 8 1 16,-2 1-8-16,2 17-2 15,-1 7-4-15,-12 6 2 16,-2 2-14-16,-12 5 8 15,-7 5-3-15,-8 3 3 16,-8 1 11-16,-4 2 2 16,-4 2 8-16,-4 3-4 0,-4 6 3 15,-6 6-1-15,-4 6 5 16,-2 4-4-16,0 3 2 16,-15 0-3-16,-12-1-1 15,-1-4 2-15,-5-3-5 16,3-11-15-16,-1-9-69 15,2-12-42-15</inkml:trace>
  <inkml:trace contextRef="#ctx0" brushRef="#br0" timeOffset="63347.06">16599 4367 446 0,'-1'0'18'0,"-1"0"-15"0,2 0-2 16,0 0 6-1,0 0-5-15,10-8-3 16,3-3 5-16,0-1-6 16,-2 5 8-16,2-5-1 0,4 1 5 15,2-2 3-15,0 0 1 16,5-3 1-16,1 0-11 16,11-5 6-16,9-4-8 15,7-3 8-15,5-3-6 16,5 2 4-16,6-1-2 15,4 2-1-15,4-1 2 16,1 1-6-16,0 0 2 16,-2-2-3-16,0 0 5 15,-1 3-11-15,2-3 12 16,-2 1-8-16,0 0 5 16,-4-3-4-16,-2-3 1 0,4 0 2 15,-1-2-3-15,9-4 8 16,1 1-4-16,2 0 5 15,-8 2-10-15,-2 3 9 16,-8 6-10-16,-4 1 8 16,-3 6-4-16,-7 5 3 15,-3-1-1-15,-8 3-5 16,-7 2 8-16,-6 4-7 16,-10 3 3-16,-8 5-2 15,-4-2 1-15,-3 3 0 16,-2 0 0-16,0 0 1 15,0 0-1-15,0 0 1 16,0 0-4-16,0 0 5 0,0 0-12 16,0-9-28-16,-10-9-73 15</inkml:trace>
  <inkml:trace contextRef="#ctx0" brushRef="#br0" timeOffset="63638.28">18645 3246 517 0,'-5'2'-15'15,"5"0"17"-15,0 5-5 16,16 3 6-16,12 4 6 0,8 4 2 16,3-1 1-16,0 1-5 15,-4-3-2-15,-6 3-1 16,-8 2 0-16,-11 5-6 15,-10 7 9-15,0 8 3 16,-13 3 10-16,-13 2 0 16,-2-5-2-16,3-6-8 15,7-6-6-15,2-8 0 16,4-4-8-16,7-4-6 16,2-8-71-16,3-4-168 15</inkml:trace>
  <inkml:trace contextRef="#ctx0" brushRef="#br0" timeOffset="66947.13">17643 4057 210 0,'-6'-1'68'16,"3"0"-61"-16,-1 1 41 0,3-2 7 16,1 2-11-16,-2 0-24 15,2-1-7-15,0 1-2 16,0 0 0-16,0 0-3 16,0 0-5-16,0 0 3 15,0 0-2-15,0 0 1 16,0 0-3-16,0 0 3 15,0-2-4-15,0 2 1 16,0 0 3-16,0-1-3 16,0 1 3-16,0 0-5 15,0-1 3-15,0-4-3 16,0-1 2-16,10-4-3 0,1-1 2 16,4 1-2-16,-2-1 1 15,1 1 0-15,0 2 0 16,3 0 0-1,2 5-2-15,2 0 3 0,-6 0-4 16,0 3 3-16,-5 0-5 16,-4 2 4-16,-1 13-8 15,-5 4-6-15,0 6 11 16,-2 0 2-16,-19 3 2 16,-4-2-6-16,-2-5 11 15,1 0-5-15,3-4 3 16,7-7 4-16,4 0 1 15,8-8 5-15,4-2-6 0,0 0-4 16,0 0-12-16,0 0 0 16,14 0 4-16,4 0 10 15,5-10-4 1,0-2 1-16,-1-2-1 0,-2 1 2 16,-4 2-2-16,-4 4-4 15,-3 4 3-15,2 1-1 16,-4 2 1-16,-1 0-4 15,-1 0 3-15,-4 4-3 16,1 7-2-16,-2 4 10 16,0 5-4-16,-3 1 4 15,-6-2-2-15,-2 0 3 0,2-2-2 16,2-4-1-16,-2 0-1 16,1-7 2-1,0 1-3-15,-3-2 1 0,2-3-8 16,-4-2-17-16,2 0-15 15,2 0-29-15,-1 0-46 16,3-1-42-16</inkml:trace>
  <inkml:trace contextRef="#ctx0" brushRef="#br0" timeOffset="67684.16">17936 4385 318 0,'-8'3'-2'0,"2"1"4"15,0 2 24-15,0-4 22 16,-1 4-27-16,-2-2 0 16,-5 4 5-16,-5 1-3 0,-3 1-4 15,-4 0 5-15,-5-5-2 16,0 0-1 0,-5-2-1-16,0-3 0 15,3 0 0-15,-1-4-7 0,4-17-9 16,-1-7 0-16,1-5-6 15,4-6 7-15,2 0-3 16,4 0-1-16,3-2 0 16,4 2-2-16,6-1 1 15,7-4-1-15,0 1 3 16,12 0-3-16,8-1 1 16,2 2-2-16,3 3 3 15,3 0-3-15,2 9 2 16,0 2 0-16,0 6-1 15,4 3 0-15,-1 6-1 16,4 4 2-16,0 3-3 16,3 4 4-16,-1 2-4 0,0 0 4 15,1 3-3-15,-1 9 2 16,-2 5-3-16,2 6 3 16,-2 1 1-16,-3 4-2 15,-3 1 1-15,-6 3-3 16,-5 3 5-16,-9 1-4 15,-4 0 1-15,-4 0 2 16,-3 1-4-16,0 0 8 16,-2 1-6-16,-12 4 4 15,-3-4-2-15,-4 0 0 16,-4-2 0-16,-3-2 0 16,0 0-1-16,-4-2 2 0,3-6-2 15,0-4-3-15,5-5-17 16,3-7-48-16,2-9-59 15,3-1-302-15</inkml:trace>
  <inkml:trace contextRef="#ctx0" brushRef="#br0" timeOffset="76410.28">18877 4574 369 0,'-2'5'11'0,"1"-5"-7"0,-1 0 6 16,1 1 13-16,-1-1 4 15,2 1-16-15,0-1-1 16,0 1-1-16,0-1 2 16,0 0-4-16,0 0-3 15,0 0 2-15,0 0-3 16,0 0 3-16,0 0-5 16,0 0 3-16,0 0-4 15,0 0 5-15,0 0-6 0,0 0-1 16,0 0-1-16,5 0 2 15,8 0 5 1,3 0-5-16,7 0 4 16,1 0-3-16,4 0 3 0,9-10-1 15,3-7 1-15,4-4-1 16,6-3-1-16,1 2 2 16,6-2-4-16,8-1 3 15,8-4-3-15,9-1 2 16,9-1-2-16,4 0 3 15,6 4-2-15,-2 0 0 16,-6 5 1-16,-5 3-1 16,-3 2 1-16,-4 0-2 0,-4 3 2 15,-4 2-2 1,-6 1 2-16,-3 0-1 16,0-5 1-16,-1 2 0 0,0-4-2 15,0 2 2-15,-9 3-2 16,-2 2 3-16,-12 1-5 15,-7 4 7-15,-6-1-6 16,-6 4 2-16,-5 1 0 16,-4 2 1-16,-5 0-1 15,-4 0 0-15,-3-1 1 16,0 1-3-16,0 0 4 16,0 0-4-16,0 0 4 15,0 0-21-15,-9 0-36 16,-10-8-159-16</inkml:trace>
  <inkml:trace contextRef="#ctx0" brushRef="#br0" timeOffset="76599.3">20832 3948 247 0,'-12'1'4'15,"5"0"-4"-15,4-1 3 0,3 0 14 16,0 0 3 0,0 0-23-16,0 0-27 15,0 0-83-15</inkml:trace>
  <inkml:trace contextRef="#ctx0" brushRef="#br0" timeOffset="81346.86">19863 4389 361 0,'-13'-8'11'0,"6"6"34"15,4 0 7-15,0 0-3 16,2 2-14-16,1 0-23 15,-2 0 0-15,1 0-10 16,-2 0-3-16,-3 18-1 16,-4 12 13-16,-2 9-7 15,1 1-4-15,4-5 4 16,4-6-5-16,3-5 1 16,0-3-5-16,0-9 6 0,0-3-5 15,0-5-5 1,0-3 4-16,0-1-2 15,0 0-5-15,1 0-4 16,9 0 5-16,1-3 9 0,7-13 1 16,1-7 0-16,4-10 2 15,2-5 0-15,2-2 0 16,-3 1 2-16,1 6-5 16,-1 2 5-16,-2 7-7 15,-2 5 7-15,-3 8-6 16,1 5 1-16,0 6-3 15,3 0 4-15,0 0-2 0,3 10 2 16,-2 5 1 0,-3 0-4-16,-2 6 4 15,-1 2-2-15,-4-1 5 16,-1 0-4-16,-3-4 1 0,-2-4-2 16,-4-3 0-16,-2-4 1 15,0-3 0-15,0-1 3 16,-5-1 1-16,-11-2 9 15,-9 0-9-15,-5 0 4 16,-6-2-3-16,-3-7-3 16,2-3 1-16,0 3 1 15,5-1-1-15,3 3 1 16,2 3 4-16,6 1-5 16,4 0 5-16,6 3-7 15,3-2 1-15,4 2-1 16,2 0 0-16,2 0 0 15,0 0-1-15,0 0-6 0,-1 0-14 16,1 0-13-16,0 0-36 16,0 0-91-16,0 3 38 15</inkml:trace>
  <inkml:trace contextRef="#ctx0" brushRef="#br0" timeOffset="82104.05">20223 4758 229 0,'-9'4'43'0,"3"0"-39"16,-3 1 33-16,-1 0 13 15,-2-1-14-15,-3 2-18 16,-4-1-8-16,-5 1 11 16,-6 0-5-16,-1-1-1 15,-3 1-1-15,-5-3 0 16,0-3 1-16,-4 0-3 0,0 0 4 15,2-7-7-15,0-10 1 16,3-3-4 0,6-6-1-16,3-3-6 0,7-5 2 15,3-5-2-15,4-1 1 16,4-5 5-16,4 2-12 16,7 0 13-16,0 3-17 15,3 1 12-15,10 3-3 16,8 1 0-16,3-1-1 15,7 1 6-15,8 0-1 16,4 4-3-16,0 5 2 16,4 2-4-16,-1 5 6 0,-5 4-5 15,1 3 3-15,-3 3-3 16,-2 4 3-16,-1 3-4 16,0 2 3-16,-4 0-2 15,1 4-1-15,0 9 1 16,-3 6-1-16,0 2 2 15,-5 4-1-15,-3 5 0 16,-4 1 2-16,-5 3 2 16,-4-2-2-16,-1 0 0 15,0 1 1-15,-4 0-2 16,-4 3 2-16,0 1-4 16,0 2 7-16,-17 2-6 15,-4 3 3-15,-6 1 0 0,-4-3 0 16,-2-6 1-1,2-6-3-15,1-8 3 0,4-5-3 16,2-6 4 0,2-4-3-16,2-3-20 0,-1-4-81 15,1 0-201-15</inkml:trace>
  <inkml:trace contextRef="#ctx0" brushRef="#br0" timeOffset="93926.92">10385 6420 165 0,'-3'1'38'15,"-3"0"3"-15,3-1 25 16,1 1-7-16,1-1-7 15,1 2-18-15,0-2 1 16,0 0-10-16,0 0 4 16,0 0-5-16,0 2-2 0,0-2-10 15,0 0 0-15,0 0-5 16,0 0-1-16,0 0 0 16,0 0-5-16,0 0 2 15,0 0-6-15,0-4 2 16,0-13-8-16,7-16 19 15,11-6-6-15,0-7-11 16,3 1-3-16,-5 7 0 16,0 8 4-16,-2 10-2 15,-4 12 6-15,-2 8-10 16,2 0 2-16,3 8 4 16,3 15 6-16,3 3 3 15,0 1-2-15,2-1 2 0,0-5-4 16,4-6 3-1,-4-5-4-15,0-6 3 16,-6-1-2-16,1-3 0 16,-4 0-1-16,0 0-2 0,1-10-1 15,1-2 0-15,-2-5 5 16,3-5-3-16,-2 1 6 16,-1 0-4-16,-2 6-1 15,-4 7 1-15,-1 3 3 16,-2 5-3-16,6 0-10 15,7 17 8-15,2 14 17 16,7 5-6-16,2 0-5 0,0-6 1 16,1-6-4-16,-4-9 3 15,0-6-3 1,-5-7 0-16,-1-2 1 16,0 0-2-16,0-11 2 0,-3-11 2 15,-5-6-3-15,-4 2 8 16,-4 2-4-16,-2 12-2 15,0 5 1-15,1 7-1 16,-1 0-6-16,6 0 0 16,3 0-7-16,7 0 11 15,4 0-3-15,2 3 6 16,0 5-3-16,2-1 2 16,1-2-3-16,-3-2 1 0,0-3-3 15,-3 0-17 1,-2 0-38-16,-6-8-40 15,-5-3-83-15</inkml:trace>
  <inkml:trace contextRef="#ctx0" brushRef="#br0" timeOffset="95851.17">11851 6289 221 0,'0'-1'19'0,"0"1"-15"16,0 0 34-16,0 0 8 15,0 0-14-15,0-2-23 16,0 2-5-16,0 0 0 15,0 0-4-15,0-2 0 16,0 0 1-16,6-2 2 16,1-2-3-16,-1-2-28 0,-2-2-28 15,-3 2-10-15,-1 0-14 16,0 2 61 0,0 2 19-16,0 3 11 15,0 1 28-15,0 0 7 0,0 0 4 16,0 0-13-16,0 0-7 15,0 0-4-15,0 0-1 16,0 0-9-16,0 0-2 16,0 0-1-16,0 0-5 15,0 0 4-15,0 0-9 16,0 0 0-16,0 0-3 16,0 0 1-16,0 0-1 15,0 0 0-15,0 0 0 0,2 0-1 16,2 0 3-16,4 0-4 15,4 0 7 1,1 0-2-16,-1 0 2 16,1 0-3-16,-1 0-1 0,6 0-1 15,0 1 0-15,4-1 4 16,5 1-6-16,1-1 5 16,4 2-4-16,-3-1 4 15,0 2-4-15,-7 1 1 16,-1-1 2-16,-3 1-3 15,-5 3 2-15,5-3-1 16,-4 0 2-16,3 1-4 0,-2-4 5 16,3 0-5-1,2 2 3-15,2-2-1 16,8 0 0-16,0 1 2 16,-1 0-2-16,3-2 0 0,-1 1-1 15,2-1 4-15,-2 0-6 16,0 0 6-16,1 0-5 15,-3 0 2-15,4 0 3 16,1 0 1-16,5 0 0 16,0 0 0-16,1 0 6 15,3 0-2-15,2 0 3 16,1 0-2-16,0 0 2 16,1 0-2-16,-2 0-4 15,-4-1 1-15,-4-3-6 16,0 1 3-16,-1 1-3 15,-5 0 6-15,3-3-9 16,-1 3 5-16,-3-3-2 0,3 1 4 16,-5 1-5-16,-1-1 4 15,3 2 0-15,-4-3-3 16,2 1 3-16,2 0-4 16,2-1 5-16,2 3-6 15,5-5 8-15,3-2-4 16,2 0 7-16,-2-2-2 15,-6 3 1-15,-3 2 0 0,-7 3-7 16,-2 2 3 0,1 1-6-16,0 0 4 15,0 0-3-15,6 0 2 16,0 0-1-16,0 0 1 0,1 0 0 16,-4 0-2-16,-3 0 5 15,-4 0-8-15,-4 0 7 16,-4 0-4-16,-4 0 3 15,-2 0-4-15,-1 0 2 16,-3 0-1-16,0 0 1 16,-2 0 2-16,1 0-3 15,-2 0 3-15,0 0-2 16,0 0 5-16,0 0-1 16,0 0 5-16,0 0-5 15,0 0-3-15,0 0 0 16,0 0-1-16,0 0 3 15,0 0-6-15,0 0 4 0,0 0-3 16,0 0-1-16,0 0-15 16,3 0-38-16,-3 0-95 15,0-4-261-15</inkml:trace>
  <inkml:trace contextRef="#ctx0" brushRef="#br0" timeOffset="126481.83">12152 9604 26 0</inkml:trace>
  <inkml:trace contextRef="#ctx0" brushRef="#br0" timeOffset="142219.84">21115 4664 486 0,'-19'0'18'15,"-5"0"-15"-15,7 0 10 16,13-1 28-16,0 1 6 15,4 0-28-15,0 0-7 16,0 0-7-16,0 0 1 16,-2 0-6-16,-4 0 2 0,-6 19-3 15,-4 11 8 1,-5 8-4-16,0-1-3 16,3-1 1-16,3-1-2 15,4-4 4-15,3-2-4 0,2-4 4 16,5-4-6-16,1 4 6 15,0-1-5-15,0 4 4 16,3-1-1-16,7 1-3 16,6-1 6-16,3-1-6 15,3-1 4-15,3-3-7 16,-1-2 8-16,4-5-5 16,0-1 3-16,3-5-1 15,2-2 1-15,5-2-1 16,2-5-1-16,4 0 2 15,0 0-2-15,0 0 1 16,-5-11-2-16,-3 3 2 16,-2-5-6-16,-1-3 5 0,-3-2-2 15,-1-5-1-15,-3-4 2 16,-1-2-3-16,-5-5 6 16,-3 0-5-16,-5 1 4 15,-5-2 0-15,-5 2 0 16,-2-1 1-16,0-2-1 15,-10 6 2-15,-4-5-1 16,-2 0 1-16,-2 3-4 16,-1-4 12-16,1 6-9 15,-6 1 2-15,0 3 1 16,-3 6 4-16,-4 5-2 16,-5 5-3-16,-4 5 0 0,-9 3-6 15,-6 2 2-15,-5 8 4 16,-1 12-3-16,7 5-2 15,5 4 1-15,15-1-9 16,10-1-12-16,11-1-19 16,10-2-26-16,3-6-75 15</inkml:trace>
  <inkml:trace contextRef="#ctx0" brushRef="#br0" timeOffset="143607.67">23577 6833 573 0,'-48'-3'-9'0,"-1"1"12"15,11 2 21-15,6 0 12 16,4 3-16-16,10 6-3 16,-1 4-14-16,1 8 2 0,1 6-5 15,1 10 3 1,3 6-4-16,2 6 2 16,5 7-1-16,6-1-1 15,0-2 3-15,18-2-5 0,10-7 3 16,5-4-4-16,6-5 6 15,5-3-5-15,4-6 4 16,6-3-4-16,-2-9 2 16,-1-5 0-16,-1-6-1 15,-3-3 6-15,2 0-9 16,-6-8 9-16,3-12-7 16,-4-5 5-16,1-8-1 15,-2-6 2-15,-3-3-2 0,-4 2-2 16,-10 2 3-1,-8 3-2-15,-10 6 8 16,-3 0-4-16,-3-3 12 16,0 3-3-16,-1-2-10 0,-13 1 4 15,-2-1 2-15,-6 2-6 16,-4 0-1-16,-3-1 4 16,-6 3-3-16,-5 2 2 15,-6 2-2-15,-8 8 6 16,-2 2-3-16,-1 7-2 15,4 0-1-15,3 3-4 16,1 3 1-16,6 0-2 16,0 0-7-16,7 0-33 15,2 6-39-15,-2 3-150 16</inkml:trace>
  <inkml:trace contextRef="#ctx0" brushRef="#br0" timeOffset="144574.76">21800 4926 454 0,'-21'0'8'15,"14"-4"-4"-15,1 0 33 16,1 3 21-16,1 1-21 15,4 0-19-15,0 0-7 16,0 0-1-16,0 0-7 16,0 0 1-16,3 0-7 15,15 0 6-15,9 0-2 0,7 0 5 16,6 0-1-16,11 0-4 16,7 0 5-16,9 0-6 15,7 3 6 1,4 2-8-16,5 5 6 0,2 1-4 15,-4 4 0-15,-4 1 1 16,-6-3-1-16,-7 2 3 16,-2 0-5-16,-6-3 5 15,-8 2-6-15,-2-1 8 16,-12-5-8-16,-9-1 5 16,-6-4-3-16,-9-1 2 15,-4 0-1-15,-3-1-1 16,-3 1 4-16,0-2-4 0,0 0-5 15,0-2-32 1,0-20-48-16,-9-9-204 16</inkml:trace>
  <inkml:trace contextRef="#ctx0" brushRef="#br0" timeOffset="144835.31">22771 4826 531 0,'0'0'11'16,"0"0"-18"-16,0 0-2 15,0 3-1-15,15 14 10 16,3 9 0-16,1 6 10 16,4 6-7-16,-4 2 2 15,-1 3 0-15,-10-2-1 16,-8-4-2-16,-4-4 3 16,-25-2 1-16,-7-3 4 15,-3-5 9-15,-2-5-5 0,6-5 5 16,9-5-15-16,7-4 3 15,13 0-9-15,5-4 2 16,1 0-48-16,12 0-73 16,19-13-155-16</inkml:trace>
  <inkml:trace contextRef="#ctx0" brushRef="#br0" timeOffset="145288.1">23154 4825 622 0,'-39'10'-13'0,"4"7"15"16,6 7 0-16,5 10 7 16,4 6-4-16,6 13 5 15,4 5-8-15,8 8 3 16,2 2-3-16,6 4 3 15,21-2-3-15,4 0 0 16,9-3 4-16,10-9-11 0,6-10 9 16,11-13-10-1,9-18 8-15,0-15-4 16,1-4-2-16,-11-31-1 16,-11-14-1-16,-13-8 12 0,-17-10-6 15,-14-1 5-15,-11 0-6 16,-9-2 7-16,-24 3 3 15,-12 5 9-15,-9 6 4 16,-11 5 6-16,-2 9-17 16,3 12-2-16,2 10 2 15,7 11-12-15,5 7 4 16,6 0-6-16,6 18 4 16,10 8-12-16,11 15-26 15,12 8-35-15,5-1-56 16,13-2-273-16</inkml:trace>
  <inkml:trace contextRef="#ctx0" brushRef="#br0" timeOffset="145655.14">23571 5653 420 0,'0'7'73'15,"0"4"-88"-15,0 12 20 16,0 13 5-16,0 14 23 0,-1 13-5 16,1 10-4-16,0 7-5 15,0 2-3-15,0 4 11 16,4-3-22-1,0-3 3-15,-2-7-1 0,-1-6-1 16,-1-10-4-16,2-7-1 16,-1-7 3-16,-1-8-6 15,2-9 7-15,-1-4-8 16,-1-6 7-16,0-2-8 16,0-1-12-16,-7-3-28 15,-12-6-51-15,-10-4-151 16</inkml:trace>
  <inkml:trace contextRef="#ctx0" brushRef="#br0" timeOffset="145974.26">23319 6521 594 0,'0'0'4'16,"0"7"-8"-16,9 11-4 15,8 8 14-15,5 13 12 16,8-1-5-16,-1-3-11 16,6-6 4-16,-1-8-6 15,-1-6 6-15,0-7-5 0,-2-8 2 16,5 0-2-16,7-24 5 16,3-14 2-16,1-4-4 15,-12 6 3 1,-10 8-7-16,-11 11 3 0,-8 5-3 15,-3 1 6-15,-3 1-6 16,0 0 1-16,0 3-8 16,0 0-32-16,-9 1-83 15,-11-4-269-15</inkml:trace>
  <inkml:trace contextRef="#ctx0" brushRef="#br0" timeOffset="149223.51">21808 4997 5 0,'-3'-2'9'0,"-2"-1"5"16,-1-2-14-16,2 3 9 15,-4-2-3-15,4 0 13 16,-2 1 4-16,1 0-8 15,1 2-8-15,-3-1 6 16,5 2-1-16,-1 0-8 0,2 0-6 16,1 0 5-16,-2 0 1 15,2 0 0-15,-1 0 2 16,-1-1 14 0,2-2-1-16,-1 0-4 0,-1 0 4 15,-1 2-3-15,0 1-7 16,2-2 4-16,-4 2 6 15,1 0-1-15,2-1-2 16,-1 1 0-16,2-1 12 16,-2 1 1-16,1-1 4 15,1-1-13-15,-1 2 5 16,1-1-1-16,1 1-4 0,0 0-4 16,0 0-2-16,0 0-4 15,0 0-8-15,0 0 3 16,0 0-6-1,0-2 3-15,0 2-3 0,0 0 2 16,0 0-1-16,0 0 1 16,0-1 2-16,0 1 0 15,0 0 2-15,0 0-6 16,0 0 5-16,0 0-6 16,0 0 2-16,0 0-3 15,0 0-3-15,4 0 2 16,11 0 5-16,2-1 2 15,0-1-3-15,3-1 3 0,2 2-4 16,0-1 3-16,4 0 0 16,-2-1-1-1,1 3-2-15,3-1 2 16,-2 1-1-16,-3 0-1 0,1 0 3 16,-1 0-3-16,-3 0 2 15,1 0-1-15,-6 0 1 16,4 0-2-16,1 0 1 15,1 0 0-15,2 0 0 16,-3 0 2-16,-2 0-4 16,-1 1 4-16,-1 3-4 15,3-1 3-15,0 0 0 16,2 2-2-16,0 0 1 16,0 0 0-16,1-1 1 15,2-1-3-15,-2 4 5 16,1 0-6-16,-1 0 5 0,3 1-3 15,0-2 2-15,-3-1-2 16,0 0 3-16,-3-3-2 16,-1 1-1-16,1 0 2 15,2-2-2-15,-1 1 4 16,5 1-5-16,-3 2 3 16,-2 1-3-16,1 1 3 15,-2 0-1-15,0 0 0 16,1 2 0-16,0 0-2 15,3-1 5-15,2-2-5 16,0 3 5-16,2-2-5 16,1 0 3-16,-1-1-1 15,1-1 1-15,-3-1-1 0,-3-1 0 16,-5 0 1-16,-6-2-2 16,-5-1 2-16,-4 0-3 15,-2 0 4-15,0 0-3 16,0 0 3-16,0 2-1 15,0-2 1-15,0 0 3 16,0 0-6-16,0 0-6 16,0 0-21-16,0 0-54 0,0-13-120 15</inkml:trace>
  <inkml:trace contextRef="#ctx0" brushRef="#br0" timeOffset="149507.76">22844 4960 377 0,'0'3'-8'0,"5"-2"-15"16,15 9 23-16,5-2 3 15,3 5 1-15,-3-1-2 16,-3 4-3-16,-4 2 6 15,-4 0-7-15,-10 0 2 16,-4 0-3-16,-3-2 1 16,-18 0 10-16,-5 0-1 0,-4 1 4 15,-1-2-8-15,2-3 2 16,8-1-12-16,3-2-7 16,12-3-87-16</inkml:trace>
  <inkml:trace contextRef="#ctx0" brushRef="#br0" timeOffset="151399.6">22321 5168 281 0,'0'3'20'0,"0"-3"-3"16,0 0 33-16,-16 2-15 16,-5 2-13-16,-4-2 0 0,-3 3-15 15,1-5 7-15,-3 0 16 16,-1 0-6-16,2-14-12 16,1-3-10-16,1-7 5 15,8-5-8-15,3-8 1 16,11-8-2-16,5-1-1 15,8 0 3-15,17 5-6 16,12 3 3-16,12 2-2 16,8 5 7-16,5 5-3 15,-1 6 2-15,-8 9-3 16,-7 10 2-16,-7 1-5 16,-14 4-8-16,-6 17-5 0,-13 5 0 15,-6 6 8-15,0 5 0 16,-13-4 13-16,-7 0-23 15,-5-5 15-15,-6-3 4 16,-4-2 2-16,-3-7 1 16,-5 2-4-16,-2-4 4 15,0-5-9-15,5-5 11 16,3-4-5-16,7-6 2 16,5-13-1-16,7-9-1 15,12-1-4-15,4-5 2 16,2 1 5-16,8 4-9 15,13 1 6-15,5 3 2 16,4 1 3-16,4 6-9 0,1 4 5 16,-1 10-3-16,-1 4-18 15,-6 4-16-15,-7 20-4 16,-8 8 2-16,-5 6 11 16,-6 3-28-16,-1 1 10 15,-1-2-12-15</inkml:trace>
  <inkml:trace contextRef="#ctx0" brushRef="#br0" timeOffset="151451.47">22147 5118 4 0,'-33'3'32'16</inkml:trace>
  <inkml:trace contextRef="#ctx0" brushRef="#br0" timeOffset="153574.44">21364 5427 101 0,'-7'-9'19'16,"1"1"-9"-16,-4 0 46 15,4-1 3-15,0 1-13 16,2 1-14-16,3 0-3 15,-1 3 22-15,1 3-14 16,1 0-4-16,-2 1-4 16,2 0-7-16,0 0-8 15,0 0-4-15,-1 0-10 0,1 0-2 16,0 3-4-16,0 15 8 16,0 7 2-1,0 7 6-15,0 10-2 16,4 5-7-16,-1 10 5 0,4 3-3 15,-2 4 7-15,-1-1-3 16,-1-1-3-16,2-2-1 16,1-5 6-16,0-9 0 15,0-9-9-15,-2-12 5 16,1-3-8-16,-4-6 5 16,1-5-3-16,-2-4 3 15,0-4-1-15,0-2 0 16,0-1-1-16,0 0-2 0,0 0-9 15,0 0-14-15,-18 0-61 16,-8-21-63 0</inkml:trace>
  <inkml:trace contextRef="#ctx0" brushRef="#br0" timeOffset="153918.53">21151 5909 498 0,'0'2'12'16,"0"1"-18"-16,1 8 12 16,7 11-2-16,6 13 28 15,3 8-14-15,5 3-8 16,5-4-8-16,1-8 1 16,1-4-2-16,-4-8-3 15,-3-10 2-15,-2-5-1 0,-4-7 2 16,0 0-4-16,6-21 12 15,4-16-6-15,7-13 2 16,0-5-3-16,2 4-1 16,-3 4-1-16,-7 8 0 15,4 9 3-15,-7 6-6 16,-8 8 5-16,-3 8-10 16,-6 6-4-16,-5 0-14 15,3 2-12-15,-2 0-26 16,-1 0-22-16,0 0-105 15</inkml:trace>
  <inkml:trace contextRef="#ctx0" brushRef="#br0" timeOffset="154622.68">21386 6383 205 0,'-22'3'225'16,"-1"0"-221"-16,6 1 10 0,2-1 29 15,3-2 1-15,1 2-15 16,4 0-8-16,-1 0-8 15,-2 2 11-15,-2 4-9 16,-3 5-7-16,-1 6-2 16,0 9-4-16,-2 3 3 15,1 6-1-15,5 1 3 16,2 4-8-16,3-3 6 16,4 1-5-16,3-5 7 15,0-5-7-15,0-1 2 16,11-1-4-16,4 7 1 15,5 2 4-15,2-2-6 16,6 2 5-16,8-4-6 0,1-4 5 16,2-4-4-16,0-8 3 15,2-7-1-15,0-8-1 16,-1-3 1-16,1-8 1 16,-2-18-1-16,-1-11-3 15,-4-7 6-15,-7-6-3 16,-7-7 2-16,-8-7 1 15,-6-5 3-15,-6-5-5 16,0 2 1-16,-1 10 1 16,-14 8-5-16,-3 11 6 15,0 8-5-15,-3 6 7 16,-1 4-3-16,1 4 2 0,-3 2 2 16,-3 5-2-16,-2 2 2 15,-6 6-2-15,-4 1-3 16,0 4-2-16,0 1 5 15,3 0-7-15,9 0 2 16,8 0-4-16,11 3-3 16,7 2-9-16,1 8-16 15,7 4-16-15,22 5 6 16,8-2-65-16,7-13-129 16</inkml:trace>
  <inkml:trace contextRef="#ctx0" brushRef="#br0" timeOffset="155155.1">21747 6420 335 0,'-14'0'94'16,"4"0"-93"-16,7 0 6 16,3 0 29-16,0 0-21 15,0 0-15-15,4 0-8 0,19-9 11 16,12-9 6-16,13-8 16 16,10-7 10-16,8-5-21 15,5-5 8 1,8-6-13-16,7-2 3 0,2-6-6 15,3-3 3-15,-6 4-6 16,-9 4-3-16,-14 6 3 16,-11 8-1-16,-11 5-1 15,-11 4 2-15,-8 6 0 16,-8 5-1-16,-6 6 3 16,-4 3-2-16,-1 4 9 15,-2 0-6-15,1 3-3 16,4 0-1-16,1 1-2 15,6-4 0-15,3 2-3 16,5-6 5-16,7 1-5 16,1-2 4-16,-1 0-1 15,-7 2 1-15,-4 1-1 0,-7 3 0 16,-4 1-2-16,-5-1-15 16,0-3-17-16,0 0-39 15,-11-4-85-15,-11-1-123 16</inkml:trace>
  <inkml:trace contextRef="#ctx0" brushRef="#br0" timeOffset="155435.34">22800 5555 517 0,'0'0'7'15,"0"0"-3"-15,0 0 1 0,0 1 6 16,11 5-17-16,15 3 4 15,5 8 11-15,3 1-1 16,-6 3-5-16,-6 1-2 16,-8-1 3-16,-9-1-4 15,-5-1 4-15,0 6 1 16,-19 6 25-16,-8 2-7 16,-4-2-6-16,2-5-8 15,10-6-3-15,5-7-5 16,8-5-2-16,6-6-20 15,12-2-73-15,18-12-74 16</inkml:trace>
  <inkml:trace contextRef="#ctx0" brushRef="#br0" timeOffset="156714.94">23328 4705 231 0,'-10'-10'172'0,"7"9"-164"0,3 1 33 16,-2 0-15-16,2 0-8 15,0 0-22-15,0 10-2 16,0 9 15-16,0 8 1 16,6-1-3-16,8 1-6 15,-2-2 3-15,1-4-6 16,0-6 3-16,-2-1-2 16,-1-10 1-16,-4-1-2 15,2-3-2-15,2 0 3 16,6-11 4-16,10-17 1 15,0-6-3-15,-1-2 0 0,-2 3-2 16,1-1 3-16,-3 4-4 16,0-1 3-1,-2 1-2-15,-2 7 2 16,-4 7-2-16,-7 6-2 0,-2 7 0 16,-4 3-5-16,0 0 9 15,0 0-7-15,0 0-2 16,-9 14-7-16,-5 10 29 15,-7 6-1-15,-2 4-2 16,3 0-5-16,1-4-6 16,2 0 5-16,0-2-6 15,-2-4 3-15,0 1-3 0,-1-2 3 16,-1-3 1-16,1 1-5 16,3-10 6-16,8-5-4 15,0-2 5 1,3-4 0-16,-6 0-4 0,-5-10-4 15,-6-15 1-15,1-6 2 16,-2-7-2-16,2-4-4 16,-2-2 6-16,3 0 1 15,0 4-1-15,1 2 2 16,3 5-2-16,4 3 3 16,4 11-4-16,4 8 3 15,2 5 0-15,3 6 0 16,0 0-6-16,0 1-7 15,5 19 2-15,5 12 6 16,2 11 3-16,1 4 2 16,5 5 0-16,-3-2-1 15,4-6 2-15,-3-7-2 0,-3-9-1 16,-4-10 1-16,-3-10-2 16,-3-4 3-16,-3-2-4 15,1-2 6-15,-1 0-1 16,0 0 6-16,0 0 4 15,0 0 1-15,0 0-7 16,0 0-6-16,-3-7-3 16,-1-3-29-16,-2-2-61 15</inkml:trace>
  <inkml:trace contextRef="#ctx0" brushRef="#br0" timeOffset="160374.16">21420 5005 144 0,'-13'0'12'16,"-1"0"-3"-16,6 0 34 16,0 0 25-1,1 0-18-15,1 0-7 16,-1 0-15-16,2 0 15 0,2 0-15 15,0-1 11-15,1 0-9 16,2 0-9-16,0 1-4 16,0 0-6-16,0 0-2 15,0 0 0-15,0 0-2 16,0 0-7-16,0 0 2 16,0 0-2-16,0 0 1 15,0 0-1-15,0 0 0 16,0 0-1-16,0 0 1 15,0 0 1-15,0 0-3 0,0 0 2 16,0 0-3 0,0 0 4-16,0 0-3 15,0 0-2-15,0 0-5 0,0 0-6 16,0 0 1-16,0-2-3 16,0 2 8-16,0 0 3 15,0 0 6-15,0 0-3 16,0 0 7-16,0 0-6 15,0 0 3-15,0-1-5 16,0-1-12-16,8-2 1 16,5-2-1-16,-2 1 2 0,-4 0 4 15,-2 2 1 1,-3 1 4-16,0 2 7 16,-2 0-2-16,0 0 2 15,0 0 1-15,0 0-2 0,0 0 1 16,0 0-4-16,0 0 3 15,0 0-6-15,0 0 6 16,0 0-4-16,0 0 3 16,0 0-1-16,0 0 0 15,0 0 1-15,0 0 0 16,0 0-1-16,0 0-2 16,1 0 1-16,7 0-8 15,3 0 8-15,6-2 2 16,0-4 2-16,4 5-2 15,1-1 0-15,3 1 0 16,-1 1-2-16,5 0 4 16,2-2-5-16,0 2 6 0,2-3-3 15,1 2 0-15,6-1 0 16,0-3 0-16,8 1 0 16,-3 1 0-16,4 2 1 15,2-1-2-15,-1 2 2 16,1 0-2-16,-7 0 1 15,-2 0 0-15,1 0 0 16,-2 0 0-16,-3 2 0 16,2 6 1-16,-1 2-2 15,0 0 1-15,2 1 0 16,-2 0 0-16,2 0 0 16,-4-1 0-16,1-2 0 0,1 2 0 15,0-3 0-15,-3-1 0 16,-2-1 1-16,-6-2-2 15,-1 0 2-15,-2-1-2 16,-2 3 2-16,-1-1-1 16,-1 1 0-16,1 2 0 15,-4-1-1-15,0-1 2 16,1 4-2-16,-4-2 3 16,0 1-3-16,0-1 2 15,-3 0-3-15,1-2 3 16,-1 1 0-16,0 0-1 15,0-1 1-15,-1 1-2 16,-1-3 4-16,-3 1-6 0,-4-2 6 16,0 0-6-16,-3-1 4 15,0 1-3-15,0-2-16 16,0 0-37 0,-6 0-196-16</inkml:trace>
  <inkml:trace contextRef="#ctx0" brushRef="#br0" timeOffset="160654.41">22971 4995 245 0,'0'12'6'0,"0"4"-3"15,4 3-1-15,5 0 6 16,3 1 4-16,-4-3-1 15,-2-2-4-15,-3-7 5 16,-3-1 1-16,-6-3 38 16,-26 1 27-16,-13 4-49 15,-10-1 6-15,-3-1-10 16,5-1-11-16,9-2-10 16,12 0-1-16,9 0-10 15,14 4-55-15,5 0-99 16</inkml:trace>
  <inkml:trace contextRef="#ctx0" brushRef="#br0" timeOffset="162394.78">21277 5431 16 0,'-1'-2'38'16,"-1"1"-12"-16,-1 0-4 16,0 1 8-16,-2 0-16 15,-1 0-7-15,-3-3-3 16,1-1-3-16,-2-3 12 16,2 1 15-16,2 1-15 15,2-4-7-15,1 0 5 0,0-5-5 16,0 0-6-16,2 0 5 15,-2 1-7-15,-2 5 9 16,4 2 18-16,-2 0 13 16,1 2-7-16,2 3 9 15,-1 1-3-15,1 0-13 16,0 0-8-16,0 0-7 16,0 0-4-16,0 0 1 15,0 0-2-15,-2 0-1 16,2 0-2-16,0 0 0 15,-1 3-1-15,-2 14 5 16,-2 6 2-16,-2 1-3 16,-1 2 2-16,5-3 0 0,2 2-4 15,-2 3 3-15,3 1-4 16,-3 5 2-16,3-2 2 16,-2 3-1-16,1 1 0 15,-1-2 0-15,1-4 6 16,-1 2-8-16,0 0 0 15,0 0 2-15,1 5 3 16,1-1-5-16,-2 0 1 16,2 2 3-16,0-2 1 15,0-3-2-15,0-4-5 16,0-2 5-16,3-3-5 16,6 1 5-16,-2-3-4 0,1 0 5 15,-1 3-4-15,2-3-2 16,0 2 3-16,0 0-4 15,0-4 5-15,1 0-6 16,1-2 3-16,1 0-3 16,1-3 5-16,-1 0-4 15,4-2 2-15,2 0 2 16,-3 2-5-16,3-1 5 16,-1 0-5-16,-1-3 5 15,-4-2-4-15,2-2 4 16,-1 2-6-16,0-2 4 15,6 0-2-15,5-2 3 16,3-2-1-16,0 0 0 0,0-2 2 16,1-1-6-16,2 0 8 15,0 0-5-15,-1 0 2 16,4 0-1 0,1-3-2-16,6-6 3 0,4-2-4 15,3-2 5-15,-2-4-5 16,1 1 6-16,-4-2-6 15,-3 2 4-15,-3 1-2 16,-5 3 2-16,-1 0-2 16,-4 0 0-16,3-1 2 15,-1-2-4-15,3 0 3 16,2 0-2-16,-2-1 2 0,2 1-1 16,-6 0 0-16,-2 0 0 15,-1 3-1-15,-5 1 3 16,1-1-4-16,2-3 5 15,-1 2-6-15,0-2 5 16,1-3-3-16,-3 1 2 16,2-1-1-16,3-2 0 15,-3-2 1-15,-2 4-1 16,-1 1 1-16,-3 1-2 16,1 0 3-16,-2 3-4 15,5-7 4-15,-1-1-2 16,1-1 1-16,0-1-3 15,-2 4 4-15,-2 4-2 0,0 1 0 16,1 0 1-16,-2 1-3 16,0 3 4-16,-3 2-4 15,-5 5 3 1,-3-3-2-16,-1 6 2 0,-2 0-1 16,0-1 1-16,0 1 2 15,0 0-4-15,0 0 10 16,0 0-5-16,0 0 3 15,0 0-5-15,0 0 0 16,0 0-1-16,0 0-1 16,0 0 2-16,0 0-4 15,0 0 3-15,1-1-2 0,6-3 3 16,4-9-14-16,2-3-16 16,-3-8-102-1,-10-1-111-15</inkml:trace>
  <inkml:trace contextRef="#ctx0" brushRef="#br0" timeOffset="162687">22628 5705 540 0,'-3'0'-3'15,"3"0"-13"-15,2 0-4 16,20 0 14-16,10 1 9 0,7 2 1 15,2 0-2-15,-5 1 3 16,-4 3-6 0,-8 1 4-16,-6 3-5 15,-8 2 5-15,-7 2-4 0,-3 5 5 16,0 5 10-16,-13 8 10 16,-9 7-7-16,-4 0-14 15,3 0 2-15,5-3-8 16,3 1 4-16,3 0-38 15,0-8-75-15,3-12-245 16</inkml:trace>
  <inkml:trace contextRef="#ctx0" brushRef="#br0" timeOffset="165319.68">23429 5577 44 0,'3'-2'3'0,"-3"2"2"16,2 0 38 0,-2-1 20-16,0 1 7 15,0 0-3-15,0 0-21 0,0 0 10 16,0 0-15-16,0 0-11 16,0 0-5-16,0 0-8 15,0 0-11-15,0 0-5 16,0 0 2-16,0 0-8 15,0 0 5-15,-3 0 0 16,-5 1-2-16,-3 5 5 16,-1 1-3-16,-1 0 4 15,-3 0-6-15,-1-2 6 16,-1 1-6-16,-5-4 5 16,1-2-3-16,-1 0 2 15,-5 0-1-15,-2-2 3 0,-2-12-1 16,-5-4 0-16,-1-4-1 15,-3-5-4-15,-4-2 2 16,-1-1-1-16,4 2 2 16,4-2-3-16,6 0 4 15,7-2 2-15,8 2 2 16,4-1-1-16,9 4-7 16,2-3 1-16,2-1-3 15,0 4 6-15,5-2-6 16,8 4 2-16,-3 2-3 15,1 4 4-15,-4-1 1 16,2 2-3-16,-1 3 6 16,0 0-6-16,1-2 2 0,2 0 0 15,2 1 2-15,2-2-5 16,4 4 6-16,1-3-5 16,4 7 3-16,1-1 0 15,0 3-3-15,0 1 3 16,-2 0-1-16,4 0 2 15,3 3-3-15,3 2 2 16,4 2-2-16,3-1 2 16,-1 1 0-16,1 0 0 15,-2 0 2-15,-2 0-5 16,-5 0 4-16,1 0-2 16,-4 5 4-16,-1 1-7 0,0 2 4 15,-2 2 0-15,-3 1-1 16,4 3 1-16,-3 1-2 15,2 4 4-15,0-1-5 16,-2 0 6-16,-2 0-5 16,-3 3 5-16,-2 2-5 15,-5 4 2-15,-3 3 0 16,-4 1-1-16,-1 1 4 16,-3 0-6-16,0 1 6 15,0 0-5-15,-7-2 5 16,-2 1-4-16,-1-2 3 15,-3 0-2-15,0-1-2 16,-5 0 7-16,0-1-5 0,-4-1 2 16,-1-4-4-16,2-5 3 15,-5-1 1-15,-3-4 4 16,-5-1-5-16,-6-3 2 16,-2-3-2-16,-4-2-1 15,-9-4 2-15,-5 0-4 16,-1 0 4-16,2-7-6 15,1-5 2-15,4-2 2 16,6-3-1-16,-1 3 2 16,10 2-1-16,4-1 0 15,5 1-1-15,8-4 1 16,1-1-8-16,7-6 14 0,4-3-11 16,4-6 6-16,5-4-2 15,1-3 0-15,0-3-7 16,0 2-5-16,3 2 5 15,4 3-2-15,0 4 7 16,4 0 1-16,7 2 3 16,1 1-4-16,8 4 2 15,3 2 0-15,3 3-3 16,3 3 4-16,0 1-2 16,2 5 3-16,-3 3-2 15,4 2 1-15,0 2-1 16,4 3 1-16,4 0 0 15,0 0-1-15,5 6 3 0,0 2-3 16,0 0 2-16,2 2-3 16,-9-1 4-1,-4 0-4-15,-4 6 4 16,-10-1-4-16,-3 4 1 0,-6 5 0 16,-5 2-1-16,-5 5-1 15,-4 6 4-15,-4 3 3 16,0 6-5-16,0 1-2 15,-6 6-21-15,-10 6-23 16,-8 4-102-16</inkml:trace>
  <inkml:trace contextRef="#ctx0" brushRef="#br0" timeOffset="168799.63">23331 5914 86 0,'-16'-9'21'15,"8"-2"-20"-15,5 5-8 0,0-3 11 16,3 0-2-16,0-2-57 15</inkml:trace>
  <inkml:trace contextRef="#ctx0" brushRef="#br0" timeOffset="184379.25">21158 4640 268 0,'3'-2'44'15,"-3"1"8"1,0 1 25-16,0 0-10 16,0 0-16-16,0 0-12 15,0 0-12-15,0 0-6 0,0 0-14 16,0 0-3-16,0 0-3 15,0-1 1-15,0 1-2 16,0 0-3-16,0 0 6 16,0 0-7-16,0 0 6 15,0 0-13-15,0 0-27 16,0 0-46-16,0 0-47 16,3 0-122-16</inkml:trace>
  <inkml:trace contextRef="#ctx0" brushRef="#br0" timeOffset="187342.58">21297 4829 18 0,'1'-4'-18'0,"4"0"18"16,-1 1 0-16,2-1 1 15,2 0 8-15,0 1 28 16,-2-1 3-16,-1-1-15 16,-4 4 6-16,1-2-5 15,-2 3 0-15,0 0-3 16,1-1 13-16,-1 1 8 0,0-2 0 16,0-2 21-16,0-3-16 15,-6-1-28-15,-7 0-13 16,-3-2 6-16,4 4 0 15,-3-1 7-15,3 3-9 16,-1 1-3-16,2 3 5 16,-1 0-6-16,3 0 3 15,0 0-13-15,0 0 7 16,-2 5 0-16,-3 8-7 16,-2 5 2-16,2 1 3 15,1 0 2-15,4-2-7 16,1-5 6-16,4 0-6 0,1-4 5 15,1-1-4-15,2-4 2 16,0-2-4-16,0-1 0 16,0 2 1-1,0-2-5-15,0 1 8 0,0 2-2 16,3-2 2-16,8 2-2 16,1-2 2-16,4 1 0 15,1-1-1-15,2-1 2 16,2 0-2-16,0 3 3 15,1-3-4-15,-3 1 4 16,1 2-4-16,-2-2 2 16,-2 2-1-16,-3-2-1 15,-2 1 2-15,2-1-2 0,-4 1 3 16,0-1-4-16,1-1 5 16,-4 2-5-1,2-2 3-15,-2 1-2 16,3 0 1-16,-2 3-1 0,1-1 2 15,-1 3-1-15,0-2-2 16,1 1 2-16,-2 1-2 16,0 5 4-16,2 0-4 15,-3-1 4-15,0 0-5 16,-1 0 4-16,-2-4-1 16,-1 1 0-16,-1 0-1 15,0-2-3-15,0 3 6 0,0 3-6 16,-4 3 7-1,-9 3 1-15,-1-3-1 16,2-2-2-16,-1-2 0 16,2-2 4-16,4-1-6 0,-3-3 7 15,2 0-4-15,-1 1 2 16,-4-1-3-16,2-2 6 16,-1 1 0-16,-3-1 3 15,3-1-3-15,-2 0 0 16,2-1 4-16,-3 0-9 15,-2 0 3-15,0 0-7 16,-1 0 6-16,1 0-3 16,2 0 0-16,1-4 2 15,5 0-2-15,-3 0 2 16,1 0-3-16,4 0 2 16,-1-2-6-16,1 1 6 15,4 3-2-15,-1-1 5 0,2 2-5 16,1 1 0-16,-1 0-8 15,2 0-9-15,0 0-9 16,0-1-23-16,0-1-35 16,0-2-60-16,3-3-168 15</inkml:trace>
  <inkml:trace contextRef="#ctx0" brushRef="#br0" timeOffset="188738.67">21191 4857 285 0,'0'0'5'16,"0"0"14"-16,-1 0 33 16,-1 0 6-16,2 0-28 15,0 0-15-15,0 0-1 16,0 0-5-16,0 0-3 15,0 0-7-15,0 0 5 16,0 0-5-16,0 0 1 16,0 0 3-16,0 0-1 15,0-3 0-15,0-1-3 0,0-3 2 16,0-1-2-16,0 1 2 16,0-1-2-1,3 0 2-15,5-1-2 16,-1-3 1-16,0 3-1 0,2 2 1 15,-1 3-1-15,1-1-1 16,0 3 1-16,-3 0-4 16,3 1 9-16,2 1-9 15,3-2 6-15,1 1-1 16,0-2 0-16,1 3 1 16,-1-1-2-16,-2 1 1 15,1 0-1-15,-4 0 2 0,2 0-4 16,-3 0 4-16,-1 0-3 15,0 0 2 1,0 0-2-16,1 3 0 16,2 2 2-16,0 3-2 0,0 0 6 15,-1-4-9-15,-3 3 8 16,-1-3-5-16,-1-1 5 16,-4-2-4-16,2 2 2 15,-1-1-1-15,1-1 0 16,0 0 2-16,-3-1-3 15,1 0 5-15,-1 1-5 16,2-1 4-16,1 0-3 16,1 0 2-16,2 2-2 0,2-2 2 15,-4 0-28 1,0 0-134-16</inkml:trace>
  <inkml:trace contextRef="#ctx0" brushRef="#br0" timeOffset="205926.67">23717 6943 457 0,'-8'-2'3'0,"-2"-1"2"15,4 1 29-15,6 2 2 16,0 0-22-16,0 0-14 16,0 0-3-16,0 0-2 15,0 0-15-15,0 0-9 0,0 0 1 16,0 0 23-1,0 0 0-15,0 0 4 16,0 0 1-16,0 0 1 16,0 0 2-16,0 0 14 0,0 0 8 15,0 0 0-15,0 0 1 16,0 0-14-16,0 0 4 16,0 0-4-16,0 0-2 15,0 0-4-15,0 0 1 16,0 0-6-16,0 0-7 15,0 9 5-15,-4 14 6 16,-1 11 4-16,-2 5-3 0,1 2-1 16,-1 2-1-16,0 0-1 15,1 7 3 1,2 3-5-16,1-4 4 16,1-5-6-16,2-6 5 0,0-12-6 15,0-7 4-15,0-8-4 16,6-2 1-16,5-4 0 15,5 1 0-15,-1-3 3 16,6-2-3-16,0-1 5 16,-5 0-7-16,5 0 3 15,-3-1-11-15,0-10 8 16,-3-1-14-16,-3 0-1 16,-6 1 2-16,-5 3 0 15,-1 2 0-15,0 0-27 16,0 4-12-16,-10 2-54 15,-10 0-153-15</inkml:trace>
  <inkml:trace contextRef="#ctx0" brushRef="#br0" timeOffset="206359.57">23415 7193 528 0,'-6'-4'-4'16,"6"0"4"-16,0-2 22 15,9-6-3-15,22-8-8 16,15-3-1-16,7-3-2 15,4 3-5-15,2-1 0 16,-6 5 2-16,-3 2-6 16,-9 6 4-16,-8 4-4 15,-11 3 3-15,-12 2-4 16,-5 1 2-16,-4 1-1 16,-1 0 5-16,0 0 4 15,0 0 2-15,0 0 14 16,0 0-8-16,-3 0-7 15,0 0-7-15,2 0 3 0,1 0-5 16,0 0 1-16,0 0-1 16,0 0-15-16,0 0-36 15,0 3-53-15,3-1-27 16</inkml:trace>
  <inkml:trace contextRef="#ctx0" brushRef="#br0" timeOffset="207086.68">23719 6901 396 0,'-2'-2'5'0,"0"1"6"16,2 1 42-16,0 0-14 16,0 0-17-16,0 0-13 15,0 0 5-15,0 0-7 16,0 0-5-16,0 0-1 15,0 14 1-15,0 10 11 16,0 8 3-16,0 12 5 16,-1 5-13-16,1 5 7 0,-2 6 1 15,1 1-6-15,1-2-3 16,0-7-2 0,0-9 0-16,0-11-5 15,0-8 5-15,11-7-8 0,0-8 2 16,3-2 0-16,6-1 2 15,3-6-3-15,7 0 3 16,7 0-1-16,0-15 2 16,-3-3 2-16,-2-2-6 15,-7 3 3-15,-8 4-4 16,-6 6 3-16,-5 2-1 16,-4 3 1-16,-1 0 1 15,-1 2-1-15,0 0 5 0,0 0 1 16,0 0 4-16,0 0-4 15,0 0-4 1,0 0-3-16,2 0-24 16,8 0-66-16,3 0-84 0</inkml:trace>
  <inkml:trace contextRef="#ctx0" brushRef="#br0" timeOffset="-204478.46">21294 4016 551 0,'-6'-2'3'15,"4"0"-8"-15,2 2 6 16,0 0 1-16,0 4-3 15,3 21-1-15,14 13 4 16,-1 7 0-16,0 2-1 0,3-2-2 16,-6 0 2-16,-3-4-2 15,0-5 4-15,-4-3-5 16,-3-9 3-16,1-10-1 16,-3-9 0-16,-1-3 0 15,2-2 6-15,-1 0 5 16,1 0 2-16,7-18-8 15,10-20 0-15,6-15 1 16,5-8-6-16,-5 6 5 16,-5 7-7-16,-4 16 5 15,-6 6-2-15,1 10-2 16,-4 6 1-16,1 0-12 0,-2 4-35 16,0-2-34-16,-5 4-53 15</inkml:trace>
  <inkml:trace contextRef="#ctx0" brushRef="#br0" timeOffset="-201741.31">24341 6639 373 0,'0'-3'23'15,"0"3"-2"-15,0 0-7 16,-1 0 9-16,1 0-7 16,0 0-2-16,0 0-15 15,8 9-1-15,15 14 7 16,4 9 6-16,-1 7 4 16,-3 0-11-16,-8-3 6 0,-4-4-10 15,-5-11 7-15,-1-10-7 16,-4-5 3-16,-1-5-1 15,0-1 1-15,2 0 4 16,-2 0-2-16,3 0-2 16,9 0-7-16,9-29 1 15,13-28 8-15,9-29-2 16,-3-23-38-16,-5-3-31 16,-10 9-65-16</inkml:trace>
  <inkml:trace contextRef="#ctx0" brushRef="#br0" timeOffset="-195197.98">2090 10835 18 0,'-1'-6'121'15,"-4"1"-114"-15,2 0-4 16,2 4 0-16,-3-2-4 15,1-1 6-15,1 1-8 16,1 0 9-16,-1 1 16 16,2 0 4-16,-1 0-8 0,1 0 21 15,0 2 12-15,0-1-11 16,0 1 1-16,0 0-2 16,0 0 2-16,0 0-6 15,0 0-2-15,0 0-9 16,0 0-6-16,0 0-2 15,0 0-4-15,0 0 1 16,0 0-8-16,-3 0 3 16,3 0-5-16,-3 0 4 15,0 0-3-15,-6 5 0 16,-5 8 1-16,2 2-5 16,-1 0 4-16,3-2-4 0,1-3 4 15,0 3-4-15,-2 3 3 16,2-4-1-1,-1 9 0-15,3-3-2 16,-2 0-2-16,6 3 4 0,-1-3-3 16,1 2 3-16,3 3-5 15,0 1 5-15,0 1-3 16,3 2 3-16,7-3-3 16,5 3 0-16,1 0 2 15,2 3-2-15,4 0 3 16,-1-2-5-16,3 3 5 15,-3-5-3-15,3-2 2 16,1 0-2-16,2-4 1 0,-2-4 0 16,1-4 0-16,2-1 1 15,0-4-3 1,-1-3 2-16,6-4-2 16,-5 0 4-16,5 0-4 0,-2 0 4 15,2-8-1-15,-1-4 0 16,-3 0 0-16,-3 1-5 15,-6-1 1-15,-2 1-6 16,1-2 12-16,0-2-8 16,-2 1 7-16,3-4-3 15,1 1 0-15,-4-4 1 16,2-3 0-16,-5 4 0 0,-5-3-4 16,1 5 5-1,-1 3-3-15,0-2 3 16,1 1-3-16,-5-4 4 15,-1-1-3-15,-2-4 1 0,-1 0 2 16,-1 0-3-16,0 0 1 16,0-1-1-16,0 2 5 15,-9-1-8-15,-4 3 8 16,-2 1-6-16,2-2 5 16,-1-1-4-16,-2 0 1 15,-2 2 1-15,0 1-4 16,-3 3 6-16,2 0-6 15,0 3 6-15,-4 0-6 16,4-1 6-16,-4 5-6 16,-3 0 6-16,5 1-3 15,-6 2-1-15,6-2 5 16,-1 1-7-16,1 0 6 0,0 2-4 16,-1 3 7-16,1 1-5 15,3 3 3-15,-4 0 1 16,2 0-4-16,-4 10 1 15,1 3-1-15,-1 5 2 16,0-2-3-16,0 0 7 16,-1 2-7-16,0-4 5 15,6 0-4-15,-1-2-1 16,5-4 1-16,-2 1 0 16,4-4 0-16,3 1-2 15,1-1 1-15,9 0-15 16,0 4-19-16,0 0-54 0,0-7-97 15</inkml:trace>
  <inkml:trace contextRef="#ctx0" brushRef="#br0" timeOffset="-193186.59">5718 9981 162 0,'0'-8'178'0,"0"2"-173"16,-11 1 33-16,5 5 8 0,-2-2-1 16,1 2-7-16,-2-2-9 15,0 2-4 1,3 0-3-16,-3 0-1 15,-3 0-11-15,0 0-2 0,-4 9-1 16,-2 3 5-16,-3 5-4 16,2 1-5-16,-1 1 4 15,4 3-3-15,1-2 4 16,-1 4-6-16,2 5 2 16,-1 1 0-16,2 0 0 15,4 2-1-15,2-3-5 16,2 3 5-16,2 4-4 15,3 2 3-15,0-3-1 0,0-1 2 16,2-4-4 0,11-4 2-16,-1 1-2 15,6-1 0-15,-6-1 2 16,3 0-2-16,4-4 2 0,3 3-3 16,1-2 4-16,-1 0-2 15,3-1 1-15,-2-3-1 16,3 0-1-16,4-1 2 15,3-2-2-15,3-1 3 16,-2-4-6-16,3-5 7 16,-4-1-4-16,3-1 2 15,-5-3-2-15,2 0 1 16,-5 0 0-16,2 0 2 16,-3-3-1-16,-2-5-1 15,2 0 2-15,-5-3-4 16,-1-1 3-16,4-3-2 0,-4-1 1 15,6-1 0-15,-4-3-1 16,-3 2 0-16,2 0 0 16,-5-3 3-16,-1 1-4 15,4-1 3-15,-2-3-3 16,-1-1 3-16,0 3-3 16,-4-3 2-16,-1 0-1 15,-4 1 1-15,-1-4-1 16,-3 0 0-16,-1 0 3 15,-3-1-6-15,0 0 6 16,0 1-2-16,-3 0 0 16,-7-1 0-16,0 0 0 15,-3 1 0-15,-4-3-2 0,-1 5 6 16,1-2-6-16,-3 2 3 16,-2-2-1-16,-1 3 1 15,-1 3-2-15,-1 3 3 16,3 3-3-16,2 0 2 15,-4 0 1-15,2 1-3 16,-3 1 4-16,1 4-6 16,-2 0 6-16,1 2-3 15,3 2 0-15,-1 1 1 16,1 1 2-16,-2 2 0 16,-1 1-3-16,0 1 3 15,4 0-4-15,-3 0 3 0,5 0-3 16,1 7 4-16,-3 3-1 15,3 1 1-15,-1 3-1 16,-2 1-2-16,0 1 2 16,2-2-4-16,-2 3 8 15,0 2-8-15,3 0 4 16,-1 4-4-16,4 4 4 16,-1-2-6-16,2 4 4 15,1-4 1-15,7 0-4 16,3-1 1-16,3-5-33 15,0-4-36-15,0-9-110 16</inkml:trace>
  <inkml:trace contextRef="#ctx0" brushRef="#br0" timeOffset="-191913.4">2563 10661 370 0,'-14'0'16'0,"-2"6"-10"0,10-4 38 15,0-2-3-15,6 2 3 16,0-2-22-16,0 0-12 16,0 0-4-16,0 0-1 15,0 1 4-15,0-1-9 16,0 0 4-16,0 0-2 16,0 0-1-16,7-5-3 15,17-18 9-15,6-11-1 16,12-11 8-16,2-12-8 15,0-3-4-15,5-7 3 16,0-4-5-16,0 0 3 16,-1 0-3-16,-4 8 1 15,-6 5 2-15,-9 12-4 0,-5 10 4 16,-9 11-6-16,-6 10 6 16,-6 7-5-16,-2 3 4 15,-1 5-2 1,0 0 4-16,0 0-2 0,0 0 2 15,0 0-4-15,-3 0-19 16,-11 0-64-16,-10 5-27 16,0 1-153-16</inkml:trace>
  <inkml:trace contextRef="#ctx0" brushRef="#br0" timeOffset="-191642.14">2804 9893 281 0,'-9'-4'148'16,"6"1"-141"-16,3 0 19 15,0 2-2-15,0-3-17 16,9 1-11-16,19-1 4 16,5-2-1-16,1 3 3 15,2 3-2-15,-3 0 2 16,0 3-3-16,-2 14 5 16,-7 2-3-16,-8 8 0 15,-7 3 2-15,-9 4 4 16,0 3-1-16,0 1-3 15,-11-5 5-15,-2-5-6 16,1-4 3-16,2-6-3 16,7-4-1-16,3-6-12 0,0-7-44 15,0-1-82-15</inkml:trace>
  <inkml:trace contextRef="#ctx0" brushRef="#br0" timeOffset="-190988.89">3184 9507 503 0,'-18'0'7'0,"0"0"3"16,9 0 28-16,3 0-6 0,-3 0-15 16,3 12-10-16,-1 8-6 15,1 6 3-15,1 12-1 16,-2 2 2-16,7 6 7 16,-3 2-2-16,3-2-1 15,0-1-2-15,3-4-4 16,13 0-3-16,5 0 4 15,9 0-5-15,7-7 3 16,8-4-3-16,7-8 4 0,3-8-6 16,3-4 4-16,-1-6-2 15,-4-4 1 1,-2 0 0-16,-5-6-2 16,-6-13 5-16,-3-6-6 0,-4-12 4 15,-1-7 1-15,-3-7-1 16,-5-5 1-16,-6 1-3 15,-5 4 4-15,-7 0-3 16,-3-2 2-16,-3 3-2 16,0 3 4-16,-12 3-3 15,-11 5 1-15,-6 1 2 16,-2 3 3-16,-5 10-4 16,2 3 11-16,-6 9 12 15,-5 8-24-15,-7 5 7 0,-9 0-9 16,-3 8 8-1,-6 15-11-15,6 1 5 0,6 6 0 16,10-1-1-16,17-5-2 16,13-3-1-16,12-8 0 15,6 4-21-15,15 1-18 16,22-2-13-16,17-4-90 16,7-12-323-16</inkml:trace>
  <inkml:trace contextRef="#ctx0" brushRef="#br0" timeOffset="-190345.94">4010 9768 465 0,'-15'0'14'16,"5"0"-8"-16,6 0 25 16,2 0 21-16,2 0-21 15,0 0-26-15,0 0-4 16,13 0-4-16,8 3 8 15,9 9 0-15,12 2 10 16,7 1-1-16,11 1 0 16,12 1 0-16,7 0-6 15,6 2 0-15,4-4-4 0,2-1 1 16,-5-3-6-16,0-1 5 16,-7-2-4-16,-3 0 2 15,-9 0-2-15,-8-2 1 16,-8 0-1-16,-5 0 0 15,-10-3 1-15,-4 0-2 16,-5 1 5-16,-10-2-2 16,-3-1 2-16,-8 0-7 15,-2-1 5-15,-3 0-3 16,-1 0 3-16,0 0-3 16,0 0-8-16,0 0-22 15,0-22-33-15,-14-10-92 0</inkml:trace>
  <inkml:trace contextRef="#ctx0" brushRef="#br0" timeOffset="-190080.65">5145 9678 441 0,'2'0'-9'16,"1"0"9"-16,7 8 9 15,3 12 31-15,5 5-11 16,-1 4-3-16,3 0-16 15,-3-1 8-15,-2-3-9 16,-9-5 1-16,-3-4-8 16,-3-4 11-16,0 1 26 0,-22 2-2 15,-8 2-20-15,-5-2-14 16,-2 2 2-16,0-2-5 16,-1 8-2-1,-3 5-31-15,-2 12-24 0,-2 5-65 16,2 0-178-16</inkml:trace>
  <inkml:trace contextRef="#ctx0" brushRef="#br0" timeOffset="-189122.22">2530 11494 267 0,'-15'-13'14'15,"5"6"-11"-15,7 4 38 16,1 2 21-16,2 0-14 16,0 1-26-16,0-2-10 15,0 2 2-15,0 0 2 16,0 0 8-16,0 0 2 15,0 0-6-15,0 0-9 0,0 0 3 16,0 0-11 0,0 0-1-16,2 0-1 15,8 0 4-15,-4 4-2 16,0 1-4-16,3 0 4 0,1 2-3 16,4 3 2-16,8 7 0 15,8 1 7-15,10 3 4 16,12-2-4-16,9-2 0 15,8-3-3-15,7-3-2 16,7 0-1-16,-1 0 2 16,0 0-2-16,0 2 0 15,-2 1-2-15,-2 0 1 16,-8-2-3-16,-11-2 2 16,-11-4 1-16,-14 0-3 15,-10-1 1-15,-9-3 0 16,-5 1 1-16,-7-3 0 0,-3 0 0 15,0 0-3-15,0 0 6 16,0 0-4-16,0 0 0 16,0 0 0-16,0 0-7 15,0 0-15-15,0-18-34 16,-13-11-60-16,-8-6-257 16</inkml:trace>
  <inkml:trace contextRef="#ctx0" brushRef="#br0" timeOffset="-188829.81">3469 11509 469 0,'-3'0'9'15,"3"0"-8"-15,0 0-2 0,3 0 4 16,17 1-1-16,13 15 19 16,1 5 8-16,0-1-12 15,-1 6 3-15,-5-1-15 16,-7 0 6-16,-6 1-3 15,-9-1 3-15,-6 2 0 16,0 5 15-16,-21 0-5 16,-1-3-4-16,-2-6-2 15,3-9 1-15,8-5-8 16,2-5-4-16,7-2-6 16,1-1 0-16,3-1-27 15,0 0-25-15,16 0-65 0,14-6 14 16,7-18-80-16</inkml:trace>
  <inkml:trace contextRef="#ctx0" brushRef="#br0" timeOffset="-188357.07">3940 11378 363 0,'-20'0'221'15,"-2"3"-218"-15,6 10 18 16,9 7 15-16,4 7-12 16,3 12-17-16,1 11-6 0,20 7 2 15,11 3-1-15,6 1-1 16,2-2 3-16,4-1-6 16,5-5 4-16,1-10-1 15,3-9 2-15,0-11-6 16,-6-10 5-16,-2-10-4 15,-4-3 4-15,-7-7-4 16,-3-19 2-16,-8-13 3 16,-6-10-7-16,-9-5 9 15,-8-4-5-15,0 1 2 16,-9 1-2-16,-17-4 3 16,-8 1-2-16,-10-1 1 0,-6 5 5 15,-2 9 2-15,0 14-1 16,4 12 8-16,3 10 8 15,-3 8-15 1,-3 2-1-16,2 10-7 0,-2 10-1 16,15 6 1-16,10-1-7 15,11-3 3-15,15 2-13 16,7 0-22-16,24-3-23 16,11-9-49-16,-1-12-213 15</inkml:trace>
  <inkml:trace contextRef="#ctx0" brushRef="#br0" timeOffset="-184922.38">4596 11561 512 0,'-27'5'14'15,"18"-2"-11"-15,6-2 19 0,0-1 39 16,3 0-28-16,0 0-15 15,0 0-12-15,0 0 5 16,0 0-5-16,0 0 1 16,0 0-6-16,0 0-2 15,12-9-1-15,16-19 4 16,9-15 6-16,15-13 1 16,5-5 2-16,9-3-8 15,4-2 2-15,10 1 0 16,2 1-2-16,-2 0 4 15,-2 3-7-15,-5 3 5 16,-2 5-7-16,-2 0 7 16,-7 4-8-16,-8 3 6 0,-11 6-4 15,-7 11 1-15,-17 10 0 16,-8 10-1-16,-8 6 3 16,-3 3-1-16,0 0 5 15,0 0-3-15,0 0 6 16,-6 0-4-16,-12 0-8 15,0 5-7-15,-6 6-22 16,-9 4-46-16,-11-4-116 16</inkml:trace>
  <inkml:trace contextRef="#ctx0" brushRef="#br0" timeOffset="-184630.17">5156 10571 587 0,'0'0'-3'0,"13"1"-5"16,9 5-9-16,14 1 14 15,12 6 9-15,10 6 7 16,3 0-12-16,-6 2 7 16,-13 2-12-16,-12 2 10 15,-13 6-3-15,-14 9 10 16,-3 8 28-16,-6 4-5 15,-15 3-7-15,-1-1-11 16,-2-7-8-16,2-6-8 0,6-6 2 16,4-6-8-16,7-5-24 15,5-4-41-15,0-13-91 16,0-7-321-16</inkml:trace>
  <inkml:trace contextRef="#ctx0" brushRef="#br0" timeOffset="-179194.04">7258 9010 361 0,'-1'12'3'15,"-5"-4"-4"-15,5-1 9 16,1 4 12-16,0 1-12 15,0 0 1-15,0 4-5 16,0-3-3-16,0 2 6 16,5 2-4-16,1 1 3 0,2 0-6 15,-2 1 5-15,2 3-1 16,-1 1 10-16,0 5-3 16,-1 1 6-16,0 11-4 15,1-1 2-15,-1 5-3 16,0 1-7-16,4 3 3 15,0 0-6-15,0 1 2 16,2 2-1-16,0 1-1 0,-3 0-1 16,-1 7 0-1,5 3 5-15,-3 6-5 16,-1 4 4-16,6-1-2 16,-4 2 2-16,3-4-4 15,1 0 4-15,-3-3 0 0,-1 0-4 16,4-3 4-16,-2-1-4 15,-1-1 1-15,1 0-3 16,-2-1 4-16,2 3-3 16,0-2 2-16,-2 3-1 15,-2-1 0-15,0-1 1 16,-3-1-2-16,0 0 0 16,3 0 0-16,-1-1 1 15,3-1-2-15,-2 0 2 16,0 0-4-16,-3 1 6 15,-2 1-4-15,1 4 1 16,-2 4 2-16,0 0-4 0,-2 0 3 16,-1-2 0-16,0-4 0 15,0 0-1-15,0-6 2 16,0-4-4-16,0-1 3 16,0-5-1-16,3-1-1 15,0 0 2-15,3-2-3 16,0 2 3-16,0-4-3 15,-1 1 2-15,1 4-1 16,-2 1 1-16,-1 2-2 16,1 2-2-16,-2-1 5 15,1 3-4-15,-2-2 4 16,1 0-3-16,-1 1 3 0,1 0-4 16,-1 1 4-16,2-1-1 15,-3 1 0-15,2 0-1 16,-2 2-2-16,0 5 2 15,0 0 2-15,0 2 2 16,0-2-8-16,0-1 6 16,0-2 0-16,0-3-2 15,0 0 0-15,0-2-2 16,0 0 4-16,0 6-4 16,0 0 3-16,0 4-3 15,0 3 4-15,0 4-4 16,0 2 3-16,0 0-1 15,0 3 1-15,0-1-1 0,0-1 2 16,0-4-4 0,0-5 7-16,7-3-3 0,1 0 0 15,1-2 2-15,0 0-2 16,1-3 1-16,-4-1-3 16,-2-5 1-16,-1-8-5 15,0-8-4-15,1-7-15 16,-3-9-10-16,-1-6-34 15,0-5-80-15</inkml:trace>
  <inkml:trace contextRef="#ctx0" brushRef="#br0" timeOffset="-169334.4">8465 9113 363 0,'0'0'44'0,"0"0"-29"15,0 0 29-15,0 0-6 16,0 0-8-16,0 0-24 16,0 0 3-16,0 0-5 15,0 0 4-15,0 0-4 16,0 0 6-16,0 0 1 16,0 0-3-16,0 4-7 0,0 16-1 15,1 10 15-15,5 9-9 16,2 4 2-1,2 3-2-15,2-5 2 16,0-2-4-16,-2-4-2 0,-5-9 2 16,-2-9-4-16,0-5 4 15,-3-8-6-15,0-4 7 16,0 0-6-16,0 0 2 16,0 0-1-16,1 0-7 15,-1 0-34-15,0 0-63 16,0-7-203-16</inkml:trace>
  <inkml:trace contextRef="#ctx0" brushRef="#br0" timeOffset="-168749.95">8649 8981 353 0,'-7'1'136'0,"3"-1"-127"15,4 0 17-15,0 0 6 0,0 0-18 16,0 0-12 0,0 5-6-16,2 0 2 15,9 5 2-15,1-1 0 16,4 8 2-16,-2 1-1 0,3 7 3 16,2 11 9-16,1 6-1 15,-2 7 4-15,-6 4-8 16,-1-3-3-16,-10-1 0 15,-1-1-4-15,-9-1 3 16,-19 3 5-16,-5-1-6 16,2-4 1-16,4-6-5 15,12-13-10-15,13-12-38 16,2-14-68-16,6-12-272 16</inkml:trace>
  <inkml:trace contextRef="#ctx0" brushRef="#br0" timeOffset="-166402.03">9211 8987 496 0,'-8'-6'7'16,"4"2"11"-16,2 4 27 16,2 0-4-16,0 0-26 15,0 0-8-15,0 0-7 16,0 4-2-16,0 11 7 15,3 5-1-15,5 2-1 16,0-4-4-16,-2-2 3 16,-2-3-2-16,-1-6 1 0,-2-3-9 15,-1-4 0-15,0 0 3 16,0 0 0-16,0 0 3 16,0-2-4-16,0-14 7 15,0-5-11-15,0-6 9 16,0 0 0-16,0 5 1 15,0 4 0-15,0 4 1 16,0 3 0-16,12 0-2 16,7 1 2-16,7 3-1 15,2 4 1-15,-1 3-1 16,1 0 7-16,-2 0-5 16,-9 8-3-16,-5 4 1 0,-9-4-2 15,-3 6 1-15,0 3-4 16,-12 1 20-16,-5 1-10 15,-1-4-1 1,-2 1-2-16,4-2-8 0,1-2-19 16,3 3-60-16,0-1-56 15</inkml:trace>
  <inkml:trace contextRef="#ctx0" brushRef="#br0" timeOffset="-165982.16">9163 9295 578 0,'-15'0'14'0,"9"0"-1"16,5 0 31 0,1 0-24-16,6 0-18 0,22-14-13 15,14-6 16-15,10-5-4 16,-2-1 0-16,0 0 0 15,-6 5-3-15,-9 7 3 16,-12 4 0-16,-9 8-1 16,-11 0-4-16,-3 2 5 15,0 0-1-15,0 0 6 16,-6 0-4-16,-9 3 10 0,5 4-1 16,1 1-9-1,1 4 4-15,1 4-3 16,4 7 1-16,1 2-5 15,2 1 5-15,0-2-5 0,0-5 0 16,2-2 2-16,3-4-1 16,-4-4-4-16,3-3-7 15,-4-4-6-15,0 5-24 16,-5 1-11-16,-11 0-44 16,-1 2-66-16,5-5-34 15</inkml:trace>
  <inkml:trace contextRef="#ctx0" brushRef="#br0" timeOffset="-165666.25">9369 9387 99 0,'-2'0'123'15,"2"0"-5"-15,0 0-61 0,0-4-32 16,21-7-11 0,7 0 2-16,7-2-1 15,0 5-9-15,-3 7-3 16,-5 1-1-16,-11 1-5 0,-9 16 3 16,-7 6-6-16,-7 7 22 15,-14 0-10-15,-6 1 13 16,4-8 11-16,4-9 3 15,9-7 2-15,6-4-12 16,4-3-12-16,0 1-15 16,10 1-1-16,11 1 4 15,7-2 6-15,1 0-4 16,-3-1 3-16,4 0-2 16,1 0 0-16,1-2-2 15,0-10-1-15,-2 1-7 16,-6 0-15-16,-7 6-1 0,-7 0-13 15,-4 3-17-15,-5 2 17 16,-1 0 0-16,0 0-76 16</inkml:trace>
  <inkml:trace contextRef="#ctx0" brushRef="#br0" timeOffset="-164594.54">8459 9819 417 0,'-13'0'2'0,"8"0"1"0,5 0 21 16,0 0 6-16,0 0-23 15,0 0-16-15,3 0 4 16,13 0 10-16,5 0 5 16,8 0-6-16,5-1 1 15,6-4 3-15,3-1 1 16,9-1-1-16,12-3-3 15,11-5 0-15,17-3 2 16,14-2 25-16,1 2-26 0,3 5-1 16,-1 1-6-16,-5 4 2 15,-9 3 4 1,-8 2-8-16,-22 3 7 16,-12 0-4-16,-13 0 1 0,-14 0-6 15,-6 0 11-15,-5 0-9 16,-6 0 6-16,0 0-5 15,0 0 4-15,-3 0 4 16,-3 0-1-16,0 0 5 16,-2 0-7-16,1 0 4 15,-1 0-7-15,1 0 0 16,-2 0 2-16,3 0-1 0,0 0-12 16,4 0-19-16,-3 8-39 15,-1 3-29 1</inkml:trace>
  <inkml:trace contextRef="#ctx0" brushRef="#br0" timeOffset="-161766.3">8554 10465 360 0,'0'0'27'0,"-3"0"-17"15,3 0 30-15,0 0-11 16,0 0-16-16,0 0-12 16,8-2-5-16,8-5 6 15,3 1 1-15,2 0 4 16,-3 5-4-16,0 1 2 15,-3 3-1-15,1 21-1 16,-4 11 9-16,-2 11 1 16,-5 3-7-16,-2-3 3 15,-3-3-4-15,0-10-4 16,0-4 2-16,-8-9-2 16,-2-5 2-16,1-4 0 0,-4-4 2 15,-2-1 1-15,6-2-4 16,3-3 5-1,2-1 1-15,4 0-1 16,0 0-6-16,0 0-1 0,0 0-1 16,0 0-9-16,19 0 2 15,6-3 9-15,8-4 2 16,1-2-3-16,4 2 3 16,-4 3-3-16,-7-2 2 15,-4 5-4-15,-6-1 3 16,-10 2-1-16,-4 0 0 15,-3 0 1-15,0 0-1 16,0 0 5-16,0 0-5 0,0 0-2 16,-6 3-22-16,-12-2-57 15,-7-1-138-15</inkml:trace>
  <inkml:trace contextRef="#ctx0" brushRef="#br0" timeOffset="-161465.12">8737 10392 536 0,'0'-2'9'16,"0"2"-13"-16,3 0-6 0,12 0 7 16,9 18 6-1,7 11 8-15,-1 10-2 16,6 8 2-16,-6 9-2 15,-7 4-3-15,-6 0 0 0,-13-2-3 16,-4-5 1-16,0-9 0 16,-14-7 7-16,-5-7 2 15,0-9 1-15,5-6-8 16,4-5 0-16,7-8-6 16,3-2-2-16,0 0-42 15,5-5-61-15,11-13-42 16</inkml:trace>
  <inkml:trace contextRef="#ctx0" brushRef="#br0" timeOffset="-140889.95">9372 10398 474 0,'-3'1'12'0,"3"-1"-19"15,0 0-3-15,24-7 8 16,10-5 1-16,6-5 5 16,6 3-5-16,-5 2 7 0,-9 1-4 15,-3 2 1-15,-9 4 1 16,-5 1-2-16,-3 4 5 15,-10 0-8-15,-1 0 6 16,-1 0-5-16,0 0 4 16,0 0-3-16,0 0 2 15,0 0 1-15,0 0-3 16,0 0-3-16,-4 0-25 16,-19 7-37-16,-6 8-47 15,-6 6 33-15,-2 2 13 16,-1 0 32-16,3-2 35 15,9-9 10-15,7-2 27 16,6-7 13-16,12-3 2 0,1 0-40 16,0 0 1-16,0 0-20 15,0 0 8-15,0 0-3 16,-2 0 18-16,1 1 47 16,-1-1-11-16,1 3-11 15,-1 2-15-15,-1 6-9 16,3 7-14-16,0 1 4 15,0 4-5-15,0 0-1 16,0-3-2-16,2-1 2 16,5-4-3-16,3-3-1 15,-2-2 6-15,-1-2-11 16,1-2 9-16,4-2-8 0,1-2 6 16,11-2-1-16,7 0 4 15,2-5-1-15,4-7-2 16,8-2 1-16,-2 1-2 15,-5 2-2-15,-9 4-34 16,-8 3-5-16,-12 3-16 16,-6 1 1-16,-3 0-45 15,-1 12-12-15,-18 2 18 16</inkml:trace>
  <inkml:trace contextRef="#ctx0" brushRef="#br0" timeOffset="-140474.05">9673 10644 56 0,'-15'9'72'0,"4"-5"-10"16,2 1 9-16,6 2-26 15,3 2-27-15,-3 3-3 0,2 5 22 16,-1 4-1-16,1 1 5 16,-1-1-15-16,2 1 8 15,0-3-16 1,0-1-9-16,0 2-5 0,0-5-3 16,0 3 0-16,0-1-2 15,-4-2-14-15,-8 3-23 16,-7-5-19-16,-2-4-15 15,-4-3 7-15,-2-5 31 16,3-1 31-16,4 0 24 16,6 0 30-16,8 0 17 15,4 0-7-15,2 0-25 0,0 0-33 16,0 0-5-16,24-1-9 16,12-9 13-1,10 2 5-15,6-4 4 16,2 4 1-16,-6-1-1 0,-3 3-3 15,-4 2-7-15,-10 4 1 16,-6 0-1-16,-10 0 2 16,-4 0-3-16,-7 0 2 15,-4 0 0-15,0 0 2 16,0 0 3-16,0 0-22 16,-1 0-20-16,-4 0-75 15,1-1-141-15</inkml:trace>
  <inkml:trace contextRef="#ctx0" brushRef="#br0" timeOffset="-139905.58">9886 10411 227 0,'0'-3'306'0,"0"3"-299"15,-6 0 30-15,3 0 6 16,-5 0-14-16,-1 7-20 16,-3 15-5-16,-5 9 1 15,1 3-2-15,0 4 2 16,3-3-4-16,0 0 1 15,0-3-1-15,3-3 1 16,0-7-1-16,5-10-10 16,4-5-15-16,1-6-12 0,0-1-11 15,0 0-14-15,9-6 54 16,5-4 5-16,0 0 4 16,1 3-1-16,-2 6-2 15,0 1 6-15,1 0 1 16,1 0 6-16,1 0-4 15,-4 8 2-15,8 1-5 16,-3-1-3-16,-2 0-6 16,-1-7-50-16,-10-1-132 15</inkml:trace>
  <inkml:trace contextRef="#ctx0" brushRef="#br0" timeOffset="-139741">9903 10546 541 0,'-1'0'1'0,"1"0"3"16,0 0-1-16,1-2-12 16,20-1-7-16,8-2 20 15,-3-5-2-15,7 0-1 16,-8 1 2-16,-2 0-48 16,-14 4-116-16</inkml:trace>
  <inkml:trace contextRef="#ctx0" brushRef="#br0" timeOffset="-139530.15">10025 10321 498 0,'0'0'26'15,"0"0"-10"-15,0 0 8 16,0 0-4-16,0 7-24 16,0 16 3-16,6 5 17 15,4 1-9-15,2 1-2 16,-1-5-6-16,-2 0 4 15,0-1-3-15,-3-2-3 16,0 2-17-16,-4-1-48 16,-2-1-62-16,0-7-149 15</inkml:trace>
  <inkml:trace contextRef="#ctx0" brushRef="#br0" timeOffset="-139305.75">9973 10800 320 0,'0'5'222'16,"2"-5"-231"-16,1 3 10 16,8 1 4-16,5 2 9 15,9 0-11-15,5-2 6 16,4-2-7-16,0-2 0 15,2 0-4-15,-3-1-48 0,-8-14-81 16</inkml:trace>
  <inkml:trace contextRef="#ctx0" brushRef="#br0" timeOffset="-138789.48">10191 10498 566 0,'-24'7'-4'16,"11"1"36"-16,10-1 14 15,3 4-19-15,0 8-25 0,6 4-6 16,10 4 9 0,3-4-9-16,4-7 5 15,-5-5-13-15,-4-4-29 16,-8-4 3-16,-6-3-10 0,0-9 34 15,-3-12 24-15,-14-5 0 16,-4 3 7-16,4 5 15 16,7 8 6-16,5 5-3 15,5 3-19-15,0-3-11 16,8 0-11-16,14-5 2 16,2 0 7-16,2 2-4 15,-3 4 2-15,-2 1-6 16,-4 2-10-16,-4-1-23 0,-6 0-7 15,-1-4 2 1,-1-5 17-16,-4-3-20 16,-1 0 12-16,0 3 28 15,0 5 16-15,0 5 38 0,0 1-3 16,0 0-6-16,0 0-17 16,0 5-14-16,3 12-4 15,7 8 0-15,1 3 5 16,0 0-8-16,2-3 3 15,-4-3-4-15,0-5 0 16,3-2-11-16,-3-7-51 16,1-8-72-16</inkml:trace>
  <inkml:trace contextRef="#ctx0" brushRef="#br0" timeOffset="-138578.04">10452 10290 512 0,'0'23'-14'16,"0"13"25"-16,0 14 2 16,13 12 21-16,2 0-1 15,3 1-23-15,4-5 3 16,-5-8-8-16,5-4 2 16,-4-8-10-16,-2-6 7 15,-1-7-21-15,-3-11-39 16,-2-14-55-16,-1-7-200 15</inkml:trace>
  <inkml:trace contextRef="#ctx0" brushRef="#br0" timeOffset="-138285.83">10915 10128 561 0,'0'4'9'15,"0"-1"-24"-15,7 4 6 16,11 7 7-16,9 3 7 15,0 2-6-15,-5 5 4 16,-7 0-45-16,-13 2-74 16,-2-4-139-16</inkml:trace>
  <inkml:trace contextRef="#ctx0" brushRef="#br0" timeOffset="-138002.21">10943 10349 408 0,'-1'2'26'0,"1"0"-24"16,0 10-2-16,4 8 8 15,8 8 11-15,0 5-4 16,-2 1 4-16,1-6 8 0,2 0-8 16,5-7-4-16,3-9-12 15,3-6-3-15,4-6 0 16,-1-3 1-16,0-21 5 16,-8-5-1-16,-13-2-12 15,-6 1 2-15,-8 8 6 16,-20 6 2-16,-3 4 2 15,-5 10 17-15,2 2-4 16,3 0-4-16,7 16-2 16,3 10-12-16,5 10-4 15,8 9-7-15,8 2-38 16,0 2-57-16,0-7-110 0</inkml:trace>
  <inkml:trace contextRef="#ctx0" brushRef="#br0" timeOffset="-137841.15">10986 10826 447 0,'0'0'36'0,"6"0"-18"16,8 0 2-16,14 0-12 16,12-11 11-16,11-5-2 15,4-3-8-15,-2 0-3 16,-9 4-3-16,-8 0 1 16,-11 6-13-16,-6 0-28 15,-13-1-55-15,-6-3-81 16</inkml:trace>
  <inkml:trace contextRef="#ctx0" brushRef="#br0" timeOffset="-137589.93">11280 10246 525 0,'19'-30'-9'0,"8"0"5"16,2 10 4-16,0 9 1 15,-7 8-3-15,-10 3 2 16,-9 16-8-16,-3 22 12 15,-12 11 19-15,-10 4 0 16,-2 4 4-16,6-11-2 16,9-10-1-16,9-4-8 15,0-9-12-15,15-3 0 0,16-3-5 16,5-9 4-16,4-4-3 16,4-4 1-1,0-5-14-15,-6-15-55 16,-13-1-71-16</inkml:trace>
  <inkml:trace contextRef="#ctx0" brushRef="#br0" timeOffset="-137412.89">11464 10626 430 0,'-3'0'194'0,"3"0"-202"15,9 0-8-15,25 0 10 16,13 0 7-16,8 0 1 0,-2-11-2 15,-5-3-2-15,-9-6-43 16,-11-4-47 0,-13-5-176-16</inkml:trace>
  <inkml:trace contextRef="#ctx0" brushRef="#br0" timeOffset="-137189.49">11701 10032 517 0,'0'23'73'16,"-1"1"-77"-16,-1 10 9 0,2 1 24 15,0-3 1-15,9-7-14 16,15-2-5 0,3-7-2-16,5-8 13 15,4-5-11-15,3-3-10 0,-2-9-13 16,-7-9-40-16,-15 3-68 15,-15 4-233-15</inkml:trace>
  <inkml:trace contextRef="#ctx0" brushRef="#br0" timeOffset="-137017.95">11689 10408 539 0,'0'0'3'16,"18"5"-30"-16,15-3 35 15,11-2 7-15,6 0-10 16,-3-3 0-16,0-5-4 16,-12 2-8-16,-8 0-51 0,-12-1-40 15,-15 2-141-15</inkml:trace>
  <inkml:trace contextRef="#ctx0" brushRef="#br0" timeOffset="-136830.45">11796 10478 376 0,'-6'18'133'16,"5"-1"-134"-16,1 6 10 16,0-1 27-16,15 1-4 15,12-1-12-15,4-6-4 16,0-2-10-16,1-4 7 16,-1-4-11-16,-1-6 1 0,7 0-2 15,3-21-34-15,-3-16-75 16,1-14-180-16</inkml:trace>
  <inkml:trace contextRef="#ctx0" brushRef="#br0" timeOffset="-136357.72">12531 9957 577 0,'-3'-10'10'0,"3"6"-3"15,0 1 1-15,18-2 4 16,8-1-6-16,7 2 4 15,0 3 0-15,-9 1-6 16,-5 0-6-16,-11 2 3 16,-8 12 0-16,0 13 3 15,-14 12 19-15,-13 5-9 16,-1 5-4-16,3-9-11 0,7-6 5 16,7-4-6-16,8-5-4 15,3-7-16-15,0-7-22 16,17-6 5-1,-1-5-50-15,2-5 59 0,-5-6 19 16,0 3 14-16,0 2 3 16,-1 5 20-16,4-2-2 15,2 0-5-15,6 1-11 16,3-1-5-16,1-1-1 16,-4-2-22-16,-9-4-87 15</inkml:trace>
  <inkml:trace contextRef="#ctx0" brushRef="#br0" timeOffset="-136210.12">12773 10115 64 0,'-3'0'512'0,"3"0"-512"16,0-1-6-16,14-2-5 0,16-2 10 16,9-5 4-16,-1-1-3 15,-1-6-33-15,-10-1-49 16,-12 1-100-16</inkml:trace>
  <inkml:trace contextRef="#ctx0" brushRef="#br0" timeOffset="-136022.04">12931 9940 448 0,'-4'0'31'0,"-1"0"3"16,5 25 7 0,0 16-1-16,0 9 12 15,0 4-33-15,6-8-4 16,3-3 4-16,2-3-11 0,0-8-4 15,-1-1-4-15,-4-7 3 16,-2-4-7-16,-1-4-19 16,-3-4-26-16,0-3-39 15,-13-9-158-15</inkml:trace>
  <inkml:trace contextRef="#ctx0" brushRef="#br0" timeOffset="-135800.99">12712 10448 446 0,'-13'27'18'16,"10"0"-14"-16,3 5 57 15,0 0-14-15,13 0-2 0,10 1-14 16,11-2-9-16,-3-6 1 16,0-5-12-16,5-9-1 15,-5-5-12-15,2-6 6 16,2-3-8-16,-3-22-11 15,1-17-30-15,-8-12-44 16,-14-10-137-16</inkml:trace>
  <inkml:trace contextRef="#ctx0" brushRef="#br0" timeOffset="-135466.03">13028 10060 576 0,'8'-14'36'16,"11"1"-46"-16,9 4 12 15,6 0 11-15,-2 8-7 16,-3 1-5-16,-8 5-2 16,-12 15 5-16,-9 12-10 15,0 11 9-15,-25 10 9 16,-6 4-9-16,1-7 2 16,3-11-4-16,14-17 3 15,5-11-6-15,6-10 3 0,2-1-7 16,0-10-6-1,7-10 12-15,12-1-3 16,2 3 7-16,3 7-3 16,-5 7 4-16,-1 3-5 0,1 1 10 15,-2 0-7-15,-1 7 0 16,-1 2-3-16,-3 0 2 16,-3 0-11-16,-5 0-33 15,-4-4-66-15,0-5-157 16</inkml:trace>
  <inkml:trace contextRef="#ctx0" brushRef="#br0" timeOffset="-135254.6">13240 9749 427 0,'7'8'31'0,"2"28"-20"0,6 22 75 15,-2 19-26-15,1 6-23 16,-2 2-12-16,2-7-8 15,-3-8-13-15,-1-9 2 16,1-10-7-16,-2-9 6 16,-2-14-12-16,-2-10-18 15,2-12-49-15,-6-6-59 16,-1-22-71-16</inkml:trace>
  <inkml:trace contextRef="#ctx0" brushRef="#br0" timeOffset="-135121.58">13366 10096 521 0,'0'-3'40'0,"0"-1"-22"16,14 4-8-16,14 0 19 0,9 0-10 16,-3 0-13-16,-1 7-5 15,-6 0-1-15,-6 5-36 16,-6 5-36 0,-12-1-87-16</inkml:trace>
  <inkml:trace contextRef="#ctx0" brushRef="#br0" timeOffset="-133634.25">8964 11243 435 0,'0'0'20'0,"0"0"-23"16,4 0-4-16,11-2 9 15,6-3-8-15,12-5 19 16,5-2-4-16,4-5 3 15,4 1-6-15,-3 0 1 16,-1 4-5-16,-3 2 3 16,-5 4-3-16,-7 5-1 15,-2 1 0-15,2 0-2 16,5 0 4-16,7 0-4 16,9 1 3-16,10-1-2 15,9 0 3-15,6-4 5 0,-1-11 12 16,-1 0-9-16,0 1 11 15,-5 4-15-15,-3 4-5 16,-8 2 2-16,-1 2-6 16,-5 2 5-16,-4-2-3 15,0 1 0-15,0 1 4 16,1 0-5-16,4-3 1 16,2 0-3-16,6 0 7 15,9-2-4-15,-2 4 2 16,10-2-3-16,1 1 2 15,4 2 1-15,2 0 0 16,-3 0-1-16,-4 3 0 16,-10 3 1-16,-2-2-2 0,-4-1 1 15,-1-2-4-15,3-1 6 16,-1 0-3-16,0 0 1 16,-1 0 0-16,-2 0-1 15,-4 0 2-15,0-6-3 16,0 1 4-16,2-2-6 15,0 0 6-15,-1 1-3 16,1 1 1-16,5 1 1 16,2-2-2-16,1 2 3 15,2 0-1-15,2 0 2 16,11 0-6-16,5-2 7 16,2-4-4-16,4-4 5 0,-4-1-4 15,-5-3 0-15,-5 1 1 16,-5 5-2-16,-7-1 4 15,-4 4-8-15,-4-1 6 16,-6 0-3-16,-1 2 3 16,-5 0-3-16,-7 2 2 15,-5 0-1-15,-9 4-1 16,-6 0 1-16,-9 2-1 16,-5-2 2-16,-2 2-4 15,0 0 11-15,0 0 2 16,0-1 2-16,0 0-10 15,0 1-2-15,0 0 0 16,0 0-3-16,4 0 2 0,5 0-7 16,3 0-3-16,6 0-46 15,-2 4-67-15,-14-4-161 16</inkml:trace>
  <inkml:trace contextRef="#ctx0" brushRef="#br0" timeOffset="-126226.06">15836 10029 486 0,'48'-21'13'16,"18"-9"-25"-16,12 8 8 15,7-3 7-15,7 2 2 16,-4 7 4-16,3 6 4 16,1 9-9-16,-3 1 5 15,2 0-6-15,-10 0 2 16,-13 4-4-16,-13 0 2 0,-13-3 0 15,-13 1-2-15,-9-2 3 16,-8 0-1-16,-5 0 5 16,-4 0-1-16,-3 0 2 15,0 0-3-15,0 0 3 16,0 0-7-16,0 0-5 16,2 0-41-16,1 0-56 15,-2-7-188-15</inkml:trace>
  <inkml:trace contextRef="#ctx0" brushRef="#br0" timeOffset="-123005.08">16950 9908 387 0,'-6'0'-8'0,"1"2"4"15,4-2 12-15,1 0-2 0,0 0-2 16,0 0-10-1,0 2-11-15,0 0-11 0,4-2-17 16,2 0 13 0,-1 0 17-16,-3 0 13 0,-2 0-2 15,0 0 20-15,0 0 26 16,0 0-3-16,0 0-15 16,0 0-1-16,0 0-3 15,0 0-3-15,0 3-11 16,0 1-7-16,0-1 5 15,0-1-8-15,0 1 6 16,0 0-4-16,0 0 4 0,0 4-4 16,0-2 3-1,-2 1 2-15,0-2-5 16,2-1 4-16,0-3-6 16,0 0 6-16,0 0-3 0,0 0 5 15,0 0 2-15,0 0 3 16,0 0 0-16,0 0 6 15,0-5-1-15,7-4-6 16,1 2 1-16,1-6-6 16,4-2 2-16,-1-4-3 15,9-4 6-15,2-2 0 16,8-6 0-16,6-3-2 16,3-6 0-16,2 4-1 0,-1 1-5 15,-3 0 6 1,-6 6-7-16,-3 3 2 15,-10 4 2-15,-4 8-2 16,-9 7-3-16,-4 4 3 0,-2 3 2 16,0 0-1-16,0 0 1 15,0 0-5-15,0 0 7 16,0 0-5-16,0 4 0 16,-2-4 0-16,0 1-1 15,-1 4 5-15,-1-2-4 16,1 2 7-16,-3-1-6 15,0-2 10-15,2-2 1 16,-4 0 3-16,4-5-11 16,-4-18-2-16,-1-11-1 15,3-6-2-15,-3-4 3 16,-1-1-4-16,0 0 5 0,1 4-8 16,3 6 9-16,2 10-8 15,4 11 4-15,0 10-2 16,13 4-4-16,10 9 5 15,7 18-2-15,4 10 6 16,1 9-5-16,-2 0 6 16,-2-4-5-16,0-7 5 15,-6-9-5-15,-5-8 1 16,-7-6 3-16,-7-11-3 16,-1-1 0-16,-4-15-4 15,1-17 6-15,-2-8-16 16,0-2 12-16,0-4-10 15,-6-5 10-15,-3-3 1 0,1 3-1 16,2 6 4-16,3 15-6 16,3 14 8-16,0 13-8 15,2 3 4-15,19 12-4 16,8 18 12-16,3 8 0 16,4 5-3-16,-4 1-2 15,3-6-3-15,-6-6 2 16,-2-7-2-16,-8-10 2 15,-8-6-5-15,-5-9 5 16,-5 0-10-16,-1-13 7 16,0-17-1-16,0-9-4 15,0-11 6-15,-1-3-1 0,-4-4 2 16,2 1-3-16,3 11 3 16,0 16-2-16,0 15 3 15,0 13 1-15,0 1-3 16,2 7-2-16,14 16 7 15,1 7 0-15,3 3-4 16,-3-2 2-16,2-5-6 16,-1-4 7-16,-6-6-7 15,-3-7 7-15,-2-6-5 16,-4-3-3-16,0 0 2 16,0-18 2-16,2-11 3 15,-2-6-10-15,-3-2 9 16,0-1-6-16,0 6 8 0,0 7-9 15,-6 2 7-15,1 4-2 16,4 4 0-16,-1 4 3 16,2 4-3-1,0 4 6-15,0 2-7 0,0 1 7 16,0-3-7-16,0-3 2 16,8-3-1-16,12-4 1 15,2 1 0-15,1-5-3 16,6-1 5-16,-4-2-6 15,0 0 7-15,-2 2-6 16,-3 2 3-16,0 2-2 16,-1-1 2-16,3 3-1 0,2-2 0 15,-3 0 1-15,3-1-3 16,-3-3 5 0,-1 5-6-16,-6 0 5 15,-6 5-2-15,-4 4 0 0,-4 3 0 16,0 1 4-16,0 0 5 15,0 0-4-15,0 0 2 16,0 0-3-16,0 0 1 16,0 0-7-16,0 0 5 15,0 0-6-15,0 0 3 16,0 0 1-16,0 0-2 16,0 0 2-16,0 0-4 15,0 0 6-15,0 0-5 0,0 0 6 16,0 0-5-1,0 0 3-15,0 0-2 16,0 0 0-16,0 0 1 16,0 0-3-16,0 0 1 0,3 0-5 15,12 2 5-15,7 11 1 16,8 4 2-16,7 5-2 16,15 3 1-16,12 3-2 15,18 1 6-15,15 3-2 16,7 0-3-16,-2-5 4 15,-10 0-4-15,-10-5 1 16,-17-4-2-16,-10-3 4 0,-14-2-5 16,-16-8 3-16,-11-2 0 15,-11 0-2 1,-3-3 4-16,0 0-4 16,0 0 8-16,0 0-2 0,0 0 8 15,0 0-3-15,0 0-5 16,0 0-2-16,0 0-3 15,0 0 2-15,0 0-5 16,1 0 1-16,3 0-2 16,-1 0 5-16,3 0-3 15,-1 0 2-15,-2 0-2 16,-2 1 0-16,-1-1 1 16,0 0 0-16,0 2 1 15,0-1-4-15,0 3 0 16,0 10-5-16,-3 11 9 15,-9 11 4-15,1 6-1 16,2-6 0-16,4-8-3 0,5-11 0 16,0-5-1-16,0-3 1 15,0-2-3-15,9-4 2 16,6-3-5-16,7 0 2 16,11-18 1-16,7-12 2 15,5-9-4-15,2-2 4 16,-3 3-6-16,-10 12-3 15,-9 12 3-15,-7 12-1 16,-10 2 6-16,-7 21-10 16,-1 12 10-16,0 12 3 15,-13 0 1-15,-2-4 2 16,4-6-3-16,1-8 2 0,9-8-3 16,-1-9 3-16,2-5-3 15,0-3 0-15,5-2-3 16,20 0 6-16,12-11-3 15,11-16-3-15,-2-3 2 16,0 4-11-16,-12 7 8 16,-11 13-2-16,-10 6 4 15,-10 5-3-15,-3 22-1 16,0 12 4-16,-20 10 6 16,-5 0 1-16,0-6-3 15,7-7 5-15,6-5-6 16,6-9 5-16,6-4-7 15,0-4 2-15,17-4-4 0,13-7 3 16,9-3-11-16,8-13 5 16,2-15-14-16,-6-1-26 15,-5 4 22-15,-16 7 15 16,-8 10 5-16,-9 5 0 16,-5 3-5-16,0 0-1 15,0 0 9-15,0 0 2 16,-5 11 10-16,-3 3-1 15,2-6-10-15,4-2 4 16,2-6-15-16,0 0 5 16,0 0 0-16,12-17 8 15,8-2-1-15,-1-2 3 0,-3 7-2 16,-1 7-3-16,-3 4 7 16,0 3-2-16,6 0 10 15,1 1 7-15,2 8-6 16,3 0-6-16,-2 0-1 15,0-1-2-15,-3 1-3 16,6-3 3-16,6 4-3 16,9 1 7-16,11 7 1 15,7 3-1-15,6 10 3 16,8 7 2-16,3 3-3 16,0 5-5-16,-1 0-3 15,-7-4-6-15,-6-4 6 16,-4-6-5-16,-11-6 3 0,-7-6-2 15,-6-9 2-15,-9-1-2 16,-8-6 3-16,-6 0-1 16,-4 1 0-16,-3-4 1 15,-1-1-3-15,-2 0 3 16,0 0-3-16,0 0 4 16,0 0-5-16,3 0 2 15,6 0-1-15,9 0 0 16,11 0 2-16,11-13-3 15,7-5 6-15,0 4-7 16,1-4 6-16,-5 7-7 16,-4 3 5-16,0 0-2 0,-2 1 0 15,-1 1 0-15,4 1-1 16,2-1 3-16,-2 3-4 16,7 3 5-1,-2 0-5-15,0 0 2 0,1 0 2 16,-6 0 0-16,-7 0-2 15,-9 0 4-15,-12 2-3 16,-6-1 2-16,-5 0-3 16,-1-1 2-16,0 0 1 15,0 2-5-15,-12-2-36 16,-29 0-172-16</inkml:trace>
  <inkml:trace contextRef="#ctx0" brushRef="#br0" timeOffset="-119978.71">16825 10070 470 0,'-2'3'11'0,"2"-1"-16"0,22 8 5 16,11 7 10 0,6 5 15-16,5 7 0 15,6 8-5-15,5 8 0 16,6 8-10-16,1 8 0 0,-1 3-7 16,-3-1 8-16,-4-3-6 15,-12-10-2-15,-6-11 0 16,-8-11 0-16,-10-10 0 15,-8-9-3-15,-5-4 3 16,-4-4-8-16,-1-1 10 16,0 0-1-16,0 0 5 15,0 0-3-15,0-7-1 16,0-14-5-16,0-11 1 16,16-13 0-16,11-7-3 15,3-11 2-15,7 1-6 16,-1 6 2-16,-6 13-3 15,-5 16 6-15,-10 12-11 0,-2 15 6 16,-4 3 3-16,-3 25-2 16,-6 11 8-16,0 6-6 15,0-1 6-15,-1-3-6 16,-4-4 7-16,4-8-5 16,1-7 2-16,0-7-1 15,0-5 0-15,1-5-1 16,10-1 0-16,2-4 2 15,4 0-6-15,6-17 6 16,3-12-4-16,2-5-1 16,-3 2-1-16,-5 9 4 15,-6 13-1-15,-6 10 0 0,-5 12 1 16,-1 26-1-16,-2 12 9 16,0 7-3-16,0-3 0 15,0-5-3-15,0-9 2 16,0-11-2-16,0-8-1 15,0-11 1-15,0-5-2 16,3-2 1-16,4-3-7 16,2 0 10-16,10-22-6 15,8-18 7-15,6-13-8 16,1 2 1-16,-6 9 2 16,-7 20 0-16,-6 16 0 15,-3 6-5-15,0 28 7 16,1 11 3-16,-5 5 2 0,-4-2-3 15,-1-7-2-15,-1-10-1 16,-1-7 1-16,1-7 1 16,-1-8-5-16,-1-1 5 15,4-2-9-15,-1 0 1 16,5 0-3-16,3-5 9 16,2-6-6-16,-4 0 6 15,-3 0 1-15,-3 6-2 16,-3 3 1-16,0 0-1 15,0 2 6-15,0 0-9 16,0-1 9-16,0-2-4 16,0-2 1-16,3-3-1 0,1-1-3 15,-1 0 3-15,1 1-2 16,1 4 1 0,4 1-3-16,7 0 4 15,5 2-2-15,12 1 8 0,12 0-5 16,4 0 3-16,8 8 3 15,1 13-1-15,7 8 1 16,6 6-4-16,1 4 5 16,0 3-8-16,-7-4 4 15,-11-1-5-15,-11-8 2 16,-14-8-4-16,-13-8 3 16,-7-7-1-16,-6-6 0 15,-1 0 4-15,-2 0-4 0,0 0 6 16,0 0-6-1,0 0 4-15,0 0-4 16,0 0 3-16,0 0-3 16,0 0 0-16,0 0 5 0,0 0-7 15,0 0 4-15,0 0-4 16,0 0 3-16,0 0-2 16,0 0 2-16,0 0-2 15,0 0-1-15,0 0 1 16,0 0-2-16,0 0 6 15,2 1-9-15,-2-1 9 16,0 0-5-16,0 0 4 0,0 0-3 16,1 0 2-1,1 0-1-15,2 0-1 16,2 0 2-16,2 0-3 16,0 2 4-16,-1-2-5 0,-3 2 6 15,-1-1-4-15,-1-1 1 16,-2 0 1-16,0 0-2 15,0 0 3-15,0 0-3 16,0 0 3-16,3 0-6 16,3 0 8-16,5 0-8 15,4 0 7-15,3 0-4 16,0-7 1-16,3 1 0 16,-3 1 0-16,-3-1 2 0,-5 3-4 15,2-1 5 1,-3 0-6-16,2 1 5 15,5-5-5-15,0-5 4 16,2-5-1-16,1-8 3 0,-4-5-3 16,3-8 0-16,-3-5 5 15,3-6-9-15,-5-4 8 16,1 4-8-16,-2 4 7 16,-6 15-7-16,-2 13 4 15,2 10 0-15,0 6-2 16,1 1-1-16,7-1 1 15,-1 0 5-15,-1 2-6 16,0-3 8-16,-5 3-7 16,-3 0 4-16,-4 0-2 15,0 0 1-15,0-1 3 16,0-2 1-16,0-3 6 0,0-2-7 16,-4-6 3-16,3-4-10 15,1 0 4-15,0-2-4 16,0 2 1-16,1 4 3 15,3 7-2-15,-3 4 1 16,1 3-2-16,-2 0 5 16,3 0-9-16,5 0 2 15,3 15-2-15,4 11 9 16,7 3 5-16,-1-1-6 16,-3-6 1-16,0-7-3 15,-9-7 4-15,-2-6-8 16,-3 0 8-16,-1-2-7 15,0 0 2-15,3-24-5 0,2-15 9 16,1-11-11-16,-3-7 4 16,-2 4 4-16,1 4-6 15,1 13 2-15,-2 15-1 16,2 9 7-16,0 12-9 16,6 6-1-16,6 23 7 15,7 12 18-15,1 7-3 16,-3-1-8-16,-3-12-3 15,-7-7-4-15,-4-13 6 16,-2-10-8-16,-5-3 4 16,-1-2-4-16,1 0 3 15,4-3-6-15,8-30 2 0,3-19 8 16,2-10-11-16,-1-2 6 16,-3 13-4-16,-4 19 3 15,-7 19-1-15,-1 8 3 16,4 5-5-16,1 11-3 15,6 17 18-15,2 7 4 16,2 1-8-16,1-1-6 16,0-11 3-16,-4-6-3 15,0-8 3-15,-6-4-4 16,-3-4 1-16,0-2-2 16,-3 0-3-16,3-18 2 15,0-21 5-15,-2-10-3 16,2-11-4-16,-1-1 9 0,-1 7-7 15,2 2 2-15,-3 16 2 16,-1 15 0-16,1 12 0 16,-3 7-2-16,1 2 2 15,1 0-6-15,1 0 4 16,3 0-6-16,4 0 10 16,2 4-4-16,-3-1 0 15,0-3 2-15,-6 0 0 16,-3 0 1-16,0 0-2 15,6-1 5-15,3-15-9 16,7-4 9-16,5-3-8 16,7 5 7-16,8 4-5 0,12 6 1 15,7 5 2-15,10 3 3 16,10 0 0-16,10 0-2 16,10 0 4-1,5 2-5-15,7-1 8 0,0-1-8 16,0 0 2-16,-8-3-3 15,-16-6 4-15,-16 0-4 16,-19 0-1-16,-13 2 2 16,-12 0-4-16,-11 2 5 15,-6 3-4-15,-5 0 3 16,-1 2-2-16,0 0-3 16,0 0-17-16,-1-5-25 15,-23-11-115-15</inkml:trace>
  <inkml:trace contextRef="#ctx0" brushRef="#br0" timeOffset="-119481.58">20723 9017 686 0,'-46'14'-11'0,"-6"49"19"16,-19 19 3-16,-14 23 2 15,-6 14-14-15,-2 6 6 16,7 0-22-16,7-4-26 16,8-16-75-16,7-25-340 15</inkml:trace>
  <inkml:trace contextRef="#ctx0" brushRef="#br0" timeOffset="-118409.42">23319 9280 444 0,'30'28'2'0,"12"16"2"15,4 8 2-15,1 13 17 16,3 16 13-16,-6 16-8 16,-5 21-17-16,-8 20 2 15,-7 16-6-15,-15 9-1 16,-9 1-6-16,0-4 7 16,-24-10-2-16,-8-13-1 0,-9-13 11 15,-6-15-12-15,-11-16 2 16,-2-17-6-16,2-16 4 15,6-18-2 1,13-18-6-16,14-24-24 0,10-17-55 16,3-37-180-16</inkml:trace>
  <inkml:trace contextRef="#ctx0" brushRef="#br0" timeOffset="-117825.35">23321 8910 349 0,'-40'7'-5'16,"1"28"0"-16,0 8 33 15,7 14 10-15,2 17-12 16,7 22-1-16,1 18 3 0,6 19-3 15,2 22 4 1,5 14-6-16,7 14-6 16,2 7 0-16,7-9-6 15,19-15 0-15,10-17-5 0,8-21-2 16,7-19 6-16,9-16-11 16,4-17 4-16,-3-11-6 15,0-13-11-15,-7-17-18 16,-9-14-59-16,-14-21-55 15</inkml:trace>
  <inkml:trace contextRef="#ctx0" brushRef="#br0" timeOffset="-116678.21">23327 9694 359 0,'-3'0'18'16,"3"0"-9"-16,-2 1 21 16,1 3 16-16,-4 7-20 15,1 7-16-15,-2 4-6 16,1 3 4-16,5-3-5 16,0-4-1-16,0-2-4 15,3-5 0-15,8-6 1 0,2-3-5 16,4-2 0-16,-5-6-4 15,-4-11 6-15,-5-4 8 16,-3 1-6-16,-1 3 9 16,-17 5-1-16,-3 3 17 15,2 5 9-15,0 3-6 16,7 1-5-16,5 0-3 16,2 0-7-16,5 0-10 15,0 0-9-15,0 2 1 16,8 11 9-16,5 3-5 15,1-4-3-15,1-4-9 16,2-2 0-16,-2-6-7 0,-1 0-10 16,-3-5 11-16,-4-14 14 15,-4-1 8-15,-3-3-2 16,0 4 6 0,-7 11 1-16,-11 0 20 0,3 5 1 15,-1 3 6-15,2 0-14 16,1 18-12-16,0 9-2 15,5 3 0-15,5 4-2 16,3-4-6-16,0 1 3 16,8-5-3-16,4-1 7 15,4-7-8-15,0-5 4 16,2-4-7-16,0-7-6 0,-5-2-3 16,5 0-5-16,-3-20 5 15,-3-5 7-15,-6-4 12 16,-6 1-3-1,0 5 4-15,-6 4 0 16,-12 9 17-16,-3 7 12 0,-4 3-9 16,0 0-12-16,-1 15-5 15,4 6 0-15,10 7-5 16,7-2 3-16,5 3-5 16,0 2 0-16,19-5 0 15,10-1-2-15,3-9-1 16,2-8-10-16,0-8-2 15,-5 0-8-15,-6-19 6 0,-9-9 0 16,-9-7 15-16,-5-2 2 16,-3 0 5-16,-22 7 2 15,-6 6 10 1,-3 9 12-16,-2 7-11 0,6 2-2 16,8 6-9-16,7 0-3 15,9 0-7-15,6 0 0 16,0 7-26-16,0 18-12 15,15 8 9-15,1-2-103 16,-1-8-187-16</inkml:trace>
  <inkml:trace contextRef="#ctx0" brushRef="#br0" timeOffset="-116453.8">23325 9906 555 0,'-15'-6'-3'0,"11"5"8"0,4-1 11 16,0 2-12-16,22-1-17 16,17 1 10-16,3-3 6 15,0-1-6-15,-1 0 7 16,-10 0-7-16,1 1 5 16,-10 0-17-16,-7 1-14 15,-3 2-4-15,-5 0-27 16,-5 0-37-16,-2 5-105 0</inkml:trace>
  <inkml:trace contextRef="#ctx0" brushRef="#br0" timeOffset="-116086.7">23596 10099 400 0,'-29'9'12'0,"-7"4"11"15,-3-3 20-15,0-3-6 16,-2-5-14-16,-1-2-15 15,-1 0 4-15,6-12 4 16,4-13-7-16,6-7-1 16,13-10-5-16,8-6-3 15,6-9-3-15,0 2 4 16,20 7 1-16,5 9-2 16,13 13-2-16,8 5 0 15,6 8 3-15,2 8-4 16,-6 5 4-16,-6 7-4 0,-7 22 0 15,-13 10-3-15,-12 11 6 16,-8 1 6-16,-2 3-5 16,-8-8 4-16,-8-7-2 15,-5-8 7-15,2-9-3 16,7-7 0-16,7-7-5 16,5-6 0-16,0-2-23 15,14-3-67-15,11-22-38 16,2-10-160-16</inkml:trace>
  <inkml:trace contextRef="#ctx0" brushRef="#br0" timeOffset="-115829.16">23578 9883 551 0,'-14'0'10'15,"8"0"-7"-15,6 0 25 16,0 0-15-16,23 0-18 15,24-2 1-15,18-8 7 16,14-5 4-16,4-2-7 16,-1 1 3-16,-7 1-3 15,-8 6 1-15,-11 2-2 16,-11 2-2-16,-9 3-1 16,-14-1 1-16,-6 0-2 15,-11 0-28-15,-5 1-25 0,0-5-13 16,-9-4-57-16</inkml:trace>
  <inkml:trace contextRef="#ctx0" brushRef="#br0" timeOffset="-115613.73">24102 9632 457 0,'4'-1'24'0,"17"1"-38"16,10 0 12-16,7 2 4 15,0 15 0-15,-7 5 2 16,-6 3-2-16,-8-1-4 15,-11-1 16-15,-6 0 7 16,-5 0 16-16,-21 4 1 0,-9 1-16 16,1 1-13-16,1-4-4 15,8-7-2-15,8-3-11 16,4 0-34-16,3-2-91 16,-4 0-306-16</inkml:trace>
  <inkml:trace contextRef="#ctx0" brushRef="#br0" timeOffset="-115089.14">23171 10696 537 0,'-10'0'15'0,"7"0"-8"16,3 0-5-16,0 0 1 15,6 0 0-15,23-10-9 16,11-4 13-16,9-3-4 16,-3 2 0-16,-4 4-3 15,-11 5 2-15,-10 4-2 0,-9 0 0 16,-6 2-11-16,-3 0-8 16,-1 0-19-16,-2 4-34 15,0 9-34 1,0 0-105-16</inkml:trace>
  <inkml:trace contextRef="#ctx0" brushRef="#br0" timeOffset="-114697.83">23470 10818 377 0,'-44'8'23'0,"0"-3"-11"16,1-1 56-16,1-4-23 15,5 0-8-15,6 0-26 16,4-12 1-16,7-8-8 16,6-12-6-16,6-6-1 15,6-3-2-15,2-8-4 0,0-1 9 16,11 4 0-16,10 7-9 16,4 11 9-16,5 13-8 15,7 5 8-15,6 7-3 16,3 3-1-16,-4 3 3 15,0 23-3-15,-11 11 4 16,-7 6 0-16,-5 3 5 16,-11-4-6-16,-7-6 8 15,-1-6-7-15,-4-5 3 16,-13-5 1-16,-5-5 4 16,4-7-3-16,3-4-3 15,6-4 1-15,4 0-19 16,5 0-43-16,0-13-109 0,0-7-95 15</inkml:trace>
  <inkml:trace contextRef="#ctx0" brushRef="#br0" timeOffset="-114365.95">23352 10668 488 0,'-31'0'125'0,"13"0"-120"16,11 0 2-16,7 0 19 16,0 0-15-16,22 0-12 0,24-3-3 15,18-8 7-15,11-1 1 16,6-2 0-16,4 3 0 16,-1-2-6-16,2 3 5 15,-3 1-3-15,-9 0 2 16,-15 4-3-16,-13 0 2 15,-13 2-2-15,-15 2 1 16,-6 1 1-16,-9 0-3 16,-3-1 5-16,0 1-4 15,0-7-1-15,-15-6-22 16,-9-5-66-16,-7-4-72 16,-8 2-78-16</inkml:trace>
  <inkml:trace contextRef="#ctx0" brushRef="#br0" timeOffset="-114173.64">23918 10396 440 0,'10'0'-1'16,"19"0"-7"-16,3 2 12 16,1 15 6-16,2 2 1 15,-9 5-4-15,-3 1 18 16,-10 0-3-16,-7 0-8 16,-6 0 4-16,0-2 2 15,-12 3-2-15,-12 0-8 16,-2-1-2-16,-1-4-8 15,6-4-2-15,3-1-24 16,6 0-53-16,0-8-128 0</inkml:trace>
  <inkml:trace contextRef="#ctx0" brushRef="#br0" timeOffset="-113654.03">23296 11270 572 0,'-6'0'-3'0,"6"0"0"16,0 0 3-16,3 0-2 0,22 0-7 16,14-5 5-16,5-6 7 15,4-1-2-15,-5 1 1 16,-4 2 0-16,-5 7-3 15,-6 2-16-15,-4 0-32 16,-6 0-21-16,0 6-30 16,-7 3-13-16,-3 2-2 15</inkml:trace>
  <inkml:trace contextRef="#ctx0" brushRef="#br0" timeOffset="-113317.93">23675 11288 5 0,'-11'12'106'0,"-5"6"-32"0,-6 3-11 15,-6 4-8 1,-8-4-5-16,-4-1 0 0,-6-4-17 15,-4 0-6-15,-3-9 9 16,-7-5-12-16,2-2-6 16,2 0-3-16,6-18 6 15,10-5-1-15,9-7-7 16,15-2-2-16,9-7-3 16,7-5-10-16,20-6 5 15,16-4-1-15,13 5-4 16,4 9 1-16,5 8-3 15,2 14 4-15,-4 8-2 16,-8 10 1-16,-7 0-1 16,-8 19 4-16,-8 8-3 15,-9 6 2-15,-10 2 1 0,-4 1-2 16,-2 0 3-16,0-7-3 16,-8-1 4-16,-2-4-5 15,1-6 0-15,6-3-22 16,3-5-38-16,0-6-67 15,4-4-144-15</inkml:trace>
  <inkml:trace contextRef="#ctx0" brushRef="#br0" timeOffset="-113017.73">23641 11200 627 0,'-15'0'5'15,"12"0"-7"-15,3 0 20 16,0 0-2-16,8 0-15 16,28 0-3-16,22 0 1 15,16-9 5-15,5-4-2 16,3-3 1-16,-11 0-4 16,-7 5 3-16,-4 0-2 15,-11 4-1-15,-12 2 0 0,-12 3-2 16,-14-1 4-1,-6 3-6-15,-5 0 9 16,0 0-5-16,0 0 0 16,-12 0-14-16,-11-4-40 0,-9-2-52 15,-4 1-107-15</inkml:trace>
  <inkml:trace contextRef="#ctx0" brushRef="#br0" timeOffset="-112809.29">24058 11029 441 0,'8'-1'-6'15,"9"1"-4"-15,4 0 12 16,2 15 17-16,0 13-11 16,0 9 24-16,-7 6-10 15,-7 5-7-15,-8-1 0 16,-1-4-2-16,-6 2 3 16,-16-8 2-16,0-3-8 0,0-7-5 15,10-11 2-15,4-5-9 16,5-8 2-16,3-3-43 15,0 0-99-15,2-10-193 16</inkml:trace>
  <inkml:trace contextRef="#ctx0" brushRef="#br0" timeOffset="-109989.59">23741 9037 477 0,'3'-9'68'16,"-3"-2"-77"-16,1 4 12 15,11-1-3-15,6-2 1 16,6-4 1-16,1 7-3 16,-7 6 1-16,-3 1-6 15,-9 0 5-15,-6 4-3 16,0 14 3-16,-8 7-2 16,-15 6 19-16,-4 1-13 15,2-5-2-15,6-4 4 16,8-5-6-16,5-6 2 15,6-3-11-15,0-4-6 16,6-2-2-16,13-2 11 16,5-1-3-16,0 0 11 0,0 0-2 15,-4 0 1-15,-5-1 0 16,3-5-32-16,-3-2-40 16,-5-2-93-16</inkml:trace>
  <inkml:trace contextRef="#ctx0" brushRef="#br0" timeOffset="-109673.42">23922 9064 477 0,'0'-1'48'0,"-1"0"-43"15,1 1 19-15,0-2-5 16,1-1-13-16,14-1-12 16,11-4 8-16,0-2-1 0,0 0-7 15,-5-1-39-15,-5 1-21 16,-8-1-36-16,-8-1-27 15,0 1 60-15,0-3 68 16,-11 3 60-16,3 4 30 16,1 1 8-16,6 5-4 15,1 1-39-15,0 0-31 16,0 9-26-16,0 18 7 16,3 10 9-16,8 4-4 15,2-2-4-15,-2-2 0 16,-2-5-3-16,-3-1-3 15,-3-3-10-15,-3-6-45 16,0-8-80-16,-10-7-232 0</inkml:trace>
  <inkml:trace contextRef="#ctx0" brushRef="#br0" timeOffset="-109509.88">23908 9268 522 0,'-3'12'26'16,"3"2"-36"-16,0 5 12 15,7 2 7-15,12 0 4 16,4-4-9-16,2 0-2 16,5-11-2-16,1-6 4 15,2-1-22-15,-9-28-79 16,-9-16-216-16</inkml:trace>
  <inkml:trace contextRef="#ctx0" brushRef="#br0" timeOffset="-109289.46">24124 8900 567 0,'7'-8'-14'0,"6"1"9"16,8 0 2-16,6 1 6 15,-4 5-2-15,-7 1-2 16,-9 0 1-16,-5 0-6 16,-2 3-1-16,0 10-2 15,-9 4 19-15,-1 3-4 16,7-2-4-16,3 0-4 15,11-4-7-15,14-3-8 0,8-4-20 16,-5-7-54-16,-8 0-260 16</inkml:trace>
  <inkml:trace contextRef="#ctx0" brushRef="#br0" timeOffset="-109134.25">24119 9095 504 0,'0'0'13'15,"0"0"-22"-15,15 0-20 16,22 0 37-16,13-3-7 16,8-5 2-16,-5 2-36 15,-4 2-44-15,-15 1-10 0,-16 3-23 16</inkml:trace>
  <inkml:trace contextRef="#ctx0" brushRef="#br0" timeOffset="-108988.56">24369 9101 36 0,'-41'18'246'16,"-1"1"-135"-16,6 3-12 0,11-2-33 15,5 1-22-15,10-3-10 16,7 3-21-16,3 5-8 16,0-2-2-16,9 2-3 15,9-2-1-15,6-4-4 16,3-5-51-16,-4-10-43 16,-6-5-114-16</inkml:trace>
  <inkml:trace contextRef="#ctx0" brushRef="#br0" timeOffset="-108833.47">24305 9163 543 0,'0'-1'15'0,"0"1"-17"0,0 0-3 16,5 0-5-16,16 9 5 16,2 7 8-16,4 2-5 15,0-1-20-15,-6-1-50 16,-3-3-118-16</inkml:trace>
  <inkml:trace contextRef="#ctx0" brushRef="#br0" timeOffset="-101460.89">24540 9510 359 0,'2'-7'42'0,"-2"7"-35"15,0 0 20-15,0 0 23 16,0 0-4-16,0 0-18 16,0 0-3-16,0 0-10 15,0 0 8-15,0 0-4 16,0 0-2-16,-5 0-8 15,-15 5-1-15,-10 9-6 16,-10 4-3-16,-8-2 5 16,-1 2-7-16,-2-3 7 15,6-5-6-15,-4-2 7 16,6-5-6-16,-6-3 9 0,-4 0-3 16,-4 0 0-16,-7-13-3 15,-3-2-1-15,3-4 4 16,3-2-7-1,7-6 3-15,11-1-3 0,4-5 4 16,5-5-4-16,4-2 3 16,6-7-4-16,7-4-1 15,7-7 10-15,7-2-16 16,2-6 13-16,1 0-7 16,0 2 8-16,0 3-7 15,0 1 1-15,9 5 1 16,0 6 1-16,3 5 0 15,0 6-4-15,4 6 8 0,4 3-10 16,5 1 9-16,6-1-7 16,0 1 4-16,7 2-1 15,2 5-1 1,2 3 1-16,1-1-1 0,1 7 3 16,-2 1-3-16,1 0 3 15,-3 6-4-15,2 0 3 16,0 5 0-16,0 0-1 15,1 0 1-15,3 13-1 16,4 4-1-16,-2 2 0 16,3 6 2-16,-2 6-3 15,-1 6 4-15,-6 5-5 0,-7 4 4 16,-5 1-5 0,-3 1 3-16,-8 0-2 15,-4 0 1-15,-3 2 3 0,-3 2-1 16,-6 6 3-16,-3 3-4 15,0 8 4-15,-3 2-3 16,-12 0 3-16,-4-2-1 16,-2-5-1-16,3-4 4 15,-1-6-5-15,-2-4 5 16,4-7-7-16,-2-6 7 16,1-1-19-16,0-4-25 15,-3-1-37-15,2-3-76 16,-3-5-144-16</inkml:trace>
  <inkml:trace contextRef="#ctx0" brushRef="#br0" timeOffset="-74745.16">8605 12119 269 0,'0'-3'-57'0,"0"-1"11"0,9 1 45 16,-5 1-1-16,-1-1-24 15,2 2 3-15,-5 1 21 16,0 0-6-16,0 0 13 16,0 0 10-16,0 1-1 15,0 4-2-15,0-2 7 16,0 1 10-16,-2-1 4 15,1-1 6-15,1-1-3 0,-2 0 8 16,1-1 7 0,-2 0 0-16,-2 0-13 15,-2 0 9-15,4 2-9 16,-3-2-5-16,1 0-10 0,4 0-9 16,-1 0-2-16,1 0-6 15,1 0 1-15,0 0-7 16,0 0 2-16,0 0-5 15,0 0 2-15,0 0-3 16,0 0 2-16,0-10 1 16,1-8 2-16,10-2 4 15,-1-3-6-15,2 2 2 16,0 2-3-16,4 2 4 16,1 2-3-16,1 4-1 15,-5 4 2-15,2 5-4 16,0 2 1-16,1 0-2 15,-1 13 3-15,0 8-2 0,-3 2 5 16,-6 5-2-16,-2-2 3 16,-2-2-3-16,-2 0-9 15,0-2 0-15,-6-3 10 16,-9 2 4-16,-4-4-4 16,1-2 5-16,3-5-4 15,6-5 5-15,3 1 2 16,3-3 2-16,1-1-5 15,2 1-1-15,0-3 1 16,0 0-6-16,0 0 5 16,0 0-8-16,0 0 5 15,0 0-5-15,0 0 5 0,0 0-2 16,0 0 0-16,0 0-1 16,0 0-1-16,8 0 5 15,9 0-5-15,3 0 7 16,4 4-6-16,3 1 5 15,-2 1-5-15,1 2 4 16,-1 2-2-16,-3 3 0 16,-1 6 1-16,-6 0-4 15,-6 7 6-15,-2 3-8 16,-7 5 12-16,0 3 3 16,-11-2 5-16,-9 1-1 15,-4-1-2-15,-6-1 6 16,2-5-7-16,4-8 1 0,1-5-4 15,6-9 3-15,2-2-9 16,2-4 5-16,4-1-12 16,-3 0 6-16,-2 0-17 15,-2-6-19-15,0 4-24 16,-2 2-24-16,4 5-118 16</inkml:trace>
  <inkml:trace contextRef="#ctx0" brushRef="#br0" timeOffset="-74109.61">8932 11935 355 0,'21'0'95'0,"9"20"-98"15,3 10 5-15,6 8 29 16,2 14 12-16,1 12-13 15,-8 6-17-15,-7-1-6 16,-12-3-2-16,-12-7-3 16,-3-5 3-16,-4-5-5 15,-15-7 6-15,0-12-6 16,3-10 5-16,5-12-11 16,7-8-30-16,4-4-105 15</inkml:trace>
  <inkml:trace contextRef="#ctx0" brushRef="#br0" timeOffset="-73441.39">9422 11996 497 0,'0'-3'0'16,"0"-1"-19"-16,30-5 9 15,15-6 19-15,12-4-7 16,4-2 2-16,-6 0-2 15,-12 6 0-15,-12 6 0 16,-8 8-4-16,-13 1 3 16,-3 0-5-16,-4 3 17 15,-3 11 13-15,0 5 20 0,0 7-9 16,0 8-11-16,0 3-12 16,0-1-8-16,0 3 0 15,0-1-8-15,0-1 6 16,3 1-33-16,-3-5-41 15,0-9-141-15</inkml:trace>
  <inkml:trace contextRef="#ctx0" brushRef="#br0" timeOffset="-73260.88">9525 12251 492 0,'0'27'4'0,"0"1"-4"0,0 4 8 15,13-3 18-15,7-3-12 16,2 1-5-16,4-3-8 16,-1-4-5-1,-7-5-35-15,-2-9-32 0,-10-6-70 16</inkml:trace>
  <inkml:trace contextRef="#ctx0" brushRef="#br0" timeOffset="-73089.13">9679 12269 132 0,'4'0'231'16,"6"2"-237"-16,1 16 71 16,0 7 6-16,-1 5-19 0,-4 3-19 15,0-1-16-15,-3 2-7 16,1 0-8-16,0 0-3 16,-1 3 0-16,-3 2-43 15,0-6-55-15,-3-3-130 16</inkml:trace>
  <inkml:trace contextRef="#ctx0" brushRef="#br0" timeOffset="-72917.08">9519 12601 457 0,'-7'-3'38'16,"4"-1"-8"-16,3 4 16 16,0 0-33-16,7 0-10 15,22 0-6-15,9 0 4 0,14 0 8 16,3-2-5-16,-1-8 5 15,4-3-11 1,-9-4-12-16,-8-1-79 16,-16-2-136-16</inkml:trace>
  <inkml:trace contextRef="#ctx0" brushRef="#br0" timeOffset="-72677.71">9851 11979 0 0,'5'-6'556'0,"5"-1"-556"16,8 0 0-16,7-6 17 0,8-3 9 15,0-4-23-15,4 0 5 16,-5 2-10-16,-3 1 6 15,-6 8-31-15,-13 2-68 16,-10 7-150-16</inkml:trace>
  <inkml:trace contextRef="#ctx0" brushRef="#br0" timeOffset="-72506.91">9924 11998 484 0,'0'0'38'15,"0"0"-52"-15,4 0 6 16,19 1 7-16,5 3 9 0,11-4-6 16,-4 0 1-16,0 0 0 15,-4 0-13-15,-13-4-63 16,-10-5-169-16</inkml:trace>
  <inkml:trace contextRef="#ctx0" brushRef="#br0" timeOffset="-72121.43">9924 12009 500 0,'-7'16'4'0,"1"6"-5"16,6 2 20-16,0 1 7 0,0 1-17 16,17-1 5-16,5-1-12 15,4-6 2-15,7-3-6 16,-1-3 7-16,-1 2-7 15,-4-3 3-15,-5 3-4 16,-9 2-1-16,-5-2 1 16,-8 4-4-16,0 0 10 15,-21 0-7-15,-9-1 9 16,-4-3-6-16,-5-2 5 16,3-5-6-16,11-2 8 15,9-2 13-15,10 0 14 16,2-3 2-16,4 0-28 15,11 0-6-15,19-3-12 0,13-11 18 16,8-1-9-16,-3-2 6 16,-5 1-3-16,-5 2-11 15,-6 3-43-15,-10 4-34 16,-13 7-20-16,-9 1-124 16</inkml:trace>
  <inkml:trace contextRef="#ctx0" brushRef="#br0" timeOffset="-71889.06">10166 12422 100 0,'-24'31'281'15,"9"-5"-243"-15,9 2 31 16,6-3-20-16,0-1-18 16,16 2-20-16,16-6 4 15,4-2-15-15,3-8 5 0,2-10-5 16,-4 0 3-16,-4-16-9 16,-12-6-15-16,-12-1 19 15,-9-2-6-15,-9 1 21 16,-20 4 1-16,-7-1 4 15,-2 6-8-15,-4 7-1 16,2 6-6-16,3 2-8 16,4 0 3-16,8 0-21 15,5 2-49-15,8-2-91 16</inkml:trace>
  <inkml:trace contextRef="#ctx0" brushRef="#br0" timeOffset="-71609.8">10346 11907 489 0,'1'-9'18'0,"1"8"-15"0,-1 1 13 16,2 0-9-16,2 0-3 16,2 13-1-16,-4 16 19 15,-3 12 12-15,0 7-6 16,0-3-18-16,0-4-2 15,0-8-1-15,8-8-5 16,4-4 3-16,2-7-7 16,0-7 6-16,7-2-7 0,1-5 5 15,4-7-12-15,3-20-27 16,-5-14-47-16,-6-7-50 16,-15-2-200-1</inkml:trace>
  <inkml:trace contextRef="#ctx0" brushRef="#br0" timeOffset="-71429.29">10501 11762 412 0,'-5'-1'104'0,"5"1"-78"16,0 11-17-16,5 24 10 15,12 13 38-15,2 11-26 16,0 3-21-16,7-1 1 16,-4-2-7-16,3-7 0 15,-3-6 0-15,-5-15-6 0,-1-13-26 16,-6-10-21-16,-7-8-34 15,-3-21-60-15,0-20-83 16</inkml:trace>
  <inkml:trace contextRef="#ctx0" brushRef="#br0" timeOffset="-71317.58">10647 11955 327 0,'-2'-16'128'16,"2"9"-84"-16,0 0-17 16,12-1-11-16,12 3-12 15,6 0 3-15,-1 5-5 16,-3 0-7-16,-11 7-61 15,-9 9-103-15</inkml:trace>
  <inkml:trace contextRef="#ctx0" brushRef="#br0" timeOffset="-71185.93">10709 12023 411 0,'0'0'133'16,"0"0"-129"-16,15-4-17 0,17-8 27 15,2-4-9-15,9 4 2 16,-7 2-12-16,-5 5-6 15,-6 5-49-15,-11 0-81 16</inkml:trace>
  <inkml:trace contextRef="#ctx0" brushRef="#br0" timeOffset="-70816.91">10620 12424 610 0,'-16'15'2'0,"5"0"20"15,8 4 17-15,3 0-15 16,6 6-23-16,18 2 4 16,10-2-9-16,6-7 6 15,6-9-5-15,-5-7 0 16,-4-2-16-16,-7-11-6 15,-9-14-9-15,-11-7 11 16,-10-5 24-16,-3-3 6 16,-25-3 7-16,-8 8 8 15,-9 10 6-15,-8 11-11 16,-1 11 14-16,-2 3 1 0,11 3-19 16,12 11-5-16,14-4-7 15,16 7 2-15,3 3-9 16,33 4-14-16,17-4-59 15,13-14-76-15</inkml:trace>
  <inkml:trace contextRef="#ctx0" brushRef="#br0" timeOffset="-70644.84">11050 12498 729 0,'-11'5'5'0,"5"1"15"16,4-5 13-16,2-1-14 15,0 0-6-15,0 0-15 0,0 0 5 16,2 0-6-16,12 0 4 16,7 0-43-16,-1 0-64 15,-16-14-216-15</inkml:trace>
  <inkml:trace contextRef="#ctx0" brushRef="#br0" timeOffset="-66809.09">12096 11946 337 0,'-23'0'-42'0,"10"0"51"16,7 0-2-16,6 0 14 15,0 0-11-15,0 0-2 16,0 0 3-16,0 0 14 15,0 0 6-15,0 0 4 16,-3 0-11-16,2 0-5 16,-4 0-4-16,1 5-10 15,-4 4 3-15,2 0-6 16,-4 2 4-16,2 3 1 16,-1 3 1-16,-1 0 2 15,6 4 2-15,-2 1-4 16,3 1-5-16,0 2 6 0,3 2-9 15,0 0 6-15,0 3-8 16,1 2 8-16,11 1-5 16,4 6 1-1,6 1-3-15,4 1 2 0,10-2 0 16,7-4-5-16,3-4 5 16,6-4-4-16,0-5 5 15,3-2-2-15,1-4 2 16,2 0-7-16,3-1-6 15,1-3-2-15,-3-3 1 16,0-6 7-16,-2-3-9 16,-5-7 11-16,0-17-9 0,-2-4 11 15,-8-3 0-15,0-3-1 16,-8-1-2-16,-3 0 5 16,-1 0 1-16,-2 1-7 15,-3-4 8-15,-2-1-4 16,-4-1 5-16,-6-3-7 15,-6-2 6-15,-4-1-3 16,-3 0 0-16,0-1 2 16,-7 1 3-16,-12 1 0 15,-4 1-4-15,-4 8 14 16,-3 3-9-16,-3 4 5 16,2 3 3-16,-5 0-5 15,0 6 1-15,-3-2 4 0,1 5-6 16,-5 3 4-1,-5 3 2-15,-4 2-8 16,-8 5 7-16,-2 4-10 16,-3 0 4-16,1 4 1 0,3 10-3 15,8 4-3-15,4 3-2 16,6 3 2-16,4 2-4 16,7 2 8-16,6 3-12 15,7 5 8-15,4 5-4 16,6 2-9-16,6 2-32 15,3-5-65-15,0-11-64 16</inkml:trace>
  <inkml:trace contextRef="#ctx0" brushRef="#br0" timeOffset="-66249.66">12289 12019 489 0,'0'-3'22'15,"0"2"-16"-15,0 1 44 16,0 0-4-16,0 0-14 15,0 6-29-15,0 19 4 16,-1 4 18-16,-4 7-6 16,-1 3-5-16,-1-7-13 15,0 0 3-15,1-7-3 16,1-7 0-16,2-7 1 0,3-6-3 16,0-1 1-16,0-4-17 15,0 0-2-15,0 0 1 16,9-6 14-16,10-1 5 15,2 0 2-15,2 0-3 16,2 3 0-16,2 2 0 16,2 2-1-16,0 0 3 15,0 0-22-15,-6 0-42 16,-4 0-64-16,-11 0-181 16</inkml:trace>
  <inkml:trace contextRef="#ctx0" brushRef="#br0" timeOffset="-66085.11">12421 12080 537 0,'-13'-5'12'0,"9"1"-7"16,4 4 14-16,0-2-1 15,0-2-19-15,17 0-13 16,9-6 18-16,4-1-8 16,0-1 8-16,-3-2-27 15,-7 3-35-15,-8-2-76 16,-9-2-138-16</inkml:trace>
  <inkml:trace contextRef="#ctx0" brushRef="#br0" timeOffset="-65918.55">12540 11923 323 0,'-3'-1'82'0,"1"1"-9"15,2 0-28-15,0 4-15 0,2 17-26 16,14 11 11-16,3 8 23 16,5 2-30-16,0 1-3 15,1 0-4-15,-4-4 4 16,2-7-7-16,-4-7 6 15,-4-9-21-15,-1-7-29 16,-11-9-53-16,-3-1-152 16</inkml:trace>
  <inkml:trace contextRef="#ctx0" brushRef="#br0" timeOffset="-65249.48">12723 11875 363 0,'-9'0'171'0,"1"0"-172"15,7 0 39-15,1 0-15 16,0 7-13-16,0 8-16 16,16 3 7-16,7-3-2 15,2-5-3-15,-4-4 6 16,-2-6-6-16,-4 0 4 16,-5 0-5-16,-2-10 6 15,-5-10 1-15,-3-5 3 16,0-2-1-16,-5 2-1 15,-11 5 2-15,1 5 4 16,-3 4 11-16,2 5-3 16,-2 5-2-16,-2 1-17 0,-3 10 3 15,-2 17-6-15,-2 10 10 16,2 7-11-16,6-1-15 16,6-4-9-1,10-8 10-15,3-7 3 0,0-6 2 16,13-8 13-16,-1-2-6 15,6-6 5-15,0-2 0 16,4 0 0-16,5-8 2 16,5-9 2-16,3-2 3 15,-3 0-4-15,-6 2 2 16,-3 9-6-16,-7 4 7 16,-5 4-7-16,-6 3 4 15,-5 18-1-15,-1 7 2 0,-17 2 4 16,-2 1-2-16,1-6 0 15,5-7-3 1,5-10 11-16,3-4 5 16,6-4 4-16,0 0-10 0,0 0-14 15,18 0-8-15,5 0 14 16,6 0 3-16,-3 0-6 16,-5 0 0-16,-7 2-16 15,-8 9 7-15,-6 4-1 16,0 5 13-16,0-4-2 15,-8 0 3-15,4-10 2 16,2-1 12-16,2-5 3 0,0 0-16 16,6 0-6-16,27-7-14 15,13-21 18 1,9-17-54-16,0-16-209 16</inkml:trace>
  <inkml:trace contextRef="#ctx0" brushRef="#br0" timeOffset="-62969.13">17495 11117 217 0,'-23'-7'23'0,"11"5"42"0,-4 2 7 16,-1 0-23-16,-3 0-10 15,-8 10-6-15,1 5-1 16,-8 10-9-16,1 6-2 16,0 6-6-16,1 4 11 15,6-1-3-15,8 1-4 16,6-1-12-16,8 4 1 15,5 4-3-15,0 2-1 16,3 2 1-16,16 2-2 16,2 3 2-16,9-1-8 15,0 3 10-15,3-5-8 16,7-5 1-16,1-5-1 0,7-5 0 16,1-3 5-16,8-5-6 15,2-3 5-15,5-5-5 16,2-5 6-16,-3-4-7 15,-4-4 5-15,-4-10-9 16,-1 0 4-16,3-4-2 16,-2-18 5-16,4-6 3 15,1-11-3-15,-5-6 4 16,-5-6-7-16,-8-3 8 16,-9-2-9-16,-8-1 9 15,-8 5-7-15,-6-5 3 16,-8 4 1-16,-3 0-1 15,0-1 2-15,-16 5 0 0,-5 0 8 16,-6 3-9-16,-7 7 9 16,-3-3 3-16,-8 9-6 15,-5 1-3-15,-4 1 3 16,-7 5-5-16,0 1-1 16,0 3 2-16,0 4-4 15,3 5 4-15,3 3-7 16,0 8 9-16,0 1-7 15,4 1 3-15,-3 0 2 16,5 5-5-16,3 10 8 16,-2 2-10-16,3 1 5 15,0 4-6-15,6 2 6 0,6 1-12 16,12 1-18-16,15 2-23 16,6 0-11-16,0-4-85 15,16-11-342-15</inkml:trace>
  <inkml:trace contextRef="#ctx0" brushRef="#br0" timeOffset="-62376.32">17338 11503 567 0,'0'-2'-1'0,"3"2"2"16,6 0-2-16,6 0 0 15,7 0 0-15,1 8 1 0,-2 7 0 16,-8 3 1-1,-6 2 0-15,-5 0-2 0,-2 0 4 16,0 1-2 0,0-1 5-16,-2-2-6 0,-6-3 3 15,-4 3-7-15,1-3-41 16,2-3-98-16</inkml:trace>
  <inkml:trace contextRef="#ctx0" brushRef="#br0" timeOffset="-62152.91">17529 11314 453 0,'0'3'26'16,"0"29"-24"-16,1 15 61 16,4 12-9-16,5 3-22 0,4 0-12 15,3-4-10-15,2-6-1 16,3-7-12-16,0-8 8 15,-4-9-7-15,0-8-17 16,-5-10-32-16,-6-10-58 16,-5-7-37-16,-2-22-157 15</inkml:trace>
  <inkml:trace contextRef="#ctx0" brushRef="#br0" timeOffset="-62017.27">17643 11576 399 0,'0'0'40'0,"3"0"-50"15,14 0 8-15,2 0 11 16,7 0-2-16,-1 0-1 0,1 0-6 16,-1 0 4-16,-8 4-23 15,-8-1-165-15</inkml:trace>
  <inkml:trace contextRef="#ctx0" brushRef="#br0" timeOffset="-61734.03">17614 11853 516 0,'-9'22'14'15,"6"-1"-11"-15,3 2 6 16,0-1 8-16,15-3-8 0,11-3-9 16,6-6 0-16,1-7 1 15,-4-3-1-15,-5-4-11 16,-6-16 6-16,-13-5-2 15,-5-4 12-15,-9 0-1 16,-18 4 2-16,-6 5 0 16,-3 6 1-16,5 8 3 15,3 3-3-15,7 1-4 16,10 2-6-16,8-2-12 16,3-4-66-16,0-6-263 15</inkml:trace>
  <inkml:trace contextRef="#ctx0" brushRef="#br0" timeOffset="-61501.66">17872 11355 460 0,'0'-5'-1'0,"1"3"9"16,1 2 11-16,3 0-13 15,1 18-9-15,0 12 16 16,0 6-5-16,2 1-4 15,2-3 0-15,4-6-5 16,3-7 2-16,3-8-1 16,2-9-3-16,2-4 3 15,1 0-8-15,-4-18-16 0,-5-2-55 16,-13 3-155-16</inkml:trace>
  <inkml:trace contextRef="#ctx0" brushRef="#br0" timeOffset="-61330.11">17864 11725 460 0,'0'0'20'0,"0"0"-24"15,0 0 5-15,25 0 2 16,11-8 13-16,6-8-11 16,4-2 1-16,-6 1-6 15,3 3 2-15,-9 2-24 16,-11 2-69-16,-11 3-153 0</inkml:trace>
  <inkml:trace contextRef="#ctx0" brushRef="#br0" timeOffset="-61037.62">18007 11885 492 0,'-10'11'12'0,"5"0"-11"16,5 1 7-16,0 2 12 15,15 2-8-15,11 1-5 16,2-1-4-16,1-8-5 16,3-4 3-16,-7-4-11 0,-6 0-5 15,-8-3 6-15,-10-8 10 16,-1-3 9-16,-9 1 20 16,-13-5-18-16,-9 5 28 15,-4 3-11-15,1 5-23 16,3 3 2-16,7 2-8 15,10 0 5-15,8 0-10 16,5 0-8-16,1 2-66 16,0 5-73-16</inkml:trace>
  <inkml:trace contextRef="#ctx0" brushRef="#br0" timeOffset="-54681.91">12983 11725 215 0,'-11'0'3'0,"-3"0"3"15,4 0 19-15,8 0 1 16,1 0-4-16,1 0-11 16,0 0-2-16,0 0 1 15,0 0 2-15,0 0 9 16,0 0-4-16,0 0 6 16,0 0-1-16,0 0-5 15,0 0-10-15,0 0 0 16,0 0-5-16,0 0-1 15,0 0-1-15,0 0 0 0,0 0 0 16,0 0 0 0,-2 0 3-16,2 0 3 0,0 0 3 15,0 0-5-15,0 0 1 16,0 0-3-16,0 0-1 16,0 0 1-16,0 0-4 15,0 0 3-15,0 0-7 16,0 0 8-16,0 0-4 15,0 0 1-15,0 0 1 16,0 0 1-16,0 0 2 16,0 0-4-16,0 0 5 0,0 0-4 15,0 0 3 1,0 0-4-16,0 0 1 16,0 0 0-16,0 0 0 15,0 0-1-15,0 0 2 0,0 0 0 16,0 0 0-16,0 0 1 15,0 0-3-15,0 0 4 16,0 0-3-16,0 0 1 16,0 0-1-16,0 0 1 15,0 0 0-15,0 0-2 16,0 0 2-16,0 0-3 16,0 0 1-16,0 0-3 15,0 0 3-15,0 0-1 16,0 0 2-16,2 0 0 15,-1-2 1-15,1 2 0 16,-1 0-2-16,3-1 3 0,2 0-4 16,2-3 3-16,3-1-1 15,5-5 0-15,6-2 1 16,4-6-1-16,2-2 2 16,2-2-3-16,-2-3 4 15,2-4-5-15,1 0 4 16,0-3-2-16,1-3 1 15,0-1 0-15,0 1-1 16,-1 1 1-16,-1 1-1 16,7 5 0-16,-5-2-1 15,4 4 3-15,2 0-4 16,-4 2 3-16,3 2-1 16,2-3 1-16,-2 0-2 0,3 0 1 15,-1-1 1-15,2 1-1 16,0-2 2-16,-2-2-4 15,4 0 4-15,-3-2-3 16,10-2 3-16,1 0-3 16,1 1 2-16,-1 1-1 15,-14 8 0-15,-7 5 2 16,-9 2-4-16,-9 7 3 16,-5 3-3-16,-7 3 5 15,0 3-3-15,0 0 7 16,0 0 0-16,-12 2-3 15,-13 11-39-15,-14 11-84 0,-14 5-81 16</inkml:trace>
  <inkml:trace contextRef="#ctx0" brushRef="#br0" timeOffset="-54380.72">13259 11985 94 0,'0'0'14'0,"0"0"-18"16,0 0-15-16,0 0 26 16,0 0-6-16,0 5-5 15,-3 3-9-15,0 4-9 16,-1-1-31-16</inkml:trace>
  <inkml:trace contextRef="#ctx0" brushRef="#br0" timeOffset="-53645.68">13214 12098 18 0,'0'2'256'0,"0"-2"-220"15,0 0 11-15,0 0 7 16,0 0-12-16,0 0-22 15,0 0-14-15,0 0 1 16,0 0-3-16,0 0-4 16,0 0-2-16,9-4 0 15,8-12 13-15,2-7-7 0,-1-4 4 16,6 1-4 0,-2-2 1-16,2 5-2 15,3-7-2-15,9 1-1 16,3 0-1-16,2-6 3 0,8-1-4 15,-1-4 4-15,2-2-3 16,-6 0 2-16,-3 8-3 16,-11 6-6-16,-11 7-2 15,-3 7 3-15,-6 5 6 16,-4 1-4-16,-2 3 7 16,3 1-5-16,-2-2 5 15,1-2-3-15,0-1 2 0,-3 1-2 16,1-2 2-16,4 2 0 15,-2 0-2 1,3-1 2-16,0-1-5 16,2 3 6-16,0-5-4 0,-2 2 3 15,4-1-2-15,2 0 3 16,4-2-3-16,5-5 0 16,3-1 2-16,0-3-2 15,7-1 3-15,0 1-4 16,2 0 3-16,1-1-1 15,1 3 0-15,-1 2 0 16,0 1-1-16,-3 0 2 16,-1-1-1-16,-2 0 0 0,-1 0-1 15,0 0 3-15,0 1-3 16,-4-1 2 0,-1 0-2-16,-2 1 2 15,-4 2 0-15,-3 5-1 0,-5 3 1 16,-5 3-2-16,-4 1 2 15,-2 3-3-15,0 0 4 16,0 0-3-16,0 0 1 16,0-2-17-16,0-2-66 15,-12-3-279-15</inkml:trace>
  <inkml:trace contextRef="#ctx0" brushRef="#br0" timeOffset="-53277.84">14087 10681 523 0,'-3'0'13'16,"3"0"-29"-16,10 2 8 15,20 4-6-15,18 1 16 16,7 1-1-16,3 0-1 16,-5 1 2-16,-8 0-2 15,-6 4 1-15,-12 2-2 16,-8-1 5-16,-8 1-6 16,-8 5 0-16,-3 2 3 0,0 7 4 15,-2 5 11-15,-10 2 3 16,-4 4-8-16,-2 6-2 15,-1 2 0-15,1 5-9 16,1 3 2-16,1 1-6 16,3-1-30-16,-5-9-73 15</inkml:trace>
  <inkml:trace contextRef="#ctx0" brushRef="#br0" timeOffset="-51810.26">13141 11866 203 0,'-7'0'21'16,"7"0"-14"-16,0 0-4 0,0 0 6 15,0 0-8-15,0 0-8 16,0 0-2-16,-1 0-4 16,-2 3 8-16,-2 0 5 15,0 1 4-15,1-1-3 16,2-2 8-16,1-1 15 16,1 0 3-16,0 0 2 15,-2 0-16-15,2 0 2 16,0 0-5-16,0 2-2 15,0-2-1-15,0 0 1 16,0 0 3-16,-1 0 1 16,1 1 0-16,-2 1-5 15,1-2 3-15,1 0-4 0,-2 0 2 16,2 0-4 0,0 0-5-16,0 0-1 15,0 0 4-15,0 0 2 16,0 0-1-16,0-3 2 0,6-6-3 15,8 2 7-15,1-1-7 16,1-2 1-16,0-1-5 16,4-4 4-16,-1-3-1 15,2-1-1-15,-1 1 1 16,-3 2-2-16,0 2 3 16,-1 2-4-16,-2-1 4 15,2 0-3-15,-1 1 2 0,3 0-1 16,2-2-1-1,0-3 3-15,4-1-3 16,-4 1 3-16,0 2-4 16,1 0 2-16,-1-2 0 0,3-1 1 15,2-3-2-15,1-3 2 16,-1 1-1-16,-3 5 0 16,-2 1 0-16,-1 2-1 15,-4 5 2-15,-2 0-4 16,-2 0 4-16,-4 1-1 15,2-2-1-15,2 2 2 16,1-3 0-16,4-2-1 16,0-4-1-16,4-1 3 15,-1 0-5-15,-4-1 5 16,6 1-3-16,-5-2 1 16,0 2-8-16,0 4 1 15,0 0 1-15,-3 0 2 0,3 1 4 16,0 0-2-16,-2-1 4 15,3 0-5-15,-1-1 3 16,2 2-6-16,-2-4-3 16,0 5-2-16,1 0 9 15,-1 1-1-15,-1 2 2 16,0 0 1-16,0 0-1 16,1 1 2-16,2-2-2 0,0-1 2 15,-1 1-2 1,-1 2 1-16,-4 2-4 15,1 2-2-15,-1-1 0 16,-1 0 2-16,0 0 5 0,-1-2-4 16,-3 0 3-16,2-1 0 15,0 0 0-15,1 0 0 16,4 0 2-16,-4 0-1 16,-1 1-1-16,0-2 1 15,0 3-5-15,0 0 8 16,0 2-6-16,0 2 3 15,-2-1-2-15,-2 0 2 16,-1 2 0-16,1-3 1 16,-1 3 0-16,0 0-3 15,2-2 4-15,2 1-2 16,1-1 1-16,0-1-3 16,-2 3 2-16,-1-2-1 0,-1 3 0 15,-2 0 2-15,-2 1-5 16,3 0 6-16,-1 0-7 15,2-1-9-15,-2-4-88 16</inkml:trace>
  <inkml:trace contextRef="#ctx0" brushRef="#br0" timeOffset="-50902">14696 10396 423 0,'-15'-9'4'16,"-1"5"17"-16,2 1 19 16,4 3-4-16,3 0-7 15,-1 0-16-15,-1 3-7 16,-3 15 0-16,-1 7 1 16,-2 7-1-16,3 0-6 15,1 7 5-15,0-2 0 16,3 5-1-16,2-1-1 0,0-1-1 15,2 0 2-15,4-1-1 16,0-2 2-16,0-3-5 16,0 0 5-1,15-3-7-15,7 0 4 0,2-1-4 16,7-3 2-16,3-5 2 16,-2-4 2-16,2-7-5 15,2-8-2-15,0-3 9 16,2-2-6-16,2-16 5 15,-1-4-3-15,3-4-1 16,1-5 1-16,2-1-1 16,1 0 1-16,-4 2-1 15,-4 1-1-15,-5-1-2 0,-8 5-2 16,-4 5-5-16,-9 1 4 16,-7 4-7-16,-4 0 8 15,-1-6-1 1,0-1-4-16,-1-4 6 0,-13-2-6 15,0-7 4-15,-2 1 0 16,-1 1 3-16,-1 1-3 16,-3 7 5-16,-3 1 1 15,-3 5-1-15,-1 2 5 16,-6 3 1-16,0 4 6 16,-2 3-10-16,1 6 5 15,4 1-6-15,1 0 4 0,1 0-4 16,0 11-1-1,1 5 1-15,0 7-2 16,1 3 1-16,3 1-24 16,5 4-32-16,8-6-85 0,6-8-179 15</inkml:trace>
  <inkml:trace contextRef="#ctx0" brushRef="#br0" timeOffset="-49889.65">15149 10751 127 0,'0'-1'116'16,"0"1"-61"-16,0 0 15 15,0 0-8-15,0 0-18 16,0 0-18-16,0 0-3 15,0 0-7-15,0 0-3 16,0 0-3-16,0 0-2 16,0 0-5-16,0 0-3 15,7 0 2-15,4 0-4 16,7 0 5-16,4 0-2 0,-2 0 5 16,3 0 0-16,4 1-1 15,0 3-2-15,4 4-1 16,-1 4 1-16,-2-1-4 15,2 3 5-15,3-2-4 16,5 2 2-16,14 2-1 16,9-4 0-16,7 2 1 15,8-4-1-15,-1 4 1 16,-1-1-3-16,-3 0 3 16,-6 4-5-16,-4-3 5 15,-3-1-4-15,-7 0 4 16,-3-3-2-16,-2-2-1 15,-1 0 2-15,1-2 0 0,2-2 0 16,-2 3-3-16,3 3 6 16,-4 1-7-16,-2 1 5 15,-6 1-3-15,-6-4 1 16,-2-2 0-16,-3-1 0 16,-3-1 0-16,1-3 1 15,-1-1 1-15,1 2-4 16,-3-2 3-16,3 2 0 15,-3 3-1-15,-2-1-1 16,2 4 4-16,-2-1-3 16,1 2 0-16,4 1 3 15,2-1-2-15,4 1 5 0,1 0-7 16,2 0 7-16,-1 0-4 16,-4-1-1-16,-4-3 0 15,-6-2-1-15,-2 1 2 16,-3 0-3-1,-1-1 4-15,-4-2-6 0,-2 0 6 16,-3-2-6-16,-2 1 2 16,-1-2-19-16,-1 5-17 15,-29 2-71-15,-23-6-288 16</inkml:trace>
  <inkml:trace contextRef="#ctx0" brushRef="#br0" timeOffset="-48702.32">15185 10490 402 0,'-11'0'35'0,"8"0"-32"16,3 0 22-16,0 0-5 0,3 0-15 15,14 0-9-15,5 0 9 16,2 0 11-16,1 0-12 16,-4 0 6-16,3 0-8 15,3 6 4-15,-2-2-6 16,3 3 2-16,-4-2 0 15,-2 1 2-15,2-1-3 16,-3 1 3-16,2 2 6 0,0 3-1 16,2 2-1-16,4-2-5 15,2 4 3-15,5 1-1 16,6-1-1 0,5 2-3-16,8-1 1 15,2-2 0-15,3 1 1 0,1 2-1 16,0-1-4-16,0 4 5 15,1 1-4-15,-1 0 2 16,-1 1-1-16,-3-1 3 16,-10-4-3-16,-2-2 1 15,-4-4 1-15,-3-1 2 16,-1-3-3-16,-6 1-1 16,-1 2 2-16,-3-2-2 15,-5 6 2-15,-1 3-4 16,1-1 8-16,-4 1 4 15,2-2-4-15,-1-1-2 16,-1 1-5-16,3 1 6 0,4-2-7 16,0-2 8-16,6-1-5 15,1-3 2-15,0-1-2 16,3-1 0-16,-1-3 1 16,-1 0-3-16,-3-2 3 15,-5 0-2-15,-3 2 0 16,1-2 0-16,-1 1 1 15,2-1-2-15,-2 1 1 16,-1-2 0-16,0 1 0 16,1 2 0-16,-4 0 0 15,1 2 2-15,-2 1-4 16,-2-2 3-16,-2 0-3 0,0 2 3 16,-2-2-2-16,1 0 3 15,3 0-4-15,1 0 4 16,2 1-2-16,0-1-1 15,-3 0 2-15,-1-3-3 16,0 1 4-16,-2-1-3 16,-3 0 3-16,-3-1-3 15,-2 2 1-15,1-2 0 16,-1 3 0-16,-4-3 1 16,0 0-5-16,0 0-4 15,0 0-18-15,0 0-12 16,-12 0-44-16,-11-16-238 15</inkml:trace>
  <inkml:trace contextRef="#ctx0" brushRef="#br0" timeOffset="-48337.7">17137 10800 486 0,'-22'3'-3'15,"9"1"1"-15,6 1 16 16,7 4 24-16,0 1-26 16,10 3 5-16,10 4 11 15,5-4-18-15,5-1 3 16,3-1-10-16,-2-1 4 0,-4 2-7 16,-3-1 2-16,-8 3-2 15,-1-1 0-15,-6-3 2 16,-7 1-2-16,-2 3 4 15,-5 6 2-15,-25 10 6 16,-13 7-7-16,-8 8 4 16,-5 2-6-16,4-1 2 15,9-10 2-15,11-7 1 16,10-8-1-16,9-8-7 16,5-6 0-16,8-1 0 15,0 4-20-15,0 1-59 16,12-4-84-16</inkml:trace>
  <inkml:trace contextRef="#ctx0" brushRef="#br0" timeOffset="-46642.26">13748 11973 202 0,'-12'3'5'0,"5"-3"10"16,4 0 35-16,-1 0-5 16,4 0-18-16,0 0-12 15,0 0-2-15,0 0-6 16,0 0 5-16,0 0-7 15,0 0 6-15,0 0-6 16,0 0 1-16,0-9 3 16,9-3-1-16,5-6-4 15,3-3 0-15,0 2 0 0,2 1-5 16,-1 1 3-16,0 3-2 16,-2 3 1-16,1 3-3 15,-3 5-1-15,0 2 2 16,2 1-3-16,-4 0 2 15,0 10-5-15,-2 12 11 16,-5 6-1-16,-2 2-1 16,-3 3 2-16,0-5-7 15,-6-1 7-15,-9-2-4 16,-1-4 0-16,-5 2 3 16,3-5 2-16,0-4-5 15,6-3 6-15,6-5 5 16,5-4 3-16,1-2-2 0,0 0-8 15,0 0-7-15,0 0-3 16,6 0 2-16,12-11 3 16,7-4 8-16,5 0-4 15,1 5-1-15,3 2 2 16,2 3 0-16,0 0 3 16,-1 4 1-16,-8-1 0 15,-4 2-8-15,-7 0 7 16,-9 0-5-16,-2 0 0 15,-5 0-1-15,0 0 3 16,0 0 1-16,0 0-1 16,0 0 0-16,0 0-21 0,1-2-65 15,-1-3-166-15</inkml:trace>
  <inkml:trace contextRef="#ctx0" brushRef="#br0" timeOffset="-42870.56">15225 10404 260 0,'0'-3'9'0,"0"1"33"15,0 1 2-15,0 1-7 16,0 0-12-16,0 0-12 15,2 0-6-15,2 0-3 16,0 0 8-16,2 0-2 16,0 3 2-16,-3 0-8 0,3-2 4 15,0-1-5-15,-3 1 0 16,0 1 1 0,3-2 1-16,0 4-2 15,2-3 4-15,3 1-1 0,-3-2-1 16,-1 1 5-16,2-1-6 15,0 3 5-15,0-2-1 16,3 2-1-16,-3 0-2 16,1 1 1-16,-1-1-2 15,3 1 0-15,2 2 3 16,2-2-5-16,0 3 1 16,7 0-1-16,0 0 2 15,3 1-5-15,3 0 4 0,1 2-3 16,1 0 2-1,2-1-2-15,0 1 0 16,0 0 3-16,1-3-4 16,2 0 6-16,-2 0-6 0,4-3 4 15,0 4-2-15,-4-1 2 16,1 3-3-16,0-2-1 16,1 4 3-16,2-3-2 15,0 2 3-15,-2-1-5 16,4 0 4-16,-1-2-1 15,4-2 2-15,0-1-1 16,-1 0 0-16,-2 0-2 0,-1-1 2 16,0 1-1-16,4 4-2 15,0 1 3 1,1 0-3-16,0 2 3 16,-2-4-1-16,2 1-1 0,2-5-1 15,2-1 2-15,-2 0 0 16,-1-1-2-16,-6 1 5 15,-2 1-5-15,-3 1 1 16,-1 1-2-16,4 1 5 16,3 2-4-16,2-1 2 15,4 0 0-15,-4 1-1 16,-2-1 0-16,-3 3 0 16,-6-3 1-16,-2 1-2 15,-8-4 2-15,-2-1-2 16,-5-1 2-16,-3 1-2 15,-3 2 1-15,-2-5 1 16,0 4-3-16,-1-1 4 0,0-3-4 16,1 3 4-16,-3-1-4 15,0-2 5-15,2 1-4 16,-2 1 2-16,2-1 1 16,-2 1 1-16,2 1-2 15,1 2-1-15,0-1 3 16,0 4-5-16,1-4 6 15,-2 4-6-15,-2-2 3 0,-2-3 0 16,-1-1 0 0,0-2-1-16,0 0-1 15,0-1-8-15,0 4-22 16,-18 1-21-16,-8-1-77 0,-10-4-92 16</inkml:trace>
  <inkml:trace contextRef="#ctx0" brushRef="#br0" timeOffset="-42456.67">16960 10513 500 0,'-13'-5'3'0,"7"4"2"0,3 1 25 16,3 0 3-16,0 0-13 16,0 1-20-16,12 17 3 15,10 7 2-15,9 3 6 16,6 1-7-16,5 3-1 16,1 0 0-16,-1 1 0 15,-1-1 1-15,-5 0-7 16,-7-2 8-16,-10-5-7 15,-9-5 5-15,-8-2-2 16,-2 0 0-16,-18 5 4 16,-22 4 4-16,-15 10 0 15,-11 7-6-15,-4 5 3 0,3 1-4 16,10-4 3-16,20-11-7 16,15-9 3-16,19-4-2 15,3-4-11-15,17-5-43 16,12-13-102-16</inkml:trace>
  <inkml:trace contextRef="#ctx0" brushRef="#br0" timeOffset="-41797.21">16022 11257 518 0,'-18'-5'10'15,"6"3"-9"-15,7 2 20 0,4 0 15 16,1 0-12-16,0 4-19 15,0 30-5 1,0 14 8-16,0 15 8 16,0 4-2-16,0-7-9 0,0-2 7 15,1-5-5-15,-1-8 0 16,0-11-1-16,0-10-3 16,0-13 1-16,0-7-5 15,0-4 4-15,0 0-6 16,0 0 5-16,0 0-5 15,2 0-17-15,11 0-40 16,4 0-67-16,2-11-44 0</inkml:trace>
  <inkml:trace contextRef="#ctx0" brushRef="#br0" timeOffset="-22504.81">13390 11797 83 0,'-2'0'41'0,"-1"0"-37"15,2 0 2-15,-1 0-6 16,2 0 3-16,0-3-4 16,0 3-3-16,-2-2 4 15,2 0 0-15,0 2-5 16,0-3-73-16</inkml:trace>
  <inkml:trace contextRef="#ctx0" brushRef="#br0" timeOffset="-22077.95">13347 11693 128 0,'-6'0'154'15,"1"0"-152"-15,4 0 15 16,-1 0 15-16,2 0-2 0,0 0-20 16,0 0-4-16,0 0-6 15,0 0 8-15,0 0-2 16,0 0 5 0,0 0 5-16,0 0-2 0,0 4-10 15,0 6-1-15,9 4 3 16,8 1 1-16,-2 4-1 15,2 2-6-15,2-1 4 16,0-1-2-16,0-1-1 16,-2-4 1-16,-3-1-2 15,-5-6 1-15,-3 1 3 16,-1-4-4-16,-5-3 0 16,0-1 1-16,0 0-2 15,3 0-10-15,4 0-33 16,-2-13-56-16,-2-13-219 15</inkml:trace>
  <inkml:trace contextRef="#ctx0" brushRef="#br0" timeOffset="-21689.29">13527 11512 456 0,'-6'0'8'0,"5"0"-5"16,1 0 21-16,0 0-1 0,0 0-11 16,0 0-9-16,0 0-8 15,0 0-1-15,0 0 2 16,0 0 4-16,1 0-2 15,7 5 5-15,3 7-2 16,0 3 1-16,-1 2 0 16,5-2-1-16,-3 0 0 15,3-1-1-15,-3-1 1 16,-1-5-1-16,-4-1 1 16,-1-4-2-16,-3-1 2 15,-2 0-1-15,2-1-10 16,3 1-15-16,0-2-25 15,0 0-41-15,-3-2-151 0</inkml:trace>
  <inkml:trace contextRef="#ctx0" brushRef="#br0" timeOffset="-21405.79">13737 11359 420 0,'0'0'5'16,"0"0"-3"-16,0 0 12 15,0 0 3-15,3 0-9 0,2 0-10 16,3 1 1-16,4 7 3 16,2 2 1-16,1 1-1 15,1 0 1 1,-1-1-2-16,0 0-2 0,-3 1 3 15,-2-1-4-15,1-2 2 16,-3-2-15-16,0-2-25 16,-5-4-50-16,-3 0-111 15</inkml:trace>
  <inkml:trace contextRef="#ctx0" brushRef="#br0" timeOffset="-21141.4">13948 11249 378 0,'0'0'33'0,"0"-2"-33"15,0 2 9-15,2 0 7 16,3 0-5-16,2 0-12 16,5 0 3-16,0 6 5 15,-2 2-3-15,0-1 1 16,0 0-3-16,-1 2-2 15,-2-4 3-15,0-1-3 16,-4 0 4-16,0-2-8 16,-1-1 5-16,-1-1-18 0,-1 0-34 15,0 0-56-15</inkml:trace>
  <inkml:trace contextRef="#ctx0" brushRef="#br0" timeOffset="-20887.09">14074 11098 447 0,'0'0'2'16,"0"0"-3"-16,0 0 10 16,0 0-4-16,6 0-4 15,8 9-5-15,4 7 8 0,2-3-3 16,0 1 1-16,0 0-2 15,-1-3 1 1,-4 0 0-16,-5 0-4 16,-5-4-5-16,-4-1-30 0,-1-5-29 15,0-1 3-15,0-1-9 16</inkml:trace>
  <inkml:trace contextRef="#ctx0" brushRef="#br0" timeOffset="-20668.67">14155 10994 342 0,'0'-1'42'0,"-1"1"-27"0,1 0-1 16,0 0 2-16,0 8-16 15,9 10 21-15,6 6-1 16,1-3-7 0,1-3-9-16,2 0 2 0,2-1-2 15,-3-2-3-15,0 0 3 16,-8-4-5-16,0-2-1 15,1-1-22-15,-1-1-11 16,-1-1-41-16,-6-6-81 16</inkml:trace>
  <inkml:trace contextRef="#ctx0" brushRef="#br0" timeOffset="-16917.71">14029 10142 264 0,'-12'0'21'0,"8"0"-1"15,2 0 27-15,-1 0 10 0,3 0-10 16,0 0-23-16,0 0-3 16,0 0-2-16,0 0-1 15,0 0-5-15,0 0-10 16,11-4-3-16,17-6-2 16,11-8 12-16,10-3-5 15,1-1 1-15,-2 2-5 16,-1 5 3-16,-8 2-2 15,-3 2 2-15,-5 3-4 16,-4 1 1-16,-5 3 0 16,-5 1-1-16,-1 2 1 15,-5-1-3-15,-5 2 6 0,1-1-6 16,-6 1 3-16,-1 0 0 16,0-1 0-16,0 1 1 15,0 0 0-15,0 0 3 16,0 0-5-16,0 0 6 15,0 0-7-15,0-2-29 16,0-6-33-16,-10-6-184 16</inkml:trace>
  <inkml:trace contextRef="#ctx0" brushRef="#br0" timeOffset="-16605.99">14276 9829 379 0,'-10'2'10'15,"7"-2"-14"-15,3 0 10 16,0 2 4-16,1 4-2 16,14 5 3-16,6 1 25 15,4 5-13-15,7-2-10 16,5-1 6-16,3 1-6 16,0-3-8-16,-1 0-1 15,-3 3-6-15,-8 2 6 16,-7-4-4-16,-11-2 3 15,-8-3-3-15,-2-1 1 16,-9 8 27-16,-16 10 2 16,-8 3-15-16,0 1-4 0,6-4-3 15,5-5-8-15,4 0 3 16,4-2-6-16,7 1-18 16,6-2-56-1,1-12-114-15</inkml:trace>
  <inkml:trace contextRef="#ctx0" brushRef="#br0" timeOffset="-15389.87">14937 9960 405 0,'-20'-7'13'0,"11"0"10"16,4 4 27-16,2 2 10 16,2 1-17-16,1-2-20 15,0 2-13-15,0 0-3 16,0 0-4-16,0 0-4 16,0 0-1-16,0 0 0 15,13 0 4-15,14 0-4 16,6 6 6-16,6 3 0 15,5 1-1-15,2 4-3 16,8 3 2-16,-1 2-1 16,5-1-1-16,-5 2 3 15,-3-2-5-15,-8-4 5 0,-6-2-3 16,-11-3 0-16,-6-5 1 16,-8-1-1-16,-4-1 1 15,-7-2-2-15,0 0 6 16,0 0 4-16,0 0 4 15,0 0-8-15,0 0 3 16,0 0-6-16,-5 0 1 16,-8 0-21-16,0-5-45 15,0-12-65-15,-2-8-149 16</inkml:trace>
  <inkml:trace contextRef="#ctx0" brushRef="#br0" timeOffset="-15097.25">15377 9861 212 0,'-5'0'191'0,"4"0"-192"16,1 0 15-1,0 0-7-15,0 12 1 0,6 8 19 16,9 6-5-16,0 2-9 16,2 0-9-16,1 2 0 15,0-2 0-15,-6-1 0 16,-3-6-1-16,-8-5 1 15,-1-3 8-15,0-2 17 16,-11 2 8-16,-10 1-15 16,-5-1-6-16,1 1-10 0,1-4 0 15,6-2-6-15,5-2 1 16,4 0-7-16,4 3-26 16,4 7-37-16,1 2-42 15,0-4-132-15</inkml:trace>
  <inkml:trace contextRef="#ctx0" brushRef="#br0" timeOffset="-9825.5">15121 10926 341 0,'0'0'38'16,"0"2"-37"-16,0 0 6 15,-3 1 16-15,-4 0 7 16,0 0-7-16,1-3-7 16,-1 2 10-16,-2-1 7 15,-1 0-14-15,1 0-1 0,1 2-2 16,0 1-2-16,0 0-6 16,2 1-5-16,1-1-3 15,2-1 1-15,2-3 1 16,-2 1-3-16,-6-1 6 15,-3 0-4-15,-6 0 6 16,0 1-6-16,-4 1 5 16,0-2 0-16,1 3 1 15,-2-2-4-15,3-1-1 16,-2 0 3-16,3 0-3 16,-3 0 4-16,2-8-6 15,0-4 2-15,-2 0 0 16,0-3-2-16,-1 1 1 0,-1-1 1 15,3-1 0-15,2-2-7 16,-1-4 7-16,2-3-5 16,1-3 2-1,3 1 0-15,4 0 1 0,2 1 0 16,2-1-1-16,0-1 1 16,-2 2-1-16,2-2 3 15,1 0-4-15,2-4 5 16,3-1-7-16,0-3 4 15,0 0-2-15,3 1 2 16,5 1 0-16,-2 4-1 16,2 1 2-16,0 6-2 0,1 2 2 15,2 5-5-15,5 0 7 16,3 1-5-16,0 3 1 16,8-4 0-1,0 5 2-15,0-1-2 0,2 3 1 16,-2 5 0-16,3 4-3 15,0 0 2-15,-2 0 0 16,-2 2 2-16,2 6-2 16,0 2 1-16,2-2 1 15,1 0-3-15,-2 2 3 16,-1-1-2-16,-3 4 0 16,-1 5-2-16,-5 3 2 15,1 6-2-15,-7 6 2 0,2 3-1 16,-3 5 4-16,1 2-1 15,-2 3-2 1,-1-6 2-16,2-1-2 16,-5-1 4-16,3-8-4 0,-7 0 2 15,-3 1-2-15,0-3 3 16,-5-1-3-16,-13-5 3 16,-6-1-1-16,-1-3 1 15,-6-2 1-15,-4-1-3 16,2-3 4-16,-2-1-4 15,-1-1 3-15,-1-1-3 16,3 1 0-16,-1-3 0 0,4-3-1 16,3-4 3-16,0 0-1 15,2-4 2-15,4-15-6 16,-1-1 5 0,3-5-2-16,2-4-3 0,-2-2 2 15,5-3-4-15,2 2 5 16,1 1-5-16,3 6 6 15,-1 6-5-15,1 1 4 16,3-1-4-16,0 2 0 16,6-6-5-16,0 1 3 15,0-2 6-15,1-1-2 16,8 0 4-16,2 1-6 16,0 2 5-16,2 0-3 15,4 1 3-15,4-1-3 16,5-3 2-16,2-2 1 15,-1 1-3-15,-1 2 3 16,3 5-3-16,-7 5 3 0,2 5-4 16,-3 5 3-16,-2 4-3 15,2 0 0-15,0 3 1 16,3 14-2-16,-3 6 5 16,2 7-5-16,1 2 9 15,0 4-7-15,-3 1 5 16,3 2-6-16,-2 4 6 15,-4 2-4-15,0 1 2 0,-8 0-1 16,-5-2 0 0,-5 1 3-16,0-4-4 15,-8-2 4-15,-7-1-5 16,-1-4 6-16,-2-8-4 0,-1-7 0 16,0-1 2-16,-1 1-3 15,-1 0-5-15,-1 6-33 16,2 5-44-16,-3 1-99 15</inkml:trace>
  <inkml:trace contextRef="#ctx0" brushRef="#br0" timeOffset="-9134.32">14731 10455 261 0,'0'0'28'0,"0"-1"13"15,0-1 34-15,0 2-11 16,0 0-16-16,0 0-21 16,0 0-5-1,0 0-11-15,0 0-3 0,0 4-10 16,0 18 6-16,0 8 3 16,7 9-6-16,5 3 3 15,-2-1-5-15,3-2 3 16,-5-4-2-16,1-6 2 15,-3-4 0-15,1-7-1 16,-4-2 0-16,0-5-9 16,-1-3-4-16,-1-1-34 0,4-4-31 15,-4-3-21-15,2-2-77 16</inkml:trace>
  <inkml:trace contextRef="#ctx0" brushRef="#br0" timeOffset="-8678.55">14927 10605 347 0,'0'-2'22'0,"0"0"-4"16,0-2 34-16,0-3-16 15,1-2-22-15,2 0-6 0,-1-5-6 16,-2-1 1-16,0-2 2 15,0 2 1 1,-2 1 2-16,-11 1-3 16,1 4 7-16,0 0-11 0,-1 4 11 15,2 2-2-15,2 3-5 16,1 0 4-16,2 0 2 16,-2 0-6-16,0 17-6 15,1 8 6-15,3 4-5 16,2 3 2-16,2-3-3 15,0 3 2-15,3-4-1 16,12-2 1-16,0-5-2 0,3-7 0 16,4-1 2-16,-1-8-4 15,4-3 6-15,5-2-6 16,-6 0 3 0,0-1-3-16,-6-8-9 0,-5 0 5 15,-4 2-12-15,-3 3 1 16,-4 2-1-16,1 0 7 15,1-2-22-15,-4 0-16 16,0-2-122-16</inkml:trace>
  <inkml:trace contextRef="#ctx0" brushRef="#br0" timeOffset="-6105.53">14958 11019 320 0,'-10'-7'11'15,"-2"-1"36"-15,4 3 5 16,2 2-15-16,1 0-11 16,3 2-9-16,2 1 4 15,0 0-2-15,0 0-13 16,0 0-1-16,0 0-8 16,0 0 2-16,0 0-7 15,5 16 4-15,9 12 12 16,2 11 8-16,1 5-10 0,2 6-2 15,0 9 1-15,3 5-3 16,1 4 6-16,0 4-6 16,1-2 7-16,-2 1-5 15,3-3 5-15,-2 0-2 16,2-4 2-16,-3-4-2 16,1-7-3-16,-2-7 0 15,1-3-3-15,-1-8 4 16,-5-10-5-16,-3-6 2 15,-6-8-3-15,-4-5 2 16,-2-2 2-16,-1-2-6 16,0-2 6-16,0 0-2 0,0 0 0 15,0 0-9-15,2 0-7 16,-2 0-17-16,1-18-33 16,-1-16-39-1,0-12-113-15</inkml:trace>
  <inkml:trace contextRef="#ctx0" brushRef="#br0" timeOffset="-5354.21">15063 10996 190 0,'-2'-4'52'0,"2"1"-32"15,0 1 13-15,0 2-4 16,0-1-9-16,0-3-1 0,0-3-10 16,0-1-5-16,0-2-2 15,0 4 4 1,0 4-2-16,0 2 15 16,0 0 0-16,0 0 5 0,0 0 3 15,0 0-7-15,0 0-6 16,0 0-8-16,0 0 0 15,0-7-4-15,0 1 6 16,0-1-10-16,0 4 2 16,0 3 2-16,0 0 0 15,0 0 8-15,0 0-1 16,0 0 1-16,0 0-9 16,0 0 2-16,0 0-9 15,0 15 1-15,18 11 9 16,6 14 4-16,6 11-2 15,2 9-3-15,5 8 3 16,-2 4-7-16,-3 2 5 0,0 1-5 16,-6-1 5-16,0-3-4 15,-5-4 4-15,-3-4-2 16,0-4 4-16,1 1 3 16,3-3 1-16,5 0 1 15,-1-3-7-15,3-2 1 16,0-8-3-16,-3-2 2 15,0-12-3-15,-7-6 1 16,-9-12-1-16,-4-5 0 16,-4-5 1-16,-2-1-3 15,0-1 8-15,0 0-4 16,0 0-2-16,1 0-22 0,-1 0-21 16,0-10-52-16,0-12-122 15</inkml:trace>
  <inkml:trace contextRef="#ctx0" brushRef="#br0" timeOffset="-4753.59">15101 12021 429 0,'0'0'24'0,"0"0"-24"15,0 0 2-15,0 0 5 16,6 0-5-16,11 0-3 16,6 1 12-16,9 10-1 15,0 4 2-15,6 3 1 0,1 5-2 16,-1 3 0-16,-1 2-6 16,-1 0-1-16,-5-2-2 15,-1-4 0-15,-3-5-1 16,-5-6-1-16,-5-7 3 15,-4-1-5-15,-4-3 5 16,0 0-4-16,-1 0 1 16,2 0-4-16,-3-19 9 15,1-9 3-15,-2-11-3 16,1-6-1-16,-3-1-5 16,3-6 3-16,0-1-4 15,1 0 4-15,0 6-2 16,-2 4 0-16,-1 11 0 0,-4 10 0 15,-1 8 1-15,0 8-2 16,0 4 4-16,0 0-5 16,0 2 4-1,0 0-3-15,2-3-14 0,-1-1-52 16,1 0-98-16</inkml:trace>
  <inkml:trace contextRef="#ctx0" brushRef="#br0" timeOffset="-3853.84">15779 12552 402 0,'0'-2'27'16,"0"2"-21"-16,0-2 11 15,0 2 18-15,0 0-6 16,0 0-8-16,0 0-12 15,0 0 9-15,0 0 4 16,-8 0 4-16,-7 0-5 0,-5 0-17 16,-4 0 6-1,0 0-4-15,2 5 4 16,-2 1-9-16,5-1 6 16,3 1-1-16,2 2-1 0,2 5 0 15,1 6-5-15,3 3 4 16,2 5-8-16,6 8 4 15,0 1-3-15,0 6 4 16,7 1-1-16,9-1-1 16,8-3 1-16,7-2-2 15,5-4 3-15,3-6-4 16,3-4 3-16,1-6-2 16,-1-5 4-16,2-7-3 0,-4-5 0 15,4 0-2 1,-1-4 1-16,-2-19-3 15,0-4 3-15,-6-5-2 16,-9-4-5-16,-7-5 3 0,-8-2 9 16,-6-7 0-16,-5 0-6 15,0 4 6-15,-7-1-1 16,-14 5 0-16,-7 2 2 16,-7 3-4-16,-1-1 4 15,1 6-1-15,-1 8 8 16,4 3-7-16,-3 7 10 15,1 4-5-15,-3 6-5 16,-2 4 0-16,7 0 0 16,-3 1-1-16,8 13-4 15,3 3 2-15,2 6-5 16,6 6-9-16,10 3-22 0,6 1-28 16,0-4-63-16,13-11-111 15</inkml:trace>
  <inkml:trace contextRef="#ctx0" brushRef="#br0" timeOffset="-3290.34">16007 12392 146 0,'-10'0'339'0,"3"0"-336"16,7 0 20-16,0 0 14 16,0 0-24-16,0-2-8 15,20-5-10-15,9-5 8 0,10-5 8 16,12-2 11-16,5-6-9 16,10-5-2-16,4-3-5 15,3-5-6-15,6-3 6 16,-4-2-9-16,-3 3 5 15,-6 2-5-15,-15 6 1 16,-8 4-3-16,-12 5 3 16,-6 2 0-16,-4 1 1 15,-2 0 3-15,1 2-2 16,-5 2 1-16,-6 7-2 16,-4 6 2-16,-5 1-5 15,0 2 2-15,0 0-13 16,0 0-8-16,-13 9-1 0,-3 9-29 15,-4 1 23-15,0 1-9 16,-1-2-27 0,-6-3-54-16</inkml:trace>
  <inkml:trace contextRef="#ctx0" brushRef="#br0" timeOffset="-2481.84">16188 12521 439 0,'0'-1'14'16,"0"1"29"-16,0 0 16 15,0 0-13-15,0 0-20 16,0 0-22-16,0 0 4 16,0 0-8-16,0 0 2 15,0 0-5-15,0 0 2 0,0 0-3 16,0 0 3-16,0 0-1 15,0 0-1 1,0 0 3-16,0 0 0 16,0 0 2-16,0 0-4 0,0 0 4 15,0 0-2-15,0 0 0 16,0-3-2-16,11-3-3 16,7 0 7-16,0-5-2 15,-1 2 3-15,0 1-3 16,-1-3 2-16,2-3-4 15,6-2 5-15,0-2-3 16,2 0 0-16,1-4 2 0,1 1-2 16,4-1 4-1,2 2-7-15,2 1 6 16,1 2-6-16,2 0 7 16,2 1-7-16,-3 2 5 0,-4 1-4 15,-1 3 2-15,-6-1 0 16,-1 4-2-16,0-1 3 15,-4 2-3-15,1-2 4 16,-6 3-3-16,0-2 1 16,-3 1-1-16,-4 3 2 15,-3-2 0-15,-2 2-2 16,0 0 3-16,-3 1-4 16,-2 2 4-16,1 0-5 15,-1 0 6-15,2 0-3 16,-2 0 2-16,0 0 0 15,0 0-2-15,0 0 0 16,0 0-4-16,4 0 6 0,2-2-6 16,0-1 6-16,2 0-3 15,-1 1 2-15,2-2-4 16,2-2-15-16,5 1-19 16,-4-8-48-16,-6 2-128 15</inkml:trace>
  <inkml:trace contextRef="#ctx0" brushRef="#br0" timeOffset="-2028.95">16593 11694 607 0,'-3'0'2'0,"3"2"1"15,0-2 5-15,0 1 5 16,8 4-15-16,16 4-2 16,12 3 4-16,5 1 5 15,5-1-5-15,2 0 2 16,0-3-2-16,-8 1 2 15,-4-3-1-15,-9 1-1 0,-8-3 3 16,-7 1-6-16,-5-3 6 16,-5-1-5-16,0-1 3 15,-2-1-2-15,2 8 2 16,0 6-3-16,-2 13 5 16,0 6 1-16,0 2-3 15,0 3 1-15,-9 3-1 16,-5 3 2-16,-2 6-3 15,4-1 2-15,0-3-3 16,5-5-14-16,7 1-25 16,0-4-55-16,0-9-119 15</inkml:trace>
  <inkml:trace contextRef="#ctx0" brushRef="#br0" timeOffset="1273.85">16224 10480 391 0,'0'0'9'16,"0"0"-6"-16,0 0 2 15,0 0 3-15,0 14-13 16,0 8 20-16,0 5-11 15,3-2-2-15,0-2-3 16,-1 7 4-16,-2 6-3 16,0 8 2-16,0 8 3 15,0 2-5-15,-2 0 5 16,-2-3-4-16,-1-5 1 16,1-5-3-16,-1-15 3 15,4-9-2-15,1-10 0 16,0-7 0-16,0 0-1 15,0 0 1-15,0-12-4 0,0-13 4 16,0-8-18-16,0-7 14 16,1-5-1-16,5-2-9 15,-1-3 3-15,-2-1 2 16,0-2 4-16,-2 0 3 16,2-1 1-16,0 1-2 15,-1 6 5-15,-1 1-5 16,2 10 4-16,1 1-2 15,1 6 2-15,1-1 2 16,3 3-2-16,3 4 1 16,-2 2-3-16,1 10 3 15,-4 3-5-15,-1 5 3 0,-5 3-12 16,-1 0-9-16,0 13 7 16,0 7 9-16,0 8 7 15,0 2-2-15,-4 4 3 16,-3 4-3-16,1 6 7 15,1 11-4-15,1 7 4 16,-1 8-2-16,-2 6-3 16,2 0 1-16,1 2-3 15,1-5 6-15,0-8-8 16,1-7 4-16,1-9-5 16,-2-9 6-16,0-10-5 15,-4-8 4-15,1-7-1 16,-3-1-1-16,-2 0 3 0,-1 3-11 15,2-2 2-15,1 0-1 16,3-2 5 0,3-5-4-16,2-4-1 0,1-1 1 15,0-3 3-15,0 0-18 16,0 0-13-16,0-5 11 16,0-5-32-16,6 0-14 15,2 6 26-15</inkml:trace>
  <inkml:trace contextRef="#ctx0" brushRef="#br0" timeOffset="4450.96">12914 12347 47 0,'-5'0'213'16,"5"0"-216"-1,0 0 7-15,0 0 0 0,0 0-5 16,0-3-12-16,3 1-9 15,6-5 2-15,-3-4-32 16,-3-3-56-16</inkml:trace>
  <inkml:trace contextRef="#ctx0" brushRef="#br0" timeOffset="4771.11">13177 11648 7 0,'40'-43'36'16,"-4"0"-17"-16,1 4-11 16,-4 1-5-16,-2 2-3 0,0 3-6 15</inkml:trace>
  <inkml:trace contextRef="#ctx0" brushRef="#br0" timeOffset="4861.87">13703 11125 33 0,'29'-27'0'0,"-3"2"-20"16</inkml:trace>
  <inkml:trace contextRef="#ctx0" brushRef="#br0" timeOffset="6586.2">13232 11649 16 0,'-7'-6'51'0,"1"-3"-19"0,1 1 1 16,2 4 13-16,2-3-25 15,-1 1-10 1,1 1-5-16,-2-1-1 16,3 2 3-16,0 0 18 0,-3 0 18 15,1 1-12-15,1 0 10 16,-2 2-13-16,2-2-8 15,-1 0-17-15,1-5-2 16,1-6-2-16,0-4-20 16,0-3-3-16,0 3-4 15,0 9 14-15,0 4 8 16,0 1 8-16,0 4-5 16,0 0 7-16,0 0 7 0,0 0 1 15,0 0-2 1,0 0-6-16,0 0-2 15,0 0-8-15,0 0-2 16,7 7 0-16,8 9 12 0,5 7-2 16,3 2 6-16,-1 4-7 15,2 1 4-15,0 1 0 16,-1 1-2-16,0-2 2 16,1-3-7-16,3-5 7 15,-5-3-6-15,-2-4 3 16,-3-5-3-16,-5-4 2 15,-3-3 0-15,-3-1-5 16,-3-1-25-16,-3 0-33 16,0-1-55-16</inkml:trace>
  <inkml:trace contextRef="#ctx0" brushRef="#br0" timeOffset="6962.19">13397 11391 342 0,'-9'-7'6'16,"3"5"9"-16,1 0 25 15,5 0-7-15,0 2-21 16,0-2-8-16,0 2-9 15,0 0 3-15,0 0-7 0,0 0 8 16,10 0-3-16,-1 8 4 16,2 4 0-16,5 4 0 15,2 2 1-15,3 3-1 16,4 1 2-16,-2-1-5 16,3 2 7-16,-4-3-7 15,4-3 6-15,-4-5-4 16,-4-2 1-16,-2-4-3 15,-8-2-8-15,-5-3-22 16,-2-1 10-16,-1 0-13 16,0-1-51-16</inkml:trace>
  <inkml:trace contextRef="#ctx0" brushRef="#br0" timeOffset="7290.31">13585 11289 36 0,'-4'-4'306'16,"1"3"-296"-16,3-2 11 16,0 1 7-16,0 2-18 15,0 0-13-15,6 0-4 16,14 7 7-16,2 4 2 0,1 2-5 15,4 2 6-15,-5 3-6 16,2 1 5-16,0-3-3 16,-2 0 3-16,-1-5-3 15,-6-2 1-15,-3-2 2 16,-5-2-4-16,-4-5 4 16,-1 2-5-16,-2-2-12 15,0 0-10-15,0 0-1 16,0-8-61-16</inkml:trace>
  <inkml:trace contextRef="#ctx0" brushRef="#br0" timeOffset="7615.45">13846 10980 410 0,'-2'0'2'0,"2"0"2"16,0 0-4-16,0 0-6 15,6 6-2-15,9 11 13 16,3 4-8-16,0-1 7 16,3 0-5-16,-2-1 2 15,-2-2-2-15,-1-3 1 0,-4 0 1 16,-5-6-2-1,-1-2 4-15,-3-4-8 0,-2-2 9 16,1 2-5 0,-2-2-3-16,1 0-25 0,1-2-23 15,6-16-24-15,-2-5-92 16</inkml:trace>
  <inkml:trace contextRef="#ctx0" brushRef="#br0" timeOffset="7897.39">13983 10892 41 0,'3'-1'39'15,"-2"1"-8"-15,2 0 8 16,0 0 7-16,0 0 5 15,0 0-15-15,-2 0-2 16,1 0-10-16,-1 2-1 16,4 6-7-16,4 5-11 15,4 4 2-15,2 3-8 16,6 4 6-16,6 1-7 16,-2-1-31-16,4-6-52 15,-9-7-188-15</inkml:trace>
  <inkml:trace contextRef="#ctx0" brushRef="#br0" timeOffset="8207.56">14224 10842 369 0,'3'2'-12'15,"3"3"12"-15,7 3-3 16,2 0 9-16,3 1 2 0,2 0-5 16,-3 0-1-16,0-2-2 15,-2 2 4-15,-5-2-8 16,-2 1 8-16,-1-1-1 15,-3 4 0-15,2 1-11 16,-3-1-28-16,2-7-91 16</inkml:trace>
  <inkml:trace contextRef="#ctx0" brushRef="#br0" timeOffset="10425.44">13794 11487 99 0,'1'-6'60'15,"-1"5"-59"-15,0 1-1 16,0 0 5-16,0 0-4 16,0 0 19-16,0 0-7 15,0 0 12-15,0 0 6 16,0 0 2-16,0 0-3 15,0 0-9-15,0 0 5 16,0 0-4-16,0 4-2 0,-8 4-8 16,-3 5-6-16,-1-2-8 15,0-1 6 1,0 2-2-16,3-2 0 16,-4 0 4-16,2 2-4 0,-4 0 3 15,-3 4-8-15,-2 1 9 16,-3 2-8-16,-4 2 4 15,-4 0-3-15,1 0 3 16,-4-2-1-16,0 2 2 16,1-1-2-16,1-1 1 15,6 1 9-15,1-4-1 16,1-2-1-16,2 0-4 16,-1 1 2-16,-5 1-4 0,1 2-2 15,-4-2 0 1,1-2-1-16,-1-3 2 15,1-5 2-15,0-5 1 16,6-1 2-16,4 0 3 0,3-1-4 16,8-6 1-16,0-3-1 15,5-4-6-15,1-4 4 16,0-5-6-16,3-4 3 16,0-2-3-16,0-4 4 15,1-5-5-15,11-1 3 16,6 0-1-16,1 0 1 15,-2 5 0-15,-1 4-3 0,-5 4 7 16,2 4-8 0,0 5 7-16,1-3-7 15,4 1 5-15,0-5-3 16,3-5 3-16,2-3-1 0,1 1-1 16,3-1 2-16,0-1-2 15,3-3 4-15,4-3-6 16,3 0 5-16,-1 5-5 15,-2 0 6-15,2 5-4 16,-5 2 1-16,2 2 1 16,0 4-3-16,-4-1 5 15,4 3-8-15,-3-2 6 16,-2 4-4-16,2 1 5 16,-3-2-4-16,4-2 2 15,-3 1 0-15,1 1 0 16,-4 2 0-16,-2 4-2 15,0-1 4-15,-1 2-6 0,7 0 7 16,0 1-7-16,4-1 4 16,2 0-12-16,-4 0 2 15,-1-1 5-15,-4 0-2 16,-2 0 5-16,-3 0 0 16,3 2 3-16,-2 0-5 15,-1 0 8-15,6 2-8 16,0 1 4-16,-2 1-1 15,2 1 0-15,-3 2-7 16,-3 3-13-16,-2 0 9 16,-4 0-9-16,-2 0 15 15,-4 0-7-15,0 3 5 0,0 2 6 16,-2 1 2-16,-2 1-1 16,-3 1-2-16,-2 5 1 15,0 2-3-15,0 4 4 16,0 4-1-16,-8 0 3 15,-4 2-2-15,-3 2 1 16,-1-1-1-16,-4 3 1 16,-2 0 2-16,0 3-3 15,-1 0 3-15,-3 0-3 16,-3 3 5-16,-3-2-6 16,-1 5 6-16,-6 1-5 15,1-3 3-15,-3 1 0 16,-2 2 4-16,0 0 1 0,-2 4-4 15,1-1 10-15,3 0-8 16,-1 0 3-16,-2-1-7 16,2 0 6-16,-4-4-3 15,0 0-1-15,0-2 0 16,1 0 0-16,-1 3 5 16,3 0 0-16,1-1 2 15,5-2-7-15,4 0 5 16,7-7-3-16,4-2-3 15,3-4 2-15,4-4-4 16,0 0 2-16,2-3-3 16,-4-2 3-16,5-2-5 0,2-1 6 15,0 0-4-15,5-3 2 16,1-3-2-16,2-1-4 16,0-1-3-1,2-2-12-15,0 0-12 0,0 0-34 16,10 0 11-16,6-4-21 15</inkml:trace>
  <inkml:trace contextRef="#ctx0" brushRef="#br0" timeOffset="11042.77">14838 11096 275 0,'0'-3'7'16,"-4"1"5"-16,3 0 13 16,1 2-16-16,0-3-4 15,0 0-43-15,9-2-7 16,3-2-68-16</inkml:trace>
  <inkml:trace contextRef="#ctx0" brushRef="#br0" timeOffset="12713.94">14954 10992 128 0,'0'0'27'15,"0"-1"-24"-15,0 1 12 16,0 0 23-16,0 0-1 15,0 0-9-15,0 0-10 0,0 0 0 16,0 0-3-16,0-2 3 16,0 2-4-16,0 0-10 15,0 0-2-15,0 0-2 16,1 0 3-16,2 0-1 16,2 0 7-16,1 4-3 15,3 3 9-15,1 4-3 16,-1 2 5-16,2 2-5 15,0 3 0-15,3 3-5 16,2-2-5-16,1 3 5 16,0 0-8-16,-2-2 3 15,3 0-4-15,-4-2 8 0,0 3-7 16,-2 1 1-16,3 0 3 16,-1 3-2-16,-2-3 6 15,1 2-3-15,2 0 4 16,0-2-9-16,0 0 3 15,-1 1-2-15,0-3 2 16,2 1-4-16,-4 2 3 16,0-4 0-16,-1-2 0 15,-1 1 0-15,0-3-3 16,-1-2 4-16,-1-2-3 16,1 0 4-16,-1 6-1 15,2 1 4-15,0 2-2 16,0 4-2-16,-1 2 4 0,0 4 1 15,-1 2 0-15,-2-1-4 16,0-2 3-16,0-1-3 16,0-2 3-16,0-4 0 15,1-4-3-15,0-3 0 16,1-1-2-16,-2 1 2 16,4-2-4-16,-1 5 4 15,-1 3-4-15,3 1 3 16,-2 2-1-16,1 1 1 15,4-3 1-15,-3 1 0 16,1 0-2-16,-1-1-1 16,2 4 4-16,1 3-6 0,0-1 6 15,0 3-4-15,0 1 4 16,-3 0-2-16,5 0 0 16,-4-5 2-1,1-2-4-15,-1-5 4 0,-6-6-6 16,0 0 6-16,0-8-8 15,-5-1 8-15,-1-2-5 16,0-1 1-16,0 0 1 16,0-2-3-16,2 2 6 15,1 3-7-15,0 0 6 16,3 6-7-16,2 0 8 16,0-1-7-16,0 2 6 15,-1-2-3-15,-2-2-1 0,-4 0 1 16,2-6-1-16,0 2 6 15,0 0-9 1,0 5 7-16,3 6-5 16,2 6 5-16,5 4-6 0,2 5 5 15,1 0-2-15,-1-4-1 16,0-5 2-16,-6-6-3 16,-3-5 4-16,-2-4-5 15,-2-5 6-15,-2 0-5 16,0-1 2-16,0 0 1 15,0 0-2-15,3 0 0 16,2 0-4-16,5 0 5 0,0 0-2 16,6 0 2-16,-1-1-5 15,3-9 6 1,0-2-1-16,0-5 0 16,1 2 1-16,1 0 0 0,2-2 1 15,0 2-5-15,-2-1 6 16,2-2-6-16,2 2 4 15,1-4-4-15,1 2 4 16,0-2-1-16,1 2 0 16,1 0-1-16,2-3-1 15,-3-2 5-15,3 0-5 16,-2-2 2-16,3-4-2 16,2-2 3-16,1 1-2 15,2-4-2-15,3 4-1 16,1-3 4-16,-1-1 0 15,-2 2-3-15,-3 3 5 16,-2 0-8-16,-1 3 11 0,0 0-7 16,1 3 4-16,-1 2-3 15,0 1 0-15,-1 2 1 16,1 2-3-16,1-1 6 16,-1 2-8-16,-1 1 10 15,-2 0-10-15,-1 0 7 16,-4 1-3-16,-1-2 2 15,0 0-1-15,-3 1 0 0,-2 3 0 16,-4 4 0 0,-3 0 3-16,0 1-7 15,-2 2 9-15,-2 0-10 16,-3 1 6-16,0 1-1 0,-3 2 0 16,0 0 0-16,1 0 0 15,-1 0 4-15,0 0-9 16,0-2 10-16,0 2-9 15,0 0 9-15,0 0-7 16,0-3-5-16,0-8-43 16,-1-7-55-16</inkml:trace>
  <inkml:trace contextRef="#ctx0" brushRef="#br0" timeOffset="12990.59">17112 11657 421 0,'6'2'-36'16,"1"5"16"-16,8 3 22 15,2 4 3-15,2 3 6 16,2 1 3-16,0 0-1 16,-2 3-6-16,-3-2-6 15,-4-1 3-15,-6 2 1 16,-6 0 5-16,0 5 2 15,-3 3 3-15,-15 0-4 16,0-3-1-16,-4 1-3 16,0-1-6-16,4 5 3 15,2 2-8-15,6 1-30 0,3-4-128 16</inkml:trace>
  <inkml:trace contextRef="#ctx0" brushRef="#br0" timeOffset="17970.1">13259 11434 162 0,'0'-13'4'0,"-3"6"-2"15,3 2 1-15,0 3 5 16,0 0 7-16,0-4 0 16,0 1-6-16,0-5 4 15,3-1-1-15,4-2 3 16,1-1-2-16,2-3-3 16,4-1-8-16,-1-4 2 15,3 0-3-15,2-3 0 16,5-2-1-16,2-2 1 0,0 0 1 15,-1 0-3-15,2 4 4 16,2-2-5-16,0 2 4 16,3-1-2-16,4-3 0 15,2-3 1-15,6-3 1 16,5 0-2-16,5-1 0 16,1 4 1-16,4 2-4 15,6 1 5-15,8-3-4 16,9-3 4-16,9 3-4 15,-1 1 2-15,-5 4-1 16,-4 2 1-16,-1 2 1 16,-3 0-4-16,-1 0 5 0,-3 1-4 15,-5 3 4-15,-1 2-2 16,-4 2-2-16,3 0 4 16,2-1-4-16,2 0 4 15,0-1-5-15,0 1 6 16,-8 5-6-16,-5 7 4 15,-5 4-2-15,-10 0-1 16,-2 14 0-16,-1 3-2 16,0 1-2-16,4-3 1 15,5-5 7-15,6-8-2 16,8-2 1-16,4-1-4 16,3-14 6-16,-3 1-3 15,-6 3 1-15,-2 6-1 0,-5 3-1 16,-1 2 3-16,-7 5-3 15,5 11 3-15,-2-1-3 16,8-1 5 0,6-2-3-16,4-3 4 0,10-2-1 15,-5 0-1-15,-3 1-3 16,-8 1 1-16,-10 1 3 16,-8 4-5-16,-7 4 5 15,-3 2 2-15,5 2 3 16,7 1 1-16,7 0 1 15,12 0-3-15,1-3 5 16,2-3-8-16,-4-4 1 16,-9 0-1-16,-6-2-3 0,-13 1 1 15,-9-4-4-15,-3-3 3 16,-6 4 0-16,-5-5-1 16,-2 2 0-16,1 0-1 15,1 4 2-15,0 4 0 16,-2 4 5-16,1 4-6 15,-5 3 5-15,1 0-7 16,-4 3 4-16,-1 1-12 16,0 0-50-16,-20-4-110 15</inkml:trace>
  <inkml:trace contextRef="#ctx0" brushRef="#br0" timeOffset="19673.76">13091 11716 177 0,'0'0'8'16,"3"-17"-8"-16,11 0-4 15,6-7 6-15,4-2-3 16,5-2 3-16,4-7-2 15,3-3 2-15,1-2 6 16,3-3 7-16,-1 2 11 16,0 4-14-16,-2 6-8 15,2 2-2-15,-2 4 0 16,2 1-3-16,4-1 3 16,-1 3-4-16,4-3 4 15,2-2-1-15,0 4-2 16,0 1 1-16,3 1 0 0,-3 7 2 15,2 1-4-15,2 2-6 16,-4 6-20-16,1 1 13 16,-7-1 9-16,-9 2 5 15,-5-3 1-15,-7 0 0 16,-6-2 0-16,-2 2 0 16,-4-1 0-16,-1 2 0 15,2 1 4-15,2-2-3 16,0 4 1-16,3-2 1 15,1 2-2-15,0-1-1 16,5 1 0-16,3 1 0 16,6 1-1-16,3 0 2 0,5 0-2 15,1 0 2-15,1 0-1 16,5 0 0-16,-8 0 0 16,0 0 0-16,1 0 1 15,-4 1-2-15,3 6 2 16,-1 5-2-16,0 4 3 15,4 8-1-15,6 6 7 16,-1 8-5-16,5 8 8 16,4 8-4-16,-2 7-6 15,5 6 4-15,-2 5-3 16,-2-1 0-16,0-2-2 16,-3 0 3-16,1-3-3 15,-3-1 0-15,2 2 1 0,-4-3-1 16,0 1 2-16,-7-3-2 15,-1 1 4-15,-6-2-4 16,1 0 3 0,-3-1-3-16,-2-1 1 0,-1-4-1 15,1-7 4-15,-1-4-4 16,3-8-1-16,-1-5 3 16,3-4-4-16,-1-6 3 15,0-1-1-15,4-3 0 16,-1-1-1-16,2-2 2 15,4-1 0-15,-2-4-1 16,1-4 1-16,3-3-2 0,-3-2 1 16,1 0-2-16,-1-2 1 15,-2-13-2-15,1-5 3 16,0-4-4-16,1 0 2 16,0 2 4-16,-3 0-4 15,0 1 4-15,-2 2-6 16,-2 0 1-16,1 1-6 15,-2 0 6-15,5-4-4 16,5-2 4-16,5-3 3 16,8-5 0-16,4 1 2 15,3-3-4-15,0 0 4 16,-4 4-4-16,-6-4 4 16,-6 2-4-16,-4 1 4 0,-5 1-4 15,-7 2 2-15,-2 2 0 16,-3 3 0-16,-9 3 0 15,-2 4 0 1,-8 6 0-16,-2 2 0 0,-2 6 3 16,-1 2 7-16,0 0 6 15,0 0-2-15,0 0 0 16,0 0-8-16,0 0-5 16,0 0-1-16,0 0-4 15,0 0-4-15,0 0-26 16,3 0-42-16,-3 0-3 15</inkml:trace>
  <inkml:trace contextRef="#ctx0" brushRef="#br0" timeOffset="29586.18">11297 10765 237 0,'-7'0'4'0,"3"0"-5"16,4 3-11-16,0 5 9 16,0 9 1-16,2 14 3 15,6 5 9-15,1 11-2 16,7 6 0-16,-1 2 0 16,4 10 5-16,0 12-10 15,1 15 3-15,1 18-2 16,-4 12 6-16,2 9-5 15,0 1 5-15,4 0 0 16,0 4 1-16,7 5 3 16,3 13 3-16,4 21 0 0,6 12-11 15,-1 9 1-15,-2-7-2 16,-2-15-1-16,-3-19-1 16,-9-14-2-16,-5-10 6 15,-7-12-6-15,-5-13-1 16,-1-18 0-16,-5-24 4 15,0-23-9-15,-3-21 4 16,0-16-10-16,0-4-24 16,-3-39-65-16</inkml:trace>
  <inkml:trace contextRef="#ctx0" brushRef="#br0" timeOffset="31080.02">11330 11014 123 0,'-13'-15'2'0,"4"-4"0"16,6 1-1-16,3 0 1 16,0 0 0-16,0 9 3 15,0 0 1-15,0 6-8 16,0 2 1-16,12-2-1 16,6 3 3-16,4-1-2 15,3-2 2-15,5-2-2 16,6-4 3-16,3-5-2 15,3-4 6-15,5-2 6 0,1-1 5 16,7-3 3 0,6-1-5-16,12-3-3 0,9-1-3 15,16-1-3 1,18-1-3-16,11-2 0 0,19-6-2 16,15-2 3-16,5-1 1 15,0 4-3-15,-7 6 1 16,-13 4-3-16,-2 8 2 15,0 6-1-15,-2 4 0 16,-3 1-1-16,2 2-2 16,-5 1-2-16,-1 1-23 15,-6-4 21-15,-4-5-9 0,-5-8 10 16,-4-6 0-16,-1-10 2 16,-3 0 3-1,-4 2 1-15,1 5-1 16,1 11 0-16,-1 11 2 0,1 3-2 15,8 2 0-15,7 0-2 16,6-3 4-16,5 1-2 16,-2-2 0-16,-3 0 0 15,-3-2 1-15,0-5 1 16,3-1-2-16,-3-1 1 16,-4 1-1-16,-11 5 2 15,-4 2-4-15,-9 4 3 16,-5 1-3-16,-3-3 2 15,-4-3-2-15,-5 0 2 16,-3-2 2-16,-3 4-2 16,-7 2 2-16,-11 2-2 15,-8 4 2-15,-14 0-2 0,-9 3 3 16,-5 9-2-16,-8 1 0 16,-1-1-1-16,-1 2 1 15,-1-2 0-15,2 2-1 16,0 2 5-16,1 0-6 15,0 6 5-15,-1 1-4 16,0 6 0-16,-1 3 2 16,-5 4 3-16,-2 3 2 0,-2 2-3 15,1 2 0 1,2-1 1-16,-3 3-1 16,2 3-4-16,0 6 5 15,-3 5-5-15,-1 7 4 0,-2 7 3 16,0 3 4-16,0 3 5 15,0-1-8-15,5-2 0 16,5-2-3-16,0-3-3 16,5-2-3-16,-3-1 3 15,0 6-3-15,1 7 1 16,-4 12 3-16,2 7 5 16,-1 2 4-16,-1 4-10 15,0-12 4-15,6-6-4 16,-2-8 3-16,2-8 1 15,0-5-4-15,-3-4 0 16,0-6 2-16,-3-1-3 16,0 6 0-16,-5 3 7 0,1 11 1 15,-4 8 4-15,-1 4-6 16,0 1-2-16,2-5-1 16,-1-11-3-16,2-13-1 15,-1-10 1-15,1-11 0 16,0-10-2-16,1-4 1 15,-1-5-16-15,0-2-19 16,-3-3-49-16,-3-8-158 16</inkml:trace>
  <inkml:trace contextRef="#ctx0" brushRef="#br0" timeOffset="32593.65">11701 14014 198 0,'0'-6'9'16,"0"5"-9"-16,0-3 0 0,2 1 2 16,5-4 4-16,5 0 3 15,3-2-2-15,6 1-3 16,-2 1 1-16,10 0 2 15,2-1-7-15,10-1 4 16,7 1 0-16,10-4 2 16,5 0-2-16,2 1 0 15,5 2 1-15,-6 2-7 0,-3 7 6 16,-4 0-3 0,-2 1 0-16,5 10 1 0,2-4-2 15,9 0 2-15,6-4-2 16,3-3 2-16,4 0-2 15,5-2 6-15,2-9-8 16,4-4 5-16,2 5 0 16,2 0 1-16,3 5-3 15,5 5 5-15,5 0-2 16,-2 0-2-16,-3 0 2 16,5 1-3-16,0 5 2 15,2 0-4-15,-2-4 3 16,-9 2-3-16,-8 1 4 0,-6-4-5 15,-8 2 4 1,-8-2-1-16,-11 1-1 16,-7-1 3-16,-1 3-5 15,-9 0 3-15,-5-1-1 0,-2 4 1 16,-5-1-1-16,0-1 0 16,1-1 2-16,2 1-3 15,5-3 4-15,6-2-3 16,5 0 4-16,3 0-1 15,8-11 2-15,4 0-3 16,4 0 2-16,8 1-3 16,3 3 0-16,1 3 1 0,-2 4-2 15,-1 0 1-15,1-3-2 16,2-1 3 0,4-4-3-16,-1-2 2 15,6-1-1-15,4-3 1 0,7-1-1 16,5-2 0-16,0 3 0 15,-3 3-5-15,-2 0 3 16,-3 2-7-16,-1 4 0 16,-8-1-6-16,-10 1 5 15,-6 0 6-15,-4-1 4 16,-3-4 0-16,2-6-2 16,0-2 5-16,-1-1-4 15,1-1 3-15,-5 2-2 16,3 0 0-16,-2 3-15 15,0-2-3-15,-4 5 5 16,-5 3 5-16,-5-2-6 16,-10 4 1-16,-10-1 9 0,-5 2-4 15,-13 6 8-15,-7-1-2 16,-1 1 1-16,-6 0-1 16,0 0 5-16,0 0 1 15,0-2 2-15,0 0 0 16,-9-4-6-16,-1-1 1 15,-6-1-3-15,2-5-7 16,-1 1-7-16,5-2-19 16,4-3-9-16,3 2-64 15</inkml:trace>
  <inkml:trace contextRef="#ctx0" brushRef="#br0" timeOffset="32990.41">18437 13008 119 0,'0'0'-11'0,"0"0"7"16,0 0 1-16,0 0 6 0,0 0 18 16,0 0-2-16,0 6-6 15,0 14 1-15,0 12 16 16,0 7-6-16,0 3-8 16,0-6-8-16,-1 0 1 15,-1-2 7-15,1-7-6 16,-3 1 0-16,4-6-10 15,-2-2 8-15,-1-1-6 16,2-1 4-16,-1 0-5 16,2 0-1-16,0-1 2 15,0 0-10-15,6 0-13 16,4-5-67-16</inkml:trace>
  <inkml:trace contextRef="#ctx0" brushRef="#br0" timeOffset="45295.02">10974 9606 400 0,'-16'0'10'0,"3"0"-7"16,7 0 13-16,1 1 17 16,2 0-11-16,-3 1-9 15,1-1-5-15,0 1 0 16,-4 3-3-16,-2 2 0 15,-8 5-3-15,-5 8-2 16,-5 5 5-16,-10 3-7 16,-6 5 7-16,-7 0-8 15,-5-1 6-15,2-3-3 16,9-2 1-16,2-6 0 16,8-3 2-16,0-2-1 0,-1 0-4 15,-9 4 6-15,-2 0-6 16,-10 5 1-16,-9 1 0 15,-9-1 0-15,-2 2 0 16,-4-6-2-16,11-2 4 16,-2-5-1-16,5 0 2 15,0-4-3-15,-3 0 2 16,-2-1-2-16,0 0 0 16,1-3-2-16,3 0-7 15,-3-6 5-15,0 0 2 16,-8 0-2-16,4-14 4 15,-4-4-1-15,4-4-2 0,4-3 4 16,5-2-2-16,5 0 2 16,4-5 0-16,1 0-1 15,6 1 4-15,1-4-3 16,3 2 2-16,3-3-3 16,7-3 3-16,7-4-7 15,5-2 2-15,4-2 0 16,6-1 2-16,3 3 5 15,3 1-5-15,1 2 3 16,4 3-4-16,1-1 3 16,-3-2-4-16,2 9 6 15,4-2-6-15,0 1-2 16,0 0-7-16,0-4-1 0,4-1 7 16,6-1 3-16,3-3 3 15,1 2-2-15,0-1 4 16,0 3-4-16,3-1 3 15,5-2-2-15,5 1 1 16,6 0-2-16,0 4 2 16,4 3 0-16,-1 3-3 15,5 2 4-15,0 2-3 16,-1 2 1-16,4-1-4 16,-2-1 2-16,3 1 1 15,1 0-7-15,6-2 1 16,5 1-2-16,0 2 3 0,1 0 0 15,1 0 6-15,-1 3 0 16,6 0 2-16,-6 1-1 16,-3-1 0-1,3 2 0-15,0 2 0 0,3 0 1 16,3 1-2-16,4 2 4 16,-1 1-6-16,-2 2 6 15,1 2-3-15,-1 1 0 16,5 2 0-16,-1 2 0 15,-2-1 0-15,1 2-2 16,-4-1 4-16,-2 2-2 16,-3 3 3-16,-4 0-3 15,2 0 4-15,-1 8-4 0,4 3 0 16,1 2 2-16,3 4-3 16,-2-2 4-1,-1 5-5-15,3-1 5 16,-2-3-7-16,2 4 5 0,4-1-2 15,-4 0 2-15,-1 1-1 16,-5 1 0-16,-11 4 0 16,-3 1 0-16,-1 5 0 15,-8 6-1-15,3 4 4 16,-1 5-6-16,-1 3 3 16,-2 1 1-16,-1 0-1 15,1-2 0-15,-7 1 0 16,-2-5 2-16,-2 1-5 0,-7-2-1 15,-3 0-7-15,-4 2 9 16,-4-1-1 0,-5 4 0-16,0 2 5 0,0 2-4 15,-6-4 2-15,-5 0 3 16,-8-4-4-16,-1-4 2 16,-6-4 8-16,-6 0 3 15,-6-5 8-15,-1-1-1 16,-1-2-6-16,-5 0-4 15,2 0-5-15,-2-4 1 16,-10 0-6-16,-3-3 4 16,-6 0-5-16,-6 0 5 15,2 3 0-15,-2 1 1 16,3 0-2-16,5 1-3 16,7 0-1-16,11-3-5 15,8-1-6-15,11-6-33 0,5-2-38 16,10-7-194-16</inkml:trace>
  <inkml:trace contextRef="#ctx0" brushRef="#br0" timeOffset="62393.68">16899 14551 524 0,'-26'10'-3'16,"4"0"-3"-16,6 1 8 15,4-4 12-15,4-2 10 16,5-1-7-16,-1 2 0 15,-1 0-7-15,-2 6 3 16,-2 5-7-16,0 2 1 16,-3 6-5-16,2 0 3 15,1 6 2-15,-1 2-6 16,4 1 6-16,0 2-5 16,0-1 5-16,1 0-5 15,5 1 4-15,0 4-4 16,0-1 2-16,14 3-1 0,2 1-4 15,2-1 4-15,4 2-5 16,2-3 4-16,1 3-4 16,2-2 4-16,3-2-4 15,4 0 3-15,0-1-2 16,5-2 3-16,0-3-2 16,4 1 0-16,0-3 2 15,1-2-5-15,3-3 6 16,3-4-6-16,-2-3 3 15,6-2-1-15,-6-4 2 16,-2-5 1-16,-3-3-2 16,0-6 1-16,-1 0-3 15,0 0 5-15,-2-7-6 0,0-8 6 16,0-5-6-16,-1-5-2 16,-3-3 4-16,-4-4 2 15,-2 2-1-15,-5-1-1 16,-2-1 2-16,-4 0-2 15,2-5 2-15,-4-3-3 16,0-5 4-16,-3-1-2 16,-7-2 1-16,2-4-1 15,-6 1-1-15,-3-1 4 16,0 2-5-16,0 3 5 16,-3 0-6-16,-12-1 5 15,-3 0-6-15,-1-2 4 0,-5 0-2 16,-1 0 2-16,-2 2-1 15,-7 4 0-15,0 1 2 16,-2 5-4 0,-3 6 6-16,-1 5-5 0,-6 6 5 15,-1 5-1-15,-5 6 2 16,-3 7-1-16,-4 3 0 16,-5 0 3-16,-6 13-6 15,-1 1 8-15,3 1-7 16,6 5 6-16,5 0 2 15,8 4-3-15,3 5-3 16,3 2-1-16,-1 5 3 16,3 2-7-16,0-4 5 0,7 0-4 15,9-10 2-15,6-2-11 16,11-6-12-16,7-4-19 16,1-1-41-16,0-2-73 15</inkml:trace>
  <inkml:trace contextRef="#ctx0" brushRef="#br0" timeOffset="63534.25">18000 14481 425 0,'-25'0'10'0,"11"0"-13"15,5 0 9-15,0 0 24 0,2 0 1 16,5 0 0 0,1 0-10-16,1 0-10 15,0 0-12-15,0 0 5 16,0 0-5-16,0 0 8 0,0 0-2 16,0 0 9-16,0 0 3 15,0 0-3-15,0 0 3 16,0 0-10-16,0 0 4 15,0 0-6-15,0 0 1 16,0-2-6-16,1-1 3 16,9-3 1-16,2-1 0 15,7-6-1-15,3-5 0 16,3-1 4-16,3-5-8 16,-1-2 7-16,6-1-7 15,4-7 4-15,6-2-5 16,2-3 5-16,1-5-3 0,3-3 2 15,0-2-1-15,2-2-4 16,6-2 6-16,1 0-3 16,6 0 1-16,10-1-1 15,7-3 3-15,6 3-2 16,6-3 0-16,-4 2-1 16,2 0 0-16,-2-3 1 15,-3 4-6-15,-9 6 7 16,-16 6-5-16,-17 11 6 15,-20 12-8-15,-11 10 3 16,-10 5-3-16,-3 4 6 16,0 0 4-16,0 0-4 15,0 0 8-15,0 0-12 0,-3 0 2 16,-3 0-6-16,-2 4-6 16,-4 15-18-16,-7 7-25 15,-7 10-41-15,-5 3-113 16</inkml:trace>
  <inkml:trace contextRef="#ctx0" brushRef="#br0" timeOffset="64877.87">19341 12983 408 0,'-13'0'21'0,"0"0"-13"16,4 0 32-16,4 0 17 0,0 0-5 16,5 0-17-16,0 0-24 15,0 0-9-15,0 1 2 16,14 11-6-16,10 0 8 15,9 5-3-15,4-5 4 16,6 2-7-16,3-1 5 16,1 0-4-16,-1 0-2 15,-8 1 5-15,-3 1-8 16,-12 3 9-16,-5-1-10 16,-10 4 9-16,-7 7-7 15,-1 8 7-15,-12 9-3 16,-13 8 4-16,-9 3 4 0,-3-2 3 15,1-4 3-15,8-5-7 16,9-9 1-16,8-10-8 16,6-6 3-16,5-5-7 15,0-1-8-15,0 1-28 16,0-5-69-16,2-10-219 16</inkml:trace>
  <inkml:trace contextRef="#ctx0" brushRef="#br0" timeOffset="68553.53">18594 14263 422 0,'-21'0'3'0,"13"0"-6"15,4 0 29-15,4 0 18 16,-2 0-18-16,2 0-20 16,0 0 0-16,0 0 0 15,0 0-2-15,0 0 6 16,0 0-5-16,0 0 5 16,0-8-7-16,6-6-2 15,8-6 1-15,5-1 0 0,-2 0-2 16,2 4 1-16,0 6 1 15,-4 1-5-15,6 5 5 16,-4 2-3-16,0 3 1 16,4 0 0-16,-9 0 1 15,6 14-1-15,-6 5-2 16,-5 10 4-16,-5 3-3 16,-2 7 7-16,-3 2-11 15,-15-5-5-15,-6-6-2 16,-4-2 10-16,1-9 1 15,0-5 2-15,9-4 2 16,5-7 12-16,7-2 10 16,4-1-9-16,2 0 1 0,0 0-12 15,0 0-3-15,6 0-9 16,20-12 0-16,9-6 8 16,10-3 1-16,-3 3 0 15,0 3 0-15,-2 3 4 16,-3 5-6-16,-4 3 4 15,-5 3-4-15,-7 1 3 16,-5 0-3-16,-7 0 1 16,-3 0 0-16,-3 0 0 15,-3 0 2-15,0 0 0 16,0 0 11-16,0 0-5 16,0 0-1-16,0 0-5 0,0 0-1 15,0 0-2-15,0 0-15 16,0 0-54-1,0 0-116-15</inkml:trace>
  <inkml:trace contextRef="#ctx0" brushRef="#br0" timeOffset="70030.88">20041 12573 466 0,'-16'0'-12'0,"-1"-2"13"16,3 2 14-16,6 0 23 16,2 0-9-16,-4 6-24 15,-1 8 3-15,-2 5-4 0,-6 6 7 16,-1 6 1-16,-1 5 3 16,-1 6 1-16,0 4 3 15,-3 4-5-15,3 3-2 16,2 1 3-16,3 3-9 15,4 0 6-15,5 1-5 16,7 1 0-16,1-3-4 16,0-3 0-16,17-3-1 15,3-2-4-15,7-3 6 16,4-1-7-16,4-3 6 16,5-2-4-16,7-4 3 15,7-2-3-15,4-3 4 0,12-5-5 16,9-6 2-16,8-6 0 15,3-8-1-15,-9-3 2 16,-11-2-9-16,-9 0 3 16,-11-3-3-16,0-10 2 15,-6-2-4-15,-1-6 3 16,-1-5 6-16,0-6-11 16,-3-9 10-16,-7 0-3 15,0-5 5-15,-6 0-2 16,-2-1 4-16,-4-2-3 15,0-3 2-15,-3-4-2 16,-5-7 0-16,-5-7-5 16,-4-9-10-16,-3-3-2 0,0 0-7 15,0 6 18-15,-18 8 6 16,-4 8 2-16,-9 8 0 16,-5 6 1-1,-10 6 0-15,-10 5 3 0,-12 6 4 16,-5 5 0-16,-9 4 8 15,0 4 3-15,-1 8 0 16,-2 7 0-16,6 1 3 16,5 2-9-16,10 16-5 15,10 2-1-15,12 6-11 16,13 1 5-16,6 1-5 16,13 4-1-16,7 2-27 0,3 3-35 15,0-4-76-15</inkml:trace>
  <inkml:trace contextRef="#ctx0" brushRef="#br0" timeOffset="70794.1">21348 12971 429 0,'-32'-12'2'0,"5"8"35"16,8 0 25-16,3 1-26 15,7 2-4-15,4 1-8 0,4 0-3 16,1-1-16-16,0 1-1 16,0-2-4-16,0 2 1 15,0 0-4-15,3 0 1 16,7 0 2-16,5 0-1 16,4 0 2-16,10 0 0 15,2 3 6-15,8 5-1 16,7 6 1-16,3 2-2 15,9 8 2-15,2 1-3 16,11 3 1-16,8 6 0 16,13 0-6-16,12 1 7 15,8 3-5-15,11-4 5 16,3 2-2-16,4 0 1 0,4 3-2 16,-5-1 2-16,-5 1-1 15,-8 4-4-15,-12-7 3 16,-13 2-5-16,-6-5 4 15,-12-8-3-15,-7-4 4 16,-14-4-3-16,-16-5 2 16,-8 1-3-16,-8-6-1 15,-7-3 4-15,-6 0-4 16,-4-4 6-16,-3 0-6 16,0 0 5-16,-12 0-5 15,-13 0-19-15,-9-15-37 16,-11-9-62-16,-9-11-182 0</inkml:trace>
  <inkml:trace contextRef="#ctx0" brushRef="#br0" timeOffset="71065.53">23096 13214 622 0,'-5'-2'16'16,"5"2"-33"-16,0 0 5 15,9 7 5-15,15 13 12 16,9 5 11-16,7 7-1 15,6 4-8-15,-1 0-2 16,-2 6 2-16,-10-1-7 16,-10-2 6-16,-12 1-5 15,-11-2 3-15,-11 0 5 0,-22 2 10 16,-11-6-7-16,-5-1-2 16,3-5-4-16,3-6-2 15,6-2-2-15,7-5-13 16,6-1-14-16,14-2-29 15,10-2-47-15,0-8-166 16</inkml:trace>
  <inkml:trace contextRef="#ctx0" brushRef="#br0" timeOffset="71815.5">23815 13204 612 0,'-45'7'15'0,"3"-3"-15"16,6 6 9-16,4 2 13 0,1 6-2 15,0 10 8-15,1 8-14 16,-3 11-4-16,2 6-1 16,4 2 0-16,6 1 2 15,5-2-2-15,5 1 3 16,10-2-9-16,1 1 2 15,0 2-1-15,18-5-1 16,7 2-2-16,10-2 2 16,7-5-3-16,6 1 1 15,7-6 0-15,5-3-3 16,6-6 5-16,4-4-6 16,-2-9 2-16,0-6-2 0,-5-7 2 15,-3-6-5-15,1 0 2 16,-2-19 3-16,-2-3-2 15,-3-6 6 1,-7-3-8-16,-7 0 7 0,-4-6-1 16,-3-1 2-16,-5-4-5 15,-4-7 4-15,0-1-1 16,-6-6 4-16,0-6-2 16,-3-11-6-16,-2-6 11 15,-1-5-8-15,-6 3 1 16,-2 8-3-16,-4 9 4 15,0 11-1-15,-19 6 6 16,-12 3 16-16,-14 3-8 0,-20-3-1 16,-18 0-3-16,-22 5-2 15,-10 7-8-15,-3 9 0 16,7 14 0 0,14 6 1-16,14 3-1 0,17 0-1 15,11 10 0-15,10 5-9 16,11 6-9-16,4 12-35 15,2 6-35-15,-5-4-154 16</inkml:trace>
  <inkml:trace contextRef="#ctx0" brushRef="#br0" timeOffset="72882.37">17443 14898 454 0,'0'-14'27'0,"0"3"-23"0,-8 0 51 16,-4-1 2-16,-3 1-33 16,2 0-8-16,0 3 2 15,-4 1 4-15,-5 1-9 16,-4 3 8-16,-5 3-11 15,-3 0-2-15,-3 0-9 16,-4 12 4-16,1 8 4 16,9 1-4-16,8 2 1 15,7-5-10-15,12 4 9 16,4-5-4-16,0 2 3 16,9-1-6-16,13-1 3 15,6-2-2-15,3-2-4 0,5-3 0 16,0-1 0-16,-2-2 1 15,-4-4-4-15,1 7 10 16,-4-2-5-16,-2 2 5 16,-1 3-3-16,-4 6-1 15,-6 2 2-15,-1 4-3 16,-10-2 9-16,-2 0-6 16,-1-5 5-16,0-3-5 15,-10 2 15-15,-11-4-4 16,-5 3 1-16,-1-4-6 15,1-1 1-15,0-4-2 16,4-4-3-16,3-2 0 16,1 2-2-16,3 0 0 0,-1 1-12 15,2 0-15-15,2 6-39 16,8 5-68 0,4 2-227-16</inkml:trace>
  <inkml:trace contextRef="#ctx0" brushRef="#br0" timeOffset="73903">24047 13096 585 0,'-26'-5'1'0,"18"4"7"16,0 1 30-16,0 10 5 16,-1 35-25-16,0 15-10 15,2 15 11-15,4 3-9 16,3-8 1-16,0-3-7 16,4-8 10-16,11-3-8 15,2-5 3-15,3-6-8 16,2-3 3-16,4-10-3 15,-1-6 0-15,5-9 0 16,3-6-5-16,1-9 6 0,2-2-4 16,-1-6 6-16,0-14-7 15,-7-6-4-15,-6-3-18 16,-10-3-1-16,-7 0-15 16,-5 4 4-16,-12 1-71 15,-26 9-171-15</inkml:trace>
  <inkml:trace contextRef="#ctx0" brushRef="#br0" timeOffset="74098.13">23766 13653 596 0,'1'0'9'16,"26"0"-25"-16,17-14 17 15,15-9 15-15,8-3-6 16,0 0 5-1,-3 1-12-15,-3 7 1 0,-7 4-5 16,-4 4-3-16,-11 6-39 16,-10 4-49-16,-14 0-88 15</inkml:trace>
  <inkml:trace contextRef="#ctx0" brushRef="#br0" timeOffset="74622.78">22412 12588 623 0,'-1'-4'4'16,"-6"4"2"-16,4 0 26 15,1 0 7-15,-1 4-24 16,-2 29-15-16,1 22 7 0,1 13-5 15,3 7 8 1,0-14-13-16,4-7 6 16,7-8-4-16,1-10 2 15,-2-4-12-15,-1-11-35 0,-4-7-55 16,-5-8-137-16</inkml:trace>
  <inkml:trace contextRef="#ctx0" brushRef="#br0" timeOffset="75461.73">20597 13790 177 0,'-8'-10'286'0,"4"10"-285"16,4-2 12-16,0 1 17 15,0 1-3-15,0-1-17 16,0 1-4-16,0 0-2 16,0 0 0-16,0 0 0 15,0 0-5-15,0 0 4 16,0 0-5-16,0 0 4 16,0 0-5-16,0 0-15 0,0 0 9 15,0 0 5-15,0 0 4 16,0 0-2-16,0 0 3 15,0 0-2-15,0 0 3 16,0-3 4-16,0 1-1 16,0 1 5-16,0 1 3 15,0 0-2-15,0 0-3 16,0 0 1-16,2 6-7 16,15 19 8-16,12 15 24 15,6 17-3-15,10 13-17 16,6 10 3-16,4 8-6 15,3 3-5-15,-2 0-1 16,-6-9-6-16,-1-9 6 0,-9-7-8 16,-4-12 6-16,-5-8-3 15,-7-13 2-15,-6-9-3 16,-8-7 2-16,-1-8 0 16,-3-4-3-16,-5-3 2 15,1-2-5-15,-2 0 9 16,0 0-4-16,0 0 0 15,0 0-8-15,0 0-10 16,0-8-11-16,-12-12-33 16,-13-3-127-16</inkml:trace>
  <inkml:trace contextRef="#ctx0" brushRef="#br0" timeOffset="75838.09">20871 14631 649 0,'6'5'-2'0,"4"5"-4"16,14 8-4-16,9 8 22 16,7 8-3-16,6 1-6 15,2 1-1-15,0-4 1 16,-7-4-1-16,-5-8-3 15,-12-6 4-15,-9-8-6 0,-8-3 7 16,-5-3-8-16,-1 0 10 16,2-11-3-16,2-38 7 15,5-26-4 1,-1-20-2-16,0 2-3 0,-3 19-3 16,1 23 4-16,-2 17-6 15,1 12 8-15,1 4-8 16,2 5 6-16,-2 1-9 15,-1 5-6-15,2 3-22 16,2 4-29-16,-7 0-77 16,-3 5-219-16</inkml:trace>
  <inkml:trace contextRef="#ctx0" brushRef="#br0" timeOffset="76678.86">21593 15009 444 0,'-25'-8'53'15,"-3"-2"-54"-15,1 3 10 16,-3 0 14-16,1 3 32 16,-2 4-28-16,1 0 8 15,-4 4-16-15,-4 13 2 16,0 9 1-16,0 2 1 15,0 7-11-15,3 3 10 16,4 2-6-16,3 3-3 16,5 4-3-16,5 4-3 0,7 6 1 15,10 6-7 1,1 2 3-16,9 2-2 16,16-2-2-16,10-1 1 15,6-4-2-15,7-7 3 0,4-2-6 16,0-5 9-16,-1-5-8 15,1-3 6-15,-3-8-4 16,0-4 1-16,3-5-2 16,-1-6 2-16,4-3 1 15,8-5-2-15,4-3 2 16,5-2-2-16,2 0 5 16,-7-2-7-16,-8 0 4 15,-5-7-6-15,-9-8 2 0,0-6 0 16,-4-11-4-1,-4-9 8-15,2-10-3 16,-11-10 2-16,-5-5-7 16,-6-3 2-16,-9-2-8 0,-7 4 10 15,-1 3 1-15,0 4 1 16,-13 2 1-16,-13 0 1 16,-6-3 3-16,-10-1-6 15,-3-6 6-15,-7 0-6 16,-3-2 7-16,0 11-7 15,-3 11 5-15,-2 12-2 16,-1 13 5-16,-6 11-2 16,-3 10-2-16,-3 2 2 15,-3 11-6-15,-1 14 4 16,-3 5-2-16,4 4 1 16,8 1 1-16,13-6 0 0,18-5-2 15,15-1-4-15,14 5-24 16,8 1-53-16,0 1-81 15</inkml:trace>
  <inkml:trace contextRef="#ctx0" brushRef="#br0" timeOffset="77211.42">20348 14144 549 0,'0'0'42'16,"0"0"-28"-16,0 0 17 16,1 24-9-16,7 16-10 15,1 13-8-15,4 4-2 16,1-7-2-16,4-5 1 15,-3-6-1-15,1-1-8 0,-4-5-18 16,3-5-56-16,-3-6-103 16</inkml:trace>
  <inkml:trace contextRef="#ctx0" brushRef="#br0" timeOffset="77990.22">22569 15154 504 0,'-6'0'30'16,"-2"1"-24"-16,5-1 34 0,2 0 26 15,1 0-43 1,0 0-15-16,0 0-7 16,4-1-3-16,20-20 3 15,9-8 5-15,10-9 8 0,6-4-5 16,9-2 1-16,14-12-8 15,14-9 0-15,14-8 11 16,12-13 0-16,13 0-11 16,6 1 0-16,1 1-1 15,-14 12-2-15,-18 8 3 16,-27 16-5-16,-18 12 6 16,-21 11-5-16,-16 12 4 15,-12 6-5-15,-6 6 6 16,0 1 1-16,0-3 1 15,0 2 0-15,-3-1-6 16,-3 0 3-16,2 1-5 16,-1 1-6-16,-1 0-19 0,-4 0-16 15,-10 13-33-15,-5 1-80 16</inkml:trace>
  <inkml:trace contextRef="#ctx0" brushRef="#br0" timeOffset="78335.3">23455 14182 585 0,'-10'-3'-32'0,"8"1"35"16,2 2 12-16,22 0-14 0,22 0-1 15,15 0 4-15,5-2 8 16,0-2-12-16,-4 1 3 15,-8 1-2-15,-13 2 1 16,-11 0-2-16,-13 3 1 16,-11 12-1-16,-4 14-1 15,0 9 30-15,-16 11 5 16,-8 8-5-16,-3-1-6 16,2-3 2-16,1-5-10 15,5-5-5-15,7-3-10 16,4-6 1-16,5-7 0 15,3-7-9-15,3-6-30 0,14-8-25 16,2-4-46-16,-5-2-203 16</inkml:trace>
  <inkml:trace contextRef="#ctx0" brushRef="#br0" timeOffset="78711.28">23601 14806 675 0,'-9'0'8'15,"3"0"8"-15,4 22 38 16,2 16-35-16,0 10-9 16,12 7-4-16,8-5-2 15,-2-3-2-15,2-1 0 16,1-6-2-16,-3-5-2 0,0-7-7 15,-4-9-20-15,-3-8-23 16,-5-8-55-16,-6-3-200 16</inkml:trace>
  <inkml:trace contextRef="#ctx0" brushRef="#br0" timeOffset="81566.38">20061 11969 467 0,'0'-9'7'0,"0"2"-2"16,0 7-6-16,0 0 18 16,0 0-8-16,4 0-12 15,10 18-6-15,8 9 10 16,2 5 4-16,4 4-5 15,-1-2 3-15,3-6-6 16,-4-6 7-16,-2-6-6 16,-6-5 4-16,-3-6-3 0,-4-4 0 15,-3-1 2-15,3 0 2 16,4-23 3-16,4-14-6 16,3-8 4-16,-1-7-7 15,0 6 6-15,-2 6-6 16,-7 11 1-16,2 7-29 15,-2 6-25-15,0 7-61 16</inkml:trace>
  <inkml:trace contextRef="#ctx0" brushRef="#br0" timeOffset="82339.31">21770 14791 479 0,'-25'-25'13'15,"6"2"-13"-15,5 4 3 16,7 10 47-16,4 7 1 15,3 0-16-15,0 2-23 0,0 0-6 16,0 0-10-16,16 23 0 16,10 7 14-16,5 8 4 15,-3-2-8-15,-3-8-4 16,-5-12 2-16,-2-7-8 16,-2-8 6-16,-1-1-5 15,6-12 7-15,1-23-4 16,4-15 6-16,-3-9-5 15,-3-5-1-15,-7 6-5 16,-2 8-26-16,-1 7-62 16,-9 9-90-16</inkml:trace>
  <inkml:trace contextRef="#ctx0" brushRef="#br0" timeOffset="87707.7">17642 15516 530 0,'-5'0'3'0,"4"0"-3"16,1 0 2-16,0 0-1 0,0 0-3 15,12 0-15-15,6 0 22 16,0 7-7-16,-1-3 4 15,-1 3-6-15,0 3-17 16,-6 4-42-16,-7 3-96 16</inkml:trace>
  <inkml:trace contextRef="#ctx0" brushRef="#br0" timeOffset="87865.26">17759 15508 478 0,'0'0'0'0,"0"0"-23"16,7 0 12-16,2 15 10 0,5 6-1 16,3 3-3-16,1-5-71 15,-3-4-28-15,-4-4-56 16</inkml:trace>
  <inkml:trace contextRef="#ctx0" brushRef="#br0" timeOffset="88038.81">17812 15545 435 0,'-2'0'10'0,"2"0"-15"15,0 0 6-15,0 0-3 16,0 0-6-16,11 6 6 0,1 8 4 16,1-2-10-16,0-1-50 15,-4 0-16-15,-1-6-108 16</inkml:trace>
  <inkml:trace contextRef="#ctx0" brushRef="#br0" timeOffset="89455.04">17718 15455 393 0,'0'0'17'0,"0"0"-15"0,0 0 11 16,0 0 32-16,0 0-2 15,0 0-11-15,0 0-9 16,0 0-13-16,5 7 2 16,3 15-13-16,3 7 7 15,-1 3-7-15,5 2 2 16,-3-1-2-16,1 2 2 15,2 8-4-15,2 6-35 16,-5 4-52-16,-5-3-79 16</inkml:trace>
  <inkml:trace contextRef="#ctx0" brushRef="#br0" timeOffset="89670.46">17779 15311 600 0,'0'14'-43'0,"0"11"-7"16,5 6 42-16,12 4 9 15,9 4-3-15,5 3-12 16,5 4-74-16,-3 1-112 15</inkml:trace>
  <inkml:trace contextRef="#ctx0" brushRef="#br0" timeOffset="96810.11">17642 15708 87 0,'0'7'12'0,"0"0"-16"0,0-6 4 16,0 2-3-16,0 0-3 15,3-3 3-15,6 2 1 16,1-2 2-16,-1 0 0 16,-1 0 1-16,-2 0-1 15,-2 0 1-15,2-2-3 16,-3-1 3-16,0 2-2 16,-2-1 1-16,1 1 0 15,1-3 1-15,-1 0 2 16,1-2 2-16,0 2 5 0,0-1-1 15,0 0 2 1,-1 2-11-16,0 2 3 16,-1 1-5-16,2-1 2 15,2 1-2-15,-2 0 0 0,-2 0-3 16,-1 0 0-16,0 0 3 16,0 4 4-16,0 7 8 15,0 0-9-15,-6 5 1 16,-5-1-2-16,-3-1 4 15,-7-2-3-15,-3-2-2 16,-7-3-2-16,-7-4 7 16,-3-3 1-16,-9 0-7 15,-13 0 6-15,-7 0-4 16,-15-5 2-16,-6-7 1 16,2-9 3-16,7-10 8 15,8-11-6-15,13-14-3 0,11-7-10 16,13-4 2-16,7-1-6 15,5 3-38-15</inkml:trace>
  <inkml:trace contextRef="#ctx0" brushRef="#br0" timeOffset="97274.37">17279 15822 147 0,'-100'-26'3'0,"12"-6"-2"15,6-4-44-15</inkml:trace>
  <inkml:trace contextRef="#ctx0" brushRef="#br0" timeOffset="99029.54">17759 15641 340 0,'-14'-2'-27'0,"2"2"-98"16,7-2 32-16,4-3 69 15,1-8 13-15</inkml:trace>
  <inkml:trace contextRef="#ctx0" brushRef="#br0" timeOffset="99226.02">17766 15434 310 0,'-10'9'-36'0,"6"2"-91"16,4 0 40-16,0-4 51 15</inkml:trace>
  <inkml:trace contextRef="#ctx0" brushRef="#br0" timeOffset="99458.4">17766 15434 388 0,'-23'23'9'15,"20"-23"-10"-15,3 0 4 0,0 0-3 16,0 0 1-16,0 0 1 16,0 0-3-1,0 0-1-15,0 0-8 0,0 0 9 16,0 0-6-16,0 1 1 15,0 2-29-15,0 2-6 16,5-1-35-16,-4 1-54 16</inkml:trace>
  <inkml:trace contextRef="#ctx0" brushRef="#br0" timeOffset="101510.3">23442 13318 233 0,'-16'18'14'16,"2"-2"15"-16,0-2 17 16,3 0 16-16,0 2-33 15,3-4-16-15,2-1-3 16,-1-2 3-16,4-5 4 0,-3 0-4 15,3-1 8-15,-3 1-8 16,-3 3-3 0,5 3-10-16,-1 6-5 15,4 4-28-15,1 2-9 0,0-7-36 16,4-2-6-16,7-6 6 16,-5-3 40-16,-2-4 25 15,-2 0 13-15,-1 0 58 16,-1 0 35-16,0 0-29 15,0 0-6-15,0 0-17 16,0 0-17-16,0 0-9 16,0 0-6-16,0-1-6 0,2-13 2 15,5-8-6 1,6-8 2-16,1-2-3 16,4 1 2-16,-3 2 0 15,1 3-2-15,-1 2 6 0,1 3-8 16,2 1 7-16,5 2-8 15,5-2 5-15,3 1-3 16,6-2 1-16,8-4-2 16,1-1-6-16,6-1-8 15,-1 4-5-15,-6 6 4 16,-5 9-2-16,-3 5 2 16,-4 3 10-16,-2 0 7 15,-3 0 2-15,3 0 0 0,1 4 0 16,4-4 1-1,-1 0 1-15,3 0-5 16,-1-3-2-16,1 0-7 16,-2 2 7-16,-1 1 1 0,2 0-1 15,-1 0 3-15,3 0-1 16,3 4-6-16,0 0-48 16,0-4-58-16</inkml:trace>
  <inkml:trace contextRef="#ctx0" brushRef="#br0" timeOffset="104526.27">24249 14190 107 0,'-21'-3'7'16,"-14"3"-4"-16,7 0-26 15,-3 0-22-15</inkml:trace>
  <inkml:trace contextRef="#ctx0" brushRef="#br0" timeOffset="111338.93">20704 13471 212 0,'0'0'21'16,"0"0"-7"-16,0 0-3 15,0 0 2-15,0 0-8 16,0 0-9-16,13 0-18 16,7 0-40-16</inkml:trace>
  <inkml:trace contextRef="#ctx0" brushRef="#br0" timeOffset="118318.2">18859 13250 124 0,'0'-5'17'0,"0"1"36"16,0 4 2-16,0 0-20 15,0 0-16-15,1 0-17 16,4-1-1-16,2-3-3 16,4 0 1-16,-1-1 2 15,0 0-1-15,-1 4-2 16,-1-2-2-16,4 0 5 16,1-1-2-16,3-2 2 0,3-2 1 15,0-4-4-15,3-2 6 16,2-4-5-16,7-6 1 15,6-4 0-15,7-4 1 16,-1-3-3-16,8 2 4 16,2-1-1-16,2-1-1 15,-1 0 1-15,-1-1-2 16,-4 5 3-16,-4 5-3 16,-4 5 2-16,-8 4-3 15,-7 3 3-15,-8 5-2 16,-9 3 1-16,-6 3 1 15,-3-1-2-15,-5-2 7 16,-17-3-78-16</inkml:trace>
  <inkml:trace contextRef="#ctx0" brushRef="#br0" timeOffset="118574.51">19502 12665 378 0,'2'0'15'0,"2"0"-32"16,5 0 8-16,5 0 9 15,3 0 2-15,0 1-1 16,1 7 1-16,-5 3-3 0,-4 8 1 16,-8 7-1-16,-1 9 4 15,-19 4 1-15,-8 1-2 16,-1-4 0-1,3-5-6-15,5-5 3 0,6-8-22 16,4-7-69-16</inkml:trace>
  <inkml:trace contextRef="#ctx0" brushRef="#br0" timeOffset="119729.79">21080 12432 467 0,'-13'-8'9'0,"7"5"-6"16,5 3 10-16,1 0 25 15,0-1-24-15,0 1-10 16,15 0-14-16,18 0 11 16,7 0-2-16,3 0 3 0,9 0-2 15,-2 0 3-15,1-3-3 16,-2 1 1-16,-4 2 0 15,-6 0-3-15,-3 0 5 16,-11 0-10-16,-6 0-23 16,-6 0-5-16,-8 0-29 15,-5 0-104-15</inkml:trace>
  <inkml:trace contextRef="#ctx0" brushRef="#br0" timeOffset="119991.08">21440 12261 95 0,'-2'-1'402'0,"2"1"-410"16,0 0 3-16,0 0-4 15,13 0-1-15,10 11 12 16,5 8 1 0,1 6 0-16,-4-1-2 0,-6-1 2 15,-7-3-2-15,-7-6 4 16,-5-3-8-16,-3 2 23 15,-23 5 10-15,-6 3-18 16,-4 2-9-16,5-7 2 16,5-5-5-16,10 0-4 15,3-3-40-15,0 3-66 16,2 0-282-16</inkml:trace>
  <inkml:trace contextRef="#ctx0" brushRef="#br0" timeOffset="142358.01">19702 10819 503 0,'-9'-2'6'16,"9"0"-4"-16,0 1-2 16,16-5 1-16,18-3-4 15,12-9 9-15,7-2 0 16,-3-2-2-16,-2 2-1 16,-8 5-3-16,-9 5 3 15,-7 5-3-15,-13 2 3 16,-7 2-6-16,-4 1 5 15,0 0 2-15,-19 0 0 16,-8 11-15-16,-8 4 1 16,-3 2 6-16,2-2 3 15,2-1 1-15,0-2-2 0,5 0 3 16,6-1-3-16,6-4 5 16,9-2-4-16,3-2 5 15,3 5 0 1,1 5 0-16,-1 5 9 15,2 7 3-15,-1-2 2 0,1 1-2 16,0-1 3-16,0-7-12 16,4 0 0-16,13-10-7 15,2 0 2-15,5-4 1 16,1 0-3-16,-1-2 6 16,-3 2-8-16,1 0 5 15,-1 2-5-15,-4 4 4 16,-6 2-3-16,-5 3 4 0,-6 5-6 15,0 3-3-15,-16 3-9 16,-9-3-5-16,-5-3 6 16,1-2 9-1,-2-6 7-15,1-5-2 0,5-2 1 16,8-2 2-16,6-1 6 16,9 0 4-16,2 0-2 15,0 0-9-15,6 0-11 16,18 0 4-16,9-3 2 15,6-10 7-15,1-4-3 16,0 3 2-16,-4 1-3 16,-5 4-5-16,-7 5-51 15,-7 3-48-15,-13 1-190 0</inkml:trace>
  <inkml:trace contextRef="#ctx0" brushRef="#br0" timeOffset="142638.27">19892 11253 501 0,'-9'26'0'16,"8"4"1"-16,1 0 17 16,3-5 12-16,18-1-19 15,7-6-7-15,5-5-1 16,0-11 1-16,0-2-5 16,-5-4 6-16,-3-17-6 15,-9-5-3-15,-10-2 3 0,-6-3 3 16,-7 6 2-1,-19 3 3-15,-3 7 12 0,-3 7-1 16,0 5-9 0,-1 3-2-16,5 0-2 0,7 0-6 15,9 0 2-15,6 3-9 16,6 2-31-16,0-2-58 16,0-3-47-16</inkml:trace>
  <inkml:trace contextRef="#ctx0" brushRef="#br0" timeOffset="142989.24">20065 10826 649 0,'0'-7'-8'15,"0"0"6"-15,12 6-6 0,15 1 8 16,7 0 7-16,-1 0-6 15,-9 13 5-15,-9 9-7 16,-9 7 7-16,-6 6-5 16,-6 2 9-16,-12 3-6 15,-8-2-1-15,3-6-2 16,5-6-1-16,4-12 4 16,8-6-5-16,6-8 3 0,0 0-20 15,6 0-15 1,18-13-1-16,6-8 28 15,1-3-10-15,0 3 2 16,-5 7 12-16,-5 7 0 0,-2 3 1 16,-2 4-10-16,0 0-30 15,-5 0-62-15,-3 0-239 16</inkml:trace>
  <inkml:trace contextRef="#ctx0" brushRef="#br0" timeOffset="143145.81">20302 10862 567 0,'-6'-4'2'16,"6"1"46"-16,0 1-34 16,16-2-16-16,13-2 0 15,12 0 2-15,-2 2 0 16,-5-3-13-16,-4 2-32 16,-9-2-33-16,-9-4-35 0,-12-3-103 15</inkml:trace>
  <inkml:trace contextRef="#ctx0" brushRef="#br0" timeOffset="143489.78">20481 10739 165 0,'-23'-14'169'15,"8"4"-58"-15,4 6 6 16,6 3-41-16,5 1-43 16,0 0-23-16,0 5-11 15,13 17 0-15,1 9 6 16,1 6-3-16,-8 2-1 16,-4 2-3-16,-3 3-36 15,0 3-41-15,-19 1 0 16,-4-5 31-16,4-13 19 15,3-12 28-15,8-12 20 0,4-6 44 16,4 0-14-16,0-10-22 16,0-7-12-16,19-2-13 15,5 1 8-15,6 5-9 16,4 5 6-16,-3 8 3 16,-1 0-3-16,-3 10 4 15,-3 17 5-15,-5 7-2 16,-5 8-4-16,-10 2-3 15,-2 2-6-15,-2-6 3 16,0-5-5-16,0-10 2 16,0-7-7-16,0-5-23 15,10-13-65-15,5-4-27 16,1-28-313-16</inkml:trace>
  <inkml:trace contextRef="#ctx0" brushRef="#br0" timeOffset="143882.74">20735 10844 241 0,'0'0'424'0,"0"-1"-443"15,20-11 10-15,12-4 10 16,7-3 1-16,1 1 0 16,-6 3-3-1,-11 5 3-15,-10 4-6 0,-10 3-8 16,-3 2 5-16,-1 1 14 16,-20 0 10-16,-9 0-4 15,-2 7 2-15,2 8-2 16,5 1 12-16,9 7-3 15,7 3-1-15,5-1-15 16,4 3-1-16,0 1-4 16,13 0 0-16,10-2-1 0,1-1-3 15,3-9-17-15,2-11-38 16,-8-6-66-16,-10-16-140 16</inkml:trace>
  <inkml:trace contextRef="#ctx0" brushRef="#br0" timeOffset="144151.01">20917 10775 614 0,'-3'0'2'0,"3"0"20"16,0 22-14-16,0 10 16 15,8 7-12-15,2 3-10 16,-3-8 0-16,-2 4-7 16,-2-5-13-16,-3-5-27 15,0-4-24-15,0-9 11 0,-11-5 40 16,-3-5 14-1,2-1 16-15,2 0 56 16,7-4 16-16,1 2-36 16,2-2-25-16,0 0-14 0,5 0-15 15,18 0 2-15,8-6 7 16,6-8-1-16,-1-4-9 16,-3-5-39-16,-11 1-84 15,-10-1-153-15</inkml:trace>
  <inkml:trace contextRef="#ctx0" brushRef="#br0" timeOffset="144294.64">20991 10844 490 0,'-10'-7'152'0,"7"0"-144"15,3 2 15 1,15-2-20-16,18-6-6 16,12 0 6-16,2 0-3 0,-4 3-1 15,-7 9-25-15,-15 1-70 16,-18 0-76-16</inkml:trace>
  <inkml:trace contextRef="#ctx0" brushRef="#br0" timeOffset="144442.24">20997 10904 621 0,'-16'0'20'16,"9"0"-10"-16,7 0 40 16,0 0-31-16,20-3-21 15,15-4-3-15,11-2 8 16,0 0-4-16,2 2-13 15,-4 3-34-15,-9-3-66 16,-13 0-61-16</inkml:trace>
  <inkml:trace contextRef="#ctx0" brushRef="#br0" timeOffset="144638.7">21161 10663 525 0,'-9'-5'17'0,"8"4"78"16,1 1-66-16,0 4-20 15,12 20-4-15,6 10 25 16,-2 8-8-16,2 1-15 16,0-1 1-16,0-5-4 15,-5-2-6-15,0-6 0 16,-5-1-35-16,-8-3-19 0,0-4-93 16,-11-5-164-16</inkml:trace>
  <inkml:trace contextRef="#ctx0" brushRef="#br0" timeOffset="144885.59">21119 11110 562 0,'-14'27'55'16,"6"4"-55"-16,8 8 26 15,0 0 3-15,16-7-15 16,10 0-5-16,11-7-11 16,2-12 5-16,-2-12-5 15,-3-1-1-15,-10-20-10 16,-10-10 1-16,-14-5 9 15,0 0 5-15,-21 3 0 0,-8 6 2 16,0 6 6-16,2 6 4 16,-1 9-5-16,4 5-2 15,4 0-7-15,6 1-9 16,9 12-21-16,5-3-48 16,11-9-120-16</inkml:trace>
  <inkml:trace contextRef="#ctx0" brushRef="#br0" timeOffset="145143.32">21422 10541 670 0,'-6'-1'-4'16,"6"0"17"-16,0 1 17 16,0 0 8-16,0 0-32 15,13 11-3-15,9 2-2 16,3 3-1-16,0-4-8 16,-3 2-60-16,-11-2-91 15</inkml:trace>
  <inkml:trace contextRef="#ctx0" brushRef="#br0" timeOffset="145518.31">21399 10712 572 0,'-4'0'71'0,"4"0"-76"0,0 0 6 16,0 7-2-16,11 5 2 16,3 10 2-16,-3 4 4 15,-5 5 5-15,0-2 11 16,-3 1 9-16,4 1-22 15,5-3 5-15,3-5-13 16,9-3-3-16,1-11 1 16,0-4 0-16,-1-5-3 15,-9-3-3-15,-6-18-1 16,-9-9 4-16,0-1 8 0,-10-2-5 16,-14 5 4-16,0 6 0 15,5 5 6 1,7 9 6-16,7 3 3 0,5 4-3 15,0-2-20-15,23-4-4 16,11-1 5-16,12-5 5 16,2 2-4-16,-2 3 4 15,-7 1-17-15,-7 6-24 16,-9 1-14-16,-14 0-54 16,-9 7-24-16,-17 13-54 15</inkml:trace>
  <inkml:trace contextRef="#ctx0" brushRef="#br0" timeOffset="145650.96">21648 10843 66 0,'-25'8'337'0,"10"-6"-262"16,6-1 36-16,8-1-38 16,1 0-46-16,0 0-23 0,16 0-11 15,14 0 5-15,10-1 3 16,9-10 0-16,-1-1-12 16,-4 1-44-16,-9 3-95 15,-19-2-251-15</inkml:trace>
  <inkml:trace contextRef="#ctx0" brushRef="#br0" timeOffset="145870.37">21756 10604 571 0,'-3'0'35'16,"3"0"-26"-16,0 9-7 0,10 20 27 15,8 9 21-15,4 7-30 16,-1-2 0-16,-6 0-5 15,1-7-5-15,-4-3-10 16,-3-3 4-16,0-10-5 16,-8 0-2-16,-1-5-24 15,0-5-32-15,-4-5-70 16,-14-5-90-16</inkml:trace>
  <inkml:trace contextRef="#ctx0" brushRef="#br0" timeOffset="146130.7">21733 10978 542 0,'-18'23'67'0,"6"4"-64"16,8 6 39-16,4 2-3 0,0-6-11 16,21 0-23-16,12-5-2 15,7-10-4-15,1-7 2 16,-2-7-3-16,-4-5-4 16,-9-18-5-16,-14-9 1 15,-12-4 8-15,0 1 3 16,-25 4 7-16,-8 9 14 15,-7 8 5-15,-2 7 13 16,5 6-21-16,4 1-13 16,6 1-4-16,4 16 0 15,7 8-10-15,0 1-19 16,6 6-43-16,-5-2-77 0,-6-5-415 16</inkml:trace>
  <inkml:trace contextRef="#ctx0" brushRef="#br0" timeOffset="147021.96">19685 11633 500 0,'0'0'5'16,"0"0"-10"-16,2 0 4 0,4 0 13 15,3 0 11-15,0 0-3 16,0-1 1-16,2-5 4 16,-2 3-6-1,4 0 3-15,1 1-7 0,3-2 1 16,7-1-6-16,-1 0 4 16,6 0-7-16,5 0-2 15,6 2-3-15,15-4-2 16,15-4 3-16,21-4-3 15,19-6 3-15,12-2-2 16,8-6 1-16,1 2 2 16,-3 1 5-16,0 4-4 0,-6 6-1 15,2 2-1-15,-5 2-5 16,0 4 6-16,0 1-7 16,-3 2 5-1,2-5-1-15,-6-3-1 16,-5 2 1-16,-13-7-5 0,-12 0 4 15,-8 0-6-15,-7 4 8 16,-6 1-6-16,-4 5 2 16,-10 3-2-16,-6 2 2 15,-8 1 1-15,-7 2-5 16,-8 0 4-16,-6 0-18 16,-7 2-4-16,-5 9-40 15,-8 0-89-15</inkml:trace>
  <inkml:trace contextRef="#ctx0" brushRef="#br0" timeOffset="159757.63">17840 14401 221 0,'0'0'4'0,"0"-1"-1"16,0-1 7-16,0 2 24 0,0 0-17 16,0 0-8-16,0 0-6 15,0 0 1-15,0 0-1 16,0 0-2-16,0 0 0 15,0 0-2-15,0 0 0 16,0 0-13-16,0 0-6 16,0 0 2-16,0 0 4 15,0 0 3-15,0 0 8 16,0 0 0-16,3 0-30 16,-3 0-36-16</inkml:trace>
  <inkml:trace contextRef="#ctx0" brushRef="#br0" timeOffset="161469.69">17804 14423 17 0,'-1'0'54'0,"1"0"-11"16,0 0 1-16,0 0-4 16,0 0-20-16,0 0-14 15,0 0-3-15,0 0-2 16,0 0 0-16,0 0 1 15,0 0 4-15,0 0 2 16,-2 0-3-16,2 0 3 16,0 0-5-16,0 0 0 15,-1 0-3-15,-1 0-9 16,1 0-29-16,-1 0 19 16,2 0 19-16,0 0 0 15,0 0-8-15,0-7-16 0,0 0 23 16,0-2-1-1,0 2 1-15,2 1-1 16,1 2 2-16,0 0 2 16,1 0-4-16,-1-2 5 0,2 2 0 15,2-4 10-15,-1-1 6 16,2 0-10-16,-1-3-7 16,0 3-2-16,2-4-1 15,2-1-11-15,2-1 1 16,-1 0 1-16,-1 1 10 15,-1-1-3-15,-1-1 3 16,2 1 0-16,-1 1 1 0,0 0-1 16,1 3 4-16,4 1-3 15,0 1 0 1,1-1 3-16,-1-4 1 16,1-2 5-16,1 2 2 0,-1-4 5 15,-1 4 6-15,-2-2-2 16,1 0-4-16,-1-1-4 15,-1 2 4-15,1-1-9 16,-1 4 0-16,2-1-4 16,-1 2-2-16,-1 0 2 15,3 1-2-15,-2 1 0 16,3 1 0-16,-2-1 1 16,4 1-3-16,0-2 2 15,4-1-3-15,5-1 2 16,-2-3-1-16,-1 1-5 15,3 3-3-15,-3-4-6 16,-1 2-11-16,0 1-4 0,-4-4-10 16,1 5 0-16,-2 2 21 15,1-1 0-15,-1 1 2 16,0-3-8-16,1-1 9 16,-1 0 11-16,1-1 5 15,-1 1-1-15,0 2 2 16,0-2 0-16,-2 5-2 15,2-2 3-15,1 2 1 16,-1-2 0-16,2-1-4 16,-2-3 0-16,4 0 0 15,0-1 0-15,-1 1-4 16,1-1 3-16,-1 1 2 0,-3 1-2 16,0 4 2-16,-2 0-1 15,-2 2 4-15,-1-1-4 16,5-5 0-16,0 3 0 15,0-3-5-15,1-1-6 16,-1 3-13-16,0-1-10 16,0 0 22-16,-2 2 14 15,2 1-2-15,2-1 4 16,-3 2-2-16,0-4-2 16,-1 0 3-16,-1-2-1 15,3 1 1-15,-1-3 11 16,-1 1 14-16,0-1-5 15,-1 1-3-15,1 1 5 0,1-3-10 16,2 2-2-16,-1-3 5 16,3 1-5-16,-1 4-2 15,-3 0 2-15,1 3-5 16,-5 3 12-16,2 1-14 16,-1 1 4-16,-3 2 10 15,-3-2 4-15,-1 2-5 16,-4 1-3-16,0 0-8 15,-1 1-4-15,-1 1 1 16,-1 0 0-16,0 0 2 16,-1 0-6-16,-14 0-84 15</inkml:trace>
  <inkml:trace contextRef="#ctx0" brushRef="#br0" timeOffset="161650.2">19463 13045 278 0,'5'1'-77'0,"1"1"-12"16,4 3 86-16,2 3 3 15,-1 3-3-15</inkml:trace>
  <inkml:trace contextRef="#ctx0" brushRef="#br0" timeOffset="162894.78">21202 13111 23 0</inkml:trace>
  <inkml:trace contextRef="#ctx0" brushRef="#br0" timeOffset="164145.32">21202 13111 11 0,'-2'-8'50'0,"2"8"-23"0,0 0-8 16,0 0 0-16,0 0 2 16,0 0-15-16,0 0 4 15,0 0-7-15,0 0 17 16,0 0 4-16,0 0-3 15,0 0-7-15,0 0-6 16,0 0-3-16,0 0-1 16,0 0 2-16,0 0-3 15,0 0 3-15,0 0 0 16,0 0 1-16,0 0 1 16,2 0-3-16,2 0 2 15,-1 0 6-15,0 0-5 16,0 0 1-16,4 0 5 0,2-2-3 15,0 1-3-15,0-1-4 16,-3 2 0-16,-1 0 0 16,-1 0-3-16,0 0 2 15,1 0-1-15,-1 0 3 16,1 0-4-16,1 0 5 16,0 0-2-16,1 0-2 15,1 0 0-15,-2 0 0 16,1 0 2-16,0 0-1 15,-2 3 3-15,-1 0-2 16,1 0 4-16,3-1-3 16,0 0 5-16,0 1-4 0,-1-1-2 15,1 1 0-15,-2 0 4 16,1 2-3-16,1-3 1 16,-2 1-1-16,1-1-4 15,5 3 5-15,0-1-4 16,1 0 0-16,2 2 0 15,0-2 1-15,-2 0-1 16,4 0-3-16,-2-1 3 16,-3 1-2-16,1-1 1 15,-1 0 0-15,0 1 0 16,-2-3-2-16,-1 1 3 16,4 3-3-16,-2 0 1 15,5-2 1-15,-1 2 0 0,1-1 0 16,0-2-2-16,0 4 2 15,0 0 1 1,2 0 2-16,2 0-3 16,6 1 1-16,3 1 1 0,7 1 2 15,5-2-3-15,1-3 1 16,3 1-1-16,-4 0-1 16,-2-1 0-16,-6 0-2 15,-4-1 2-15,-3 1 0 16,-3 0 0-16,-1 2 0 15,-3-1-2-15,3 1 2 16,1-2-2-16,0 0 2 0,3 1-2 16,-3 0 2-16,3-1-1 15,-1 0 1-15,-1-1-1 16,1 0 0 0,-3 2 0-16,1-1-1 0,1 0 2 15,1 2-2-15,0 1 2 16,1-1-2-16,2-2 1 15,-1 3 0-15,1-1 1 16,-1 2-1-16,0 3 0 16,-2 0 2-16,-1 0-4 15,1 0 4-15,1 0-4 16,-1 2 2-16,2-2 0 16,-1 2 0-16,1-1 0 15,0-1-2-15,0 0 1 16,-2 0-6-16,1-1 4 15,-3 2-7-15,0 0 7 16,-4-1-8-16,2-3 7 0,0 1 1 16,-3-2 1-16,-1 0 0 15,-1-2 0-15,0 1 2 16,-1-1-5-16,1 1 7 16,-2 2-5-16,2-2 2 15,2 1-4-15,1 2 0 16,3 0-1-16,-1 2-1 15,2-1-5-15,-4-1-8 0,2-2 18 16,-2 2-7 0,-1-2-3-16,-1 1 3 15,-4-4 8-15,-4-1-28 16,-2-2-2-16,-4-1 10 0,-1 0-17 16,-2 0-13-16,0 0-22 15</inkml:trace>
  <inkml:trace contextRef="#ctx0" brushRef="#br0" timeOffset="165009.9">20886 13718 216 0,'9'10'15'16,"4"8"-15"-16,5 6 10 15,7 4 5-15,1 4 9 16,0 1-1-16,0 2-10 15,-3 3-5-15,2-1-5 16,-3 5 1-16,0 7-2 16,0 3 2-16,-1 11-3 0,6 1-1 15,-2 0 1-15,2-1 1 16,4-7 5-16,-1-1-6 16,0-7 0-1,0-1-2-15,-4-4 4 0,-3-6-5 16,-1-4 4-16,-3-8-1 15,-2 0 0-15,-1-3-2 16,-5-2 1-16,-2-5 2 16,-2-4-3-16,-2-5 0 15,-2-5-6-15,-3-1-2 16,0 0-19-16,0-5-17 16,-2-15-80-16</inkml:trace>
  <inkml:trace contextRef="#ctx0" brushRef="#br0" timeOffset="165982.04">21344 13064 248 0,'-10'-2'6'0,"-2"-1"0"16,3-1 10-16,3-3-1 15,3 2-11-15,2-3-8 16,-1 3 2-16,1 3 1 0,1 0 0 16,0 2-2-16,0 0-1 15,4 0 4-15,14 0 3 16,6 0 6-16,3 8 2 15,4 1-5-15,5 1 0 16,3-2-4-16,1 2 1 16,-2-2-1-16,3 2-1 15,2-1-2-15,2 4 2 16,5 3-1-16,5-2 0 16,-1 3 1-16,6 0-3 15,-4 1 4-15,-2-3-3 16,-1-2 2-16,-5 0 0 15,-4-2-1-15,-5 1 0 0,-1-1 1 16,-7-4-1-16,-1 1 9 16,-1-1 9-16,0 3-3 15,-3-1 2-15,0 1-9 16,-2 0 2-16,-2-3-5 16,2-2-1-16,1-3 0 15,-5 1 0-15,-1-3-4 16,-6 1 0-16,-5 0 1 15,-4-1-14-15,-4 0 1 16,0 0 5-16,0 0 7 16,0 0-14-16,-4 0-46 15,-7 0-28-15,1-8-132 0</inkml:trace>
  <inkml:trace contextRef="#ctx0" brushRef="#br0" timeOffset="166298.34">22443 13097 393 0,'0'7'26'0,"0"3"-43"16,3 6 16-16,17 4 2 15,7 2 0-15,1 2 0 16,0-1-6-16,-2 4-17 0,-4-1-23 15,-10 0-9-15,-3-3 20 16,-9-5 24-16,0-3 40 16,-1-3 50-1,-13 1-25-15,-1-2-22 0,-1 2 11 16,-1-2-28-16,4-2 2 16,2 1-14-16,4-3-1 15,6 3-6-15,1 0-19 16,0 2-44-16,1 1-110 15</inkml:trace>
  <inkml:trace contextRef="#ctx0" brushRef="#br0" timeOffset="167610.37">20716 13859 24 0,'0'-1'75'0,"0"1"-50"15,0 0-21-15,0 0 9 16,0 0 1-16,0-2-6 15,0 2-8-15,0 0 2 16,0 0 1-16,0 0 0 16,0 0 4-16,-2-1-6 15,-2-2-15-15,-2-1-61 16</inkml:trace>
  <inkml:trace contextRef="#ctx0" brushRef="#br0" timeOffset="168073.8">20639 13621 149 0,'-2'-3'76'15,"1"3"-70"-15,1 0-4 16,0 0 3-16,0 0 4 15,0 0-3-15,0 0-10 16,0 0 9-16,12 2-4 16,1 8 1-16,2 10 5 0,1 1 0 15,5 8-3-15,1 8-1 16,5 4 9-16,3 9 2 16,1 8-1-16,4 0-2 15,-1 1 2-15,-1 2-6 16,0-5 0-16,-4-3-2 15,-2-3-4-15,1-5 2 16,-4 0-3-16,0-1 4 16,-1-4 4-16,-3-3 5 15,-2-7-9-15,-6-4-1 16,1-3-3-16,-7-7 3 16,-1-4-1-16,-2-6-2 15,-2-3 1-15,-1-3-2 0,0 0 3 16,0 0-2-16,0 0 4 15,0 0-10 1,-7 0-34-16,-14 0-162 16</inkml:trace>
  <inkml:trace contextRef="#ctx0" brushRef="#br0" timeOffset="168362.02">20884 14336 332 0,'-1'0'22'16,"1"0"-13"-16,0 8-8 0,4 14 7 16,12 7 16-1,7 3-7-15,2-2-10 16,4-3-2-16,0-2-3 16,4-6 2-16,-3-4-6 0,-2-8 5 15,1-6-6-15,-7-1 0 16,-4-3-6-16,-3-14 5 15,-6-6 4-15,-2-4 0 16,2-3 3-16,-2-6-6 16,4-2 7-16,2-2-24 15,1 1-35-15,0 6-71 16</inkml:trace>
  <inkml:trace contextRef="#ctx0" brushRef="#br0" timeOffset="184390.39">16739 14202 369 0,'-11'-7'24'15,"2"2"-21"-15,7 4 20 16,2 1 16-16,0 0-21 16,0 0-14-16,12 6-11 15,12 15 14-15,6 10 2 0,2 4 0 16,1 1-6-16,-1-4-2 16,-6-5 1-16,-4-6-1 15,-9-8-2-15,-6-6 1 16,-2-6-1-16,-5-1-2 15,0 0 8-15,0 0 0 16,0-30 1-16,0-20-6 16,0-13 2-16,0-4-2 15,-2 16 0-15,1 18 2 16,-1 16-4-16,2 11 7 16,0 6-8-16,0 0 4 15,0 6-9-15,0 25 0 16,2 13 14-16,9 10 5 0,-2 2-8 15,0-8-2-15,0-7 2 16,-6-8-4-16,0-5 3 16,-3-3-3-16,0-4 6 15,0-3-3-15,-18-3 1 16,-7-6 1-16,-5-7 2 16,-7-2-4-16,-3-8 0 15,-6-15 1-15,-1-9-4 16,1-1 3-16,6-3 0 15,4 4 0-15,13 10-1 16,7 7 6-16,8 8-4 16,6 4 2-16,2 3-2 0,0 0-6 15,0 0 1-15,0-2-29 16,10 2-35 0,4 0-24-16,-2 0-294 15</inkml:trace>
  <inkml:trace contextRef="#ctx0" brushRef="#br0" timeOffset="186274.25">17930 14665 54 0,'-11'0'14'15,"-2"0"-38"-15,7 0 21 16,0 0 5-16,1-1-6 15,1-2-10-15,2 3-4 16,1-1 11-16,-1 1 7 16,2 0 0-16,-1 0 0 15,-2 0 11-15,2 0 16 16,-2 0-11-16,-1 0-13 16,0 0-3-16,2 0-26 15,-1 0-5-15</inkml:trace>
  <inkml:trace contextRef="#ctx0" brushRef="#br0" timeOffset="187677.9">17930 14665 51 0,'-75'-73'48'0,"75"73"-14"15,-2-2-16-15,2 2-4 16,0 0-13-16,-1-1 1 15,1-2-27-15,0-4-16 16,0 0 22-16,0-1 18 16,0 2 2-16,0 2 11 15,0 0 17-15,0 1 10 16,0 2 1-16,0 1-14 0,0 0-6 16,0 0-11-16,0 0-5 15,0 0-5-15,0-3-7 16,1 0 4-1,4-1 3-15,-1-1 2 0,2 0-2 16,-1 1 2-16,-2 1-1 16,1 0 0-16,-2 3 0 15,-1 0 4-15,-1 0 11 16,0 0-3-16,0 0 5 16,0 0-9-16,0 0 3 15,2-1-5-15,1 1-3 16,3-4 3-16,0 1-4 0,1-3 0 15,2 2 0-15,-3 2 0 16,0-3-4-16,0 4 5 16,0-3-5-16,-2 0 4 15,2-1-2-15,2 1 1 16,-1-3-1-16,8-2 0 16,-1-4 3-16,2 0-5 15,0-2 6-15,-2 3-8 16,1 1 7-16,-1-1-4 15,-2-4 2-15,3 1-1 16,-4-1 0-16,-2 2-1 16,1 5 1-16,2 1-5 15,-1 3-8-15,3 0 4 0,0-4 1 16,-1-2 3 0,-1 1-7-16,2-5 5 15,2 0 3-15,1-2 1 0,0-4 2 16,-1-1-8-16,-2-3 5 15,4-2-6-15,-3 2-3 16,2 2 0-16,1 1 12 16,0 3-1-16,0 1 2 15,0 1 0-15,-2 3 0 16,-4 2 2-16,0 0-5 16,1 0 4-16,0-2-1 15,3 0 2-15,0-2-2 0,0-1 0 16,1 1 0-16,1 1 0 15,-2 0 2 1,4 2-3-16,0-2 4 16,2-3-5-16,6 0 4 0,0-3-2 15,-1 0 0-15,0 0 0 16,-4 4 0-16,-5 1 2 16,0 6-4-16,-6 1 4 15,-2 1-4-15,-4 3 5 16,-1-2-4-16,-2 2 2 15,-2 4-1-15,1 0 1 16,-1-3-1-16,4 2 2 16,4-1-1-16,0-1-4 0,3 1 5 15,2 1-4 1,0-1 4-16,4 0-5 16,-2-1 0-16,2-2 3 15,1-2 0-15,-5-4 0 0,-1 3-3 16,4-1 6-16,-2-1-7 15,1 4 6-15,-3-1-4 16,5-1 4-16,-3 1-3 16,1-2 0-16,4-1-1 15,-4-1-1-15,6-1 4 16,1-2-2-16,-4 1 2 16,2-1-2-16,-2 1 1 15,1 0-1-15,1-1 1 16,1-1 1-16,-1-1-2 15,0 1 0-15,1-1-5 16,-1 1-3-16,1 0 3 0,-1 1 6 16,-3 0-1-16,-2 1 1 15,-1 1 0-15,3 4 0 16,-4-3 0-16,2 4-2 16,-3-2 4-16,0 3-4 15,1 1 4-15,-1-1-5 16,-1 0 3-16,0 0 0 15,-1 1-1-15,1 0 1 16,1-2 0-16,0 1 2 16,1-1-3-16,1 1 4 15,0 0-3-15,-4 0 3 16,2 3 0-16,-3-2 2 16,-1 2-4-16,-2 0 0 0,-5 3-1 15,-1-2 1-15,-1 3 3 16,-1 0-3-16,-14 0-32 15</inkml:trace>
  <inkml:trace contextRef="#ctx0" brushRef="#br0" timeOffset="188119.25">19355 13055 389 0,'-3'0'4'16,"1"0"-3"-16,2 0-1 15,0 0-6-15,5 0-7 16,11 0 13-16,3 0 0 16,2 0-2-16,0 2 4 15,0-2-4-15,-5 0 4 16,2 0-4-16,-3 0 4 15,1 0-1-15,-2 0 4 16,-2 0-1-16,-5 0 0 16,-2 0-2-16,-4 0-1 15,2 0 3-15,0 7-3 16,0 2 9-16,0 3 1 0,3 7 5 16,-3 5-5-16,0 2-8 15,2-1 2-15,-2-1-4 16,0 1 3-16,1 1-7 15,-1 4 6-15,-3 5-4 16,0 3 3-16,0 2-2 16,0 2-11-16,-6-2-27 15,0-1-9-15,3-5-41 16,0-7-27-16</inkml:trace>
  <inkml:trace contextRef="#ctx0" brushRef="#br0" timeOffset="189357.56">21286 12934 99 0,'-9'-5'269'16,"5"4"-266"-16,2 1 23 15,1 0 29-15,1 0-12 16,0 0-7-16,0 0-12 0,-2 0 5 16,2 0-8-16,0 0-5 15,0 0-4-15,0 0-3 16,0 0-4-16,0 0-4 16,0 0 1-16,0 0-4 15,0 0 2-15,3 0-2 16,8 0 3-16,1 0-2 15,1 0 3-15,-1 0-1 16,0 0-1-16,-2 0 3 16,3 0-5-16,0 0 5 15,0 0-6-15,3 0 7 16,1 0-4-16,4 0 0 16,6 0 0-16,4 2 0 0,5 3 2 15,1 1-2-15,6 3 2 16,-3 2-3-16,4 4 4 15,0 3-3-15,-2 4 2 16,1 1-2-16,-3-3 2 16,-2 1-1-16,-3-6 0 15,-3-5-2-15,-3-1 2 16,0-2 0-16,-9-1-3 16,-3-3 5-16,-4 0-5 15,-5-1 4-15,-4-2-2 16,-2 4 0-16,-2-4-1 15,0 0 2-15,0 0 1 0,0 0-3 16,0 0 2-16,0 0-10 16,0 0-22-16,0 0-71 15,-11-11-117-15</inkml:trace>
  <inkml:trace contextRef="#ctx0" brushRef="#br0" timeOffset="189626.61">21988 12861 240 0,'-5'0'246'0,"1"-2"-247"16,4 2 2-16,0 0 2 15,3 8 1-15,15 16-7 16,4 11 10-16,3 4-5 0,-2 3 2 16,-4-4-3-16,-1-3 0 15,-7-4 2-15,-5-7-4 16,-6-1 6-16,0-3 23 15,-13-3 6-15,-12-3-2 16,-3 4-20-16,-6-5-7 16,-2 1 1-16,0 1-6 15,-1 0-6-15,1 2-23 16,1 5-60-16,0 3-38 16</inkml:trace>
  <inkml:trace contextRef="#ctx0" brushRef="#br0" timeOffset="190482.33">20601 13719 243 0,'-22'0'10'0,"7"0"-15"0,0 0 2 15,5 0 2 1,2 0 1-16,5 2 1 16,-1-2-2-16,4 0 1 15,0 2-3-15,0-1-3 0,0 5 8 16,7 2 14-16,8 7-1 15,6 8 27-15,4 3 2 16,5 8-22-16,0 2-4 16,4 1-10-16,2 4-1 15,-2-2 0-15,3-2 2 16,-4-1-5-16,-3-2 2 16,1-4-6-16,-7 2 1 0,1-1 0 15,-1-1 0-15,-4-1 0 16,-1-2 0-1,-6-5-1-15,-1-5-1 16,-6-6-4-16,-3-7-9 0,-1-3-1 16,-2-1-6-16,0-1-29 15,-11-15-85-15</inkml:trace>
  <inkml:trace contextRef="#ctx0" brushRef="#br0" timeOffset="190850.92">20725 14187 326 0,'3'2'26'15,"4"-1"-45"-15,7 4 3 16,2 3 14-16,9 5 4 16,7 5 0-16,5 3 5 15,6 1 1-15,-1-1-3 16,-2-1 6-16,-4-2-11 16,-4-3 5-16,-9-5-6 15,-8-3 4-15,-6-6 1 16,-8-1-2-16,-1 0 3 15,0-25 11-15,0-11-4 0,-3-13-12 16,-3-3 0-16,0-2-7 16,5 9-36-16,1 10-96 15</inkml:trace>
  <inkml:trace contextRef="#ctx0" brushRef="#br0" timeOffset="195374.73">17931 14518 3 0,'0'-2'2'0,"0"1"2"16,0 1-4-1,2 0 4-15,-2-1 6 16,0 1 4-16,0 0 18 0,0 0-12 16,0 0-3-16,0 0-11 15,0 0 0-15,0 0-5 16,0 0 1-16,1 0 0 15,1 0 1-15,2 0 3 16,-3 4-6-16,1 4 0 16,-2 2-24-16,0-3 9 15,0-3-16-15,0 0 13 0,0-1 10 16,0 0-28-16</inkml:trace>
  <inkml:trace contextRef="#ctx0" brushRef="#br0" timeOffset="196455.87">19606 13221 6 0,'2'0'-1'16</inkml:trace>
  <inkml:trace contextRef="#ctx0" brushRef="#br0" timeOffset="197293.64">19240 12975 204 0,'-9'-2'57'16,"3"2"-61"-1,5 0 5-15,1 0 15 16,0 0 16-16,0 0-11 0,-2 0-6 16,2 0 6-16,0 0-5 15,0 0 7-15,0 0-4 16,-1 0-3-16,1 0-4 15,0 0-1-15,0 0-3 16,0 0 0-16,0 0-7 16,0 0-2-16,0 0 4 15,0 0-6-15,0 0 5 0,0 0-5 16,0 0 1-16,0 0-1 16,0 0 1-16,0 0-1 15,0 6 0 1,10 4 5-16,5 2-2 0,0-2 2 15,6-2-4-15,-1 2 3 16,-1-2-2-16,1 1 2 16,0-1-3-16,-1-3-1 15,6 0-1-15,-1-4-2 16,3-1 6-16,0 0-11 16,1-6 8-16,-1-2-7 15,3 4 1-15,-3 3-11 16,-5 1 0-16,-3 0-4 15,-5 11 13-15,-2-1 2 16,2 1 4-16,-3-5 8 16,-1-1-7-16,-2-3 5 15,-2 0-2-15,-2 0 1 0,2-1-1 16,0 1 1-16,-2 1 1 16,1 0-2-16,-1 2 3 15,-1 4-4-15,2 5 3 16,0 2-2-16,-1 7 2 15,-1 1-1-15,-2 3 1 16,2 2 1-16,-3 2-1 16,2 3 1-16,-2 2-3 0,0 2 6 15,0 8-5 1,0 4 3-16,-9 3-5 16,-5 3-1-16,-1-3-7 15,1-1-9-15,3-1-26 0,0-6 2 16,4-3-43-16</inkml:trace>
  <inkml:trace contextRef="#ctx0" brushRef="#br0" timeOffset="199550.89">21461 13122 79 0,'0'0'23'0,"0"-13"-55"15</inkml:trace>
  <inkml:trace contextRef="#ctx0" brushRef="#br0" timeOffset="200510.65">21461 13122 192 0,'-14'-101'-2'0,"4"97"2"0,2 3 2 16,2-1-4-16,3-1 6 16,1 0-7-1,2 2 7-15,0-1-7 16,0 2 2-16,0-2-5 0,0 0-4 16,0 1 8-16,0-1 1 15,2 1 4-15,0 0-6 16,-2 1 6-16,1 0-6 15,1 0 4-15,-2 0-2 16,1 0 8-16,-1 0 3 16,2 0 3-16,-1 0 0 15,1 0-1-15,-1 0 2 0,1 0-5 16,-2 0-1-16,0 0-2 16,0 0-3-16,0 0 5 15,0 0 2 1,0 0 7-16,0 0-6 0,0 0 0 15,0 0-8-15,0 0 4 16,0 0-2-16,0 0 3 16,0 0 4-16,0 0 5 15,0 0-1-15,0 0-1 16,0 0-3-16,0 0-6 16,-3 0-2-16,-2 0-4 15,2 0 8-15,2 0-1 16,-1 0 4-16,2-2 2 15,0 2-1-15,-2 0-3 16,2 0-2-16,-2 0 1 16,2 0-3-16,0 0 1 15,-1-1-1-15,-1 1 4 0,2 0-4 16,-1 0 2-16,1 0-4 16,0 0-1-16,-5 0 3 15,-4 0-5-15,-1 0 3 16,-1 0-8-16,2 0 9 15,3 4-5-15,-1-4 3 16,7 0-2-16,0 1 1 16,0-1 1-16,0 0-1 0,0 0 0 15,0 0-4 1,0 0 3-16,0 0-3 16,0 0 1-16,0 0 0 15,0 0-4-15,6 0 4 0,9 0 1 16,2 0 2-16,5 0-2 15,-2 0 3-15,3 0-4 16,-2-2 3-16,-2 0-1 16,0 2 1-16,-2 0-1 15,-1 0 0-15,1 0 0 16,-1 0 1-16,2 0 0 16,1 0-3-16,2 0 4 15,0 0-3-15,1 0 3 16,2 3-4-16,-2 0 3 15,4 1-1-15,-1 4 0 16,-3 1 2-16,-3-1-3 16,-7 0 5-16,-6 0-7 0,-1-3 6 15,-2-4-7-15,-3 2-7 16,0 4-25-16,-20 3-30 16,-14 3-170-16</inkml:trace>
  <inkml:trace contextRef="#ctx0" brushRef="#br0" timeOffset="200885.86">20887 13965 99 0,'-12'4'13'0,"1"-2"-8"16,3 3 5-16,4-2 18 0,2-2 7 16,0-1-11-16,1 0-21 15,-5 0-2-15,0 0-2 16,-6 0-35-16,3-9 5 16,-1-4-19-16</inkml:trace>
  <inkml:trace contextRef="#ctx0" brushRef="#br0" timeOffset="201321.89">20697 13853 158 0,'-8'-5'25'0,"2"5"2"15,-1-3 14-15,4 2-3 16,1-1-3-16,1 1-19 0,1 1 5 16,0 0-4-16,0 0 4 15,0 0-3-15,0 0-13 16,0 11 2-1,6 16 4-15,10 10 12 0,6 8-12 16,3-1-4-16,3-1-3 16,3 0 0-16,0 0-4 15,2 0 0-15,0 3 1 16,-2-1-2-16,3 1 3 16,-4-2-4-16,0-1 5 15,-3 0-5-15,0-1 4 16,-2 0-1-16,2-2 1 15,-5-3-2-15,-3-2 0 0,2 0 2 16,0 1-3-16,-3-2 3 16,1 0-3-1,-1-2 3-15,0 0-3 16,3 0 2-16,-5-3-1 0,-1-6-1 16,-6-6 3-16,-3-6-4 15,0-3 4-15,-4-5-11 16,0 2-13-16,0-2-11 15,-2-3-11-15,1 0-31 16,-1 0-85-16</inkml:trace>
  <inkml:trace contextRef="#ctx0" brushRef="#br0" timeOffset="201809.58">21008 14774 5 0,'-3'-2'299'0,"1"1"-287"15,2 1 5-15,0 0 5 16,0 0 10-16,0 0-16 16,0 0-16-16,5 0 1 15,11 4 3-15,7 3 4 0,4 0-6 16,5-1 0-16,3 1-1 16,-2 0-1-16,0 0 2 15,-3 2-3-15,-4-2 4 16,-4-1-6-16,-4-2 6 15,-5-4-3-15,-5 0 0 16,-3 0 2-16,-2-6-2 16,-3-14 4-16,0-10-1 0,0-9 1 15,0-4-5 1,-7-3 3-16,1 2-3 16,3 5 3-16,0 5-4 15,3 7 3-15,0 3-2 0,0 0-3 16,0 2-10-16,0 0-46 15,0 0-73-15</inkml:trace>
  <inkml:trace contextRef="#ctx0" brushRef="#br0" timeOffset="204630.33">20723 13933 133 0,'55'81'4'0,"5"1"-2"0,-5-9-2 16,-4-16-5-16,-9-17-82 16</inkml:trace>
  <inkml:trace contextRef="#ctx0" brushRef="#br0" timeOffset="206387.61">21315 13030 111 0,'0'0'46'15,"0"0"-14"-15,0 0-7 16,0 0 5-16,0 0-10 16,0 0-16-16,0 0-4 0,0 0 0 15,0 0 1 1,0 0 4-16,4 0 4 16,1 0 9-16,-1 2-3 15,0 3-1-15,1 1-10 0,1 1 0 16,0 0-2-16,2 0-1 15,2-2 0-15,0 1-2 16,1-2 5-16,2 1-5 16,1 2 2-16,5 0-1 15,5 0-7-15,5-1-27 16,1-1-12-16,-2 0-30 16,1 1-36-16</inkml:trace>
  <inkml:trace contextRef="#ctx0" brushRef="#br0" timeOffset="208170.02">22083 12129 396 0,'-1'-1'4'15,"-1"1"1"-15,2 0 28 16,0 0-1-16,0 0-22 16,0 0-5-16,0 0-6 15,0 0 3-15,0 0-2 0,0 8-3 16,0 15 10-16,0 9 3 15,2 7 0-15,2 6-9 16,1-3 2-16,2 2-4 16,-4-2 4-16,3-4-6 15,-2-4 4-15,-1-9 0 16,1-7 0-16,-3-6-2 16,-1-10 1-16,0 0 2 15,0-2-7-15,0 0 6 16,0 0 0-16,0 0 2 15,0 0-3-15,0-17 3 16,0-9-3-16,-3-6 0 16,-3-5 0-16,-2-2-2 0,0-1 6 15,0 0-6-15,2 1 5 16,2 5-4-16,1 8 1 16,0 9 0-16,1 5 0 15,2 6 0-15,0 1 0 16,0 2 0-16,0-1-4 15,0 0 4-15,0 1-3 16,0 0 4-16,0 3-2 16,0-3 0-16,0 3 0 15,0 0 1-15,0 0-1 16,0 0-2-16,0 0 4 16,0 0-7-16,0 0 5 0,0 0-18 15,0 0-18-15,0-1-42 16,0-1-132-16</inkml:trace>
  <inkml:trace contextRef="#ctx0" brushRef="#br0" timeOffset="-187219.45">16717 16794 39 0,'-15'1'21'0,"5"-1"-12"16,1 0 4-16,-1 0 12 0,-1 5 0 16,-1 0-17-16,-3 2 5 15,3 3-6-15,1 0 16 16,3-5-10-16,3 1 7 16,4-5 7-16,1-1 4 15,0 0-14-15,0 0 3 16,0 0 15-16,0 0 8 15,0 0 6-15,0 0-2 16,0 0 5-16,-2 0-9 0,2 0-6 16,0 0-14-16,-3 0-10 15,3 0-6-15,0 0-5 16,0 0 1 0,0 0-6-16,0 0 4 0,0 0-6 15,0 0 5-15,0 0-2 16,0 0-1-16,0 2 1 15,11-1 1-15,5 0 4 16,2 1-5-16,2-1 3 16,5 2-1-16,-3-3 1 15,8 0-2-15,3 0 3 16,4 0-2-16,5 0 2 0,1-10-2 16,5-1 0-1,2 1 4-15,1 2-7 16,4 2 7-16,3 2-5 15,3-1 3-15,0 0-2 0,3 0 0 16,-1 0 0-16,-2-3 0 16,-2 0 1-16,1-2-2 15,-2 3 3-15,1 2-5 16,1 5 5-16,-3 0-4 16,3 0 4-16,-2 4-1 15,3 0-2-15,1-1 3 16,2-3-5-16,0 1 6 15,4-1-7-15,-2 0 8 0,-2 0-5 16,0 0 1 0,2 0-1-16,1 0 1 15,4 0 1-15,4-1-1 16,3-7 1-16,0-1-2 0,-1 1 3 16,-3 2-4-16,-3-1 4 15,0 5-3-15,-2-3 2 16,-5 4-2-16,-4 0 2 15,-2-4-1-15,-6 3-1 16,6-5 3-16,-1 0-3 16,4-2 4-16,3 0-4 15,0-1 4-15,1 0-3 16,4 1 1-16,-5 1 1 16,0-1-2-16,-2 1 2 15,2-1-4-15,3 1 5 16,-1 0-5-16,1 1 3 0,-3-3-1 15,-3 4 2-15,-4-1-4 16,-5 1 3-16,-3 4 1 16,-3 1-4-16,0 1 6 15,2 0-7-15,1 0 5 16,0 0-3-16,5-5 3 16,2-1-2-16,5-4 1 15,2 0 0-15,0-2-2 16,2 2 4-16,-1 3-5 15,0 1 3-15,0 2-2 16,-4 0 2-16,1-1-2 16,0 2 2-16,3-4-1 15,3-2 1-15,3 0-1 0,3-7 0 16,-1 3 2-16,3-4-4 16,-3 4 6-16,1 2-6 15,-6 3 6-15,0 4-5 16,-5 0 1-16,-2 0 0 15,-3 3 1-15,-5 1-1 16,3-1 0-16,-2 0 2 16,2-3-5-16,3 1 4 15,-2 0-1-15,-1-1 2 16,3 1-5-16,-3 0 4 16,-2 2 1-16,-2-1-4 15,-3 2 4-15,-2 0-6 0,2 0 8 16,-2 0-8-16,3 0 6 15,0-2-3-15,1-5 2 16,1-3-1-16,1-1-2 16,-1 1 2-16,1 0-3 15,-4 2 6-15,0 1-7 16,-5 2 6-16,-5-1-5 16,0 2 4-16,-5-2-2 15,-5 1 1-15,-3-1 1 16,-4-1-2-16,0 0 3 15,1-1-6-15,3 0 7 16,-2-1-5-16,4-2 4 16,3 1-3-16,1-1 0 0,5 0 2 15,4 1-3-15,0 1 4 16,0 0-4-16,3 2 5 16,-1 2-6-1,-2-1 5-15,2 2-3 0,-5-3 2 16,1 1-3-16,-3 1 2 15,0-1 1-15,0 0-3 16,1-2 4-16,0 3-4 16,-4-2 4-16,-3 1-3 15,-8 2 2-15,-8 0-2 16,-4 3 2-16,-4 1 0 16,-1 0-2-16,8 0 4 0,3 0-5 15,9 0 5-15,2 0-5 16,1 0 3-16,-2 0 0 15,-3 0 1-15,-6 0-2 16,-1 0 0-16,1 0 1 16,3 0-2-16,4 0 3 15,2 0-7-15,5 1 9 16,3 0-5-16,-2-1 3 16,3 0-3-16,-1 0 2 15,-9 0-1-15,-5 0-1 16,-10 0 2-16,-4 0-3 15,-4 0 4-15,-1 0-4 16,0 0 4-16,0 0-3 0,0 0 4 16,0 0-3-1,0 0 0-15,0 0 2 16,0 0-4-16,0 0 2 16,0 0-12-16,0-7-19 0,0-11-109 15,-14-8-161-15</inkml:trace>
  <inkml:trace contextRef="#ctx0" brushRef="#br0" timeOffset="-185573.95">15975 13255 138 0,'-1'-14'63'0,"-8"10"-62"16,6 1 2-16,3 1 10 15,-1 0 18-15,1 1-3 16,0 1-14-16,0-1-7 16,0 1-7-16,0 0 3 0,0 0-5 15,0 0 6-15,0 0-3 16,0 6 1-16,0 21 15 15,0 12 6 1,0 11-6-16,0 7-8 0,0 5-2 16,4 7-3-16,9 11 2 15,1 7-6-15,2 13-1 16,1 11 5-16,2 10-5 16,3 3-1-16,1 2 7 15,4 0-3-15,-1-2-2 16,3-4 3-16,-3-6-2 15,0-7 1-15,-5-8-3 16,-5-5 7-16,-6-7-5 0,-5-8-1 16,-2-9 1-16,-3-11-2 15,0-3 2 1,0-2-1-16,0 1 0 16,0 0 1-16,0 3 1 0,0-1-2 15,0 2-1-15,0-4 2 16,0-3 0-16,0-1 3 15,0 3-5-15,0-2 3 16,0 4-8-16,0 2 11 16,0 3-6-16,0 3 3 15,1 6-1-15,-1-2-7 16,0 0 10-16,0-4-9 0,2-10 3 16,4-6-5-16,4-9-7 15,5-7-14 1,0-2-45-16,-2-8-45 15</inkml:trace>
  <inkml:trace contextRef="#ctx0" brushRef="#br0" timeOffset="-183170.15">15946 13004 363 0,'-18'-7'4'16,"13"0"-3"-16,4 7-1 16,-1 0 3-16,2 0-5 15,0 0-3-15,3-5-2 16,13-1 3-16,4-4 5 15,1-1-2-15,1 1 2 16,-2 1-3-16,0 0 4 16,4 1-3-16,3 0 2 15,-1-2-1-15,5 0-1 16,7-2 2-16,3-5-6 16,5-5 5-16,11-12-4 15,5-10 7-15,9-4 4 0,7 4 3 16,2 15-8-16,-1 17-1 15,0 8-1-15,-1 4 0 16,1 0 1-16,2 0-1 16,5 0 1-16,7 0-2 15,5-16 3-15,2-7-2 16,0-9 0-16,-1-2 0 16,1-1 1-16,-4-3 0 15,1 3-2-15,-7 8 4 16,-2 3-6-16,-1 7 6 15,-4 3-5-15,-4 2 5 16,-3 1-3-16,0 0 0 16,-3-2 0-16,7 4 0 0,1-3 1 15,2-2-2-15,4 0 4 16,-5-5-6-16,0 2 5 16,-1 2-1-1,0 2 0-15,-1 4 0 0,-2 0-1 16,-4 1 3-16,-2 0-4 15,0-1 3-15,-1 0-4 16,3-3 4-16,-1-4-3 16,-3-2 1-16,-3-3 1 15,-7-3-1-15,-1 3 0 16,-7-2 0-16,-1 4 2 16,1 5-4-16,-1 1 3 0,0 2-3 15,1 3 4-15,-4 1-3 16,0 0 0-16,1-2 2 15,1 0-2-15,3-4 3 16,-1-2-4-16,2-2 4 16,3-2-4-16,-4-1 4 15,-1 4-4-15,-1 0 3 16,-3 1 0-16,4 3-1 16,0-1 0-16,9-1 1 15,6-1 0-15,7-3 2 16,6-3 2-16,4-1-4 15,3 1 4-15,3 1-2 16,3 5 0-16,8 4-2 0,2 1-1 16,-2-1 3-16,1 0-5 15,-4-3 5 1,0 1 3-16,-3 1 4 16,1 1-9-16,-4 0 4 0,3-2-3 15,4 2 1-15,2 0 0 16,1 2-3-16,-3 4 2 15,-2-1-2-15,-2 4 2 16,-4-1-3-16,-2 1 3 16,-9 1-2-16,-9 0 4 15,-7-1-3-15,-2-1 1 16,1 3-1-16,2-4 0 0,-1 1 0 16,-2 2-2-1,-6 0 4-15,-6 1-4 16,-8 0 2-16,-7 0-2 15,-7 0 1-15,-7 1 1 0,-3 5-1 16,1-1 0-16,5-2-1 16,8 0 2-16,13-2-2 15,9 1 2-15,5-2-1 16,2 2 2-16,-7 1-2 16,-9 4 0-16,-12 1 1 15,-11-1-4-15,-9 2 5 16,-1-4-4-16,-1 2 5 15,2 2-6-15,0-1 5 16,4 0-2-16,1 2 0 16,1 0-2-16,1 0 4 15,-1-2-2-15,-3-3-3 16,-2 1 6-16,-7-2-3 0,-1 0 0 16,3 2-3-16,-2 1 6 15,4 6-3-15,-2 3 1 16,4 4-2-16,1 6-1 15,2 5 6-15,-1 2-8 16,0 6 8-16,-2 4-5 16,0 6 2-16,-1 6-1 15,-2 5 0-15,-2 7 3 16,-3 1-3-16,-2 2 2 16,0 1-2-16,-3 6 5 15,0 8-9-15,-3 9 8 16,-12 7-5-16,-2 4-2 0,1 3 2 15,3-1 0-15,0-3 1 16,2-6-1-16,3-2 3 16,2-4-5-16,2-2 6 15,1-3-4-15,3-8 2 16,0-3-1-16,4-5 4 16,4 0-7-16,1 0 3 15,2-1 4-15,2 0-8 16,2-1 7-16,-1 3-8 15,-1 3 7-15,-2 4-3 16,-5 1 1-16,2-3-1 16,-2-2 1-16,-2-3 2 15,0-5-4-15,-4-1 7 0,0-5-10 16,0-5 10-16,0-3-8 16,-7-7 8-16,3-5-6 15,-4 4 1-15,-1-2 1 16,1 0-2-16,2 2 3 15,4-5-4-15,2 0 4 16,2-2-5-16,14-3 4 16,-1-3-2-16,5-5 2 15,-1-2-5-15,-2 2 4 16,1 2 0-16,-6 4-2 16,-1 7 7-16,-3 5-11 15,-5 2 8-15,0 5-3 0,-1-5 2 16,-1-1-2-16,2-4 3 15,0-6-3-15,2 1 1 16,-2-5 4-16,3 3-8 16,-2 0 8-16,-1-2-9 15,2 1 6-15,1 2-2 16,-2-1 1-16,2-2-2 16,0 1 3-16,-3-5 0 15,0-3-3-15,0-6 3 16,-2-6-4-16,2-7-7 15,0-6-28-15,-1-1-15 16,-2-1-120-16,0-16 13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25:16.9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17591 5896 209 0,'0'-17'3'15,"-7"2"6"-15,1 3 35 16,3 7 15-16,0 1-20 15,0-1-10-15,2 3-12 16,-2-2-1-16,0 1-9 16,-2-1 6-16,-4 2-1 15,-4 2-3-15,-4 0 3 0,-2 0-4 16,2 0 7-16,-2 9-12 16,0-1 18-16,1-1-4 15,-3-2 2-15,3 0-2 16,-3-3 6-16,1 3-12 15,-1 1-4-15,0 0 1 16,0 2-6-16,-3 4 6 16,2 0-6-16,0 2 0 15,-4 3-2-15,3 4 2 16,-3 5 5-16,-2 8-8 16,1 1 5-16,2 6-7 15,2 1 8-15,5-3-9 16,2 0 7-16,6-3-5 0,1-2 5 15,3 1-4-15,1 7 2 16,1 4-2-16,1 1 0 16,1 6 3-16,2 3-3 15,0-3 4-15,3 6-5 16,16-6 3-16,6-5-1 16,9-3 0-16,9-3 0 15,5-3-1-15,4-3 1 16,3-4-5-16,0-4 8 15,-3-3-6-15,0-4 6 16,-6-3-5-16,-4-6 3 16,-3-2-4-16,0-2 1 0,2-2 4 15,-2-2-4-15,0-1 4 16,4-3-3-16,-3 0 2 16,-1 0-3-16,2-6 5 15,-2-6-3-15,-3-3 1 16,4-3 1-16,3-4-2 15,-4-3 3-15,4 2-6 16,0-4 8-16,-2 1-8 16,1-1 5-16,-1-2-4 15,-4 4 1-15,-2 1 0 16,-7-1 1-16,-6 5 2 16,-4-4-6-16,-2 0 7 15,-3 2-6-15,-3-3 6 0,-1 0-7 16,-2-3 4-16,-1 0-2 15,-3-2-1-15,0-1 3 16,-3 0-3-16,0-3 4 16,-7 0-6-16,-5 0 6 15,-6-6-15-15,3 0 9 16,-4-5-3-16,-2 0 6 16,-3 1 2-16,2 2-1 15,-4 5 3-15,-2-1-5 16,0 6 7-16,-3 0-6 15,-4 2 4-15,2 0-4 16,-2 0 4-16,0-1-2 0,-2-2 1 16,1-1 0-16,2 3 0 15,-1 5 1-15,3 5 2 16,-2 7 12-16,1 5-12 16,-3 3 5-16,1 3-6 15,-1 3 1-15,-4 0 1 16,4-3-3-16,-1 2 1 15,-1 0-3-15,0-1 5 16,1 2-6-16,-5 0 6 16,-6 7-5-16,2 8 1 15,-3 5-2-15,10 2 2 16,11-4-4-16,9-5 5 16,14-5-1-16,5-2-21 0,16-2-33 15,23-4-11-15,13 0-84 16</inkml:trace>
  <inkml:trace contextRef="#ctx0" brushRef="#br0" timeOffset="832.32">18284 5982 340 0,'-3'0'4'16,"-1"0"2"-16,2-2 16 0,-1-2 33 15,0 1-17 1,2 1-10-16,-1 1-6 16,1-2 8-16,1 1-5 15,0 2-8-15,0 0-9 0,0 0-9 16,0 0 4-16,0-4-4 16,0-4 4-16,10-6-4 15,12-7 4-15,5-4 2 16,7-3-3-16,8-7 4 15,12-4-5-15,13-5 3 16,13-6-4-16,14 1 3 16,6 1-4-16,-3 4 7 15,-6 5-6-15,-14 7 0 16,-12 6 3-16,-8 3-3 16,-14 8 2-16,-8 1-3 15,-13 6 4-15,-9 2-7 16,-7 5 7-16,-5 0-3 0,-1 1 5 15,0 0 11-15,0 0-6 16,0 0-5-16,0 0-5 16,0 0 4-16,0 0-8 15,0 0-8-15,0 0-46 16,-10-5-61-16</inkml:trace>
  <inkml:trace contextRef="#ctx0" brushRef="#br0" timeOffset="1147.48">19032 5332 575 0,'-7'2'-1'16,"7"-2"-4"-16,0 0 4 16,16 0-16-16,15 2 16 15,13-1 7-15,3 3 0 16,-3-2-2-16,-4 3-3 15,-5 0 2-15,-10 3-5 16,-4 2 5-16,-11 4-4 16,-7 4 3-16,-3 6 6 15,0 8 9-15,-13 7 3 16,-9 8-1-16,-5 5-11 16,-5-1-5-16,1 3 0 15,0-2-4-15,0-1 1 0,5-4-19 16,13-6-32-16,4-13-42 15,9-17-145-15</inkml:trace>
  <inkml:trace contextRef="#ctx0" brushRef="#br0" timeOffset="8345.24">17927 6127 151 0,'7'8'-12'16,"-4"9"-127"-16</inkml:trace>
  <inkml:trace contextRef="#ctx0" brushRef="#br0" timeOffset="9276.26">17949 6155 457 0,'-3'-5'16'0,"-6"0"-12"0,3 0 18 16,-3 0 18-16,-2 1-7 16,-2-2-13-16,1 3-4 15,-2-1-2-15,-5 1-5 16,-1-1 2-16,-6 3-5 16,-3 1-4-16,-1 0 3 15,-1 0-5-15,-1 0 6 16,4 10-1-16,4 4-1 15,-1 2-5-15,2 5 5 16,4 4-1-16,1 1 2 16,3 5-6-16,3 1 1 15,6-4 5-15,0-2-7 16,4-4 4-16,2-5-5 0,0-4 5 16,0 0-2-16,0-1-2 15,0-3 3 1,0 1-3-16,2-2 3 15,4 2-4-15,3 3 6 0,2 0-6 16,5 4 5-16,1 0-5 16,2 1 3-16,3-2 0 15,3 2 0-15,1-4 1 16,1 0-2-16,3 3 3 16,-2 1-5-16,-3 0 8 15,-3 0-8-15,-7-1 6 16,-1 1-3-16,-7 3 2 0,-2 2-1 15,-5 8 1-15,0 3 4 16,-6 0-2-16,-14 0 12 16,-1-6-2-1,-6-5 7-15,-4-5-10 0,-6-5-4 16,5-6-5-16,-3-6-2 16,4-1 3-16,6 0-5 15,7-1-4-15,6-2-24 16,10-3-7-16,2-5-20 15,14-3-83-15,11-4-77 16</inkml:trace>
  <inkml:trace contextRef="#ctx0" brushRef="#br0" timeOffset="10108.41">18394 6331 431 0,'-19'7'4'0,"2"-3"4"16,10-3 39-16,4 2 0 16,1-3-20-16,2 0-19 15,0 0-7-15,0 0 0 16,0 0-2-16,0 0 3 16,0 1-2-16,0-1 13 15,0 2-7-15,12 2-2 16,18 0 2-16,6-2 5 15,8-2-4-15,6 0 0 16,6 0-2-16,7 0-5 0,3-5 4 16,1 3-6-16,2 0 3 15,-3 1 0-15,-2 1-1 16,-1 0 0-16,-4 0 2 16,-2 0-2-16,-6 0-1 15,-3 0 4-15,-6 0-6 16,-2 5 5-16,-7 0-1 15,-5 1 7-15,-3-1 0 0,-6-2-1 16,-6 2-3 0,-1-2-1-16,-6 0 1 15,0-2-4-15,-3 0 2 16,3 1-3-16,-3-2-6 0,0 0-40 16,-3-2-55-16,0-17-96 15</inkml:trace>
  <inkml:trace contextRef="#ctx0" brushRef="#br0" timeOffset="10364.61">19385 6161 469 0,'0'0'4'16,"0"0"-13"-16,1 0 1 16,6 3 11-16,4 17 7 15,4 7 32-15,-2 14-10 16,2 3-10-16,-3 2-9 15,-3 0 5-15,-4-6-6 0,-4-3-7 16,-1-6 4-16,0-6-4 16,-3-3 4-16,-12-2-6 15,-4-5 4-15,1-1-5 16,-2-4 0-16,6-5-3 16,2-3-21-16,3-2-47 15,0 0-126-15</inkml:trace>
  <inkml:trace contextRef="#ctx0" brushRef="#br0" timeOffset="11284.15">18385 6868 380 0,'-13'0'8'15,"4"0"-2"-15,4 0 23 0,4 0 28 16,1 0-23-16,0 0-19 15,0 0-11-15,11 4-13 16,12 9 24 0,9 8 2-16,5 4 0 0,7 7 2 15,6 5-7-15,11 3 2 16,8 6 0-16,5 4-5 16,1 3-5-16,-5-1 2 15,-4-2-5-15,-8-3 2 16,-7-6-4-16,-5-2 3 15,-6-8-2-15,-7-5 2 16,-6-6 0-16,-8-6 0 16,-8-2 0-16,-7-5-1 15,-1-3 8-15,-1-3-8 16,-2-1 6-16,0 0-5 16,0 0 4-16,0 0-5 15,0 0 1-15,0 0-2 0,0 0-4 16,0 0-11-16,2 0-37 15,1-16-52-15,0-16-15 16,-3-13-160-16</inkml:trace>
  <inkml:trace contextRef="#ctx0" brushRef="#br0" timeOffset="11583.95">19247 7091 550 0,'-7'9'3'15,"2"3"-2"-15,5 12-3 16,0 14 6-16,3 10-3 0,20 13 7 16,4 3-9-16,1-3 3 15,0-2-2-15,-7-9 1 16,-9-9 0-16,-6-8 0 16,-6-5 14-16,-6-2 30 15,-24-2 9-15,-11 2-21 16,-10-1-6-16,-7-3-8 15,0-3-3-15,6-2-10 16,7-3-2-16,15-4-2 16,15-5-2-16,9-2-2 15,6-3-21-15,0 0-40 16,15-3-56-16,6-15-42 0</inkml:trace>
  <inkml:trace contextRef="#ctx0" brushRef="#br0" timeOffset="14985.27">22665 5740 459 0,'-35'0'4'0,"3"0"12"16,3 0 42-16,2 0-4 0,3 0-28 15,4 4-9-15,-2-1-7 16,3 5-4-1,-1 2 0-15,-3 5-8 16,-3 9 8-16,-3 10-8 0,-6 8 6 16,-2 14-5-16,0 5 7 15,4-1 0-15,8 1 4 16,2-4 0-16,9-3-5 16,3 2 4-16,8-3-10 15,3 0 5-15,0-3-7 16,5 4 5-16,12-2-1 15,5 0 0-15,3-2-1 16,8-6 0-16,-1-6 1 16,7-3-3-16,0 0 5 15,-4-3-6-15,4-2 5 16,0-2-4-16,3-4 2 0,2-3-2 16,4-6 1-16,-2-5 1 15,6-8-4-15,-1-2 7 16,1 0-6-16,2-4 3 15,-2-11 0-15,-1-5 1 16,2-3-8-16,-1-5 7 16,-4-3-1-16,-2-1-2 15,-9 3 1-15,-2-1-5 16,-7-1 3-16,-4-3 2 16,1-7 5-16,-6-7-5 15,1-6 6-15,-4-12-8 16,-7-11 7-16,-6-2-1 15,-3-3 0-15,0 9 1 0,-8 9-7 16,-14 5 8-16,-9 6-7 16,-7 3 3-16,-6 7 3 15,-2 4-3-15,-8 4 1 16,-4 7 2-16,-1 5-2 16,-4 7-2-16,2 5 5 15,0 6-5-15,3 3 6 16,8 2-7-16,2 0 4 15,9 7-1-15,4 13 1 16,3 6-3-16,5 5 1 16,0 6 3-16,5 0-10 15,5-1 10-15,4 4-7 0,9-1-3 16,4-1-20-16,0-2-28 16,1-4-46-16,8-7-95 15</inkml:trace>
  <inkml:trace contextRef="#ctx0" brushRef="#br0" timeOffset="15305.41">22679 6026 394 0,'-6'0'107'0,"-3"0"-110"16,1 5 23-16,1 14 7 0,3 10-7 15,2 14-15-15,2 10 3 16,0 6-2-16,0 2 9 16,0 3-9-16,0-2 5 15,0 0 0-15,0-5 1 16,0-8-3-16,9-9-3 16,3-8 0-16,3-4-5 15,4-6 3-15,8-5-5 16,4-4 3-16,7-11-2 15,6-2 0-15,1-4-1 16,2-21-13-16,-5-10-20 16,-6-6-35-16,-15-5-69 0</inkml:trace>
  <inkml:trace contextRef="#ctx0" brushRef="#br0" timeOffset="15507.89">22512 6428 577 0,'0'0'-16'15,"5"-3"0"-15,21-7-7 16,15-8 29-16,9-1-8 16,4 4 5-16,0 1-4 15,-1 1-16-15,-7 2-45 0,-10 2-32 16,-16 0-84-1</inkml:trace>
  <inkml:trace contextRef="#ctx0" brushRef="#br0" timeOffset="16123.95">21584 5027 497 0,'-7'0'6'16,"5"0"0"-16,2 0-3 0,0 0 8 16,0 0-14-16,11 8-5 15,14 10 10-15,8 10 0 16,7 5 5-16,11 10 8 16,7 11 3-16,4 9 0 15,7 4 2-15,-2 1-16 16,1-2 2-16,-3-7-6 15,-9-8 3-15,-4-10-1 16,-13-17-2-16,-11-8 3 16,-10-8-3-16,-12-5 2 15,-3-2-4-15,-3-1 6 16,0 0-4-16,0 0 5 0,0 0-4 16,0 0-12-16,-11 0-29 15,-6-18-72-15,-6-7-67 16</inkml:trace>
  <inkml:trace contextRef="#ctx0" brushRef="#br0" timeOffset="16416.3">22323 5359 308 0,'1'15'7'0,"-1"9"4"16,3 7 36-16,-1 7-8 15,-1 4-2-15,1 1-9 0,-2-4-16 16,0-7 3-16,0-7 4 16,0-6 14-16,-12-1-13 15,-15 0 11-15,-9-1-1 16,-13-3-11-16,-3-3-3 16,-5-2-1-16,-4-8-3 15,8 0-13-15,8-1 10 16,13 0-13-16,15 0 5 15,12 0-12-15,5-6-33 16,9-6-76-16,15-3-61 16</inkml:trace>
  <inkml:trace contextRef="#ctx0" brushRef="#br0" timeOffset="17052.62">21224 6267 444 0,'-14'-3'1'15,"10"3"19"-15,0 0 25 16,4 0-1-16,0 0-37 16,0 0-9-1,19-1-9-15,15 1 13 0,12 0 4 16,7-2-4-16,11 1 8 15,4-2-7-15,5 0 4 16,6 2 0-16,-2 0-5 16,2 1-1-16,-9 0 0 15,-10 2 2-15,-18 7-4 16,-14-2 5-16,-12-2-8 16,-11-3 9-16,-4-1-5 15,-1-1 4-15,0 0 3 0,0 0-3 16,0 0 3-16,0 0-1 15,0 0 2 1,-4-6-16-16,-13-19-51 16,-5-8-56-16,-11-4-24 0</inkml:trace>
  <inkml:trace contextRef="#ctx0" brushRef="#br0" timeOffset="17323.89">21687 6004 467 0,'0'0'9'0,"0"0"-19"15,0 0-3-15,16 1 13 16,11 11 12-16,9 3 3 0,9 3 4 16,4 5-16-16,0 4 4 15,-4 5-7 1,-8 4 5-16,-12 7-2 16,-16 7 1-16,-9 2 11 0,-3 2 13 15,-24-3 0-15,-5-4-7 16,-4-9 5-16,1-8-12 15,7-10 0-15,6-5-9 16,7-5-1-16,5-2-4 16,8-1-9-16,2 0-38 15,3 2-83-15,12-4-48 16</inkml:trace>
  <inkml:trace contextRef="#ctx0" brushRef="#br0" timeOffset="17944.37">21776 7998 488 0,'-10'4'48'0,"5"-3"-41"16,0-1 18-16,5 0 30 15,0 0-21-15,0 0-26 16,0 0-1-16,0 0-10 16,0 0 4-16,0 0-6 15,0-11-2-15,19-17 15 16,8-6-5-16,5-14-1 15,6-7-2-15,6-12 3 0,6-10-6 16,0-7 6-16,1-7-7 16,-4 1 6-16,-3 8-2 15,-3 13-1-15,-5 11 2 16,-8 17-1-16,-5 13 2 16,-11 13-3-16,-6 8 2 15,-5 7-6-15,-1 0 8 16,0 0-4-16,0 0 2 15,0 0 0-15,0 0 0 16,0 0-1-16,0 0-6 16,0 0-14-16,0 0-36 15,-1 0-37-15,-22 0-130 0</inkml:trace>
  <inkml:trace contextRef="#ctx0" brushRef="#br0" timeOffset="18260.52">22044 7034 588 0,'-7'0'-1'0,"4"0"3"15,3 0 3-15,6 0 0 16,18 0-16-16,14 0 13 16,6 0-2-16,-2 2 4 15,-3-2-3-15,-7 4-1 16,-13 2 1-16,-4-2-1 0,-9 0 1 15,-4 4-2-15,-2 8 22 16,0 14 6-16,-6 13 4 16,-9 9-20-1,3 1-2-15,3-5-5 0,4-2-2 16,4 0-1-16,1-2-1 16,0 1 2-16,4-3-9 15,13-8-19-15,1-7-33 16,-2-14-67-16,-4-13-89 15</inkml:trace>
  <inkml:trace contextRef="#ctx0" brushRef="#br0" timeOffset="19364.05">23090 5706 220 0,'-13'14'22'0,"8"-10"11"16,1 1 39-16,4-3 18 15,0-2-38-15,0 0-19 16,0 0-9-16,0 0 4 15,0 0-12-15,0 0-7 16,0 0-6-16,0-1-3 16,12-13-3-16,10-14 9 15,14-16 2-15,8-9-5 16,14-11 3-16,3-6-6 16,5-3 5-16,4-4-5 15,-6 2 0-15,-7 10 0 16,-5 7-2-16,-12 10 4 15,-7 11-4-15,-5 9 4 0,-9 10-4 16,-7 8 4-16,-4 3-5 16,-5 4 3-16,0 2 0 15,2 1 0-15,1-2-1 16,4 0 2-16,2-1 0 16,1-2-32-16,-9-8-65 15,-4 1-225-15</inkml:trace>
  <inkml:trace contextRef="#ctx0" brushRef="#br0" timeOffset="19673.46">23464 4875 544 0,'-5'0'11'15,"5"0"-9"-15,0 0-14 16,14 7-5-16,20 4 11 15,10 1 10-15,6 4 1 16,-4-5-1-16,-4 2-3 16,-8-3 0-16,-7-2 2 15,-10-4-4-15,-9-1 4 16,-6-1-4-16,-2 7 6 16,0 7 20-16,0 11 8 15,-10 4-14-15,-3 3-4 16,6-5-10-16,1-1-2 0,4 1-1 15,2 3-5-15,0 2-22 16,6-8-69-16,-1-9-162 16</inkml:trace>
  <inkml:trace contextRef="#ctx0" brushRef="#br0" timeOffset="19973.3">23394 5161 594 0,'-11'-1'4'0,"7"1"7"16,-2 0 33-16,-10 6-4 15,-7 23-25-15,-11 17-9 16,-3 13 3-16,4 2 5 15,5 2-5-15,7-3-5 16,3-5-4-16,4-3 0 16,3-9-1-16,3-12 0 15,5-14-12-15,2-8-27 16,-2-9-14-16,0-9-22 16,-2-26-93-16</inkml:trace>
  <inkml:trace contextRef="#ctx0" brushRef="#br0" timeOffset="20189.73">23042 5282 419 0,'-3'-1'34'16,"3"1"6"-16,0 0-29 0,6 10-8 15,17 16 23-15,11 11 31 16,9 8-24-16,3 3 7 16,11 2-22-16,2 1 2 15,-2-4-19-15,-5-7 4 16,-9-8-5-16,-12-8 1 15,-14-7 0-15,-5-9-3 16,-11-4-8-16,-1-4-15 0,0 0-15 16,-3-11-34-16,-24-14-168 15</inkml:trace>
  <inkml:trace contextRef="#ctx0" brushRef="#br0" timeOffset="21283.82">18013 4502 355 0,'1'-7'38'0,"-1"6"-31"16,0 1 5-16,0 0 13 15,0 0-13-15,0 23-16 16,0 24 32-16,-9 25 10 0,-7 18-8 15,-1 14-10-15,0 9 8 16,-2-1-9-16,-1 0 4 16,2-11-7-16,5-8-1 15,4-15-3-15,6-11-6 16,2-17-4-16,1-11-3 16,0-10 5-16,0-9-7 15,0-9 5-15,0-6-5 16,0-3-2-16,0-2-18 15,-2 0-24-15,-6-24-54 16,-8-16-122-16</inkml:trace>
  <inkml:trace contextRef="#ctx0" brushRef="#br0" timeOffset="21636.41">17657 5207 477 0,'0'0'2'0,"7"0"-23"15,4 20 15-15,8 12 31 16,4 14-2-16,5 8-7 16,3 4 5-16,0-2-12 15,-1-6-2-15,-2-8-9 16,-2-12 5-16,-6-10-4 16,-4-9 0-16,-2-9-1 15,3-2 2-15,7-16 2 0,4-19 7 16,5-11-3-1,-1 1-6-15,-2 4 5 16,-5 9-7-16,-6 8 4 16,-8 6-3-16,-5 12 2 0,-4 0 0 15,-2 4 1-15,0 2 0 16,0 0 4-16,0 0-1 16,0 0-5-16,0 0 3 15,0 0-8-15,1 0-12 16,-1-4-64-16,0-7-80 15</inkml:trace>
  <inkml:trace contextRef="#ctx0" brushRef="#br0" timeOffset="22133.39">18220 4609 240 0,'0'-7'178'0,"0"7"-167"16,0 0 63-16,0 0-6 15,0 0-7-15,0 0-36 16,-10 18-7-16,-13 17 0 15,-7 14-15-15,-5 9 4 0,-3 2-8 16,4 0 7 0,0-6-7-16,3 0 6 15,2-3-7-15,4-8 5 16,4-7-3-16,3-10 2 0,6-5-2 16,4-9-3-16,6-4-12 15,0-6-33-15,1-2-22 16,-8-16-69-16</inkml:trace>
  <inkml:trace contextRef="#ctx0" brushRef="#br0" timeOffset="22497.41">17691 4849 541 0,'-3'1'10'0,"3"1"0"15,0-1-3-15,0 7-1 0,23 10-14 16,12 10 14-16,14 10 10 16,8 6-5-16,4-1 0 15,4 0-2-15,1-2-3 16,-2-7-4-16,-1-3 3 16,-11-3-7-16,-10-6 8 15,-13-5-6-15,-11-6 2 16,-10-7-2-16,-7-1 2 15,-1-3 12-15,0 0 11 16,0 0-3-16,0 0-10 16,0 0-3-16,0 0-8 15,0 0 3-15,0 0-5 0,0 0 1 16,0 0 0-16,0 0-16 16,2 0-16-16,1 0-36 15,0 0-49-15,-3 0-114 16</inkml:trace>
  <inkml:trace contextRef="#ctx0" brushRef="#br0" timeOffset="34465.28">7985 13933 12 0</inkml:trace>
  <inkml:trace contextRef="#ctx0" brushRef="#br0" timeOffset="39185.41">8457 13241 363 0,'-1'0'10'0,"-5"0"3"16,3 0 36-16,0 0 0 0,0 0-8 16,-3 0-7-16,-5 0-3 15,-3 0 3-15,-3 5-16 16,-2 3-11-16,0 2 7 15,2 1-2-15,-8 1-6 16,3 4-2-16,-1 0 5 16,1 4-7-16,0 2 5 15,-2 2-4-15,3-1 1 16,0-1-2-16,2-2 4 16,4 2-5-16,0 3 2 15,3 3-2-15,3 1 0 16,0 1 1-16,3-4-2 0,2 2 3 15,-2-2-5-15,3 1 5 16,-2-4-5-16,1 1 2 16,-1 2 2-1,1 2-2-15,-2 2 4 0,3 0-5 16,-3-2 4-16,6 3-4 16,0-2 3-16,0 2-4 15,0-2 3-15,6-3-1 16,3-1 0-16,-2-1 0 15,7 2-1-15,-2 2 2 16,4 2-3-16,2-2 4 16,1 0-2-16,2 0 2 15,-1-2-5-15,0-1 5 0,1 1-3 16,-3-2 1 0,1 0 1-16,1-2-2 15,-2-1 3-15,4-1-2 16,1-1 1-16,0 1-3 0,7 1 3 15,0 2 0-15,4-3-1 16,2-1-1-16,2-3 0 16,0-3 3-16,-1 1 0 15,-1-3-1-15,-2-3-1 16,-1 2 4-16,-3-3-6 16,-1 0 5-16,4-3-3 15,1-3-1-15,-3-1 1 0,2 0-2 16,-3 0 4-1,1-1-5-15,0-6 6 16,-1-3-5-16,1-2 4 16,-5-4-2-16,2 1 0 0,-4-2 2 15,1-1-4-15,-4-1 5 16,-3-3-7-16,4-1 7 16,-2 0-4-16,-4 1 2 15,2-1 0-15,-4 2-2 16,0-1-2-16,-2 0 4 15,0 1 1-15,2-1-4 16,-2-3 1-16,-1-1-1 16,-2-2 4-16,0 2-3 15,-3 2 1-15,2 2-2 16,-4 1 2-16,1-1 1 16,-1-1-2-16,-2 3 3 15,-1 0-4-15,-1-6 2 0,0-1-5 16,0-6 9-16,0-3-9 15,-7 1 3-15,-2-3-4 16,-5 2 4-16,2 3 2 16,-1 2-3-16,-2 2 6 15,-1-2-7-15,-4 3 9 16,4-1-6-16,-2 0 2 16,-6-1-2-16,0 0 1 15,-7-2-2-15,0 4-2 16,-2 3 6-16,-1 0-4 15,1 3 6-15,2 0-8 16,-1 3 6-16,4-1-3 0,3 0 1 16,0 2 0-16,0-3-1 15,0 2 0-15,-1 4 0 16,-3 1 2-16,1 1-6 16,1 6 7-16,-1 2-4 15,0 2 3-15,-2 0-2 16,2 2 0-16,-2 1 2 15,9 0-2-15,-6 0 4 16,5 0-5-16,0 0 4 16,2 0-5-16,-1 11 5 15,-1 1-5-15,-3 5 4 16,1 4 1-16,-3-2-2 16,6 1 1-16,3-5-1 0,-1-2 1 15,3 0-2-15,-2 3 4 16,-3 2-7-16,4 7 6 15,0 0-3-15,4 4-15 16,2 3-15-16,8 3-32 16,-2-10-74-16,1-10-332 15</inkml:trace>
  <inkml:trace contextRef="#ctx0" brushRef="#br0" timeOffset="42460.15">8457 13664 235 0,'-8'-3'57'16,"5"2"-51"-16,3 0 21 16,-2 1 0-16,2 0 4 15,-1-2-20-15,1 2-8 16,0 0-3-16,0 0 7 15,0 0 0-15,0 0 13 0,0 16-5 16,0 4 19-16,0 11-11 16,0 0-8-16,4 4 1 15,5 5-4-15,-2 2 4 16,2 4-6-16,2-1 3 16,-1-1-4-16,2-8-1 15,-4-4-6-15,-1-9 2 16,-4-5-2-16,-2-7-1 15,1-5 3-15,-2-5-6 16,1 1 5-16,-1-2-4 16,0 0 5-16,0 0-5 15,0 0-4-15,0 0-29 16,6 0-58-16,0-20-92 0</inkml:trace>
  <inkml:trace contextRef="#ctx0" brushRef="#br0" timeOffset="43112.42">8961 13720 380 0,'0'-1'68'15,"0"0"-66"-15,0 1 3 0,0 0 3 16,0-4-3-16,1-1-8 16,-1-4 12-16,0-2-6 15,0-1 11-15,-1-4 3 16,-14 1-5-16,-2 1 7 15,-3 2-12-15,-7 2 5 16,-3 3-6-16,0 4-3 16,-2 3 0-16,6 0 10 15,2 0-4-15,2 0-4 0,5 7 2 16,3 2-2-16,2 2 1 16,0 3-5-16,3 4 3 15,3 3 1 1,3 5-3-16,3 3-2 0,0 4 3 15,0 5-1-15,6 1 0 16,3 2 6-16,7-4-2 16,-1 3-1-16,1-2-6 15,1-3 5-15,4-3-5 16,-2-6 6-16,-1-6-7 16,4-5 2-16,1-7-2 15,-1-6 1-15,5-2 3 0,0 0-5 16,2-13 5-1,0-6-5-15,-4-5-1 16,-7 2-4-16,1 7 6 16,-7-1-7-16,-3 5-6 0,-3 1 8 15,-1-1 1-15,-2 0 8 16,-2 0-6-16,5-3-19 16,-3 0-26-16,4 0-35 15,-5 3-144-15</inkml:trace>
  <inkml:trace contextRef="#ctx0" brushRef="#br0" timeOffset="45460.54">5751 14014 294 0,'-19'0'45'15,"13"0"-36"-15,3 0 34 0,1 1 5 16,1-1-6-16,-1 0-13 15,2 1-13-15,0-1-7 16,0 0-4-16,0 0 3 16,0 0-6-16,0 0 2 15,0 0-5-15,0 0 2 16,0 0-2-16,5 0 1 16,7-1 1-16,4-6 0 15,1 0 1-15,2-1-2 16,6-2 4-16,2 0-4 15,12 0 1-15,1-1 1 16,3 2 0-16,8-1-1 0,-1-1-1 16,0 1 1-16,-3-1-1 15,2 0 3-15,-4 0 0 16,1 0 10-16,7 1-13 16,-3 0 7-16,2 2-7 15,2 1 2-15,-2-2 0 16,-2 1-2-16,-2-2 3 15,1 0-4-15,-1-1 5 16,6-1-4-16,-4-1 2 16,3 1-3-16,-3 3 3 15,-2-2-3-15,-1 3 3 16,-2 0-2-16,-6 1 0 16,1 0 1-16,0-3-1 0,6 0 1 15,3-2 4-15,-2 1 4 16,-1 2-6-16,-4 1-1 15,-4 2-1-15,-3 2-1 16,-6 1 1-16,0 2-1 16,-4 1 5-16,-1 0-9 15,1 0 9-15,-2 0-8 16,2 0 6-16,0 0 0 16,0 0-3-16,4-2 2 15,-8 1-1-15,2 0 2 16,-3-1-4-16,-8 2 3 15,-1 0-2-15,-2 0 2 0,-3 0-2 16,1 0 5-16,-3 0-1 16,3 0-2-16,4 0 3 15,1-2-4-15,6-1 5 16,1 3-6-16,-4-2 4 16,1 1-4-16,-5 1 3 15,-1-1-4-15,-1 1 1 16,-6 0 2-16,-3-2-2 15,0 2 3-15,0 0-4 16,0 0 4-16,0 0-6 16,0 0 0-16,0 0-8 15,0 0-16-15,0 0-28 16,0 0-33-16,-10-4-82 0</inkml:trace>
  <inkml:trace contextRef="#ctx0" brushRef="#br0" timeOffset="45828.57">7631 13375 510 0,'-10'0'13'0,"7"0"-8"16,3 0 25-16,0 0-8 15,0 0-7-15,10 0-18 16,12 8 5-16,10 2 4 0,3 0 4 15,2-1-7-15,-1-2 1 16,-2 2-2-16,1-1-1 16,-5 1-1-16,-2 0 0 15,-3 1 4-15,-7 0-5 16,-6-2 10-16,-3-1-2 16,-6-3 5-16,-3 3 1 15,0 5 2-15,0 9 2 16,0 8-5-16,-2 2-2 15,-11 1-8-15,-2-1 4 16,0-5-9-16,2 1 6 16,4-6-6-16,9 0-5 15,0-1-22-15,7-1-49 0,6-11-86 16</inkml:trace>
  <inkml:trace contextRef="#ctx0" brushRef="#br0" timeOffset="47060.34">6768 13990 159 0,'-10'-1'298'0,"6"-2"-293"0,4 3 9 15,0-4-6-15,1-2-9 16,15-5-6-16,5-3 10 15,-1-1-2-15,2 2 3 16,-3 3-1-16,-1 5-5 16,-2 2 8-16,3 3 3 15,-2 0 5-15,1 8 7 16,3 13 3-16,1 10-6 16,-4 5-4-16,2 7-3 15,-4 4-6-15,-7 6-1 16,-8 1-3-16,-1-2 5 15,0-4-6-15,-17-9 4 0,-3-7-1 16,-5-8 8-16,0-12 1 16,2-3 4-16,7-4-3 15,6-4-1-15,5-1 16 16,5 0-16-16,0 0-9 16,0 0-9-16,0 0-4 15,6 0-2-15,16 0 10 16,7-6 4-16,0-4-3 15,4 0 4-15,-5 0-6 16,4 1 8-16,-2 3-7 16,-4 0 4-16,-4 4-3 15,-2 0 2-15,-2 2 0 16,-5 0-3-16,-3 0 4 0,-3 0-4 16,-1 0 5-16,-3 0-5 15,3 0 4-15,1 4-4 16,-1 1 3-1,6 2 2-15,-1 0-2 0,3 0-1 16,0-1-6-16,-1 0-37 16,-7-5-65-16,-6-1-206 15</inkml:trace>
  <inkml:trace contextRef="#ctx0" brushRef="#br0" timeOffset="48860.6">9300 13682 171 0,'-3'0'79'0,"3"0"-65"16,0 0-3-16,0 0-2 0,0 0-2 15,0 0-1-15,0 0 9 16,0-4-8-16,3 1 4 16,0 2 7-16,-1-2 10 15,2 0 1-15,1 3 6 16,-1-4-17-16,-3 3-7 15,-1 1 3-15,0-2-2 16,0 2 4-16,0 0-9 16,2 0 3-16,1-2-9 15,5-4 3-15,2 1 3 16,0-2 4-16,1 2-10 16,1-1 2-16,3 0 3 15,0 0-6-15,2-2 7 0,6 1-8 16,-1-3 5-1,11-4-5-15,5 0 8 0,1-6 1 16,9-5-7 0,1-3 7-16,2-4-8 0,1-3 3 15,3 3-5-15,3-3 6 16,-1 2-6-16,2 3 3 16,-4 3 0-16,-5 5-1 15,-4 1 2-15,-5 1-2 16,2-1 3-16,-5-1-5 15,1 0 9-15,-1 1 1 16,-3 0 5-16,6 1-5 0,-2 0-2 16,3-1-3-1,1 0 5-15,-6 1-3 16,2 0-2-16,-2 2 0 16,2-1-2-16,-4-1 4 0,-3 1-4 15,-3 1 1-15,-6 2-2 16,-5 4 2-16,1 4 0 15,-10 2 0-15,-1 5 3 16,-5 1-5-16,-3-2 7 16,1 2-3-16,-1 0 3 15,0 0-4-15,0 0 1 16,0 0-3-16,0 0-15 16,0 0-31-16,-7 0-37 15,-12-4-161-15</inkml:trace>
  <inkml:trace contextRef="#ctx0" brushRef="#br0" timeOffset="49160.8">10585 12773 537 0,'-3'0'8'0,"3"0"-10"16,0 0 2-16,0 0 1 15,8 0-2-15,10 0 3 16,12 0 7-16,1 4-1 15,6 3-1-15,0 6 8 16,-5-2-12-16,-1 6 2 16,-6 4 2-16,-4-1 2 15,-4 4 2-15,-8-5 1 16,-5 0 9-16,-4-1-1 0,0 7 6 16,-12 4-14-16,-4 4-4 15,-1-1-6-15,3-8 1 16,3-4-5-16,3-6-13 15,8 2-36-15,0-1-64 16,0-3-127-16</inkml:trace>
  <inkml:trace contextRef="#ctx0" brushRef="#br0" timeOffset="50172.58">9363 14032 244 0,'-8'-3'121'16,"5"3"-116"-16,0-2 17 15,2 2 35-15,1 0-3 16,0-1-24-16,0 1-12 15,0 0-14-15,0-3 5 16,0 1-7-16,0 2 1 16,12-5 2-16,7 5 15 0,4-1 2 15,8 1-8-15,3 0 4 16,11 0-10-16,7 6 7 16,6 0-8-16,7 6 4 15,10 1-2-15,4-1 1 16,1-1-1-16,8-2-3 15,-1 0-2-15,-3-1-5 16,2-2 5-16,-2-2-5 16,0-3 3-16,-4-1 0 15,-4 0-2-15,-10 0 2 16,-10 0-2-16,-6 2 1 16,-6 0-2-16,-2 2 4 15,2 2-5-15,-2-2 4 0,2 0-4 16,-3-1 4-1,-2 0-1-15,-5-2 3 16,-7 2 3-16,-5-3-5 16,-8 0-1-16,-1 0-1 0,-1 0 2 15,-3 0-3-15,0 0 4 16,-3 0-4-16,-2 0 2 16,-2 0-2-16,-1 0 2 15,-1 0-1-15,0 0 2 16,0 0-2-16,0 0-12 15,0 0-14-15,-1 0-21 16,-20-10-16-16,-10-6-104 0,-11-6-192 16</inkml:trace>
  <inkml:trace contextRef="#ctx0" brushRef="#br0" timeOffset="50436.87">10836 13936 74 0,'-12'-6'465'0,"3"5"-467"16,9 1 9-16,0 0 10 15,0 0 5-15,2 0-22 16,17 0-10-16,7 14 15 16,7 8 4-16,2 3 4 15,-4 1-4-15,0 2 1 16,-7-1-4-16,-7-1-1 16,-7 2 2-16,-10-1 3 0,0-2 8 15,-6 0-7 1,-12-1 4-16,-4-5-13 15,-4 0 2-15,1-6-3 16,-5-1-4-16,-4-7-30 0,-3-5-24 16,-8-1-47-16,-7-21-123 15</inkml:trace>
  <inkml:trace contextRef="#ctx0" brushRef="#br0" timeOffset="51088.25">9869 13037 565 0,'-9'0'12'0,"6"0"-10"15,2 0 23-15,1 0 3 16,0 0-13-16,0 0-11 16,0 0-3-16,0 0 1 15,0 10 1-15,6 7 4 0,9 8 8 16,1 5 4-16,2 5-13 16,-1 1 2-16,3 1-6 15,-1-2 5-15,-4-2-2 16,-4-10-2-16,-2-7-1 15,-6-7 0-15,-2-5 0 16,-1-3-3-16,0-1 3 16,0 0-4-16,0 0 0 15,0 0-22-15,0-9-26 16,0-21-72-16,0-2-150 16</inkml:trace>
  <inkml:trace contextRef="#ctx0" brushRef="#br0" timeOffset="51772.01">10253 13930 455 0,'-10'-1'42'0,"1"-2"-36"0,6 3 34 16,2 0 24-16,1 0-25 15,0 0-23-15,0 0-11 16,0 0-2 0,0 0 3-16,0 0-2 0,0 0 9 15,0 19-8-15,6 15 14 16,7 12 2-16,1 5-8 16,3 0-8-16,0-2-2 15,-1-7 7-15,-4-7-7 16,-3-6 2-16,-2-8-5 15,-2-5 6-15,-1-5-2 16,-4-7 4-16,2-2-5 0,-2-2 0 16,0 0 1-1,0 0-1-15,0 0 1 16,0 0-3-16,0 0 2 16,0 0-9-16,0 0 0 0,0 0-17 15,0 0-10-15,0 0-26 16,0-6-23-16,0-9-94 15,0-3-185-15</inkml:trace>
  <inkml:trace contextRef="#ctx0" brushRef="#br0" timeOffset="84572.93">9674 6193 493 0,'-16'10'2'16,"2"-3"4"-16,5 1 22 15,5 1 10-15,1 3-19 16,-4 6-17-16,1 9 8 16,0 3 0-16,-2 8 9 15,2 5-6-15,-3 3 0 16,9-2-5-16,0-4 1 15,0-5-5-15,21-9-5 16,7-3 3-16,8-8-3 16,10-6-9-16,4-9-27 15,2 0-82-15,-11-16-250 16</inkml:trace>
  <inkml:trace contextRef="#ctx0" brushRef="#br0" timeOffset="85472.52">9993 6232 480 0,'-15'3'6'0,"3"0"53"16,3 0-9-16,3-1-9 15,3 5-28-15,0 0-8 16,2 4-1-16,1 3-2 15,0 0-2-15,1 1-2 16,11-4 2-16,1 0-1 16,-1-6 1-16,3-2 0 15,-1-3 1-15,3 0-1 0,-1 0 2 16,3 0-2-16,-6-6-10 16,-4-6 2-16,-3 0 2 15,-5 0 9 1,-1 1-2-16,0-2 3 0,0 4-1 15,-11-1 1-15,-3 3 0 16,1-3-1-16,0 6 1 16,2 3-5-16,-2 1 4 15,-2 1-9-15,-8 18-1 16,-2 11-35-16,-5 7-31 16,2 3-77-16</inkml:trace>
  <inkml:trace contextRef="#ctx0" brushRef="#br0" timeOffset="85852.14">9847 6589 520 0,'0'0'10'0,"0"0"21"16,15 0-8-16,18-6-24 16,14-16 8-16,11-4 1 15,5-3-1-15,-4 0-4 16,-6 2-2-16,-10 5-1 15,-14 7-1-15,-13 6-10 16,-10 5-3-16,-6 4 3 16,0 0 9-16,0 0 11 0,-17 2-4 15,-4 11 0 1,0 3-4-16,2-4 3 16,3 1 6-16,1-1 4 15,4-1-2-15,-1 2-3 0,3 4-4 16,2 1-4-16,1 2 5 15,2 1-1-15,1-3-1 16,1 0 0-16,2 0 0 16,0 1-2-16,0-1-3 15,0-2 3-15,6 1-4 16,7 2-4-16,-1-2-34 16,0-4-44-16,-7-8-102 0</inkml:trace>
  <inkml:trace contextRef="#ctx0" brushRef="#br0" timeOffset="86024.68">10176 6539 501 0,'0'0'34'0,"3"0"-19"16,1 3 3-16,4 14-1 16,4 3 6-16,6 7-11 15,-2-2-8-15,3-2 2 16,1-2-3-16,-1-4-16 15,-4-3-43-15,-7-6-78 16</inkml:trace>
  <inkml:trace contextRef="#ctx0" brushRef="#br0" timeOffset="86296.43">10250 6333 590 0,'0'-5'47'0,"0"2"-44"16,0 3 1-16,8 0-4 16,7 0-7-16,0 0 10 15,2 6-6-15,-3 9 4 16,-6 7-10-16,-5 5 12 16,1 0-1-16,-4-2 2 15,3-6-2-15,0-8-3 16,7-5 2-16,2-5-3 15,6-1 0-15,3-7-13 0,1-23-26 16,-2-10-61-16,-6-7-237 16</inkml:trace>
  <inkml:trace contextRef="#ctx0" brushRef="#br0" timeOffset="86484.93">10443 6150 510 0,'0'16'42'16,"0"10"-40"-16,10 10 31 15,12 13 16-15,4 3-28 16,5 4-12-16,-1-2-4 16,-2-5-4-16,-4-6 2 15,-6-9-3-15,-2-10-5 16,-8-11-25-16,-8-9-56 0,0-4-10 16,-13-17-36-16,-10-15-165 15</inkml:trace>
  <inkml:trace contextRef="#ctx0" brushRef="#br0" timeOffset="86596.64">10571 6484 136 0,'-18'-31'176'15,"3"6"-32"-15,9 12-45 0,6 0-40 16,1 0-32-16,22-3-25 16,9-1 5-16,3 0-5 15,-5 6 1-15,-5 6-4 16,-12 5-26-16,-11 0-64 16,-2 19-104-16</inkml:trace>
  <inkml:trace contextRef="#ctx0" brushRef="#br0" timeOffset="86724.3">10547 6483 475 0,'-4'0'40'0,"4"0"-10"16,1 0-24-16,21 0-11 16,8-10 13-1,6-2-1-15,0 3-6 0,-3-2 2 16,-5 3-4-16,-8 2-35 16,-7-3-128-16</inkml:trace>
  <inkml:trace contextRef="#ctx0" brushRef="#br0" timeOffset="87024.5">10504 6693 533 0,'-6'17'20'0,"6"0"-23"15,3 1 4 1,25-3-2-16,5-2 4 0,7-6-1 15,1-7 0-15,-6 0-4 16,-5-2-27-16,-14-12 12 16,-13-2 8-16,-3-1 21 15,-18 0 26-15,-16 2 26 16,-6 4-23-16,-5 6-17 16,5 3 1-16,6 2-9 15,13 0-8-15,11 0-8 0,10 0 0 16,8 0-45-1,28-14-110-15,10-14-178 16</inkml:trace>
  <inkml:trace contextRef="#ctx0" brushRef="#br0" timeOffset="87513.17">11091 6131 616 0,'-17'0'4'0,"8"9"21"16,3 19 4-16,3 11-8 16,3 8 3-16,0 2-11 15,18-6 1-15,5-1-4 16,0-10-7-16,6-6 1 15,-1-7-5-15,0-11 3 16,3-8-4-16,-1 0 4 0,0-23-1 16,0-21-4-16,-5-15 4 15,-7-4-27-15,-10 1-10 16,-8 13-8-16,-2 14 6 16,-16 11 7-16,-7 14-8 15,-5 10-19-15,0 0-1 16,-4 16-47-16,1 9-65 15</inkml:trace>
  <inkml:trace contextRef="#ctx0" brushRef="#br0" timeOffset="87833.62">11131 6307 383 0,'0'7'36'16,"0"-1"26"-16,0 1-21 16,10 2 1-16,5 4 1 0,7 4-6 15,1 3-23-15,-1 3-12 16,-1 4 6-16,-3 4-5 15,-8 1-1-15,-10 7 0 16,0-2-11-16,-22 2-7 16,-9-4-12-16,-2-10 17 15,3-8 7-15,2-10 7 16,13-6-1-16,6 0 19 16,5-1 10-16,4 0-17 15,5 0-10-15,19 0-8 16,12-2 7-16,6-7-1 15,1-1 8-15,0-1-9 0,-3-3 1 16,-1 2-1-16,-3-1-2 16,-2-1 1-16,-7 1-21 15,-8-4-44-15,-13-3-79 16,-6 1-279-16</inkml:trace>
  <inkml:trace contextRef="#ctx0" brushRef="#br0" timeOffset="88423.72">11443 6182 543 0,'0'-3'57'0,"2"1"-53"0,5-2 8 16,8-1 15-16,8-2 6 15,0 0-11-15,-3 5-9 16,-4 2-7-1,-8 0-4-15,-5 0-3 0,-3 11-3 16,0 17 3-16,-15 8 9 16,-9 7 1-16,0-2-10 15,6-9 2-15,8-12-10 16,7-12-4-16,3-8-8 16,0 0-1-16,19-14 3 15,6-10 19-15,2-5 2 16,1 7-1-16,-6 10 0 0,-5 6-3 15,-3 6 3-15,-3 0-3 16,-5 0 2-16,-4 15-6 16,-2 9-1-1,-9 4 4-15,-15 6-1 0,-1-6-12 16,3-6 9-16,13-9 8 16,3-7-1-16,6-4 3 15,0-2 3-15,3 0-9 16,17-11 1-16,5-4 3 15,-2 1 3-15,-7 4-5 16,-10 8 4-16,-6 2-5 16,0 0 6-16,-10 20 3 15,-12 12 17-15,-2 9-4 0,5-3 5 16,11-10 3-16,8-4-20 16,0-5-4-16,9-3-3 15,15-1 2 1,1-7-6-16,7-2 5 0,0-4 2 15,0-2-9-15,3-11-33 16,-3-15-26-16,-4-7-56 16,-6-9-282-16</inkml:trace>
  <inkml:trace contextRef="#ctx0" brushRef="#br0" timeOffset="88808.69">11810 6254 619 0,'-12'3'37'16,"4"6"-32"-1,8 4 17-15,0 5-12 16,6 3-4-16,18 0-2 16,7-10-7-16,2-11 4 0,3 0-5 15,-11-21 0-15,-8-6-11 16,-13-5 16-16,-4 4-3 16,-12 6 4-16,-16 7 1 15,-6 12 10-15,-4 3-11 16,0 7 9-16,3 19-3 15,6 9-8-15,6 5-2 16,13 2 0-16,10-1-13 16,0-5-25-16,16-4 6 0,8-8-2 15,-2-7 24 1,-5-8 9-16,1-3 0 16,-5-5 8-16,5-1 17 15,3 0 14-15,6 0-3 0,7-5-11 16,8-11-15-16,-4 0-4 15,4-2-3-15,-3 0-4 16,-8-2-26-16,-5 2-41 16,-13-4-48-16,-10 0-96 15</inkml:trace>
  <inkml:trace contextRef="#ctx0" brushRef="#br0" timeOffset="89013.14">12108 6197 210 0,'-14'-24'123'0,"4"11"-17"16,6 7 3-16,2 5-39 15,2 1-34-15,0 0-23 16,0 13-7-16,9 18 8 0,6 15 25 16,-2 10-12-16,-1 2-7 15,-1-5-9-15,-1-9-1 16,0-6-10-16,-1-12 1 16,-3-6-1-16,0-6-6 15,3-6-20-15,5-8-40 16,6-3-53-16,10-25-252 15</inkml:trace>
  <inkml:trace contextRef="#ctx0" brushRef="#br0" timeOffset="89341.26">12453 6210 669 0,'-12'0'25'16,"8"7"-21"-16,4 12 13 16,1 12 0-16,17 8 15 15,16 2-25-15,5-3-5 16,9-10-2-16,-1-8 0 16,-3-17-2-16,-3-3-2 15,-6-30-4-15,-9-19 1 16,-9-15-1-16,-13-4 5 15,-4-2 3-15,-10 8 0 0,-18 11 0 16,-4 13-6-16,-4 16 3 16,2 13-5-16,0 9-19 15,0 17-15-15,5 19-45 16,9 6-47-16,9 1-212 16</inkml:trace>
  <inkml:trace contextRef="#ctx0" brushRef="#br0" timeOffset="89579.63">12576 6311 478 0,'10'0'11'16,"5"-2"14"-16,15-19 46 16,11-11-24-16,8-4-32 15,3-3-11-15,-4 5-3 16,-6 12-2-16,-14 8 3 0,-8 8-1 16,-7 6-4-16,-6 0 6 15,1 12 10 1,-4 13 20-16,5 5 5 15,-3 3-15-15,0 0-17 0,0-3-4 16,-1-2 1-16,-1-1-4 16,2-3 1-16,-3 0-27 15,-2 0-42-15,-1-4-80 16,-1-6-237-16</inkml:trace>
  <inkml:trace contextRef="#ctx0" brushRef="#br0" timeOffset="89860.87">12729 6527 429 0,'-11'16'169'16,"8"6"-169"-1,3-2 11-15,17 4 29 0,14 2 4 16,5-5-26-16,2-3-3 16,0-9-14-16,-2-8 3 15,-2-1 0-15,-7-16-2 16,-4-16 0-16,-8-9-2 15,-7-8 5-15,-8-2-8 16,0 3 8-16,-24 8-7 16,-6 6 6-16,-3 15-2 15,2 10-1-15,3 9-8 0,2 0-13 16,10 22-5-16,0 10-22 16,4 5-40-16,7-1-87 15</inkml:trace>
  <inkml:trace contextRef="#ctx0" brushRef="#br0" timeOffset="89972.58">12729 6527 429 0,'86'51'38'0,"-80"-50"-2"16,9-1 5-16,12 0 9 15,11 0-28-15,9-11-11 16,6-12-8-16,-8-9-58 16,-11-9-248-16</inkml:trace>
  <inkml:trace contextRef="#ctx0" brushRef="#br0" timeOffset="90173.29">13059 6097 664 0,'0'0'31'16,"0"0"-27"-16,24 3-4 15,12 2 31-15,9 1-5 16,1 0-19-16,-7-2-4 15,-13 0-20-15,-10 0-38 16,-16 5-51-16,-4 0-65 16,-24 4-12-16</inkml:trace>
  <inkml:trace contextRef="#ctx0" brushRef="#br0" timeOffset="90419.63">13161 6184 214 0,'-15'1'140'0,"10"-1"6"16,5 0-77-16,2 0-54 15,14 4-16-15,11 3 6 0,0 6 14 16,-5 3-16-16,-11 8 1 15,-11 8-2-15,0 4 3 16,-26 4-6-16,-6-2 1 16,0-8 4-16,9-10-3 15,9-11 1-15,11-7-2 16,3-2 3-16,1 0-14 16,23-15 10-16,6-5 5 15,3-1 4-15,-1 4 1 16,-3 5-6-16,-3 1 0 15,-1 0-4-15,0-2-2 16,-3-5-38-16,-1-4-89 0,-5-6-126 16</inkml:trace>
  <inkml:trace contextRef="#ctx0" brushRef="#br0" timeOffset="90711.85">13439 6100 179 0,'0'0'362'15,"-3"18"-342"-15,-6 16-13 16,2 9 19-16,1 8-6 15,-1-5-16-15,2-4-6 16,0-4-10-16,-1-6-13 16,2-7 18-16,1-8 6 15,3-7 2-15,0-9-1 16,0-1 5-16,18 0 5 16,10-1 7-16,2-8 9 0,0 3-22 15,0 1 6-15,-5 5-2 16,-3 0 9-16,-8 11 0 15,-4 10-4-15,-7 7 18 16,-1 5-13-16,-2-1-10 16,0-1-7-16,0-6 1 15,0-6-16-15,4-10-53 16,-4-9-59-16,0-14-350 16</inkml:trace>
  <inkml:trace contextRef="#ctx0" brushRef="#br0" timeOffset="90917.3">13718 6050 518 0,'27'14'38'0,"7"18"13"0,6 14 31 16,-4 9-5-16,-4 14-40 16,-8 1-17-16,-7 0-9 15,-11-4-6-15,-6-7-2 16,0-7-3-16,-12-7 4 15,-7-9-25-15,-3-8-24 16,-4-14-56-16,-1-14-149 16</inkml:trace>
  <inkml:trace contextRef="#ctx0" brushRef="#br0" timeOffset="98516.3">13161 12700 589 0,'0'-12'13'15,"0"7"-30"-15,0 5 18 16,0 0-2-16,0 0 2 15,0 0 0-15,0 0 0 16,0 0 3-16,0 0-2 0,3 0-2 16,8 0 3-1,6-5 15-15,2 0-6 16,6-3-2-16,5-5-1 16,3-4 3-16,10-2-6 0,11-6 2 15,10-6 2-15,18-4 1 16,7-6 4-16,6-4-9 15,5 6 2-15,3-2-4 16,7 6 2-16,6 4-1 16,-2 5 3-16,2 0-1 15,-5 3-2-15,-3 2 4 16,-7-1-2-16,-3 1 0 0,-10 2 0 16,-10 0 1-16,-7 4-5 15,-4 1 1-15,-9 2-1 16,-3-1 0-1,-3 0 2-15,-7 3-1 0,-5-1-1 16,-5-1-1-16,-9 6 1 16,-12 0-3-16,-7 3 2 15,-4 3-3-15,-3 0 3 16,0 0-1-16,0 0 0 16,0 0-1-16,0 0-7 15,0 0-18-15,0 0-19 16,-18 9-21-16,-19 11-33 15,-23 9-117-15</inkml:trace>
  <inkml:trace contextRef="#ctx0" brushRef="#br0" timeOffset="98864.38">14811 12115 426 0,'0'-1'49'15,"0"1"-55"-15,0-2 11 16,1 2 4-16,10 0-2 16,8 0-5-16,9 0 17 15,4 0 8-15,3-1-16 0,3-1 1 16,-2-3-3 0,-1 2-3-16,-2 2-5 15,-4-1 8-15,-3 1-5 16,-5 1 1-16,-9 0-2 0,-3 0 5 15,-8 0 1-15,1 0 3 16,-2 0 7-16,0 18-4 16,0 14 2-16,-2 10-1 15,-10-2-9-15,3-4-8 16,5-5 1-16,4-6-29 16,0-6-51-16,12-8-67 15,3-11-279-15</inkml:trace>
  <inkml:trace contextRef="#ctx0" brushRef="#br0" timeOffset="99465.07">15073 11767 604 0,'-7'0'-3'0,"7"0"1"15,0 0 5-15,13 2-3 16,18 9-1-16,11 2 7 16,7 4 0-16,3-2-5 0,-3 1 1 15,-5 5 0-15,-5 0-3 16,-7 6 3-16,-8-1-2 16,-5-1 3-1,-7-1-1-15,-5-2 5 0,-7-3 9 16,0 4 9-16,-20 6 6 15,-10 3-7-15,-9 5-7 16,-7 2-11-16,7-6 1 16,6-5-7-16,11-7 3 15,12-3-11-15,5 2-36 16,4-1-28-16,1 2-100 16</inkml:trace>
  <inkml:trace contextRef="#ctx0" brushRef="#br0" timeOffset="100235.96">14331 12450 513 0,'-9'-4'3'0,"9"4"-3"16,0-2-1-16,12 1 2 16,15 1-2-16,9 0 14 15,1 1 7-15,-3 21-9 16,-7 4-6-16,-10 7 1 16,-11 11-6-16,-6 1 5 15,-5 3-4-15,-16-2 1 16,-6-11-2-16,0-11 0 15,5-9 7-15,3-10 13 16,8-4 16-16,5-1-11 16,3 0-12-16,3 0-2 15,0 0-8-15,0 0-6 16,26-5-5-16,9-6 8 0,10-5 0 16,4 3 2-16,-2 0-4 15,-1 0 4-15,-5 5-3 16,-11 3 1-16,-5-1 1 15,-12 2-2-15,-6 4 2 16,-6 0-4-16,-1 0 6 16,0 0-3-16,0 0 3 15,0 0-1-15,0 0-1 16,0 0 0-16,2 0-14 16,8 0-59-16,1 0-81 15,0 0-300-15</inkml:trace>
  <inkml:trace contextRef="#ctx0" brushRef="#br0" timeOffset="102596.22">13634 12801 354 0,'-18'0'9'0,"11"0"22"15,2 0 15-15,1-1-10 16,2-2-8-16,2-4-17 15,0-4-6-15,5-6-4 16,11 2-1-16,7-2-3 16,3 6 2-16,0 3-1 0,-2 6 0 15,0 2 1-15,-5 3-3 16,-1 19-1-16,-5 10 1 16,-7 6 3-1,-4 1-4-15,-2-4 9 0,0-5-4 16,-9-5 1-16,-8-5 0 15,2-1 4-15,1-6 7 16,6-2 6-16,5-6 9 16,1-5 3-16,2 0-20 15,0 0-5-15,0 0-6 16,0 2-8-16,10 4 2 16,7 4 12-16,3 4-7 0,-4 3 5 15,-4 0-3-15,-7 3 1 16,-3 4 2-16,-2 2 2 15,-2-1-2-15,-16 0 1 16,-6-5 0-16,-3-5-2 16,0-4 2-16,3-8-4 15,5-3 1-15,4 0-28 16,12-13-39-16,3-14-16 16,2-8-134-16</inkml:trace>
  <inkml:trace contextRef="#ctx0" brushRef="#br0" timeOffset="109265.04">10551 7471 541 0,'-22'0'35'16,"11"4"-39"-16,3 11 8 16,2 10 7-16,3 9-4 15,3 7-2-15,0 1-2 16,3-5 7-16,13-4-10 16,-1-4 2-16,6-4-2 15,-2 0 1-15,2 0-8 16,0-3-29-16,1-2-35 0,-1-8-117 15</inkml:trace>
  <inkml:trace contextRef="#ctx0" brushRef="#br0" timeOffset="109783.27">10801 7347 606 0,'-16'-1'8'16,"7"1"-7"-16,3 0 25 15,5 0 5-15,1 0-20 0,0 0-11 16,0 3-5-16,0 11 4 16,3 2 3-16,7 2-3 15,5-4 1-15,0-1-3 16,6-2 4-16,-2-6-3 15,2-2 4-15,0-3-3 16,-6 0 1-16,-2 0 0 16,-5-11-1-16,-1-1 2 15,-4-8 3-15,-3-3 0 16,0-1-3-16,0 3 2 16,-9 4 3-16,2 6-3 15,-4 3 3-15,7 2 4 0,-2 2 0 16,0 4-3-16,1-1-3 15,1 1-1-15,0 0 0 16,-4 5-7-16,-1 18 6 16,-3 9-2-16,2 5-1 15,7 1 2-15,3-7-2 16,0-3 1-16,3-3-4 16,11-4 3-16,0 0-1 15,1-8-7-15,-3-2-26 16,0-4-14-16,0-7-50 15,-3 0-18-15,0-18-12 16,-2-9-67-16</inkml:trace>
  <inkml:trace contextRef="#ctx0" brushRef="#br0" timeOffset="110060.53">10952 7456 105 0,'0'-10'162'15,"0"5"-41"-15,0 5-49 16,3 0-42-16,3 0-17 16,3 13 9-16,1 5 29 15,-1 3-18-15,-3 6-26 16,-1 0-4-16,-5 4 2 15,0 1-6-15,-11-2-12 16,-10-1-32-16,2-8-29 16,-2-7 1-16,3-7 28 15,6-7 33-15,2 0 15 16,4 0 35-16,5 0 23 16,1 0-32-16,0-3-19 0,16-6-4 15,6-5 4-15,2 0 8 16,7 3-10-1,1 2-3-15,2 0-1 16,3 0-3-16,-6 1 1 0,-1 3-2 16,-9 2-40-16,-14 3-92 15</inkml:trace>
  <inkml:trace contextRef="#ctx0" brushRef="#br0" timeOffset="110316.85">10992 7809 431 0,'0'18'-1'16,"0"3"17"-16,6-2 16 0,12-1-7 16,9-5-18-16,1-5-4 15,2-7 0 1,-2-1-1-16,-2-4 2 16,-10-13-1-16,-13-5 5 0,-3-3-2 15,-12 3 5-15,-19 0-3 16,0 6 10-16,-7 8-8 15,2 2 3-15,8 6-5 16,3 0-4-16,10 0-4 16,9 0-4-16,4 0-62 15,2-5-83-15</inkml:trace>
  <inkml:trace contextRef="#ctx0" brushRef="#br0" timeOffset="110557.21">11158 7403 392 0,'10'-6'7'0,"2"4"1"16,0 2 21-16,0 0-2 15,-5 8 7-15,1 14 15 16,-5 7-23-16,-3 7-4 16,0-2-9-16,1-4-7 15,-1-5-3-15,6-7-1 16,3-4-1-16,0-4-4 15,9-4 3-15,1-6 1 16,5 0-11-16,3-24-25 16,-4-16-71-16,-6-12-224 15</inkml:trace>
  <inkml:trace contextRef="#ctx0" brushRef="#br0" timeOffset="110720.4">11329 7249 521 0,'-12'21'15'0,"6"12"-11"15,6 2 10-15,0 5 21 16,13 0-27-16,10 0-7 16,1 3 1-16,2-8-2 15,-2-2-4-15,-6-12-26 16,0-5-22-16,-8-9-33 16,-7-7-126-16</inkml:trace>
  <inkml:trace contextRef="#ctx0" brushRef="#br0" timeOffset="110857.03">11416 7428 410 0,'-4'-10'70'16,"4"5"-28"-16,0 0-12 16,15 0-29-16,16-2 2 15,4 1 2-15,-6 4-5 16,-5 2-11-16,-13 7-48 16,-10 12-79-16,-1 3-64 15</inkml:trace>
  <inkml:trace contextRef="#ctx0" brushRef="#br0" timeOffset="110968.73">11416 7428 35 0,'69'78'203'15,"-81"-75"-66"-15,5 1-33 16,7-4-22-16,0 0-57 16,0 0-25-16,19-4-12 15,11-4 16-15,3-4-4 0,-2 5-24 16,-9 4-93-16,-8 3-171 16</inkml:trace>
  <inkml:trace contextRef="#ctx0" brushRef="#br0" timeOffset="111252.39">11421 7784 570 0,'-6'6'7'16,"6"5"-9"-16,0 2 4 15,15 4-1-15,13 0-1 0,7-8-2 16,1-6 3-16,-4-3-14 15,-9 0-10-15,-13-9 3 16,-10-3 13-16,0 0 29 16,-15-1 3-16,-15-4 8 15,-1 6-2-15,1 2-17 16,2 3-3-16,7 5-9 16,12 0 0-16,8 1-8 15,1-4-36-15,9-4-126 16,16-7-270-16</inkml:trace>
  <inkml:trace contextRef="#ctx0" brushRef="#br0" timeOffset="111672.27">11723 7424 520 0,'9'-9'29'0,"0"7"-42"16,5-2 14-16,-1 3 4 0,-2 1 6 15,-1 0-6-15,-4 14-2 16,-6 10 10-1,0 13 7-15,-5 4-4 0,-11 0-8 16,1-2-2-16,2-11-7 16,4-9 2-16,6-10-2 15,3-6-15-15,0-3-36 16,16 0 13-16,-1-12 21 16,6-3 8-16,-5 3 8 15,1 5-1-15,-4 4 3 16,0 3-3-16,-1 0 2 15,-2 0 0-15,-2 8 1 16,1 1-2-16,-1-4-78 0,-5-5-236 16</inkml:trace>
  <inkml:trace contextRef="#ctx0" brushRef="#br0" timeOffset="111947.53">11898 7511 455 0,'0'-4'54'0,"0"0"-49"16,7 0 5-16,8 0-11 15,4-2 2-15,9-1 1 16,-6 0-6-16,-3 2-38 16,-7-1-37-16,-7 1-28 15,-5 3 2-15,0 2 100 16,-7 0 63-16,-2 0 60 0,2 0-24 16,2 0-19-16,5 0-35 15,0 17-34 1,0 11-3-16,6 9 13 15,3 5-10-15,2 1-1 0,1-3-1 16,1-3-4-16,-1-9 4 16,1-6-20-16,-2-12-47 15,-2-10-70-15,-6-4-166 16</inkml:trace>
  <inkml:trace contextRef="#ctx0" brushRef="#br0" timeOffset="112137.03">12099 7327 478 0,'0'5'91'16,"0"20"-89"-16,0 13 21 15,0 10 10-15,0 5-9 16,9 3-19-16,0-4 4 0,5-3-6 16,0-6-3-16,1-8 0 15,-5-6-6-15,2-11-36 16,-8-11-50-16,-4-7-132 15</inkml:trace>
  <inkml:trace contextRef="#ctx0" brushRef="#br0" timeOffset="112505.5">12216 7364 500 0,'2'0'29'0,"4"0"-40"16,-2 0 8-16,8 13 4 0,-4 1-1 15,-7 3-15-15,-1 2-37 16,0-3 11-16,-5 0 24 16,-5-1 15-16,1-4 4 15,3 3 29-15,6 0-6 16,0 6-13-16,2 4 10 16,11 0 0-16,5-3-15 15,-1-4-2-15,2-7-2 16,2-6-6-16,-3-4 5 15,-1-6 2-15,-6-18-2 16,-5-7 0-16,-6-2 3 16,0 3 3-16,-6 7 7 15,-12 8 15-15,-7 7-8 0,-1 4-11 16,-2 4-13-16,3 0 2 16,8 9-2-16,9 6-8 15,8 4-28-15,0-7-53 16,20-9-164-16</inkml:trace>
  <inkml:trace contextRef="#ctx0" brushRef="#br0" timeOffset="112836.25">12424 7336 503 0,'0'0'83'16,"0"0"-60"-16,1 2 7 15,8 19-12-15,3 13 2 0,2 9-4 16,2 4-12-16,-2 1-2 15,1-4-2-15,2-2 3 16,-1-6-23-16,-1-11-20 16,-3-10-50-16,-8-15-25 15,-4-12-17-15,0-27 91 16,-3-10 25-16,-14 7 39 16,2 6 76-16,6 16 36 15,4 11-32-15,2 6-49 16,3 3-36-16,6 0-16 15,20-1-5-15,9 1 4 16,2 0 3-16,-5 0-2 16,-10 0-2-16,-8 0-4 0,-10 9-28 15,-4 7-51-15,-9 6-64 16,-22 1-130-16</inkml:trace>
  <inkml:trace contextRef="#ctx0" brushRef="#br0" timeOffset="112993.82">12379 7701 468 0,'-6'9'35'16,"6"2"-8"-16,0 3 2 16,10 5 9-16,15 4-5 15,10-4-23-15,4-2-6 16,7-6 0-16,-5-6-4 16,2-5-1-16,-10 0-49 0,-16-19-52 15,-14-16-189-15</inkml:trace>
  <inkml:trace contextRef="#ctx0" brushRef="#br0" timeOffset="113208.24">12641 7367 498 0,'27'-3'18'16,"13"3"-16"-16,0 0 23 16,-1 21 29-16,-6 14-12 15,-5 12-8-15,-9 7-10 16,-10 2-10-16,-7 0-3 15,-2-1-1-15,-3-5-3 16,-12-4-3-16,-9-10-1 0,0-5 0 16,-3-8-2-16,-2-8-4 15,3-5-42 1,1-7-56-16,-9-3-436 16</inkml:trace>
  <inkml:trace contextRef="#ctx0" brushRef="#br0" timeOffset="120275.47">2350 4652 298 0,'0'-15'3'16,"-3"2"38"-16,0 8-12 15,0 5 3-15,3 0-4 0,0 0-21 16,0 0-8-16,0 0 1 16,0 5-3-1,6 18 7-15,-3 17-2 16,-3 19 11-16,0 13-3 0,-12 3-4 16,3-8 0-16,-1-10-4 15,6-11 0-15,4-7-2 16,0-9-2-16,4-8-36 15,12-10-68-15,3-12-103 16</inkml:trace>
  <inkml:trace contextRef="#ctx0" brushRef="#br0" timeOffset="120533.78">2582 5105 394 0,'-9'0'2'15,"5"0"-4"-15,1 0 5 16,3 0-3-16,0 8-8 15,7 3 2-15,11 8 4 0,-3 1-85 16</inkml:trace>
  <inkml:trace contextRef="#ctx0" brushRef="#br0" timeOffset="124372.39">2244 5826 196 0,'30'-24'3'0,"13"-5"-4"16,-13 18-2-16,0 10 4 16,-2 2-2-16,-4 28 7 15,-9 16 4-15,-2 9 2 16,-13 2-4-16,0 1 5 16,0-5-6-16,-13-3 13 15,-6-3 28-15,-1-5-23 16,1-9 2-16,0-2-20 15,2-8 7-15,8-8-3 16,6-7-5-16,3-7-3 0,0 0-4 16,0 0 0-16,15 0 1 15,6 0-1-15,4 0 10 16,5-8-9-16,4-7 4 16,3 1-3-16,1 1-7 15,0 3-58-15,-8 2-106 16</inkml:trace>
  <inkml:trace contextRef="#ctx0" brushRef="#br0" timeOffset="124512.31">2749 6304 448 0,'0'2'15'16,"0"-2"-23"-16,0 3-15 15,0 2 3-15,22 2-3 16,2-1-38-16,0-6-267 15</inkml:trace>
  <inkml:trace contextRef="#ctx0" brushRef="#br0" timeOffset="132508.07">2283 6904 185 0,'-14'-12'68'16,"-5"3"-44"-16,11 2 21 15,4 1-7-15,1-1-22 0,3 2-4 16,0-4-9-16,0-2-2 16,16-6-1-16,7 2 2 15,3-3-3-15,0 10 1 16,-2 5-4-16,0 3 3 16,-5 1 0-16,-7 16-3 15,-9 9-7-15,-3 5 17 16,0 5-6-16,0-2 0 15,-12-7 5-15,-7-3-7 16,-1-4 6-16,1-2-1 16,7-5 5-16,3-5-3 15,6-4 1-15,3-4-4 0,0 0-6 16,13 0-2-16,10 4 4 16,4 2 4-1,4 5-2-15,-6 7 1 16,-1 11-2-16,-6 6 1 0,-8 4-2 15,-8 1 4-15,-2-5-1 16,-3-5 6-16,-15-4 18 16,-1-2-4-16,1-3-4 15,0-3-1-15,3-2-11 16,3-2 1-16,3-7-2 16,4-1-2-16,4-3 2 15,1-3-3-15,0-1-25 16,11-30-43-16,5-22-27 0</inkml:trace>
  <inkml:trace contextRef="#ctx0" brushRef="#br0" timeOffset="132660.65">2865 7440 426 0,'-19'3'17'0,"10"-3"-34"15,9 0-39-15,0-10-10 16,4-12-83-16</inkml:trace>
  <inkml:trace contextRef="#ctx0" brushRef="#br0" timeOffset="145364.18">3593 10821 407 0,'-25'0'16'16,"13"0"-7"-16,3 0 32 16,6 0-9-16,3 0-2 15,0 0-9-15,0 0-15 0,0 0 4 16,0 0-6-16,0 0 9 15,-3 0-2 1,3 0 5-16,-3 0 4 16,-1 0-10-16,-8 7 1 0,-6 4-8 15,-3 3 0-15,-1 0-5 16,-4 0 8-16,2 2-5 16,-4 5 1-16,-5 4 1 15,2 1-1-15,4 2 1 16,-1-2-5-16,9-3 6 15,2 0-3-15,1 4 4 16,4 1-4-16,1-1 3 16,1 8-2-16,4 1-1 0,3 6 1 15,3 1-2 1,0 0 4-16,0 1-3 16,3-7 4-16,8 1-5 15,2 1 3-15,-1 0-3 0,4 2 4 16,2-3-3-16,3 1 0 15,7 1 1-15,-1-4-3 16,4-1 6-16,-1-3-5 16,0-7 1-16,-2-1 1 15,2-1 0-15,-2 1-2 16,3-2 0-16,-2-2-2 16,5-4 4-16,3-3-4 0,2-3-1 15,3-4 10 1,7 0-9-16,0-2 5 15,0-2-4-15,2-2 3 16,-8 0-1-16,3 0 0 0,-8-4 0 16,-3-4 0-16,3-3 1 15,-1-3-5-15,1-4 6 16,7-5-6-16,-2-4 3 16,-2 0-3-16,-3-3 2 15,-5 1-1-15,-5 2-1 16,-2-1 3-16,-7 3-10 15,-5-3 9-15,2-1-3 16,-4-5 6-16,0-1-3 16,-4-4 1-16,2-4 0 15,-7-1-1-15,-3-5 3 16,0-1-4-16,0 4 4 16,-3 0-3-16,-10 3 3 0,-3 3-3 15,-3-2 3-15,-4-1-2 16,-6 2 1-16,-4-2 0 15,-1 0-3-15,-5-1 5 16,-1-1-4-16,-1 5 3 16,3 5-7-16,1 6 8 15,-1 4-3-15,4 4 0 16,-3 3 0-16,-2 3 0 16,1 5 1-16,-6 2-4 15,-2 4 5-15,1 4-4 16,-2 0 4-16,4 0-4 15,-2 0 2-15,6 12 1 0,3 4-1 16,-1 3-2-16,4 9 4 16,1 4 1-16,0 3-5 15,12-1 4-15,2-3-5 16,9-5-12-16,6-4-26 16,3-3-56-16,0-10-60 15,0-7-235-15</inkml:trace>
  <inkml:trace contextRef="#ctx0" brushRef="#br0" timeOffset="146232.84">3994 11110 265 0,'0'-5'59'0,"0"3"40"0,0 2-13 15,0-2-25-15,-2 2-19 16,-14-1-21-16,-8 1-1 16,-5 0-6-16,-6 0-1 15,-4 5-9-15,1 11-6 16,-1 0 16-16,8 4 0 16,2-1-7-16,10-2-6 15,4 0 1-15,6-3-4 0,9 4 4 16,0 1-5-16,12 5 2 15,11 0-2 1,8-1-1-16,3 1 2 16,5 0-1-16,-1-1 6 0,-3 0-4 15,-7 0 3-15,-6-2-4 16,-7 3 3-16,-6-4-2 16,-5-4 1-16,-4 2 1 15,0 0-1-15,0 7 9 16,-7 6 1-16,-6 1 0 15,-8-3-1-15,1-7 0 16,0-6-3-16,-1-5 2 16,-3-3-8-16,5-2-1 0,-2-5-1 15,4-1-9 1,4 0-19-16,6-17-25 16,5-14-28-16,2-7-66 15,0-9-195-15</inkml:trace>
  <inkml:trace contextRef="#ctx0" brushRef="#br0" timeOffset="147011.81">4458 11042 357 0,'-11'5'28'15,"2"-2"-9"-15,4-3 35 16,4 0 4-16,-1 0-1 16,2 0-31-16,0 0-9 15,0 0-10-15,0 0 1 16,0 0-8-16,0 0-2 16,0 0 0-16,11-6-6 15,9-12 13-15,15-11-2 16,4-4 7-16,7-6-10 15,4-1 5-15,12-3-3 0,6-3 0 16,8-1 2-16,3-2-3 16,4-4 1-16,4-3-4 15,-3-6 6-15,6-6-7 16,-4-3 7-16,-2 1-6 16,0-1 3-16,4 0-1 15,6 1-1-15,6 4 10 16,7 2-8-16,-4 5 5 15,-6 7-6-15,-8 4 7 16,-9 10-5-16,-14 6 4 16,-23 12-4-16,-19 10 1 15,-16 6-2-15,-8 4 4 16,0 0 17-16,0 0-4 0,0 0-6 16,0-2-9-16,-6 1 3 15,-17 0-29-15,-9 1-51 16,-6 0-47-1,-4 0-135-15</inkml:trace>
  <inkml:trace contextRef="#ctx0" brushRef="#br0" timeOffset="147286.07">6034 9675 449 0,'0'-1'37'16,"0"1"-40"-16,0-3 1 0,0 3 2 15,19 0 3-15,11 0 5 16,6 0 12-16,-3 12-2 16,-2 5-4-1,-1 4 6-15,-6 3-15 0,-11 5 9 16,-2 0 1-16,-10 3 7 16,-1 7 4-16,-15 8-3 15,-7 1-13-15,-5 2-6 16,9-9 0-16,3-9-7 15,9-1-2-15,5-6-49 16,1-9-86-16</inkml:trace>
  <inkml:trace contextRef="#ctx0" brushRef="#br0" timeOffset="147996.04">5379 10576 419 0,'0'-14'10'0,"3"3"-9"15,9 0 8 1,7-3 5-16,5 3-4 16,3 4 2-16,3 6-2 0,-3 1 5 15,-4 5-6-15,-2 17-5 16,-10 7-1-16,-10 9 2 15,-1 4 8-15,-12 1-6 16,-13-4 2-16,-2-7-7 16,2-11 4-16,8-6 2 15,4-9 20-15,7-4-1 16,3-2 10-16,3 0-22 16,0 0-16-16,3 0-3 15,21-4-6-15,7-12 17 16,6-2-8-16,4 1 3 15,-3 2-3-15,4 3 2 16,-5 4-2-16,-4 1 1 0,-5 2 2 16,-7 2-4-16,-12 1 5 15,-3 2-7-15,-4 0 7 16,-2 0-3-16,0 0 4 16,0 0-2-16,0 0-6 15,0-1-41-15,3-14-125 16</inkml:trace>
  <inkml:trace contextRef="#ctx0" brushRef="#br0" timeOffset="149161.49">6609 9251 437 0,'-22'-7'3'0,"3"5"25"0,2 2 20 15,-1 0-14-15,0 0-22 16,-3 18-8-16,-1 9 4 16,-3 11-7-16,-2 5 12 15,8 2 4-15,-2 4 2 16,4 2-1-16,6 4 1 16,6 3-11-16,5-2-3 15,0-1 0-15,16 1-3 16,15-4 1-16,8 8-5 15,6-8 4-15,7-1-3 16,5-3 4-16,-2-8-5 16,3-2 5-16,0-8-1 15,3-6-1-15,4-9 0 0,1-5-1 16,-2-6 3-16,-3-4-4 16,-10 0 5-1,-6 0-8-15,-2-7 4 16,-2-11-3-16,-2-10 0 0,1-7 6 15,-1-9-2-15,0-8 3 16,-3 0-4-16,-5-4 3 16,-3 0-5-16,-4 4 6 15,-6 0-5-15,-3 0 4 16,-9 1 1-16,-3 2-3 16,-3 1 3-16,0 1-3 15,-23-2 4-15,-5-1-8 0,-9-3 7 16,-12 3-5-16,-4 2 4 15,-5 6-3-15,-3 4 3 16,2 10 2 0,-4 8 0-16,2 7 4 0,0 10-5 15,-1 3-1-15,4 0-2 16,4 0 1-16,5 11-6 16,4 3 10-16,6 0-11 15,8 0 7-15,4 1-4 16,8 3-10-16,3 9-13 15,6 5-22-15,9 0-39 16,1-7-122-16</inkml:trace>
  <inkml:trace contextRef="#ctx0" brushRef="#br0" timeOffset="150224.31">7702 9571 341 0,'-7'0'19'0,"1"-2"12"16,3 0 34-16,-1-2-11 16,4 3 1-16,0 1-20 15,0 0-15-15,0 0 4 16,0 0-1-16,0 0-8 0,0 0 6 16,0 0-15-16,0 0 7 15,0 0-11-15,0 0 5 16,0 0-8-1,0 0-1-15,25 0 1 0,15 10 0 16,14 1 5-16,18 1-5 16,15 0 8-16,14-1-10 15,11 4 8-15,9 2 2 16,1 1 1-16,-5 1-6 16,-8 1-3-16,-11-5 4 15,-16-1-3-15,-12-5 3 16,-19 1-6-16,-16-4 7 0,-15-2-6 15,-11-2 3-15,-9-1-2 16,4 0 3-16,-4-1 4 16,0 0-2-1,0 0 1-15,0 0-6 0,0 0 5 16,-7 0-20-16,-10 0-45 16,-12 0-92-16</inkml:trace>
  <inkml:trace contextRef="#ctx0" brushRef="#br0" timeOffset="150500.59">8831 9536 478 0,'3'-3'15'0,"0"3"-27"0,5 0 0 16,5 0 24-16,5 12 12 15,4 10 19-15,8 0-14 16,0 6-8-16,-4 0-10 15,-6-1-6-15,-4 0 3 16,-11 0-5-16,-5 2 11 16,-8-1-2-16,-18 2 12 15,-12 0-12-15,2-2-3 16,0-7-7-16,6-5 2 16,10-7-3-16,2-7-7 15,8-2-22-15,-3 0-56 0,-5-14-173 16</inkml:trace>
  <inkml:trace contextRef="#ctx0" brushRef="#br0" timeOffset="150792.81">8297 8971 598 0,'-5'3'7'0,"2"11"-15"15,-1 12 7 1,-1 15 10-16,1 11 13 16,4 4-8-16,0-2-11 0,0-5 3 15,0-9-6-15,0-2 5 16,0-6-6-16,3-1 3 15,7-1-10-15,5-5-33 16,7-4-45-16,7-12-107 16</inkml:trace>
  <inkml:trace contextRef="#ctx0" brushRef="#br0" timeOffset="151691.97">9565 9405 363 0,'-31'-5'17'0,"0"0"58"15,-1 4-19-15,3-3-2 16,-3 4-24-16,7 0-13 15,0 0 5-15,3 11-8 16,2 7-6-16,-1 10 0 16,5 5-9-16,1 5 11 15,0 4-8-15,3 2 7 16,0 5-3-16,-1 3 2 16,2 1 2-16,-2 6-4 15,4-2 1-15,0-2-4 16,0-3 6-16,2-7-10 15,2 2 4-15,4-2-4 0,1 3 4 16,1-1-3-16,23 3-1 16,10-1 0-16,8 1-1 15,12-4 5-15,7-4-6 16,6-5 6-16,7-4-5 16,-1-5 4-16,5-3-3 15,-7-7 0-15,-2-4-3 16,-2-4-6-16,-1-6 5 15,2-4-6-15,-3 0-3 16,-1-14-3-16,-6-10 14 16,-3-6-7-16,-4-6 10 15,-3-6 0-15,-3-5 0 0,1-3 0 16,-5-5-4-16,0-6 10 16,0-7-10-16,-3-4 8 15,-10-5-5-15,-5-4 4 16,-13 2-2-16,-9 4 0 15,-1 0 0-15,-11 7 0 16,-15 6 5-16,-14 1-4 16,-10 6 7-16,-11 4 1 15,-10 4-2-15,-5 6-10 16,-2 6 10-16,-3 10 2 16,0 7-3-16,1 11 0 15,-1 4-6-15,7 3 7 16,4 0-7-16,6 6 4 0,10 7-7 15,5 3 5-15,13-1-4 16,10-3-8-16,9 6-20 16,11-1-33-16,6 2-18 15,0-2-89-15</inkml:trace>
  <inkml:trace contextRef="#ctx0" brushRef="#br0" timeOffset="152044.66">9815 9521 407 0,'0'7'100'16,"-7"5"-93"-16,-5 9 34 15,-3 7 16 1,-2 11-17-16,-3 8-13 0,5 4-11 15,3 2-5-15,5 4-2 16,7 1-7-16,0-1 3 16,9 2-3-16,7-8 1 15,0-5-4-15,4-4 2 16,4-9-2-16,1-5 1 16,3-8 0-16,2-8 0 15,1-8 0-15,4-4-3 0,0-9 3 16,11-25-3-1,-4-13-6-15,0-13-20 16,-5-15-38-16,-13 3-73 16,-21 6-266-16</inkml:trace>
  <inkml:trace contextRef="#ctx0" brushRef="#br0" timeOffset="152265.07">9658 9908 517 0,'13'0'26'0,"12"0"-44"15,11-5 21 1,9-8 8-16,6 1-6 16,7-2 6-16,-3-1-5 15,-10 2-1-15,-6 3-9 0,-17 5-19 16,-18 3-82-16,-4 2-216 15</inkml:trace>
  <inkml:trace contextRef="#ctx0" brushRef="#br0" timeOffset="153147.73">6730 10550 352 0,'4'0'80'0,"-4"0"-73"15,0 0-2-15,0 0-2 16,2 0-1-16,4 0-10 15,1 0-1-15,2-9-45 0,4-7-27 16,-1-5-6-16,-1 3-2 16,-5 7 43-16,-2 5 48 15,-4 5 25-15,0 1 29 16,0 0 59-16,0 0-26 16,0 0-12-16,0 0-23 15,0 0-1-15,0 0-18 16,0 0-12-16,0 0-2 15,0 0-6-15,0 0-1 16,0 0-15-16,0 0 8 16,0 0-5-16,0 13 0 15,2 19-2-15,5 13 9 16,3 12 16-16,12 4-15 0,3 0-2 16,6 3-4-16,3 2 4 15,1 3-8 1,-6-1 5-16,4-3-5 15,-11-5 1-15,2-11 0 0,-6-9 0 16,-2-9-1-16,-5-8-2 16,-2-6 5-16,-5-6-4 15,-1-5 5-15,0-3-8 16,-1 2 5-16,2-1-2 16,1 1 0-16,-1-2-9 15,0 0-11-15,2 0-4 16,-2 0-10-16,-4-2-25 0,0-1-36 15,-4 0-50-15</inkml:trace>
  <inkml:trace contextRef="#ctx0" brushRef="#br0" timeOffset="153476.47">6874 11151 458 0,'6'0'49'0,"4"6"-63"16,6 6 12-16,9 10 8 16,6 8 17-16,6 6 6 0,9 4 0 15,-7-1-16-15,-3-7-4 16,-8-6-4-16,-5-10-4 16,-10-6 3-16,-3-6-5 15,-4-4 6-15,3 0-5 16,0-10 7-16,11-28 10 15,2-20 2-15,-3-14-13 16,5 1-6-16,-5 7 4 16,-8 18-6-16,-3 13 5 15,-1 11-7-15,-4 9-4 16,-2 5-19-16,2 8-15 16,-1 0-54-16,-1 8-155 15</inkml:trace>
  <inkml:trace contextRef="#ctx0" brushRef="#br0" timeOffset="154144.7">7316 11583 500 0,'-33'16'5'0,"5"10"-1"15,2 8 13-15,5 4 18 16,0 2-19-16,8 3 8 15,3-1-6-15,3 1-5 16,4 2 1-16,2-2 0 16,1 5-2-16,0 0-9 15,11 3 4-15,15 2-4 16,9-5 5-16,9-2-7 16,11-6 3-16,7-9-4 15,6-5 0-15,5-9 3 16,-1-8-5-16,2-8 4 15,-4-1-2-15,5-4 1 16,3-16-6-16,-5-2-5 0,0-3 6 16,-11-2 4-16,-8 0-2 15,-12-4-4-15,-6-7 5 16,-11-6-2-16,-7-7 5 16,-14-14-5-16,-4-5 10 15,-6-12-8-15,-21-10 3 16,-12-2-3-16,-14 1-3 15,-17 6 2-15,-16 16-1 0,-10 17 7 16,-2 19-7 0,0 20 8-16,7 14 6 15,9 1 2-15,5 16-8 16,13 9 12-16,6 7-8 0,10 4-10 16,8 2 4-16,15-5-5 15,15-2 3-15,10 0-14 16,2-2-25-16,22-3-37 15,4-12-116-15</inkml:trace>
  <inkml:trace contextRef="#ctx0" brushRef="#br0" timeOffset="154863.37">8191 11732 297 0,'1'1'99'16,"-1"-1"-56"-16,0 0 14 16,0 0-1-16,0 0-18 15,0 0-8-15,2 0-8 16,7 0-12-16,10-10 7 0,11-15-1 15,12-9 11-15,10-12-18 16,7-11 1-16,7-10-6 16,7-6-1-16,0-7 1 15,1-1-3-15,0 4 2 16,-5 11-5-16,-5 10 4 16,-9 7-5-16,-7 11 7 15,-11 6-8-15,-7 8 6 16,-9 9 0-16,-3 1-3 15,-5 4 3-15,3-1-4 16,-2 1 6-16,-1 2-8 16,-1-1 8-16,3-2-8 0,1-1 6 15,-3-1 0-15,1 2-4 16,-8 0 0-16,0-4-25 16,-3-7-27-1,-3-5-81-15,-6-5-250 0</inkml:trace>
  <inkml:trace contextRef="#ctx0" brushRef="#br0" timeOffset="155152.59">8845 10605 496 0,'0'0'45'0,"4"0"-61"15,12 0 2-15,11 2 18 0,13-1 17 16,8 3-6-1,3 2 6-15,-5 2-8 0,-7 8 1 16,-8 0-8 0,-7 7 6-16,-11 4 7 0,-10 2 1 15,-3 15 6-15,-12 5 13 16,-13 6-7-16,-2 1-21 16,0-8 0-16,8-2-12 15,1-2 5-15,8-5-6 16,5-1-10-16,2-6-46 15,-6-12-83-15,-9-17-381 16</inkml:trace>
  <inkml:trace contextRef="#ctx0" brushRef="#br0" timeOffset="155684.59">6597 10778 612 0,'0'0'28'0,"0"12"-28"15,-6 9 4-15,2 14 0 16,-1 12 9-16,4 7-13 15,1 0 2-15,0 2-3 16,10-1-18-16,15-2-46 16,5-8-83-16,3-13-243 15</inkml:trace>
  <inkml:trace contextRef="#ctx0" brushRef="#br0" timeOffset="156185.25">9233 11423 456 0,'0'-4'68'16,"0"4"-50"-16,0 0 18 16,0 0 25-16,0 0-18 15,0 0-12-15,0 2-13 16,3 23-11-16,3 16 0 0,5 16-2 15,2 14 4-15,2 5-12 16,9 9 6-16,7 0-19 16,-3 2-81-16,-10-12-258 15</inkml:trace>
  <inkml:trace contextRef="#ctx0" brushRef="#br0" timeOffset="157148.04">6684 10296 157 0,'0'2'13'15,"0"-2"-8"-15,0 0 31 16,0 0 14-16,1 0-26 16,-1 0-5-16,0 0 0 15,0 0 3-15,0 0-3 16,0 0-12-16,8 0-8 15,3-9-27-15,3-11-37 0</inkml:trace>
  <inkml:trace contextRef="#ctx0" brushRef="#br0" timeOffset="157352.49">6779 10136 237 0,'-11'0'186'16,"0"0"-177"-16,5 0 39 15,4 0 7-15,1 6-24 16,1 18-21-16,0 16-11 16,4 20 5-16,18 14-6 15,7 10 8-15,8 11-6 16,7 12 6-16,4 7-7 0,-6 10-37 16,-9-1-294-1</inkml:trace>
  <inkml:trace contextRef="#ctx0" brushRef="#br0" timeOffset="170624.26">4444 11054 57 0,'-12'1'5'15,"0"4"-16"-15,5 2 3 16,0-1 8-16,0-1 0 0,1-1-1 16,3-1-2-16,-1-2 2 15,4 2 1-15,0-1-38 16</inkml:trace>
  <inkml:trace contextRef="#ctx0" brushRef="#br0" timeOffset="171764.4">4444 11054 81 0,'-76'40'38'0,"76"-40"-16"16,0 0 6-16,0 0 6 15,0 0 0-15,1 0-13 16,-1 0-8-16,0 0-7 15,0 0-1-15,0 0 4 16,0 0 10-16,0 0 1 16,0 0 2-16,0 0-3 15,0 0-4-15,0 0 1 0,0 0-7 16,0 0-1-16,0 0-6 16,0 0-2-16,0 0 2 15,0 2-4-15,0-2 4 16,0 1-2-16,0-1 3 15,0 0-6-15,0 0 7 16,0 0-2-16,0 0 4 16,0 0-2-16,0 0 3 15,0 0 0-15,0 0 0 16,0 0 0-16,0 0-6 16,0 0 6-16,0 0-9 15,0 0 4-15,0 0-7 0,0 0 5 16,0 0-2-16,0 0 1 15,0 0 1-15,0 0 0 16,0 0 2-16,0 0-5 16,0 0 4-16,0 0-2 15,0 0 1-15,2 0 0 16,-1 0 0-16,-1 0 1 16,2 0-2-16,-2 0 2 15,0 0-1-15,0 0 1 16,0 0-2-16,0 0 2 15,1 0-1-15,1 0 0 16,-2 0 0-16,0 0-1 16,0 0 2-16,0 0-2 0,0 0 3 15,0 0-4-15,0 0 3 16,0 0-2-16,0 0 2 16,0 0-2-16,0 0 1 15,0 0 0-15,0 0 0 16,0 0 0-16,0 0 0 15,0 0 0-15,0 0-1 16,0 0 2-16,0 0-3 16,0 0-3-16,0 0-1 15,0 0-3-15,4 0-1 16,5-3-4-16,-2-2 15 16,2-1-4-16,-2-1-13 0,4 4 1 15,0-6-3-15,-1-1 2 16,2 0 11-1,-1-2-5-15,-1-1-6 16,3 1-5-16,-1-1-9 0,1 1 16 16,0-3-22-16,3-1-8 15,-4 1 6-15,-2 3-3 16,0 3 22-16,-3 1 15 16,-4 4 5-16,0 1-2 15,0 0 6-15,-2-2 2 16,-1-2 6-16,5-3-6 15,-2-3-2-15,2-2 0 16,4-2-4-16,-1-3 1 0,7-1-2 16,-3 4 0-1,0 2-9-15,1 4 4 16,-4 4-8-16,2-2 6 16,2 4 5-16,0-3-4 0,0 1 2 15,0 0-4-15,0 0-10 16,0 1 11-16,-1 2 1 15</inkml:trace>
  <inkml:trace contextRef="#ctx0" brushRef="#br0" timeOffset="172459.55">5202 10433 4 0,'15'-15'7'0,"2"-4"11"16,6 1-4-16,-2-3-10 16,9-2-3-16,-2-1-1 15,3-8 2-15,3 1-4 16,-2-3 3-16,3-2-6 0,-5 2 4 16,4-5 2-16,-4 3-2 15,3-2 1-15,0 1 2 16,-1 2 1-16,1-1-3 15,0 1 2-15,-2 2-3 16,-1-1 3-16,0 1 8 16,-5 1 5-16,-2 5 3 15,-6 2-3-15,-3 1-6 16,-4 3-9-16,-1 3 3 16,-6 4-3-16,-1 4 3 15,-2 4-2-15,0 1 4 16,0 1-3-16,0 0-2 0,6-1 0 15,4 3-2-15,5-1 4 16,1-2-4-16,4-2 4 16,3 1-4-16,3 1 4 15,-1 0-4-15,2 3 4 16,-3 0-2-16,-5 2 0 16,2 0 0-16,-5 0-2 15,-1 0 4-15,-3-2-2 16,0 0 0-16,-8 1 0 15,-1 1 1-15,-3-2 5 16,0 1 18-16,0 0 55 16,0 1-6-16,-4-2-49 15,-11 0-24-15,0 2-20 0,-6 0-37 16,-1-1-56-16</inkml:trace>
  <inkml:trace contextRef="#ctx0" brushRef="#br0" timeOffset="172729.43">6043 9531 221 0,'8'0'2'0,"3"2"-4"15,0 1 2-15,2 0 0 0,2 1 4 16,1 2 2-16,-2 7 3 15,2 3 1-15,-5 3-4 16,-5 6 2-16,0 6-2 16,-6 3-2-16,0 5 5 15,0 2-4-15,-2-5-3 16,-7 0-3-16,-1-2-16 16,-2-4-24-16,6-4-40 15</inkml:trace>
  <inkml:trace contextRef="#ctx0" brushRef="#br0" timeOffset="173876.87">7692 9460 141 0,'0'-3'36'0,"0"1"34"16,0 1 11-16,0 1-20 0,0 0-21 16,0 0-20-16,0 0-10 15,0 0-6-15,0 0-9 16,3 0 0-16,12 1 6 15,9 6 4-15,8 0-1 16,14 2 0-16,15 2-2 16,16-1 3-16,15 1-2 15,8 1-2-15,5-1 2 16,1-1-3-16,-2-3 4 16,-4-3-2-16,-8-1 1 15,-5-3-3-15,-10 0 3 16,-4 0-1-16,-13 0-1 0,-9 1 0 15,-16 6-1-15,-9-1 1 16,-12-2-3-16,-8 0 5 16,-4-4-4-16,-2 2 4 15,0-2 1-15,0 0 0 16,1 0 0-16,-1 0-2 16,0 0-5-16,-3 0-22 15,-13-12-54-15,-5-4-81 16,-6-2-68-16</inkml:trace>
  <inkml:trace contextRef="#ctx0" brushRef="#br0" timeOffset="174097.3">8867 9437 287 0,'-12'-4'52'15,"3"1"17"-15,6 2-21 0,3 1-24 16,0 0-20-16,0 0-12 16,0 0-2-16,9 3 8 15,6 15 6-15,4 6 8 16,-1 3-1-16,-2 4-1 15,-5-1-4-15,-6 0 1 16,-5 0-3-16,0 1 1 16,-14 2-2-16,-10 5 2 15,-9 1-2-15,-5 5-15 16,-7 2-37-16,-3-5-72 16,-10 0-98-16</inkml:trace>
  <inkml:trace contextRef="#ctx0" brushRef="#br0" timeOffset="174708.59">6639 10250 10 0,'0'73'122'16,"4"16"-114"-16,11 14 47 16,9 8-7-16,4-2-27 15,5-5-11-15,4-4-9 16,6-7 2-16,-1-4-4 15,3-6-12-15,4-9-17 16,0-6 3-16,4-8 4 0,2-10 8 16,10-7-7-1,11-9 8-15,5-11 13 16,12-6-10-16,1-7-62 16</inkml:trace>
  <inkml:trace contextRef="#ctx0" brushRef="#br0" timeOffset="174988.84">9154 10715 264 0,'0'-25'-6'16,"0"-3"-23"-16,0 1 31 15,0-1 8-15,4 6-7 16,4 3-3-16,1 3-1 16,6 0-20-16,1 0-13 15,-5 0-97-15</inkml:trace>
  <inkml:trace contextRef="#ctx0" brushRef="#br0" timeOffset="175296.01">8961 10367 400 0,'13'0'-55'0,"14"0"-43"16,13 0 94-16,-4-1 4 15,-2 1 1-15,-4 0-1 16,-6 6-1-16,-5 14 2 16,-7 10-1-16,-12 4 3 15,0 8-1-15,-18 6 6 16,-10 2-1-16,-2 1-4 0,0 2-2 15,5-4-7-15,4-4-7 16,0 0-57-16,2-6-49 16</inkml:trace>
  <inkml:trace contextRef="#ctx0" brushRef="#br0" timeOffset="176555.99">7460 11522 245 0,'-9'0'30'0,"4"0"-14"15,3 0 20 1,1 0-15-16,1 0 0 16,0 0-9-16,0 0-9 0,8 1-4 15,17 10 1-15,11 2 1 16,16-4-1-16,5-6 3 15,11-3-3-15,9-5 4 16,10-16-4-16,8-4 2 16,5-7-2-16,-3 4 0 15,-1-4 1-15,-11 1-1 16,-4 1-1-16,-10-1-13 0,-5-1 10 16,-8 1-17-1,-8 2 9-15,-6-2-7 16,-6 2 8-16,-8 0 9 15,1 1 2-15,-7 2 5 0,0-1-2 16,-3 4 9-16,-4 1-7 16,0 1 5-16,0 1-8 15,-1 2 3-15,-1 1-4 16,6-1 1-16,-2 0 0 16,-1 5-4-16,0-1 6 15,-2-2-6-15,1 3 4 16,-4-1-7-16,3 0-1 15,-7 1-11-15,2 4-3 16,-5 2-8-16,-3 2-5 16,-3 1-14-16,0 2-11 15</inkml:trace>
  <inkml:trace contextRef="#ctx0" brushRef="#br0" timeOffset="181377.15">5193 12128 10 0,'-9'-5'135'0,"0"4"-105"15,4 1 6-15,1 0 10 16,1-1-20-16,-4 1-5 16,1 0 0-16,1 0 0 15,-2 0-4-15,-1 0 4 16,-1 0-5-16,3 0 1 16,2 0 7-16,1 0-5 15,3 0 9-15,0 0-7 0,0 0 0 16,0 0-8-1,0 0 0-15,0 0-2 0,0 0-3 16,0 0 0-16,0 0-4 16,0 0 0-16,0 0-4 15,0 0 0-15,0 0-4 16,0 0 2-16,0 0-3 16,0 0 3-16,6-2 7 15,4-2-8-15,2 0 7 16,5-2-9-16,6 2 9 15,6 1-7-15,2-1 7 16,-1 3-8-16,0 1 7 16,-2 0-2-16,-3 0-5 15,-7 0 7-15,-6 0-8 16,-6 7 6-16,-6 7-5 0,0 8 6 16,-3 11-3-16,-16 8 11 15,-4 0-5-15,1 1-4 16,3-7 3-16,3-4-2 15,2-8 2-15,5-5-2 16,3-8 2-16,4-5-3 16,2 0-1-16,0-5-1 15,0 0 1-15,0 0-2 16,0 0-2-16,0 0 2 16,0 0-2-16,8 0 6 15,4 2-1-15,10 1 4 16,3-3-1-16,3 2 3 0,4-2-3 15,2 0-1-15,-4 0 2 16,1 0-7-16,-7 0 7 16,-6 0-5-16,-5 0 3 15,-7 0-3-15,-3 0 0 16,-3 0-1-16,2 0-4 16,2 0-11-16,4 0-15 15,5-2-24-15,-1-1-39 16,-3 2-106-16</inkml:trace>
  <inkml:trace contextRef="#ctx0" brushRef="#br0" timeOffset="182104.19">5714 12594 379 0,'-21'15'119'15,"2"-3"-117"-15,7 0 11 16,3-4 42-16,0-3-15 16,2 0-29-16,-4 0-7 15,-7 1-3-15,-8 2 7 16,-10 0-1-16,-12-1-5 16,-10 0 8-16,-5-7-3 15,-8 0 7-15,-1 0-10 0,-2-12 2 16,0-13-3-16,0-7-1 15,0-6-3-15,12-8-1 16,8-2 0-16,11-4 5 16,9-2-5-16,7 2 3 15,5 5-1-15,6 4 2 16,6 4-3-16,3 4 1 16,5 5 1-16,2 2-1 15,2-1-3-15,21-6 2 16,12-7-2-16,12-8 5 15,3 2-5-15,5 3 4 16,-6 8-1-16,-3 8-1 16,-5 6-1-16,-3 5 0 0,-1 6 3 15,-1 2-2-15,0 2 4 16,1 2-5-16,0 3 4 16,2 2-3-16,4 1 3 15,3 0-1-15,-1 0-1 16,1 11 2-16,-3 4-4 15,0 5 4-15,-1 4-1 16,0 3 1-16,-2 1-3 16,-3-2 2-16,-4 2 0 15,-2 0-1-15,-4-1 2 16,-2 7-4-16,-7 6 6 16,0 8 0-16,-6 16 2 0,-3 2-2 15,-8 6 6-15,-1-1-2 16,-4-3 0-16,-14 2-3 15,-7 0 2 1,-8-1 2-16,2-5-4 0,-5-6 0 16,3-8-5-16,5-11 3 15,0-6-2-15,7-7-1 16,7-9-15-16,3-4-27 16,3-1-42-16,-1 2-85 15</inkml:trace>
  <inkml:trace contextRef="#ctx0" brushRef="#br0" timeOffset="196444.36">11172 8660 616 0,'-7'0'9'0,"4"0"-14"16,3 0 5-16,0 0-2 15,0 0 5-15,19 0-5 16,17 0 3-16,10-15 2 16,4-1 1-16,0 0 0 15,-5-1-3-15,-1 6 3 16,-2 1-4-16,-3 5 2 16,4 2-3-16,-9 0 1 0,2 3 1 15,-5 0-2 1,-4 0 3-16,-2 0-3 15,-7 8 1-15,-3 1-2 16,-4-1 3-16,-3-1-4 0,-2 3 5 16,0 1-5-16,0 4 6 15,2 4-3-15,1 5-2 16,1 5 2-16,-1 5 2 16,1 7 0-16,-4 11-3 15,-1 6 3-15,0 13-1 16,-1 3 2-16,2 5-3 15,0 3 2-15,-2 2 1 16,7 6-1-16,-1 6 4 16,4 14-2-16,-2 12 5 15,2 10-7-15,0 12 3 16,4-3-4-16,-2-3 4 16,3-10-2-16,1-18-1 0,-2-11 4 15,4-7-6-15,0-1 6 16,-1 6-4-16,0 5 6 15,-2-2-3-15,-4-3-1 16,3-7-5-16,-1-5 1 16,-3-11 2-16,-2-7-4 15,-1-16 4-15,-6-12-4 16,0-11 5-16,-5-10-3 16,0-5 1-16,0-5-1 15,0-5 6-15,0 0-2 16,0-1 2-16,-6 6 6 15,-15 1-8-15,-7 1 2 0,-6 5-6 16,-8-2 3-16,-6-2 1 16,-4 2-2-16,-4 0 0 15,-4 3-1-15,5 2 3 16,-3 1-4-16,4-1 6 16,5-1-3-16,3 1 1 15,4 1-5-15,5 0 4 16,5-3-3-16,10-5 4 15,6-4-4-15,7-3-1 16,9-4 2-16,0 0-17 16,3 0-35-16,22 0-69 15,8-12-47-15,0-16-273 16</inkml:trace>
  <inkml:trace contextRef="#ctx0" brushRef="#br0" timeOffset="199944.49">12817 10415 614 0,'-3'3'2'0,"0"-3"0"0,1 0 7 15,2 0 10-15,0 0-11 16,0 0-10-16,0 0 2 16,0 0-4-16,0 0 4 15,0-28-2-15,0-14 5 16,-3-18-2-16,-6-14-1 15,-4-6 1-15,-4-8-4 16,3-5 2-16,0 1-2 0,4 10 2 16,5 20-2-16,4 21 5 15,1 22-3 1,0 13 3-16,0 6-1 16,0 0-4-16,10 0-5 0,17 17 6 15,6 16 8-15,4 16-4 16,-1 16 6-16,2 14-7 15,0 2 4-15,5-3-3 16,-3-11-1-16,-4-19-1 16,-5-11-1-16,-9-17 2 15,-8-10-4-15,-5-7 5 16,-6-3-4-16,-3 0 7 16,0-36 3-16,0-24 3 15,0-26-7-15,0-15-3 16,0 6 1-16,0 16-2 15,0 24 2-15,0 24-3 16,0 18 2-16,0 10-20 0,0 3-18 16,3 7-77-16,7 19 1 15,-1 12-47-15</inkml:trace>
  <inkml:trace contextRef="#ctx0" brushRef="#br0" timeOffset="200264.58">13313 10058 447 0,'0'0'53'16,"1"0"-52"-16,1 0 21 16,1 0 14-16,8-15-10 15,8-13-22-15,3-11-1 16,1-4-3-16,-6 3 2 0,-7 7-1 16,-10 6-1-16,0 7 2 15,-4 8-2-15,-16 10 5 16,0 2-1-16,-3 4 19 15,1 21-14-15,0 7-3 16,7 7 11-16,3 2 2 16,7 0-3-16,5-3-11 15,0-1 6-15,15-4-11 16,6-4 3-16,9-5-4 16,3-6 3-16,7-11-3 15,0-7-25-15,-1-18-36 16,-9-21-15-16,-13-10-77 15,-14-1-63-15</inkml:trace>
  <inkml:trace contextRef="#ctx0" brushRef="#br0" timeOffset="200417.21">13514 9911 254 0,'-15'-12'151'16,"6"5"-19"-16,9 4-32 15,0 1-61-15,0 0-35 16,25-7-7-16,18-6 6 16,15-7 0-16,5 1 0 15,-6 0-2-15,-7 5 2 16,-13 2-3-16,-11 2-12 15,-13 1-34-15,-13 2-25 16,0-2-44-16,-28-2-106 16</inkml:trace>
  <inkml:trace contextRef="#ctx0" brushRef="#br0" timeOffset="200612.7">13555 9524 413 0,'-4'-3'108'15,"4"3"-100"-15,0 0-4 16,7 15-3-16,16 20 51 15,2 16 6-15,5 12-36 16,-8 2-4-16,-3 0-1 16,-2-4 3-16,-7-4-9 15,-2-7-10-15,-4-7 1 16,5-9-2-16,0-8 0 16,9-10-28-16,4-15-39 15,4-4-123-15</inkml:trace>
  <inkml:trace contextRef="#ctx0" brushRef="#br0" timeOffset="201152.25">13950 9722 618 0,'-18'0'29'15,"8"0"-29"-15,8 0 18 16,2 4-1-16,0 25-6 16,3 23-11-16,9 20 23 0,3 13-15 15,9-6-3-15,1-11-2 16,-1-9 2-16,3-13-5 16,-5-14 1-16,-5-11-1 15,-6-12-1-15,-6-9 2 16,2-4-12-16,5-38 1 15,2-20 8-15,-2-19-3 16,-8-5-4-16,-4 11 2 16,0 16-4-16,0 21 6 15,0 20 7-15,-2 13-2 16,2 5 4-16,0 0-6 16,8 15 3-16,16 15 3 15,7 10 9-15,5 6-5 0,-4-7-7 16,1-7 1-1,-6-7-3-15,-4-13 1 16,-6-6-2-16,-4-6 3 16,-3-6-6-16,-6-27 2 0,-4-16 3 15,0-13 0-15,0-5 2 16,-16 6-4-16,-7 8-4 16,3 16-5-16,0 13 11 15,8 12-3-15,8 7-10 16,4 5-8-16,0 5-60 15,0 17-77-15,6 2-1 16</inkml:trace>
  <inkml:trace contextRef="#ctx0" brushRef="#br0" timeOffset="201720.07">14467 9847 284 0,'0'3'278'15,"0"0"-244"-15,0 12 11 16,0 11-10-16,0 11-9 15,1 7-12-15,16-4-8 16,5-5-4-16,5-7-2 16,-1-10 2-16,-3-12-1 15,-8-6-2-15,-5-5-1 16,-3-29-6-16,-7-8 11 16,0-6-3-16,-16 0 1 15,-12 13 1-15,-6 7-2 16,-2 8 4-16,3 10-9 15,6 6 6-15,7 4-13 16,9 0-2-16,7 0-15 0,4 0-4 16,0 0-61-16,18 0-7 15,5-9 41-15,4-3 1 16,-3-2 56-16,-4 4 5 16,-4 8 19-16,-3 2 33 15,4 0-4-15,2 14 19 16,-1 12-5-16,0 11-25 15,-5 10-8-15,-2 3-13 16,2 2-12-16,-3-4-3 16,1-10-4-16,-5-10 4 15,-3-15-6-15,-3-9 0 16,0-4-9-16,0-30 8 0,-6-23-2 16,-5-20 2-16,5 1 4 15,6 12-1-15,0 18 4 16,6 16 3-16,11 4 2 15,1 2-3-15,2 4-3 16,0 2-1-16,-2 5 0 16,1 3 0-16,-5 4-3 15,-3 2 4-15,-2-3-18 16,-6 0-25-16,-3-5-73 16,0-11-65-16</inkml:trace>
  <inkml:trace contextRef="#ctx0" brushRef="#br0" timeOffset="202141.59">14723 9227 604 0,'0'54'-5'16,"6"17"23"-16,6 13 16 16,6-7 5-16,6 4-20 15,1-1-14-15,-2-3-3 16,-1-3-2-16,-5-12 1 15,1-10-14-15,-1-18-28 16,-2-24-48-16,2-10-65 16,0-37 24-16,-1-20 62 15,-4-13-34-15,-3-5 55 0,-6 0 60 16,-3 7 13-16,0 18 41 16,-3 20 8-16,-7 19 34 15,-5 11-7-15,-5 9-70 16,-1 23-21-16,4 10-3 15,5 7 11-15,12-6-6 16,0-4 3-16,16-6 11 16,9-7-7-16,4-4 11 15,-4-6-16-15,3-2 2 16,0-5-10-16,-2-2-1 16,4-2-4-16,1-5-2 15,-1 0 0-15,1-3-4 16,-4-15-43-16,-11-4-74 0,-10 2-158 15</inkml:trace>
  <inkml:trace contextRef="#ctx0" brushRef="#br0" timeOffset="202739.99">12598 10683 672 0,'-9'-3'12'0,"4"1"-13"0,5 2-4 16,0-3 3-1,23-5-1-15,35-8 7 16,31-7 17-16,33-8 7 16,26-8-15-16,22-1 11 0,29-2-8 15,24 2-2-15,23 5-5 16,10 4-6-16,-3 8 1 16,-16 0-4-16,-22 5 4 15,-22 2-5-15,-27 2 5 16,-25 0-4-16,-26 1 0 15,-23 2 2-15,-21 3-2 16,-18 1 1-16,-13 2 0 0,-14 3 1 16,-6 0-4-16,-2 2 7 15,-6 0-5 1,3 0 0-16,-2 0-2 16,2 0-11-16,1 16-46 0,-5 6-46 15,-11 4-106-15</inkml:trace>
  <inkml:trace contextRef="#ctx0" brushRef="#br0" timeOffset="202921.1">15749 10434 755 0,'-10'0'8'16,"8"0"-10"-16,2 0 4 16,0 0-5-16,0 0 6 15,0 0-4-15,0 0 4 16,0 0-4-16,0 0-1 15,-1 0-11-15,-1 0-23 16,-2 9-15-16,-5 6-73 0,-11 8-375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29:11.0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1607 3305 435 0,'-16'4'15'0,"3"-4"1"16,9 0 22-16,4 0 10 15,0 0-21-15,0 0-12 16,0 0-13-16,0 0 0 16,0 0-1-16,0 0-1 0,0 0 1 15,0 0-2-15,0 0 3 16,0 0-1-16,0 0 4 15,3 0-4-15,4 0 2 16,6 3-1-16,6 1 0 16,4 0 2-16,6 0-4 15,3 0 3-15,7 2 0 16,4-5-1-16,1 1 0 16,4-1 2-16,-3 0-1 15,1 1-5-15,-2 1 4 16,-4 1-4-16,3-1 5 15,-1 1-3-15,1-1 0 0,2 0 1 16,7-2-1-16,1 0 1 16,1-1-2-16,4 0 2 15,-1 0 0-15,4 3-1 16,3-2 0-16,6 2 2 16,6 0-3-16,0-3 1 15,1 0 0-15,-2 0 2 16,-4 0-3-16,-1-2 1 15,3-3 2-15,3-5-3 16,-3 0 4-16,-3 1-4 16,-2 2 2-16,-11 1-2 15,1 1 2-15,-6 2-2 0,-3 0 3 16,1 1-2-16,2-3-1 16,0 1 2-16,0-3-2 15,5-3 2-15,2-1-3 16,4-2 3-16,4-3 0 15,1 2-1-15,4 2 0 16,-5 2 0-16,-2 3 1 16,-1 3-2-16,-3 0 4 15,2-1-4-15,-1 1 1 16,6-1-1-16,9-1 2 16,1-2-1-16,2-1 0 15,-9 1 2-15,-1 2-3 16,-6 0 2-16,2 1-2 0,4 1 3 15,-2-3-3-15,4-1 3 16,-5 0-1-16,-5 1 0 16,-4 0-2-16,-7 3 2 15,-2 0 2-15,-10 3 1 16,2 1 1-16,-8 0-5 16,-3 0 3-16,-4 0-3 15,-1 0 1-15,-1 0 0 16,-5 0 3-16,-4 0-3 15,-2 0 2-15,2 0 1 16,-3 3-2-16,1-1-1 16,-2 0 2-16,5 2 0 0,2-3-3 15,3 0 2-15,1-1 0 16,-1 1-1-16,-3 1 2 16,1-1-4-16,-5-1 7 15,-3 1-9-15,-4-1 6 16,-3 0-2-16,-4 0 0 15,0 0 0-15,0 0 2 16,0 0 3-16,0 0-2 16,0 0 1-16,0 1-2 15,0-1 2-15,0 0-2 16,0 0 0-16,0 0 0 16,0 0 0-16,0 0-2 15,0 2 1-15,0 0-2 0,0 2-35 16,-4 3-86-16,-20-4-462 15</inkml:trace>
  <inkml:trace contextRef="#ctx0" brushRef="#br0" timeOffset="2487.75">6901 2102 452 0,'-39'0'28'16,"11"1"-35"-16,7 17 13 16,6 5 18-16,0 13-5 0,8 10-7 15,-1 12 0 1,5 6 7-16,3 6-5 15,0 4 6-15,0 6-10 16,0 7 2-16,6 3-2 0,10 0 0 16,1-5-4-16,2-10-4 15,9-13 1-15,-2-10-3 16,3-12 1-16,0-8-2 16,-2-5 2-16,1-11-7 15,4-5-41-15,-7-9-61 16,-7-2-136-16</inkml:trace>
  <inkml:trace contextRef="#ctx0" brushRef="#br0" timeOffset="3311.04">7276 3085 458 0,'-4'2'9'16,"4"0"-3"-16,0-2 31 15,0 2 9-15,0 2-27 0,0 2-18 16,0 2 11-16,0-3 1 16,0-2-6-16,0-1-1 15,0-2-2-15,0 0 5 16,0 0 1-16,0 0 2 16,0 0-4-16,0-16 3 15,0-18-4-15,0-21 0 16,-3-15-4-16,0-14-2 15,0-8 3-15,-2-6-9 16,4-5-1-16,-1 2-3 16,2 12 3-16,0 20-6 15,0 26 8-15,0 23 4 0,0 15-2 16,2 5-2-16,10 0-11 16,6 8 6-16,6 20 6 15,3 14 5-15,5 12-2 16,3 11 5-16,4 3-2 15,0 2 1-15,-1-3-3 16,-2-6 2-16,-5-4 0 16,-6-12-6-16,-4-13 4 15,-11-12-3-15,-4-13 6 16,-4-5-7-16,0-2 7 16,0-11 3-16,2-31-6 15,1-15 4-15,-2-22-5 16,-3-9-2-16,0 0-16 0,0-3-3 15,-6 11 7-15,-4 15 13 16,5 22-2-16,1 22 6 16,1 14 12-1,1 7 6-15,2 0-17 0,0 11-16 16,16 24 7-16,9 16 6 16,4 13 11-16,3 3-8 15,6 1 1-15,-1 2-2 16,1-6 0-16,1 1 1 15,-7-8-4-15,-5-9 1 16,-6-7-2-16,-9-12 4 16,-2-10-5-16,-5-3 2 0,-1-9-13 15,-4-7-53-15,0 0-114 16</inkml:trace>
  <inkml:trace contextRef="#ctx0" brushRef="#br0" timeOffset="3879.52">8206 2632 518 0,'-21'-5'0'0,"0"3"12"15,2 2 41-15,2 0-9 16,0 7-29-16,-3 11-8 16,4 13-3-16,2 4 0 15,2 4 1-15,6 2 1 16,6-4-1-16,0 1-4 15,11-3-1-15,13-3-3 16,9-3 1-16,5-7 0 0,1-8-1 16,-2-10-10-16,-4-4-16 15,-5-13-15 1,-6-22 19-16,-8-10 3 16,-10-9 8-16,-4-3 8 0,-4 7 6 15,-16 6 3-15,-2 12 1 16,3 12 22-16,7 11 19 15,7 7 15-15,5 2-33 16,0 0-24-16,0 3-8 16,14 15-7-16,13 11 20 15,4 5-4-15,0 0 0 16,2 0-5-16,3-2 4 16,-5-3-1-16,2 0-2 15,-5-3 0-15,-1-3-6 16,-3-5-18-16,-5-9-54 15,-9-9-44-15,-7-13-142 16</inkml:trace>
  <inkml:trace contextRef="#ctx0" brushRef="#br0" timeOffset="4068.02">8499 2643 350 0,'0'0'124'15,"5"14"-145"-15,14 7 24 16,6 11 15-16,5 4 8 15,1 5-6-15,5 0-9 16,0 0-6-16,1-5-2 16,-4-3-3-16,-5-4 3 15,0-8-23-15,-10-11-46 16,-9-10-70-16,-9-9-175 0</inkml:trace>
  <inkml:trace contextRef="#ctx0" brushRef="#br0" timeOffset="4239.08">8773 2670 431 0,'-15'-6'46'16,"3"6"11"-16,0 0 8 16,-7 17-35-16,0 11-22 15,-4 11 4-15,-2 8-4 16,0 3 2-16,4 0-8 16,6-1 0-16,2-2-3 15,10-5-3-15,3-4-32 16,0-13-39-16,17-21-93 15</inkml:trace>
  <inkml:trace contextRef="#ctx0" brushRef="#br0" timeOffset="4436.06">8856 2699 572 0,'0'-1'18'0,"0"1"25"15,0 0-12-15,0 0-6 16,2 0-21-16,2 18-13 15,5 14 16-15,6 9-5 16,2 7 1-16,0 0-3 16,0-5-1-16,-4-4-36 15,-2-12-48-15,-10-15-63 0,-1-12-171 16</inkml:trace>
  <inkml:trace contextRef="#ctx0" brushRef="#br0" timeOffset="4616.26">8712 2507 599 0,'-5'-4'12'0,"5"1"-10"16,0 1-5-16,8 2 3 16,23-6-13-16,17 0 17 15,10-2 0-15,0 1-5 16,-7 5-85-16,-20 2-157 0</inkml:trace>
  <inkml:trace contextRef="#ctx0" brushRef="#br0" timeOffset="5111.6">9084 2717 383 0,'3'26'84'0,"5"2"-87"16,4 10 16-16,-2-2-1 15,6 1 22-15,-1-2-17 16,0-4-13-16,-6-8 0 16,-6-11-3-16,0-6-1 0,-3-6 2 15,0 0 11-15,0-22 2 16,-4-20-23-16,-4-14-14 16,3-13 25-1,5 1-1-15,0 10-5 0,4 15 4 16,6 19-3-16,9 13 4 15,0 11-9-15,1 0 4 16,4 17 5-16,-6 9 5 16,-2 7 0-16,-4 4-4 15,-3-7-2-15,-3-3-1 16,-3-11 2-16,-1-7-2 16,-2-9 1-16,6 0-2 15,4-13-2-15,6-19 3 0,10-10 0 16,-5 1 6-1,-2 11-7-15,-5 14 3 16,0 13-9-16,-2 3 0 16,7 19 7-16,-2 19 11 0,-2 9 3 15,-5 5-5-15,2-1-5 16,-1-6-2-16,-1-6-1 16,3-11-2-16,-1-10 1 15,6-12-21-15,5-6-57 16,3-26-71-16</inkml:trace>
  <inkml:trace contextRef="#ctx0" brushRef="#br0" timeOffset="5447.72">9762 2588 539 0,'0'16'35'15,"-2"8"-37"-15,-1 5 7 16,3 6 20-16,0-3-7 15,3 1-13-15,11 1-3 16,4-8-2-16,-2-2 3 16,1-6-4-16,-4-10 1 15,0-6-7-15,-1-2-8 16,3-23-6-16,-3-17 19 16,-4-11-9-16,-7-4 10 15,-1 9 0-15,0 13 1 16,-1 13 12-16,-4 12 12 15,4 8 19-15,1 0-31 16,0 0-9-16,1 24-10 0,18 12 9 16,4 9 5-16,2-1-3 15,1-3-3-15,5-4-1 16,-1-7 2-16,-2-5-4 16</inkml:trace>
  <inkml:trace contextRef="#ctx0" brushRef="#br0" timeOffset="5619.25">10108 2569 567 0,'0'0'2'0,"0"19"-5"16,0 9 13-16,0 7 33 15,7 6-31-15,3 0 2 16,-1 1-13-16,-1-1 3 15</inkml:trace>
  <inkml:trace contextRef="#ctx0" brushRef="#br0" timeOffset="7707.61">10164 2706 247 0,'5'0'21'16,"-1"1"-24"-16,3-1 13 0,-1 0 16 15,0 0-2-15,0 0-10 16,2 0-1-16,1 0 0 16,-3-8 7-16,1-8 3 15,1-3-1-15,0-6-12 16,0-4-1-16,1-3 4 16,-1 4-11-16,5 6 1 15,-4 10-3-15,1 6 0 16,2 6-5-16,-1 0-3 15,3 22 10-15,3 14 15 16,1 12 6-16,-6 2-12 16,4-2-1-16,-4-3-7 15,1-5-2-15,1-6-1 0,-4-4 1 16,0-12 2-16,-2-5-2 16,-7-8-2-16,-1-5-2 15,2 0 6-15,-2 0 0 16,0-11 7-16,3-20-4 15,0-13-6-15,3-7 0 16,3 3 0-16,-3 6 2 16,3 13-3-16,-2 10 2 15,0 8-5-15,2 6 4 16,1 5-5-16,3 0-1 16,2 8 1-16,1 18 9 15,-1 7 11-15,3 6 1 0,-6-2-7 16,-2-1-7-16,4-4 3 15,-7-6-5-15,-1-4 1 16,-3-7 0-16,-3-6 3 16,3-4-3-16,-3-2 0 15,0-2 1-15,0 0-5 16,3-1-35-16,6-2-64 16,1-26-182-16</inkml:trace>
  <inkml:trace contextRef="#ctx0" brushRef="#br0" timeOffset="8660.2">11360 2286 542 0,'-5'0'6'15,"5"0"-9"-15,11-6-5 0,17-18 11 16,10-5-3-16,0-5 2 16,-1-3-2-16,-7 1 0 15,-6-3 2-15,-6-4-1 16,-9-3 4-16,-9-5-5 16,0 1 3-16,-21 1-2 15,-9 9 3-15,-3 11-3 16,-2 8 12-16,2 10 9 15,2 7-3-15,4 4 5 16,6 0-13-16,0 27-6 16,9 22-4-16,5 19 0 15,7 14 2-15,0 8 3 16,18-1-4-16,5-5 14 0,4-8-2 16,0-8-13-16,-4-8 2 15,-1-5-4-15,-9-7 4 16,-1-5-5-16,-9-6 4 15,-3-8-11-15,-3-4-22 16,-22-10-27-16,-8-8-66 16,-4-7-106-16</inkml:trace>
  <inkml:trace contextRef="#ctx0" brushRef="#br0" timeOffset="8823.76">11161 2544 490 0,'0'-2'17'16,"0"-3"0"-16,19 0-12 0,20-8-9 15,17-1 17-15,5 1 3 16,5-3-4-16,-2 6-8 16,0 1-1-16,-4 0-2 15,-4 4 1-15,-7-1-4 16,-13-1-46-16,-12-1-79 16</inkml:trace>
  <inkml:trace contextRef="#ctx0" brushRef="#br0" timeOffset="9064.12">11735 1785 535 0,'0'35'-10'0,"0"18"13"15,3 16 18-15,0 9 21 16,0 4-11-16,0 0-17 15,2-1 1-15,1-8-11 16,1-6 2-16,2-8-6 16,4-11 3-16,4-10-14 15,2-13-48-15,3-22-59 16,-3-5-117-16</inkml:trace>
  <inkml:trace contextRef="#ctx0" brushRef="#br0" timeOffset="9379.5">11917 2263 523 0,'-16'36'30'0,"5"8"-29"0,10 6 9 15,1-3 24-15,10-2-8 16,16-6-3-16,6-7-16 16,4-10-3-16,6-11-4 15,-2-10 3-15,-3-1-2 16,-7-16-1-16,-11-18-1 15,-10-10 2-15,-9-8-1 16,-10-1-2-16,-26 3 3 16,-10 8-4-16,-5 13 5 0,1 13-2 15,4 10 5-15,5 6 2 16,8 0-3-16,10 4-3 16,8 13-3-1,12 5 0-15,3 3-4 0,15 4-20 16,21-6-42-16,14-9-60 15,4-13-55-15</inkml:trace>
  <inkml:trace contextRef="#ctx0" brushRef="#br0" timeOffset="9818.89">12249 2191 453 0,'0'-1'111'0,"0"1"-74"15,0 0-11-15,0 15-19 16,0 14 0-16,0 12 7 15,12 4-3 1,7-5-7-16,7-2 1 0,-1-8-3 16,1-3 0-16,2-7-3 15,0-6 3-15,-3-5-1 16,-1-7-3-16,-4-2 0 16,2-4-5-16,2-20 6 15,-5-4-4-15,-4 3 1 16,-8 6 1-16,-7 10 3 15,0 7 0-15,0 2-1 16,8 0 0-16,5 9-9 16,9 12 10-16,6 6 6 15,7-1-1-15,1-2-3 16,0-4 1-16,-1-8-2 16,-6-1 0-16,-3-8 1 0,-3-3-1 15,-7 0 2-15,0-14-2 16,-7-7 5-16,-7-8-6 15,-2-3 3-15,-6 0-3 16,-13 1 4-16,-3 3-5 16,6 3 2-16,2 7-4 15,5 4-6-15,7 0-20 16,2 0-63-16,0-2-134 0</inkml:trace>
  <inkml:trace contextRef="#ctx0" brushRef="#br0" timeOffset="10151.83">13040 1717 392 0,'22'14'9'16,"8"14"-11"-16,1 15 32 15,2 17 36-15,-1 11-12 16,-7 12-9-16,-6 3-7 0,-7-3-10 16,-7-3-5-16,-5-11-9 15,0-8-2-15,0-8-2 16,-2-7-8-16,-5-3 3 15,-1-2-5-15,-1-1 0 16,3-9-42-16,-4-12-92 16</inkml:trace>
  <inkml:trace contextRef="#ctx0" brushRef="#br0" timeOffset="11351.1">7544 4202 404 0,'0'5'15'0,"0"1"-11"16,0-5 14-16,0 1 8 15,2-2-19-15,2 0-3 16,1 0 5-16,0 0 3 16,-3 0 7-16,3 0-3 15,4-21 3-15,4-15 8 16,2-11-8-16,-3-9-8 16,0-7-6-16,-6-2-4 0,0-7 0 15,-3-3 0-15,-3 10-1 16,0 15 2-1,0 19-4-15,0 19 5 16,0 10-4-16,0 2-1 0,6 0-8 16,10 15-6-16,8 16 15 15,7 12 5-15,5 10 0 16,3 1-1-16,0-2 2 16,2-7-4-16,-5-9 0 15,-7-8 1-15,-9-10-1 16,-8-9-1-16,-6-4 0 15,-3-5 0-15,-2 0 3 16,4-18 3-16,-1-18 0 0,2-13-2 16,-4-12-5-16,-2 1 2 15,0 2-2 1,0 5 1-16,-8 12 0 16,5 11-1-16,0 13 2 0,3 8-4 15,0 9 3-15,0 4-13 16,21 22 8-16,6 12 5 15,9 10 5-15,3 8-1 16,-2-3 0-16,1-5 1 16,-7-4-3-16,-4-11 3 15,-7-4-7-15,-1-8 7 16,-7-7-6-16,-6-1 3 0,0-8-4 16,-5-2-23-16,1-3-52 15,-2 0-66 1</inkml:trace>
  <inkml:trace contextRef="#ctx0" brushRef="#br0" timeOffset="11890.98">8386 3875 489 0,'0'0'49'16,"-12"4"-38"-16,4 9 20 15,-3 5 7-15,5 7-14 16,1 4-15-16,5 3-4 15,0-4-1-15,6-4-2 0,12-6-2 16,0-4 0 0,4-7-1-16,-1-7 3 15,-1 0-8-15,-3-13-3 16,-5-19 4-16,-7-11 0 0,-5-3-3 16,0 2 5-16,-3 8 6 15,-8 12-4-15,4 10 12 16,2 7 21-16,1 7 4 15,4 0-17-15,0 0-16 16,0 0-13-16,3 14 1 16,12 7 12-16,4 2-3 15,2 1 2-15,1-3-2 16,-1-4 2-16,0-5-3 16,-2-8-14-16,1-2-13 15,-5-2-17-15,-2-14-38 16,-7-15 20-16,-6-3-26 0,0-3 64 15,-3 8 25-15,-7 7 15 16,5 7 55-16,2 9-8 16,3 2 2-16,0 2-50 15,11 0-20-15,14 13 6 16,13 9 10-16,3 6 1 16,-1 3-8-16,6-2 3 15,-3-3-6-15,-2-1 4 16,-3-2-5-16,-8-7-12 15,-9-5-34-15,-11-9-50 16,-10-4-73-16</inkml:trace>
  <inkml:trace contextRef="#ctx0" brushRef="#br0" timeOffset="12079.47">8901 3678 573 0,'-12'0'13'0,"2"18"5"16,-5 14-6-16,-4 11 19 15,-4 10-17-15,-4 1-8 16,4 2 2-16,0-8-4 16,10-5-3-16,4-8 3 15,6-11-6-15,3-8-1 16,0-9-44-16,19-7-59 16,2-20-170-16</inkml:trace>
  <inkml:trace contextRef="#ctx0" brushRef="#br0" timeOffset="12363.71">9216 3763 633 0,'-16'0'8'0,"10"0"-6"15,6 0 16-15,0 0-8 16,17 0-14-16,11 0 4 16,5-6 2-16,3 0 2 0,-2 4-3 15,1-1 3-15,-6 3-5 16,3 0 1-16,-3 0 1 16,-2 0-2-1,1 3-10-15,5-2-39 0,3-1-51 16,4-1-131-16</inkml:trace>
  <inkml:trace contextRef="#ctx0" brushRef="#br0" timeOffset="12799.99">9931 3522 650 0,'-16'0'-3'0,"12"0"14"15,4 0 25 1,0 0-27-16,10 0-16 0,20-13 2 16,5-6 8-16,2-5 0 15,-6-6-3-15,-3 0 3 16,-4 0-3-16,-9-3 3 16,-9 1-6-16,-6-5 4 15,0 0-4-15,-19 0 2 16,-10 6-3-16,-3 5 2 15,-3 6 4-15,-1 10-4 16,7 3 2-16,3 7-2 0,13 0 3 16,3 13 2-16,4 20-3 15,6 15 0 1,0 14 2-16,4 10 1 16,14-1 8-16,4 5 2 0,-1-3-3 15,1-1-1-15,-2-6-5 16,-7-8 1-16,0-4-5 15,-4-12 3-15,-2-7-2 16,-7-10-5-16,0-8-36 16,-4-10-24-16,-21-7-44 15,-12-7-251-15</inkml:trace>
  <inkml:trace contextRef="#ctx0" brushRef="#br0" timeOffset="12980.05">9713 3756 541 0,'-20'-7'17'0,"12"2"-16"15,8 3 6-15,8-2-3 0,34-5-16 16,19-4 12-16,17-7 8 16,5 4 5-16,-6 2-8 15,-9 5-4-15,-10 6-2 16,-15 3 3-16,-16 0-27 16,-11 0-22-16,-12 0-18 15,-2 0 2-15,-2-1-59 16</inkml:trace>
  <inkml:trace contextRef="#ctx0" brushRef="#br0" timeOffset="13231.18">10200 3207 571 0,'-3'4'-2'16,"3"12"2"-16,0 19-1 15,0 19 29-15,3 20 10 16,9 4-17-16,-6-2-7 16,3-1 1-16,-2-5-10 15,0-10 1-15,1-6-6 16,-4-12 3-16,1-9-3 16,-2-10 1-16,-1-8-2 15,4-8-26-15,1-7-59 16,6-14-103-16</inkml:trace>
  <inkml:trace contextRef="#ctx0" brushRef="#br0" timeOffset="13623.14">10440 3636 597 0,'-24'19'-2'0,"9"4"3"16,12 0 12-16,3 1 10 16,7 2-17-16,22 4-3 15,11-2-2-15,6-6 2 0,-1-4 0 16,-6-7-3-16,-11-5-1 16,-10-5-1-16,-14-1-1 15,-4 0 3-15,0-17 5 16,-4-11 3-16,-16-6-7 15,-3 0 6-15,-9 8 8 16,-2 2 13-16,-3 6 4 16,2 6-16-16,4 5-4 15,1 7-13-15,7 0 4 16,6 0-5-16,7 11 1 16,10 4-3-16,0-2-20 15,24 0-23-15,16-4 5 0,12-9-32 16,3-2-46-16,-3-20-60 15</inkml:trace>
  <inkml:trace contextRef="#ctx0" brushRef="#br0" timeOffset="14066.95">10708 3558 477 0,'0'-3'78'16,"0"3"-3"-16,0 0-37 16,0 3-13-16,0 23-20 15,0 11 1-15,9 9 3 16,10-2-4-16,2-4-4 15,7-6 0-15,-1-8 3 16,1-6-4-16,-1-10 0 16,-10-6-2-16,-1-4 0 0,-6 0-2 15,-4-20 3-15,2-16 6 16,-7-14-4-16,1-4 1 16,-2 5-1-1,0 13 1-15,0 14-5 0,0 15 6 16,0 7-3-16,1 0 0 15,13 2-7-15,11 18-1 16,11 10 6-16,7 8 5 16,0-3-1-16,3 1-1 15,-3-11 1-15,-1-10-2 16,-2-8 0-16,-7-7 2 16,-5 0 0-16,-5-15-2 0,-7-15 3 15,-4-11 0-15,-10-8-3 16,-2-6 2-1,-11 3-3-15,-8 8 3 16,1 10 0-16,0 15 1 0,10 13-1 16,1 6-3-16,0 0-9 15,2 21-20-15,5 10-65 16,0-5-147-16</inkml:trace>
  <inkml:trace contextRef="#ctx0" brushRef="#br0" timeOffset="14231.51">11764 3766 562 0,'0'3'124'0,"0"-3"-126"16,0 0 3-16,0 0-1 16,4 3-3-16,5 6-3 0,4 5-19 15,-5 0-112-15,-7-5-357 16</inkml:trace>
  <inkml:trace contextRef="#ctx0" brushRef="#br0" timeOffset="22954.81">6149 11375 531 0,'-25'-7'3'15,"-1"1"-2"-15,17 4 26 16,-1 2 9-16,1 0-11 16,0 0-10-16,-4 0-4 15,1 4-6-15,-6 7 6 0,4 3-4 16,-6 4 3-16,-7 12-5 16,3 2-1-16,0 4 0 15,2 0-2 1,7 2 2-16,0-1-4 0,3 5 3 15,9 2-3-15,0 1-1 16,3 0 2-16,0-2-1 16,6-2 2-16,8 0-4 15,2 3 4-15,3 2-2 16,2 1 0-16,4 0 1 16,2 3 0-16,-2-1 0 15,5-2 0-15,4 0-1 0,2-3-1 16,0-4 2-16,3-3-5 15,4-2 5 1,0-6-4-16,9-1 3 16,6-1-1-16,-1-5 5 0,8-2-5 15,1-5 2-15,-2-5-2 16,0-9 2-16,-3-1 0 16,2 0-2-16,1-18 2 15,-2-4 0-15,-1-5 0 16,-3-3-1-16,-3-4 1 15,-5-3-2-15,-9 3 2 16,-6-4 1-16,-7 3-3 16,-9 1 2-16,1-6 0 0,-10-1 1 15,-1-2-1-15,-8-4-1 16,-1-3 0 0,0-6-1-16,0-5 2 15,-11-8-2-15,-4-3 3 0,0-3-4 16,-5 4 3-16,-3 0-2 15,-3 8 3-15,-6 5-2 16,-6 8 3-16,-3 11-1 16,-9 7-1-16,-2 6 4 15,-6 8-2-15,-3 4 3 16,2 6-2-16,-5 5-1 16,0 3-2-16,-5 0 3 0,-1 2-2 15,-7 12-1 1,5 1 1-16,8 4-3 15,10 1 2-15,13-3-1 16,12-3 2-16,10-7-3 0,13-2 0 16,3-2-4-16,3 2-19 15,0 11-21-15,0 9-23 16,0 11 17-16,3 4-62 16,12-6-82-16</inkml:trace>
  <inkml:trace contextRef="#ctx0" brushRef="#br0" timeOffset="23408.18">6742 11644 531 0,'-29'0'4'15,"0"0"-4"-15,-3 0 19 16,4 4 24-16,-5 9-19 16,8 2-13-16,1 5-3 15,9-1-3-15,3 2-3 16,5-2 1-16,4 4-4 16,3 2 2-16,1-2-3 15,22 5 3-15,8-2-3 16,6 1 2-16,9-1 1 15,5-2-2-15,-2 2 1 0,-4 0-2 16,-7-3 2-16,-5 0-1 16,-12-1-1-16,-6-8 1 15,-10 2-1-15,-5-4 4 16,-3 1-1-16,-27 2 10 16,-14 6 5-16,-11 1 6 15,-3-2-13-15,0-2 0 16,9-9-3-16,12-5-5 15,13-4 1-15,15 0-17 16,9-14-33-16,0-13-93 16,3-8-267-16</inkml:trace>
  <inkml:trace contextRef="#ctx0" brushRef="#br0" timeOffset="24411.14">7383 11376 408 0,'-20'2'14'0,"5"-2"-7"0,5 0 41 16,3 0-12-16,6 0-7 16,-1 0-14-16,1 2-6 15,1-1-7 1,0-1 3-16,0 0 0 0,0 0 0 15,0 0-3-15,0 0-2 16,0 0 1-16,0 0-1 16,0 0 0-16,0 0-2 15,0 0 2-15,0 0-4 16,0 0 8-16,0 0-5 16,0 0 3-16,0 0 0 15,0 0 0-15,0 0 1 0,0 0-1 16,0 0-1-1,0 0 0-15,0 0 4 16,0 1-6-16,0-1 5 16,0 0-2-16,0 0-1 0,0 2-1 15,0-2 0-15,0 0 1 16,0 0-2-16,0 0 3 16,0 0-3-16,0 0 2 15,0 1 3-15,-2 1 6 16,2-2 4-16,0 1-4 15,0-1 3-15,0 0-4 16,0 0-1-16,0 0-3 16,0 0-5-16,9 0-4 0,18 0 9 15,14-12 1 1,14-11-2-16,12-13 1 16,10-10-2-16,1-1 3 15,6-2-6-15,0 7 1 0,0 3 0 16,-1 2 0-16,0-1-2 15,-7 1 3-15,-3 1-1 16,-9 1-1-16,-11 4 2 16,-11 8-2-16,-15 3 2 15,-7 8-5-15,-12 6 6 16,-5 4-4-16,-1 0 2 16,-2 2 0-16,0 0 1 15,0-1-3-15,1 1 1 16,5-2 0-16,3 0-1 15,6-3 2-15,2 0-3 16,0-2-1-16,-3 1-40 0,-7-2-57 16,-7 0-74-16</inkml:trace>
  <inkml:trace contextRef="#ctx0" brushRef="#br0" timeOffset="24748.24">8225 10730 556 0,'-4'3'34'0,"4"-3"-35"16,0 0-5-16,12 0-16 0,23 4 22 15,10 2 1-15,11 0 5 16,-5-1-6-16,0 1 2 15,-9 3-2-15,-11 1 1 16,-6 5 0-16,-12 1-1 16,-8 2 7-16,-5 7 10 15,0 9 16-15,-16 10 3 16,-7 7-19-16,-1-4-9 16,2-5-3-16,3-6-5 15,10-8 2-15,1-1-3 16,1-1-26-16,-6-8-81 15,-7-6-366-15</inkml:trace>
  <inkml:trace contextRef="#ctx0" brushRef="#br0" timeOffset="25199.77">7814 11462 657 0,'-19'-13'4'0,"14"-4"-7"0,5-1-1 16,22-8 2-16,16-3 2 15,10 1 1-15,1 8-3 16,-2 12 2-16,-11 8-2 15,-8 0 1-15,-8 15-3 16,-10 13-1-16,-10 7 4 16,0 4 3-16,-3 1 2 15,-15-1-4-15,-3-9 4 16,2-10-4-16,6-7 4 16,2-10-1-16,8-2 6 15,2-1 5-15,1 0 1 16,0 0-9-16,0 0-8 0,0 0-2 15,19-1-8-15,11-9 13 16,7-3 0-16,8 0-1 16,1 0 0-16,6-1-1 15,5-1-9-15,4-5-40 16,0-3-37-16,-3-5-143 16</inkml:trace>
  <inkml:trace contextRef="#ctx0" brushRef="#br0" timeOffset="25980.22">8806 10328 389 0,'-21'-7'8'0,"6"5"58"0,-3 2 2 16,0 0-19-1,-1 0-17-15,1 0-7 0,3 1-5 16,-4 7-6 0,8 1 6-16,2-4-8 0,2 0-4 15,6-3-1-15,1-2-2 16,0 2-2-16,-2 0-2 16,-1 10 0-16,-6 8 1 15,-3 11-2-15,0 11 4 16,-3 5-1-16,2 3 7 15,3 3 0-15,2-4-4 16,5-1 1-16,3-6-7 16,0 3 5-16,17-1-4 15,9-4 0-15,9 3-1 16,5-1-2-16,9-2 5 16,6 0-5-16,9-8 2 15,8-5 1-15,0-8-1 0,-3-8-1 16,-6-11-1-16,-8 0-2 15,-6-23 3-15,-2-15 2 16,-5-8 0-16,-4-8-1 16,-7-3-1-16,-9 3 3 15,-6 0-3-15,-13-3 3 16,-3-1-4-16,0-1 3 16,-7 1 0-16,-11 2-1 0,-10 2 0 15,-8 3 2 1,-4 2 1-16,-8 3-2 15,-7 6 5-15,-3 12-3 16,-6 8 5-16,5 12-5 0,1 8 1 16,2 0-4-16,7 1 0 15,15 13-1-15,4 1-2 16,18 8-8-16,12 5-20 16,0 6-20-16,34 3-34 15,16-8-41-15,14-12-93 16</inkml:trace>
  <inkml:trace contextRef="#ctx0" brushRef="#br0" timeOffset="26330.91">9798 10508 462 0,'0'3'40'16,"-6"-2"-21"-16,3 2 46 16,3-3-18-16,0 0-28 15,0 4-11-15,13 5-11 16,19 9 7-16,17 4 7 16,13 4 3-16,11 5-5 15,5-5 0-15,-4 2 2 16,0 1-7-16,-5-2-1 15,-6 1-3-15,-5-2 4 0,-10-3-4 16,-9-5 0-16,-10-4 1 16,-10-5 0-16,-4-4-1 15,-6-2-1-15,-1 1 3 16,3-1-12-16,-6-3-46 16,-2-1-112-16</inkml:trace>
  <inkml:trace contextRef="#ctx0" brushRef="#br0" timeOffset="26615.15">10630 10444 512 0,'6'0'5'0,"8"0"-19"16,2 19 14-16,3 12 22 15,4 14 29-15,-5 5-11 16,-2 7-15-16,-6-4-15 15,-3-5-1-15,-7-5-4 16,0-5 4-16,-20-5 8 16,-13-3 4-16,-10-3-2 15,-6-3-4-15,3-4-6 16,2-3-5-16,10-7-2 16,10-3-4-16,13-6 3 15,11-1-17-15,14 0-59 16,31-18-104-16,13-17-225 0</inkml:trace>
  <inkml:trace contextRef="#ctx0" brushRef="#br0" timeOffset="27419">11286 10387 570 0,'-5'0'4'0,"5"7"-17"16,0 14 1-1,0 14 24-15,3 15 27 16,9 12-1-16,-3 12-13 0,7 3-8 15,-2 3 17-15,2-2-11 16,-4-6-9-16,0-5-1 16,-2-12-3-16,-2-12-5 15,-4-15 1-15,-2-13-3 16,-1-9-2-16,-1-5 0 16,2-1 1-16,-2 0 0 15,0 0 0-15,0 0-1 0,0 0-2 16,0 0-11-16,0 0-12 15,1 0-1-15,-1 0-2 16,0 0 10 0,0 0 7-16,0 0 10 0,0 2-2 15,2 2 1-15,2 3 1 16,5 4 0-16,3 1 2 16,3 4-4-16,0-2 5 15,4 0 2-15,4 1 2 16,4-3-3-16,2 1 2 15,4-2 0-15,5-4-2 16,3-3 1-16,-1-4-5 16,3 0 3-16,3 0-3 15,3-18 3-15,-2-7-1 16,0-4 1-16,-5-8-2 16,-9-4-1-16,-3-5 5 15,-8-3-4-15,-13-2 5 0,-9-4-6 16,-3-7 4-16,-25-4-3 15,-8-2 1-15,-8-4-2 16,-6 1 0-16,0-2-1 16,-4 4-1-16,-3 3 3 15,1 8-3-15,-1 8 4 16,4 11-2-16,5 12 2 16,5 13 1-16,8 10 6 0,0 4 0 15,-3 14-10 1,2 15 4-16,2 7-5 15,7 8 2-15,8-1-2 16,9 3-5-16,10 0-31 0,0-2-27 16,7-8-58-16,4-11-168 15</inkml:trace>
  <inkml:trace contextRef="#ctx0" brushRef="#br0" timeOffset="27686.28">11568 10569 561 0,'-1'16'23'15,"-14"10"-23"-15,0 10 28 16,3 11 18-16,6 5-4 16,6 2-21-16,0 0-11 0,18-1 6 15,8-3-4-15,2-7-3 16,12-6-3-16,3-6-2 15,3-13-3-15,5-10-2 16,-2-8 2-16,-1-9-2 16,-2-25-10-16,-10-7-20 15,-11-7-42-15,-22 1-51 16,-7 5-132-16</inkml:trace>
  <inkml:trace contextRef="#ctx0" brushRef="#br0" timeOffset="27854.81">11499 10851 467 0,'38'0'-1'15,"16"-9"2"-15,7-7 12 16,2 1 7-16,-2 0-10 16,0-1-10-16,-9 1 2 15,-13 1-64-15,-22 2-289 16</inkml:trace>
  <inkml:trace contextRef="#ctx0" brushRef="#br0" timeOffset="28336.52">9020 11135 445 0,'-16'-10'2'0,"9"6"52"16,5 4 15-16,2 0-40 16,2 28-21-16,24 27 1 15,10 27 42-15,12 20-23 16,3 4-11-16,4-1-3 15,0-5 1-15,-2-5 0 16,-2-10-7-16,-1-10-2 16,-8-15-6-16,-2-9 4 15,-9-12-5-15,-6-8 2 0,-8-9-26 16,4-13-40-16,-4-9-33 16,-3-11-95-1</inkml:trace>
  <inkml:trace contextRef="#ctx0" brushRef="#br0" timeOffset="28587.85">9705 11936 544 0,'0'30'21'15,"0"11"-17"-15,0 5 1 16,0-1 19-16,-1-2 17 16,-10-4-10-16,-3-5-8 15,-6-12-9-15,-11-5 15 0,-14-3 1 16,-10-6-14-16,-9-3-14 15,-1-3 6-15,5-2-8 16,15 0 1 0,12 0 1-16,11-4-3 0,15 3-4 15,2 1-13-15,5 0-27 16,6 0-48-16,25 16-1 16,11-3 34-16,12-5-190 15</inkml:trace>
  <inkml:trace contextRef="#ctx0" brushRef="#br0" timeOffset="28995.94">9737 12353 565 0,'-38'24'23'0,"0"3"-22"16,3 10 28-16,1 1 21 15,13 7-9-15,8 8-13 0,13 7-16 16,0 3-4-16,25 6-2 15,18 1-1-15,7-1-4 16,8-1 0-16,3-5 0 16,6-9-2-16,-1-10 5 15,2-12-8-15,-7-16 5 16,-6-12-5-16,-4-6 1 16,-8-32-2-16,0-18 2 0,-6-10 0 15,-7-11 3 1,-9-2-4-16,-15-4 2 15,-6-6 3-15,-16-4-1 16,-20 3 6-16,-11 9-6 0,-11 17 3 16,-6 17 3-16,-7 17 3 15,-2 13-3-15,3 12-4 16,13 1 0-16,18 0-3 16,23 3 1-16,16 8-4 15,9 4-18-15,33 1-25 16,16-3-29-16,10-11-127 15</inkml:trace>
  <inkml:trace contextRef="#ctx0" brushRef="#br0" timeOffset="29339.86">10382 12354 552 0,'-8'0'42'0,"8"0"-44"16,3 0-7-16,28-8 10 15,26-17 26-15,16-10 4 16,16-12-1-16,10-6-20 16,5-8-6-16,5-3-3 15,1-4 1-15,-6 3 0 16,-7-2-4-16,-17 5 3 15,-16 6-2-15,-15 9 3 0,-16 9-3 16,-12 10 4-16,-9 12-2 16,-6 6 4-16,-5 5 2 15,-1 5-4-15,0 0-1 16,0 0-2-16,0 0-9 16,0-2-38-16,-22-2-86 15</inkml:trace>
  <inkml:trace contextRef="#ctx0" brushRef="#br0" timeOffset="29580.22">11225 11423 419 0,'41'-2'50'16,"6"2"-46"-16,0 0-2 15,-5 20 24-15,-6 10 6 16,-7 8 22-16,-8 8-3 15,-12 5-24-15,-9 5-2 16,-6 7-1-16,-25 5-12 16,-5 1-7-16,-3-1-1 15,-1-7-4-15,3-6-4 16,3-5-33-16,-1-7-39 16,1-11-146-16</inkml:trace>
  <inkml:trace contextRef="#ctx0" brushRef="#br0" timeOffset="29864.47">10953 12454 531 0,'3'5'59'0,"2"10"-66"16,4 14 13-16,4 18 43 15,1 8-11-15,3 9-11 0,0 0-18 16,-2-4-6-16,-2-3-2 16,2-9-2-1,-1-5 1-15,-7-6-26 16,-7-10-45-16,-15-9-113 0</inkml:trace>
  <inkml:trace contextRef="#ctx0" brushRef="#br0" timeOffset="30224.5">8530 11790 636 0,'-6'-3'2'0,"6"3"-25"16,0 0 8-16,11 16-2 16,13 20 20-16,5 15 15 15,3 12-5-15,-3 6-7 16,0-4-4-16,-1-4 0 16,3-6 0-16,5-15-7 15,6-12-47-15,1-20-124 0</inkml:trace>
  <inkml:trace contextRef="#ctx0" brushRef="#br0" timeOffset="30651.94">10227 10814 163 0,'0'-7'531'16,"0"3"-530"-16,0 4 7 16,0 0 13-16,0 0 11 15,0 0-15-15,0 0-11 16,0 7-9-16,4 24-1 16,4 17 19-16,2 14 6 0,-1 10-15 15,0 1-4-15,3 5 1 16,0-2-4-16,2-2 3 15,2-2-9-15,-3-4-27 16,2-3-60-16,-9-15-82 16</inkml:trace>
  <inkml:trace contextRef="#ctx0" brushRef="#br0" timeOffset="31611.47">7659 13603 503 0,'-12'-7'4'0,"6"-1"-2"15,5 4 26 1,1-1 1-16,0-4-24 0,14-4-5 15,11-1 0-15,7-1 6 16,0 8-4-16,5 6 2 16,-2 1 1-16,0 16-2 15,-7 16 0-15,-13 9 2 16,-13 10 1-16,-2 2-5 16,-23 5-2-16,-10-5 1 15,-2-8-1-15,5-9 3 0,6-12-1 16,11-13 5-1,8-7 6-15,5-4 8 16,0 0-21-16,15 0-7 16,18-8 4-16,10-8 8 0,7-2-1 15,1-1-2-15,6 1 0 16,-2 1-2-16,6-1 3 16,-6 0-3-16,3 0 3 15,-7 1-13-15,-10 6-60 16,-11 8-173-16</inkml:trace>
  <inkml:trace contextRef="#ctx0" brushRef="#br0" timeOffset="32136.19">8420 14129 478 0,'-40'33'61'16,"-5"3"-60"-16,-4 3 20 15,-7-5 40-15,-8-5-15 16,-8-9-21-16,-11-6-3 16,-5-9-6-16,-1-5-6 15,-2-5-3-15,2-21-3 16,-1-11-1-16,6-8-1 16,9-10 0-16,11-4-5 0,20-9 4 15,17-7 1-15,12-6-2 16,15-6-4-1,9-2 6-15,23-5-3 16,10 1 4-16,13 1-6 0,1 7 3 16,7 9-2-16,4 5-1 15,0 9 4-15,4 10-4 16,1 13 2-16,4 12-2 16,6 10 3-16,1 14-2 15,5 3 2-15,-9 13-2 16,-5 20 4-16,-7 10 0 15,-9 10-2-15,-10 7 5 16,-5 2 1-16,-16 5 3 16,-6 5-3-16,-12 4 5 15,-5 6 2-15,-4 6-2 16,-4-3-4-16,-14-2-4 16,-4-3-3-16,-4-8 0 0,-2-3 1 15,-3-10-1-15,-5-7-1 16,-3-7-23-16,-3-7-39 15,-5-10-52-15,-8-13-300 16</inkml:trace>
  <inkml:trace contextRef="#ctx0" brushRef="#br0" timeOffset="36447.25">5449 13490 562 0,'-12'-10'0'16,"-6"4"-4"-16,15 6-6 16,3 0 8-16,0-2 0 15,0 2 0-15,0 0 0 16,0 0-7-16,5-4 1 16,11-2-1-16,11-3 10 15,3-7-1-15,8-3 0 16,3-8 0-16,5-6-1 15,12-9 3-15,6-2-3 16,7-3 2-16,2 2-3 0,-1 5 4 16,2 1-3-16,-4 5 1 15,0 2 1-15,3 2-2 16,8 4 2-16,8 1-3 16,7 0 4-16,1 0-3 15,0 0 2-15,2-4-2 16,-2-2 2-16,-1-3-1 15,3 0-1-15,-5 3 1 16,-7 3 0-16,1 9 2 16,-4 5-2-16,-7 7 0 15,-4 6-1-15,-6 1 3 16,2 0-2-16,1 0 0 16,10 0 0-16,8 0 0 0,3 0 2 15,1 0-4-15,-6 0 4 16,-5 0-4-16,-4 1 5 15,-7 2-4-15,-1 2 2 16,-5 1-2-16,0 4 2 16,6 1 2-16,-3 6-1 15,3 3 1-15,3 3-3 16,4 2 2-16,4-3-2 16,-7 3 0-16,8-3 3 15,-1-1 0-15,3 0-1 16,6 0 0-16,-2 0 2 15,-6 1 1-15,-5 3-2 0,-4 0-2 16,1 1 2-16,3-1-3 16,1-2 4-16,1-3-1 15,6 0 1-15,5-4-2 16,3 0-1-16,6-4 2 16,-1-1-3-16,-3-5 3 15,-5-3-3-15,6-3 0 16,3 0 0-16,1 0 7 15,-2-4-8-15,-3-6 3 16,-4-3-1-16,-3-2-2 16,-3-4 4-16,-5-2-4 15,-4-5 2-15,-4-1-1 16,-1-5 1-16,-6-3-2 0,-2-3 1 16,0 0 0-16,-8 0 2 15,-3 1-1 1,-3-1-1-16,-6 5 1 15,2-2-2-15,-6-1 2 0,-2 0-1 16,0-2 2-16,2-2-7 16,-3-6 3-16,-1-4 0 15,-2-6-7-15,-2-8 6 16,4-7 0-16,-2-10 3 16,2-6-4-16,-3-5 0 15,-7-10-8-15,-7-1 6 16,-11-13 4-16,-7-6-2 0,0-10 5 15,0-6-2-15,-14-4 2 16,-3 2 0-16,-2 2 3 16,-3 6 0-1,-3 6 3-15,-8 9-3 0,-5 14 2 16,-10 15 7-16,-10 14-3 16,-6 12-4-16,-8 6-6 15,-9 7 1-15,-12 6-2 16,-1 3 2-16,-7 4 0 15,-1 4-1-15,0 4 2 16,-4 2 0-16,-4 3 0 16,-4 4-2-16,-10 2 2 15,-4 2-1-15,0-2 1 0,1 2-4 16,5 2 4-16,3 0-1 16,4 3-1-1,2 2 0-15,4-1 1 16,5 1 1-16,-5 1-4 0,0 4 5 15,-8 0-3-15,-11 3 2 16,-9 0-3-16,-3 3-2 16,-2 13 9-16,7 7-4 15,2 4 5-15,5 2-1 16,2 3 2-16,2 2-4 16,2 2 2-16,0 6-5 15,-9 3 0-15,-15 3-1 0,-9 4 1 16,-3 1 0-16,-1 1-1 15,4 2-1 1,13-2 1-16,11 1 2 16,11 0-1-16,12 2 4 0,7 1 0 15,4-1-3-15,6 3 1 16,1 0-3-16,0 3 4 16,2 2-6-16,-3 1 6 15,8 0-5-15,4-2 2 16,3 1-3-16,4 3 2 15,-3 4 0-15,0 8 0 16,2 7 0-16,5-3-1 16,7-2 1-16,6-3-2 0,11-5 5 15,7-3-5 1,7-2 3-16,5 1-1 16,1-2-2-16,8 3 4 15,3 2-3-15,5 5 3 0,8 8-3 16,0 7 2-16,12 9-4 15,16 3 2-15,10-2-1 16,6-6 1-16,11-8-1 16,9-8 1-16,9-11 1 15,6-7-1-15,5-9 2 16,-1-8-3-16,2-4 5 16,-3-8-3-16,-5-5 1 15,-5-5-1-15,-7-5 0 16,-6-5 1-16,-14 0 0 15,-9-4-1-15,-3-3-1 16,-11-1 4-16,-5-4-4 0,-7 1 2 16,-2-1-2-16,-4-2 0 15,4 2-7-15,6 0-31 16,9-2-16-16,-4 0-104 16</inkml:trace>
  <inkml:trace contextRef="#ctx0" brushRef="#br0" timeOffset="37487.61">13774 11626 663 0,'-16'-20'-2'0,"11"1"-1"16,5 4 11-16,0-5-7 16,15-2 1-16,15 0-4 15,6 5 2-15,3 7 0 0,4 9-2 16,-3 1-1-16,-4 19-1 15,-8 15 1-15,-10 13-1 16,-14 10 7-16,-4 4-3 16,-9 5 1-16,-16-8-4 15,-5-8 2-15,-1-8 2 16,1-10 0-16,3-9 1 16,8-7-3-16,7-8 5 15,6-4-1-15,5-4 8 16,1 0-6-16,0 0-3 15,0 0-3-15,9 0-4 16,20 0 5-16,15 0 2 16,6-7 3-16,7-4-3 0,-1 1-1 15,-3 0 0-15,-1 0-2 16,-6 4 2-16,-4 0-1 16,-5 1 0-16,-3-1-6 15,-1-3-29-15,-6 3-42 16,-7-2-128-16</inkml:trace>
  <inkml:trace contextRef="#ctx0" brushRef="#br0" timeOffset="37875.87">14288 12350 543 0,'-69'21'-8'0,"-8"0"10"16,-2-3 25-16,-3-11 13 15,-7-7-12-15,-5 0-10 16,-9-21-5-16,-8-10-6 16,-5-2 1-16,1-10-7 15,6-10 1-15,11-5 1 16,19-13 3-16,19-10-5 15,25-12-5-15,26-14 6 16,9-12-8-16,29-4 9 0,21 9-5 16,15 11 3-16,9 21-2 15,11 12 3-15,12 15-3 16,15 9 1-16,6 10 4 16,4 11-2-16,1 14 3 15,1 11-5-15,-2 0 5 16,-6 23-7-16,-7 10 4 15,-18 11-1-15</inkml:trace>
  <inkml:trace contextRef="#ctx0" brushRef="#br0" timeOffset="39838.82">14377 11181 505 0,'0'5'0'0,"-6"0"-1"15,5-4 18-15,1-1 5 16,0 0-13-16,0 0-10 15,0 0-1-15,0 0-1 16,0 0 1-16,0 0 1 16,0 0 1-16,0 0 1 15,0 0 1-15,0 0 5 16,0 1-5-16,0 2 1 16,1 4 0-16,8 1 5 15,2 1-6-15,4 0-1 0,1 0 2 16,2 5-2-16,0-1 0 15,1 4-1-15,2 5 2 16,0 6-2-16,4 13 4 16,-1 7-3-16,0 12 7 15,-6 13-1-15,-5 3 3 16,-7 3 0-16,-6-1 0 16,0-3 4-16,-14-1 5 15,-12 1 3-15,-10-3-3 16,-10 2-3-16,-3-3-2 15,-8 1-2-15,-4-1-8 16,-3-7-2-16,4-10-1 16,11-15 0-16,18-14 1 0,13-12-3 15,15-10-8-15,3-3-36 16,0 0-32-16,24 0-53 16,6-2 25-1,7 2-191-15</inkml:trace>
  <inkml:trace contextRef="#ctx0" brushRef="#br0" timeOffset="53463.04">15809 9066 147 0,'-33'-14'-6'16,"18"4"4"-16,2 5 3 16,2 5 3-16,4-2 14 0,1 1 6 15,-2 1 0-15,4 0 3 16,-1 0 3-16,-2 0-8 15,-5 0 5-15,0 0 3 16,-6 0 16-16,-1 8 3 16,-3 3-12-16,-1 2-3 15,2 1-3-15,-1 1 0 16,1 3-22-16,3 6 2 16,-1 1-4-16,4 1 1 15,0-1-3-15,2 0 0 16,-1 2 3-16,2 2-5 15,1 9 6-15,0 2-5 16,1 9 4-16,-2 2-1 0,3 2 1 16,1 1-1-16,7 0 1 15,1-2-3-15,0-2-4 16,9 0 3 0,8 0-5-16,3 1 2 0,7-1-1 15,6 0 2-15,10-4-4 16,5 0 2-16,5-3 3 15,2-3-4-15,3-3 3 16,-5-3-3-16,2-3 4 16,-4 0-5-16,0-5 3 15,3-2-1-15,-1-3 1 16,1-5-1-16,1 1 0 0,2-4 1 16,1-4-2-16,0-1 3 15,2-8-3-15,-2 0 4 16,-2-5-3-16,2-12 0 15,-2-2 0-15,-3-3 0 16,-1-5 1-16,-4-3-3 16,-4-4 5-16,-2-2-4 15,-4-4 2-15,-6 0-2 16,-2-1 3-16,-6-2-2 16,-2-3 0-16,-3-4 0 15,-1 1 0-15,-3-4 2 16,-4 2-2-16,-2-1 3 15,-5-3-6-15,2 2 5 0,-5 0-1 16,-1 4-1-16,0 1 1 16,0 1-1-16,-5 1-1 15,-10 2 0 1,-8-1 2-16,-5 2-4 0,-5 1 5 16,-1-1-4-16,-8 1 4 15,-4 3-2-15,-2 2 0 16,-4 2 0-16,0 3-1 15,0 4 3-15,0 2-3 16,5 3 5-16,0 1-5 16,1 1 3-16,0 4-2 15,-2 5 1-15,0 6 1 0,-4 5 3 16,0 1 4-16,-2 0-6 16,-1 8 6-1,0 9-6-15,2 2 3 16,1 4-4-16,-5 3 2 0,2 2-2 15,2 3-2-15,2-2 0 16,6-4 0-16,9-3 1 16,7-4-2-16,15-7 1 15,7-1-5-15,7-2-10 16,1 2-30-16,25 1-24 16,3-2-58-16,6-4-173 15</inkml:trace>
  <inkml:trace contextRef="#ctx0" brushRef="#br0" timeOffset="55410.63">11537 8333 455 0,'-10'-7'1'16,"-4"2"23"-16,7-1 30 15,0 2 1-15,4 1-5 16,3 2-21-16,0-2-15 15,0-1-10-15,10-9 0 16,11-3-5-16,10-2 3 0,-1 4-4 16,0 9 0-16,0 5-1 15,-7 9-1 1,1 22 4-16,-6 13-4 16,-8 10 6-16,-5 3-4 0,-5-1 8 15,-2-6-9-15,-17-2 5 16,-3-6-2-16,-1-4 5 15,0-8-2-15,5-12-3 16,6-7 2-16,6-8 0 16,4-3 5-16,2 0-7 15,0 0-1-15,11-3-5 16,14-15 2-16,8-4 8 16,3-4-2-16,-2 1-1 15,-6 4-1-15,0 4 1 0,-1 7-4 16,-3 3 5-1,-3 5-4-15,3 2 3 0,-4 0-15 16,0 0-28-16,1 11-57 16,-5 7-78-16</inkml:trace>
  <inkml:trace contextRef="#ctx0" brushRef="#br0" timeOffset="55848.02">11889 9103 555 0,'-87'7'-17'16,"-2"-5"17"-16,0-2 14 0,-2-6 4 16,1-18 4-16,4-6-13 15,6-8 2-15,10-10-10 16,10-10 1-16,11-12-3 15,16-18 0-15,14-15 1 16,12-13-6-16,7-1 11 16,22 7-8-16,18 14 4 15,15 14-2-15,14 8 1 0,8 6-2 16,11 9 0 0,1 11 2-16,5 13-1 15,-2 17 1-15,-1 18-6 16,-2 10 7-16,-2 34-3 15,-2 14 4-15,-8 15 1 0,-10 4-1 16,-16 7 0-16,-14 0 0 16,-14 4-1-16,-18-1-2 15,-5 2 5-15,-11-3-6 16,-18-2 6-16,-5-9-5 16,-2-9-2-16,0-5-46 15,1-14-95-15</inkml:trace>
  <inkml:trace contextRef="#ctx0" brushRef="#br0" timeOffset="57150.63">16638 9525 429 0,'0'-17'18'0,"0"-2"-16"16,0 6 1 0,0-2 23-16,0-3 22 0,0 3-16 15,0-2-10-15,-6 0 5 16,-7 2-7-16,-8 2-3 15,-10 5-7-15,-8 4-4 16,-7 4-2-16,-5 0-1 16,0 7 2-16,3 11-4 15,0 3 5-15,0 0-2 16,9 2 7-16,2 2-1 0,6 0-2 16,5 3-3-1,6 3-2-15,8-2 0 16,7 4-5-16,5-1 4 15,0-1-5-15,8-4 4 0,15-6-3 16,10-2 0-16,11-8 0 16,2-7 2-16,1-4 2 15,5 0-3-15,-8-2 4 16,2-6-6-16,-4 1 6 16,-4 3-5-16,1 4 4 15,-9 0-4-15,-5 12 1 16,-7 11 0-16,-6 8 0 15,-8 7 4-15,-4 5-5 0,-8 4 4 16,-18 2-4 0,-5-5 4-16,-6-2-2 15,-4-8 1-15,1-8 0 16,-3-8 1-16,1-12 0 0,2-6-1 16,0 0 1-16,7-17-1 15,9 0 1-15,9 2-5 16,12 1 4-16,3 0-10 15,15 0-22-15,18-1-17 16,4 0-75-16,-4-3-195 16</inkml:trace>
  <inkml:trace contextRef="#ctx0" brushRef="#br0" timeOffset="58011.84">16912 9254 364 0,'-28'6'14'15,"13"-6"-9"-15,0 0 34 16,2 0 14-16,1 0 2 15,3 0 1-15,4-2-15 16,2-1-10-16,2 0-14 16,1 0-5-16,0-6-2 0,9-9-7 15,25-14-1-15,17-7-2 16,10-10 4-16,17-5-4 16,11-6 6-1,13-3-2-15,3-1-1 0,-5 3-2 16,-7 4 3-16,-8 4-2 15,-8 8-2-15,-13 8 2 16,-10 8-3-16,-8 4 5 16,-8 4-4-16,-10 5 6 15,-4 0 2-15,-11 5-2 16,-1 4 0-16,-4 1-3 16,-2 4-3-16,0-1 1 0,0 1 0 15,-1-1-1 1,-2-1 1-16,-3-5-26 15,0-3-36-15,-11-3-71 16,-21 3-188-16</inkml:trace>
  <inkml:trace contextRef="#ctx0" brushRef="#br0" timeOffset="58285.11">17575 8371 565 0,'-3'0'4'16,"3"0"-12"-16,7 0-11 15,19 5 18-15,9 5 5 16,4 5 1-16,7 4 2 0,-4 6-3 16,-3 2 5-1,-5 8-6-15,-10 1 2 16,-12 6 1-16,-12 2-3 16,0 4 6-16,-18 3-4 0,-10-5 7 15,1-9-8-15,2-10 1 16,6-9-2-16,6-7-1 15,9 0-2-15,4-4-11 16,6-3-52-16,15-4-61 16,5-11-280-16</inkml:trace>
  <inkml:trace contextRef="#ctx0" brushRef="#br0" timeOffset="58867.47">18208 8081 583 0,'-37'-2'0'0,"5"2"-4"16,4 0 16-16,3 0 17 15,5 5-1-15,3 12-18 16,1 7 3-16,0 10-11 16,4 9 6-16,-1 13 1 15,4 4 9-15,6 7 0 16,3 4-5-16,0 4-3 0,8 0-7 16,12-2 1-16,12-6-5 15,8-10 5-15,13-9-9 16,14-9 7-16,10-11-4 15,4-9 4-15,1-14 1 16,-1-5-5-16,-2-10 5 16,-6-19-4-16,-1-13 4 15,-7-13-2-15,-13-8 2 16,-8-6-2-16,-9-5 0 16,-15-1 0-16,-8-1 2 15,-10-4 0-15,-2 5-3 16,-14 0 5-16,-20 4-5 0,-13 6 5 15,-13 6-6-15,-7 11 4 16,-9 11-1-16,3 14 2 16,0 11-3-16,-3 12 3 15,5 2 2-15,1 20-11 16,4 7 10-16,14 6-9 16,16 1 0-16,20 2-21 15,16 0-20-15,21-2-30 16,30-10-66-16,14-15-180 15</inkml:trace>
  <inkml:trace contextRef="#ctx0" brushRef="#br0" timeOffset="59438.62">19152 8279 623 0,'-27'-13'7'15,"7"6"2"-15,6 2 39 16,10 4-5-16,2-2-4 16,2 3-28-16,0 0-7 15,14 0-10-15,23 0 4 16,18 0 2-16,14 0 3 15,11 0 2-15,8 0-4 16,7 3 3-16,11 6-5 16,4 4 3-16,1 2-3 0,-3-4 4 15,-10 0-5-15,-4 1 4 16,-9-4-1-16,-15 2-2 16,-15-3 2-16,-18-2-2 15,-11 0 3-15,-10-2-4 16,-7 0 4-16,-2-1-3 15,-1-1 0-15,-1 0 1 16,-2-1 2-16,3 0-3 16,3 0-14-16,-2 0-22 15,-1 0-41-15,-6-10-54 16,-22-7-290-16</inkml:trace>
  <inkml:trace contextRef="#ctx0" brushRef="#br0" timeOffset="59687.95">20160 8116 538 0,'0'0'-39'0,"0"0"19"15,18 10 18-15,12 15 6 16,6 8 20-16,2 7 6 16,0 2-1-16,-7 0-9 15,-7-7 7-15,-12-6-14 16,-6-9 3-16,-6-8-6 15,0 1 6-15,-17-1 3 16,-8 6-10-16,-3 2-5 0,4-2-7 16,12-7 2-16,12-3-29 15,0-4-60-15,27-4-137 16</inkml:trace>
  <inkml:trace contextRef="#ctx0" brushRef="#br0" timeOffset="60519.73">20917 7974 397 0,'-42'-10'116'16,"3"8"-113"-16,3 2 18 15,3 0 33-15,5 5-13 16,2 14-24-16,1 7-10 0,1 10 0 16,0 8 0-16,0 2 0 15,3 8 9-15,1 1-5 16,4 2 6-16,5 1-6 15,5-2 2-15,6-2-8 16,0-4 0-16,0-1-4 16,6-1 0-16,16-3 1 15,6 4-2-15,8-4 1 16,9 0 0-16,4-4 1 16,6-6-3-16,4-6 3 15,1-6-2-15,3-7 0 16,-1-6 2-16,1-10-2 0,-2 0 3 15,0-1-6-15,0-16 7 16,-2-5-7-16,1-6 4 16,-1-4 0-16,-8-1-1 15,0-2 1-15,-6-1 0 16,-5-3 1-16,-5-1-3 16,-3 1 3-16,-11-1-3 15,-5 1 2-15,-7-3 2 16,-6-2-2-16,-3-4 3 15,0-2-2-15,-13-4 1 16,-10-3-5-16,-3 0 4 16,-3 5-10-16,-2 4 7 15,1 6-3-15,-4 4 4 0,-5 6-1 16,-7 6 0-16,-14 5 5 16,-9 8-4-16,-9 6 5 15,-5 7-6-15,3 0 2 16,0 9-3-16,9 13 1 15,1 10-17-15,0 11-53 16,-5 3-122-16</inkml:trace>
  <inkml:trace contextRef="#ctx0" brushRef="#br0" timeOffset="61131.33">18518 8949 522 0,'1'14'26'0,"2"8"-38"15,12 15 14-15,6 19 30 16,10 11-1-1,9 10 12-15,7 5-24 16,5 1-2-16,-2 2-2 0,0 0 9 16,-6-2-10-16,-5-4-8 15,-6-3 1-15,-10-4-3 16,-6-14 2-16,-4-10-7 16,-5-13 3-16,-2-11-3 15,-3-10 2-15,-2-7-5 16,-1-5-28-16,0-2-19 15,-18-4-24-15,-21-18-293 16</inkml:trace>
  <inkml:trace contextRef="#ctx0" brushRef="#br0" timeOffset="61403.61">18698 9806 498 0,'8'0'33'15,"8"18"-54"-15,7 9 25 16,7 9 15-16,3 8 18 15,6-1-8-15,3-4-7 16,-4-5-7-16,-1-10-9 16,-7-10-1-16,-3-7-1 15,-3-7-2-15,-3-10-1 16,-2-25 8-16,-2-11-4 16,-4-8 2-16,0-8-4 15,-2 5-1-15,1 5 2 16,1 12-5-16,2 11 2 15,0 14-11-15,3 6-23 0,0 9-42 16,-1 0-25-16,-3 17-125 16</inkml:trace>
  <inkml:trace contextRef="#ctx0" brushRef="#br0" timeOffset="62211.01">19279 10180 515 0,'-44'0'10'0,"3"0"-9"16,7 4 30-16,5 1 26 0,6 2-21 15,5-3-24-15,0 3-1 16,1 4-8-16,0 9 5 16,-7 13-3-16,-2 11-5 15,-1 8 1-15,4 4 3 16,4 1 2-16,8 2 2 16,6-7 1-16,5 4-2 15,0-2 2-15,8-5-4 16,14 0 1-16,5-4-5 15,3-3 2-15,5 0 0 16,6-1-5-16,2 0 4 16,6-5-5-16,5-3 6 15,-1-4-6-15,6-5 5 0,0-5-2 16,-1-5 0-16,2-5 0 16,-2-7 0-16,3-2 0 15,1 0-3-15,4-11 1 16,-2-13-10-16,2-13 5 15,-5-10 4-15,-3-13-2 16,-6-6-2-16,-10-3 6 16,-10-3 2-16,-14-1-3 15,-15-1 2-15,-3 2-5 16,-21 2 8-16,-13 6-3 16,-12 5 2-16,-9 1-1 15,-11 9 4-15,-14 8 4 0,-11 13-4 16,-6 12 3-16,-3 14-1 15,-1 2-1-15,5 5-5 16,7 14 1-16,15 3 0 16,23-3-1-16,23-4-2 15,16-5-1-15,12 8-2 16,0 7-39-16,15 9 5 16,10 3-69-16,5-17-281 15</inkml:trace>
  <inkml:trace contextRef="#ctx0" brushRef="#br0" timeOffset="62739.83">20044 10271 516 0,'-11'0'8'15,"8"0"45"-15,1 0 14 16,2 0-38-16,0 0-19 15,5-11-14 1,23-15 5-16,18-16 1 0,13-11 2 16,10-7-1-16,4-6 2 15,4-8-3-15,-1-10 0 16,2-11 4-16,-7-5-8 16,-2 3 7-16,-8 9-4 15,-6 14-1-15,-8 13-1 16,-8 11 1-16,-3 11 1 15,-6 3 10-15,-2 4 11 16,-3 4-9-16,-1 3-8 0,0 2-5 16,-5 8 3-16,-2 0-6 15,-8 7 5-15,-6 3-3 16,-2 4 3 0,-1 1-3-16,0-3-3 0,-6-7-6 15,-18 3-46-15,-13 2-46 16,-10 5-52-16</inkml:trace>
  <inkml:trace contextRef="#ctx0" brushRef="#br0" timeOffset="63024.07">20670 9063 566 0,'-3'0'7'16,"3"0"-7"-1,0 0 11-15,9 0-7 16,24 4-6-16,14 0 10 15,5 0 5-15,-1 2-7 0,-5 1-3 16,-10 3-3-16,-9 2 2 16,-9 2 1-16,-10 4-2 15,-8 3 7-15,0 11 30 16,-19 9 11-16,-8 4-16 16,-2 7-16-16,0-3-5 15,1-3-10-15,7-2 2 16,3-1-1-16,8 0-3 15,5 0-18-15,2 0-42 16,-2-9-62-16,-11-12-255 16</inkml:trace>
  <inkml:trace contextRef="#ctx0" brushRef="#br0" timeOffset="64026.94">17215 8533 448 0,'-14'-11'8'16,"8"-3"-1"-16,6 3 31 15,6-9-16-15,25-4-14 16,11-7 2-16,5 2-8 16,1 8 1-16,-12 8 0 0,-9 11-2 15,-9 2-3-15,-14 7 0 16,-4 19 2-16,-6 13 4 16,-21 8 2-16,-7 4-6 15,-4-2 5-15,2-10-4 16,5-11 3-16,7-8-2 15,10-12 6-15,7-5 14 16,4-3 14-16,3 0-13 16,0 0-19-16,22-21-3 15,11-6 1-15,7-2 2 16,2 3-6-16,-3 6 4 16,-1 5-3-16,0 4 1 0,-6 1 1 15,0 3-1-15,-9 5 1 16,-6 2-2-1,-4 0 2-15,-7 0-14 0,2 7-34 16,-5 6-45-16,-2 1-149 16</inkml:trace>
  <inkml:trace contextRef="#ctx0" brushRef="#br0" timeOffset="64491.32">18521 9348 566 0,'0'0'5'16,"0"0"0"-16,0 0 13 16,0 6 6-16,0 18-12 15,10 13 28-15,4 10-21 16,2 3-15-16,-1 1 0 16,6-2-5-16,1-5 2 15,0-11-7-15,13-10-19 16,5-14-37-16,-1-9-92 15</inkml:trace>
  <inkml:trace contextRef="#ctx0" brushRef="#br0" timeOffset="65026.89">19559 8292 598 0,'-6'-9'3'16,"3"6"29"-16,1 3 8 16,2 0-15-16,0 0-8 15,0 0-15-15,0 9-3 0,0 14 4 16,5 14 26-16,1 6-14 16,0 4-12-16,2 2-1 15,3-1-2-15,1-1 3 16,4-1-8-16,-1-5-15 15,5-5-27-15,-4-9-30 16,2-7-52-16,-2-8-106 16</inkml:trace>
  <inkml:trace contextRef="#ctx0" brushRef="#br0" timeOffset="65570.98">20720 10092 541 0,'-1'-2'9'0,"1"2"33"16,-2 0 20-16,2 0-14 16,0 0-21-16,0 0-6 0,0 0-9 15,0 6-4-15,0 22-1 16,0 15-1-16,2 18 17 15,8 1-21 1,1 0 1-16,1-6-4 0,1-6 5 16,0-3-5-16,4-8-7 15,7-7-28-15,-2-10-50 16,-4-13-83-16,-13-9-340 16</inkml:trace>
  <inkml:trace contextRef="#ctx0" brushRef="#br0" timeOffset="68190.78">21321 7986 457 0,'-2'-10'9'0,"-2"8"66"0,1 2-14 15,0 0-16-15,-5 0-16 16,-7 7-19-16,-7 25-2 16,-8 17-3-16,-2 15 8 15,0 14 1-15,5 5-4 16,5 5 6-16,3-4-8 16,8-5-2-16,7-16-7 15,4-10 4-15,0-10-3 16,6-9 1-16,13-7-3 15,4-6 2-15,6-6 1 0,7-6-3 16,7-9 5 0,5-2-6-16,2-25-13 15,1-12-26-15,-9-7-18 16,-15-3-74-16,-18 2-181 0</inkml:trace>
  <inkml:trace contextRef="#ctx0" brushRef="#br0" timeOffset="68380.28">21075 8449 221 0,'-8'0'354'16,"8"0"-355"-16,0 0-6 16,15 0-10-1,19 0 17-15,14-9 2 16,9-2-1-16,2-1 1 0,-5-1-82 15,-12 1-118-15</inkml:trace>
  <inkml:trace contextRef="#ctx0" brushRef="#br0" timeOffset="71312.64">16191 10975 446 0,'-13'-1'3'16,"6"1"4"-16,1 0 18 15,-2 0 9-15,-1 0 12 16,0 0-29-16,-3 9-3 0,-2 8-2 16,0 2 3-16,2 4 4 15,3 2-11 1,2 2 6-16,1 3-10 15,3 4 2-15,0-1-5 0,3-6 1 16,0 1-3-16,0-7 1 16,0 1 0-16,10-4 0 15,2-4 0-15,6-1-1 16,2-4 0-16,2-2-1 16,6-2 4-16,-1-4-2 15,1-1 0-15,-1 0-1 16,-4-7 1-16,-3-8-1 15,-2-1 0-15,-3-5 1 0,-6-4-3 16,-2-1 6-16,-4-3-5 16,-3-2 5-16,0 2-3 15,-1-2 2-15,-11 5-2 16,-3 4 1-16,-1 4 2 16,-2 2-1-16,-3 5 7 15,-1 2 0-15,1 3 4 16,-2 5 3-16,3 1-8 15,1 0-9-15,2 0 1 16,0 4 0-16,4 7-2 16,5 0 0-16,7 6-21 15,1 2-31-15,0-4-53 0,3-5-192 16</inkml:trace>
  <inkml:trace contextRef="#ctx0" brushRef="#br0" timeOffset="85283.89">17016 9201 141 0,'-14'5'8'0,"2"1"-7"16,-3-1 21-16,7-2 17 15,2 1-15-15,2-2-15 16,0-1 3-16,1 1 3 0,0 0 8 16,-2 0-4-16,-1 1-9 15,-3-1 1-15,-1 0-8 16,2 2-1-16,2 0-2 15,-1-1 1-15,4-2 0 16,-3 1 0-16,3-2 5 16,0 0 6-16,0 0 7 15,0 0-10-15,-2 0 6 16,2 0 3-16,-1 0 0 16,0 0-3-16,1 0 0 15,3 0 5-15,-2 0-5 16,2 0-2-16,0 0-1 0,0-2 1 15,0 2-2-15,0-1 1 16,0 1-3-16,0 0 1 16,0 0 1-16,0 0 1 15,0 0-3-15,0 0-5 16,0 0 3-16,0 0-7 16,0 0 4-16,0 0-4 15,0 0 1-15,0 0-2 16,0 0 3-16,0 0-2 15,0 0 0-15,0 0 1 16,0 0-2-16,0 0 5 16,0-2-7-16,2 2 5 15,1 0-1-15,4-2 1 0,-3 2-1 16,2-2 0-16,2-1 0 16,2 1 1-16,-1-2 3 15,0-2-1-15,0 0 1 16,-2 1-2-16,-2 1 2 15,-2 1-3-15,-1 1-1 16,-1 0-1-16,1 0 0 16,2 0 3-16,2-1-5 15,1-1 7-15,2-1-4 16,-3 1 3-16,0 0-5 16,-1 0 3-16,-1 0 2 15,1-1-3-15,1 3 0 0,-2-2 1 16,2-1 2-16,3 0-4 15,1-4 0-15,1 0 0 16,2 0 2-16,-4 2-2 16,2-1 1-16,2 0-1 15,1 1 0-15,-1 1 0 16,-3 1-1-16,-1 0 3 16,-3 3-5-16,1-1 6 15,1 0-5-15,0-1 3 16,2 1-1-16,0-4 1 15,1 0-1-15,2 2 0 16,-1-4 0-16,0 2-1 16,4-1 2-16,1-2-3 0,1 0 4 15,1 1-3-15,0-4 3 16,4 2-3-16,-1-4 1 16,2 1 1-16,-5 3-2 15,-3 0 1-15,0 1 0 16,-3 0 0-16,-3-1 0 15,1 0 1-15,4 0-1 16,-3-2 0-16,4-1 1 16,-1 0-1-16,1-1 0 15,-1 0-1-15,-2 1 3 16,-1 1-3-16,2 1 3 16,-2 0-3-16,1-2 0 0,3 2 2 15,1-4-1-15,1 2 1 16,-3 0-2-1,-1 0 2-15,0 0-2 16,2-1 2-16,-1 4-3 0,0-3 3 16,-4 3-1-16,2 0 1 15,-3 0-1-15,1 0 0 16,1-1 2-16,0 1-6 16,-2 0 7-16,0 0-3 15,1 3 0-15,-2-1-1 16,0 1 2-16,-2 1-1 15,-1 2 0-15,-1-1 1 16,-1 2-1-16,-1 1 0 0,-3 2-2 16,3 1 5-16,-3 0-3 15,0 0 0 1,0 0-1-16,0 0 2 16,0 0 2-16,0 0-6 0,0 0 6 15,0 0-4-15,0 0 2 16,0 0-1-16,0 0 0 15,0 0-7-15,-6 0-15 16,-9 5-36-16,-12 4-87 16,-8-4-147-16</inkml:trace>
  <inkml:trace contextRef="#ctx0" brushRef="#br0" timeOffset="85696.37">17609 8443 456 0,'-1'-1'1'16,"-1"1"5"-16,1 0 39 15,1 0 8-15,0 0-41 16,0 0-10-16,4 0-1 16,14 0 6-16,6 0 12 15,3 0-11-15,-2 0-1 16,2 0-3-16,1 3-1 15,0 2 0-15,1 1-3 16,-1 1 2-16,-1 1-4 16,-3-2 4-16,-2 3-2 15,-8 2 1-15,-3 5-2 16,-3 2 5-16,-8 5-3 0,0 12 1 16,-2 5 4-16,-15 8 5 15,-6 4 2-15,1-6-5 16,-4-2 9-16,3-3-9 15,2-5-3-15,3-3-3 16,3-2 0-16,6-10-2 16,5-2 0-16,4-5-7 15,0-4-32-15,17-10-31 0,10-3-54 16,2-26-106 0</inkml:trace>
  <inkml:trace contextRef="#ctx0" brushRef="#br0" timeOffset="88659.15">18568 8971 309 0,'-7'-5'31'16,"4"0"-19"-16,3 5 32 0,0 0-8 15,0 0-9 1,0 0-10-16,0 0-7 15,0 0 4-15,0 0 3 0,0 0 9 16,0 0-13-16,0 0 2 16,0 0-9-16,0 0-6 15,0 0 1-15,0 0-4 16,0 0 2-16,0 0-1 16,0 0 2-16,0 0-2 15,0 0 4-15,0 0-1 16,0 0 0-16,0 0 0 15,0 0 0-15,0 0 1 16,0 0 3-16,0 0-3 0,0 0-4 16,0 10 7-1,0 3 2-15,0 2-2 16,1 3 0-16,5 4-1 16,2 2 4-16,2 1-1 0,1 1 3 15,-1 0-4-15,1 1 2 16,0 1-4-16,1-3 2 15,2 2-3-15,-2-2 1 16,0 1-3-16,4-2 0 16,-2 5 0-16,3-1-1 15,2 1 3-15,3 2-5 16,0-2 5-16,-2 0-3 0,0-1 2 16,-4 0-3-16,-1-2 4 15,0 1-3 1,-3-2-1-16,1 0 2 15,-7 2-2-15,2-2 4 0,-2 2-6 16,0-2 4-16,1 1-1 16,2-1 0-16,2 1 0 15,2 2 0-15,-1 1 0 16,1 2 0-16,-2 2 1 16,2 2-4-16,0 0 6 15,1 0-5-15,1-2 3 16,-5-1-2-16,-1-3 2 15,0-1-1-15,-3 0 0 16,-1-3 1-16,-1 1-2 16,4 0 3-16,0 0-4 15,-3-7 6-15,1-2-5 16,-5-7 3-16,-1-5-1 0,2 0-2 16,-2-5 3-16,0 1-4 15,0-1 5-15,0 0-3 16,0 0 6-16,0 0-13 15,0-1-2-15,-5-18-27 16,-12-6-82-16,-8-9-2 16,-1-2-239-16</inkml:trace>
  <inkml:trace contextRef="#ctx0" brushRef="#br0" timeOffset="89498.69">18638 9947 270 0,'-7'-10'39'16,"2"4"-33"-16,2-1 43 16,2 4 3-16,1 3-15 15,0-2-12-15,0 2-14 16,0 0 5-16,0 0 1 15,0 0-2-15,0 0 3 16,-2 0 1-16,2 0-5 16,0-1-8-16,0 1 7 15,0 0-6-15,0 0-1 0,0 0-5 16,0 0 1-16,0 0-1 16,0 0-1-16,0 0 1 15,0 0-2-15,0 0 4 16,0 0-3-16,0 0 11 15,0 0-2-15,0 0 0 16,0 0-2-16,0 0 0 16,0 0-4-16,0 0-4 15,0 0 3-15,0 0-5 16,0 0 3-16,0 0-2 16,5 11 6-16,11 7 1 15,10 8 7-15,3 4-4 0,7 5-5 16,4 1 5-16,4 3-3 15,0-4 1-15,4-5-8 16,-9-6 8-16,-6-6-6 16,-8-6 0-16,-8-4 0 15,-6-2 2-15,-6-3-2 16,-4-3 0-16,-1 0 1 16,0 0 0-16,0 0 3 15,0 0-3-15,0 0 0 16,0 0-1-16,0 0 1 15,0 0-1-15,5 0-1 16,3-12 1-16,3-9 1 16,-1-6 1-16,2-5-4 0,0 0 4 15,0-7-2-15,4-4 0 16,1-4 1-16,-2-5-2 16,-2 0 3-16,2-4-4 15,-3 1 4-15,-2 9-3 16,-4 8 2-16,-4 10-2 15,-2 10 4-15,1 3-3 16,-1 5 0-16,0 6 0 16,0 1 2-16,0 2 1 15,0 1-3-15,0 0 3 16,0 0-6-16,0 0 6 16,0 0-7-16,0 0 4 0,0 0-16 15,5 0-28-15,4 0-46 16,1 0-43-1,1 0-211-15</inkml:trace>
  <inkml:trace contextRef="#ctx0" brushRef="#br0" timeOffset="91066.83">20707 9178 305 0,'-22'14'-44'16,"2"-4"43"-16,1-2 5 15,6-2 13-15,2 0 6 16,2-4 8-16,6 0 3 15,2-2-14-15,-1 0 3 16,2 0 14-16,-1 0-3 16,-1 0 4-16,-1 0 5 15,-1 3-3-15,-2-2-6 16,-1 0-9-16,-1 2-2 16,2 0-9-16,1 0-4 15,2-1-4-15,0-2 4 16,3 0-5-16,0 0 1 0,0 0 1 15,0 0-5-15,0 0 2 16,0 0-4-16,0 0 2 16,0 0-1-16,0 0 2 15,0 0-4-15,0 0 1 16,0 0 0-16,0 0-2 16,0 0 2-16,2 0-8 15,18-5 5-15,9-13 3 16,14-11 7-16,-1 1-8 15,-2 0 3-15,-1 4 0 16,-2 2-5-16,-4 3 5 16,1-4-3-16,-5 4 2 15,-14 6-3-15,-4 5 5 0,-9 4-5 16,-2 4 4-16,0 0-3 16,0 0 1-16,0 0 1 15,0 0 1-15,0 0-1 16,0 0-5-16,0 0 3 15,1 0-2-15,1 0 2 16,4 0-4-16,1 0 5 16,2 0 1-16,-1 0-2 15,-5 0 3-15,-2 0-3 16,-1 0 3-16,0 0-4 16,0 0 4-16,0 0-3 15,0 0 2-15,0 0 0 0,0 0-1 16,3 0 1-16,6 2-3 15,7 0 3-15,7-1-4 16,6 2 4-16,1-3 0 16,1 0 0-16,-3 0-8 15,-8 0-3-15,-7 0-1 16,-8 0 1-16,-3 0 7 16,-2 0 0-16,0 0 5 15,0 0-2-15,0 0 6 16,0 0 3-16,0 0 5 15,0 0-1-15,0 0-3 16,0 0-6-16,0 0-3 16,0 0 1-16,0 0-2 0,0 0 3 15,0 0-6-15,0 0 5 16,0 8-6-16,-17 9 7 16,-1 8-2-1,1 2 1-15,4-4 0 0,2-2-2 16,3 0 2-16,-2 5-3 15,0 4 4-15,2 6-1 16,2 3 2-16,4-2-2 16,2 3-2-16,0-6 2 15,0-6 0-15,0 1 1 16,0-9-5-16,0-6 5 16,0-6-4-16,0-6 4 0,0-2-3 15,0 0 9-15,0 0-3 16,0 0-3-1,0 0 0-15,0 0-3 16,0 0 3-16,0 2-5 0,0 0 2 16,0-1-9-16,3 2-30 15,10 0-31-15,0-3-2 16,-3 0-107-16</inkml:trace>
  <inkml:trace contextRef="#ctx0" brushRef="#br0" timeOffset="105715.84">16787 9398 58 0,'-3'0'11'0,"3"0"-10"16,0-8-8 0,0 2-19-16,0-6 13 15,3 1-10-15</inkml:trace>
  <inkml:trace contextRef="#ctx0" brushRef="#br0" timeOffset="108584.81">17295 11119 126 0,'0'0'83'0</inkml:trace>
  <inkml:trace contextRef="#ctx0" brushRef="#br0" timeOffset="108996.71">17112 10769 430 0,'-17'6'5'0,"10"0"-2"16,2 3-2-16,2 15 12 16,3 11 2-16,0 15 9 15,5 9 0-15,9-2-8 16,0-3-2-16,0-8-7 15,2-7 2-15,-2-7-8 16,-4-4 3-16,2-9-2 16,-8-3 0-16,-2-8-1 0,-1 0 0 15,-1-3 0-15,0-5-2 16,2 2 2-16,-1 0-3 16,4 0 2-16,2 4-5 15,2-2-11-15,2 1-42 16,6-4-18-16,0-1-68 15</inkml:trace>
  <inkml:trace contextRef="#ctx0" brushRef="#br0" timeOffset="109647.95">17511 11402 499 0,'-37'18'-10'16,"4"3"5"-16,0 0 5 15,1-5 9-15,-1-2-2 16,-2-4 9-16,0-6-15 16,-6-2 2-16,-6-2-1 15,-1-3-2-15,-4-17-1 16,-2-5 2-16,1-3 2 15,-7-5-3-15,5-2 4 16,0-3-4-16,6-3 1 0,10-1 2 16,6-1 0-16,8 0 4 15,4-4-5-15,12-3 4 16,8-5-7 0,1 0 6-16,7-3-5 0,19 1 4 15,5 2-5-15,3 5 4 16,5 5-3-16,-2 6 3 15,-3 5-1-15,-1 3-3 16,-3 5 4-16,-4 1-6 16,3 3 8-16,-4 8-7 15,4 3 3-15,4 4 0 16,5 4 1-16,5 3 3 0,6 0-3 16,1 3 5-16,0 4-5 15,-3 3 1-15,-2 1-3 16,-1 1 1-16,-6 2 1 15,0 0-2-15,-10 0 2 16,-4 4-2-16,-2 3 2 16,-7 8-2-16,-5 6 10 15,-4 9 1-15,-6 9 7 16,0 4-7-16,-3 6-2 16,-10 1-4-16,-8 2-2 15,2 1-2-15,1 2 0 16,2-2-1-16,8-3-2 15,8-4-7-15,0-6-43 0,6-6-52 16,0-14-58-16</inkml:trace>
  <inkml:trace contextRef="#ctx0" brushRef="#br0" timeOffset="116031.87">16544 12155 501 0,'-10'-9'-52'0,"-2"0"50"15,5 7 23-15,2 0 23 16,2 2 5-16,2 0-10 16,-1 0-16-16,-1 0 3 15,-1 4-15-15,-4 20-1 0,4 8-7 16,4 5 0-16,0 5-2 16,0-5-2-1,0-7 1-15,10-4-1 16,4-9 1-16,-1-5-4 0,0-4 4 15,-2-7-6-15,-1-1 2 16,-2-3 0-16,-2-15 7 16,-5-17-2-16,-1-6 1 15,0-6 4-15,-10 3-6 16,-7 12 1-16,1 9-1 16,-2 7 4-16,6 4-3 15,-3 2 1-15,3 4 0 16,1 2-2-16,3 2 2 0,5 2-6 15,3 0-7-15,0 6-53 16,8 19-58 0,11 3-19-16</inkml:trace>
  <inkml:trace contextRef="#ctx0" brushRef="#br0" timeOffset="116180.18">16783 12364 546 0,'0'1'8'0,"0"-1"-18"16,0 2 5-16,10 1-9 16,11-2 1-16,7-1-23 15,0 0-75-15,-2-17-129 16</inkml:trace>
  <inkml:trace contextRef="#ctx0" brushRef="#br0" timeOffset="116463.99">16942 12033 564 0,'-11'0'2'0,"4"3"-11"15,7 10 10-15,0 6 5 16,1 4-6-16,22 4 1 16,8-4-2-16,6-2 2 15,2-4-1-15,-5-3 0 16,-7-2 1-16,-10-3-2 15,-7-1 4-15,-9-2-4 16,-1 5 6-16,-1 5-3 16,-17 8 7-16,-4 3-9 0,1-6 3 15,0-6-3-15,0-7 1 16,5-8-18-16,-2 0-42 16,3-21-66-16,-1-12-123 15</inkml:trace>
  <inkml:trace contextRef="#ctx0" brushRef="#br0" timeOffset="116601.28">16950 12103 58 0,'0'-3'379'0,"0"1"-372"16,0 0-12-16,5-4 14 15,10-4 7-15,8-2 1 16,5-2-11-16,5-1-2 16,-2 1-2-16,0 3-6 0,-3 6-50 15,-9 1-80-15</inkml:trace>
  <inkml:trace contextRef="#ctx0" brushRef="#br0" timeOffset="117095.96">16351 12983 439 0,'-22'7'99'15,"9"-6"-100"-15,10-1 4 16,3 0-5 0,2 0 0-16,25-8-3 0,8-9 9 15,15-5 4-15,6-6 5 16,10-5-4-16,7-3 6 15,1 1-6-15,4 2-3 16,-7 5-3-16,-4 6-2 16,-4 5 4-16,-4 6-5 15,2 1 1-15,-1-1-1 16,0-3 0-16,-4-1 0 0,-8-3 2 16,-4 1-1-16,-8 2 0 15,-8 1 1-15,-5 4-1 16,-8 3 2-16,-5 1-5 15,1 2 6-15,-7 3-6 16,-2 1 5-16,-2 0-2 16,0 0 2-16,0 0-1 15,0 0-3-15,0 0 3 16,0 0-2-16,0 0-8 16,0 0-43-16,0 0-38 15,0 7-79-15</inkml:trace>
  <inkml:trace contextRef="#ctx0" brushRef="#br0" timeOffset="124151.4">16823 11654 423 0,'-21'-5'9'0,"11"3"-10"16,7 2 11-16,0-3 15 15,3 3 5-15,0 0-2 16,-2 0-7-16,2 0-9 16,0 0-10-16,0 0 3 15,0 0-7-15,0 0 6 0,0 0-6 16,0 0 4-16,0 0-3 16,0 0 2-1,0 0-2-15,0 0 2 16,0 0 0-16,0 0-4 0,0 0 4 15,0 0-5-15,0 0 5 16,0 0-2-16,0 0 2 16,0 0-1-16,0 0-1 15,0 0 2-15,0 0-1 16,0 0 0-16,0 0-1 16,0 0 1-16,9 0-3 15,10 0 4-15,5-1-3 0,6-4 4 16,0 0 0-16,-1-2-2 15,-1 0 0 1,3 0-3-16,4 1 6 16,1 1-5-16,0 2 4 0,-2-1-4 15,-1 3 2-15,-3-1 2 16,-3 2-2-16,-5 0 0 16,-3 0 0-16,2 0 1 15,4 0-4-15,-1 0 5 16,-1 0-2-16,2 0 3 15,-3 0-5-15,-4 0 4 16,2 0-4-16,-1-1 4 16,-1-1-4-16,4 1 2 15,0-2 2-15,-1 2-5 16,2-2 7-16,-6 2-5 16,0-2 1-16,1 3 0 15,-5-2-2-15,0 1 6 0,-1 0-5 16,-2-1 2-16,-3 1-2 15,-4 1 1-15,-2 0-1 16,-1 0 4-16,0 0-2 16,0 0 1-16,0 0 2 15,0 0 2-15,0 0 6 16,-13 0 9-16,-10 0-7 16,-9 5-12-16,-10 5 0 15,-4 4-2-15,-8 0 1 16,-4 0-2-16,-4 1 1 15,-4-1 1-15,4-3-1 16,2-1 4-16,10 0-8 16,8-3 8-16,9-3-7 0,8 0 8 15,9-1 0-15,6-2-3 16,6-1 1-16,2 0-1 16,2 0 1-16,0 0-4 15,0 0 2-15,0 0-2 16,0 0 1-16,0 0 0 15,0 0 0-15,0 0 0 16,0 0 0-16,0 0 0 16,0 0-2-16,0 0 5 15,0 0-4-15,0 0 3 16,0 0-5-16,0 0 7 16,0 0-5-16,0 0 2 0,0 0-1 15,0 0-1-15,0 0 2 16,0 0-9-16,0 0-16 15,0 0-22-15,2 3-28 16,8 5-24-16,13 4-32 16</inkml:trace>
  <inkml:trace contextRef="#ctx0" brushRef="#br0" timeOffset="137683.76">16574 8483 391 0,'-9'-6'16'15,"0"0"-11"-15,5 3 39 16,3 2-7-16,-1-1 1 15,2 1-17-15,0 0-16 16,0 1 0-16,0 0-1 16,0 0 2-16,0 0-5 15,0 13-1-15,3 22 11 16,7 19 4-16,2 16 5 16,6 3-6-16,-1-3 0 0,2-11-8 15,1-11-2-15,-4-9-1 16,-2-9-2-16,0-9 0 15,-7-7 0-15,-2-7 1 16,-1-3-3-16,-3-4 3 16,-1 0-4-16,0-1-12 15,2-23-48-15,-2-11-97 16</inkml:trace>
  <inkml:trace contextRef="#ctx0" brushRef="#br0" timeOffset="138327.04">16994 8192 269 0,'-3'-2'270'0,"-6"1"-265"0,8 1 27 15,-2 0 16-15,1 0-18 16,-1 0-23-16,-4 13-6 16,-1 31 4-1,-6 22 3-15,0 23-2 0,-4 11 10 16,2 5 2-16,-2-3 4 16,0-4-8-16,2-14 0 15,1-13-5-15,6-12-3 16,4-15 1-16,2-10-5 15,2-10 3-15,-1-9-5 16,1-8 3-16,1-5-5 16,0 0 3-16,0-2 1 15,0 0-5-15,0 0-16 0,0-13-56 16,12-19-18-16,3-11-210 16</inkml:trace>
  <inkml:trace contextRef="#ctx0" brushRef="#br0" timeOffset="140342.51">16953 9165 108 0,'0'0'25'0,"-2"1"-3"15,2-1 18-15,0 0-13 0,0 1-8 16,0-1-15-16,0 0-2 15,0 0 4-15,0 0 2 16,0 0-2 0,0 0 1-16,0 0 2 0,0 0-2 15,6 0-2-15,0 0-5 16,1 0 4-16,2 0-2 16,3-1 1-16,5-10 4 15,6-5 1-15,9-3-2 16,10-5-4-16,3-3-1 15,7-5-1-15,2-5 3 16,0 1-4-16,1-1 2 16,-6-2-2-16,2-2-3 15,-5 2 3-15,-6 2 1 16,-4 4 0-16,-8 6-2 16,-3 6 5-16,-5 10-4 15,-1 4 2-15,-3 5-1 0,-3 1 4 16,-3-1-2-16,-1 0 3 15,-5 2-2-15,-1 0 5 16,-1 0 4-16,-2 0 0 16,0 0 18-16,0 0-2 15,0 0-8-15,0 0-7 16,0 0-7-16,0 0 0 16,0-4-4-16,0-10-19 15,0-8-106-15</inkml:trace>
  <inkml:trace contextRef="#ctx0" brushRef="#br0" timeOffset="140652.24">17704 8403 281 0,'0'-2'155'0,"0"1"-155"16,0 1 0-16,2 0-9 15,20 0 9-15,6 0 0 16,2 0 2-16,-3 0-2 16,-4 8 1-16,-6 2-2 15,-5 4 1-15,-7 4 0 16,-5 3 0-16,0 8 2 16,-6 4 8-16,-12 5 13 0,0-1-4 15,-1-2 5-15,5-3-10 16,1-7-11-16,6-1-2 15,5-2-2-15,2-3-10 16,0 1-50-16,0-9-56 16</inkml:trace>
  <inkml:trace contextRef="#ctx0" brushRef="#br0" timeOffset="150527.76">17923 9462 302 0,'-3'-2'6'0,"2"2"45"0,1 0 3 15,0 0-12-15,0 2-22 16,0 19-15-16,0 11 14 16,9 9 2-16,0 4-4 15,3 4-6-15,0-2 2 16,4-1-6-16,-2-6-3 16,-1-5-4-16,-3-9-1 15,-4-8 5-15,-1-5-6 0,-4-9 4 16,1-2-4-1,-2-2 6-15,0 0-8 0,1 0-29 16,3-17-22 0,3-15-41-16</inkml:trace>
  <inkml:trace contextRef="#ctx0" brushRef="#br0" timeOffset="150919.72">18297 9302 397 0,'0'-4'65'16,"0"1"-64"-16,0 2 5 16,0 1 22-16,0 0 6 15,0 0-13-15,0 0-14 0,-3 22 7 16,-10 16 3-16,-5 15 4 15,-3 11 2-15,-1 0-4 16,2 1 4-16,0 0-8 16,3-6 2-16,3-8-8 15,1-8 2-15,4-11-5 16,1-3 3-16,3-7-7 16,1-4 1-16,1-4-3 0,0-1 2 15,0-2-1 1,-2 1-3-16,4-3 5 15,-2-4-10-15,3 2-17 16,0-3-23-16,10-1-3 0,10-3-24 16,2-1-44-16,-4-22-269 15</inkml:trace>
  <inkml:trace contextRef="#ctx0" brushRef="#br0" timeOffset="152095.66">20224 10292 332 0,'-17'-4'29'16,"8"3"-14"-16,4-1 54 16,4 2-16-16,1 0-15 15,0 0-30-15,0 0-1 16,0 0-13-16,3 16 9 16,6 11 8-16,-2 7 6 15,-1 6 4-15,1 5-2 0,-1-2 3 16,2-4-12-16,0-6 4 15,-3-8-11 1,1-5 3-16,-1-6-3 16,-1-4-2-16,-1-1 0 0,2-2-1 15,-2-3 3-15,2 0-7 16,1-2-3-16,2-2-21 16,6 0-21-16,2-26-31 15,-4-14-58-15</inkml:trace>
  <inkml:trace contextRef="#ctx0" brushRef="#br0" timeOffset="152487.6">20506 10064 372 0,'0'-1'4'0,"0"-1"38"15,-2 2 10-15,1 0-17 16,1 0-19-16,0 0-8 16,0 0 2-16,0 0-5 15,0 0 6-15,-2 0 0 16,-2 0 11-16,-3 29 0 16,-1 20 4-16,-1 18-1 0,3 10-8 15,-3 2 0 1,6-1-4-16,0-3 3 15,3-9-8-15,0-12 3 16,0-13-7-16,0-7 0 0,0-9-2 16,0-7-2-16,0-9 4 15,0-4-5-15,0-1 4 16,0-3-5-16,0-1 4 16,0 0-4-16,0 0-14 15,0 0-42-15,18-4-42 16,0-22-27-16</inkml:trace>
  <inkml:trace contextRef="#ctx0" brushRef="#br0" timeOffset="156543.1">19131 8564 324 0,'-9'0'14'0,"2"0"-3"16,7 0 31-16,-2 0 4 15,2 0-18-15,0 0-19 16,0 0-2-16,-1 0 1 15,-3 7 3-15,1 11-4 16,-3 13 4-16,-2 9 1 16,-1 4 4-16,0 3-6 15,5-2 1-15,2-3-6 0,2-4-2 16,0-8-2 0,3-2-1-16,10-9 2 15,3-4-6-15,-2-5 5 16,3-4 0-16,1-6-1 0,-5 0 0 15,5-5-1-15,-3-14 0 16,-3-7 1-16,-5-7 2 16,-5-1-2-16,-2 0 2 15,0 0-3-15,-11 5 7 16,-4-2-5-16,0 5 2 16,1 3-2-16,3 4 1 15,-1 8 2-15,3 4-1 0,2 1 4 16,-1 4-10-1,3 0 4-15,-1 2-5 16,1 0-10-16,-2 2-36 16,0 16-47-16,4-4-20 0,3-3-151 15</inkml:trace>
  <inkml:trace contextRef="#ctx0" brushRef="#br0" timeOffset="157063.93">19386 8362 449 0,'0'0'5'0,"0"0"16"0,0 0 14 16,0 0-8-16,0 13-22 15,-3 25-3-15,-4 21 25 16,-2 19-1-16,1 4 4 16,1 0-15-16,1-4-3 15,1-9-4-15,2-9 0 16,0-13-2-16,2-11-4 15,-1-10 2-15,2-10-5 16,0-2 5-16,0-7-8 16,0-2 5-16,0-2-25 15,2-3-48-15,5 0-47 16,-1-20-202-16</inkml:trace>
  <inkml:trace contextRef="#ctx0" brushRef="#br0" timeOffset="168256.12">16893 9315 152 0,'-7'0'19'15,"1"0"-15"-15,4 0 15 16,0 0 21-16,2 0-7 0,0 0-16 16,0 0-4-16,0 0-6 15,0-2 7-15,0 2-4 16,0 0 7-16,0 0 3 15,0 0 1-15,0 0-6 16,0 0-6-16,0 0 0 16,0 0-9-16,0 0 4 15,0 0-4-15,0 0 2 16,0 0-4-16,0 0 5 16,0 0-7-16,0 0-1 15,0 0-1-15,0 0-1 16,0 0-3-16,0-3-31 15,0-3-30-15,0 0-102 0</inkml:trace>
  <inkml:trace contextRef="#ctx0" brushRef="#br0" timeOffset="168846.97">16893 9315 112 0,'24'-64'77'0,"-30"64"-82"16,1 1 6-16,4-1 4 15,1 0 3-15,0 0-3 0,0 0-5 16,0 0-4-16,0 2 6 16,0-2-4-16,0 1 4 15,0-1-4-15,0 1 4 16,0-1-2-16,0 0 0 15,0 0 0-15,3 0 1 16,7 0 5-16,2-1 9 16,5-9 0-16,2-4-4 15,-1-1-3-15,4-3-7 16,3-3 2-16,5-1-3 16,4-3 1-16,8-3 1 15,7-3-4-15,-1 2 2 16,1-3-1-16,-4 3 4 0,-4 1-5 15,0-4 4-15,-3 0-4 16,1 0 4-16,0-1 2 16,-3 3-1-1,0 3 7-15,0 0 1 0,-1 6 5 16,0-1 1-16,1 2-3 16,-4 7-12-16,-3-1 4 15,-3 3-4-15,-3 3 1 16,-1 1-3-16,-5 2 0 15,-2-1 2-15,-3 1-2 16,-5 4 1-16,-2-2-2 16,-3 3 2-16,-1 0-2 0,-1 0 2 15,0 0 1-15,0 0 1 16,0 0-4-16,0 7 3 16,-11 8-14-1,-6 2-63-15,2-7-116 0</inkml:trace>
  <inkml:trace contextRef="#ctx0" brushRef="#br0" timeOffset="169215.99">17694 8482 378 0,'-19'0'5'0,"3"0"-3"16,8 0 30-16,5 0 9 16,3 0-19-16,0 0-18 0,0 0-5 15,5 0-2-15,9 4 3 16,1 5 3-16,1-3-5 16,-2 3 5-16,4 2-4 15,-3 0 3-15,3 2-3 16,-3 3 2-16,-2 5 0 15,-4 3 0-15,-3 3 1 16,-3 4-1-16,-3 1 1 0,0 1 2 16,0 3 0-16,-6 5-3 15,-9 2 1 1,-3 1-1-16,0-2-1 16,8-3-28-16,5-9-48 0,2-9-82 15</inkml:trace>
  <inkml:trace contextRef="#ctx0" brushRef="#br0" timeOffset="171827.54">16887 9258 212 0,'-12'0'4'16,"6"0"13"-16,-3 0 17 16,5 0 2-16,-1 0-5 15,2 0-10-15,3 0-5 0,-1 0-12 16,1 0-4-16,0 0 1 16,0 0-4-16,3 0 2 15,11-4 1-15,5-5 1 16,1 0-1-16,2-5 0 15,1-3 0-15,5-1 0 16,10-4 0-16,9-6 0 16,13-6-2-16,5-5-16 15,8-4 5-15,2 0-17 16,-8-1 10-16,-5 0 8 16,-8 5 2-16,-11 3-2 15,-1 3-1-15,-7 1 11 16,-3 2 1-16,2-1 2 0,-1-2 0 15,-3 1 5-15,-1 3 4 16,-3 1 4 0,-8 8 2-16,1 5 2 15,-5 4-8-15,0 3-2 0,0 2-1 16,0 2-5-16,0 2 4 16,1 1-5-16,-3 0 4 15,0-1-5-15,1 1 4 16,-2 0-5-16,-2-1 5 15,-1 1-3-15,-5-1 3 16,3 1 0-16,3-5-2 16,9-5 4-16,4-3-6 0,4-6 2 15,4-3-2-15,-5 3-10 16,-6-3-29-16,-10 7-52 16</inkml:trace>
  <inkml:trace contextRef="#ctx0" brushRef="#br0" timeOffset="172147.69">17834 8287 448 0,'-7'0'-3'0,"7"0"-4"0,0 7 0 16,10 2 1-16,12 5 7 15,8 2-4-15,1 5 6 16,4 4-6 0,-4 5 7-16,-3 8-6 0,-5 7-1 15,-11 3-8-15,-5 2 2 16,-7-5 9-16,0-6-1 16,0-6 2-16,-3-5 0 15,-3-5 4-15,0-3-3 16,3-4-1-16,0-3-1 15,3-1-1-15,0-3-4 16,8-4-52-16,10-5-100 0</inkml:trace>
  <inkml:trace contextRef="#ctx0" brushRef="#br0" timeOffset="173628.58">18509 8992 234 0,'-8'-4'9'0,"5"0"-4"16,3 2 5 0,0 2 15-16,0-1-4 0,0 1-8 15,0-2-8-15,0 2-5 16,0 0 2-16,0 0 0 16,0 0 0-16,0 0 0 15,0 0-2-15,0 0-3 16,5 0 6-16,5-1-34 15,3-9-108-15</inkml:trace>
  <inkml:trace contextRef="#ctx0" brushRef="#br0" timeOffset="173995.6">18589 8896 225 0,'-4'5'9'0,"1"1"-9"15,-2 2 0-15,4 1 3 16,-1 2 3-16,2 0 4 16,0 6-3-16,0 5-2 15,2 9 2-15,14 13-1 16,5 12 8-16,7 12 0 16,11 11-8-16,3 6-2 0,4 2-1 15,-1 0 2 1,-5-3 2-16,-6-5-3 15,-2-6 0-15,-6-3 5 16,-1-5-3-16,-1-7 3 0,-3-4-9 16,5-10 4-16,-3-7-4 15,1-6 1-15,-4-9-1 16,-7-8-1-16,-4-6 2 16,-6-5-8-16,-3-3-7 15,0 0 5-15,0-11-1 16,-6-13-46-16,-8-3-56 15</inkml:trace>
  <inkml:trace contextRef="#ctx0" brushRef="#br0" timeOffset="174459.78">18728 9767 373 0,'-12'-5'3'0,"3"1"0"16,8 3 5-16,1 1 1 16,0 0-3-16,1 0 0 15,18 8-5-15,11 12 8 16,1 5 0-16,7 5-2 15,2 5 0-15,-3-2-5 0,-1-1 0 16,-7-3-1-16,-2-5 0 16,-7-7-1-16,-2-4 0 15,-8-5 1-15,0-4 0 16,-2 1-1-16,-2-2 0 16,0 0 3-16,2-3-5 15,0 0 5-15,3 0-2 16,3 0 2-16,0-7-2 15,2-14 3-15,-1-7 0 16,3-6-2-16,-3-5 4 16,-2 3-7-16,-4-1 3 15,-1 0-3-15,-2-2 4 0,4-3-5 16,0-1-17-16,3 0-30 16,-5 9-75-16</inkml:trace>
  <inkml:trace contextRef="#ctx0" brushRef="#br0" timeOffset="182902.71">18947 8224 173 0,'-2'0'12'15,"2"0"20"-15,0 0 15 16,0 0-5-16,0 0-22 16,0 0-9-16,0 0-8 0,0 0-1 15,0 0-3-15,0 0 4 16,0 0-2-16,0 0 3 16,0 0-1-16,0 0 5 15,0 0 0-15,0 0-3 16,2 0 1-16,11 0 1 15,0 1 1-15,2 3 1 16,0-3 1-16,1 2-6 16,1-2-1-16,1-1-4 15,-2 2 5-15,2-2-2 16,0 3-1-16,-2-3 0 16,-2 0-2-16,-1 0 5 15,1 0-5-15,2 0 2 0,2 0-1 16,0 0 1-16,1 3 0 15,-1-2-1 1,1 2 0-16,2-2 2 16,-1 2-1-16,-1-2-1 0,-1 2 5 15,1 1-6-15,3 2 5 16,3-2-6-16,0 2 5 16,1-1-3-16,6 1 1 15,2-1 1-15,5 1-1 16,1-1 1-16,-3-2-3 15,2 0 5-15,-3-2-3 16,1-1 2-16,-2 0-3 0,0 1 1 16,-2-1-1-16,2 0 2 15,3 0 0-15,3 0-4 16,2 0 6 0,8 0-6-16,0 0 5 0,4 0-2 15,0 0 1-15,-5 3-2 16,-5 2 2-16,-9-1-2 15,-3 0 3-15,-5 1 0 16,-4 0-5-16,0-1 6 16,-5-1-5-16,-3-2 4 15,-2 2 1-15,-4-3-3 16,-4 1 1-16,-1 1 0 16,-4-2 0-16,1 1-2 15,-2-1 4-15,0 0-2 16,0 0 3-16,0 0-4 15,0 0 5-15,0 0-5 16,0 0-9-16,-9-3-60 0,-11-15-242 16</inkml:trace>
  <inkml:trace contextRef="#ctx0" brushRef="#br0" timeOffset="183187.95">20205 8129 479 0,'0'0'-9'16,"0"0"-9"-16,0 2 7 15,12 3 10-15,12 9 8 16,4 4 10-16,7 3-8 0,-3 2-1 16,-2 4-4-16,-2-4 0 15,-7 4 2-15,-6 1 1 16,-5-1 7-16,-10 4 3 15,0 2 0-15,-25 4-3 16,-14 4 5-16,-8 0-17 16,-1 3 3-16,5-7-9 15,12-5-47-15,16-8-64 16,9-12-266-16</inkml:trace>
  <inkml:trace contextRef="#ctx0" brushRef="#br0" timeOffset="192236.16">17590 9950 490 0,'-40'-6'7'0,"17"5"-3"15,10 1 7-15,4 0 30 16,3 0-9-16,5 15-9 15,1 20-15-15,0 21-1 16,0 13 8-16,0 6-2 16,0 1-9-16,9-10 1 15,4-9-2-15,-3-9-4 16,5-9 5-16,0-10-5 16,0-6 0-16,1-8-8 15,2-11-32-15,0-4-29 16,0-16-78-16</inkml:trace>
  <inkml:trace contextRef="#ctx0" brushRef="#br0" timeOffset="192684.47">17687 10551 421 0,'-38'20'6'15,"0"-6"-3"-15,-8-2 8 16,2-6 21-16,-9-6-17 16,-4 0-1-16,-2-10-3 15,-2-17-2-15,2-10-1 16,4-11 0-16,11-11-7 0,6-12-1 16,15-9 1-16,14-3-1 15,9-2 2 1,0 10-6-16,25 7 7 0,12 7-6 15,12 7 5-15,9 3-2 16,8 6 1-16,2 3 0 16,1 11-2-16,-3 13 2 15,-8 18-2-15,-3 14 3 16,-9 32-1-16,-2 18 14 16,-6 10-5-16,-11 5-3 15,-7 0 2-15,-11-1 0 16,-6 1 2-16,-3-2-3 15,0-4-1-15,-10-4-8 0,-8-5 5 16,1-10-3-16,3-8-1 16,5-11-11-1,6-9-41-15,1-8-82 16,-6-12-267-16</inkml:trace>
  <inkml:trace contextRef="#ctx0" brushRef="#br0" timeOffset="193990.62">16833 9255 136 0,'-1'5'7'0,"1"-5"-5"15,0 0-1-15,0 0 34 16,0 0 5-16,0 0-16 16,0 0-4-16,0 0-2 0,0-4-3 15,0 3-3-15,0 0 0 16,6-1-9-16,3-2 0 15,8-6-4-15,2 1 4 16,1-4-3-16,1 1 1 16,-3-2-1-16,4 1 0 15,2-1 1-15,2-1-1 16,-1 1 1-16,0 1-3 16,-1 2 4-16,-2 0-3 15,5-4 1-15,6 0 1 16,-1-4-1-16,4 1 0 15,-3 3-1-15,0 2 2 16,-2 4-2-16,-1 2 2 0,3-2-2 16,-4 1 1-16,1-3 1 15,2-2-2-15,0 0 1 16,3-4 0-16,2-4 1 16,4-1-2-16,1-1 3 15,3-2-4-15,0 2 4 16,-5-1-3-16,0-1 1 15,-4 4 0-15,-4 2-1 16,0 2 2-16,-3-1-2 16,3 2 2-16,-1-2-2 15,2 0 3-15,-3 5-3 16,-2 0 2-16,-5 4-2 0,-6 2 2 16,-5 1-2-16,-3 3 1 15,-6 3-11-15,-3 0-41 16,-5 0-69-1</inkml:trace>
  <inkml:trace contextRef="#ctx0" brushRef="#br0" timeOffset="194283.84">17894 8461 367 0,'0'9'32'0,"0"-3"-77"0,0 3 44 16,0 2 0-16,7 1 4 16,5 2 2-16,2 4-2 15,-1 5-2 1,-3 3 0-16,-4 9-1 0,-4 6-1 16,-2 8 5-16,0 1-7 15,-12 3 6-15,-11-3-3 16,0-6 1-16,2-6 0 15,0-9 1-15,8-7-2 16,8-8 0-16,5-7-17 16,0-7-87-16</inkml:trace>
  <inkml:trace contextRef="#ctx0" brushRef="#br0" timeOffset="195383.08">19051 8159 24 0,'-15'-5'21'16,"9"2"24"-16,3 0 27 15,1 0-3-15,2 2-18 16,-1 1-6-16,1-1-20 16,0 1-7-16,0 0-12 0,0 0-2 15,0 0-1-15,0 0-2 16,0 0 1-16,0 0 1 16,0 0 4-16,0 0-7 15,0 0 0-15,0 0 1 16,0 0 1-16,11 0 3 15,8 0 4-15,3 2 4 16,5 0-3-16,6-1-2 16,5 1-5-16,1-2 3 15,6 0-4-15,3 0 1 16,-2 0-4-16,1 0 2 16,-2 1 0-16,7 2 0 0,5 1-1 15,7 1 0-15,7 1 2 16,4 0-4-16,-4-2 5 15,-4 0-4-15,-9 5 2 16,-7-3-1-16,-6 4 1 16,-6 0-1-16,-1-2-1 15,-2-1 2-15,0-1-2 16,-2 1 3-16,0-3-5 16,1 4 5-16,-1-1-4 15,3 3 3-15,-1 0 0 16,-1-2-2-16,0 0 2 15,-6-1-2-15,-3 0 7 16,-4-3-6-16,-2-1 8 0,-1 0-6 16,-4-2 2-16,-2 2-3 15,-2-3-1-15,0 1 2 16,-5-1-2-16,-1 0 2 16,-2 2-2-16,-3-2 2 15,0 0-5-15,0 0 7 16,0 0-8-16,0 0-27 15,-3-6-64-15,-21-16-231 16</inkml:trace>
  <inkml:trace contextRef="#ctx0" brushRef="#br0" timeOffset="195664.33">20404 8138 435 0,'0'0'-14'15,"0"0"-43"-15,10 0 50 0,3 0 10 16,3 7 4-16,-4 2 2 16,3 5 8-16,-3 1 0 15,-3 0-9-15,-2 1 3 16,-7 0 8-16,0 1 12 16,-11 5-11-16,-18 2 5 15,-3 4-10-15,-6 0-11 16,-4-2-2-16,6 2 1 15,1-4-6-15,11 2-13 0,8-2-17 16,8 2-19-16,8-2-48 16,0-2-72-16</inkml:trace>
  <inkml:trace contextRef="#ctx0" brushRef="#br0" timeOffset="198855.59">16664 9098 117 0,'-3'18'-10'16,"3"0"-1"-16,0-3 4 15,0-1 7-15,6-7-3 16,1-1 5-16,0-4-3 15,-1 0 1-15,-3-2 0 16,2 0 1-16,1 0 4 16,2 0-2-16,-1-13 0 15,0-2-3-15,4-2 1 16,3-1-1-16,3-3 1 16,2-1-1-16,3-2 1 0,0-1-2 15,1 2 1-15,2-1 1 16,-1 2-2-16,0 1 2 15,0 1-3-15,-2 0 3 16,4 0-2-16,2 1 2 16,-3 1-1-16,2-3 1 15,6-2-1-15,1 1 3 16,2 0 1-16,0 0 6 16,-2 4-1-16,-3 3-3 15,-1 2 4-15,-3 3 1 16,-2 1-3-16,2-1-5 15,-6 0 1-15,3-1 1 16,1-1 3-16,0-4-2 0,5 0-5 16,1-4 4-16,6-2-6 15,5-2 3-15,9-1 4 16,2-2 41-16,1 0-28 16,0 1-16-16,-7 4 2 15,-3 1-6-15,1 0 3 16,0 3-3-16,-1-3 3 15,5 1-2-15,1 0 0 16,0-3 0-16,2 2 2 16,4 2-1-16,1-2-4 15,-3 5 6-15,2 1-4 16,-1 3 3-16,3 1-3 0,3 1 0 16,6 2 1-16,0-1 0 15,0 1 0-15,-1-1-2 16,-4 0 5-1,-1-4-6-15,2 2 5 0,-2-1-4 16,0-2 4-16,-3 1-4 16,-4 5 2-16,-1 4 2 15,-9 4-4-15,0 0 2 16,0 0-3-16,0 9 5 16,5 2-2-16,2 1 1 15,8-3-3-15,2 0 2 16,5-4 0-16,0-1 1 15,-4 3 0-15,1-1-3 0,-5 2 6 16,0 3-6-16,-3-1 4 16,-4 3-5-1,-2-1 6-15,-6 2-5 16,0 1 2-16,-4-3 2 0,-2-1-2 16,-1 0 0-16,1-1 0 15,-6-2 3-15,0-1-1 16,-6 0 1-16,-5-2-2 15,-4-3 2-15,-9 2 0 16,-3-2 0-16,-2-2 1 16,-2 1 7-16,0-1 14 15,0 0 6-15,0 1-11 0,0-1-8 16,0 0-2 0,0 0-4-16,0 0-4 15,0 0-2-15,0 0-19 16,0-10-94-16</inkml:trace>
  <inkml:trace contextRef="#ctx0" brushRef="#br0" timeOffset="199203.61">20549 7863 245 0,'0'14'87'16,"0"5"-102"-16,5 10 16 16,5 5 3-16,-1 1 13 15,-1-3-4-15,-2 1 2 0,-1-2 2 16,-5-5-2-16,0-6-2 16,0-2 4-16,-10-2 10 15,-11 0-2-15,-10 2-6 16,-8 2-5-16,0-2-11 15,2-6-2-15,9-1 2 16,12-2-3-16,8-6 1 16,7 2-5-16,1 3-18 15,0 2-14-15,1-1 5 16,12 6-11-16,-2-4-54 16,-4-3-58-16</inkml:trace>
  <inkml:trace contextRef="#ctx0" brushRef="#br0" timeOffset="203114.81">16407 8793 348 0,'-3'1'6'0,"-4"-1"-1"0,4 0 17 16,2 0 14-1,1 0-19-15,0 0-13 16,0 0-3-16,0 0 0 16,0 0 5-16,0 0-2 0,0 0 6 15,0 0 4-15,0 0 5 16,0 0-7-16,-2 0 0 16,-1 0-1-16,0-1-8 15,0-5 2-15,0-5-4 16,0 4 0-16,0-2 0 15,1 0 1-15,-2 3 0 16,1-4 3-16,3 0-4 16,-1-1 0-16,1-2-2 15,0 2 1-15,0-3 2 16,0 1-3-16,0-5 3 16,4-3-3-16,6 0 1 0,0-1 0 15,-1 1 0-15,1 0 0 16,-3 0 0-16,-1 3 0 15,-1 4 0-15,2 2 1 16,-1 2-2-16,3 2 1 16,0 2-1-16,3 5-1 15,1 1 0-15,2 0 0 16,5 21 3-16,0 10 0 16,1 8 7-16,-1 8-3 15,-1 3 0-15,2-2-3 16,0 5 0-16,-2-6 0 15,-4-1-1-15,-2-2 0 16,-4-2-1-16,-7 1 2 0,-2-3-2 16,-2-1 2-16,-17-4-2 15,-4-3 2-15,-5-4-2 16,3-9 2-16,-3-5 3 16,6-7 7-16,5-7 9 15,4 0-6-15,7 0-2 16,3 0-8-16,3-7-3 15,0-5-1-15,4-6 3 16,17-3-4-16,3-3 0 16,5-1 2-16,3 3-2 15,3-2 0-15,6 3-2 16,-1 0 6-16,2 2-6 0,-7 2 3 16,-3 5-4-16,-4 3 5 15,-7 2-1 1,-8 5-1-16,-5 0 0 15,-4 2-1-15,-4 0 3 0,0 0-6 16,2 0 7-16,-2 0-3 16,0 0 1-16,0 0 0 15,0 0 2-15,0 0-1 16,0 0-2-16,0 0 3 16,0 0-4-16,0 0-6 15,0 0-36-15,0 0-46 16,1-7-72-16,-1-5-209 15</inkml:trace>
  <inkml:trace contextRef="#ctx0" brushRef="#br0" timeOffset="212943.78">19160 8561 74 0,'-6'-11'134'16,"0"3"-125"-16,4 2 52 15,1 5-4-15,1-1-8 0,0 2-17 16,0 0-8-16,0 0-2 16,0 0-3-16,0 0-1 15,0 0 4 1,0 0-3-16,0 0-2 0,0 0 1 16,-2 0-5-16,2 0 1 15,0 0-4-15,-1 0-5 16,1 0-1-16,0 0-4 15,0 0 1-15,0 0-3 16,0 6 0-16,0 20-1 16,-5 17 13-16,1 14-2 15,-2 11-3-15,-2 3-1 0,4 0 2 16,1-7 0-16,3-5-3 16,0-12 0-16,0-11-2 15,0-11 3 1,0-7-6-16,0-8 4 0,0-6-2 15,0-3 2-15,0-1-1 16,0 0 2-16,0 0 1 16,0 0-4-16,0-1 3 15,0-11-2-15,-4-13 3 16,-1-13-7-16,2-14 1 16,0-7-1-16,2-6 1 15,1-8-2-15,0 2 0 16,0 4 2-16,0 11 0 0,0 18 3 15,0 17-5 1,0 14 8-16,0 7-5 16,0 0 3-16,0 0-2 15,0 10-5-15,0 34-2 0,0 23 13 16,-2 22 7-16,-2 1-10 16,4-7 1-16,0-10-4 15,0-16 3-15,0-7-2 16,0-14 2-16,0-12-4 15,0-11 2-15,0-8 0 16,0-3-1-16,0-2 5 16,0 0-5-16,0 0 4 15,0 0-2-15,0-3 3 16,0-22 1-16,0-16-7 16,0-17 1-16,0-17-2 15,0-7 4-15,0 4-8 0,0 12 7 16,1 22-3-16,-1 22 2 15,2 14-1-15,-2 8 2 16,0 0 0-16,0 0-5 16,0 8-1-16,0 27-1 15,0 19 12-15,0 12-3 16,0 4 2-16,0-6-3 16,0-14-1-16,0-10-1 15,0-9 2-15,1-10-2 16,-1-9-1-16,0-6 6 15,2-5-10-15,-2-1 10 16,0 0-7-16,0 0 6 16,0 0-4-16,0-5-1 0,3-24-11 15,4-18-34-15,3-12-65 16,-2-7-189-16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33:16.1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5132 13487 118 0,'0'-11'44'15,"0"-3"-14"1,0 6 36-16,0 0 2 16,0 4-21-16,0 1-8 0,0 3-1 15,0 0 4-15,0 0-3 16,0 0 0-16,0 0-8 15,0 0-11-15,0 0 0 16,0 0-5-16,0 0 0 16,-6 0-5-16,-9 0-1 15,-1 0-4-15,-4 0 1 16,-1 3-5-16,-1 2 13 0,-1-1-9 16,0 2 0-16,2-2 0 15,0 3 5-15,-1-1-3 16,-1 0 0-1,0 6-2-15,2 0-2 0,-2 2 1 16,0 0-1-16,6 4 0 16,-2-3 3-16,-3 6-2 15,5 3 2-15,-1 2 3 16,2 1-4-16,4-1-2 16,3 4 0-16,3-3-2 15,1 4 1-15,-2-2-2 16,4 1 0-16,3-3 3 15,0 1-3-15,0 3 2 16,0-3-3-16,2 2 2 16,6-1 0-16,1-1-2 15,4 0 1-15,7 1 0 16,1 3-3-16,2 1 2 0,5 5 1 16,2-2 2-16,4-3-3 15,3-1 0-15,-1-1 2 16,-1-5-1-16,0 0 2 15,-2-5-3-15,1-3 1 16,-1-2 0-16,-4-2-2 16,3-1 3-16,0-3-2 15,0 1 2-15,4-4 0 0,-3 0-2 16,3-1 0 0,-1-5 1-16,-1-1 0 15,3 0-1-15,1-3 4 16,3-12-3-16,-4-6 1 0,-4-1 1 15,-6 3-2-15,-5 1-3 16,-1 0 1-16,3-5 0 16,-2 0 3-16,3-5-2 15,-5-3 0-15,1 0 0 16,-5-2 2-16,-1 0-2 16,-6-1 1-16,1-1 1 15,-5 0 0-15,-2-5-2 16,-3-1 2-16,0-3-2 15,0-2 2-15,0-1-2 16,-8-2 0-16,-2 4-1 16,-5 1 0-16,-3 2 2 15,-2 5 0-15,-6-1 1 0,1 6-1 16,-2 1 0-16,-3 2 0 16,0 4 0-16,-1 0 1 15,-2 4-1-15,-1 4-1 16,-3 2 1-16,0 5 1 15,-8 5 1-15,3 2-4 16,-4 3 3-16,-4 0-2 16,3 4 0-16,-3 7 2 15,5 4 2-15,2 1-1 16,1 3-7-16,5 5 12 16,7 1-11-16,5-3 7 15,11 1-4-15,4-7-5 0,5-4 8 16,5-6-6-16,-1-3-8 15,1-3-18-15,0 0-15 16,0 0-11-16,0 0-29 16,0 4-64-16,0-1-110 15</inkml:trace>
  <inkml:trace contextRef="#ctx0" brushRef="#br0" timeOffset="1112.04">5308 13657 367 0,'0'-2'40'16,"0"2"9"-16,0 0 8 0,0-2-1 16,0 2-26-16,-2-3-8 15,-7 1 2-15,-5 2-3 16,-6 0-1-1,-6 0 1-15,-6 0-9 0,2 8 8 16,-6 6-4-16,2 0-4 16,4 2-1-16,-1 0 1 15,12-2-4-15,0 4-6 16,5 2 3-16,8-3-5 16,3 6 0-16,3-1-3 15,0 0 3-15,0-1-3 16,16 0 2-16,5-3-1 15,0 0 0-15,3-4 2 16,-2-1-4-16,-1-4-1 16,4-4 0-16,-5 0 2 15,6-4-3-15,0-1-1 16,0 0 4-16,0 0-1 0,-5 0 6 16,1 0-4-16,-1 0 4 15,-2 6-5-15,1 9 3 16,-4 6-2-16,-7 4 1 15,0 2 3-15,-5-1 3 16,-4-2 0-16,0-1-1 16,0-6 3-16,-1-2-1 15,-17 0 13-15,-12 1-5 0,-11 2 0 16,-6-3-7 0,0-2 2-16,8-3-5 15,8-5 1-15,8-4-3 16,13-1-2-16,4 0 0 0,6 0-15 15,0 0-12-15,0 0-31 16,10-10-36-16,7-6-110 16</inkml:trace>
  <inkml:trace contextRef="#ctx0" brushRef="#br0" timeOffset="3473.96">15600 12996 436 0,'-28'0'26'0,"-2"0"-11"16,2 0 47-16,-1 5 5 15,3 3-34-15,3 4 8 16,4-1-23-16,-2 5 5 16,0 3-10-16,0 7-3 15,-4 4-3-15,4 4-2 16,5 0 1-16,1 3-1 0,6 0 3 15,4 2-5-15,1 3 4 16,4-1-2-16,0 1 0 16,4 4 0-1,13-3-1-15,1-3 5 0,4-3-8 16,2-4 2-16,3-4-3 16,4-1 0-16,3-3-2 15,5-5 3-15,3-2-3 16,0-2 4-16,5-3-3 15,-2-3 0-15,2-3-1 16,1-3 0-16,-2 0 3 16,1-4-6-16,-3 0 5 0,-5 0-7 15,0-1 4-15,-2-13 1 16,1-3-2-16,0-2-3 16,-2-5 4-16,-2-1 2 15,2-2-3-15,-7-2 1 16,0-1-3-16,-3-6 6 15,-3-1-2-15,-7-2-1 16,-3 3-2-16,-5-2 2 16,0 3 0-16,-7-1-2 15,-1-1 6-15,0-2-2 16,-3 1 3-16,-15-3-3 16,-6-1 1-16,-9 3 0 15,-4 0 2-15,-6 3-1 0,0 4 0 16,-2 7 3-1,-1 5-1-15,0 6 5 16,-5 5-5-16,-5 8 7 16,-4 1-9-16,-4 0 1 0,-3 6 1 15,7 10-4-15,5 0 2 16,12 3-4-16,13-1 6 16,6-5-4-16,10 5-3 15,5-4-4-15,4 2 5 16,4 4-16-16,1-1-16 15,0 2-18-15,4-2-51 16,11-4-73-16</inkml:trace>
  <inkml:trace contextRef="#ctx0" brushRef="#br0" timeOffset="3909.07">15883 13148 127 0,'-9'-1'422'0,"0"1"-415"16,3 0 46-16,3 0-12 15,-3 6-10-15,-1 12-17 16,1 11-8-16,0 5 1 0,3 5-1 16,-2 2 4-16,4 2 1 15,1-3 2-15,0 0-1 16,0 2 0-16,0-1-8 16,9-5 10-16,3-6-12 15,3-10 2-15,-2-6-3 16,7-4-2-16,2-4 0 15,2-1 0-15,6-5 1 16,4 0-4-16,-3-17 4 16,-1-7-13-16,-3-6-5 15,-5-4-18-15,-1-2-6 16,-9-3-23-16,-6 3-46 0,-6 6-49 16</inkml:trace>
  <inkml:trace contextRef="#ctx0" brushRef="#br0" timeOffset="4201.3">15658 13447 429 0,'-3'0'145'0,"3"0"-145"15,2-10-8-15,25-8 13 0,13-6 4 16,6-3 2-16,7 4-1 16,-3 3-5-16,-6 6-3 15,-5 3-3-15,-11 4 4 16,-5 1-3-16,-8 3 0 16,-9 2-3-16,-1 1-4 15,-3 0-9-15,-2-1-1 16,0-3-32-16,0-1-53 15</inkml:trace>
  <inkml:trace contextRef="#ctx0" brushRef="#br0" timeOffset="7360.84">5772 13600 309 0,'-10'6'23'16,"1"-2"9"-16,6-3 16 15,1-1-1-15,2 2-6 16,0-2-7-16,0 1-7 15,-1-1 2-15,1 0-5 16,-2 0-2-16,2 0-4 16,0 0-3-16,0 0-2 15,0 0-1-15,0 0 3 16,0 0-9-16,-2 0 0 16,2 0-1-16,0 0-1 15,0 0-3-15,0 0 3 0,0 0-3 16,0 0 1-16,0 0 2 15,0 0-1-15,0 0-2 16,0 0-4-16,0 0 3 16,0 0-1-16,0 0-2 15,0 0 0-15,8-5 5 16,6-7 1-16,5-1-1 16,6-6 1-16,5-8 0 15,7-3 1-15,8-9-3 16,9-7-1-16,5-2 0 15,4-8 1-15,1 2 0 16,1 0-2-16,3 2 2 16,1 7-2-16,-2-3 2 0,2 5-2 15,-5-1 1-15,-3-1 1 16,-4 5-1-16,-13 4 0 16,-4 5 0-16,-8 9 0 15,-10 2 0-15,2 7 1 16,-5 0-2-16,-4 5 2 15,1 1-1-15,-5-2 2 16,-3 4-2-16,-3 1 1 16,-2 1 0-16,-3 2-2 15,2 1 2-15,-2 0 0 16,0 0 2-16,0 0-3 16,0 0 2-16,0 0 1 0,0 0-1 15,0 0 0-15,0 0 0 16,0 0-2-1,0 0-7-15,0 0-14 16,-3 0-24-16,-15 7-53 0,-9-3-256 16</inkml:trace>
  <inkml:trace contextRef="#ctx0" brushRef="#br0" timeOffset="8696.94">7361 12105 427 0,'-17'0'10'0,"4"0"16"16,3 0 25-16,-3 0 10 15,-1 0-20-15,-4 5-21 0,2 6 2 16,-5 4-8-16,-1 9-3 16,2 7 4-16,0 7-1 15,4 4 3-15,2 1-3 16,5 0-2-16,6 2 0 15,3 3-5-15,0 0-1 16,12-3 1-16,8 4-6 16,12-3 4-16,7 3-3 15,13-3-1-15,2-4 6 16,12-5-7-16,0-6 7 16,2-7-5-16,1-6 1 15,-3-10-3-15,-2-8 2 0,1 0-1 16,0-20 0-16,-2-7 5 15,-8-7-6-15,-1-5 4 16,-11-1-4-16,-4-5 0 16,-7 1-1-16,-9 0 2 15,-8-4-2-15,-6 2 1 16,-4 0 1-16,-5-4-1 16,0 0 4-16,-14 0-5 15,-16-1 2-15,-12 1 1 16,-8 2-2-16,-11 6-1 15,-6 13 0-15,-7 12 2 16,-6 17-3-16,-6 0 0 16,-3 21-5-16,2 8 12 0,5 3-6 15,16-4 5-15,17-6-7 16,24-5 5 0,15-7-6-16,5-3-7 15,5 0-11-15,3 6-21 0,21 3-25 16,3 1-116-16</inkml:trace>
  <inkml:trace contextRef="#ctx0" brushRef="#br0" timeOffset="10449.94">12553 11736 443 0,'-22'0'7'0,"11"-4"11"15,-1 2 47-15,2 0-12 16,1 0-18-16,0 1 0 0,2-1-12 15,-1 2 0-15,-5 0-6 16,-2 0-4 0,-4 2 1-16,-4 7-8 15,5 3 1-15,-4 2 4 0,-3 1-6 16,1 2 2-16,-2-1-1 16,3 2 0-16,0 0 6 15,2 2-8-15,2-1 2 16,1 1-3-16,3-1 3 15,1 3-3-15,-2 6 1 16,3 3-2-16,0 3 2 16,2 1-1-16,3-2 0 0,3 1 4 15,5-1-6 1,0 0 3-16,10 1-1 16,8 2-1-16,6 0-2 15,1 4 2-15,8 2-2 0,1-6 1 16,2 2 0-16,0-5-5 15,2-6 7-15,4-1-8 16,6-8 6-16,7-1-1 16,5-5 2-16,1-6-1 15,0 0 0-15,0-6-1 16,-2 0-2-16,2 0 3 16,-3-4-6-16,0-15 6 15,-3-8-7-15,-1-7 3 16,-2-6-1-16,-7-6 2 15,-6-3 2-15,-5-1-3 16,-7-3 3-16,-8-1-1 16,-2-5 2-16,-8-7-4 0,-6-2 5 15,-3 0-4-15,0 4 1 16,-12 2 0-16,-9 3 3 16,-7 3-3-16,-7 4 0 15,-4 7 3-15,-11 7-1 16,-6 6 7-16,-12 12-6 15,-2 8 5-15,-11 12-1 16,-6 2-1-16,-4 25 0 16,0 7-2-16,8 8-1 15,10 5-3-15,13 0 5 16,13-1-8-16,15-4 3 16,15-3-1-16,11-2-9 0,6 1-21 15,11-1-28-15,10-3-62 16,0-9-214-16</inkml:trace>
  <inkml:trace contextRef="#ctx0" brushRef="#br0" timeOffset="11958.28">7929 14782 39 0,'0'-14'293'0,"-2"2"-270"16,-11 6 41-16,2-2-7 15,-3 2-2-15,-2 2 0 16,-1 0-11-16,0 4-11 15,-5 0-11-15,-2 0 10 16,-6 10-11-16,2 9-11 16,-3 6 4-16,-2 6-6 15,3 4 1-15,4 1-4 16,6-1 4-16,7 2-3 16,7-2-3-16,6 0-2 15,0 2 1-15,3 2-5 0,14 4 4 16,8 1-4-16,6 3 7 15,3 0-3-15,6 1-3 16,5-3 2-16,7 1-1 16,6-5 3-16,5-5-4 15,4-9 2-15,3-6-2 16,-6-11 1-16,5-8 4 16,-1-2-3-16,-4-8 1 15,1-14-2-15,-2-7 2 16,-2-8-3-16,-5-8-1 15,-5-5 0-15,-11 0 2 16,-7 0-5-16,-5 1 5 16,-11-1 3-16,-4-3-3 0,-7 2 2 15,-6-1 0-15,0 1 3 16,-15 1-4-16,-12-5 1 16,-9-4-3-16,-5 8 3 15,-4 5 1-15,-8 11 1 16,-7 12 8-16,-7 8-7 15,-10 11 9-15,-5 4-6 16,-3 7 6-16,-3 16-6 16,0 2-3-16,6 4-2 15,5-1-2-15,14 2 5 16,10-4-9-16,15-2 6 16,10-2-3-16,10 0-8 0,6 9-5 15,6 5-17-15,6 10-17 16,0 5-61-16,0-7-163 15</inkml:trace>
  <inkml:trace contextRef="#ctx0" brushRef="#br0" timeOffset="13410.01">12979 14393 370 0,'-13'-18'1'0,"-7"1"15"0,8 9 49 16,-1 1-4-16,-5 1-8 15,-3 3-8-15,2 2-12 16,-8 1-12-16,-3 0 5 16,-6 7-11-16,-7 10 9 15,1 3-12-15,1 4 1 16,1 1-6-16,2 1 9 15,7 6-10-15,4 0 2 16,11 0-3-16,4 6 1 0,9-3 1 16,3 5-8-16,3 5 5 15,18-5-4-15,10 2 2 16,9-5-4-16,8 1 4 16,3-3-1-16,-1-3-1 15,-4-6 2-15,1-2-4 16,-5-7 4-16,0-4-1 15,0-3-1-15,3-4-1 16,-2-1 2-16,3-2-2 16,0-3 3-16,2 0-2 15,-2 0-2-15,-1-13 4 16,3-3-6-16,-1-9 4 0,1-3-5 16,-2-8 3-1,-1 2-4-15,-5 0 4 16,-3-4-2-16,-4-1 1 15,-9 0 2-15,-5-5-3 0,-10-1 3 16,-9-2-2-16,0-3 6 16,-6 1-6-16,-17-3 6 15,-9 2-6-15,-7 0 5 16,-4 3 0-16,-7 7 2 16,-2 5 3-16,-4 9 1 15,-3 9 6-15,-4 12-8 16,-4 5 12-16,2 8-9 15,1 14-2-15,7 6-2 16,6 2-4-16,11-4 0 16,12 0-3-16,10-2 1 15,6 3-7-15,5 5-20 16,7 4-28-16,0-1-54 0,1-11-168 16</inkml:trace>
  <inkml:trace contextRef="#ctx0" brushRef="#br0" timeOffset="14452.54">13216 12260 420 0,'-12'7'176'0,"9"-7"-175"16,3 0 18-16,0 0-8 15,0 0 2-15,0 0-12 16,18 0 1-16,10 5 8 15,5 3 8-15,3-1-7 16,7 3 0-16,2 2-4 16,10 3-1-16,4 3 6 0,7 4-6 15,1 4 1-15,0 5-7 16,4 5 3 0,2 7-3-16,6-1 3 15,5 3-4-15,9-5 3 0,7-2-3 16,1-6 2-16,-1-6 0 15,0-5-2-15,1 0 2 16,-7-3-3-16,-9 1 4 16,-14 2-2-16,-5 4 2 15,-14 3-2-15,-7 0 0 16,-9 0 0-16,-8-3-2 16,-6-4 5-16,-7-5-6 0,-2-3 7 15,-5-8-4-15,-7-3-1 16,2-2 3-1,-3 0-2-15,0 0 3 16,0 0-2-16,0 0 6 0,0 0-3 16,0 0-2-16,0 0-1 15,0 0 1-15,0 0-3 16,0 0 0-16,2 0-1 16,-1 0-5-16,-1 0-4 15,0 0-15-15,0 0-15 16,0-6-60-16,0-9-64 15</inkml:trace>
  <inkml:trace contextRef="#ctx0" brushRef="#br0" timeOffset="14780.95">14841 12594 422 0,'-5'0'130'15,"3"0"-144"-15,2 0 27 16,4 11-3-16,17 10 25 16,11 6-2-16,11 7-15 15,4-2-10-15,5 3-2 16,1-2-4-16,-8 0 0 0,-3-1-1 16,-13-1 1-1,-9-5-2-15,-10-3 8 16,-10-4 11-16,0 1 16 15,-27 3-2-15,-16 0-8 0,-6 3-9 16,-6-5-11-16,2-6-3 16,3-3-1-16,9-2-1 15,11 1-17-15,12 6-42 16,8 7-35-16,8 2-159 16</inkml:trace>
  <inkml:trace contextRef="#ctx0" brushRef="#br0" timeOffset="15756.49">13797 14514 458 0,'-14'4'5'15,"-1"-4"54"-15,8 0 13 16,2 0-26-16,1 0-8 16,4 0-7-16,0 0-9 15,0 0-3-15,0 0 0 16,0 0-7-16,0 0 3 16,0 0-10-16,0 0-2 15,0 0-3-15,0 0 1 0,0 0-2 16,0 0 1-16,0 0-1 15,10 0-2-15,4-7 5 16,13-7-4-16,1-7 4 16,5-7-3-16,10-6 3 15,3-8-1-15,12-8-2 16,8-7 2-16,5-1-1 16,11-6 2-16,0 3-4 15,0 0 5-15,3 2-5 16,-2-1 4-16,3-2-2 15,0-2 1-15,-3-2 0 16,0 1 0-16,-4-1 1 16,2 5-5-16,-10 1 5 0,-11 6-6 15,-10 8 6-15,-14 7-4 16,-11 10 3-16,-8 5-3 16,-7 11 3-16,-4 5 0 15,-4 3-1-15,-1 5 1 16,-1 0-4-16,0 0 6 15,0 0-5-15,0 0 5 16,0 0-5-16,0 0-7 16,-19 0-39-16,-11 13-63 15,-13 2-148-15</inkml:trace>
  <inkml:trace contextRef="#ctx0" brushRef="#br0" timeOffset="16017.79">14812 13301 617 0,'-1'0'15'0,"1"0"-24"16,0 0-2-16,22 0 12 15,18 0 3-15,12 0 12 16,4 0-8-16,0 6-6 16,-7 3-2-16,-5 5 1 15,-12 7-1-15,-9 5 3 16,-13 5 0-16,-10 12 22 15,0 7 12-15,-18 6-11 0,-3 0-2 16,1-6-16-16,6-4-4 16,5-2-7-1,3-1 0-15,-7-1-71 16,-8-11-197-16</inkml:trace>
  <inkml:trace contextRef="#ctx0" brushRef="#br0" timeOffset="17428.34">8121 12479 371 0,'-13'-6'60'0,"-1"3"-47"16,11 1 48-16,3 2-9 15,0 0-22-15,0-1-22 16,0 1-6-16,7-3 1 16,13 1-1-16,4-1 17 15,3-6-4-15,1 2-5 0,3-1-6 16,2 0 3-16,8-1-1 15,6 0-4-15,2 0 2 16,5 2-2-16,4-1 1 16,1 1-3-16,4 3 3 15,-1 0-2-15,4 4-1 16,5 0 0-16,8 0 1 16,5 0-1-16,3-2 0 15,-2 1 1-15,-1-1-2 16,4-1 3-16,2 2-2 15,7-4 1-15,9 0-1 16,-3-3 3-16,0 0-2 16,-5 1 4-16,-8 1 1 0,-4 3-3 15,-6 3 5-15,-2 0-7 16,3 0 6 0,4 0-1-16,-2 0-5 15,0 0 2-15,-6 0-2 0,-1-5 1 16,0 0-1-16,-3-4 2 15,-2 1-3-15,2-1 4 16,-1-2-4-16,-2-1 2 16,7-1-2-16,-1-1 3 15,3 3-3-15,-1-2 0 16,-4 2 1-16,-7 2-1 16,-13 2 2-16,-16 4-5 15,-11-1 5-15,-10 4-4 0,-6-2 2 16,-3 2 2-16,-4-1-4 15,-1 1 3 1,1 0-2-16,-3 0 3 0,-1 0-4 16,0 0 4-16,0 0-1 15,0 0 2-15,0 0-1 16,0 0-1-16,-18 0-28 16,-12 0-30-16,-10 3-48 15,-15 0-84-15</inkml:trace>
  <inkml:trace contextRef="#ctx0" brushRef="#br0" timeOffset="17685.66">11313 12127 565 0,'-2'0'15'0,"2"0"-21"16,0 0-2-16,10 0 4 0,17 6 13 15,13 2 14-15,5 2-1 16,4 1-13-16,-2 2-2 15,-3 2 3-15,-10 6-3 16,-4 0 2-16,-8 1-2 16,-10 3-2-16,-6-1 3 15,-6 5 0-15,-4 3 4 16,-23 1-1-16,-7 4-6 16,-10 2-5-16,-3-1-10 15,-4 7-53-15,-4-3-141 16</inkml:trace>
  <inkml:trace contextRef="#ctx0" brushRef="#br0" timeOffset="18892.48">8992 15091 495 0,'-5'-3'7'0,"2"3"0"16,3 0 27-16,0 0 13 15,0 0-12-15,0 0-18 16,0-1-9-16,0 1-6 16,0 0 3-16,0 0 2 15,0 0-4-15,0 0-1 16,0 0 0-16,0 0-2 16,0 0 1-16,0 0 2 15,0 0-6-15,5 0 5 0,13 0-3 16,7 0 3-16,5-1 0 15,3-4 1-15,4 0 1 16,0 0-1-16,3 3 4 16,1-2-6-16,6 1 0 15,14-4-2-15,13-6 3 16,13-2-2-16,12-3 4 16,6 0-3-16,1-3-1 15,1-1 0-15,1 4-2 16,0-2 5-16,-5 2-3 15,-2 4 0-15,2-2-2 16,-6 2 2-16,0 0 0 16,-5-4 0-16,-3 0 1 0,1-3-3 15,-1 0 3-15,-4 1-2 16,-3 2 2 0,-12 4-4-16,-4 2 3 15,-7 2-1-15,-4 3 1 0,-3 3 1 16,-1 1-2-16,1 1 2 15,0-1-2-15,5-3 2 16,1-4-2-16,7-4 2 16,2 2-1-16,5-2-1 15,1 4 0-15,-3 2 1 16,-3 2 0-16,-5 2-3 16,-10-2-4-16,-4 4 5 0,-3-1 3 15,-10 0-2-15,0-1 1 16,-5-2 0-16,-13 2 0 15,-5-1-1 1,-7 3 0-16,-5 1 1 0,0-2-1 16,-24 0 4-16,-13 2-22 15,-15 1-45-15,-15 0-127 16</inkml:trace>
  <inkml:trace contextRef="#ctx0" brushRef="#br0" timeOffset="19169.03">12021 14289 93 0,'18'0'152'0,"4"13"-96"16,1 3 39-16,2 5-35 0,-3 3 5 15,-1 4 3-15,-6 3-41 16,1 1-6-16,-6 3-1 15,-9-3-3-15,-1-2-4 16,0 5 2-16,-18-3-5 16,-6-2-5-16,-6 1-4 15,-6-6 0-15,-3-4-6 16,-11-4-16-16,-8-3-16 16,-10-6-49-16,-14-8-101 15</inkml:trace>
  <inkml:trace contextRef="#ctx0" brushRef="#br0" timeOffset="20428.27">8388 12798 404 0,'-11'-1'7'0,"8"-2"29"15,0 3 13-15,3 0 16 16,0 0-29-16,0 0-18 16,0 0-8-16,0 0-3 15,0 0 1-15,9 0-9 0,18 3 8 16,4 8 9-16,9 4-3 16,3 6-6-16,1 2 2 15,6 4-3-15,-5 4-1 16,10-1 2-16,2 0-7 15,2 4 3-15,5 0-3 16,3 0 3-16,-1 2-4 16,-1-4 4-16,1-2-2 15,-2-1-2-15,1-3 2 16,2 2-1-16,3 1 1 16,2-3 1-16,1 1 0 15,-5 0-3-15,-2-3 5 0,-2 5-7 16,-1 1 6-16,1-1-2 15,3 0-1-15,2-1 1 16,2-2-2-16,0 2 4 16,3-6-1-16,4 2 1 15,2 1-6-15,4-3 3 16,1 4 3-16,-5-4-2 16,-2 1-1-16,-3 1 0 15,2 0 3-15,3-3-5 16,3-1 4-16,1-1-4 15,-4-4 6-15,-5-1-4 16,-1 0 0-16,-4 0 0 16,-1 1 1-16,-1 2-1 0,-3 1 1 15,-3-2 1-15,-6 0-2 16,-5-1 1 0,-2-1-1-16,-6-1 1 15,0 2 0-15,-4-1-1 0,-3 0 0 16,1 1 1-16,2 0 0 15,1-1 1-15,0-1 0 16,6 3-1-16,-2-1 3 16,1 1-3-16,-3-1 3 15,-4-3-2-15,-5 4-1 16,-7-4 1-16,0 2-3 16,-4-1 4-16,-1-4-4 0,3 2 3 15,-4-4-1-15,2 2 0 16,-5-1-1-16,2-1 1 15,3 1-1 1,-2 1 0-16,-3-1 3 0,-4-2-3 16,-4-4 1-16,-4 1-2 15,-1-3 2-15,-4 0-2 16,0 0 2-16,0 0-10 16,-3 0-17-16,-21-15-23 15,-16-5-156-15</inkml:trace>
  <inkml:trace contextRef="#ctx0" brushRef="#br0" timeOffset="20737.45">12318 13848 441 0,'12'18'2'0,"7"4"42"15,8 6-7-15,1-1-8 16,-1 1 2-16,-2 3-14 16,-2-1-2-16,-7-1-11 15,-10-3 9-15,-6-1 5 16,-5 3 10-16,-24 0 5 0,-14-1-7 16,-5-1-7-16,-7 1-6 15,0-7 0 1,-2-4-4-16,0-6-5 15,-2-4-3-15,4-5-3 0,6-1-34 16,11 0-34-16,10-11-98 16</inkml:trace>
  <inkml:trace contextRef="#ctx0" brushRef="#br0" timeOffset="21904.83">5662 14383 290 0,'0'0'27'0,"0"0"-24"15,0 0 9-15,0 0 40 16,0 0 0-16,0 0-13 16,0 0-9-16,0 0 6 15,0 0-9-15,1 0-4 16,4 0-12-16,4 0-2 16,9 0-2-16,5 0-2 15,7 8 4-15,6 3-5 16,9 3 0-16,8 3-2 15,5 4 2-15,6 2-3 16,5 2 0-16,1 1 1 16,4 1-3-16,3 1 3 0,1 0 0 15,1 1-2-15,0-3 2 16,-2 0 1-16,-5-4-3 16,-3 0 2-16,-2-4-2 15,-2 2 2-15,-1 1-2 16,3 0 2-16,-7 4 0 15,-3 5-2-15,1 3 2 16,-3-1 1-16,1-3 1 16,-5-5-2-16,0-4 1 15,-9-2-2-15,-10-4 0 16,-4-4 3-16,-11-6-3 16,-4-3 1-16,-6 4-1 0,-2-4 2 15,-4 2-3-15,2-2 0 16,-1-1 1-1,1 2-2-15,-2-2 2 16,1 0-2-16,0 0 2 0,-2 0 0 16,0 0 1-16,0 0-16 15,0 0-18-15,-10-16-39 16,-15-7-87-16,-9-11-241 16</inkml:trace>
  <inkml:trace contextRef="#ctx0" brushRef="#br0" timeOffset="22260.88">7276 14693 474 0,'0'0'7'0,"0"0"2"15,0 0 13 1,0 0 15-16,3 3-20 16,15 17-12-16,3 6 13 0,5 6-2 15,-1-2-12-15,-1-6 1 16,1 7 2-16,-6-2 2 15,1 3 8-15,-4 2-10 16,-9-1 10-16,-4 1 1 16,-3-3 2-16,0-6 1 15,-6-5 5-15,-14-2 1 16,-4 0-7-16,-7 1-9 16,-1 2-4-16,-4-3-1 15,1-1-6-15,0-4 2 16,7-1-3-16,7-4 3 15,8-4-4-15,5-1-8 0,3-1-1 16,2-1-14-16,1 3-20 16,2 4-29-16,0 8-82 15,0 2-228-15</inkml:trace>
  <inkml:trace contextRef="#ctx0" brushRef="#br0" timeOffset="25924.58">6241 12292 513 0,'6'23'-9'0,"6"4"12"0,6 8 5 16,4-1 11-16,2 5-7 15,6-5-2-15,-3-1 1 16,-3-4-4-16,-4-5-1 16,-6-2 6-16,-5 0 3 15,-2-3 1-15,-4-1 9 16,-3 1-6-16,0 2 4 15,0 5 3-15,0 1-13 16,0 6 3-16,2-5-10 16,4-4-3-16,0-5 0 15,-2-8-1-15,2-4-4 16,1-4 1-16,-2-1-2 0,4-2-37 16,-3-9-29-16,-6-14-141 15</inkml:trace>
  <inkml:trace contextRef="#ctx0" brushRef="#br0" timeOffset="27617.09">6630 15382 99 0,'-6'2'105'0,"5"-2"-84"0,1 0 44 15,0 0-28-15,0 0-24 16,0 0-13-16,0 0 4 16,0 0-4-16,0 0 2 15,0 0-2-15,0 0 14 16,0 0 13-16,-2 0 15 15,2 0-2-15,-1 0 14 16,-3 0-3-16,3 0-14 0,-2 0-11 16,1 0-8-16,1 0-5 15,-1 0-3-15,2 0-4 16,0 0 1-16,0 0-7 16,0 0 3-16,0 0-2 15,0 0-1-15,0 0 1 16,0-1 0-16,0-6 0 15,0-1-2-15,0-2 3 16,2 1-3-16,7-2 3 16,5-1-4-16,3-1 1 15,9 0 1-15,3-3 0 16,10 0 0-16,-2 2 0 16,-1-1 0-16,3 10-2 0,-10 5 1 15,-1 0-3-15,-8 16-1 16,-8 17 3-16,-3 10 2 15,-9 7 0 1,0 5-1-16,-15-3 1 0,-4 1 0 16,-10-2 2-16,-2-6-2 15,-2-2 2-15,2-7-4 16,1-10 5-16,4-6-1 16,3-11 3-16,7-6-1 15,6-3 7-15,4 0 2 16,4 0-6-16,2 0 1 15,0 0-7-15,8-7-6 0,21-11 3 16,10-4 2-16,16-1-1 16,2 2 0-16,2 4 3 15,-1 3-3-15,-4 3 1 16,-6 1 0-16,-11 4 0 16,-9 4-1-16,-11 2 3 15,-10 0-3-15,-4 0 0 16,-3 0 1-16,0 0-1 15,0 0 2-15,0 0-17 16,0 0-23-16,0-6-100 16,-4 1-395-16</inkml:trace>
  <inkml:trace contextRef="#ctx0" brushRef="#br0" timeOffset="28620.74">11424 14998 468 0,'0'-9'175'0,"0"4"-187"16,28 2 6-16,7 3 8 15,5 0 8-15,4 2-4 16,-5 17-2-16,-6 6-2 0,-9 4-3 16,-12 2 4-16,-9 0-9 15,-3-1 2-15,-18 2 3 16,-17-3 6-16,-6-2-3 15,-1-9 4-15,5-7 22 16,7-6 14-16,15-4-5 16,9-1-13-16,6 0-4 15,15 0-19-15,28-10-6 16,21-12 5-16,14 1 2 16,1 0 1-16,-3 8-5 15,-14 4 4-15,-8 5-4 16,-14 3 5-16,-17 1-6 0,-7 0 4 15,-12 0-4-15,-4 0-5 16,0 0-21-16,-7 17-34 16,-24 4-101-16</inkml:trace>
  <inkml:trace contextRef="#ctx0" brushRef="#br0" timeOffset="29960.36">15037 14102 501 0,'-10'-8'7'15,"8"3"89"-15,1 5-52 16,-1 0-12-16,2 0-11 16,0 0-7-16,0 0-2 15,0 0-6-15,0 0 4 16,0 0-5-16,0 5 3 16,0 15-2-16,5 14 10 15,5 13 4-15,6 8-11 16,3 4 1-16,0 1-7 0,0-3 2 15,1-1-5 1,-1-7 2-16,-1-1 0 16,0-5 0-16,-6-8 0 15,-1-6-2-15,-2-8 1 0,-4-8-2 16,0-5 4-16,-5-5-5 16,1-3 4-16,2 0-5 15,-2 0-10-15,-1 0-27 16,0 0-25-16,0-15-32 15,-7-4-208-15</inkml:trace>
  <inkml:trace contextRef="#ctx0" brushRef="#br0" timeOffset="31124.48">11366 13532 534 0,'0'-3'5'15,"0"-2"-14"-15,18-1 4 16,4 0 13-16,8 2 3 16,1 3 0-16,-1 1 0 15,-3 0-5-15,-5 3-3 16,-8 11 0-16,-6 4-3 16,-5 2 6-16,-3 6-7 15,0-1 8-15,-19 3-3 16,-4-1 0-16,-4-6 0 15,4-3-2-15,2-4 11 0,9-8 14 16,5-3-5-16,6-3-6 16,1 0-4-16,1 0-15 15,26 0-4 1,14-2 9-16,9-8-1 0,5 1 2 16,-3 0-3-16,-6 5 1 15,-4 4-1-15,-13 0 0 16,-6 0 2-16,-10 0-4 15,-7 0 4-15,-6 0-2 16,0 0-7-16,0 0-22 16,-13 0-34-16,-20 0-192 15</inkml:trace>
  <inkml:trace contextRef="#ctx0" brushRef="#br0" timeOffset="32023.95">10818 11733 500 0,'-3'-10'12'0,"-1"-6"-8"16,4 2 32-16,1-4-3 15,20-5-22-15,5 0-3 0,3 2-2 16,-1 6 1-1,-1 6-5-15,1 7 2 16,-2 2-5-16,-4 6 3 16,-2 22-3-16,-10 10 5 0,-7 6-1 15,-3 2 1-15,-6-1-2 16,-18-1-5-16,-6-4 6 16,-4-5-3-16,3-7 3 15,-1-9-1-15,7-7 2 16,7-6 3-16,11-6 21 15,4 0 3-15,3 0-12 16,0 0-16-16,23-11-7 16,15-8 6-16,9-1-1 15,1 1-2-15,3 5 2 16,-6 6 0-16,-1 4-1 16,-2 2-1-16,-3 2 4 0,-11 0-4 15,-7 0 3-15,-9 0-2 16,-11 0 0-16,-1 0 1 15,0 0 7-15,0 0 4 16,0 0 1-16,0 0-7 16,-4 0-6-16,-1-1-4 15,5-5-40-15,0-3-65 16,6-4-201-16</inkml:trace>
  <inkml:trace contextRef="#ctx0" brushRef="#br0" timeOffset="32909.57">14750 11864 456 0,'-12'0'189'0,"3"-3"-198"16,9 3 16-16,0 0 11 16,0 4 6-16,0 18-6 15,0 14 12-15,0 14-4 16,2 9-11-16,1 9 5 16,4 3-7-16,0 1-3 15,2-1 2-15,0-6-3 16,0-6-6-16,-1-9 2 0,-1-13 0 15,-2-12-4 1,0-13 5-16,-2-5-6 16,-3-6 0-16,0-1 1 15,0 0-2-15,0 0-1 0,0 0-28 16,0 0-65-16,-8-14-158 16</inkml:trace>
  <inkml:trace contextRef="#ctx0" brushRef="#br0" timeOffset="47753.71">4619 17405 584 0,'-84'167'-79'15</inkml:trace>
  <inkml:trace contextRef="#ctx0" brushRef="#br1" timeOffset="56056.85">11442 12317 469 0,'-3'2'8'16,"3"3"-20"-16,0 3 4 15,10 4 13-15,8 4 7 16,3 3 5-16,3 4-6 15,-4-1 10-15,-7-3-7 0,-6-5 2 16,-4-1 10-16,-3-1 5 16,0-2 1-1,-23 5-6-15,-10 3-18 16,-6-1-6-16,0-3 1 0,8-3-5 16,7-2-8-16,9-3-49 15,3-3-170-15</inkml:trace>
  <inkml:trace contextRef="#ctx0" brushRef="#br1" timeOffset="65556.9">11790 14401 147 0,'23'7'-4'0,"1"3"-2"15,1 1 10-15,0 1 57 16,-6 2 29-16,-3 0-12 15,-3 1-17-15,-9 1 3 16,-1-3-3-16,-3 2-12 16,0 0-12-16,-6 0-16 15,-7 2-9-15,-4 0-7 16,-2-2-2-16,0 2-3 16,-1-1-14-16,-2 1-26 15,0-2-98-15,-6-1-320 16</inkml:trace>
  <inkml:trace contextRef="#ctx0" brushRef="#br1" timeOffset="120799.6">6758 12585 381 0,'-12'7'45'0,"0"-5"-42"16,5-2 22-16,7 0 14 15,0 0 9-15,0 0-22 16,0 0-17-16,0 0-2 16,0 0-4-16,0 0 5 15,12 2-6-15,3-2 9 0,7 0-1 16,6 0-2 0,8 0-3-16,1-5-2 15,9-8 0-15,-2 1-1 16,-3-1 0-16,-7 4-3 0,-5 3 3 15,-7 2-3-15,-9 2 0 16,-3 2 0-16,-4 0 1 16,-6 0-2-16,0 0 3 15,0 0 2-15,0 0-1 16,-2 5 7-16,-9 17 8 16,-5 13-6-16,0 12-10 15,0 6 6-15,6 4 0 16,3 0-3-16,4-3 2 15,3-4-1-15,0-4-3 16,0-3-3-16,0-3 2 16,6-3-1-16,1-1 0 15,0-10 0-15,-4-8-1 0,0-10 1 16,-3-8-26-16,2 0-7 16,1-16-73-16,-1-20-66 15</inkml:trace>
  <inkml:trace contextRef="#ctx0" brushRef="#br1" timeOffset="138289.54">5772 13472 99 0,'0'0'86'15,"0"0"-73"-15,0 0-7 16,0 0 6-16,0 0 10 16,0 0-15-16,3 0-4 0,-2 0-2 15,2-1-1-15,2 1 0 16,-2-2 0-16,3 1 1 16,-3 1-1-1,0-4 3-15,0 2-3 0,-3 1 1 16,0 1 0-16,2 0-2 15,-2 0 0-15,0 0-37 16,0 0 1-16,0 0 9 16,0 0 8-16,0 0 2 15,0 0-27-15,2 0 3 16,-2 0 28-16,2-1 12 16,-2 1-6-16</inkml:trace>
  <inkml:trace contextRef="#ctx0" brushRef="#br1" timeOffset="140048.64">5812 13716 134 0,'0'0'28'0,"0"0"-20"16,0 0 30-16,0 0 3 0,0 0-5 16,0 0-12-16,0 0-2 15,0 0-3-15,0 0 0 16,0 0-5-16,0 0-10 15,0 0 6-15,0 0 0 16,0 0 2-16,0 0-2 16,0 0 6-16,0 0 2 15,0 0 4-15,0 0 5 16,0 0-4-16,0 0-4 16,0 0-8-16,0 0-2 15,0 0-6-15,0 0 5 16,0 0-6-16,0 0 1 15,0 0 1-15,0 0 0 0,0 0 4 16,0 0-5-16,0 0 4 16,0 0-5-16,0 0 2 15,0 0-5-15,0 0 1 16,0 0 2-16,0 0-2 16,0 0 0-16,0 0 1 15,0 0 2-15,0 0-1 16,0 0 1-16,0 0-3 15,0 0 1-15,0 0-1 16,0 0 5-16,3-6-3 16,6-2-2-16,-1 2 3 15,-1 2-4-15,-4 0 2 0,-3 1-1 16,3 3 1-16,-3-1-1 16,0 1 0-16,0 0 0 15,0 0 0-15,0 0 0 16,0 0 0-16,0 0 2 15,0-2-4-15,3 0 3 16,0 0-2-16,3-1 1 16,2 1 1-16,-1 0-1 15,2-1 0-15,0-4-1 16,4 2 3-16,1-3-4 16,2 1 4-16,-1 0-3 15,-2 0 3-15,2 0-3 16,-4 1 2-16,0-1-3 0,-2 2 3 15,-1-4 1-15,7 1-4 16,-3 0 2 0,1-1 0-16,2-2 2 15,-2 1-5-15,2-1 4 0,3 0-2 16,-3-2 2-16,4 1-2 16,-1-5 1-16,0 2 2 15,0-3-4-15,4 1 4 16,-1 2-4-16,1-3 4 15,0 4-5-15,-2 1 3 16,-1 2 1-16,-2 3-2 16,2-1 1-16,1 0-1 0,1 0 3 15,-1 0-3-15,-3-1 1 16,2 2-1-16,-4-2 3 16,1 0-3-1,0 2 0-15,-5 0 3 0,-2 1-5 16,3 0 5-16,1 0-4 15,-2 0 4-15,1 1-3 16,-5 1 1-16,2-2 1 16,2-2-2-16,0 0 2 15,5-6-2-15,-2 2 2 16,1-2-3-16,0 1 4 16,-1 0-4-16,3 0 4 15,1-1-3-15,2-1 2 16,-7 4-2-16,6-2 0 15,-4 2 1-15,0-1-1 16,1-3 3-16,1 0-4 16,4-1 4-16,2-2-2 0,0-3 0 15,2-4-1-15,7-4 2 16,-6-2-1-16,6 0 0 16,-7 3 0-16,-3 8 0 15,-4 3 0-15,-2 3-1 16,-7 4 3-16,1 4-3 15,-6 1 2-15,-4 5-3 16,2 1 3-16,-2 0 0 0,0 0 0 16,0 0 2-1,0 0 0-15,-6 0-2 16,-10 1-24-16,-4 6-21 16,-5-3-48-16,3-4 12 0,-9 0-129 15</inkml:trace>
  <inkml:trace contextRef="#ctx0" brushRef="#br1" timeOffset="140381.75">6768 12616 408 0,'-11'0'22'0,"5"-2"-20"16,6 0 7-16,-2 2 18 16,2 0-3-16,0-2-20 0,3 1-7 15,16 0 1 1,7-2 2-16,0 0 0 15,6 1 0-15,-3-2 4 16,6 2-7-16,-2 2 7 0,-7 0-5 16,-5 0 1-16,-1 6-2 15,-10 0 5-15,2 4-3 16,-6 2 2-16,-2 6 5 16,-4 8 21-16,0 8 11 15,0 4-17-15,0 6-7 16,-3-2-13-16,2-3 3 15,-2-5-7-15,1-5 4 16,2 3-2-16,0-5-9 16,0-1-43-16,0-4-50 15,2-14-80-15</inkml:trace>
  <inkml:trace contextRef="#ctx0" brushRef="#br1" timeOffset="142260.38">8213 12662 191 0,'-7'-2'31'0,"7"2"4"16,0 0 33-16,0 0-15 16,0 0-10-16,0 0-18 15,0 0-7-15,0 0-1 16,0 0 0-16,0-1-2 15,0 1 3-15,0 0-7 16,0 0 0-16,0 0-3 16,0 0 0-16,0 0 0 15,0 0 1-15,0 0 0 16,15 0 3-16,-2 0 3 16,5 0 0-16,1 0-7 15,2 0-5-15,3 0 1 0,1 0-3 16,3 0 4-1,2 3-3-15,0 0-1 16,0 4 2-16,-2-1-4 16,-2 1 6-16,-1 0-7 0,3 1 5 15,0-2-5-15,2 4 3 16,1 1 2-16,2-1-2 16,0 0 1-16,3-2-3 15,4 3 3-15,0 2-3 16,5-2 3-16,2 3-3 15,0-2 3-15,2 2 0 16,3 0-2-16,-6-1 2 0,3-1-1 16,-1-1 3-16,3-1-5 15,2 0 5 1,5-2-6-16,5-1 5 16,1 0-3-16,4 0 1 0,-4 1-2 15,-1 2 1-15,-3 2 1 16,-5 2 1-16,-8 2-1 15,7-1-2-15,-7 0 3 16,-2-1-2-16,-4 0 1 16,0 0-1-16,-2-2 0 15,-5 2-1-15,0 0 1 16,-1 0 1-16,0 3-2 16,0-1 3-16,1 2-2 15,-2 0 0-15,0 1-1 16,2 0 2-16,0 0-1 15,4 1 1-15,-1 1 0 16,-1-5 0-16,-1 1-1 0,3 1 0 16,-3-1 1-16,1 1-1 15,5 1 1-15,-3-1-2 16,2-1 3-16,5 0-3 16,4 1 3-16,3 0-2 15,5 0 0-15,-2 1 4 16,6 1-6-16,-1 1 6 15,-2-2-4-15,1 2 1 16,-1-4 1-16,0-3 0 16,3 3 1-16,-4-3-2 15,-2 4 1-15,0 0-2 16,-6 0 5-16,1 0-7 0,-3 0 4 16,-2 1-2-16,3 0 2 15,-5-1-4-15,0 0 2 16,-3 1 0-16,1 1 1 15,-3 1 0-15,-2 2-2 16,0-2 3-16,-4 1-4 16,1 1 5-16,0-1-5 15,-3-1 4-15,-2 0 0 16,0 2-1-16,-1 2 0 16,0 0-2-16,1 0 6 15,-4 0-6-15,1 0 2 16,4-2-1-16,-6 1 3 15,1-3-5-15,-3-3 4 0,2-2 1 16,0-3-5-16,4-1 3 16,0-1-2-16,-3 0 3 15,0 0-2-15,-2-1 0 16,-9-2-1-16,1-2 4 16,-8-2-5-16,-5-4 4 15,1 1-3-15,-2-1 1 16,0 0 4-16,0 0-3 15,0 0 0-15,0 0-7 16,0 0-15-16,1 0-24 16,1-15-17-16,-1-16-47 15,-1-9-7-15,0-7-159 0</inkml:trace>
  <inkml:trace contextRef="#ctx0" brushRef="#br1" timeOffset="142552.31">12631 13968 380 0,'-16'0'124'16,"5"2"-106"-16,6 5-10 16,5 6 14-16,0 0 6 15,2 9-10-15,14 4 11 16,5 3-9-16,3 0-17 16,4-1 3-16,-3-1-7 15,-4-4 6-15,-7-1-4 16,-13 3 0-16,-1 7 16 0,-31 5 20 15,-17 7-8-15,-9-2-5 16,1-6 0-16,4-9-7 16,12-6 0-16,10-7-12 15,11-5-1-15,8-5-6 16,9-4 0-16,2 0-31 16,17-17-63-16,5-11-49 15,-10 0-343-15</inkml:trace>
  <inkml:trace contextRef="#ctx0" brushRef="#br1" timeOffset="143896.57">13674 14465 475 0,'-1'10'20'0,"-8"-9"-5"15,9 0 23-15,0-1 19 16,-3 0-23-16,3 0-20 0,0 0-2 16,0 0-8-16,0 0-2 15,0 0-1-15,0 0 0 16,9-5 0-16,8-13 0 15,11-5 4-15,5-11 1 16,5-2-1-16,-1-2-7 16,2 1 6-16,0 2-3 15,1 0 0-15,2 3-2 16,5-1 3-16,3 1-1 16,8-3 1-16,6-5 13 15,6-3-13-15,7-5 3 16,1-2-3-16,4 0 8 15,1-1 0-15,-9 5-6 0,-5 4 0 16,-12 5-2-16,-11 6 2 16,-6 3-5-16,-7 3 4 15,-5 3-6-15,0-2 6 16,-4 1-3-16,1 0 0 16,-5 0 0-16,0 2 3 15,-4 4 0-15,-3 6-3 16,-3 3 6-16,-1-1-3 15,5 1 0-15,4-3-5 16,5-3 3-16,4 0-1 16,1-3 1-16,1 3 0 15,-3-1-2-15,-2-1 3 0,-4 3-3 16,-6 2 2-16,-4 3-2 16,-6 5 1-16,-2 1-1 15,-1 2 2-15,1 0 0 16,-2 0-3-16,0 0 4 15,0 0-4-15,0 0 6 16,0 0-5-16,0 0 6 16,0 0-7-16,0 0 1 15,0 0-16-15,-9-2-39 16,-18-5-66-16</inkml:trace>
  <inkml:trace contextRef="#ctx0" brushRef="#br1" timeOffset="144221.71">14911 13218 569 0,'-12'5'10'16,"7"-3"-6"-16,5 1 12 15,11 6-6-15,24 4-5 16,16 1 8-16,7 0-6 15,-3-8-5-15,-4-1 2 16,-11 1-4-16,-13-1 1 16,-12 0-1-16,-11 2-1 0,-4 10 2 15,0 11 9-15,-14 10 16 16,-12 6 13-16,-4 0-5 16,-1-1-24-1,-1-1-1-15,7-4-7 0,5-2-1 16,9-5-8-16,11-1-29 15,0-1-41-15,11-9-137 16</inkml:trace>
  <inkml:trace contextRef="#ctx0" brushRef="#br1" timeOffset="191141.29">5623 12443 536 0,'0'0'10'0,"0"0"-8"16,0 0 27-16,0 0 8 16,0 0-27-16,0 0-5 15,0 0-2-15,0 0 2 0,0-1-1 16,0 1 2-16,0 0 0 16,0 0 6-16,0 0 2 15,0 0 0 1,0 0 1-16,0 0-6 0,0 0 3 15,0 0-3-15,0 0 1 16,0 0-9-16,0 0 4 16,0 0-3-16,0 0-1 15,0 0-1-15,0 0 3 16,0 0-3-16,0 0 1 16,0 0 0-16,0 0-1 15,0 0 1-15,0 0-1 16,0 0 3-16,0 0-1 15,0 0 2-15,0 0-2 16,0 0-1-16,0 0 3 16,0 0-5-16,0 0 3 15,0 0-1-15,0 0 0 0,0 0-2 16,0 0 1-16,0 0-1 16,0 1 0-16,0 6 1 15,0 0 1-15,0 6 1 16,0 2-2-16,0 3 3 15,0 2-1-15,6 5-2 16,0 7 0-16,0 4 1 16,3 3 3-16,4 3-6 15,1-4 5-15,1 4-3 16,0 0 1-16,-1 1-1 16,0 2 2-16,2-4-4 15,-4-2 4-15,-3-9-2 0,-2-6 1 16,-5-7 0-16,1-8 0 15,-3-1 0-15,0-5-3 16,3-2-3-16,-3-1-22 16,0 0-30-16,0 0-22 15,0 0-88-15,0-2-296 16</inkml:trace>
  <inkml:trace contextRef="#ctx0" brushRef="#br1" timeOffset="192008.69">6048 12103 488 0,'0'0'36'16,"0"0"-10"-1,0 0 37-15,0 0-14 0,0 13-29 16,-5 18-7-16,2 13 7 16,0 22 9-16,2 15-1 15,-2 15-6-15,0 12-8 16,-2 9 3-16,-2 0-7 16,-1-4-1-16,-2-12 0 15,-2-13-4-15,5-19 0 16,1-12-2-16,4-15-1 15,2-9-3-15,0-8 2 0,0-8-1 16,0-6 1-16,0-4-16 16,8-1-31-16,5-5-47 15,-3-1-106 1</inkml:trace>
  <inkml:trace contextRef="#ctx0" brushRef="#br1" timeOffset="196556.22">11509 13642 575 0,'-7'14'14'15,"7"-2"-37"-15,2-2 21 16,18-3 0-16,10-7 2 16,3 0-9-16,-1-10-40 15,1-9-9-15,-9-7-1 16,-8-4-2-16,-8 1-10 15,-8-3 72-15,0 3 46 16,-17 6 36-16,-14 7-14 0,-3 5-4 16,-8 9 16-16,-2 2-36 15,3 4-6-15,5 17 0 16,10 3-11 0,10 5-7-16,8-1-6 0,8 1-9 15,0 2-4-15,19-5 0 16,11-3-3-16,4-8 0 15,7-7-5-15,0-8-13 16,-4 0-20-16,-4-14 0 16,-9-8 4-16,-9-4-1 15,-9-4 6-15,-6 0 9 16,0-1 20-16,-9 6 0 0,-15 4 17 16,0 7 18-16,-3 10-1 15,2 4 6-15,0 1-11 16,4 20-3-16,7 8-14 15,10 6-4-15,4 0-5 16,10-1-1-16,23-8-1 16,3-4-2-16,10-9-1 15,2-8-10-15,-5-5-22 16,-7-5-4-16,-8-16-11 16,-13-5-8-16,-12-4 13 15,-3 1 34-15,-4-2 19 16,-25 3 48-16,-5 6 11 15,-5 7-24-15,-4 8 4 0,3 7-13 16,3 0-9-16,2 9-8 16,5 11-10-16,7 5-1 15,6 3-5-15,7 0 1 16,10 0-5-16,0-2-13 16,7 2-26-16,7-3-70 15,-13-7-180-15</inkml:trace>
  <inkml:trace contextRef="#ctx0" brushRef="#br1" timeOffset="197349.21">9104 13798 454 0,'0'0'34'15,"0"0"-17"-15,0 0 56 16,0 0-28-16,0 0-20 15,1 4-13-15,7 21-1 16,2 13 2-16,5 10 5 16,-3 5-3-16,-1-4-8 0,-3-6-1 15,-2-5-2-15,0-9-3 16,-3-2-1-16,3-4 0 16,-4-7 1-16,0-5-2 15,1-5 0-15,-3-5-12 16,5-1-18-16,2 0-17 15,1-12-55-15,2-14 3 16,-4-4-240-16</inkml:trace>
  <inkml:trace contextRef="#ctx0" brushRef="#br1" timeOffset="197649.41">9506 13816 474 0,'-7'0'97'15,"-2"0"-92"-15,-1 6 34 16,1 10-5-16,-1 11-12 16,4 6-8-16,2 12 0 15,-2 1 2-15,-3 2-5 16,1-1-1-16,2-2-1 15,0-9-6-15,0-4 0 16,1-6-3-16,2-6 1 0,1-4-2 16,1-7-16-16,1-7-28 15,0-2-32-15,11-13-83 16,1-17-110-16</inkml:trace>
  <inkml:trace contextRef="#ctx0" brushRef="#br1" timeOffset="198085.27">9551 13953 405 0,'14'-10'6'0,"1"-3"30"16,9 5 20-16,-2-1-14 0,2 5-25 16,5 3-2-16,-3 1 2 15,1 0-10 1,-5 12 2-16,-3 8-2 0,-8 8-2 15,-8 6 3-15,-3 1-5 16,0 3 3-16,-6-4-5 16,-10-7 3-16,1-5-1 15,-3-9 6-15,5-4 12 16,1-5 15-16,4-2-14 16,8-2-4-16,0 0-4 15,5-4-13-15,26-12-4 16,10-5 5-16,12 1-3 15,-1 2 2-15,2 5-2 0,-7 5 3 16,1 1-4-16,-11 3 3 16,-8 2-3-16,-13 0 4 15,-4 2-3 1,-8 0 2-16,-1 0-1 0,-3 0 0 16,0 0 1-16,0 0 0 15,0 0 1-15,0 0-5 16,0 0-28-16,2 0-60 15,1 0-109-15</inkml:trace>
  <inkml:trace contextRef="#ctx0" brushRef="#br1" timeOffset="199304.97">14374 14358 557 0,'-4'12'79'0,"-2"0"-85"0,6 10 15 16,0 10 23-16,0 8-1 16,9 2-13-16,1 3-3 15,4-3-1 1,-1-1-4-16,-2-6-2 0,-1-6 2 15,-3-3-7-15,1-8 6 16,-4-1-5-16,3-2-1 16,-6-6-3-16,2 0 1 15,-2-6-1-15,-1-3-1 16,2 0-10-16,2 0-25 16,8-7-35-16,3-12-5 15,0-8-103-15</inkml:trace>
  <inkml:trace contextRef="#ctx0" brushRef="#br1" timeOffset="199641.07">14823 14155 661 0,'0'0'9'16,"-6"0"47"-16,-2 0-11 16,1 20-26-16,-3 12-11 0,4 9 5 15,-1 14-5 1,-2 11 3-16,1 6 0 16,-3 5 6-16,1-1-9 15,0-2 0-15,-1-6 0 0,0-8-2 16,3-10-3-16,3-10-1 15,1-10 2-15,2-5-4 16,1-11 3-16,1-6-4 16,0-6-7-16,0-2-31 15,3-10-57-15,4-17-90 16</inkml:trace>
  <inkml:trace contextRef="#ctx0" brushRef="#br1" timeOffset="202108.84">10167 11755 611 0,'-28'12'27'0,"14"-1"-27"16,4-2 31-1,7 3 10-15,2 6-17 16,1 4-16-16,0 4-1 16,0 0 0-16,10 0-4 0,2-3-3 15,7 1 1-15,1-3 1 16,0-1-3-16,6-2 1 16,-1-4 2-16,1-5-2 15,2-9-1-15,-1 0 3 16,-1-3-6-16,-3-15 3 15,-8-6-6-15,-1-2 7 16,-9-3-4-16,-5-3 6 16,0 0 0-16,-22 4-3 0,-4 3 6 15,-6 3 0 1,0 8 2-16,0 4-1 16,0 6 5-16,6 3-7 15,3-1 0-15,1 1-1 0,8 1-2 16,7 0-1-16,1 0-12 15,6 0-16-15,0 0-45 16,21 0-61-16,5-6-88 16</inkml:trace>
  <inkml:trace contextRef="#ctx0" brushRef="#br1" timeOffset="202373.14">10627 11522 619 0,'0'22'31'16,"-10"13"-23"-16,-2 12 60 15,5 9-30-15,-1 2-14 16,0 1-15-16,1 3 0 16,-2-7-2-16,-3-4-4 15,-1-4 3-15,-2-12-6 16,2-2 1-16,4-10 1 15,3-3-1-15,6-6-5 16,0-5-11-16,10-7-28 16,17-2-83-16,0-22-152 15</inkml:trace>
  <inkml:trace contextRef="#ctx0" brushRef="#br1" timeOffset="203648.05">14121 12011 574 0,'-41'18'100'16,"6"0"-100"-16,15 6 24 16,8-2 25-16,5-1-26 0,7 1-13 15,0 3-7-15,13-1 2 16,9 0-4-16,8-5 0 15,2-6-2-15,4 0 2 16,2-6-7-16,-9-3-8 16,0-4-6-16,-9 0-4 15,-8-4-2-15,-2-14 13 16,-8-6 12-16,-2-6 1 16,0 0 3-16,-12 1 4 15,-6 3 11-15,-6 4-5 16,2 4 5-16,-3 3-4 15,4 9 2-15,0 4-7 0,-3 2-11 16,1 0 2-16,5 0-5 16,3 3-5-16,10 4-26 15,5 2-14-15,3-1-32 16,18-1-106-16</inkml:trace>
  <inkml:trace contextRef="#ctx0" brushRef="#br1" timeOffset="203937.27">14638 11765 672 0,'0'18'7'16,"-7"11"16"-1,-7 12 31-15,-1 7-11 0,3 5-25 16,-1-3-7-16,1 7 0 16,3 1-6-16,-3-4 0 15,3 0-4-15,-1-10 3 16,0-8-6-16,4-1-1 16,4-7-21-16,2-6-29 15,3-8-40-15,13-14-120 16</inkml:trace>
  <inkml:trace contextRef="#ctx0" brushRef="#br1" timeOffset="205524.13">5779 15534 284 0,'-26'9'318'0,"-10"16"-316"16,17 1 21-16,5 3 12 0,4 3-6 16,10 4-12-16,0 2-6 15,19-1-4-15,9 1-5 16,8-9 1-16,9-4-4 15,4-8 3-15,3-9-3 16,-1-8 3-16,-10 0-6 16,-6-11-3-16,-10-14-8 15,-10-6 6-15,-6-6 7 16,-9-3 3-16,0 1-1 16,-15 3 1-16,-15 4 0 15,-6 5 4-15,-5 4 0 16,-4 7 1-16,3 9 7 0,-1 7-6 15,3 0 0-15,9 4-3 16,7 10-6-16,10-3 1 16,11 0-10-1,3 1-27-15,23-3-20 0,20-6-103 16,8-3-281-16</inkml:trace>
  <inkml:trace contextRef="#ctx0" brushRef="#br1" timeOffset="205808.36">6378 15279 669 0,'-19'3'9'15,"4"12"-3"-15,3 11 27 16,-1 9 1-16,5 11-17 0,2 12-9 15,-2 7-2-15,0 9 1 16,-6 1-2-16,0-1 0 16,0-8-3-16,4-7-1 15,1-10-1-15,4-9 2 16,4-9-2-16,1-10-8 16,0-6-13-16,0-8-21 15,9-7-44-15,4 0-141 0</inkml:trace>
  <inkml:trace contextRef="#ctx0" brushRef="#br1" timeOffset="207024.33">10803 15236 554 0,'-40'5'0'0,"17"17"19"16,1-6 32-16,5-1-18 16,6 2-11-16,2 4-4 15,3 2 2-15,6 4-11 16,0 6 1-16,0 1-9 0,10-1 4 16,13-2-2-16,-2-7-4 15,12-3 0-15,-2-7-1 16,6-7 2-16,-6-7-3 15,-3 0 4-15,-7-9-4 16,-3-16 1-16,-7-7 1 16,-7-5 3-16,-4-3-3 15,0 3 2-15,-3 4-1 16,-12 5 2-16,-7 6 0 16,-2 6 1-16,-7 3 3 15,4 5 5-15,-4 4-1 16,3 4 2-16,2 0-3 15,2 0-3-15,8 0-3 0,5 2-3 16,8 1-3-16,3 0-5 16,0 2-21-1,6 4-23-15,17 1-15 16,2-4-98-16,5-4-229 0</inkml:trace>
  <inkml:trace contextRef="#ctx0" brushRef="#br1" timeOffset="207340.49">11308 15005 595 0,'0'0'36'16,"-8"0"-13"-16,-8 8 26 0,1 16-14 15,-4 15-14-15,5 8-4 16,1 10 2-16,3 7-5 16,1 5 2-16,-3 6-7 15,4-1-1-15,1-4-1 16,-2-11-5-16,-1-9-1 16,-2-7 1-16,1-5-3 15,1-6 0-15,7-12-14 16,3-10-18-16,3-10-35 15,27 0-78-15,4-26-145 0</inkml:trace>
  <inkml:trace contextRef="#ctx0" brushRef="#br1" timeOffset="-165627.66">14224 13428 378 0,'104'-41'-58'0,"-17"1"-1"0</inkml:trace>
  <inkml:trace contextRef="#ctx0" brushRef="#br1" timeOffset="-147324.03">5632 14581 165 0,'0'0'25'0,"0"0"-19"0,0 0-6 16,0 0 2-16,0 0 1 16,0 0-2-16,0 0 0 15,0 0-3-15,0 0 4 16,0 0-4-16,0 0 3 16,0 0-19-16,-9 0-83 15</inkml:trace>
  <inkml:trace contextRef="#ctx0" brushRef="#br1" timeOffset="-146935.71">5632 14581 87 0,'-88'-65'125'16,"88"65"-92"-16,0 0 9 0,-3 0-7 16,0 0-11-16,2 0 2 15,-1 0-7-15,2 0-11 16,0 0-4-16,0 0 0 15,0 0-4-15,0 16 1 16,15 5-1-16,3 8 28 16,6 4-24-16,-3-1 2 15,4 2-3-15,2-5 2 16,6 0-1-16,1-2 2 16,-1-5 3-16,3-1-6 15,-2-2 4-15,6-2-7 16,-6 2 8-16,0-1-6 0,-5-2 5 15,-9 0-7-15,-5-3 3 16,-7-6-3-16,-1-2 2 16,-4 0 1-1,0-5-4-15,-3 0 5 0,0 0-5 16,0 0 8-16,0 0-4 16,0 0-13-16,0 0-38 15,0 0-45-15,-6-11-182 16</inkml:trace>
  <inkml:trace contextRef="#ctx0" brushRef="#br1" timeOffset="-146603.81">5964 14707 175 0,'-7'-3'219'16,"4"3"-214"0,1 0 0-16,2 0 3 15,-1 0 7-15,1 6-11 16,0 12 0-16,3 8-3 0,13 2 6 15,-1 6 6-15,1-2 0 16,-2 4 17-16,-1-1-14 16,-2-3 2-16,-5-2-10 15,-3-5 13-15,-3-5-4 16,0-5 16-16,-8-2 12 16,-10-1-9-16,-4 1-8 15,-6 1-14-15,-1-6 2 0,-2 2-13 16,6-2 2-1,1-1-5-15,6 1 0 0,5-1 0 16,5-1-7 0,8-1-16-16,0 6-36 0,15 5-40 15,12 3-62-15,3-6-113 16</inkml:trace>
  <inkml:trace contextRef="#ctx0" brushRef="#br1" timeOffset="-113722.99">15771 10973 354 0,'-26'0'156'0,"-3"0"-148"15,17 0-1-15,9 0 41 16,3 0-1-16,0 0-36 15,15-4-11-15,27-7-6 16,13-8 13-16,9-6-10 0,-2 4 8 16,-6 3-7-16,-10 7 7 15,-9 7-6-15,-8 4-1 16,-10 0 4-16,-6 0-6 16,-4 9 8-16,-3 5-6 15,-3 6 12-15,0 3-4 16,-1 5 9-16,1 3-13 15,0-1 1-15,0-1-1 16,-2 2-3-16,1-2 2 16,-2-3-25-16,0-2-25 15,-3-6-64-15,-20-5-31 16,-6-7-160-16</inkml:trace>
  <inkml:trace contextRef="#ctx0" brushRef="#br1" timeOffset="-113575.88">15862 11189 498 0,'-20'22'15'15,"7"5"-17"-15,9 2 8 16,4-3 10-16,0 1-5 16,22-1-6-16,2-4-1 15,2 1-3-15,0-7-1 16,-2-3-5-16,-2-7-65 16,-5-6-54-16,-8 0-227 15</inkml:trace>
  <inkml:trace contextRef="#ctx0" brushRef="#br1" timeOffset="-113420.29">16074 11115 453 0,'0'14'-5'0,"1"17"13"16,-1 12 2-16,0 4 8 0,0 3-2 16,0 0-15-16,0 0 3 15,0-4-8-15,-3-1-19 16,-13-10-54-16,-7-9-67 15</inkml:trace>
  <inkml:trace contextRef="#ctx0" brushRef="#br1" timeOffset="-113267.08">15897 11548 371 0,'-6'-10'47'0,"1"3"-26"16,5 7 27-16,0-1-33 0,15-3-7 16,18 2 10-16,7-2 4 15,5 0-11 1,5 0-11-16,0 0 7 15,3-6-10-15,2-8 7 0,-3-7-39 16,-9-13-90-16</inkml:trace>
  <inkml:trace contextRef="#ctx0" brushRef="#br1" timeOffset="-113043.47">16351 10758 590 0,'16'-8'-7'0,"13"-2"7"16,9-2 4-16,4-3 7 16,1 3-2-16,2 3-12 15,-10 2 6-15,-9 5-24 16,-14 2-55-16,-12 0-97 15</inkml:trace>
  <inkml:trace contextRef="#ctx0" brushRef="#br1" timeOffset="-112882.9">16367 10835 496 0,'-4'0'11'0,"4"0"-5"15,0 0-3-15,19 0-2 16,15-5 17-16,12-6-17 0,2 0 6 15,1 0-10-15,-9 1-17 16,-11 2-71-16,-16 0-78 16</inkml:trace>
  <inkml:trace contextRef="#ctx0" brushRef="#br1" timeOffset="-112523.86">16384 10799 126 0,'-20'20'313'15,"5"5"-313"-15,8 2 6 16,7-4 5-16,0 0 18 16,22-4-16-16,10 0-1 0,4 1-2 15,3-1 0-15,-3 4-3 16,-3 2-3-16,-9 2 0 16,-14 1-5-16,-7 3 8 15,-3-1-9-15,-12 0 3 16,-16-4-10-16,-5-7 6 15,-1-3 3-15,4-5 0 16,6-7 2-16,9-1 12 16,5-3 37-16,7 0-11 15,3 0-4-15,0 0-33 16,6 0 2-16,22-10-8 16,14-4 6-16,4-4-1 15,8-1-3-15,-5-1 4 0,-3 6-11 16,-7 6-19-16,-12 2-29 15,-15 6-61-15,-12 0-87 16</inkml:trace>
  <inkml:trace contextRef="#ctx0" brushRef="#br1" timeOffset="-112272.53">16521 11326 505 0,'-17'27'5'0,"8"4"0"15,9 5 10-15,0-1 10 16,18-2-7-16,12-2-8 15,9-6-5-15,5-10-8 16,-2-9 4-16,2-6-8 0,-9-13 16 16,-11-16-11-16,-12-6 5 15,-12 2-1-15,-3 4 2 16,-23 8 2-16,-6 4 8 16,-7 5 4-16,-4 6-11 15,4 2-2-15,2 2-6 16,8 0 4-16,10 0-10 15,7-2-26-15,8-4-54 16,4-6-100-16</inkml:trace>
  <inkml:trace contextRef="#ctx0" brushRef="#br1" timeOffset="-111903.8">16812 10665 609 0,'23'-23'-9'16,"9"6"4"-16,1 11 5 15,-3 6 5-15,-7 0 1 16,-7 21 1-16,-15 13-7 16,-1 9 9-16,-17 8-7 15,-15 2 10-15,-3 0-7 16,-3-1 3-16,2-4-1 15,7-7-5-15,9-12 4 0,11-13-9 16,9-12 9-16,0-4-17 16,21-10 11-16,10-11 1 15,2-4 2 1,0 4-2-16,-5 10-2 0,-7 6 2 16,2 5-2-16,-4 0 3 15,-3 0-9-15,1 11-5 16,-2 1-27-16,-4 1-50 15,-5-8-62-15,-4-5-161 16</inkml:trace>
  <inkml:trace contextRef="#ctx0" brushRef="#br1" timeOffset="-111579.68">16958 10855 484 0,'-10'-13'15'0,"9"0"40"16,1 5-9-1,11-3-34-15,19 2-4 16,7 2-7-16,2 3 3 15,2 4-7-15,-6 0 5 0,-4 0-15 16,-11 0-29-16,-10-1-57 16,-10-10 21-16,0-7 53 15,-16-7 0-15,-6-6 28 16,2-2 6-16,2 4 24 16,8 5 14-16,4 10 24 15,6 10-15-15,0 4-19 16,6 3-33-16,16 20 14 0,7 13 16 15,-3 9-16 1,0 3-6-16,-4 2-11 16,-3-2 7-16,-2-2-10 15,-7-2 5-15,-1-4-3 0,-8 1-5 16,-1-8-36-16,0-4-62 16,-19-14-98-16</inkml:trace>
  <inkml:trace contextRef="#ctx0" brushRef="#br1" timeOffset="-111320.03">17094 11123 569 0,'-6'20'27'0,"3"8"-27"15,3 4-2-15,4 0 14 16,19-3 5-16,8-2-2 16,5-4-12-16,1-12-2 15,-1-5 1-15,-5-6 0 16,-3-7 1-16,-10-20-1 0,-13-6 4 15,-5-2-8-15,-13-3 10 16,-20 4-7-16,-5 5 3 16,-7 6-1-16,-3 12-2 15,1 11 7-15,1 0-10 16,10 13 6-16,13 8-10 16,15 5-15-16,8-1-46 15,5-8-122-15</inkml:trace>
  <inkml:trace contextRef="#ctx0" brushRef="#br1" timeOffset="-110995.9">17317 10747 651 0,'30'-25'-28'16,"12"7"25"-16,0 6 6 15,-1 9-1-15,-9 3 0 16,-9 10-2-16,-12 16 0 16,-11 9 3-16,-8 8-1 15,-18 0 7-15,-4 2-8 16,4-8 15-16,5-7 1 16,8-1-1-16,10-6-4 15,3 0-5-15,12-3-2 0,13-2-6 16,9-3 6-16,2-4-9 15,5-7 8-15,2-4-7 16,-3 0 0-16,-6-16-28 16,-1-16-35-16,-12-11-97 15</inkml:trace>
  <inkml:trace contextRef="#ctx0" brushRef="#br1" timeOffset="-110748.56">17701 10500 535 0,'0'25'-15'0,"8"13"25"16,10 21 28-16,1 13 15 15,2 9-19-15,0 8-6 16,-5 2-8-16,1 0-6 16,-2-4 8-16,-1-6-13 15,0-13-1-15,-2-15-10 16,-3-13 8-16,-2-15-9 15,-2-11 5-15,-4-9-4 16,2-5-23-16,6-17-34 16,4-30-31-16,10-17-153 15</inkml:trace>
  <inkml:trace contextRef="#ctx0" brushRef="#br1" timeOffset="-109832.42">15478 11997 516 0,'19'-1'5'15,"17"-9"-18"-15,15-3 13 16,11 1 1-16,17-1 6 16,15-2 1-16,13-4-3 15,15-4 2-15,10-2-7 16,4-5 3-16,3-1-4 16,1 2 4-16,-4 4-3 0,-4 4 0 15,-7 5 0 1,-10 3 1-16,-8 5 0 15,-12 4-3-15,-17 2 5 0,-18 1-6 16,-17-1 5-16,-22 1-3 16,-10 1 1-16,-11 0 0 15,0 0 13-15,-19 3 51 16,-23 13-45-16,-20 10-15 16,-23 7-8-16,-12-1 8 15,-6-2-8-15,-5 0 4 16,-7-4 1-16,-7 0 0 15,-5-1-1-15,1-1-4 16,2-2 7-16,5-1-9 16,7-3 12-16,7-1-8 15,8-5 6-15,12-1-3 0,16-2 5 16,19-5 7-16,24-3 5 16,14-1 6-16,12 0-15 15,17 0-7-15,29-1-13 16,25-13 18-16,23-7-10 15,23-5 6-15,10-5-3 16,12 1 0-16,10-2 0 16,7-2 0-16,5 1 3 15,9 0-6-15,1 1 6 16,-4-1-4-16,-9 7 3 16,-19 2-3-16,-26 4 4 15,-23 6-2-15,-23 4-1 16,-19 4 3-16,-15 4-4 0,-15-1 3 15,-5 3-6-15,-8 0 9 16,-2 0-7-16,-3 0 3 16,1 0-1-16,5 0-1 15,4 0-3-15,5 11-33 16,5 10-23-16,-10 4-82 16,-8 2-256-16</inkml:trace>
  <inkml:trace contextRef="#ctx0" brushRef="#br1" timeOffset="-104432.18">7902 12128 227 0,'-10'-12'6'0,"2"3"3"0,2 5 27 16,4 2 1-16,2 2-6 15,0 0-14-15,0 0-13 16,0-3-3-16,0-2-2 16,16-6 4-16,9-5-5 15,8-4 10-15,5-4-3 16,7-2 0-16,0-3-3 15,2 5-1-15,-5 2 1 0,-6 0-5 16,-5 6 6-16,-7 2-5 16,-2 6 5-1,-7 1-7-15,-3 4 7 16,-6 1-3-16,0 1-2 0,0 0 0 16,1 0-6-16,-1-4-16 15,-4-1-34-15,-2-7-132 16</inkml:trace>
  <inkml:trace contextRef="#ctx0" brushRef="#br1" timeOffset="-104215.25">8221 11696 339 0,'-2'-2'5'0,"2"2"-4"16,0 0-8-1,3 0-6-15,15 0 8 16,3 13 7-16,4 8-1 15,-1 5-2-15,-8 6 7 0,-2 4-7 16,-10 0 7-16,-4-3-7 16,0-1 3-16,-14-4-4 15,-6-4-3-15,-1-3-3 16,4-6-29-16,6-7-37 16</inkml:trace>
  <inkml:trace contextRef="#ctx0" brushRef="#br1" timeOffset="-89755.76">5741 13656 43 0,'2'0'21'0,"2"0"-19"16,-4 0-1-16,1 0-2 15,1 0 5-15,1 0 7 16,1 4 14-16,-1 4-7 16,0-1-10-16,0 2-6 15,0-4 2-15,-1-2-1 16,-1-2-1-16,2 1 17 16,-2-2 2-16,2 1 3 15,-3-1-11-15,0 0 2 16,0 0-7-16,2 0-3 15,1 4-3-15,6-2-1 0,-3 2 2 16,1 0-3-16,1 0 1 16,-2 0-8-16,1-4 6 15,-2 0-4-15,-2 0 7 16,1 0-2-16,-4 0 1 16,0 0 4-16,0 0 7 15,0 0 9-15,0 0-7 16,3 0-5-16,3 0-7 15,6-4 3-15,1-4-2 16,4-3 0-16,2 0-2 16,3-2-1-16,4-1 2 15,-2-2-4-15,1-1 6 0,0-3-3 16,-1 0 2-16,-3 0-4 16,3-1 4-16,-2 2-3 15,-4 3 0-15,4 1 1 16,-4 1-4-16,3 0 6 15,1-1-7-15,2-2 8 16,4 2-7-16,-1-3 6 16,3 3-6-16,-3-2 5 15,1 1-1-15,-4 1-4 16,-3 5 5-16,-5-1-5 16,1 3 3-16,-7 3-4 15,5-2 6-15,-5 0-5 16,0-2 4-16,0-3-2 0,-1 1 2 15,1-3 0-15,6-2-3 16,1-6 4-16,2-3-6 16,2-2 8-1,-1 1-6-15,-3-3 4 0,5 4-3 16,-3 3 0-16,1-1 1 16,1 2 0-16,-3-1 0 15,4 3-2-15,-3 0 1 16,1 0-5-16,2-2 5 15,2-3-1-15,0-1 2 16,2 1 0-16,0-1-1 16,0 1 1-16,0-2-1 0,3-1 2 15,-1-1-5-15,-2-2 7 16,2 2-5-16,-1 2 5 16,-2 0-4-1,-5 2 1-15,-3 4 1 0,-4 4-1 16,-5 5 0-16,-2 5-1 15,-3 1 2-15,-3 4-4 16,0 0 7-16,0 1-24 16,-9 0-97-16</inkml:trace>
  <inkml:trace contextRef="#ctx0" brushRef="#br1" timeOffset="-89467.52">6938 12471 130 0,'0'0'263'0,"0"0"-265"0,0 0-12 15,14 0 1-15,7 0 16 16,8 0-2-16,1 2-2 16,-5 11 2-16,1 6-1 15,-9 4-3-15,-5 4-2 16,-2 5 6-16,-7 4-3 15,-3 1 6-15,0 4-4 16,0-5 4-16,-9 0-1 16,-1-4-1-16,4-3-1 0,1-1-1 15,3 0 2 1,2-1-24-16,0-5-90 16</inkml:trace>
  <inkml:trace contextRef="#ctx0" brushRef="#br1" timeOffset="-88744.09">8194 12644 218 0,'0'-3'25'0,"0"3"-21"15,0 0-2-15,0-1 4 16,0-1 3-16,0 2-3 16,0 0-5-16,3 0 12 15,3 0 6-15,5 0-3 16,2 0-4-16,3 0 5 15,5 0-4-15,12 6-4 0,4 2-7 16,3 0 2-16,8 2-1 16,2 0-5-16,2 0 8 15,-2 2-8-15,2 2 2 16,-5 3 0-16,-2 2-1 16,1 4-2-16,-3-4-2 15,2 4 6-15,-2-1-1 16,-2-3 3-16,-3-2-6 15,-8-3 6-15,0-3-4 16,-8-3 1-16,-10-4 1 16,-2-1-33-16,-7-3-22 15,-3 0-46-15</inkml:trace>
  <inkml:trace contextRef="#ctx0" brushRef="#br1" timeOffset="-88463.27">8980 12674 229 0,'0'11'82'16,"3"9"-88"-16,14 8 9 15,8 1 6-15,3 3-6 16,2 0 0-16,3-1-2 16,-5 1 1-16,-7-7-5 15,-8-5 7-15,-10-7-7 16,-3-5 7-16,0-1 8 0,-22 0 26 15,-8 3-16-15,-6-2-3 16,-2-1 10-16,2-1-17 16,6-5-3-1,5 2-12-15,11-2 1 0,6 2-36 16,5 4-36-16,3 1-138 16</inkml:trace>
  <inkml:trace contextRef="#ctx0" brushRef="#br1" timeOffset="-86403.97">7908 12066 151 0,'-12'-7'12'16,"8"2"-13"-16,1 4 11 15,1-1 10-15,0 2 3 0,2 0 0 16,0 0-3-16,0 0-4 15,-1 0-1 1,-1 0 1-16,-2 0-5 16,-2 0-1-16,-4 0-16 0,1 0 9 15,1 0-15-15,5 0 17 16,0 0-4-16,3 0 2 16,0 0 1-16,0 0-2 15,0 0 3-15,0 0-8 16,5 0 5-16,13-7-5 15,15-5 4-15,5-6-1 16,4 1 2-16,1 0-2 16,-1 3 0-16,-4 1 1 0,1-1-4 15,-1 1 7 1,-3-1-6-16,-4 0 4 16,-8 2-3-16,1-1 8 0,-5 2-3 15,-4 2 3-15,-5 3-6 16,-2 2 2-16,-8 0-3 15,0 1-30-15,-14 0-192 16</inkml:trace>
  <inkml:trace contextRef="#ctx0" brushRef="#br1" timeOffset="-86122.72">8075 11811 412 0,'-8'-4'65'16,"5"0"-66"-16,2 4-9 15,1 0 7-15,0 0-5 16,13 0-7-16,12 5 15 0,10 6-2 16,1 2 7-16,-8 1-8 15,0 1 6-15,-10-1-5 16,-6-2 8-16,-6-2 9 16,-6-6 1-16,0 2 9 15,0 4 14-15,-15 6-11 16,-7 6-22-16,-5 3-2 15,7-1-4-15,1 0-6 0,10-3-23 16,9 3-49 0,0 1-40-16,0-5-184 15</inkml:trace>
  <inkml:trace contextRef="#ctx0" brushRef="#br1" timeOffset="-78675.48">8308 12603 169 0,'-1'0'47'0,"1"-1"-42"16,0 1-6-16,0 0 15 15,0 0 10-15,0 0 3 0,0 0-7 16,0 0-6-1,-2 0-6-15,2 0-5 16,0 0 1-16,0 0-1 16,0 0 4-16,0 0-5 0,0 0 7 15,-1 0 4-15,-1 0-1 16,1 0 0-16,-2 0-3 16,2 0-5-16,1 0-7 15,0 0 0-15,0 0-7 16,0 1 17-16,0 4-15 15,0-3-1-15,0-2 0 16,-2 0 7-16,1 2 4 0,-5 0 1 16,-5 4-8-16,-8 4-23 15,2 1 3 1,-2-2-26-16,0-4 45 16,5-2 4-16,1-3 4 0,4 0 5 15,4 0 8-15,1 0 14 16,4 0-6-16,-2 0-1 15,2 0-1-15,0 0-4 16,0 0-13-16,0 0 2 16,0 0-7-16,0 0 1 15,0 0-1-15,0 0-3 16,0 0 1-16,5 0 1 16,6 0 4-16,3 0-4 15,-3 0 5-15,-5 0-3 16,4 0 0-16,-2 0 2 15,-1-2-2-15,5-1 0 16,0 0-3-16,3-1 6 0,1 0-6 16,-2 2 7-16,2 0-5 15,-1 1 1-15,0-1-3 16,0 2 3-16,1-1-7 16,5-1-11-16,0 0 3 15,1-2-5-15,5 1-31 16,-5 0-68-16</inkml:trace>
  <inkml:trace contextRef="#ctx0" brushRef="#br1" timeOffset="-77515.24">12790 13873 63 0,'3'22'11'0,"15"3"11"16,4 5-7-16,-2 3-13 15,0 3 5-15,-1 7-7 16,-5 3-2-16,-6-1-21 0</inkml:trace>
  <inkml:trace contextRef="#ctx0" brushRef="#br1" timeOffset="-77416.38">12776 14363 20 0,'-36'14'99'0,"4"-2"-98"15,0-1 3-15,9-2-4 16,5 2-13-16,4 0-11 15</inkml:trace>
  <inkml:trace contextRef="#ctx0" brushRef="#br2" timeOffset="-64668.18">7985 12007 209 0,'0'0'20'0,"0"0"-18"16,0 0 2-16,0 0 21 16,0 0 5-16,0 0-11 0,0 0-8 15,0 0 4-15,0 0 20 16,0 0-8-16,0 0 5 15,0 0-11-15,-1 0-2 16,-5 0-10-16,3 0-3 16,-3 0-7-16,1 2-1 15,1-2 1-15,3 1 1 16,-1-1 3-16,1 0-6 16,1 0 9-16,-2 0-9 15,-2 0 4-15,-4 0 1 16,2 0-3-16,-4 0 3 15,1 0-3-15,1 1 3 16,-1 0-6-16,1 2 8 0,1-2-6 16,4 0 3-16,2-1 0 15,-1 0 0-15,2 0 2 16,0 0 2-16,0 0 1 16,0 0 1-16,0 0 0 15,0 0-4-15,0 0 3 16,0 0-7-16,0 0 5 15,0 0-4-15,0 0 0 16,0 0 1-16,0 0-5 16,5 0 9-16,13 0-7 15,0-6 7-15,4-2-6 16,5-4 7-16,-2 1-5 0,2-2 3 16,3-1-3-16,0-2 2 15,0 1-1-15,1 0-1 16,-3 1 3-16,-3 3-8 15,-1 0 8-15,0 1-7 16,0 0 6-16,6-2-3 16,1-2 0-16,3-1 1 15,-1 1 1-15,-4 0-2 16,-3 3 1-16,1 1 1 16,-3 0-2-16,-1 2 4 15,-3 1-5-15,4-1 4 16,-4-1-2-16,1-1 1 15,2 2 0-15,-4-2-3 0,0 2 5 16,-4 0-5-16,-1-2 7 16,-4 3-3-16,-1 1 2 15,-3 1-1-15,6-1 0 16,0-1 7-16,-2-2-1 16,4-1 2-16,-4 3-7 15,-4 1 7-15,0 3-9 16,-3 3 3-16,-3-1-4 15,1 1-1-15,-1 0 1 16,0 0-2-16,0 0 2 16,0 0-3-16,0 0 4 15,0 0-5-15,0 0 9 0,0 0-8 16,0 0 4-16,0 0-1 16,0 0-1-16,0 0-1 15,0 0-22-15,-4 0-25 16,-17 0-73-16,-4-1-284 15</inkml:trace>
  <inkml:trace contextRef="#ctx0" brushRef="#br2" timeOffset="-64323.1">8557 11460 447 0,'-6'2'17'0,"3"-2"-22"15,3 2 41-15,0-2-17 16,0 6-4 0,11 0-10-16,5 3 10 0,6 0-6 15,4 0 1-15,2 0-5 16,-1-1-1-16,-2-2 2 16,-1 1-9-16,-2 0 8 15,-4-3-10-15,-6 1 11 16,-9 0-8-16,-3-3 4 15,0 4 3-15,0 8 20 16,0 8-2-16,-14 9-7 16,-3 5-3-16,-1-3-12 0,0-2 4 15,4-2-7-15,-2-1 5 16,6-2-20-16,1-3-25 16,9-10-63-1,0-8-150-15</inkml:trace>
  <inkml:trace contextRef="#ctx0" brushRef="#br2" timeOffset="-60496.6">8380 12372 48 0,'0'-10'4'0,"0"2"-5"16,0 4 32-16,0-2 8 15,-3 1-3-15,0-1-7 16,-2 5-16-16,-2-3-3 16,0 1-2-16,-1 3 9 15,2-1-2-15,0-1-8 16,1-1-1-16,0-1-1 0,-4 0 3 15,3 2-7-15,-2 0 6 16,1 1-1-16,4-1 6 16,0 1-1-16,2-1 7 15,-1 2 2-15,-1 0 7 16,0 0-4-16,-1 0-2 16,-1 0 6-16,-2 0-8 15,1 0 4-15,-2 0-21 16,4 0 5-16,-2 0 4 15,2 0-6-15,2 0 6 16,1 0 1-16,1 0 2 16,0 0-4-16,0 0 6 15,0 0-11-15,0 0 4 0,0 0-5 16,0 0 5-16,0 0-3 16,-2 0 0-16,2 0 0 15,0 0-2-15,0 0 3 16,0 0-4-16,0 0 5 15,0 0-6-15,0 0 4 16,0 0-4-16,0 0 0 16,0 0 5-16,0 0-6 15,0 0 2-15,0 0-3 16,0 0 6-16,0 0-10 16,0 0 9-16,0 0-6 15,0 0 3-15,0 0-1 0,0 0-1 16,3 0 1-16,10-1-2 15,1 0 3-15,4-2-3 16,0 0 6-16,1-1-8 16,2 0 9-16,-3-2-6 15,1 2 1-15,3 1 3 16,-1-1-4-16,0 3 2 16,4-2-5-16,-1-1 8 15,3-2-10-15,0 0 9 16,3 1-5-16,-2 1 2 15,3 1-1-15,2-1-1 16,0-1 3-16,4-1-4 16,0-1 5-16,0 3-6 0,-1-3 6 15,2 2-4-15,-4 1 3 16,4 0-3-16,3 0 1 16,-1 1 0-16,1 0 0 15,-2 1 2-15,3-1-5 16,-6 1 8-16,1 0-10 15,-5 2 8-15,-2 0-4 16,3-2 2-16,-2 2-2 16,-1 0 1-16,-2 0 0 15,7 0-1-15,-1 0 4 16,2 0-7-16,1 0 9 16,0 0-8-16,5 0 5 0,1 0-2 15,3 0 0-15,1 0 1 16,2 0-1-1,-5 0 1-15,2 0-3 16,-4 0 4-16,-1 0-5 0,-3 0 7 16,-5 2-7-16,0-1 5 15,-1 0-3-15,0-1 1 16,2 0 1-16,-1 0-3 16,1 0 4-16,-3 0-4 15,2 0 5-15,0 0-5 16,-3 0 3-16,-1 0-1 15,0 0-1-15,3 0 1 16,4 0 0-16,1 0 2 0,4 0-4 16,-1 0 4-16,0 0-4 15,-1 0 8 1,-5 0-8-16,-1 0 6 16,-4 0-4-16,1 0 0 0,-2 0 1 15,1 0-3-15,1 0 6 16,1 0-7-16,3 0 8 15,2 0-9-15,3 0 7 16,1 0-3-16,-3 0 1 16,0-2 1-16,-1 0-2 15,0-1 2-15,-2 2-3 16,3 0 5-16,-4-1-7 16,1 2 8-16,2 0-8 15,-3 0 6-15,0 0-2 16,-4 0-1-16,3 0 1 15,-4 0-1-15,0 0 4 0,0-1-8 16,-1 1 9-16,0-2-8 16,-6 0 6-16,4 0-4 15,-5 2 3-15,-4 0-1 16,-1 0 0-16,-3 0 3 16,4 0-6-16,1 0 6 15,2-1-7-15,1 0 9 16,-1 1-10-16,0 0 9 15,-1-3-4-15,0 3-1 16,-3-3 3-16,-2 3-4 16,-1-1 3-16,-4 1-4 15,-3 0 5-15,1 0-6 16,-4-2 6-16,-2 2-4 0,0 0 2 16,0 0 1-16,0 0 0 15,0 0 3-15,0 0-3 16,0 0 6-16,-15-3-11 15,-4-3-11-15,-10-2-33 16,1-1-2-16,-5-2-14 16,8-3-78-16,4-6-74 15</inkml:trace>
  <inkml:trace contextRef="#ctx0" brushRef="#br2" timeOffset="-60182.74">11706 11962 416 0,'-5'0'4'15,"2"0"3"-15,3 0 39 16,0 0-8-16,0 0-5 16,0 0-20-16,0 0-5 15,3 0-9-15,12 10 4 16,6 1 7-16,3 3 0 16,-1 1 5-16,3 1-9 15,-1 0 3-15,1 0-5 16,-6-3 0-16,-3 1-2 15,-4-1 0-15,-7-3 0 16,-4-1 4-16,-2 1 9 16,-7 5 12-16,-18 7 7 15,-9 9-23-15,-2 0-3 0,2 0-9 16,6-5 5-16,7-4-7 16,10 3-12-16,8-1-33 15,3-2-45-15,0-7-120 16</inkml:trace>
  <inkml:trace contextRef="#ctx0" brushRef="#br2" timeOffset="-55240.52">13374 12049 33 0,'-5'4'293'16,"-2"-4"-287"-16,5 1 1 15,2-1 50-15,0 0-12 16,0 0-12-16,0 0-6 16,0 0-5-16,0 0 0 15,0 0-8-15,0 0 4 16,-1 0-5-16,1 0 4 16,0 0-7-16,-2 0-2 15,2 0-3-15,0 0-4 16,0 0 2-16,0 0-4 0,0 0 6 15,0 0-9-15,0 0 9 16,0 0-4-16,0 0 5 16,0 0-3-16,0 0 4 15,0 0-5-15,0 0 0 16,0 0 2-16,0 1-6 16,8 4 6-16,9 0-6 15,3 2 7-15,2 0-5 16,-1 4 4-16,2 0-1 15,-3 2 1-15,4 2 1 16,1 2-5-16,1 1 6 16,7 3-8-16,2-2 6 15,1 0-7-15,0 1 7 0,0-4-5 16,-1 0 3-16,0 1-4 16,2-2 4-16,1-1 0 15,4 1-6-15,9 0 8 16,5-1-7-16,4 3 9 15,4-3-8-15,1 2 6 16,1 4 1-16,-5-5 1 16,-1 4-1-16,-4-1-3 15,-2-2 2-15,1 0-5 16,-1-2 5-16,-1-3-7 16,-3 1 7-16,0-1-6 15,-8 1 4-15,-1 0-2 0,-2-2 0 16,0 1 1-16,0 1-2 15,-1 2 4-15,1-1-7 16,-3 1 8-16,3-2-6 16,-5 2 3-16,0 0-2 15,-4 0 3-15,-5 0-1 16,-2-3-2-16,-4 0 3 16,-6-5-4-16,-4-2 7 15,0-1-8-15,-6-2 7 16,-1-1-7-16,-1 0 5 15,-1 0 0-15,0 0-2 16,0 0 3-16,0 0-3 16,0 0 6-16,0 0-8 0,0 0 10 15,0 0-8-15,2 0 6 16,-2 0-8-16,3 3 2 16,0 1 0-16,4 2-1 15,3 0 5-15,-2 2-8 16,-2-3 7-16,-2-1-6 15,-1 1 6-15,0-4-6 16,-2 0-20-16,1-1-34 16,-2 0-45-16,0-8-73 15,0-23-149-15</inkml:trace>
  <inkml:trace contextRef="#ctx0" brushRef="#br2" timeOffset="-54852.56">15246 12353 331 0,'-12'-15'48'16,"0"6"-44"-16,9 7 49 0,1 2 31 16,-1 0-28-16,3 0-23 15,0 0-13-15,0 0-3 16,0 0 2-16,0 0-3 16,0 0 3-16,0 0-11 15,0 8 1-15,5 7-5 16,10 9 11-16,3 5-10 15,5 9-3-15,6 0 1 16,4 3-5-16,1-1 5 0,-3 0-6 16,-3-3 8-16,-4-5-9 15,-6-1 7 1,-5-8-4-16,-7-6 3 16,-4-5-2-16,-2-6 4 0,-8 2 12 15,-27 8 26-15,-23 4-19 16,-14 5-22-16,-1-2 6 15,8-8-8-15,16-2 6 16,14-8-5-16,26-4 2 16,8 0-1-16,1-1-22 15,3 9-35-15,19 5-59 16,1 3-46-16</inkml:trace>
  <inkml:trace contextRef="#ctx0" brushRef="#br2" timeOffset="-46758.98">5483 14058 111 0,'0'0'7'0,"0"6"-24"16,0 10 11-16,3 2 6 15,9 3-3-15,0-1 4 16,5-1-5-16,2-1-19 16,0-1-15-16</inkml:trace>
  <inkml:trace contextRef="#ctx0" brushRef="#br2" timeOffset="-43652.36">5824 14300 88 0,'0'0'91'16,"0"0"-66"-16,0 0 0 16,0 0 10-16,0-2 11 15,0 1-15-15,0 1-9 16,0 0-2-16,0 0 6 15,0 0 2-15,0 0 1 0,0 0-6 16,0 0 0-16,0 0-6 16,0 0-2-16,0 0 0 15,0 0 0 1,0 0 6-16,0 0-6 0,-1 0 4 16,-2 0-7-16,-2 0 0 15,2 0-8-15,0 0 0 16,2 0-2-16,-1-2 5 15,2 2 0-15,-2 0-6 16,2 0 6-16,0 0-2 16,0 0 3-16,-2 0-5 15,2 0 0-15,0 0 1 0,0 0-3 16,0 0 1-16,0 0-4 16,0 0 6-16,0 0-7 15,0 0 5 1,0 0-4-16,0 0 2 0,0 0-1 15,0 0-1-15,0 0 1 16,0 0-4-16,4 0 4 16,5 0-2-16,3 2 7 15,3 3-6-15,2 1 4 16,0 0-3-16,0-1 2 16,2 2-2-16,2 0 1 15,0 1 3-15,0 1-6 16,-1-1 6-16,0 0-6 0,1-1 7 15,-1 1-7 1,-3-3 5-16,4 2-2 16,-1-2 1-16,-3 2-3 15,4 1 2-15,-5-3 4 0,2 2-9 16,0 1 10-16,4 2-8 16,-1-2 6-16,4 2-5 15,-2-3 2-15,1 1 2 16,3 2-5-16,2-3 7 15,3 2-8-15,2 3 9 16,0-1-11-16,6 0 12 16,2 0-8-16,-2 0 3 15,5-3-1-15,-6 2-3 16,-1 0 6-16,0-3-4 16,2 1 4-16,0 1-8 15,-3-3 10-15,-1 3-7 0,-5-3 4 16,-1 0-5-16,-5 0 5 15,2-1-2-15,-3 3 0 16,3-1 0-16,1 1-2 16,-2 0 5-16,2 1-5 15,-1 0 6-15,1 1-6 16,-1 1 5-16,1 2-3 16,0 2 5-16,-1-1-4 15,4 1 0-15,-4-1 3 16,-4-5-5-16,2 0 7 15,-4-3-10-15,1-1 7 16,-3 4-4-16,-1-6 2 16,-4 3-1-16,-3-4 0 0,-6-2 1 15,-4 3-1-15,-1-3 3 16,0 0-3-16,0 0 5 16,0 0-5-16,0 1 1 15,0-1-10-15,0 0-16 16,-10 0-14-16,-6-6-31 15,-4-17-74-15,-5-8-64 16</inkml:trace>
  <inkml:trace contextRef="#ctx0" brushRef="#br2" timeOffset="-43368.12">7275 14558 282 0,'-17'-8'141'16,"7"2"-129"-16,7 5 43 0,2 1-1 15,1 0-26-15,0 0-17 16,0 0-7-16,14 14-3 15,7 8 9-15,6 4 7 16,5 2-14-16,-3 2 4 16,0-5 2-16,-4 1 1 15,-5-1-11-15,-4-5 8 16,-7-4-4-16,-5 0 5 16,-4-3 9-16,-10 1 14 15,-14 6-9-15,-13 1-14 16,-2 1 3-16,-6 3-10 15,-1 0 4-15,6-1-8 16,7-1 4-16,11-6-17 0,15-8-20 16,7-9-33-16,11-9-179 15</inkml:trace>
  <inkml:trace contextRef="#ctx0" brushRef="#br2" timeOffset="-41187.72">8871 14987 272 0,'-4'-4'51'0,"1"-1"-56"0,1 4 13 16,-1-2 5-16,3 2 28 16,-1 1 1-16,1 0-6 15,-2 0-1-15,2 0-3 16,-1-2 4-16,1 2-7 15,0 0-1-15,-3 0-15 16,2 0 5-16,1 0-7 16,-2 0-3-16,2 0-2 0,0 0-2 15,0 0-2-15,0 0-4 16,0 0 6-16,0 0-8 16,0 0 8-16,0 0-7 15,0 0 8-15,0 0-4 16,0 0 0-16,0 0-1 15,0 0 0-15,0 0 0 16,0 0-2-16,6 0 8 16,6 0-11-16,0 0 10 15,1 0-6-15,-1 0 5 16,1 0-4-16,-2 0 0 16,1 0 1-16,-2 0-1 15,5 0 3-15,1 0-7 0,0 0 8 16,3 0-6-16,0 0 4 15,-1 0-2 1,-3 0 3-16,0 0-2 16,-3 0-2-16,4-1 3 0,-1-3-4 15,6 3 6-15,3-4-6 16,-3 0 4-16,3-2-3 16,-1 1 2-16,-1 1 1 15,-2-1-2-15,-1-1 1 16,2 4-5-16,-4-2 8 15,-3 5-9-15,-3 0 10 16,-2-2-9-16,0 2 7 16,0-2-2-16,1 2-4 15,3 0 6-15,1-2-6 0,4 2 6 16,-2-3-8 0,6 1 11-16,-1-1-10 0,-6 2 8 15,9-2-6-15,-3 3 2 16,-2-2 1-16,11 1-2 15,-2 0 3-15,8-4-4 16,4 3 5-16,0-4 3 16,2-1 3-16,-3-1-10 15,1 4 4-15,0-1-5 16,2 2 4-16,4-3-1 16,-2 1-2-16,-2 0 4 15,0 1-6-15,-4 0 6 16,0 1-6-16,1 1 6 15,-5-2-5-15,5-1 3 16,-2 2-2-16,2-3 2 0,-3 3 0 16,-1-3-4-16,3 3 6 15,-4 0-5-15,-1-1 5 16,-2 0-7-16,0 1 7 16,1 0-3-16,1-3 0 15,2 4 1-15,-2-5-5 16,-2 0 8-16,2-1-6 15,-1 0 5-15,3 2-8 0,1-1 8 16,6-2-3 0,2 1 0-16,1-2 1 15,1 0-2-15,-4 1 3 16,1 0-4-16,-5 2 5 0,-3-1-5 16,-4 1 7-16,2-1-8 15,-2-3 6-15,0 2-3 16,-1 1 1-16,3-1 0 15,0 4-3-15,-4-3 6 16,6 2-7-16,-5-4 6 16,-1 3-5-16,3 2 6 15,-4-1-6-15,2 1 2 16,-1-1 2-16,0-2-5 16,0 0 6-16,1 0-5 15,3-1 6-15,0 2-6 16,0-2 7-16,-1 1-7 15,3 1 5-15,-1 1-5 0,1-1 2 16,-2 2 1-16,0 1-2 16,-5-3 4-16,-5 1-5 15,1 1 5 1,-4 1-8-16,-3 1 8 0,-1 0-4 16,-4 2 3-16,0 1-3 15,-2-1 0-15,-2-1 3 16,-2 2-5-16,1-2 6 15,-4 1-6-15,2 1 7 16,-4 0-7-16,-1 0 6 16,0 0-4-16,0 0 2 15,0 0 2-15,0 0 0 0,0 0 3 16,0 0-7-16,-14 0 0 16,-12 0-44-16,-10 8-44 15,-4 1-173-15</inkml:trace>
  <inkml:trace contextRef="#ctx0" brushRef="#br2" timeOffset="-40828.06">11957 14277 486 0,'-7'0'4'0,"5"0"18"16,2 3 10-16,0 4-12 0,11 4-16 15,11 5 26-15,9 3 1 16,4-1-18-16,2-3-3 16,3-2-8-16,0-2 4 15,-1-1-5-15,-3-2 3 16,-5 2-5-16,-6-2 4 16,-7 0-4-16,-9 1 3 15,-3 0 1-15,-6 4 0 16,0 5 21-16,-3 8-3 15,-20 8 1-15,-10 6-14 16,-5 3 2-16,4-1-9 16,3-6 1-16,7-6 0 0,7-10-4 15,4 0 4-15,6-3-17 16,4-4-24 0,0-6-56-16,-3-7-171 15</inkml:trace>
  <inkml:trace contextRef="#ctx0" brushRef="#br2" timeOffset="-25741.06">12228 14400 405 0,'-7'-10'54'0,"-11"-1"-65"16,14 5 18-16,-1 1 8 15,4-2 0-15,-1 0-10 16,1 0-4-16,-3-1-3 16,1-1 5-16,-1 1-2 15,1 1 4-15,2 1 10 16,-1 2 22-16,-1 0-9 15,-1 1-7-15,-1 0 10 16,-2-1-5-16,-2 0 7 16,0 0-10-16,0 0 3 15,-3-2-13-15,-4 1 0 0,0 0-3 16,0-1 3-16,-3 0-2 16,0 2 5-16,-7-3-8 15,0 1-4 1,-4-2 5-16,0 2 0 0,2 1 5 15,0-1-13-15,1-1 8 16,2 0-3-16,-1-2-1 16,-4 0 2-16,-8-2-7 15,-6-3 5-15,-6-1-8 16,-3-2 6-16,0-1-3 16,-2 2 1-16,0 1-2 15,5 1 2-15,-3 3 2 0,-2-2-6 16,0 1 6-16,-2-1-6 15,2 0 9 1,0 4-8-16,4-2 3 16,5 1-1-16,0 2 0 0,3-2 2 15,-3 3-3-15,-4 0 2 16,3 1-1-16,-4 2 2 16,-4 1-3-16,-2 2 4 15,2 1-5-15,-3-3 4 16,3 0-2-16,3-1 0 15,-1 0 0-15,3 0 0 16,-3 0 3-16,-2-1-5 16,6 0 5-16,-2-2-7 0,6 4 7 15,6-4-5 1,1 0 4-16,5 0-1 16,-6-1-2-16,2 1 2 15,-3 2-3-15,-2-3 5 0,-9 3-5 16,4 0 4-16,-6 0-4 15,1 4 4-15,8-2-2 16,-1 2 0-16,3-2 0 16,8-1-1-16,-3-1 4 15,1 0-5-15,1 1 6 16,-3 0-7-16,2 1 3 16,1 0-1-16,-4-1 2 15,0 0-1-15,4-2 0 16,-3 0 2-16,7 1-5 15,4-1 6-15,-1-2-5 16,1 0 5-16,3 1-5 0,-4-3 3 16,4 2-1-16,0-1 0 15,2 1 1-15,0 0-3 16,-1-1 6-16,-1 2-8 16,1-1 9-16,-1 0-9 15,6-1 8-15,-4-2-7 16,-1 1 4-16,2-6-4 15,-4-2 2-15,1-1 2 16,-1-1-4-16,-2-3 5 16,3 4-5-16,-3-4 6 15,1 0-5-15,-1-1 2 16,0 1-1-16,2-1 0 16,10 4 2-16,-3 2-4 0,3 2 5 15,-1-2-4-15,1 0 4 16,-3-3-6-16,3 0 7 15,2 1-6-15,-2 1 4 16,0 0-2-16,0-4 1 16,-1 3 0-16,2-3-3 15,-5 0 6-15,1-5-4 16,-3-4 2-16,0-1-3 16,6 3 1-16,-1 7 3 15,4 6-3-15,0 3 1 16,2-1 0-16,4 4 1 15,4 1-2-15,-1 3 3 0,2 3-5 16,-1 3 5-16,2 1-3 16,-1 0 0-16,1 0 1 15,0 0 0-15,0 0-1 16,0 0-5-16,0 0 4 16,0 0 0-16,0 0 1 15,0 0-4-15,0 0 4 16,0 0-4-16,0 0-3 15,0 0 2-15,0 0-13 16,0 0-6-16,0 0-23 16,0 0-13-16,0 5-49 15,-4 8-124-15</inkml:trace>
  <inkml:trace contextRef="#ctx0" brushRef="#br2" timeOffset="-24856.27">7967 13443 392 0,'0'0'62'0,"0"2"-40"16,0-1 22-16,0-1 25 16,0 0-26-16,0 0-12 15,0 0-9-15,0 0 9 0,0 0-4 16,0 0-5 0,0 0-7-16,0 0 2 15,0 0-3-15,0 0-5 16,-3 0 5-16,-8-11-8 0,-3-6-2 15,-5-5-6-15,4-12 2 16,-1-9 2-16,2-8-6 16,1-3 6-16,7 4-4 15,1 7 6-15,1 11-6 16,1 10 4-16,1 10-4 16,2 7 2-16,0 1 0 15,0 3 0-15,0-1 0 0,0-4-3 16,14-3 3-16,9-5-4 15,3-2 7 1,-2 2-4-16,-2 6 2 16,-4 3-2-16,-5 0 2 0,7 3-1 15,2-3 0-15,11 3 2 16,1-2-1-16,9-2 5 16,-1 2-7-16,3 0 4 15,-2 0-3-15,-2 4 0 16,-2 0 1-16,-6 0-1 15,0 0 0-15,-8 2-2 16,2 7 4-16,-6-2-2 16,1 1 1-16,-6-4-1 15,-4 2 0-15,-6-4 1 16,-4-2-2-16,-2 2 2 16,0-2-1-16,3 0 7 15,-3 0-5-15,0 0 5 0,0 0-7 16,0 0 1-16,0 0-2 15,0 0 3-15,0 0-4 16,0 0-4-16,0 0-15 16,4 0-32-16,5 0-31 15,-3 0-45-15,-6 0-213 16</inkml:trace>
  <inkml:trace contextRef="#ctx0" brushRef="#br2" timeOffset="4320">5815 13611 5 0</inkml:trace>
  <inkml:trace contextRef="#ctx0" brushRef="#br2" timeOffset="10844.26">7283 14992 28 0,'32'23'5'0,"4"0"-5"15,-2 0-8-15,2-5-4 16</inkml:trace>
  <inkml:trace contextRef="#ctx0" brushRef="#br2" timeOffset="23736.77">10266 13792 430 0,'0'3'13'16,"0"-3"-12"-16,0 0 20 16,0 0 24-16,0 0-6 0,0 0-10 15,0 0-1-15,0 0-7 16,0 0-4-16,0 0-1 16,0 0-7-16,0 0 9 15,-8 3-8-15,-9 5 0 16,-6 2-11-16,-3 4-2 15,-2 7 6-15,-3-6-5 16,0-1 5-16,-4-3-4 16,-2-11 5-16,-4 0-10 15,8 0 9-15,-2-17-7 16,10-10 2-16,10-15-8 16,12-10-7-16,3-8 8 0,27-3-6 15,18 3 9-15,10 4-16 16,7 10 9-16,-1 11-9 15,-1 20 6-15,-5 12-22 16,-3 9 0-16,-7 28 1 16,-9 15 5-16,-13 7-54 15,-12 0 10-15,-11-6 17 16,-2-6 22-16,-24-8 68 16,-10-5 31-16,-9-6 10 15,-3-7-6-15,0-5-22 16,3-10-18-16,-1-3-2 15,8-3-12-15,9-20-10 16,15-10-6-16,14-7-19 0,11-2-1 16,26 10-2-16,12 12 22 15,1 15-2-15,0 5-13 16,-7 19 12-16,-8 20 0 16,-16 11-1-16,-16 10 2 15,-6 3-4-15,-29-3 6 16,-16-2 10-16,-13-6 2 15,-11-5 2-15,-9-7-6 16,-7-9-22-16,-3-15-161 16</inkml:trace>
  <inkml:trace contextRef="#ctx0" brushRef="#br2" timeOffset="25639.93">6472 9601 436 0,'-16'-7'24'0,"2"3"-8"15,4 4 25-15,-2 0 15 16,-1 0-5-16,-8 4-25 0,-2 17-20 16,-2 9-4-16,-2 8 5 15,8 5-2-15,1 4 3 16,3 3-6-16,6 6 5 15,3 5-7-15,6 6 6 16,3 1-6-16,25 3 0 16,8-4-3-16,12-2 0 15,7-10 3-15,6-8 3 16,0-11 0-16,-3-9-7 16,0-12-1-16,-9-8-2 15,-4-7 2-15,-3-9 0 16,-1-23 3-16,-3-19 1 15,-4-17 2-15,0-17 0 0,-7-7-2 16,-6-3 4-16,-11 4-5 16,-10 6 5-1,0 7-3-15,-9 10 3 16,-16 8 1-16,-9 12 3 0,-4 5 0 16,-7 11 4-16,-9 5 2 15,3 9-5-15,-5 6 12 16,1 6-8-16,3 6-4 15,5 0-4-15,8 6-7 16,10 10 4-16,8 5-6 16,10 8-30-16,11 5-16 15,20 1-21-15,23-8-118 0</inkml:trace>
  <inkml:trace contextRef="#ctx0" brushRef="#br2" timeOffset="26572.79">7029 9812 315 0,'0'0'90'16,"0"0"-82"-16,0 0 22 16,0 0 19-16,0 0 2 15,0 0-29-15,0 0-16 16,3 0-2-16,6-1-5 16,1-2 10-16,13-2 6 15,3-4 6-15,2 0 7 16,5-5-15-16,3 0-7 15,8-4 2-15,2 4-2 16,0 2 16-16,1 5-16 16,3 4-8-16,5-1 5 0,10-2-3 15,16-2 1-15,13-3-2 16,20-5 2-16,10 3 0 16,7 1-2-16,-1 1 5 15,-10 1-1-15,-11 1 6 16,-8 0-8-16,-7 1 3 15,-2 3-1-15,2-4-3 16,9-1 2-16,5-2-2 16,-2-3 3-16,0-2-4 15,-11 3 5-15,-2-1-7 16,-16 6 8-16,-8 4-8 16,-16 2 5-16,-8 3-3 0,-12 0 1 15,-9 0 2-15,-6 0-4 16,-2 0 5-16,-1 0-6 15,2 0 7-15,-1 0-4 16,-2 0 5-16,-3 0-4 16,-5 0 1-16,-3 0-1 15,-2 0-1-15,-1 0 2 16,0 0-4-16,0 0 7 16,0 0-11-16,0-9-6 15,0-11-34-15,-6-10-70 16,-14-7-210-16</inkml:trace>
  <inkml:trace contextRef="#ctx0" brushRef="#br2" timeOffset="26848.56">9683 9187 526 0,'-1'0'19'0,"1"3"-21"15,0 4 7-15,10 6 3 16,11 6 27-16,6 7-15 15,4 3-4-15,-1 5-13 16,-2 3 6-16,-4 2-4 16,-8 2-5-16,-5-4 4 15,-11 1-3-15,-6 1 7 16,-21-1-4-16,-8 1 6 0,4-5 4 16,0-8-3-16,9-7-6 15,7-9-3-15,11-1 2 16,4-1-13-1,14-1-33-15,20-7-62 0,8 0-223 16</inkml:trace>
  <inkml:trace contextRef="#ctx0" brushRef="#br2" timeOffset="27584.6">10374 9063 439 0,'-30'4'37'0,"4"1"-29"16,0 5 46-16,7 4 7 15,-2 6-19-15,0 8-26 0,2 5 6 16,-2 6-10-16,5 1 6 16,1 1-8-16,4 2-2 15,1 1 2 1,4 4-4-16,3-2-2 0,3 1-4 15,0 0 6-15,4 0-6 16,11-3 6-16,5 0-5 16,5-4-1-16,5-2 2 15,7 0-5-15,7-1 6 16,7-7-6-16,7-2 6 16,3-7-6-16,2-7 3 15,1-5-6-15,-3-4 0 16,-6-5 1-16,-4 0-3 15,-2-11 3-15,0-13-2 16,0-8 11-16,3-3-7 16,-4-7 6-16,-3-2-5 15,-6 0 5-15,-4-5-2 0,-4 0-1 16,-11 2 4-16,-1-1-1 16,-10-4 7-16,-7 2-5 15,-2-3 6-15,-8 2-8 16,-20 2 8-16,-14 2-11 15,-10 4 8-15,-9 6 1 16,-8 4-6-16,-2 9 7 16,1 6 0-16,0 3 3 0,3 5-8 15,-3 7 6 1,3 3-11-16,6 3 2 16,0 11-4-16,8 4 4 15,9 2-14-15,7 3-26 0,10 2-34 16,5-4-56-16,-2-4-421 15</inkml:trace>
  <inkml:trace contextRef="#ctx0" brushRef="#br2" timeOffset="29599.95">7218 9167 255 0,'-19'2'25'16,"10"-2"-23"-16,3 0 26 15,0 0 31-15,2 0 8 16,-3 0-45-16,4 0 9 16,3 0 4-16,-3 0 7 0,3 0-10 15,0 0-5-15,0 0-5 16,0 0-7-16,0 0-4 16,0 0-5-16,0 0-2 15,13-2-6-15,19-5 7 16,16-7-2-16,9-5 1 15,11-2-2-15,4-1 0 16,12-2-2-16,2-1 0 16,11-4 1-16,11 0-4 15,2-3 7-15,3 0 1 16,-10 4 2-16,-9 6-8 16,-6 2 2-16,-3-2-1 0,4 0 1 15,-6-2-1-15,-14 3 1 16,-16 6 0-16,-20 7-2 15,-14 3 5-15,-11 4-8 16,-5 1 7-16,-3 0-3 16,0 0 5-16,0 0 5 15,0 0 3-15,0 0-6 16,0 0-7-16,0 0 3 16,0 0-6-16,0 0 7 15,0 0-5-15,0 0 2 16,0 0-3-16,-3 0-20 15,-16 4-29-15,-17 14-55 16,-19 5-105-16</inkml:trace>
  <inkml:trace contextRef="#ctx0" brushRef="#br2" timeOffset="30779.81">7208 9313 274 0,'-2'0'29'15,"2"2"-22"1,0-2 13-16,0 0 19 0,0 0-16 15,0 0-10-15,0 0 2 16,0 0 18-16,0 0 4 16,0 0-5-16,0 0-4 15,0 0-11-15,0 0 0 16,0 0-4-16,0 0-4 16,0 0-10-16,12 0 4 15,5 0-1-15,-1-2 4 16,5-1 0-16,1-3 2 0,2-1-4 15,6 0 3 1,1-3-1-16,9 2-4 16,5-2 3-16,3-3-5 15,4 1 4-15,-6-1-2 0,-2 1-4 16,0 2 5-16,-5 2-3 16,-1 1 2-16,1 1-4 15,-3 1 3-15,3 0-1 16,1 0 2-16,6-3-4 15,-1-2 4-15,5-1-4 16,4-5 2-16,-2 5 4 16,2-3-1-16,-7 3 1 0,-5 3-3 15,5-2 3-15,-5 3-5 16,3-4 3 0,3 1-3-16,-5 2 2 15,6-2-1-15,-6 0 2 0,2 1 2 16,-2-1 2-16,5-3 2 15,-4 2-4-15,5 0 4 16,-5 0-8-16,-7 4 2 16,-2 0-2-16,-9 4 2 15,-2 1-1-15,0-1-2 16,-7 0 3-16,-3 2-1 16,-5-1 7-16,-5 1-10 15,-1-1 6-15,-3 2 0 16,2-1 0-16,-2 1-1 15,0 0 0-15,0 0 0 16,0 0-3-16,0 0 6 16,0 0-7-16,0-1 5 0,0-2-8 15,-14-3-43-15,-11-3-86 16,-8-7-423-16</inkml:trace>
  <inkml:trace contextRef="#ctx0" brushRef="#br2" timeOffset="31348.97">8646 8671 195 0,'-10'0'12'0,"9"0"37"16,-1 0-3-16,1 0-14 15,1 0-18-15,0 1 5 16,0-1-2-16,0 0 7 0,0 2-2 16,0-2-3-16,-2 1 0 15,-1 1-3-15,-3 10-11 16,-1 3-8-16,-5 3-27 15,7 0-57-15,2-7-33 16</inkml:trace>
  <inkml:trace contextRef="#ctx0" brushRef="#br2" timeOffset="31716.36">8646 8671 157 0,'-47'89'188'0,"47"-89"-147"15,0 0 31-15,0 0-2 16,0 0-22-16,0 0-22 15,0 0-9-15,0 0 2 0,0 0-11 16,0 0 3-16,6 0-10 16,12-3 4-1,8-9-5-15,9-2 5 16,5-2 0-16,8 4-3 0,-4 2 1 16,5 4-5-16,-2-2 5 15,-6 4-5-15,-2 3 5 16,-9 1-5-16,-8-2 4 15,-10 2-3-15,-3 0 1 16,-6-1 0-16,-3 1 0 16,0 0 1-16,0 0 0 15,0 0 2-15,0 0-2 0,0 0 8 16,0 0-8-16,0 0 1 16,0 0-3-16,0 0 2 15,0 0 0 1,0 0-5-16,7-6-32 0,-4-6-60 15,-3-6-127-15</inkml:trace>
  <inkml:trace contextRef="#ctx0" brushRef="#br2" timeOffset="32032.52">8806 8461 521 0,'0'0'35'0,"0"2"-34"16,0 0 36-16,4 7-4 15,20 5-9-15,12 5-1 0,9 3-13 16,7 3-7-16,1 2 0 16,-1-2 0-16,-8 2-5 15,-12 1 4-15,-9-1-4 16,-13-1 4-16,-10 3-4 15,0 6 6-15,-22 4 1 16,-17 5 8-16,-7 1 16 16,-2-2-19-16,2 0 0 0,9-10-12 15,20-10 7 1,14-8-24-16,3-15-95 16</inkml:trace>
  <inkml:trace contextRef="#ctx0" brushRef="#br2" timeOffset="34927.85">12225 8964 481 0,'-26'-11'2'15,"12"3"35"-15,-1 3 26 16,3 4-10-16,1 1-19 15,2 0-8-15,2 0 7 0,1 0-13 16,-2 0 0-16,-6 11-14 16,-9 20 6-16,-10 13-9 15,0 11 7-15,3-1-2 16,9-8 1-16,9-6-4 16,3-2-2-16,3-2 1 15,6 2-3-15,0 2 2 16,12 4-5-16,17 2 6 15,9 2-6-15,10-2 5 16,1-5-5-16,9-1 2 16,0-2 1-16,0-5-5 15,5-6 3-15,-2-6-4 0,0-10 0 16,-3-10-5-16,-4-1 7 16,-10-7-4-1,1-15 4-15,-3-10 2 16,-5-10-1-16,-1-10 3 0,-8-8-2 15,-1-3 4-15,-9-2-7 16,-6 1 7-16,-6 3-6 16,-3-5 2-16,-3 4-1 15,0 0 5-15,-5 7-4 16,-11 7 2-16,-2 7 2 16,-9 6-3-16,-9 4 11 15,-10 3-10-15,-5 6 14 16,-10 4-9-16,-1 5 0 0,-4 2-1 15,2 4-4 1,11 5 3-16,7 2-3 16,10 0 1-16,8 0-6 15,5 2 6-15,5 4-10 0,12 0 2 16,6 5-25-16,0 9-32 16,12 5-31-16,15-4-100 15</inkml:trace>
  <inkml:trace contextRef="#ctx0" brushRef="#br2" timeOffset="35901.25">15621 8617 516 0,'-37'-4'20'15,"5"2"-1"-15,6 2 37 16,-1 0 6-16,0 6-25 16,2 10-20-16,1 8 4 15,0 8-8-15,2 8-3 16,5 6-7-16,1 8 7 16,7 5-6-16,4 0 5 15,4 5-9-15,1-1 6 16,3-4-5-16,19-4 2 15,5-5-3-15,13-2 1 16,7-5 1-16,12-4-4 0,11-7 7 16,3-4-8-16,0-13 6 15,0-8-5-15,-9-7-1 16,3 0-2-16,-6-24-2 16,0-9 0-16,-1-8 2 15,-4-5 6-15,-2 0-5 16,-5-4 7-16,-5 2-7 15,-6 0 5-15,-11 0-3 16,-8 2 3-16,-7-3-2 16,-5-2 1-16,-5-6 2 15,-2-6-5-15,-3-4 7 16,-21 3-7-16,-10 3 7 0,-12 6-5 16,-14 8 6-16,-10 9-2 15,-6 8 2-15,-4 10 2 16,0 9 4-1,-1 5 1-15,-1 5-15 0,2 1 9 16,8 0-7-16,13 3 4 16,14 9-7-16,11 9-3 15,5 11-38-15,3 4-65 16,0-5-183-16</inkml:trace>
  <inkml:trace contextRef="#ctx0" brushRef="#br2" timeOffset="36739.86">12979 9297 311 0,'-7'3'143'0,"4"-3"-144"15,3 0 10-15,0 0 5 0,0 0 10 16,19 0-22-16,7 0 1 16,13 0 14-16,9 0 1 15,6 0-1-15,7-3-1 16,7-4-3-16,14-3-5 15,14-2 7-15,5-4 21 16,10 1-16-16,-2 0-12 16,-3 3-3-16,1 1 0 0,0 0-5 15,-2 1 10 1,-10 2-13-16,-9 1 8 16,-10 4-6-16,-7 3 4 15,5-2-2-15,4-3 0 0,2 0 0 16,1-1-2-16,-10-1 5 15,-4 3-5-15,-10 1 5 16,-4 1-7-16,-2-2 7 16,-6 2-7-16,1-2 5 15,-8 0-1-15,-6-2-1 16,-4 1 2-16,-7-1-4 16,-8 3 6-16,-5 3-7 15,-7-3 8-15,-1 3-6 16,0 0 5-16,0-4-5 15,0 0-15-15,2-3-16 16,2-4-31-16,0-3-40 16,-4-5-104-16</inkml:trace>
  <inkml:trace contextRef="#ctx0" brushRef="#br2" timeOffset="37020.61">15119 8878 492 0,'-4'1'8'16,"4"8"4"-16,0 6-1 16,6 7 22-16,14 7 7 15,4 4-19-15,5 0-8 16,-6 2 7-16,-5 2-9 16,-10-1-3-16,-8 2-4 0,-6 4 13 15,-30-1 4-15,-16 0 0 16,-9-2 6-16,0-6-19 15,9-6 5-15,11-8-12 16,16-6 3-16,10-6-4 16,12-6-7-16,3-1-43 15,6-7-101-15,11-18-314 16</inkml:trace>
  <inkml:trace contextRef="#ctx0" brushRef="#br2" timeOffset="37581.11">14391 8381 531 0,'0'-9'37'16,"0"9"44"-16,-11 0-6 15,-11 0-18-15,-9 14-23 16,-11 14-12-16,-10 12-7 15,0 6 5-15,4 0-11 0,2-2-3 16,7-3 2-16,4-2-8 16,6-5 4-1,9-9-7-15,6-4 5 16,8-6-4-16,3-2-3 0,1-3-6 16,2-1-8-16,0-2-20 15,0-4-14-15,-4 0-25 16,-2-3-52-16,-4-10-98 15</inkml:trace>
  <inkml:trace contextRef="#ctx0" brushRef="#br2" timeOffset="37956.11">13816 8443 444 0,'-2'-1'45'0,"0"1"-23"16,2 0 25-16,0 0 9 0,0 0-29 15,0 0-8-15,10 12-10 16,12 10 28-16,5 12-8 16,10 1-15-16,5 7-8 15,13 3 5-15,3 4 0 16,3 2-4-16,0-2 3 16,-10-5-9-16,-5-6 10 15,-13-12-12-15,-11-8 12 16,-10-8-6-16,-9-6 4 15,-3-3 0-15,0-1 4 16,0 0 0-16,0 0-3 16,0 0 3-16,0 2-9 15,0-1 6-15,0-1-11 0,0 0 7 16,0 0-7-16,0 0 2 16,0 0-1-16,0 0-15 15,0 0-18-15,0 0-44 16,0 0-44-16,-6 0-181 15</inkml:trace>
  <inkml:trace contextRef="#ctx0" brushRef="#br2" timeOffset="59149.14">5771 13352 33 0,'0'5'9'15,"0"-1"-13"-15,5 4 5 16,0 2 2-16,-2 1-1 0,0 2 1 16,0-1-1-16,0 2-1 15,-3 0 0-15,0-2-2 16</inkml:trace>
  <inkml:trace contextRef="#ctx0" brushRef="#br2" timeOffset="59492.23">5757 13600 289 0,'-7'0'8'16,"0"0"-15"-16,5-3-1 0,2 3 7 16,0 0 2-16,0-2-6 15,0-3-3-15,13-3 3 16,2-2 8-16,0-2-6 16,3-1 3-16,3-2 0 15,4-5-19-15,8-3-3 16,1-5 6-16,5-6 7 15,11-4-6-15,5-6 15 0,6-10-5 16,5 0 0-16,4 0-25 16</inkml:trace>
  <inkml:trace contextRef="#ctx0" brushRef="#br2" timeOffset="59664.75">7128 12468 242 0,'0'5'15'0,"0"1"-56"0,1 6-66 16</inkml:trace>
  <inkml:trace contextRef="#ctx0" brushRef="#br2" timeOffset="62989.25">13712 14536 145 0,'-18'5'13'0,"6"-2"-9"0,3 0 22 16,3-2 4 0,3-1-8-16,3 0-8 15,0 0-10-15,0 0-9 0,9 0-7 16,10 0 13-16,7-9-12 16,9-15-2-16,7-7-6 15,12-9-9-15,8-11 14 16,17-8-61-16,20-9 60 15,11-7 18-15,12-9-5 16,-3-11 16-16,-6-4-44 16</inkml:trace>
  <inkml:trace contextRef="#ctx0" brushRef="#br2" timeOffset="63248.57">15231 13247 228 0,'0'-8'49'0,"0"5"-38"0,-3-3-7 15,-11 1 1-15,-8 1 1 16,-8 4-15-16,-8 0-8 16,-6 8 7-16,-2 10-12 15,-2 3-25-15,7-2 9 16,7-1 33-16,8-2 6 16,8-1 12-16,1 6-11 15,3 2 0-15,-2 4 0 16,4 1-2-16,3-1 6 15,-3-2-8-15,3-4 5 16,0-4-7-16,0-7-17 16,3-3-30-16,5-2-36 0</inkml:trace>
  <inkml:trace contextRef="#ctx0" brushRef="#br2" timeOffset="63804.08">13349 14747 222 0,'-2'0'-13'16,"2"0"-40"-16,0-1 25 16,18-14 26-16,14-8 6 15,17-10-6-15,14-11 6 16,12-15 0-16,11-15 3 16,9-15-5-16,10-13-10 0,6-8-73 15</inkml:trace>
  <inkml:trace contextRef="#ctx0" brushRef="#br2" timeOffset="65253.1">14233 14090 151 0,'97'-90'-4'0,"-11"2"0"16,-9 6-16-16,-11 14 16 16,-11 6-4-16,-10 3-60 15</inkml:trace>
  <inkml:trace contextRef="#ctx0" brushRef="#br2" timeOffset="69360.09">6167 13585 194 0,'0'0'1'0,"25"-13"-14"16,24-19 16-16,21-18-3 15,16-13 4-15,14-16-8 16,3-7-8-16,1-5-112 16</inkml:trace>
  <inkml:trace contextRef="#ctx0" brushRef="#br2" timeOffset="71692.47">11533 14689 126 0,'82'-21'7'15,"7"-7"-3"-15,14-7-2 16,15-9 2-16,18-13-3 16,12-8 1-16,13-2-7 15,0 9 0-15,-16 13-8 16</inkml:trace>
  <inkml:trace contextRef="#ctx0" brushRef="#br2" timeOffset="76069.2">5416 14051 222 0,'0'-14'23'0,"27"-36"-60"0,4-4-95 15,8-13 63-15,3-5 62 16</inkml:trace>
  <inkml:trace contextRef="#ctx0" brushRef="#br2" timeOffset="79173.28">5684 14393 44 0,'-7'-2'37'16,"4"1"-18"-16,3 0 15 16,-3 1-5-16,0-2-3 0,3 1-4 15,-3 1-2-15,3-2-3 16,0 2-12-16,0 0-3 16,0 0-1-16,0 0 0 15,0 0-1-15,0 0 3 16,0 0-3-16,0 0 1 15,0-1 0-15,0 1 5 16,0 0 1-16,0 0-1 0,0 0 0 16,0 0-5-16,0 0 5 15,0 0-10 1,0 0 5-16,0-1-12 16,0-5-5-16,0 0 12 0,0 0 2 15,0-1 1-15,0 1 0 16,0 2-1-16,0-2-32 15,0 2-17-15,0 1 27 16,0-1 19-16,0 0 3 16,0 0 2-16,0 2 0 15,0 0-1-15,0 0 3 16,0 2-3-16,0-1 2 16,6 1-4-16,0 0-9 15</inkml:trace>
  <inkml:trace contextRef="#ctx0" brushRef="#br2" timeOffset="79573.2">6652 14498 11 0,'3'0'79'0,"-3"0"38"15,0 2-39-15,0-2-2 16,0 0-1-16,0 0-12 16,0 0-23-16,0 0-18 15,0 0-7-15,0 0-7 16,0 1-4-16,0-1-7 16,3 4 2-16,9 7-16 15,0 9-2-15,0 8-60 16,-2 0-102-16</inkml:trace>
  <inkml:trace contextRef="#ctx0" brushRef="#br2" timeOffset="80012.7">9966 14711 502 0,'0'0'10'0,"1"0"-17"15,1 0-8-15,4 3 9 16,1-1-2-16,7 3 5 16,-1-1-41-16,-2 0-28 15,-8-2-147-15</inkml:trace>
  <inkml:trace contextRef="#ctx0" brushRef="#br2" timeOffset="80335.95">9321 13455 422 0,'0'2'12'0,"0"-2"-15"0,0 1 1 16,5 3-23-16,-2-4-115 15</inkml:trace>
  <inkml:trace contextRef="#ctx0" brushRef="#br2" timeOffset="81364.19">13776 12216 88 0,'0'6'101'15,"-2"-1"-6"-15,1-5 12 16,1 1 9-16,0-1-31 16,-3 0-11-16,1 0-21 15,1 0-1-15,-1 0-7 16,2 0-7-16,0 0-14 15,0 0-7-15,-1 0-3 0,1 0-9 16,0 0 5-16,0 0-10 16,0 0 5-16,0 0-6 15,0 0 2-15,0 0-1 16,0 0 1-16,0 0 3 16,0 0-7-16,0 0 7 15,0 0-8-15,0 0 9 16,0 0-8-16,0 0 7 15,-2 0-3-15,2 0 0 16,0 0-1-16,0 0-1 16,-1 0 4-16,1 0-5 15,0 0 4-15,0 0-5 0,0 0 6 16,0 0-5-16,0 0 3 16,0 0-1-16,0 0-2 15,0 0 4-15,0 0-11 16,0 0-15-16,0 0-23 15,0 1-18-15,0 21-34 16,0 23-45-16,-22 13-123 16</inkml:trace>
  <inkml:trace contextRef="#ctx0" brushRef="#br2" timeOffset="84388.56">16293 15689 248 0,'-39'-7'-43'0,"14"-2"37"16,-2 2 8-16,2 2 2 15,3-2 20-15,3 2-10 16,3 0-8-16,4 1-6 16,3 3-4-16,0 1-25 15,2 0-83-15</inkml:trace>
  <inkml:trace contextRef="#ctx0" brushRef="#br2" timeOffset="85264.35">16081 15395 430 0,'-25'-2'13'0,"7"-3"9"16,-3 4 28-16,5 1 14 16,-1 0-27-16,0 0-2 15,2 0-9-15,-2 15-8 16,1 9-9-16,-3 9-7 16,5 7 4-16,1 2-7 15,5 3 5-15,5 0-5 16,3 2 5-16,0-2-4 15,3 1 4-15,13 0 0 16,6 2-4-16,3 0 5 16,5 0-9-16,5-1 10 15,4-3-10-15,4-3 8 0,2-4-5 16,6-3 4-16,1-4-3 16,-3-4 0-16,0-8 2 15,-6-7-5-15,0-6 8 16,-1-5-9-16,-2 0 7 15,3 0-7-15,-2-14 6 16,2-5-5-16,0-8 3 16,2-5 1-16,-4-6-3 15,1-7 6-15,-6-8-9 16,-3-4 10-16,-3 0-8 16,-8-2 5-16,-6 0-1 15,-10 3 1-15,-3-1-1 16,-3 0-1-16,0-4 6 0,-12-3-5 15,-7-1 7-15,-11 1-6 16,-6 5 8-16,-8 7-5 16,-7 4 6-16,-3 5 0 15,-2 10 0-15,-5 4-2 16,1 6-1-16,-1 8 3 16,-1 5-11-16,-3 8 6 15,0 2-6-15,-2 4 6 16,1 14-6-16,1 6 0 15,11 1 0-15,11-2-2 16,15-2 5-16,13 1-12 16,9 7-8-16,6 6-41 0,0 10-17 15,15-6-73-15</inkml:trace>
  <inkml:trace contextRef="#ctx0" brushRef="#br2" timeOffset="86256.7">17725 13774 484 0,'-40'-4'8'16,"14"2"30"-16,1 2 17 0,2 0-17 16,3 0-1-16,5 0-18 15,-1 2-3-15,1 8-4 16,-1 8-8-16,1 12 1 16,-1 8-6-16,5 9 7 15,3 8-7-15,8 3 7 16,0 2-6-16,5 1 0 15,22-1-2-15,9-3 2 0,10-5 0 16,9-2-3 0,3-7 5-16,3-7-6 15,-3-8 8-15,-1-11-6 16,-3-7 3-16,2-10-1 0,-1 0-1 16,3-23 0-16,2-15-5 15,-4-14 3-15,-6-10-4 16,-7-6 10-16,-12-2-8 15,-7-1 10-15,-5 1-6 16,-7-1 4-16,-6 1-1 16,-6 2 0-16,0 7 8 15,-19 5-3-15,-11 9 18 16,-12 9-10-16,-8 7 9 0,-10 9-11 16,-7 8-1-1,-5 8 2-15,-2 6-8 16,4 9-1-16,7 12-5 15,8 5 5-15,12 2-9 0,13 3 5 16,10 10-20-16,17 5-37 16,3 6-21-16,6 0-97 15</inkml:trace>
  <inkml:trace contextRef="#ctx0" brushRef="#br2" timeOffset="87040.4">18574 15959 445 0,'-35'-5'13'16,"-1"5"40"-16,3 0 14 16,2 0-9-16,-2 7-21 15,3 10-7-15,2 4 0 16,1 5-17-16,5 6-2 15,4 5-2-15,3 2-5 16,8 8 3-16,5 4-6 16,2 1 6-16,8 1-9 0,17-5 8 15,12-3-10-15,11-2 3 16,4-9-2-16,9-9 2 16,3-12-1-16,9-12-1 15,0-1 4-15,-3-11-8 16,-2-14 7-16,-7-9-10 15,-10-3 3-15,-6-6 1 16,-14 0 2-16,-8 3 1 16,-10 0 3-16,-10-2 2 15,-3-1-4-15,-5-2 11 16,-15-2-9-16,-12-7 14 16,-10 1-6-16,-10-3-2 15,-9 6 5-15,-7 13 2 0,-8 10 12 16,1 15-11-16,1 12 10 15,7 0-18-15,12 13 6 16,15 6-9-16,19-3 1 16,12-6-7-16,9 9 3 15,13 12-18-15,23 5-20 16,13 2-26-16,6-14-79 16,5-23-135-16</inkml:trace>
  <inkml:trace contextRef="#ctx0" brushRef="#br2" timeOffset="87845.26">20277 13318 596 0,'-34'-13'9'16,"1"6"49"-1,3 4-2-15,-1 1-16 16,-1 2-10-16,3 0-6 0,-3 10-15 16,0 15-4-16,-3 15-1 15,1 14 0-15,4 10-4 16,6 4 12-16,14 0-14 15,10 3 7-15,1 0-7 16,32-2 3-16,15-5-3 16,14-8 2-16,14-12 1 15,14-12-4-15,10-18 4 16,1-14-10-16,-5-10 6 0,-7-26-10 16,-9-14 4-16,-8-13-1 15,-11-6 4 1,-14-2 6-16,-17-5 0 15,-18 0 5-15,-12 4-7 0,-15 2 5 16,-31 9-2-16,-20 11 13 16,-17 12-3-16,-15 15 5 15,-7 11-4-15,4 12 0 16,13 0-3-16,27 9-3 16,24 6-3-16,16 6-7 15,13 9 5-15,8 12-21 16,12 8-29-16,27 9-31 15,6-9-85-15,-2-4-404 16</inkml:trace>
  <inkml:trace contextRef="#ctx0" brushRef="#br2" timeOffset="88495.6">20990 15562 426 0,'-36'-11'71'16,"-1"5"12"-16,0 6-31 16,1 0 3-16,2 0-21 15,1 7-1-15,6 10 2 16,3 4-16-16,4 7-15 15,5 13 5-15,1 7-8 16,7 6 3-16,5 7-7 16,2-5 9-16,9 4-9 0,20-6 5 15,9-2-5-15,13-8 1 16,12-8 0-16,4-9 0 16,7-13-1-16,4-12-3 15,0-2-1-15,4-23-4 16,-4-14 4-16,-5-14-8 15,-5-13 13-15,-10-11 0 16,-13-10 3-16,-15-3-1 16,-18 3 1-16,-12 7 3 15,-17 8-5-15,-30 9 9 16,-20 11 0-16,-18 12 7 16,-17 12-3-16,-2 13 0 15,-1 11-6-15,11 2 0 0,16 0 0 16,20 6-8-16,25-1 6 15,19-3-10-15,15 2-18 16,46-1-82-16,18-3-39 16,19-2-211-16</inkml:trace>
  <inkml:trace contextRef="#ctx0" brushRef="#br2" timeOffset="89172.78">23077 14143 592 0,'-45'-11'6'0,"6"5"53"0,1 3-15 16,-1 3-11-16,7 0 1 15,6 6-7-15,0 16-19 16,2 14-7-16,2 9 5 16,4 9-10-16,8 1 8 15,8 2-7-15,2 3 6 16,5-3-3-16,19 3 0 15,11-9 0-15,9-5-1 0,11-7 2 16,6-11-7-16,6-13 3 16,6-12-8-1,1-3 5-15,8-23-3 16,-3-21 4-16,-3-4-1 0,-14-13 1 16,-15-6 5-16,-17-4-3 15,-22-6 7-15,-8 5-7 16,-25 4 9-16,-25 8-2 15,-13 10 13-15,-10 11 11 16,-6 13-2-16,7 9-8 16,16 9-6-16,14 7-1 15,17 1-12-15,9 0 5 16,5 0-16-16,2 21-26 0,-10 12-49 16,-9 2-37-16</inkml:trace>
  <inkml:trace contextRef="#ctx0" brushRef="#br2" timeOffset="90696.72">16741 15202 407 0,'-2'2'16'0,"0"-2"4"15,2 0 24-15,0 0-7 16,0 0-26-16,0 0-5 16,0 0-4-16,0 0 3 15,0 0 1-15,0-16-2 16,0-21 10-16,5-14-12 16,-2-12 8-16,-3 6-10 15,0 3 3-15,0 8-3 16,0 9 1-16,0 10 0 15,0 15-2-15,0 3 3 0,3 6-9 16,8 2 1 0,8-1-2-16,6 2 8 15,5 0-3-15,6 0 5 0,3 0-1 16,-3 0-1-16,-4 0 1 16,-2 0-2-16,-5 0 6 15,-4-3-7-15,-6-13 9 16,-6-8-1-16,-2-7 1 15,-5-9-3-15,-2-3-1 16,0-2 2-16,0 8-3 16,0 13 6-16,0 12-8 15,0 9 13-15,0 3-11 16,3 0-6-16,15 0-8 16,16 4 12-16,9 10 3 15,4 0-3-15,0-3 2 0,-7-8-3 16,-7-3 3-16,-6 0-3 15,-6-6 5-15,-8-14-3 16,-1-10 7-16,-8-6-5 16,-4-3 0-16,0-1 0 15,-13 4-1-15,-3 2 2 16,0 7-7-16,5 7 6 16,2 6-5-16,6 9 0 15,3 3-27-15,0 2-45 16,7 0-116-16</inkml:trace>
  <inkml:trace contextRef="#ctx0" brushRef="#br2" timeOffset="91012.88">17064 14200 546 0,'-4'0'4'16,"4"2"-11"-16,13 4-20 15,24 5 19-15,16 6 14 16,8 4-3-16,4-1 0 16,-2 4-3-16,-13 1 1 0,-9 1 0 15,-15 3-2-15,-11-1 3 16,-13 0-7-16,-2 0 12 15,-8 1 1-15,-14-4-2 16,0-3-4-16,5-5-2 16,4-4 0-16,11-8-67 15,2-5-139-15</inkml:trace>
  <inkml:trace contextRef="#ctx0" brushRef="#br2" timeOffset="92111.28">18500 14177 444 0,'-9'-1'14'16,"6"1"85"-16,-1 4-49 15,-2 31-24-15,4 16-13 16,2 16-4-16,0 1 1 16,24-6-10-16,7-14 3 15,8-15-5-15,3-12 2 16,1-15 2-16,-2-6-2 15,1-21-1-15,-3-18 1 0,-6-9 4 16,-8-7-5 0,-4 8 5-16,-6 11-7 15,-6 14 7-15,-5 14-5 16,-4 8 1-16,2 0-2 0,4 0-5 16,5 21 5-16,6 11-1 15,5 10 10-15,3 5-9 16,2-2 6-16,4-1-6 15,7-1 4-15,4-4-2 16,7-4 0-16,4-6 0 16,0-8-3-16,0-13 5 15,-5-8-12-15,-7-3 1 0,-8-19-8 16,-9-3 12 0,-9 6 3-16,-8 6 1 15,-5 10 2-15,-2 3 1 16,0 0 17-16,0 27-8 0,0 19-2 15,4 8 8-15,5 7-2 16,12-10-14-16,9-12 1 16,2-9-3-16,9-9 2 15,1-7 0-15,2-13-2 16,1-1 2-16,1-12-5 16,-7-17 0-16,-2-10-3 15,-6-2 2-15,-10 6 1 16,-7 17 3-16,-10 9 2 15,-4 9-3-15,0 0 5 16,1 0-3-16,8 21 6 16,8 15-5-16,7 10 13 15,9 0-13-15,6-7 2 0,3-7-4 16,6-8 2-16,4-7-5 16,-3-4 3-16,-2-12 1 15,-5-1-14-15,-3-11 6 16,-3-11-13-16,-11-2 15 15,-8 6 2-15,-8 7 4 16,-8 11-2-16,-1 0 5 16,0 0 12-16,8 10-4 15,1 24 2-15,7 18 7 16,8 9 0-16,4-2-20 16,8-14 0-16,3-11-2 15,-1-11 0-15,4-10 2 0,-6-8-2 16,-4-5 1-16,0-3-20 15,-6-16-1-15,-3-6 0 16,-2 2-27-16,-11 0-90 16</inkml:trace>
  <inkml:trace contextRef="#ctx0" brushRef="#br2" timeOffset="92487.27">20902 14920 616 0,'-5'6'2'16,"5"7"1"-16,0 11 0 15,0 11 10-15,14 14 1 16,10 6-5-16,4 5-13 15,2 4 6-15,-3-2-2 16,-6-5 0-16,-8-9 2 16,-7-15-5-16,-6-8 9 15,-3-6-2-15,-28 1 32 16,-17-2-4-16,-13-4-6 16,-9-4-14-16,1-5 5 0,7-1-8 15,11-1-2-15,22 0-4 16,13 0-3-16,16-1 1 15,5 3-38-15,37-1-68 16,13-3-12-16,7-1-181 16</inkml:trace>
  <inkml:trace contextRef="#ctx0" brushRef="#br2" timeOffset="93248.52">21601 15361 257 0,'0'-16'230'16,"-3"9"-215"-16,0 0 36 16,1 5 35-16,2 2-62 15,0 0-15-15,0 0-11 16,13 9 3-16,12 12-1 0,3 6 5 16,0-4-5-16,0 0 3 15,-4-6-4-15,3-4 0 16,-3-6 4-1,-3-6-8-15,1-1 5 0,-3-11-8 16,-2-15 5-16,-4-12-1 16,-7-3 2-16,-6-4 4 15,0 7-2-15,-6 15 4 16,-1 9-4-16,7 12 18 16,0 2-5-16,0 0-5 15,7 1-9-15,19 16-1 16,8 6 3-16,7 3 1 15,-2-4-1-15,-6-4-2 0,-3-6 2 16,-10-6-6 0,-6-6 5-16,-4 0-13 15,-4-12 10-15,-4-22 0 16,-1-12 6-16,1-10-3 0,1 2 2 16,1 8 0-16,-1 18-4 15,0 16 6-15,0 12-7 16,6 0 7-16,8 4-9 15,9 11 13-15,10 8-7 16,0-1 4-16,-1 2-5 16,0-5-1-16,-7-9 2 15,-4-7-3-15,-3-3 3 0,-2-12-9 16,-7-18 12-16,-1-16-5 16,-7-7 3-1,-4-4-1-15,0-3-1 16,-13 9 2-16,-3 7-3 0,0 15 4 15,7 13-6-15,2 4 1 16,1 1-31-16,6 2-63 16,-3-4-155-16</inkml:trace>
  <inkml:trace contextRef="#ctx0" brushRef="#br2" timeOffset="93611.75">22241 14621 0 0,'-10'-5'574'16,"5"2"-571"-16,5 1 11 16,0 2-6-16,20 0-11 15,15 0-3-15,17-1 10 16,5-5-4-16,1-5 3 15,-1-1-5-15,-7-4-2 16,-2 1-38-16,-12 5 11 16,-10 4 16-16,-12 6 12 15,-4 0 4-15,-5 7 8 16,-5 23 66-16,0 14-10 16,-6 13-8-16,-12 7-22 15,4-2-11-15,6-3-9 0,3-7-9 16,5-6-3-16,0-4-5 15,0-5 4-15,12-3-38 16,-6-8-68-16,-6-15-206 16</inkml:trace>
  <inkml:trace contextRef="#ctx0" brushRef="#br2" timeOffset="96231.95">16942 15954 357 0,'-11'0'15'15,"-5"-4"58"-15,6 2-4 16,7 0-15-16,3 1-18 15,0 1-13-15,0 0-8 0,0 0-1 16,0 0-4 0,-2 0 7-16,2 0 6 15,0 0 1-15,0 0-7 16,0 0-7-16,0 0-5 0,0 0-4 16,0 0 2-16,0 0-8 15,14 0 8-15,7 5-7 16,4 4 7-16,3 0-4 15,2 1 3-15,-3 0-2 16,1-2 0-16,-4-2 1 16,-2 1-4-16,-4-4 7 15,-1-1-7-15,-7-2 6 0,0 2-7 16,-7-2 7-16,-1 0-4 16,-2 0 3-1,0 0-2-15,0 0 1 16,0 0 0-16,0 0-10 0,0 0-13 15,-9 0-32-15,-9-20-40 16,-3-9-98-16</inkml:trace>
  <inkml:trace contextRef="#ctx0" brushRef="#br2" timeOffset="96509.27">16942 15704 448 0,'-1'0'60'0,"1"0"-48"15,0 0 27-15,0 0-6 0,0 0-24 16,0 0-4 0,16 8-6-16,5 9 19 15,10 3-8-15,2 3 5 0,8-2-6 16,3 1-1-16,2-1-4 16,-1-1-4-16,-5-2 1 15,-7-3-2-15,-7-2 3 16,-8-5-4-16,-6-4 4 15,-3-3-1-15,-8 1-1 16,-1-2-1-16,0 0-15 16,0-3-9-16,-8-19-54 15,-7-7-113-15</inkml:trace>
  <inkml:trace contextRef="#ctx0" brushRef="#br2" timeOffset="96780.56">17271 15708 1 0,'0'-1'467'15,"0"1"-454"-15,0 0 11 16,0 0 0-16,2 0-19 16,10 1-3-16,5 13 1 15,2 1 4-15,0 5 0 16,-2 2-4-16,-3 3 2 16,-8-1-4-16,-3-1 8 15,-3 1 5-15,-6 0 24 16,-19-1 1-16,-10 0-17 15,-2-5-3-15,4-3 5 16,2-5-10-16,10-3-14 16,11-3 4-16,7-3-6 0,3 1-19 15,9 5-58-15,16-3-73 16,9-1-27-16</inkml:trace>
  <inkml:trace contextRef="#ctx0" brushRef="#br2" timeOffset="97260.26">17541 15995 502 0,'-11'-3'3'16,"11"3"63"-16,0 0-20 15,0 0-23-15,2 0-18 16,19 4-4-16,7 10 7 16,5 3 3-16,4 1 2 15,-1-3-12-15,0-1 6 16,-7-4-9-16,-5 0 4 15,-6-3-3-15,-9-2 2 16,-6-4-8-16,-3-1-23 16,0 0-8-16,0-20-71 15,-14-8-76-15</inkml:trace>
  <inkml:trace contextRef="#ctx0" brushRef="#br2" timeOffset="97672.16">17706 15946 436 0,'-3'-3'69'0,"3"3"-40"16,0 0-15-16,14 2-14 15,12 10 30-15,4 5-6 16,3 1-12-16,-5 3-9 16,-1-4-1-16,-3-1 0 15,-11-3-3-15,-4-5 4 16,-5-3-6-16,-4-4-1 16,-5-1-2-16,-18 0-19 15,-7-16-92-15,-1-9 29 16,-2-5-3-16,3-2 40 15,2-4 41-15,3 9 13 0,10 4 53 16,8 11 41-16,5 8-13 16,2 4-34-16,0 0-35 15,0 0-17-15,16 2 1 16,9 12 12-16,1 6 2 16,1 5 5-16,0 2-3 15,-6-1 0-15,-5-1-6 16,-4-2 0-16,-8-9-2 15,-2-6 7-15,-2 0 8 16,-2 4 14-16,-15 0-14 16,0 2-21-16,-1-2 3 15,9-6-6-15,5-3 4 0,2-3-25 16,2 0-32-16,0 0-96 16,14-13-101-1</inkml:trace>
  <inkml:trace contextRef="#ctx0" brushRef="#br2" timeOffset="97980.7">17911 16142 589 0,'0'0'30'0,"0"0"-12"15,2 0-1-15,8 0-10 0,14 9-11 16,9 6 7-16,6 2-3 16,1 1 1-16,-4-3 3 15,-5-4-9-15,-12-2-4 16,-7-7-22-16,-10-2-45 15,-2-1-14-15,-15-18 29 16,-15-5-140-16</inkml:trace>
  <inkml:trace contextRef="#ctx0" brushRef="#br2" timeOffset="98143.92">17961 16056 295 0,'-3'-6'179'16,"3"6"-135"-16,1 0-26 15,23 0-24-15,13 0 32 0,5 2-6 16,1 6-9-16,-7 4-9 15,-6-3 3-15,-7-2-9 16,-10-3 8-16,-9-1-12 16,-4-3-25-16,-11 0 6 15,-17 0-70-15,-8-14-74 16</inkml:trace>
  <inkml:trace contextRef="#ctx0" brushRef="#br2" timeOffset="98376.33">17961 16056 418 0,'-30'-89'73'15,"30"89"-47"-15,13 0-45 16,15 0 26-16,11 11 5 16,0 7-4-16,-2 4-5 0,-5 2 0 15,-12-2-1-15,-6-2 2 16,-5-3 0-16,-9-2 3 16,-9 2 55-16,-21 2-18 15,-7 5-27-15,-2-3-12 16,5-5 1-16,10-7-5 15,10-5 1-15,11-4-5 16,3 0-26-16,17-3-86 16,17-15-12-16,12-11-284 15</inkml:trace>
  <inkml:trace contextRef="#ctx0" brushRef="#br2" timeOffset="99060.52">19124 16095 565 0,'-5'-3'23'16,"-1"2"10"-16,6-1 22 15,0 2-25-15,0-1-24 0,14-6-5 16,19-5-4-16,13-5 8 16,5 2-6-16,-2 0 4 15,-9 3-4-15,-6 7 1 16,-9 5-16-16,-5 0-20 16,-14 1-28-16,-6 15-61 15,-9 3-3-15</inkml:trace>
  <inkml:trace contextRef="#ctx0" brushRef="#br2" timeOffset="99233.04">19204 16166 485 0,'-10'1'33'15,"7"-1"33"-15,3 0-6 0,0 0-44 16,6 0-14-16,19 0-14 16,11 0 17-1,5-2-3-15,1-6-2 16,-4 3 3-16,-9 2-18 0,-3-1-38 15,-14 3-52-15,-12-2-34 16,0-1-158-16</inkml:trace>
  <inkml:trace contextRef="#ctx0" brushRef="#br2" timeOffset="99492.46">19246 15931 458 0,'0'0'20'0,"1"0"-31"15,22 0 12 1,5 0 7-16,8 10 5 16,1 8-7-16,-4 3 1 15,-3 1-6-15,-10-4 3 0,-9-4-4 16,-10 1 4-16,-1 0 8 16,-7 5 34-16,-17 8-2 15,-3-3-36-15,2-2 2 16,7-4-8-16,6-10 3 15,11 2-6-15,1-3-9 16,18-2-51-16,13-6-43 16,2 0-287-16</inkml:trace>
  <inkml:trace contextRef="#ctx0" brushRef="#br2" timeOffset="99765.38">19501 16062 639 0,'0'0'1'0,"11"0"-24"16,22 0 19-16,11-6 7 15,9-4-2-15,5-4 1 16,-5-1-3-16,-6 0 1 15,-13 1-7-15,-13 4-42 16,-13 6 4-16,-8 3-5 16,-5 1 8-16,-23 0-14 0,-11 15-65 15,-7 4-64-15</inkml:trace>
  <inkml:trace contextRef="#ctx0" brushRef="#br2" timeOffset="99909.17">19538 16105 260 0,'0'0'174'0,"0"0"-153"15,6 0-22-15,19 0 1 16,12 0 26-16,5 0-2 16,7 0-16-16,-6-6-4 15,-2 1-5-15,-5-5-11 16,-13 4-56-16,-10-2-50 16</inkml:trace>
  <inkml:trace contextRef="#ctx0" brushRef="#br2" timeOffset="100169.29">19685 15907 520 0,'8'0'16'0,"22"0"-37"16,11 0 26-16,4 0-9 16,1 11 10-16,-7 7-8 15,-9 6 5-15,-10 5-2 16,-14-1 4-16,-6 0 23 15,-3 0 44-15,-20 0-14 16,-3-1-31-16,-2-3-4 0,10-4-12 16,3-9-3-16,9-7-8 15,6-4 3-15,0 0-30 16,0 0-47 0,19-4-83-16,3-19-68 0</inkml:trace>
  <inkml:trace contextRef="#ctx0" brushRef="#br2" timeOffset="100408.67">19940 15949 191 0,'-7'0'502'0,"7"0"-502"15,10 0-11-15,30 0 3 16,20-10 11-16,17-11-1 15,4-2 2-15,-5 2-7 16,-15 4-25-16,-21 7-38 16,-22 3-91-16,-18 7 27 15,-2 0-4-15,-29 0 11 16,-11 10 119-16,-8 7 2 16</inkml:trace>
  <inkml:trace contextRef="#ctx0" brushRef="#br2" timeOffset="100552.27">20079 15950 158 0,'-18'9'51'15,"9"-4"34"-15,4-2-15 0,5 4-24 16,6 0-39 0,20 0 22-16,5 0 0 15,8-6-17-15,5-1-7 16,1 0-1-16,2-4-3 0,-8-7-28 16,-11 0-57-16,-12-2-106 15</inkml:trace>
  <inkml:trace contextRef="#ctx0" brushRef="#br2" timeOffset="100812.58">20174 15754 449 0,'0'0'53'16,"12"0"-68"-1,16 3 11-15,8 18 11 16,-4 5 2-16,0 3-5 0,-14 8 5 15,-9-3 4-15,-9 4 23 16,0-3 23-16,-15-2-6 16,-12-1-13-16,0-4-8 15,6-6-16-15,3-7-9 16,12-9-1-16,6-4-8 16,0-2-2-16,16 0-67 15,22-14-60-15,4-13-39 16</inkml:trace>
  <inkml:trace contextRef="#ctx0" brushRef="#br2" timeOffset="101863.98">20838 15339 119 0,'0'0'112'0,"0"0"-26"15,0 2-10-15,0-2-15 16,0 0-13-16,0 0-8 16,0 0-10-16,0 0-17 15,0 0-1-15,0 0-2 16,0 0 3-16,0 0 1 0,0 0 4 16,0 0-5-16,0 0-7 15,0 0-6-15,0 2 1 16,0 2-2-16,0 6-22 15,6 3-25-15,5 4-29 16,-4-2-74-16,2-4-20 16</inkml:trace>
  <inkml:trace contextRef="#ctx0" brushRef="#br2" timeOffset="102756.58">20838 15339 401 0,'34'87'37'0,"-40"-86"40"16,-1-1-1-16,3 2-38 15,2-2-6-15,1 0-8 0,1 0-7 16,0 0-11-16,0 0 2 16,0 0-8-16,0 0 4 15,0 0-2 1,0 0-1-16,0 0 2 0,0 0 8 16,0 0 8-16,-4 0-7 15,-2 0 5-15,-1 0-3 16,-5 0-2-16,0 0-10 15,2-3 4-15,2-1 0 16,-1 0 2-16,0-2-5 16,-4 2-1-16,1-3 4 15,1 1-10-15,-2 0 8 0,4 0-6 16,-2 0 7-16,0 1-6 16,-1 2 4-1,-1-1-1-15,1-2 0 16,-3 2 4-16,2-1-7 0,-2 0 6 15,0-1-6-15,-3 1 8 16,0-2-6-16,-9-2 1 16,-6-2-1-16,-5-2-1 15,-11-4 3-15,-2-1-4 16,0-2 4-16,-1 1-7 16,5-1 7-16,-1 0-5 15,2-1 6-15,1-1-4 16,-5-2 1-16,-1-2 0 15,-1 2-2-15,-5-1 6 0,1 2-9 16,2 0 10 0,-3-3-11-16,4-1 8 15,-1-2-5-15,3-1 2 0,-1-2 0 16,0 2-3-16,3 1 5 16,-3 3-5-16,-2 2 6 15,1-1-7-15,0 4 8 16,-2-3-9-16,3 1 7 15,0-1-3-15,-5-1 2 16,2 3-1-16,0-2-3 16,3 2 7-16,4 1-8 15,1 2 8-15,7-2-8 16,-2-2 7-16,7 1-6 16,2-1 5-16,5 0-3 15,5 3-1-15,-1-1 4 0,2 3-5 16,1 1 7-16,-5 0-8 15,3 2 8-15,-3-1-7 16,3 2 5-16,2 1-3 16,0 1 1-16,2-1 2 15,2 2-4-15,5 1 4 16,2 3-6-16,2 2 10 16,2 2-11-16,3 0 9 15,-2 2-6-15,5-1 1 16,-2 2-6-16,2 0-6 15,0 0-10-15,0 0-18 16,2 0-13-16,18 7-33 16,13 6-6-16,4-1-63 0,3-1-121 15</inkml:trace>
  <inkml:trace contextRef="#ctx0" brushRef="#br2" timeOffset="103184.4">18427 14689 327 0,'0'0'82'0,"0"0"-56"16,0 0 1-16,0 0 36 16,0 0-4-16,0 0-9 0,0 0-16 15,0 0-13-15,0-1 6 16,-8-15-12-16,-4-5-8 15,-4-6-9-15,3-4 5 16,-2-1-4-16,4-1 1 16,4-6 1-16,0-2-2 15,4 0 1-15,3-1-1 16,0 4 3-16,22 4-8 16,11 2 5-16,6 7-4 15,6 4 4-15,0 7-2 16,0 10 3-16,3 4-2 15,-1 0-1-15,-2 18 4 16,-1 3-6-16,-3 2 8 0,-7 1-5 16,-1-4 4-16,-3-1-2 15,1-1 0-15,0-3 1 16,-4 0-3-16,-2-1-15 16,-4 0-63-16,-10 1-64 15,-11-3-36-15</inkml:trace>
  <inkml:trace contextRef="#ctx0" brushRef="#br2" timeOffset="107421.55">20704 15372 147 0,'0'0'121'16,"0"-2"-91"-16,0 2 7 16,0 0 6-16,0 0-10 15,0 0-13-15,0 0 2 16,0 0-5-16,0 0 9 15,0 0-2-15,0 0-9 16,0 0-7-16,0 0-5 16,0 0 0-16,0 0-4 15,0 0 1-15,0 0-4 16,5 5 6-16,-1 2-10 16,0-2-2-16,-1 1 3 15,-1-2 0-15,-1 0 6 0,-1-3-2 16,0 1 6-16,0-2-6 15,0 0 5-15,0 0-5 16,0 0-1-16,0 0 0 16,0 0 5-16,0 0 0 15,0 0 5-15,-1 0 10 16,-11 0-12-16,0-4 3 16,0-5-3-16,-3 2 10 15,5-1-6-15,-1 0-2 16,1-1-2-16,1 1-3 15,1-2 1-15,-5-4-5 16,-3-6 5-16,-7-8-7 16,-11-6-74-16,-12-3 73 0,-5-1 11 15,-10 4-7-15,-8-2-26 16,-5 4 13-16,1 5 11 16,-2 2 8-16,4 6-9 15,3 3 9-15,-2 1-7 16,3 1 4-16,3-1-2 15,1 1 0-15,4-2 0 16,2-3-16-16,6 0-5 16,2-2-9-16,6-3 4 15,-1-2-6-15,0-1 10 16,2-1 0-16,0-4 15 16,1-4-9-16,2-3-71 0</inkml:trace>
  <inkml:trace contextRef="#ctx0" brushRef="#br2" timeOffset="107821.02">19155 14375 215 0,'-24'6'-82'15,"-1"-3"68"-15,1 2-41 16</inkml:trace>
  <inkml:trace contextRef="#ctx0" brushRef="#br2" timeOffset="108188.05">19186 14892 271 0,'-134'-30'-23'0,"4"-2"-22"16,13 4 8-1,16 0 3-15,26 1-98 16</inkml:trace>
  <inkml:trace contextRef="#ctx0" brushRef="#br2" timeOffset="111201.16">19002 13710 536 0,'-8'0'23'0,"4"0"-7"16,4 0 50-16,0 0-28 15,0 0-21-15,4 0-12 16,26 0-13-16,13 0 10 16,15 0-4-16,2 0 5 15,-1 0-5-15,-8 0 4 0,-9 0-4 16,-9 0 1 0,-14 0-13-16,-7 0-16 15,-11 0-18-15,-1 0-24 16,0 0-5-16,-19-15-212 0</inkml:trace>
  <inkml:trace contextRef="#ctx0" brushRef="#br2" timeOffset="111420.58">19257 13590 501 0,'0'0'30'16,"0"0"-28"-16,6 0-17 16,19 0 9-16,8 10 7 15,1 6 1-15,-4 6 1 16,-8 3-1-16,-6 1 3 15,-8-2-4-15,-7-7 6 16,-1-1-6-16,-9 0 23 16,-18-1 10-16,-2 3-18 15,2-5-10-15,5-5-4 0,11-5 1 16,11-3-11-16,0 0-60 16,9-9-172-16</inkml:trace>
  <inkml:trace contextRef="#ctx0" brushRef="#br2" timeOffset="111620.04">19492 13714 520 0,'0'0'19'0,"0"0"-6"16,0 0 7-16,10 0-16 15,19 0-9-15,13 7 20 0,8 0-10 16,-1 0 2-16,-9-4-6 15,-9-2 0-15,-10-1-6 16,-13 0-38-16,-8 0-46 16,0-9-6-16</inkml:trace>
  <inkml:trace contextRef="#ctx0" brushRef="#br2" timeOffset="111824.5">19596 13635 452 0,'13'-1'-6'0,"17"-1"1"15,3 2 9-15,0 0-9 16,-2 0 9-16,-7 10-9 16,-14 9 3-16,-8 4 5 0,-2 2 9 15,-15 5 12-15,-18 1 15 16,1 1-10-16,0 0-20 16,2-4-4-16,11-4-6 15,3-2-2-15,5-3-66 16,2-6-118-16</inkml:trace>
  <inkml:trace contextRef="#ctx0" brushRef="#br2" timeOffset="112392.27">18561 13803 530 0,'-5'0'9'0,"3"0"-7"16,2-1 5-16,0 1-4 15,26-4-8-15,32 0-4 16,20-2 17-1,9 1-3-15,-6 2-4 0,-17 3-1 16,-13 0 1-16,-20 0-3 16,-16 0-34-16,-15 0-49 15,-4 0-34-15,-29 0-121 16</inkml:trace>
  <inkml:trace contextRef="#ctx0" brushRef="#br2" timeOffset="112605.28">18726 13687 392 0,'-9'-9'30'15,"9"6"-8"-15,6 3-29 0,26 0 0 16,9 0 9-16,8 16 6 16,-2 9-3-1,-9 5 3-15,-11 2-3 16,-12 0 5-16,-14-4 8 0,-1-3-1 16,-15-4 24-16,-17 0 1 15,-4-3-26-15,11-5-12 16,5-5-2-16,20-4-5 15,6-4-50-15,35 0-139 16,18-5-154-16</inkml:trace>
  <inkml:trace contextRef="#ctx0" brushRef="#br2" timeOffset="113112.46">21048 13680 517 0,'-1'-6'7'0,"1"3"-5"16,13 0 3-16,26 1-8 15,16 0 26-15,7 2 1 16,1 0-5-16,-7 0-11 16,-5 0-2-16,-5 2 4 15,-11 3-11-15,-9 1 6 0,-12-5-6 16,-8 1 3-16,-6-2-5 15,0 0-5-15,-17 0-38 16,-11-3-109-16,-9-6-195 16</inkml:trace>
  <inkml:trace contextRef="#ctx0" brushRef="#br2" timeOffset="113399.95">21373 13602 190 0,'17'0'54'16,"9"7"-44"-16,4 9 27 15,4 5 20-15,2 6-8 16,-7 2-8-16,1 3-10 16,-4 0-5-16,2-2-18 0,-4-2-2 15,-4-5-5-15,-6-8-1 16,-9-4 2-16,-5-5-13 16,-8-5-49-16,-23-1 30 15,-8 0-35-15,-4-14 9 16,0-7 19-16,-1-1 33 15,3-3 3-15,4 4 9 16,11 4 30-16,11 5 12 16,7 6-31-16,8 3-9 15,4 3-16-15,18 0-31 16,11 0-53-16</inkml:trace>
  <inkml:trace contextRef="#ctx0" brushRef="#br2" timeOffset="113632.33">21686 13716 637 0,'-8'0'20'16,"8"-3"-15"-16,0 3-11 16,25 3 4-16,17 13 8 15,16 9 8-15,11 1-9 16,5-1-5-16,-5-3 4 15,-5 0-8-15,-14-5-1 16,-14-3-32-16,-15-3-17 0,-14-7-81 16,-7 0 21-16,-10-4-126 15</inkml:trace>
  <inkml:trace contextRef="#ctx0" brushRef="#br2" timeOffset="113915.58">22105 13803 426 0,'22'27'-1'16,"7"9"31"-16,3 6-5 15,-1 2 5-15,3 1-10 16,-1-1-10-16,-5-5-6 0,-4-10-3 16,-9-9 2-16,-11-10-7 15,-4-8 3-15,-4-2 1 16,-29 0 18-16,-16-5-28 15,-11-12 8-15,-1-4 2 16,3-2 0-16,3-2 3 16,9 1-3-16,9 1 1 15,13 9-6-15,16 5 6 16,8 9-10-16,12 0-76 16,26 9-21-16</inkml:trace>
  <inkml:trace contextRef="#ctx0" brushRef="#br2" timeOffset="114180.87">22393 14030 589 0,'0'6'12'0,"2"5"-16"16,18 8 12-16,7 8 16 15,9 3-2-15,4 2-7 16,5-3-13-16,-1-2 2 16,-2-4-6-16,-3-6 4 15,-10-7-9-15,-9-3-18 0,-10-6-1 16,-10-1-57-16,0-4 53 16,-17-16-22-16,-15-6-110 15</inkml:trace>
  <inkml:trace contextRef="#ctx0" brushRef="#br2" timeOffset="114421.12">22615 13957 352 0,'25'25'50'0,"7"11"-27"16,0 8 54-16,1 3-37 16,-8 2 4-16,-2-5-25 15,-7-5-5-15,-3-11-4 16,-7-11-12-16,-3-8 7 15,-3-7-6-15,0-2 26 0,-19 0 14 16,-20 0-6 0,-16 0-30-16,-2-6 1 15,2-5-4-15,5-1 0 0,5 1-2 16,-1 2-22-16,3 6-31 16,4 3-115-16</inkml:trace>
  <inkml:trace contextRef="#ctx0" brushRef="#br2" timeOffset="139685.15">8103 12441 361 0,'-40'0'7'15,"4"12"-98"-15</inkml:trace>
  <inkml:trace contextRef="#ctx0" brushRef="#br2" timeOffset="144984.81">8240 11993 168 0,'3'0'1'16,"-3"0"-13"-16,1 0 1 15,2 0 12-15,2 0-3 16,1 1 3-16,-3 2-1 15,3-1-2-15,-2 4 3 16,-4 0-5-16,0 2-38 16</inkml:trace>
  <inkml:trace contextRef="#ctx0" brushRef="#br2" timeOffset="149252.61">8626 12766 71 0,'-17'0'52'0,"4"0"-32"15,7 0-8 1,3 0-8-16,-2 0 6 0,1 0-11 15,-2-5 2-15,0-2-5 16,2 0 4-16,-1-2-7 16,-1-2-21-16,-4 0-19 15</inkml:trace>
  <inkml:trace contextRef="#ctx0" brushRef="#br2" timeOffset="149900.49">8319 12562 276 0,'0'-2'48'15,"-3"2"-26"-15,3-1 28 16,-3 1-10-16,3 0-7 15,-2 0-10-15,2 0-1 16,-1 0-5-16,1 0 2 16,0 0-8-16,0 0 5 0,0 0-8 15,0 0 1-15,0 0-3 16,0 0-5 0,0 0 4-16,0 0-6 15,0 0 6-15,0 0-6 0,0 0 5 16,0 0-4-16,0 0 2 15,0 0-1-15,0 0-1 16,0 0 0-16,9 0-1 16,6 0 4-16,1 1-5 15,5 5 5-15,3-2-4 16,-2 0 4-16,-1-1-5 16,1 0 6-16,-4 2-3 0,0-2 0 15,6 1 1 1,-3 2 0-16,7 4 3 15,2 5-3-15,6 2 5 16,2 3-4-16,1 2 4 0,1 0-6 16,2 0 0-16,1-4-2 15,1 3 2-15,0-4 1 16,-2-2-5-16,-5-3 7 16,0-1-7-16,-10-2 6 15,-6-5-4-15,-8 0 1 16,-7-1 1-16,-4-2 1 15,-2-1-1-15,0 0 0 16,0 0 3-16,0 0-5 16,0 0 4-16,0 0-19 15,-11 0-36-15,-8-4-70 16,-8-13-152-16</inkml:trace>
  <inkml:trace contextRef="#ctx0" brushRef="#br2" timeOffset="150183.94">8912 12511 410 0,'-11'0'27'0,"5"0"-25"15,6 0 0-15,0 0 17 16,0 10-14-16,18 10-4 16,12 8 1-16,8 5-1 15,0 0-1-15,-2-1 0 16,-7-2 5-16,-6-5-6 15,-13-4 2-15,-7-2-1 0,-3 2 3 16,-10 0 10-16,-19 2 19 16,-5 0 8-16,-2-6-11 15,1 1-16-15,5-3-8 16,10-6 0-16,11-3-6 16,9-5-5-16,0-1-76 15,19 0-89-15</inkml:trace>
  <inkml:trace contextRef="#ctx0" brushRef="#br2" timeOffset="151487.88">8224 11967 231 0,'-35'9'45'0,"-5"-2"-27"15,3 0 7-15,6 1 42 16,11-1-1-16,8-2-15 15,8-3-3-15,2-2-30 16,2 0-11-16,0 0-15 16,27 0 4-16,15 0 6 15,12 2 3-15,7-2-4 16,-3 0 0-16,0 0 0 16,-3 0-1-16,-1 0 3 0,-4 0-5 15,-8 1 7-15,-7 0-9 16,-15 2 3-16,-5 0-19 15,-11-3-15-15,-4 0-36 16,0 0-34-16,-16-19-181 16</inkml:trace>
  <inkml:trace contextRef="#ctx0" brushRef="#br2" timeOffset="151703.61">8527 11794 111 0,'14'0'316'0,"4"0"-322"15,5 0 7-15,0 4-3 0,4 12 3 16,-7 0-2-16,-2 9 0 16,-7 6 3-16,-10 4 3 15,-1 4 0-15,-9-3 8 16,-16 1-3-16,-6 1-1 16,1-2 2-16,2-4-10 15,5-2-1-15,14-3-20 16,9-7-54-16,0-1-156 15</inkml:trace>
  <inkml:trace contextRef="#ctx0" brushRef="#br2" timeOffset="155604.63">12240 14445 93 0,'0'10'175'0,"0"-1"-158"15,0-7-5-15,0 1 11 16,0 0-3-16,3 0-10 0,-2 1-6 16,4-1-5-16,-2-2 5 15,2 0-8-15,-2 1 6 16,-2-2-2-16,1 0 2 15,-2 0 1-15,0 0 6 16,0 0 14-16,0 0 2 16,0 0 1-16,0 0-9 15,0 0 7-15,0 0-3 16,0 0 5-16,0 0-9 16,0 0-1-16,0 0-7 15,0 0 4-15,-2 0 0 16,-2 0 0-16,-1 0-5 0,-1-5-5 15,-1-4 4-15,-7-4-1 16,2-3-3 0,-4-2-2-16,1 1 1 15,-1 3-1-15,-2 2 0 0,5 2 7 16,-7 2-4-16,4-2 10 16,-2 3-4-16,0-1-5 15,2 1-4-15,4 2 2 16,-3 0-3-16,0-1 1 15,-3 1 2-15,-2-4-3 16,0 1 1-16,-4 0-2 16,3-2 4-16,-3 3-2 15,2 1 2-15,1 1 5 0,2 2-2 16,1 1 1-16,3 1-4 16,-3 1 5-16,0 0-7 15,-1 0 4 1,-5-1-1-16,-6 1-1 0,-4 0 1 15,-2 0-4-15,-5 0 3 16,2 0-3-16,3 0 2 16,2 0-4-16,4 0 7 15,8 0-6-15,1 0 1 16,-5-3 1-16,1-4-1 16,-5 2-1-16,-2-2 1 15,3 3 1-15,0-1-2 0,-1 1 4 16,5 3-5-1,-2 0 4-15,4 0-2 16,4-1 1-16,-2 0-2 16,-1 0 1-16,1 2 0 0,-7-4 1 15,-2 1 0-15,2-2-5 16,-5 0 4-16,2-1-6 16,1 4 6-16,5-1-5 15,1-1 2-15,3 0-1 16,0 1 1-16,-1-1 0 15,2-2-4-15,-4 0-1 16,-2-2-6-16,-6 1 0 16,-3-4-8-16,-6-3-8 0,-6 2-7 15,0-4 1 1,0 3-4-16,-1 1 17 16,7 0 19-16,0-5 3 15,0-4 0-15,2-5-15 0,-4-4-19 16,-5 0-7-16,-3-2-22 15,-7 1-20-15,-7-1-21 16,-4 2-45-16</inkml:trace>
  <inkml:trace contextRef="#ctx0" brushRef="#br2" timeOffset="155688.4">9580 13698 43 0,'-70'-25'23'16,"3"2"-8"-16,6 0-26 16,5-1 22-16,1 5-7 15,-5 0-4-15,-1 4-38 0</inkml:trace>
  <inkml:trace contextRef="#ctx0" brushRef="#br2" timeOffset="155952.7">7905 13154 4 0,'-29'-1'12'0,"1"1"-3"16,-2 6 22-16,-1 12-11 16,1 0 23-16,1-2-30 0,2 1 0 15,5-2-2-15,6 0-12 16,5-2-52-16</inkml:trace>
  <inkml:trace contextRef="#ctx0" brushRef="#br2" timeOffset="162705.43">15853 17120 264 0,'-17'-12'11'0,"-6"-4"-8"16,14 3 17-16,5 9 0 15,1 4 3 1,3 0 4-16,0 0-4 0,0 0-9 15,0 0-7-15,0 0-2 16,0 0-10-16,0 0 5 16,7 0-9-16,17-3 7 15,6-4 4-15,1-2-2 16,5-4 1-16,0-2-1 16,5-3 3-16,4-2-5 15,2-1 7-15,3 2-8 16,0 2 6-16,0 3-2 15,-1 3-1-15,0 0 0 0,2 4 1 16,5-1 0 0,4 2-2-16,5 0 5 15,8 1-8-15,5-3 8 0,5 1-8 16,5-3 8-16,2 0-4 16,9-1 0-16,8-3 1 15,5-1-1-15,2-10 0 16,-3-5 0-16,-1-7 2 15,-3-5-4-15,-1 3 4 16,-3 1-2-16,-2 8 1 16,5 10 0-16,-6 6-1 0,1 10-1 15,-4 2-3 1,-1 2-1-16,6-3 1 16,-1-8 5-16,2-5-2 15,-1-9 2-15,-3-6-5 0,-4 1 7 16,-1-1-5-16,-3 5 4 15,-2 3 0-15,0 4-17 16,4 0 1-16,8 1-1 16,9-2 11-16,4-5 0 15,15-6 4-15,8-2-2 16,9-5 1-16,10-2 2 16,-1 2-15-16,-4 5-9 15,-1 6-39-15,-1 5-12 0,-4 4-7 16,-3 0-11-1</inkml:trace>
  <inkml:trace contextRef="#ctx0" brushRef="#br2" timeOffset="162891.93">21902 15804 29 0,'110'-35'37'0,"-12"2"-7"0,-9 5-24 15,-7 1-4-15,-3 0-1 16,-2 0-1-16,-8 0 1 16,0 0 10-16,-1 3 28 15,-2 0-7-15,2 3-15 16,-11 3 1-16,-7 2-14 15,-8 5 0-15,-5 4-4 16,-6 4 3-16,2 1-3 16,-1 2 1-16,2 0-2 15,2 0-12-15,-5 4-74 16</inkml:trace>
  <inkml:trace contextRef="#ctx0" brushRef="#br2" timeOffset="163020.57">23007 15863 602 0,'-6'-17'-210'16</inkml:trace>
  <inkml:trace contextRef="#ctx0" brushRef="#br2" timeOffset="175344.34">5784 14229 322 0,'0'0'30'0,"0"0"-28"0,0 0 8 16,0 0 15-16,0 0 7 16,0 0-9-16,0 0-11 15,0 0-6-15,0 0-6 16,0 0 3-16,0 0-3 15,0 0 9-15,0 0-6 16,0 0 7-16,0 0 3 16,0 0 8-16,0 0 2 15,0 0-3-15,0 0-1 16,0 0-12-16,0 0 4 16,0 0-3-16,0 0 2 15,0 0 2-15,0 0 1 0,0 0-1 16,0 0-2-16,0 0-3 15,0 0-4-15,0 0 2 16,0 0-5-16,0 0 5 16,0 0-7-16,0 0 4 15,0 0-1-15,0 0-1 16,0 0 2-16,0 0-4 16,0 0 4-16,0 0-5 15,0 0 8-15,0 0-9 16,0 0 7-16,0 0-6 15,0 0 6-15,0 0-4 16,0 0-2-16,0 0 6 16,0 0-6-16,0 0 4 0,0 0-2 15,-3 0 4-15,3 0-5 16,0 0 2-16,0 0-1 16,0 0 2-16,0 0 1 15,0 0-5-15,0 0 3 16,0 0-3-16,0 1 5 15,3 1-4-15,3 0 2 16,0 1-1-16,2 0 1 16,2 0 1-16,-1-1-2 15,0 1 3-15,-2 0-5 16,-1 1 6-16,-3-1-5 16,3 0 4-16,-1-1-5 0,-1-1 5 15,2 1-3-15,-2 0 1 16,-2-2 0-1,-1 1-1-15,1-1 3 0,-1 0-4 16,-1 1 4-16,2-1-3 16,-1 0 2-16,-1 0-2 15,0 0 1-15,0 0 2 16,0 0-5-16,0 1 6 16,3-1-5-16,0 2 3 15,2 1-3-15,-2-2 4 16,7 4-2-16,4-3 0 15,0 3 0-15,3 1 0 16,-1-1 0-16,2 0 0 0,0-1 0 16,1 1 0-1,-4-1 1-15,1-2-2 16,-2 1 2-16,-2 0 0 16,-2 0-3-16,2 1 3 0,1-1-2 15,1 1 3-15,1 0-4 16,4-1 4-16,1 2-4 15,2 2 3-15,7-1-2 16,-1-1 2-16,2 0-1 16,-1-1-2-16,1 0 4 15,0 3-4-15,-2-2 5 16,-1 2-5-16,0-1 4 16,-4-1-4-16,9-2 3 0,-7 3 0 15,7-1-4 1,-1 1 6-16,-1 1-5 15,-1-2 4-15,3 1-4 0,-1-2 4 16,0 2-4-16,6-3 5 16,-3 2-5-16,4-1 3 15,-1-1-1-15,0 2-1 16,0-4 1-16,-1 1-1 16,-2 3 4-16,2-1-7 15,0 1 6-15,1 4-2 16,3-1 1-16,2 3-2 15,2-1 1-15,1-3 1 16,-1-2-1-16,0-2-1 16,0 0 0-16,-3 3 2 15,-1-2-6-15,1 1 7 16,2 1-4-16,-3-2 2 0,0 0-1 16,-2 0 1-16,5-2 0 15,0-1-4-15,1-1 6 16,0 0-6-16,8 0 4 15,-7-4-2-15,4-1 2 16,-1-3 0-16,-7 1 0 16,4 4-1-16,-5-2 0 15,-1 4 2-15,-4-1-3 16,3 2 4-16,-1 0-5 16,1 0 5-16,1 0-5 15,2 0 2-15,-4 0 2 16,3 0-2-16,-3 0 3 0,0 0-3 15,1 0 3-15,3 0-5 16,-2-4 4-16,7 1-3 16,0-1 3-16,-1-1-3 15,3 0-3-15,-2 0 4 16,0-1-1-16,-1-1 3 16,1-1-3-16,-3 2 3 15,0-3-4-15,2 0 5 16,1 1-6-16,0-2 3 15,8 1-1-15,2-3 0 16,1 0 1-16,4 1 0 16,-1 2 3-16,-3-2-5 15,-2 3 4-15,-4 1-2 0,0 1 3 16,1 0-3-16,2-1 0 16,-1 0 2-16,1 0-3 15,0-2 4-15,-4 3-5 16,0-1 5-16,-7 2-5 15,2 1 6-15,-8 3-5 16,-4 1 2-16,-2 0-1 16,-3 0 0-16,2 0 2 15,1 0-3-15,1 0 5 16,2 0-4-16,3 1 2 16,3-1-2-16,2 0 2 15,1 0-1-15,-1 0-1 0,0 0 2 16,0 4-2-16,-1 2 2 15,5 1-3-15,0 1 6 16,3 1-8-16,4-3 5 16,3-3-1-16,4-3 1 15,1 0-2-15,0 0 1 16,-3-2 2-16,3-4-4 16,-5-1 5-16,-1 1-6 15,-2 2 5-15,-3-1-5 16,-2-1 6-16,1-2-5 15,0-1 3-15,1-6 0 16,2-1-3-16,-2-1 3 16,1-1-3-16,-7 0 6 0,-3 2-7 15,-8 0 5-15,-11 2-3 16,-6 1 2 0,-1 2-1-16,-4 0 0 15,3-3 3-15,-5-1-4 0,0-3 7 16,-3 0-6-16,-2 3 3 15,0-2-2-15,-4-2 0 16,0-1 1-16,0-1-2 16,0-2 1-16,0 2-1 15,-5 0 1-15,-1-2-2 16,2 4 3-16,-4 4-4 16,4 1 6-16,-2-1-7 0,-6-3 6 15,0-2-2-15,-9 1-1 16,3-2 1-1,-9 4-1-15,-4-4 3 16,1 0-6-16,-2-2 6 0,0 2-4 16,-2-2 3-16,-4 1-2 15,-3 0 1-15,-1 0-2 16,-1 2 0-16,-1 0 3 16,-4 8-4-16,-1-2 6 15,-2 3-6-15,-4-2 6 16,0 2-2-16,0-1 3 15,-3-2-5-15,0 1 1 16,-5 1 0-16,-2 1-1 0,-5 1 4 16,0 0-5-16,-2 3 4 15,2 2-3 1,-4 1 1-16,2 1 1 16,-2 0-4-16,-1-1 6 0,-3 1-5 15,4-1 6-15,3-2-6 16,4 1 7-16,2-2-4 15,6 1 3-15,-9 4-5 16,-5-1-1-16,-7 3 2 16,-3 0-2-16,-4 0 4 15,-7 5-5-15,-2 2 5 16,1 1-4-16,6-6 4 16,10-2-4-16,10 0 4 15,8 0 2-15,3-6-4 16,3-6 1-16,-6-3-2 15,0 1 2-15,3 1-4 0,-6 1 7 16,1-2-8-16,2 3 5 16,2 0-2-16,5 0 0 15,-3-1 0-15,5 0 0 16,-1-5 1-16,0-4-2 16,3 3 1-16,1-3-3 15,4-1 6-15,-2 4-3 16,0-4 0-16,0 2 0 15,-4-4-3-15,5-3 6 16,0 2-5-16,3 0 4 16,7 0-5-16,6 0 6 15,6-2-8-15,2 0 7 16,4-2-3-16,3-3 0 0,2-4 2 16,7-5-4-16,3-3 4 15,3 3-4-15,0 6 5 16,0 3-3-16,4 6 2 15,7-4-3-15,2 2 2 16,0-2 0-16,7 0-1 16,6 1-1-16,7-1 2 15,9-2 2-15,7 2-4 16,2-2 2-16,9-2-2 16,-2 2 3-16,4-1-3 15,1 2 0-15,2 6 2 16,5 2-2-16,2 2 3 0,-1 2-7 15,0-2 8-15,1 0-6 16,0-1 5-16,6 0-3 16,3 3 4-16,4-1-3 15,0 1 0-15,-2 1 2 16,-1 3-2-16,3 1 2 16,4 2-4-16,5-3 6 15,-2 3-7-15,1 1 5 16,1 0-2-16,-1 1 1 15,4-1 0-15,3-2 1 16,0 1-1-16,6-2-2 16,7 0 4-16,3 1-3 15,-4 1 1-15,-4 4-1 0,-5 2 2 16,-6 5 0-16,-2 1-2 16,-4 0 1-16,-8 0 0 15,-2 0 1 1,-4 0-4-16,2 3 7 0,-3 0-8 15,1-2 7-15,-6 2-5 16,-6-2 2-16,-1 1 0 16,-7 0 0-16,1 0 0 15,0 2-1-15,-3 0 4 16,-3 0-7-16,6 2 7 16,-3-2-5-16,3 4 4 15,3 2-4-15,3 1 2 0,2 1 1 16,4 3-1-16,3-1 2 15,2 0-4-15,-4-1 4 16,0 1-4-16,-7-3 3 16,1 2-1-16,-3-1 0 15,1 2 0-15,-2 4-1 16,0 0 4-16,0 0-6 16,-2 2 6-16,4-1-6 15,-1 2 5-15,0 3-4 16,-1-2 5-16,-2 2-3 15,-1 1 0-15,2-2 1 16,-1 3-2-16,2 0 4 16,3-1-3-16,5-2 5 0,1-1-7 15,-1-2 6-15,-1-3-2 16,-6 2 1-16,-11 1-3 16,-5-2 2-1,-5 3 1-15,-7 0-2 0,0 2 9 16,-2 1-2-16,0 2 3 15,-3-4-9-15,-3 1 1 16,-2-6-1-16,-5 0-1 16,-4-5-1-16,-1-3 0 15,-1-2 1-15,-4 2-2 16,-1-2 4-16,0 0-6 16,1 0 6-16,2 0-5 0,4 1 2 15,3 2 0-15,4 2-20 16,0-2-32-1,-8-6-81-15,-14-4-230 16</inkml:trace>
  <inkml:trace contextRef="#ctx0" brushRef="#br2" timeOffset="175680.83">14802 12114 391 0,'18'16'10'0,"7"7"-17"0,5 10 10 16,-2 0 2-1,-1 3 28-15,1 3 0 16,-8 3 17-16,-1 4-11 16,-4-10-11-16,-5-2-4 0,-5-8-11 15,-4-8 4-15,-1-5 1 16,-1-1 18-16,-25 5 0 15,-11 4-14-15,-12 5-19 16,-7 1 3-16,-7 2-3 16,-1-1 0-16,-2 3 0 15,5-1-5-15,10-1 4 16,15 0-10-16,17-5-4 0,13 1-39 16,6 3-42-1,0-4-94-15</inkml:trace>
  <inkml:trace contextRef="#ctx0" brushRef="#br3" timeOffset="182890.77">5684 14339 417 0,'-7'0'15'0,"4"0"-15"16,3 0 14 0,0 0 9-16,0 0-7 15,0 0-3-15,0 0-4 0,0 0-4 16,0 0-2-16,0 0 0 15,0 0-1-15,0 1 3 16,3 2 3-16,12 1 1 16,1 3 13-16,2-2-6 15,1 2-2-15,-1 2-13 16,3-3 2-16,-1 2-1 16,-1 0 2-16,3 0-4 15,-1 1 2-15,1 0 1 0,2 0-1 16,1-1 2-1,2 0-5-15,-3 1 6 16,3-1-8-16,7 2 8 16,0-1-6-16,7 0 4 0,-1 2-2 15,6 1 0-15,0 3 4 16,3 0-5-16,2 2 6 16,3-4-9-16,4 4 6 15,1-5-2-15,5 4 2 16,-3-4-3-16,3-1 5 15,-1-1-3-15,-5-3-1 16,2-2 0-16,-5 4-2 0,0-2 4 16,-1-1-5-16,-3 1 5 15,8-2-4 1,2-1 3-16,3-4-1 16,4 2 0-16,1-2 0 0,2 0-1 15,-2 0 5-15,-1 0-5 16,1 0 1-16,1 0-1 15,3 0 2-15,7-9-3 16,1 0 3-16,2-5-1 16,-5 0-1-16,-3-3 0 15,-6 3 0-15,0 3 3 16,-1-2-6-16,-3 4 6 16,1-1-6-16,2-5 6 15,1 1-3-15,4 0-1 16,-2 2 2-16,3-1-3 15,-5 2 5-15,4 4-6 16,-7-2 6-16,-3 2-5 0,-1 0 4 16,-2 2-2-16,2-2-1 15,2 1 1-15,0-1 0 16,2 0 1-16,-1 1-2 16,-4 0 2-16,-2 2-3 15,-1 0 6-15,1-2-6 16,-1 1 2-16,0-2 0 15,0 2 0-15,-3 1 1 16,-2-1-2-16,2 1 3 16,1-3-4-16,1 0 5 15,1 1-6-15,-2 0 6 16,1-2-4-16,-2 3 2 0,2 0-1 16,-2 0 0-16,-7 2 1 15,2-1-2-15,-1 0 3 16,-1 0-5-16,7-1 6 15,3-1-4-15,2 0 3 16,2-1-3-16,-1-1 2 16,-3-2-1-16,-5 0 0 15,-3 0 3-15,-5-1-4 16,1 3 5-16,-1 0-7 16,1 1 6-16,-1-1-5 15,1 3 3-15,-3 2 1 16,0 1-3-16,-4-1 2 15,-6 0-4-15,1-1 6 0,-9 0-6 16,3-2 7-16,-1-1-6 16,1 0 2-16,1-2 2 15,2-4-2-15,0-2 2 16,2-5-2-16,-2 3 1 16,-1-2 1-16,-6 3-2 15,-3-1 0-15,-5-4 2 16,-7 2-4-16,0-2 6 15,-4-6-2-15,-2 5-3 16,-3-4 4-16,1-1-4 16,-1 1 5-16,0-2-6 15,0 0 4-15,0-1-4 0,0 4 5 16,-6-3-3-16,-7 4 1 16,-8-2 0-16,-9 2-1 15,-7 1 4-15,-12 2-4 16,-8 4 1-16,-7 2-5 15,0 3 6-15,-1 3-4 16,2-1 2-16,2 2 2 16,3-2-4-16,0 3 4 15,4-4-2-15,-1 1 4 16,-3 2-7-16,-3-1 8 16,-6 1-7-16,0 1 6 15,-6 0 8-15,3 0-6 16,3 2-1-16,1-2-5 0,2 4 5 15,-4 0-8-15,1 0 8 16,-5 1-6-16,-1 1 3 16,0-3-3-1,3 0 4-15,3 3 0 0,2-6 1 16,4 1 1-16,-2 2-5 16,-1 1 6-16,-4 2-7 15,1 1 5-15,-2 0-4 16,-3 0 2-16,10 0 5 15,-1-1-3-15,4 0 0 16,2-5 3-16,1 0-3 16,1 0-3-16,0-5 1 0,2 2-3 15,4-3 4-15,0-5-5 16,3-2 4-16,-4 0-2 16,2-3 0-16,-3 2 2 15,-1-1-6-15,4-2 7 16,-4 1-5-16,6-1 5 15,0-1-5-15,4 3 3 16,6-4-3-16,2-2 4 16,-3-2-3-16,6-3 1 15,-2 0 0-15,5-4-3 16,-2 1 7-16,6 2-7 16,-3 2 6-16,6 4-4 15,2 4 0-15,4 1 2 0,4 4-1 16,3 4 0-1,2-1-2-15,4-2 4 16,2 2-6-16,0-6 5 16,5-4-4-16,11-3 2 0,2-3 1 15,6 1-1-15,4 3 1 16,2-2-3-16,4 3 7 16,5-1-6-16,2-1 4 15,7 3-7-15,1 0 9 16,6 2-5-16,8 0-1 15,5 0 2-15,4-1 0 16,5-1 4-16,-2 1-9 0,-5 1 9 16,1 0-9-1,1 5 7-15,-2 2-3 16,6 0 0-16,-2 3 1 16,1-1-3-16,1 0 5 0,-5 1-4 15,5-1 5-15,-4 3-7 16,-3 2 7-16,-3-1-7 15,-6 1 3-15,-6 4 0 16,-1-2 2-16,-1 1-2 16,4 2 1-16,4-3 1 15,4 0-4-15,2 2 6 16,-2-4-5-16,3 3 2 16,-6 0-2-16,0 1 3 0,-6 3-1 15,1 1 0 1,2 1 1-16,-2 0-3 15,2 0 3-15,2 0-3 16,-2 0 5-16,1 1-5 0,2 5 4 16,2 0-5-16,1 0 5 15,1 1-3-15,3 1 0 16,0 1 3-16,-1 0-3 16,1 2 2-16,4-1-2 15,5 0 3-15,4 0-3 16,2 2 0-16,-1 1 2 15,-6 1 0-15,-3 2 0 16,-5-1-3-16,3 1 4 16,-1 0-4-16,2 2 4 15,2 1-4-15,-7 0 5 16,-2 0-4-16,-4 0 2 0,-6-3 1 16,2 0-3-16,-2-1 2 15,0 0-5-15,-1 0 7 16,-1 1-6-16,1-1 7 15,2 1-7-15,5 0 3 16,5 1 2-16,6 1-5 16,1 1 5-16,-1-1-4 15,0 1 5-15,-8-1-6 16,-1 0 6-16,-1-2-7 16,2 3 6-16,0-3-3 15,0 1 1-15,-1 4-1 16,-11 0 2-16,3 1-1 15,-8 2-2-15,-5-4 4 0,-3 2-4 16,-4-2 4-16,-4 0-5 16,-4-1 5-16,-2-2-3 15,2 1 0-15,-2 0 3 16,0-1-4-16,-1 0 4 16,1-4-5-16,1 1 6 15,-1 2-5-15,-1-4 5 16,-2 2-5-16,1-1 2 15,0-4 1-15,-6-2-1 16,-6-1 1-16,-3-3-4 16,-3-2 6-16,-2 0-6 15,1 2 6-15,-2-2-7 0,1 1 7 16,-3-1-4-16,0-1 1 16,2 0 1-16,-2 0-2 15,0 0 2-15,0 0-3 16,0 0 6-16,0 0-9 15,0 0 8-15,0 0-4 16,0 0 1-16,0 0-11 16,0 0-29-16,0 0-9 15,2-12-35-15,1-29-72 16</inkml:trace>
  <inkml:trace contextRef="#ctx0" brushRef="#br3" timeOffset="183207.96">14741 12344 348 0,'0'13'221'0,"0"5"-270"0,12 10 47 16,10 8 5-16,8 2 1 16,-2 3 11-16,8 8-1 15,0 1 3-15,1 3-12 16,-3-4-3-16,-7-6-1 15,-3-4 0-15,-9-8 3 16,-5-11-4-16,-7-7 5 16,-3-3 20-16,-13 2 38 0,-31 5-4 15,-15 8-42-15,-16 5-11 16,1-2 1-16,8-3-4 16,15-3-3-1,16-3 4-15,17 0-12 0,17 7-40 16,1 4-79-16,0-13-205 15</inkml:trace>
  <inkml:trace contextRef="#ctx0" brushRef="#br0" timeOffset="193211.8">20265 10221 599 0,'-39'-4'5'16,"6"-6"-3"-16,6 10 1 15,5 0 24-15,8 0 5 0,3 0-5 16,3 0-6-16,4 0-6 15,-4 5-1 1,-5 15-11-16,-5 15 2 16,-3 13-5-16,1 13 6 0,3 7-3 15,4 4 2-15,7 2-3 16,6-2 0-16,0-3 0 16,14-4-4-16,14-6 8 15,8-7-10-15,8-9 5 16,14-2-3-16,9-8 4 15,5-6-4-15,5-7 1 16,-4-13 0-16,-2-7 1 16,-5-5-5-16,-5-19 0 15,-5-8 4-15,-9-9-7 16,-7-6 9-16,-9-6-4 16,-5-9 7-16,-9-8-6 15,-9-3 3-15,-5-12 0 0,-3-3-4 16,0-5 6-16,-20 0-8 15,-7 6 10-15,-12 15-8 16,-5 18 9-16,-8 15-3 16,-7 18 11-16,-7 14-7 15,-10 7 2-15,-7 10-3 16,-2 19-7-16,7 3 3 16,20 3-8-16,22-5 9 15,22 0-14-15,14 6-19 16,6 1-38-16,32-3-38 15,10-11-125-15</inkml:trace>
  <inkml:trace contextRef="#ctx0" brushRef="#br0" timeOffset="194379.2">20993 10428 460 0,'-13'-8'2'0,"4"4"3"15,3 3 30-15,1-1 29 16,3 1-18-16,2 1-17 16,0 0-20-1,0 0-5-15,0 0-6 0,0 0 4 16,11 0-7-16,11 0 4 16,7 0 3-16,3 0-2 15,10 1 4-15,5 1-8 16,6-2 9-16,5 0-7 15,3 0 5-15,8-2-4 16,2-3 6-16,4-2-7 16,11 0 1-16,12-2 5 15,12 3-7-15,8-3 7 0,1 4-6 16,-4 2 5-16,-2-1-5 16,-4 4 2-16,3 0 0 15,-2 0 2 1,5 0-3-16,2 0 3 0,1 0-1 15,-1 4-1-15,3-1 4 16,3-1-4-16,2-2 3 16,2 0-1-16,-5 0 3 15,-4 0-5-15,-2 0 2 16,-3 0-2-16,-9 0-1 16,-5 0 3-16,-11-2-2 15,-14 0 2-15,-15-1-2 0,-21 1 1 16,-18 2-2-1,-11 0 0-15,-9 0-4 16,0-5 1-16,-22-2-1 16,-11-6-51-16,-13-4-39 0,-15-3-82 15</inkml:trace>
  <inkml:trace contextRef="#ctx0" brushRef="#br0" timeOffset="194644.5">23999 10092 576 0,'17'0'-65'0,"7"0"43"16,6 0 22-16,1 4-1 0,-1 8 5 15,-3 12 4 1,-2 7 12-16,-1 5 2 16,-8 5 0-16,-13 0-7 15,-3 2 6-15,-8 2-4 0,-21-2-1 16,-4 0-7-16,-2-5-5 15,-1-6 0-15,8-2-5 16,5-5 4-16,11-4-5 16,11-1-4-16,1-5-43 15,17-7-87-15,12-8-191 16</inkml:trace>
  <inkml:trace contextRef="#ctx0" brushRef="#br0" timeOffset="195191.59">24655 9985 546 0,'-27'-6'60'16,"10"3"-61"-16,6 3 6 16,2 0 15-16,-1 7 10 15,-2 18-13-15,-6 14-1 16,3 11-5-16,3 8 5 16,5 3-10-16,5 1 0 0,2 4-2 15,0-4 2-15,8-2-3 16,19-3-4-16,8-5 3 15,10-4-3-15,6-8 4 16,7-6-4-16,6-10 4 16,4-10-4-16,2-13-1 15,0-1-2-15,-1-24-2 16,-5-13 1-16,-5-13 3 16,-10-10 5-16,-8-7-6 15,-8-7 5-15,-11-3-3 16,-8-1 4-16,-14 1 0 15,0 8 8-15,-22 9 16 0,-15 8-3 16,-12 10 4-16,-18 5-14 16,-21 8-5-16,-16 8-9 15,-5 8 5-15,9 11-9 16,23 2 5-16,28 0-5 16,14 16-13-16,12 7-35 15,2 4-52-15,-3-2-119 16</inkml:trace>
  <inkml:trace contextRef="#ctx0" brushRef="#br0" timeOffset="197492.19">20925 10960 287 0,'1'-3'167'16,"-1"1"-166"-16,0 2 4 15,0 0 25-15,0 0 2 16,4 0-20-16,8-2-7 16,4-4-7-16,4 0 15 15,4-2-10-15,0 1 3 16,1 5 2-16,1-4 0 0,0 0 1 15,4 4-4-15,-6 0 1 16,0 2-6-16,1 0 7 16,-1 0 3-1,7 0 2-15,11-1-3 0,1 1 1 16,10-2 1-16,9 1-1 16,0 0 1-16,7-1-5 15,4 1 0-15,4 1-7 16,5 0 5-16,2 0-7 15,-1 0 9-15,2 1-6 16,1 3 0-16,-4-1 0 16,0-1 0-16,-4-2 2 15,-4 1-4-15,-4 0 4 0,-1-1-4 16,0 2 4-16,4-2-2 16,-1 1 1-1,2 1-2-15,-2 0 2 16,-4 2 0-16,2-2-2 0,2 2 3 15,5-4-5-15,10 1 6 16,4-1-6-16,1 0 6 16,-3 0-3-16,-3 1 1 15,-2 3-2-15,-8 0 1 16,-1 1 2-16,-7 2-3 16,-4 2 3-16,-3-2-5 15,-2 0 5-15,-1-2-3 0,-2-1 0 16,-1 0 1-1,-5-2 1-15,-6 1-1 16,-1-1 0-16,-9 3 1 16,0-1-4-16,-6-2 6 0,-8 0-6 15,-2-1 6-15,-8-1-5 16,-1 2 4-16,-4-1-2 16,-4-1 0-16,1 1 1 15,-1-1-1-15,-1 0 3 16,0 0-1-16,0 0 2 15,-7 0-3-15,-16 0-11 16,-3-4-25-16,-9-3-46 16,4-7-79-16</inkml:trace>
  <inkml:trace contextRef="#ctx0" brushRef="#br0" timeOffset="198048.7">24152 10153 535 0,'-5'-11'-1'0,"2"7"13"16,3 4 33-16,0 0 2 15,0 0-28-15,0 0-6 16,0 0-9-16,0 0-1 16,0 0 1-16,0 0-1 15,0 0-1-15,0 0-2 16,0 0 4-16,0 0-7 15,17 12 6-15,7 9-3 16,12 8 3-16,6 5-1 16,12 5 1-16,1 4 0 15,0 1-3-15,0 1 7 16,-13 2-8-16,-6-1 3 16,-8-1-4-16,-14-2 4 0,-10-3-2 15,-4 2 1-15,-16 5-1 16,-15 3 2-16,-14 4 4 15,-12 5-5-15,-4-2 8 16,-4-3-1-16,4 0 5 16,7-10-10-16,11-5-2 15,10-4-1-15,6-4-1 16,9-2-7-16,9-1-49 16,3-12-66-16,2-16-323 15</inkml:trace>
  <inkml:trace contextRef="#ctx0" brushRef="#br0" timeOffset="200011.92">21044 10591 432 0,'0'-4'9'0,"0"3"8"0,0 1 21 16,0 0 0-16,0 0-11 15,0 0-20-15,3 7-7 16,4 13 10-16,0 10 7 16,-1-1-6-16,1 0-8 15,-1-2-1-15,-2-4 0 16,-1-2-1-16,-3-4 0 15,0-6 1-15,0-6-2 0,0-2-1 16,0-3-1-16,0 0-29 16,0 0-19-16,-5-22-42 15,1-9 26-15,1-2 32 16,2 1 27-16,-4 9 7 16,0 5 29-16,2 5 33 15,2 6-24-15,-1 4-4 16,2-1-13-16,2 0-4 15,18-2-17-15,13-2 2 16,9 1 7-16,6 1-3 16,9 1-4-16,4 2-1 15,1 0 1-15,-4 3-4 16,-9 0 6-16,-10 0-8 0,-12 1 4 16,-9 5-5-16,-11 1 1 15,-5-1 0-15,-2-1 2 16,0 9 6-1,-6 7 13-15,-9 8 5 0,-3 6-11 16,0-3 0-16,0-1-2 16,3-5-2-16,-2-2-3 15,-1-4 3-15,0-2-2 16,-4-5-1-16,-1-1 3 16,-8 0-5-16,-9-5 10 15,-1-1-6-15,1-6 4 16,4 0 2-16,6 0-5 0,7 0 0 15,5-1-5-15,6-3 1 16,9 4-6-16,3 0-6 16,8-3-76-1,17-3-64-15,8-6-124 0</inkml:trace>
  <inkml:trace contextRef="#ctx0" brushRef="#br0" timeOffset="200268.77">21319 10746 551 0,'-4'0'-9'15,"4"0"1"-15,19 0-5 0,23 0 9 16,16 0 5-16,6 0 3 15,3 0-8-15,-4 0 9 16,-8 0-8-16,-5 0 6 16,-11 0-5-16,-12 0-17 15,-18 0-49-15,-9-10-48 16</inkml:trace>
  <inkml:trace contextRef="#ctx0" brushRef="#br0" timeOffset="200500.7">21696 10576 480 0,'30'-3'3'16,"11"1"-22"-16,3 2 23 0,-1 0-6 15,-9 5 3-15,-7 10-4 16,-12 1 5-16,-11 3 0 16,-4 1 9-16,-12 5 17 15,-21 3-2-15,-9-2-3 16,-5-2-12-16,4-5 1 15,9-6-3-15,14-2-5 16,12-7-5-16,8-3-2 0,5-1-83 16,19 0-29-16</inkml:trace>
  <inkml:trace contextRef="#ctx0" brushRef="#br0" timeOffset="200696.59">21919 10583 612 0,'-6'0'-18'16,"6"10"18"-16,0 10-3 15,6 7 10-15,14 2-1 16,5 1-4-16,2-5 2 16,-2-5-10-16,-4-3-34 0,-9-7-44 15,-8-7-9 1,-4-3-84-16</inkml:trace>
  <inkml:trace contextRef="#ctx0" brushRef="#br0" timeOffset="201099.52">21936 10531 387 0,'-2'-2'13'0,"2"1"10"16,0-1 4-16,0 2-4 15,26-3-16-15,11 0 15 16,10-1 1-16,3 3-18 15,3 1 0-15,7 0-5 16,5 0 0-16,1 0 0 16,-3 3 0-16,-14 7 0 15,-15 2-10-15,-9 1 8 16,-7 0-11-16,-6-1 16 16,-3 0-3-16,-3-1 4 0,-3 3 4 15,0 2 13-15,-3 4 8 16,0 3-7-16,0 0-5 15,0-2-11-15,0-6 4 16,-3-1-7-16,-6-3 7 16,-5-1-5-16,-6 1 4 15,-12 0-2-15,-13 0-3 16,-14 2-1-16,-12-1-4 16,-4-2 4-16,9-4-5 15,16-4 5-15,19-2-4 16,17 0 3-16,13 0-11 15,1 0-35-15,25-18-78 0,12-7-91 16</inkml:trace>
  <inkml:trace contextRef="#ctx0" brushRef="#br0" timeOffset="201356.83">22354 10679 566 0,'24'1'-31'0,"12"-1"18"16,15 0 16-16,7 0-4 0,4 0 7 16,1 0-6-16,-2-2 0 15,-11-2-2-15,-11-2-3 16,-12 3-22-16,-20-1-37 15,-7 0 7-15,-7-2 51 16,-20-1-146-16</inkml:trace>
  <inkml:trace contextRef="#ctx0" brushRef="#br0" timeOffset="201552.31">22681 10544 317 0,'22'-7'5'15,"9"3"-9"-15,3 4 9 16,1 0 3-16,-1 8-4 0,-12 9-5 15,-4 5 2-15,-9-2 2 16,-9-2 3 0,0-1 15-16,-8-2 19 15,-14 3-16-15,0-3 0 0,1-2-15 16,9-2-6-16,9-5-3 16,3 0-25-16,2-6-96 15</inkml:trace>
  <inkml:trace contextRef="#ctx0" brushRef="#br0" timeOffset="201775.7">22984 10546 445 0,'-6'5'180'15,"3"7"-203"-15,3 8 22 16,0 10 4-16,2 8 2 0,12 3-1 15,0 0-3-15,0-5 1 16,-6-5-4-16,1-8 6 16,-4-10-7-16,-2-5-18 15,-3-8-53-15,0-19 3 16,0-19-153-16</inkml:trace>
  <inkml:trace contextRef="#ctx0" brushRef="#br0" timeOffset="202136.57">22944 10516 489 0,'-2'-5'-3'0,"2"2"13"16,11 3-6 0,19 0 3-16,14 0 15 0,7 0-17 15,6 0-2-15,5 4-2 16,5 3 1-16,6 0-3 16,-3 1 1-16,-12 4-2 15,-16 0-18-15,-15 5 6 16,-13-1 7-16,-9 0 6 15,-5 3 6-15,0 2 11 16,0 1 14-16,-8 2 11 0,-2-2-13 16,1 0-10-1,-1-1 1-15,-2-1-11 16,0-1-1-16,-4-1-6 16,-5-3 4-16,-6 2-1 0,-9-4 0 15,-5-4-1-15,-3-3-1 16,1-5 1-16,3-1-1 15,1 0 4-15,5-2-9 16,4-4 5-16,11 2-25 16,14-2-40-16,5-2-82 15,2-5-231-15</inkml:trace>
  <inkml:trace contextRef="#ctx0" brushRef="#br0" timeOffset="202420.63">23468 10625 521 0,'0'1'-11'15,"24"3"1"-15,16 2 11 16,11 0 21-16,5 3 5 15,1-2-8-15,-2 0-15 16,-3-1 0-16,-5-3-3 16,-6-2-1-16,-13 0 2 15,-10-1-3-15,-9 0 7 16,-7 0-18-16,-2-7-25 16,0-11-37-16,-15-3-120 0</inkml:trace>
  <inkml:trace contextRef="#ctx0" brushRef="#br0" timeOffset="202624.08">23832 10515 403 0,'13'-2'37'16,"11"2"-39"-16,3 2 21 15,2 12 10-15,-2 7-8 16,-7 4-3-16,-6 3-3 16,-8-1 1-16,-6-2 4 15,0-1 13-15,-12-3-11 16,-16 1 3-16,1-1-11 15,1-3-5-15,8-7-8 0,12-5 0 16,6-4-7-16,9-2-91 16,13-2-59-16</inkml:trace>
  <inkml:trace contextRef="#ctx0" brushRef="#br0" timeOffset="202864.44">24082 10520 579 0,'0'11'-8'16,"0"11"10"-16,0 12 16 0,0 9 15 16,7 3-19-16,5 0-4 15,0-8-9-15,-1-9 1 16,-4-7-2-16,-1-10 1 15,-5-7-12-15,-1-5-36 16,0-9-16-16,0-21-88 16</inkml:trace>
  <inkml:trace contextRef="#ctx0" brushRef="#br0" timeOffset="203208.52">24109 10512 457 0,'0'-8'29'0,"0"1"-29"16,25 3-2-16,14 1 8 0,7 1 4 15,11 2 2-15,-1 0-7 16,-7 6-5-16,-6 11 5 16,-8-2-7-1,-9 3 3-15,-3-1-5 0,-10 0 8 16,-5 3-3-16,-8 3 15 16,0 2 20-16,0 0 5 15,-6 3-16-15,-5 2-12 16,1-2 2-16,-2 0-4 15,0-3-3-15,0-7-4 16,0-2 2-16,2-5-5 16,-8-1 4-16,-4-4 4 0,-8-1-4 15,-9-5 5-15,-6 0-2 16,-4 0 1-16,3-7-10 16,4-2 6-1,14 2-7-15,13 4-12 0,9 3-20 16,6 0-39-16,0 10-133 15</inkml:trace>
  <inkml:trace contextRef="#ctx0" brushRef="#br0" timeOffset="214172.31">21084 9254 33 0,'16'-5'187'0,"6"0"-192"16,11-2 8-16,-6 1 10 16,1 2 31-16,-4 1-18 15,2 1-9-15,-3 2-5 16,3 0-9-16,2 0 10 16,8 0-7-16,7 0 12 15,11-3-7-15,4-3 11 16,12-1-9-16,10 2 6 0,8-1-13 15,3 1 0-15,2 5-1 16,6 0-7-16,8-5 8 16,15 0-14-16,14-3 15 15,7 1-10-15,4-3 8 16,2 1-5-16,0 0 0 16,1-2 2-16,-1-2-3 15,-15-1 5-15,-16-1-8 16,-32 1 8-16,-32 4-10 15,-24 2 12-15,-15 5-9 16,-11 2 4-16,-4 1 4 16,0 0 3-16,0-2 9 15,0 1-2-15,-7-1-2 0,-5 1-23 16,-3-3-15 0,-6 0-51-16,-7-3-175 15</inkml:trace>
  <inkml:trace contextRef="#ctx0" brushRef="#br0" timeOffset="214449.37">23490 8858 233 0,'8'3'193'0,"6"1"-219"0,5 3 30 16,3 0-4-16,-4 4 5 15,0 2 12 1,-5 4-12-16,-4 1 11 16,-7-2-6-16,-2 2 8 0,-2-1-8 15,-23 1 23-15,-11 3-12 16,-7-1-12-16,0-2-6 16,5-2-1-16,12-6-11 15,8 1-36-15,10-1-38 16,7-4-132-16</inkml:trace>
  <inkml:trace contextRef="#ctx0" brushRef="#br0" timeOffset="-214116.84">22470 8604 331 0,'0'-7'139'15,"0"3"-130"-15,0 3-12 16,0 1 24-16,0 0 2 16,0 0-15-16,0 19-3 15,0 15-3-15,0 11 12 16,0 7-13-16,0-4 4 16,-1-1-7-16,-8-10 7 0,5-7-4 15,1-10 1-15,0-9-4 16,-1-7-1-16,0-4 5 15,-5 0-2-15,-3-7 3 16,-1-14-6-16,-4-5 9 16,4-9-9-16,1-4 7 15,5-1-4-15,2 1 0 16,4 6 3-16,-1 6-6 16,2 9 11-16,0 9-15 15,0 6 15-15,0 3-12 16,0 0 9-16,0 0-6 15,0 0 0-15,0 12-3 0,0 10 3 16,0 5 4-16,0 2-5 16,0-1 6-16,0-6-11 15,0-7 12-15,0-5-8 16,2-7 6-16,-1-2-3 16,-1-1 2-16,0 0 2 15,0 0-3-15,0-7 11 16,0-12-17-16,0-6 10 15,0-3-10-15,0 0 10 16,0 3-5-16,0 4 1 16,-3 1 2-16,2 4-5 15,-1 5 6-15,2 4-9 16,-1 3 9-16,1 1-12 0,0 2 15 16,0 0-11-16,0-1 8 15,0 2-4-15,0 0 0 16,0 0 1-16,0 0-4 15,0 0 8-15,-2 0-15 16,2 0 10-16,0 0-28 16,0 0-38-16,0 0-80 15</inkml:trace>
  <inkml:trace contextRef="#ctx0" brushRef="#br0" timeOffset="-212612.15">23761 9468 39 0,'-16'0'405'15,"-1"0"-410"-15,9 0 9 16,0-1 11-16,1-3 38 15,-2 1-19-15,0 0-13 16,2 0-16-16,-1 0 18 16,-2 2-11-16,-2-2 0 15,-3 1-5-15,-6 2 2 16,-9 0 6-16,-7 0-14 16,-7 0 9-16,-1 0-15 15,-7 6 17-15,0 0-13 16,-1 0 16-16,1 2-11 15,3-3 6-15,4 1 2 0,1-5-4 16,-1 2 10-16,-19-2-12 16,-27 7 9-16,-23 3-22 15,-13-2 14-15,2 2-12 16,6-6 13-16,4-3-9 16,-1 2 2-16,-2 2 3 15,-1 4-6-15,11 2 9 16,11-2-17-16,16 0 20 15,23-3-12-15,12-4 15 16,15 2-9-16,14-4-2 16,2 1 0-16,12-2-2 15,2 0 7-15,1 0-14 16,0 0 14-16,0 0-22 0,0 0 23 16,0 0-12-16,0 0 8 15,0 0-4-15,0 0-1 16,0 0 6-16,0 0-10 15,-3 0 10-15,-3 0-27 16,-2 0 5-16,0 0-27 16,0 0-6-16,-1-2-72 15,4-12-82-15</inkml:trace>
  <inkml:trace contextRef="#ctx0" brushRef="#br0" timeOffset="-212312.94">21556 9360 503 0,'0'0'43'16,"-16"2"-67"-16,-10 19 30 16,-11 12 1-1,-8 8 30-15,-8 6-17 0,3-2-5 16,4-8-6-16,18-8 8 16,16-18 4-16,9-8-9 15,3-3-3-15,0 0-16 16,17 4 10-16,11 6-13 15,9 5 20-15,3 1-12 16,1 2 8-16,-3 0-5 16,-3 0 0-16,-4 3 0 15,-6-5-2-15,-6 0 5 0,-5-3-22 16,-1-1 7-16,-4 1-27 16,2 1-33-16,2-3-26 15,5-8-144 1</inkml:trace>
  <inkml:trace contextRef="#ctx0" brushRef="#br0" timeOffset="-211987.68">22570 9428 675 0,'0'0'4'16,"0"0"-13"-16,3 0 10 0,5 12-12 15,6 16 27-15,1 11-9 16,3 10 8-16,-1 2-4 16,-7-2-2-16,-4-5 3 15,-3-4-10-15,-2-7 10 16,-1-5-19-16,0-3 17 15,0-8-15-15,0-2 12 16,0-4-9-16,0 1-7 16,0 1-44-16,0-4-78 15,-3-9-360-15</inkml:trace>
  <inkml:trace contextRef="#ctx0" brushRef="#br0" timeOffset="-206258.67">20357 11086 316 0,'-82'0'2'16,"3"-37"-66"-16,5-4 70 15,13-2 35-15,10-4 10 16,11 2-9-16,9 1-10 16,8 1-17-16,8 1 3 0,11-1-12 15,4-3 5-15,0 1-8 16,12-3-1-16,4 4 0 15,-2-5-2-15,-1-4 1 16,-1-1-4-16,1-6 7 16,-1-2-6-16,3 6 4 15,0 1-4-15,4 7 3 16,9 6-1-16,10 3-1 16,13 1 1-16,17 1 0 15,11 2 1-15,12 7-5 16,0 10 5-16,-4 18-4 15,-6 6 3-15,-13 34-2 16,-8 19-1-16,-12 17 3 0,-10 12-3 16,-7 7 6-16,-12 2-7 15,-6-5 9-15,-12-9-6 16,-1-9 3 0,-11-7-4-16,-16-8 5 0,-6 0 1 15,-3-4 0-15,-7-7 1 16,2-7-3-16,2-7 2 15,0-7-4-15,6-3 2 16,5-5-24-16,7-7-99 16</inkml:trace>
  <inkml:trace contextRef="#ctx0" brushRef="#br0" timeOffset="-203585.73">21939 11466 512 0,'-12'-6'38'0,"3"1"-35"15,9 3-1-15,0 2 18 16,9-1-5-16,33-2-11 16,26-4 3-16,19-4 29 0,8 1-26 15,0 1 1-15,-5 3 0 16,-10 6-11-16,-4 0 3 16,-8 0-3-16,-5 0 2 15,-7 0-2-15,-9 0 0 16,-7 0-1-16,-6 0 2 15,-11 0 2-15,-7 0-5 16,-10 0 6-16,-5 0-6 16,-1 0 3-16,0 0-17 15,-17-10-28-15,-16-6-97 16,-11 0-31-16,-5 0 51 16,3 2 43-16</inkml:trace>
  <inkml:trace contextRef="#ctx0" brushRef="#br0" timeOffset="-203372.99">22636 11282 119 0,'-9'-17'162'16,"4"5"-80"-16,5 5-29 15,2-1-15-15,22 1-27 16,9 0-3-16,6 3 10 16,2 4-12-16,-1 0 2 15,-3 4-4-15,-6 14-1 16,-5 1 5-16,-7 5 7 16,-7 0 7-16,-8 1-4 15,-4 5-3-15,-17 4-7 16,-19 0 2-16,-7 1-8 15,1-5 3-15,-1-5-5 16,8-6-6-16,10-4-29 0,8-5-61 16,6-6-83-16</inkml:trace>
  <inkml:trace contextRef="#ctx0" brushRef="#br0" timeOffset="-202923.99">22549 11164 640 0,'0'-3'6'0,"-6"3"16"16,-11 0 28-16,-9 0 2 15,-11 17-26-15,-11 16-8 0,-7 12-11 16,-1 8 2 0,2-2-2-16,11-2-4 0,7-6-3 15,6-5 1 1,11-8-1-16,7-9-5 0,6-6-6 16,4-7-31-16,1-6-23 15,-1-2-33-15,1-8-58 16,-2-26-145-16</inkml:trace>
  <inkml:trace contextRef="#ctx0" brushRef="#br0" timeOffset="-202625.07">22079 11208 450 0,'-3'-9'36'0,"0"3"-32"0,3 4 52 16,0 2 3-16,0 0-25 16,0 0-19-1,6 8-14-15,20 18 10 16,10 13 26-16,5 8-1 0,8 9-18 15,-5 0-3-15,4-1 1 16,-5-4-8-16,-5-6 0 16,-5-5-9-16,-11-10 7 15,-6-6-6-15,-9-13 3 16,-4-6-4-16,-3-2 2 16,0-1-1-16,0-1 3 15,0 0 0-15,0-1-1 16,0 0 0-16,0 0-3 15,0 0 5-15,0 0-16 16,0 3-16-16,0 4-47 16,0 4-89-16,-6-2-287 15</inkml:trace>
  <inkml:trace contextRef="#ctx0" brushRef="#br0" timeOffset="-199805.11">23224 12282 528 0,'-33'1'6'0,"5"-1"21"0,0 0 29 16,-2 0-2 0,-3 0-26-16,-4 0 2 15,-4 2-3-15,0-1-9 0,-4 2-2 16,-5 0 7-16,0-1-6 16,-8 4-9-16,-1 0 6 15,-2 2-7-15,-6 2 1 16,-3-1-2-16,1 1-4 15,-2 1 4-15,2 2-3 16,-1-2 4-16,9 1-7 16,12 0 4-16,9-5-6 15,16-2 6-15,6-1-6 0,11-4 2 16,7 2-4-16,0-2-24 16,0 0-39-16,10 0-51 15,12 0-76 1,1-9-33-16</inkml:trace>
  <inkml:trace contextRef="#ctx0" brushRef="#br0" timeOffset="-199448.03">22204 12139 537 0,'0'-2'6'0,"0"0"-3"16,0-1 22-16,-3 3 29 15,-6 0-17-15,-9 0-25 16,-4 11-5-16,-3 3-8 15,-1 4 5-15,5-2-5 16,2-2 4-16,5-1-2 16,7-6 7-16,1-5-4 15,6-1 1-15,0 1-5 0,7 14-7 16,13 10 10-16,8 11-7 16,7 5 8-16,-1 0-8 15,1-3 6-15,-4-5-5 16,-2-7 5-16,-10-6-3 15,-4-8 1-15,-7-8 2 16,-7-2-5-16,-1-3 7 16,0 0-4-16,0 2 10 0,0-2-10 15,0 0 2 1,0 0-14-16,0 0-31 16,9 0-68-16,4-14-54 15</inkml:trace>
  <inkml:trace contextRef="#ctx0" brushRef="#br0" timeOffset="-198461.06">22914 12432 416 0,'0'2'6'15,"0"-2"-7"-15,0 0 27 16,2 0 25-16,-2 0-8 16,0 0-17-16,0 0 2 15,0 0 4-15,0 2-4 16,0 4-5-16,-11 2-8 15,-5 3 5-15,1-1-6 16,-3 1 16-16,-1-2-18 0,-2 0 6 16,-4-2-9-16,1 2 4 15,0-4-3-15,1-1-1 16,0 3-2-16,1-5-4 16,-5-1 6-16,4-1-8 15,-1 0 6-15,-2-1-6 16,-1-15 1-16,-1-4 0 15,-2-7-2-15,3-3 1 16,4-2-3-16,1 0 6 16,3-2-7-16,4 2 5 15,3 4-2-15,9 4 1 16,3-3-3-16,0 4 1 0,7 0 0 16,4-1 1-16,1 8 1 15,9-3-6-15,2-1 5 16,7 2-2-1,2 0 4-15,-3 6-7 0,3-1 6 16,-1 4-2-16,-3 5 0 16,3 3 1-16,-2 1-3 15,-4 0 4-15,1 12-6 16,-6 1 9-16,-3 2-10 16,-2 6 6-16,-5 7-1 15,-4 4 1-15,0 6 3 16,-6 3-3-16,0 0 5 15,-6 1-7-15,-7-3 6 0,-3-1-7 16,0-6 7-16,3-9-5 16,1-3 2-1,5-9-2-15,-1 2-11 16,-2 1-42-16,-1-1-63 0,-6 1-149 16</inkml:trace>
  <inkml:trace contextRef="#ctx0" brushRef="#br0" timeOffset="-191480.52">21886 12732 477 0,'0'-6'11'16,"-4"4"-10"-16,-3 1 2 15,7 1-2-15,0 0 13 16,0 0-7-16,0 0-4 15,17 0-7-15,12-3 5 16,5-1 2-16,8-1-2 16,8-2 5-16,5-3-4 15,14-1 5-15,10-5-6 16,12-3 10-16,10-2 8 16,6-3-6-16,3 3-2 15,2-1-2-15,-6 4 0 0,-14 6-8 16,-14 3 3-16,-22 5-6 15,-11 1 7-15,-15 3-7 16,-14 0 5-16,-7 0-5 16,-7 0 3-16,-2 0 1 15,0 0 9-15,0 0 11 16,0 0-6-16,0 0 0 16,-8 0-3-16,-7 0 0 15,-10 0-11-15,-11 0 2 16,-17-2-4-16,-13 2-1 15,-16 0 2-15,-13 2-5 16,-7 9 1-16,-3 1-3 0,2-1 7 16,5 0-2-16,2 0 3 15,7-1-2-15,10-2-1 16,11-2 3 0,5 2-1-16,8-1 6 0,6 1-6 15,6-2 5-15,8-1-6 16,7-1 8-16,10-1-6 15,8-3 5-15,5 0-1 16,5 0-4-16,0 0-4 16,3 0-2-16,20 0 1 15,14 0-1-15,20 0 8 16,13-8-7-16,16-5 7 16,14-3-4-16,8 0 0 0,7-4 1 15,1 4 0-15,2 0 1 16,-2 4-2-16,-7 3 4 15,-10 5-9-15,-12 4 9 16,-19 0-7-16,-11 0 6 16,-15 0-3-16,-13 0-3 15,-9 0 5-15,-11 1-2 16,-5-1 3-16,-4 0-8 16,0 0 11-16,0 1 0 15,0-1 4-15,0 2-4 16,0-2-3-16,0 0-3 15,0 0 2-15,0 0-3 0,0 0-6 16,3 0-18-16,12 2-40 16,0 3-8-1,4 0-69-15,-11 4-136 16</inkml:trace>
  <inkml:trace contextRef="#ctx0" brushRef="#br0" timeOffset="-177652.9">17553 7704 645 0,'-27'0'10'0,"2"0"-14"16,14 0 7-16,5 0 12 15,3 0 25-15,1 2-12 16,1-2-5-16,-3 1-9 0,-1 2-1 15,-5 8-3-15,-11 8-6 16,-4 15-2-16,-8 6 2 16,3 7 1-16,2 1-4 15,5-1 6-15,4-1-2 16,6-1 0-16,1-2-1 16,7-3-1-16,5 0-3 15,0 2 2-15,20 5-2 16,9 3-1-16,12 2 4 15,9-5-6-15,13-2 5 16,8-6-5-16,11-10 4 16,9-8-2-16,1-12 1 0,-1-9 2 15,-7 0-7-15,-10-20-3 16,-10-12-2 0,-10-11 1-16,-13-9-6 15,-9-6 6-15,-16-9 6 0,-9-4 4 16,-7-1 0-16,-14 1 1 15,-17 5-1-15,-8 6-2 16,-12 6 10-16,-4 7-4 16,-2 10 3-16,-2 7 1 15,1 13 4-15,-2 12-6 16,-1 5 0-16,0 0-4 16,3 14-4-16,13 5 5 15,14-4-8-15,15-3-1 0,16-5-28 16,22-1-30-16,27-1-51 15,21-5-115 1</inkml:trace>
  <inkml:trace contextRef="#ctx0" brushRef="#br0" timeOffset="-177025.57">18434 7898 445 0,'-4'-5'28'0,"-11"4"-23"16,-3-2 32-16,2 2 36 16,3-1-27-16,5 1-14 15,5 1-2-15,1-1-8 16,2 1-5-16,0 0-1 15,0 0-5-15,0 0-6 16,0 0-1-16,0 0-2 0,9 0-2 16,18 0 1-16,18 0-1 15,16-7 8-15,18-6 0 16,21-5 1-16,23-8-5 16,22-6 2-16,11-3 2 15,4 1 0-15,-5 5-6 16,-4 9-4-16,-3 3 6 15,-7 4-7-15,-8 5 6 0,-13-3-4 16,-14 1 2 0,-21 2-2-16,-24 1 2 15,-27 2 0-15,-19 5-2 16,-12 0 3-16,-3 0-2 0,0 0 7 16,0 0-5-16,-5 0 4 15,-15-2-8-15,-11-2-14 16,-10-3-41-16,-5-1-38 15,3-6-103-15,1-6-226 16</inkml:trace>
  <inkml:trace contextRef="#ctx0" brushRef="#br0" timeOffset="-176777.23">20116 7370 543 0,'7'-2'7'15,"10"2"-18"-15,9 0 20 16,12 2 22-16,8 19 3 15,5 12-3-15,-3 7-7 0,-6 9-6 16,-7-1 3-16,-13 4-2 16,-10-4-12-16,-12-5 1 15,0 0-1-15,-28-2 2 16,-13-4-5-16,-5-1-1 16,5-11 0-16,12-9-1 15,14-8 0-15,14-8-2 16,4 0-22-16,33 0-49 15,22-24 4-15,9-11-96 16</inkml:trace>
  <inkml:trace contextRef="#ctx0" brushRef="#br0" timeOffset="-176348.79">20695 7397 647 0,'-36'16'34'15,"10"3"-33"-15,8 12 24 16,9 8 14-16,9 10-8 16,0 10-8-16,24 8-4 15,11 1-8-15,9-4-6 16,12-6 0-16,7-8-5 0,2-10 5 15,2-7-5-15,-3-15 0 16,2-13 1-16,-4-5-2 16,-1-17 0-16,-7-17-6 15,-11-12 7-15,-10-11-3 16,-12-9 5-16,-12-3-3 16,-9-6 2-16,0-2 0 15,-21 4 0-15,-12 1 3 16,-7 10-2-16,-12 10 9 15,-8 7-7-15,-5 13 3 16,-8 10-5-16,-12 12-1 16,-7 10-5-16,-8 11-3 0,4 23-23 15,7 8-36-15,10 0-102 16</inkml:trace>
  <inkml:trace contextRef="#ctx0" brushRef="#br0" timeOffset="-175831.45">18615 7032 571 0,'0'0'20'0,"0"8"-27"16,11 20 34 0,13 18 36-16,7 8-21 0,1 6-12 15,-3 0-11-15,-6-2-7 16,-4-4-1-16,-5-5-4 15,-6-5-6-15,-3-8 1 16,-5-6-2-16,0-6 5 16,0-8-7-16,0-8 2 15,0-5-7-15,5-3-20 16,8 0-42-16,15-25-32 16,8-21-74-16</inkml:trace>
  <inkml:trace contextRef="#ctx0" brushRef="#br0" timeOffset="-175600.07">19392 7051 641 0,'-10'0'10'0,"-10"3"35"16,-7 17 4-16,-2 15-11 15,0 12-12-15,-1 6-4 16,5 6-13-16,3-5-3 15,2 1-5-15,4-7-1 16,6-3 0-16,4-8-3 16,6-8-15-16,0-7-26 15,9-10-42-15,17-12-25 16,6-19-177-16</inkml:trace>
  <inkml:trace contextRef="#ctx0" brushRef="#br0" timeOffset="-175343.76">19595 6944 577 0,'0'8'98'16,"0"12"-94"-16,0 10 39 16,0 16 14-16,8 10-21 15,9 8-16-15,5 3-6 16,3 0-11-16,-4-6 3 15,0-11-4-15,-3-10-1 0,-5-7-1 16,-3-11-1-16,-3-3 3 16,-3-8-6-16,-4-8-18 15,0-1-27-15,0 0-32 16,0-2-105-16</inkml:trace>
  <inkml:trace contextRef="#ctx0" brushRef="#br0" timeOffset="-174315.82">18183 7910 404 0,'0'-3'22'15,"0"-1"-22"-15,0 3 6 16,0 1 18-16,5 0-10 16,12-3-11-16,16-4-6 15,16-5 3-15,16-5 0 16,9-4 3-16,10 0-6 16,7 1 6-16,0 1-12 15,-8 7-63-15</inkml:trace>
  <inkml:trace contextRef="#ctx0" brushRef="#br0" timeOffset="-173116.4">17961 8349 629 0,'0'-2'9'0,"0"-1"-10"16,0 3 0-16,4-1 5 16,6 1-4-16,3 0 0 15,4 0-1-15,-2 0 2 0,-2 0-2 16,-5 0 3-1,-2 0-3-15,-4 0 1 0,1 0-1 16,1 0-14 0,6 0-38-16,5-1-53 0,6-8-191 15</inkml:trace>
  <inkml:trace contextRef="#ctx0" brushRef="#br0" timeOffset="-172831.58">20469 7809 589 0,'0'0'35'0,"0"0"-69"16,0 0 33-16,0 0-3 16,0 4-93-16</inkml:trace>
  <inkml:trace contextRef="#ctx0" brushRef="#br0" timeOffset="-171540.72">18583 8872 417 0,'-3'0'48'16,"-3"0"-46"-16,6 0 23 15,0 0 41-15,0 0-23 16,0 0-32-16,0 0-9 16,3 0 1-16,17-3 3 15,11-9 10-15,9-2 8 16,9-1-12-16,6-2 0 16,6 0-2-16,6 1 2 15,5-1-3-15,5 2 2 0,4-2-8 16,1 1 8-1,-2-1-6-15,-2 2 0 16,-10 1-1-16,-8 4-2 16,-7 0-2-16,-11 3-2 0,-6 0 5 15,-11 1-4-15,-9 5 2 16,-8 1-1-16,-5 0 1 16,-2-1-3-16,-1 1 3 15,0-3-10-15,-1-6-49 16,-23-5-59-16,-15-6-353 15</inkml:trace>
  <inkml:trace contextRef="#ctx0" brushRef="#br0" timeOffset="-171315.32">19507 8447 462 0,'21'4'-27'15,"-1"8"27"-15,0 2 13 16,-4 9 28-16,-4 1 6 15,-5 2 1-15,-7 6-9 16,0-1-10-16,-17 1-10 16,-10 5-12-16,-8-5-2 15,0-1-3-15,0-2-1 16,1-6-6-16,6-1-19 16,3-9-25-16,2-5-70 15,0-6-143-15</inkml:trace>
  <inkml:trace contextRef="#ctx0" brushRef="#br0" timeOffset="-170932.25">19090 8504 643 0,'0'0'41'16,"0"0"-36"-16,0 0 56 15,-20 13-5-15,-6 24-27 16,-10 16-14-16,-2 12-1 15,0 2-2-15,3-5-7 16,7-6 2-16,6-6-6 16,10-11 5-16,5-10-9 15,5-8 4-15,2-7-3 16,0-6-9-16,0-5-27 16,0-3-36-16,5-11-30 15,-3-25-48-15,-2-13-228 16</inkml:trace>
  <inkml:trace contextRef="#ctx0" brushRef="#br0" timeOffset="-170647.54">18737 8518 640 0,'0'0'11'16,"0"0"-12"-16,1 0 23 16,29 22 24-16,19 13 2 15,18 11-12-15,12 7-9 16,0 2-8-16,3 1-7 15,-2-3-3-15,-10-4-5 16,-4-8 1-16,-13-3-5 16,-14-9 1-16,-11-7 0 15,-12-7 0-15,-9-8-1 0,-6-3 1 16,-1-2 2-16,0-2-2 16,0 0 4-16,0 1-5 15,0 1 1-15,-7 2-7 16,-7 0-27-16,-3 3-43 15,0 1-61-15,-4-2-265 16</inkml:trace>
  <inkml:trace contextRef="#ctx0" brushRef="#br0" timeOffset="-166721.65">20304 9216 516 0,'-30'4'8'0,"13"-4"-4"16,1 0 24-16,-1 0 41 15,0 0-29-15,-1 0-29 16,-2 2 4-16,1 2 13 0,-6 0-4 16,-4 3-16-16,-8 4 0 15,-3 4-1 1,-6 5-5-16,-5 1 5 16,-4-3-4-16,-1 0 3 0,-4 2 4 15,-7 0 0-15,-6 8-6 16,-6 0-1-16,-2-1-3 15,-2 2 2-15,-2-6 0 16,-4 5-3-16,-3-2 6 16,-4 0-5-16,2 1 6 15,5-4-2-15,8-3 3 16,16-6 1-16,17-4-2 16,19-6-1-16,11-2-2 15,10-2 1-15,5 2-8 16,3-2 8-16,0 0-8 15,0 0 2-15,0 0-5 16,0 0-13-16,0 0-7 0,0 0-13 16,0 0-15-16,8 0-9 15,2 0-37-15,-2-7-20 16,-2-11-42-16</inkml:trace>
  <inkml:trace contextRef="#ctx0" brushRef="#br0" timeOffset="-166253.88">18604 9560 237 0,'-4'-9'116'15,"-1"5"-61"-15,4 0-13 16,1 3-6-16,0 1-8 16,0 0-9-16,0 0-3 15,0 0 3-15,-2 0 0 16,-1 0-4-16,-6 3-12 0,-1 12 5 16,-6 4-8-16,1 3 5 15,1-2-3-15,2-6 9 16,5-6 6-16,1-4-4 15,4-2-3-15,2-2-6 16,0 0-1-16,0 2-3 16,6 1 0-16,19 1-4 15,10 3 5-15,8 2-1 16,12-2 1-16,2-1 0 16,-2 1-2-16,-4 4 4 15,-8-3-5-15,-12 3 3 16,-10-3-3-16,-8-3 5 15,-10-2-5-15,-1-3 3 0,-2 2 8 16,0-1 21-16,0-1 1 16,0 1-16-16,0-1-6 15,0 0-7-15,0 0 2 16,0 0-3-16,0 0 0 16,0 0-1-16,0 0 0 15,0 0-2-15,0 0-2 16,0 0-2-16,0 0-16 15,0 0-14-15,1 1-29 16,5 5-15-16,-6 3-72 16,0-1-238-16</inkml:trace>
  <inkml:trace contextRef="#ctx0" brushRef="#br0" timeOffset="-165128.8">18700 9247 481 0,'-30'-5'11'0,"6"5"-5"15,6 0 11-15,-1 0 46 16,2 10-34-16,-2 10-18 16,0 13-5-16,-1 2-3 15,4 3 2-15,2-5-1 16,5-5 0-16,4-2-4 15,0-1 3-15,1 0-5 16,-3 0 3-16,-2 0 0 0,1-3 0 16,0-3-1-1,2-8 0-15,3-2 1 16,2-6-3-16,-1 0 4 16,2-3-5-16,0 0 5 0,0 0-6 15,0 0 2-15,0 0-2 16,0 0 3-16,0 0 1 15,-1 0-1-15,1 0 5 16,0 0-6-16,0 0 6 16,0 0-5-16,0 0 4 15,0 0-3-15,0 1 3 16,0-1-3-16,0 3 0 16,1 1 0-16,14 5-4 15,6 4 8-15,6 4-7 16,7 4 7-16,8 4-8 15,7 1 7-15,2 5-3 16,-1-2 0-16,-2 0-2 0,-12-2 3 16,-7-4 0-16,-12-6-4 15,-5-6 6-15,-8-4-6 16,-2-6 7-16,-2 1 3 16,0-2 16-16,0 0 0 15,0 0-10-15,0 0-9 16,0 0-2-16,0 0 1 15,0 0-8-15,0 0-24 16,3 0-36-16,9 0-75 16,-1 0-65-16</inkml:trace>
  <inkml:trace contextRef="#ctx0" brushRef="#br0" timeOffset="-160952.15">18160 10778 586 0,'-37'0'14'16,"9"0"-13"-16,5 3 3 15,4 12 38-15,6 7-21 16,1 10-10-16,7 12-11 16,5 8 6-16,0 2-2 15,5 1 1-15,16 0-3 0,1-4-3 16,3-2 3-16,5-5-4 16,3-6 4-16,5-5-5 15,6-6 3-15,2-8 0 16,0-8 1-16,0-9-3 15,-6-2-2-15,-2-10-3 16,-7-14 4-16,-9-9 0 16,-3-10-5-16,-9-11 11 15,-9-8-6-15,-1-2 7 16,-3 3-1-16,-18 6-1 16,-7 6 3-16,-8 6 4 15,-4 6 8-15,-6 7-3 16,0 7 1-16,3 7-2 0,4 7 5 15,3 7-8-15,3 2-3 16,2 0-2-16,3 10-7 16,5 0 1-16,10-2-3 15,10 2-10-15,3 7-29 16,19 5-14-16,20 6-44 16,7-3-114-16</inkml:trace>
  <inkml:trace contextRef="#ctx0" brushRef="#br0" timeOffset="-160645.25">18490 10901 613 0,'0'0'20'16,"-3"-1"-16"-16,3 1-8 15,0-4 17-15,22-6-12 0,21-9 2 16,24-6-3-16,12-6 1 15,12 0 0-15,3 4-1 16,-5-1 0-16,-4 3-1 16,-8 3 5-16,-4 2-8 15,-12 4 7-15,-7 0-5 16,-14 7 3-16,-17 0-2 16,-10 5 1-16,-12 1 0 0,-1 2 0 15,0-3 2 1,-17-6-6-16,-10-13-29 0,-9-7-67 15,0-5-24-15,-7-1-107 16</inkml:trace>
  <inkml:trace contextRef="#ctx0" brushRef="#br0" timeOffset="-160427.55">19083 10347 408 0,'0'-1'32'0,"0"-1"-19"16,5 2-11-16,15 0 5 15,8 0 20-15,6 2-8 16,-1 14-11-16,-5 12-2 15,-5 15 2-15,-10 7 1 16,-10 3 4-16,-3 1-6 0,0-5 7 16,-16-7 4-1,-1-1-3-15,-2-8-8 16,5-12-2-16,6-8-2 16,4-9-2-16,4-4-4 0,12 0-60 15,12-12-70-15,6-18-115 16</inkml:trace>
  <inkml:trace contextRef="#ctx0" brushRef="#br0" timeOffset="-160040.1">19402 10321 505 0,'-37'10'107'0,"7"3"-108"15,11-2 28-15,9 10 12 16,10 11-9-16,0 18-25 0,26 17-3 16,16 5 0-16,7 0-1 15,8-8 1-15,0-7-2 16,-1-14 2-16,-2-14-5 16,-4-12 0-16,-8-15-2 15,-5-2 5-15,-5-12-1 16,-12-16 1-16,-8-13 1 15,-7-10-1-15,-5-11 7 16,-5-6-4-16,-21 2 8 16,-7 0-1-16,-9 5 5 15,-9 8-8-15,2 3-3 16,-4 10-1-16,2 7-4 0,2 13 2 16,-3 7-4-16,1 8-2 15,-1 5-16-15,-5 0-19 16,-5 5-40-16,-13 12-152 15</inkml:trace>
  <inkml:trace contextRef="#ctx0" brushRef="#br0" timeOffset="-159595.3">18338 10250 477 0,'-36'19'16'16,"-1"4"6"-16,4 6 64 15,9 2-27-15,9 0-17 16,12-3-26-16,3-8-12 15,7 0-3-15,25-6-3 16,8-3 4-16,8-7-6 16,-2-4 6-16,-3-4-9 15,-10-18-3-15,-12-6-1 0,-10-2 1 16,-9-8 9-16,-2-1 0 16,-12 0 3-16,-15 3 0 15,-8 4 4-15,-3 10 2 16,1 10 4-16,4 7-7 15,4 5 1-15,5 0-6 16,7 0-1-16,9 11-1 16,8 3-16-16,1 6-11 15,29 2-26-15,10-6-84 16,5-14-156-16</inkml:trace>
  <inkml:trace contextRef="#ctx0" brushRef="#br0" timeOffset="-159363.92">18738 9946 621 0,'-4'0'26'0,"-14"10"-12"0,-3 21 19 16,-1 17 2-16,5 13-14 16,1-1-14-16,5 0-5 15,5-9 0-15,2-5-1 16,-2-6-1-16,3-3 1 15,0-7-1-15,2-6 1 16,1-6-18-16,0-5-15 16,4-7-39-16,14-6-35 0,3-5-69 15</inkml:trace>
  <inkml:trace contextRef="#ctx0" brushRef="#br0" timeOffset="-159147.68">18806 10123 431 0,'0'0'105'0,"0"0"-52"16,0 0 9-16,0 0-19 16,4 0-11-16,3 13-29 15,5 18 1-15,6 10 5 16,1 4 1-16,-2-4-6 16,-3-7-1-16,-5-6-3 0,-1-5 0 15,-3-5 1-15,-1-7-8 16,2 1-16-16,3-3-38 15,-2-8-43 1,-1-1-124-16</inkml:trace>
  <inkml:trace contextRef="#ctx0" brushRef="#br0" timeOffset="-151859.93">20844 10346 86 0,'0'0'8'16,"0"0"-8"-16,-2 0 5 16,1 0 26-16,1 0-5 15,0 0-7-15,0-6-16 16,0 3-4-16,3-4-3 16,8 1 6-16,-2 1 0 15,1-1-6-15,2 1 6 16,5-1-2-16,5 2 0 0,4-2-2 15,3-1 0-15,3 0 1 16,4-4 1-16,3-1-4 16,0 1-16-16,1 2-19 15,3 4-40-15</inkml:trace>
  <inkml:trace contextRef="#ctx0" brushRef="#br0" timeOffset="-151687.39">21598 10196 56 0,'92'-12'101'0,"14"-1"-64"15,4 2-26-15,0 4-2 16,-10 6-5-16,-9 1 0 16,-6 0-2-16,-9 9-3 0,-5 5-4 15,-7-1-22-15,-6-1-1 16,-1-4 9-16,0 0-1 16,5-4-27-16,5-3-13 15,3-1 43-15</inkml:trace>
  <inkml:trace contextRef="#ctx0" brushRef="#br0" timeOffset="-151461.34">23099 10216 6 0,'73'-8'33'0,"-2"3"9"16,1 1-10-16,-5 3-11 16,-1 1 0-16,-5 0-6 15,-6 0-13-15,-3 0 5 16,-1 0-7-16,-6 0 2 16,6 0-1-16,-3 0 6 15,-1 0 7-15,-2 0-3 0,-4 0-2 16,-6 0-3-16,-12 0-4 15,-7 0 1-15,-9 0-2 16,-2 1-1-16,-5-1 6 16,0 1 7-16,0-1 4 15,0 0-1-15,0 0-5 16,-5 0-1-16,-10-12-110 16</inkml:trace>
  <inkml:trace contextRef="#ctx0" brushRef="#br0" timeOffset="-151175.51">23793 9793 166 0,'27'17'-4'15,"3"8"-20"-15,1 9 18 16,-6 7 6-16,-3 9 6 15,-6 3-4-15,-6 4 2 16,-7-2 1-16,-3-2 8 16,-3-3 17-16,-20-5-10 15,-6-1-1-15,-6 2-8 16,-2-4-4-16,1-4-7 16,6-3 1-16,13-11-9 0,15-4-11 15,2-6-26-15,18-7-89 16</inkml:trace>
  <inkml:trace contextRef="#ctx0" brushRef="#br0" timeOffset="-149153.24">24755 11160 360 0,'-46'0'19'0,"16"0"-10"15,2 0 16-15,-2 0 17 16,0 0-1-16,-1 0-11 15,0 0 1-15,-3 0-10 16,-5 0 1-16,-5 0 0 16,-6 0-7-16,-4 0-9 15,2-2 4-15,-3 0-5 16,-2 2 1-16,-7 0-7 16,-22 0 4-16,-27 8-13 0,-21 14-72 15,-11 6 6-15,10-11 86 16,10-7 19-16,9-9-14 15,7-1-11 1,-1 0-10-16,4 0 0 0,2 0 3 16,8 0 0-16,12-4 0 15,10-3-8-15,10 0 0 16,6 3 2-16,5 1 8 16,3 3-1-16,3 0 4 15,3 0-5-15,3 4 3 16,4 8-2-16,2 1-3 15,4-1 5-15,1 1-3 0,2-3 3 16,-2-2-1 0,1-1 3-16,-6-3-5 0,1-1 5 15,0 0-2 1,-4-2 0-16,3 2 0 0,-4-2 0 16,2 2 1-16,-1-3-2 15,3 0 3-15,2 0-4 16,0 0 4-16,2 0 8 15,0-4 18-15,-6-2-1 16,-4-1 0-16,-9-2-13 16,-1 2-6-16,-4 2 2 15,0 3-8-15,3 2 5 16,2 0-9-16,10 0 6 16,6 4-6-16,6-1 1 15,10 0 4-15,3-2-1 16,6 0-2-16,2 1-2 15,-1-2 4-15,-2 1-4 0,-4-1-2 16,-2 2-8-16,1-2-2 16,-4 2-9-16,1 1-10 15,-3-2-1-15,0 4 1 16,3 0-5-16,2 2-2 16,5 0 14-16,5-3 9 15,2-1 13-15,1-2 2 16,3-1-5-16,0 0-14 15,0 0-55-15,0 0-60 16</inkml:trace>
  <inkml:trace contextRef="#ctx0" brushRef="#br0" timeOffset="-148776.87">21145 10997 535 0,'-10'0'9'0,"-20"15"-100"16,0 9 15-16,-6 5 64 15,-1 2 36-15,-5-1-8 16,-1 2-5-16,7-1-4 16,7-6 7-16,12-8-3 15,7-7 7-15,8-8-6 16,2-2-9-16,2 3-4 0,17 5-5 15,11 5 9-15,6 5-3 16,4 6 1-16,3 2-2 16,-1 5 3-16,-2 1-3 15,-2 0 2-15,-8-2 0 16,-9-5-3-16,-6-1 4 16,-7-4-4-16,-4-2 4 15,-2-3-3-15,-2-1 5 16,0 1-3-16,1 0-7 15,1-1-45-15,-1-1-89 16</inkml:trace>
  <inkml:trace contextRef="#ctx0" brushRef="#br0" timeOffset="-122036.88">18373 3461 435 0,'-22'0'17'16,"-5"0"-16"-16,2 0 2 15,14 0 25-15,0 0 22 16,2 0-12-16,-4 0-3 0,0 0-15 16,-2 5-3-16,-1-1-4 15,-1 6 1-15,-3 1-7 16,-2 6-3-16,0 3-3 15,0 2 3-15,0 4-2 16,4 1-4-16,-3 2 8 16,2 1-6-16,2 2 2 15,1 5 1-15,3-5 5 16,3 1 1-16,2 0-3 16,3 1 1-16,4 1-5 15,1 5 3-15,0 2-4 16,6-1 2-16,15 4-1 0,7-5-2 15,8 0-3-15,5-2 3 16,5-6-1-16,5-3 1 16,3-4 1-16,2-6-3 15,5-3 8-15,2-8-10 16,1-7 7-16,3-1-2 16,3-3 1-16,1-17 0 15,-2-3-1-15,-9-2 1 16,-11 0-2-16,-11-1 2 15,-5-4-5-15,-8-8 5 16,-2-2-2-16,-8-7 1 16,-6-3-1-16,-2-2 3 15,-6-4-4-15,-1 2 1 0,0 0 2 16,-13 1-3-16,-9 4 6 16,-5 5-5-16,-4 6 6 15,-8 8 1-15,0 5 8 16,-2 4-6-16,-5 5-5 15,-2 7 10-15,-1 3-2 16,-2 6-10-16,2 0-3 16,7 0 4-16,1 6-2 15,8 3-2-15,6 5-2 16,3-3 1-16,5 3-6 16,1 0-9-16,6 4-10 15,-3 6-9-15,5 0-17 0,1 1-32 16,-2-7-61-16,8-13-179 15</inkml:trace>
  <inkml:trace contextRef="#ctx0" brushRef="#br0" timeOffset="-121109.75">18796 3578 487 0,'-31'15'36'16,"19"-14"-26"-16,3 1 0 15,6-2 41-15,3 0-7 16,0 0-31-16,0 0-11 0,0 0-2 16,0 0 1-16,21-2-5 15,18-21 6 1,14-12 4-16,10-14 6 15,4-10-6-15,1-2-3 0,-1-5 0 16,3-3 1-16,-2-2-1 16,-6 1-1-16,-5 7 1 15,-8 8-4-15,-8 9 4 16,-3 8-3-16,-8 8 3 16,-4 6-6-16,0 5 5 15,-7 2-2-15,-4 7 1 16,-5-1-1-16,1 6-1 15,-1-1 4-15,-1-1-5 16,0 3 3-16,-2-2-4 16,-5-1-21-16,-2 2-43 15,-2-5-53-15,-24-4-280 16</inkml:trace>
  <inkml:trace contextRef="#ctx0" brushRef="#br0" timeOffset="-120821.27">19405 2546 576 0,'0'0'21'0,"0"0"-23"15,15 0-10-15,12 0 4 0,15 3 10 16,6 10-1 0,2 7 0-16,2 4 0 15,-9 3 5-15,-10 4-5 16,-14 3 3-16,-16 3-5 0,-3 8 7 15,-22 7 10-15,-15 4 3 16,-3 2-5-16,1-5-7 16,6-8-3-16,11-11-5 15,6-7 2-15,8-8-2 16,8-6-8-16,4-12-52 16,26-1-67-16,8-32-131 15</inkml:trace>
  <inkml:trace contextRef="#ctx0" brushRef="#br0" timeOffset="-120389.22">19907 2478 625 0,'-35'16'14'0,"2"7"-15"15,5 6 13-15,5 10 10 16,5 9 2-16,8 14-18 16,8 6 4-16,2 1-7 15,9 0 2-15,18 0-3 16,9-8-1-16,9-5-3 16,7-11 1-16,4-10 3 15,5-11-3-15,2-17 3 0,-1-7-7 16,-1-18-1-16,-3-27-8 15,-10-13 7-15,-9-13 5 16,-14-7-1-16,-11-4 4 16,-13-4 1-16,-1-3 2 15,-19 3 1-15,-15 6 0 16,-11 11-1-16,-10 10 1 16,-3 13-5-16,-3 14 1 15,3 14-2-15,-2 14-2 16,5 4-2-16,9 17 2 15,10 11-19-15,21 8-42 16,15-4-63-16,15-6-266 16</inkml:trace>
  <inkml:trace contextRef="#ctx0" brushRef="#br0" timeOffset="-119859.91">20457 2743 476 0,'-18'0'13'0,"2"0"12"15,5 0 40-15,8 0-1 16,3 0-23-16,0 0-25 16,0 0-7-16,0 0-10 15,12 0 1-15,24 0-1 16,19-4 5-16,15-3 8 15,19-7-4-15,10 2 3 16,3-1-7-16,7 1 0 0,6 1-4 16,7-2 1-1,4 2 0-15,-3 3 0 16,-13 1-1-16,-15 4 0 16,-17 3 1-16,-14 0-2 0,-14 0 4 15,-19 0-5-15,-13 0 4 16,-10 0-2-16,-8 0-1 15,0 0 3-15,0 0 0 16,-10 0-5-16,-22 0-25 16,-11-8-50-16,-11-6-106 15,2-9-232-15</inkml:trace>
  <inkml:trace contextRef="#ctx0" brushRef="#br0" timeOffset="-119636.5">21681 2360 465 0,'8'0'22'0,"5"0"-30"0,8 0 7 16,9 10 3-16,4 9 17 16,-3 6 6-16,1 5 5 15,-7 6-10-15,-9 3 2 16,-10 2-12-16,-6 3-4 16,-19 2-4-16,-20 0 3 15,-7-1-2-15,3-6-1 16,11-6-4-16,16-11-7 15,16-7-21-15,4-12-52 16,35-3-39-16,19-28-174 16</inkml:trace>
  <inkml:trace contextRef="#ctx0" brushRef="#br0" timeOffset="-119308.39">22263 2284 605 0,'-47'0'1'0,"3"9"2"16,7 7 25-16,4 9 25 15,7 9-30-15,5 8-13 16,12 12-4-16,9 4 3 16,0 2 0-16,17 4-6 15,8-1 0-15,8 1-2 16,8-4 2-16,8-2-6 0,3-7 4 15,5-11-3-15,-1-10 1 16,-5-17-1-16,1-13 4 16,-1-9 0-16,-2-29 3 15,3-15-1-15,-7-12-4 16,-5-6 2-16,-9-5 0 16,-10-6 1-16,-4-3-3 15,-10-4 0-15,-7 8-3 16</inkml:trace>
  <inkml:trace contextRef="#ctx0" brushRef="#br0" timeOffset="-118428.13">22199 2219 332 0,'0'0'8'0,"0"0"-14"15,24 0-4-15,13 8 18 16,13 5 12-16,9-2-4 15,2 0-7-15,-1-1 8 16,-4-2-6-16,-5 0 6 0,-8-2-2 16,-5 1-3-16,-13 1-6 15,-3-1-5 1,-8 2 1-16,-3 0-2 16,1 5 5-16,-3 1-5 0,0 8-4 15,-4 3-72-15,-1-1-232 16</inkml:trace>
  <inkml:trace contextRef="#ctx0" brushRef="#br0" timeOffset="-117920.49">22688 2796 490 0,'-12'-5'8'0,"9"2"2"16,3 3 32-16,0 0-8 0,0 0-27 16,15 0-12-16,17 17-3 15,16 11 14-15,12 13-1 16,9 13 12-16,5 14 16 15,-4 11-5-15,3 8 1 16,-6 0-12-16,0-6-1 16,-5-7-9-16,-5-12-1 15,-11-12-7-15,-11-12 5 0,-12-12-2 16,-12-10-1 0,-6-8-1-16,-3-7 0 15,-2-1-11-15,0-4-44 16,0-28-50-16,0-15-200 0</inkml:trace>
  <inkml:trace contextRef="#ctx0" brushRef="#br0" timeOffset="-117673.15">23581 3200 413 0,'2'21'30'16,"-1"8"-28"-16,-1 12 20 15,0 7 49-15,-14 9-13 16,-6 5-4-16,-4-1-21 15,1-9-13-15,-3-9 0 16,-3-11-2-16,-3-7 0 16,-7-7-5-16,-5-8-2 15,-2-5 0-15,-1-5-7 0,10 0-6 16,12 0 6-16,7-1-10 16,13-1-18-16,5 2-18 15,2 0-54-15,26 0-97 16,13 0-153-16</inkml:trace>
  <inkml:trace contextRef="#ctx0" brushRef="#br0" timeOffset="-117244.86">23845 3438 523 0,'-30'-1'117'15,"5"0"-114"-15,10 1 8 16,-1 18 33-16,-4 21-16 16,0 18-19-16,3 15 10 15,8 7-5-15,9 1-6 16,0 0-1-16,18-3 3 16,9-8-7-16,12-2 1 15,13-7-6-15,7-7 3 16,10-4-1-16,2-11 0 15,3-14-1-15,1-15-7 16,0-9-2-16,-1-28 2 16,-7-19-1-16,-12-14 7 0,-10-10 3 15,-15-4 0-15,-10-7 3 16,-9-2-1-16,-11-1-2 16,0 3 2-1,-25 6-2-15,-14 5 3 0,-14 12-5 16,-13 14 0-16,-19 16 0 15,-13 22-3-15,-5 7-3 16,3 19-10-16,9 15-19 16,8 2-47-16,8-7-204 15</inkml:trace>
  <inkml:trace contextRef="#ctx0" brushRef="#br0" timeOffset="-116540.11">19055 4281 566 0,'-1'-1'4'16,"1"1"-8"-16,0 0 7 16,4 11-5-16,25 22 1 15,14 22 9-15,13 16 10 16,9 13 1-16,6 1 9 15,2 1-10-15,-2-4-10 16,-2-8 3-16,-8-10-7 16,-7-11 0-16,-11-11-1 15,-12-12-1-15,-10-9-1 16,-9-10 2-16,-9-6-3 0,-3-1 0 16,0-3 6-16,0-1-7 15,0 0 3-15,0 0-23 16,0-10-42-16,-13-19-108 15</inkml:trace>
  <inkml:trace contextRef="#ctx0" brushRef="#br0" timeOffset="-116269.84">19662 4643 473 0,'1'13'43'0,"5"10"-58"16,3 10 19-16,5 13 3 0,0 7 7 15,0 8 1-15,-3-1 1 16,-6-2-4-16,-5-7 5 16,0-11 7-16,-12-3 12 15,-15-3-6-15,-13-2-7 16,-8-3 1-16,-1-6-15 16,0-2 0-16,9-8-7 15,9-4 0-15,11-2-1 16,10-6-4-16,10-1-17 15,10 0-49-15,27-5-61 16,11-14-30-16</inkml:trace>
  <inkml:trace contextRef="#ctx0" brushRef="#br0" timeOffset="-115804.36">19988 4802 567 0,'-39'0'60'0,"8"0"-62"16,7 5 6-16,8 13 18 16,5 12 5-16,8 15-23 15,3 15 1-15,3 8 6 0,22 2-5 16,10-1 0-16,7-7-2 15,6-2 1-15,7-10-5 16,5-11 1-16,7-10 0 16,0-15-1-16,0-14-2 15,-6-4-4-15,-9-28-3 16,-8-18 5-16,-13-15 5 16,-7-10 2-16,-14-10-5 15,-4-4 6-15,-6 0 0 16,-6 10 0-16,-18 13 9 15,-17 16 8-15,-12 15-3 16,-11 8 1-16,-10 10-8 16,-2 9-2-16,-1 6-5 0,5 2 2 15,12 0-9-15,10 11 2 16,19 2 0-16,14-3-6 16,17 10-15-16,14 4-36 15,29 4-20-15,11-6-83 16</inkml:trace>
  <inkml:trace contextRef="#ctx0" brushRef="#br0" timeOffset="-115352.61">20777 4989 559 0,'-16'0'7'15,"8"0"1"-15,5 0 57 16,3 0-21-16,0 0-25 15,9 0-20-15,24 0 1 16,23 0 0-16,15 0 17 0,18-3 1 16,5-6-6-16,4 0-10 15,8 2-1 1,-6 1 0-16,-1 4-1 16,1 1 1-16,-6 1-1 0,-9 0 2 15,-14 0-4-15,-18 0 5 16,-19 3-3-16,-18-1-1 15,-8-1 2-15,-8 1-2 16,0-1 3-16,-12-1-5 16,-20 0-25-16,-14 0-44 15,-8-1-36-15,-4-13-148 16</inkml:trace>
  <inkml:trace contextRef="#ctx0" brushRef="#br0" timeOffset="-115136.68">21678 4736 394 0,'18'0'15'16,"7"17"-19"-16,2 6 9 16,0 11 20-16,-6 10 8 15,-8 10 9-15,-11 9-12 16,-2-2-13-16,-15-4-1 16,-15-5 1-16,-3-11-2 15,2-7 0-15,4-9-3 16,11-12-5-16,8-7-3 15,8-6-2-15,18-1-25 16,28-26-49-16,18-12-61 16</inkml:trace>
  <inkml:trace contextRef="#ctx0" brushRef="#br0" timeOffset="-114568.2">22292 4698 586 0,'-23'-5'2'0,"8"3"6"15,5 2 46-15,1 0-2 16,0 0-23-16,-7 16-22 0,-4 13-1 15,-7 13-1-15,2 5 10 16,-3 7-2-16,3 4 0 16,4 2-1-16,6 0 2 15,10-3-2-15,5-4-10 16,12 0 3-16,23-2-3 16,9 1-1-16,13-4 1 15,7-6 0-15,6-3-3 16,2-12 0-16,-1-4-1 15,-3-8-2-15,-1-11-5 16,-7-4-8-16,-4-1 6 16,-6-24-1-16,-6-11 5 15,-9-10 4-15,-9-11 7 0,-9-7-10 16,-10-5 12-16,-7-8-3 16,0-2-6-16,-21-3 8 15,-13-1-2-15,-12 7 0 16,-10 7 4-16,-10 10 4 15,-7 15 2-15,-4 10-5 16,4 16-2-16,13 10-2 16,15 8 5-16,11 0-15 15,9 15 5-15,7 6-4 16,9 8-6-16,9 3-22 16,9 6-17-16,22-3-48 15,8-12-103-15</inkml:trace>
  <inkml:trace contextRef="#ctx0" brushRef="#br0" timeOffset="-113988.6">23001 4931 533 0,'-23'1'15'0,"8"3"-6"16,5 0 51-16,7-2 6 16,2-1-22-16,1-1-18 15,0 0-20-15,0 0-2 16,11 0-5-16,22-6 4 16,13-9 7-16,21-13 13 0,11-13-7 15,11-7-8-15,6-9 0 16,1 0-8-16,-9 6 1 15,-10 1 0 1,-10 5 0-16,-11 6-2 0,-8 3 3 16,-15 7-5-16,-14 9 2 15,-9 8 2-15,-4 5-5 16,-6 5 6-16,0 2-1 16,0 0 1-16,0 0-3 15,0 0 3-15,0 0-2 16,0 0 0-16,0 0-1 15,0 0 1-15,0 0 0 16,0 0-6-16,0 0-13 16,0 0-26-16,0 0-64 15,-20-2-122-15</inkml:trace>
  <inkml:trace contextRef="#ctx0" brushRef="#br0" timeOffset="-113720.3">23589 4198 629 0,'9'0'-13'15,"9"0"2"-15,10 0 10 16,8 0 24-16,3 8-4 0,-1 13-10 16,-5 11 2-16,-9 4 0 15,-9 7 5 1,-14 4-1-16,-1 5 11 15,-24 5-7-15,-8 1-5 0,-4-1-9 16,3-5-2-16,5-5-3 16,7-5 0-16,6-3-11 15,5-5-36-15,1-4-56 16,-3-16-172-16</inkml:trace>
  <inkml:trace contextRef="#ctx0" brushRef="#br0" timeOffset="-111872.64">20472 3311 1 0,'-5'-17'67'0,"-1"0"15"16,3 4-17-16,2 8-6 15,1 2-11-15,-2 2-11 0,1-1 0 16,-4 2-4-16,-2-3-3 16,-5 1-5-16,-1-1-9 15,-4-1-4-15,2 1-4 16,5 2 8-16,-5 1-6 16,7 0 6-16,4-2-7 15,1 2 3-15,3 0-5 16,0 0-3-16,0 0 0 15,0 0-4-15,0 0 2 16,0 0-4-16,0 0 8 16,0 0-5-16,0 0 2 15,0 0-4-15,0 0 1 16,17 13 0-16,11 12 1 0,11 7 3 16,7 7 0-16,9 7 7 15,4 2-9-15,4 9 3 16,7 0-3-16,5 3-2 15,3 0 1-15,0-4 2 16,4 1-1-16,4-1-1 16,5 6 3-16,6 6-5 15,1 9 4-15,0 6-2 16,-1 5 2-16,3 6-4 16,-5-5 2-16,0-6-1 15,-8-8 1-15,-10-9 2 16,-8-15-4-16,-12-8 5 0,-7-8-4 15,-10-8 1-15,-8-2 0 16,-3-7 0 0,-8-3 2-16,-4-5-1 15,-6-3-2-15,-6-3-1 0,-4-3 4 16,-1-1-5-16,0 0 9 16,0 0-5-16,0 0 3 15,0 0-1-15,0 0 1 16,0 0-2-16,0 0 0 15,0 0-1-15,0 0-2 16,-9 0 3-16,-7-1-27 16,-3-14-57-16,-8-13-80 15</inkml:trace>
  <inkml:trace contextRef="#ctx0" brushRef="#br0" timeOffset="-111557.48">22108 4221 578 0,'0'-7'1'16,"-1"4"-10"-16,1 3 10 16,0 0 1-16,0 0 2 15,3 25-12-15,18 16 18 16,0 18 8-16,3 12-3 16,-4 6-8-16,-6-3 1 15,-5-8 2-15,-4-10 0 0,-5-18-1 16,0-8 4-16,-23-2 27 15,-16-1 2-15,-16 0-23 16,-11-3-5 0,-9-11-3-16,-6-5-8 0,-4-4 0 15,-1-1-3-15,3 0-1 16,3 1-12-16,8-1-17 16,18-3-17-16,15 0-9 15,18-16-62-15,2-18-286 16</inkml:trace>
  <inkml:trace contextRef="#ctx0" brushRef="#br0" timeOffset="-110432.47">18836 3772 297 0,'-17'7'31'16,"-13"-4"4"-16,9-1 22 16,3-2-20-16,-4 0 18 15,1 0 9-15,-2 0-36 16,-3 0-18-16,-6 0 14 0,-2 0-12 16,-4 0 0-16,-4 0-5 15,-5 0 2-15,-2 12-2 16,2 10-7-16,8 1 1 15,11-4 7-15,13-6-9 16,9-5 4-16,6 0-6 16,6 6-3-16,17 2 2 15,13 3 8-15,8-2-7 16,2-6 4-16,-1 0-1 16,-5 3-2-16,-5-2 2 15,-11 2-4-15,-6-1 2 16,-9-6 1-16,-9-2 2 0,0-2-2 15,-24 1 11-15,-11 3-6 16,-10-1 3 0,-3-1-2-16,6-3 0 15,2-2 1-15,5 0-4 0,9 0 1 16,8 0-4-16,8 0 3 16,7 0-6-16,3 0-26 15,12-7-94-15,19-7-61 16</inkml:trace>
  <inkml:trace contextRef="#ctx0" brushRef="#br0" timeOffset="-109327.38">24249 3528 210 0,'1'-23'40'0,"-1"2"-36"16,0 3 16-16,0 7 83 0,0 4-22 15,-1 3-1-15,-4 4-20 16,2 0-19-16,0 0-22 15,-4 0-6-15,-8 26-6 16,-8 23 0-16,-5 18 5 16,3 4-8-16,0-2 3 15,4-5-6-15,0-1 9 16,5-3-6-16,3-5 5 16,9-9-6-16,4-8 3 15,0-8-6-15,18-7 1 16,7-3-1-16,11-8-6 15,12-3 8-15,10-9-6 0,6 0 12 16,0-22-7-16,-5-10-1 16,-12-8-12-16,-11-2-18 15,-17-2-5-15,-16-1-19 16,-3 3-43-16,-25 1-10 16,-22 2-126-16</inkml:trace>
  <inkml:trace contextRef="#ctx0" brushRef="#br0" timeOffset="-109147.86">23944 3758 457 0,'0'0'17'0,"11"0"-35"16,17 0 15-16,11 0 4 0,9-4 4 16,4-4 1-16,3 0-3 15,-1 4-3-15,-5 2 2 16,-8 2-8-16,-11 0-29 15,-12 8-71-15,-13 3-170 16</inkml:trace>
  <inkml:trace contextRef="#ctx0" brushRef="#br0" timeOffset="-104812.38">18799 2767 549 0,'-21'-8'3'16,"10"5"22"-16,5 3 15 15,4 0-14-15,2 11-21 0,0 20-5 16,0 8-1-16,5 9 4 16,8-2-2-16,-3-2 0 15,-1 0 1-15,1-4-4 16,-5-1 2-16,1-9-29 16,2-10-27-16,0-18-66 15,3-6-141-15</inkml:trace>
  <inkml:trace contextRef="#ctx0" brushRef="#br0" timeOffset="-104631.86">19002 2755 447 0,'0'0'23'0,"0"0"-6"16,0 0 18-16,0 0 4 0,0 18-23 16,0 8-4-16,0 10 1 15,0 6-11-15,0-5 3 16,0 0-5-16,0-5 1 15,0-6-17-15,3-10-43 16,7-13-41-16,5-3-94 16</inkml:trace>
  <inkml:trace contextRef="#ctx0" brushRef="#br0" timeOffset="-104436.38">19182 2773 444 0,'0'-2'31'0,"0"2"-13"16,0 0 27-16,0 0 1 0,1 0-26 15,5 10-20-15,2 12 0 16,4 6 10-16,-3 5-4 16,-3-2-5-1,0-1 2-15,-2-2-2 0,-1-4 1 16,0-5-7-16,-2-2-10 16,2-3-46-16,-1-4-50 15,-2-9-106-15</inkml:trace>
  <inkml:trace contextRef="#ctx0" brushRef="#br0" timeOffset="-103343.49">21403 3396 438 0,'-13'-2'35'16,"5"1"-32"-16,5 1 42 15,3 0 19-15,0 0-35 16,0 0-22-16,0 2-1 16,0 23 5-16,-3 13 8 15,0 12 15-15,0 4-17 16,-2 0-5-16,4-6-6 15,1-6 1-15,0-8-8 0,0-5 2 16,0-3 0-16,4-7 0 16,7-1-6-16,6-7-32 15,7-11-17-15,5-1-67 16,5-31-30-16</inkml:trace>
  <inkml:trace contextRef="#ctx0" brushRef="#br0" timeOffset="-103140.03">21706 3466 500 0,'0'0'36'0,"0"0"-6"16,0 0 27-16,0 0-1 15,0 0-23-15,-4 11-21 16,-15 28-3-16,-8 7-1 0,-1 14-3 16,2-4-5-16,8-9 3 15,2-3-5-15,7-4 0 16,6-8-25-16,3-9-30 15,0-13-42-15,18-10-64 16,3-28-224-16</inkml:trace>
  <inkml:trace contextRef="#ctx0" brushRef="#br0" timeOffset="-102824.88">21818 3546 90 0,'16'-21'401'0,"4"5"-401"15,-1 1 13-15,2 7 32 16,-2 8-29-16,-1 0-9 0,0 8-7 15,-6 14 2-15,-10 7-2 16,-2 8 14-16,-13 2-8 16,-13-2 0-1,-1-5-4-15,0-8 3 0,9-10 0 16,11-7 5-16,4-6 11 16,3-1-2-16,0 0-17 15,22 0-8-15,16 3 9 16,9 0 0-16,4 1 1 15,-7 1-1-15,-6 1-4 16,-10 1 3-16,-9-3-4 16,-8 0 4-16,-8-2-3 15,-3-1 5-15,0 0-6 0,0 2-3 16,1 2-58-16,5-4-94 16,4-1-291-16</inkml:trace>
  <inkml:trace contextRef="#ctx0" brushRef="#br0" timeOffset="-102017.41">23538 5093 287 0,'-9'-11'104'16,"3"7"-92"-16,2 1 75 15,2 2-19-15,2 1-8 16,0 0-27-16,0 0-6 15,0 0 6-15,-1 0-6 16,-5 21-9-16,0 20-9 16,3 16 8-16,3 10-4 15,0-9-5-15,5-10-9 16,8-10 5-16,-1-4-4 16,-2-6-1-16,0-9 1 0,0-5-2 15,-3-7 2-15,-1-3-21 16,4-4-2-16,1-3-27 15,10-25 8-15,-2-16-34 16,0-14-83-16</inkml:trace>
  <inkml:trace contextRef="#ctx0" brushRef="#br0" timeOffset="-101784.79">23799 4992 467 0,'0'0'61'0,"0"0"-10"15,-6 10 12-15,-7 19-26 0,-6 11-23 16,2 9 8-16,-4 4 4 16,-2 1-10-16,4 0-3 15,2-4-5-15,4-7-6 16,6-10 1-16,5-6-5 16,1-5 4-16,1-7-8 15,0-4-18-15,6-11-46 16,16-5-28-16,8-31-1 15,-1-20-130-15</inkml:trace>
  <inkml:trace contextRef="#ctx0" brushRef="#br0" timeOffset="-101556.4">23931 5035 553 0,'0'0'21'0,"0"0"30"15,0 10 3-15,3 19-23 16,4 14-15-1,3 8 9-15,-1 1-16 0,3-4-5 16,2-1 1-16,-3-9-6 16,-1-5 3-16,-2-4-1 15,-5-12 1-15,0-2-4 16,-2-9 4-16,-1-2-14 16,0-4-29-16,0 0-28 15,0-8-79-15,-9-23-156 16</inkml:trace>
  <inkml:trace contextRef="#ctx0" brushRef="#br0" timeOffset="-100523.53">18745 4903 425 0,'-8'0'21'16,"-18"0"-11"-16,4 0 47 0,1 8-3 16,5 9-24-16,4 7-17 15,4 9-4-15,7 7-3 16,1 2-7-16,0 0 7 16,21-6-9-16,7-7 3 15,6-5 0-15,3-12 0 16,-2-7-2-16,-7-5-5 15,-9-4 1-15,-10-21-1 16,-6-11 13-16,-3-9-6 16,-10 4 1-16,-17 5-1 15,-6 5 4-15,-4 9-2 16,3 5 5-16,3 8-3 16,8 6 6-16,2 3-2 0,8 0-8 15,4 18-1-15,6 11-14 16,3 5 3-16,2 3-33 15,18-5-55-15,7-17-154 16</inkml:trace>
  <inkml:trace contextRef="#ctx0" brushRef="#br0" timeOffset="-100320.21">19057 4868 476 0,'0'0'33'16,"0"0"-21"-16,0 11 36 15,-16 23 0-15,-3 16-28 0,0 7-9 16,-3 1-9-16,4-7 4 16,-1-5 0-16,2-1-3 15,7-2-1-15,5-4-2 16,5-2 1-16,0-6-23 16,3-8-50-16,5-9-92 15</inkml:trace>
  <inkml:trace contextRef="#ctx0" brushRef="#br0" timeOffset="-99984.11">19112 5171 460 0,'18'-11'-5'0,"9"3"6"16,2 5 0-16,1 3 7 0,0 8-3 16,-8 14 2-16,-10 9-3 15,-10 2-1-15,-2 3 4 16,-11 2-2-16,-14-3 0 15,-5-5-1-15,0-5 13 16,5-8 14-16,9-5-5 16,7-6 8-16,6-5-11 15,3-1-5-15,0 0-22 16,21 0-3-16,8-2 7 16,4-5 5-16,3-2-4 15,-2 1 0-15,-4 1 2 16,-5 0-4-16,-7 4 3 0,-7 3-5 15,-4 0 7-15,-2 0-5 16,-2 0 2 0,4 0-2-16,5 0-7 15,4 6-61-15,-1-2-87 0</inkml:trace>
  <inkml:trace contextRef="#ctx0" brushRef="#br0" timeOffset="-99345.07">21240 5418 464 0,'-10'-1'6'0,"-1"1"40"16,2 0 32-16,-4 0-31 16,-3 6-26-16,-4 18-5 15,5 7-5-15,1 8-10 16,11 0 4-16,3-1-2 15,6-4-2-15,19-3-3 16,8-6 1-16,5-10 0 16,4-8-3-16,-3-7 6 15,-7 0-12-15,-8-14 7 16,-12-11-2-16,-10-8 6 16,-2-9 0-16,-17-2-1 15,-13 0 3-15,-5 8-1 0,-5 10 5 16,4 7-3-16,-1 7 6 15,7 5-2-15,6 6-2 16,9 1-5-16,9 0-1 16,3 0-5-16,3 8-18 15,15 13-37-15,13 0-27 16,8-8-117-16</inkml:trace>
  <inkml:trace contextRef="#ctx0" brushRef="#br0" timeOffset="-99128.07">21553 5247 283 0,'0'0'314'0,"0"0"-317"16,0 18 5-16,-6 14 26 16,-4 10-5-16,-1 10-12 15,-1-2-8-15,2 6 0 16,2-3-4-16,2 2 1 15,5-2-1-15,1-11-14 16,0-4-42-16,0-15-85 16,1-14-115-16</inkml:trace>
  <inkml:trace contextRef="#ctx0" brushRef="#br0" timeOffset="-98820.97">21760 5432 291 0,'24'-5'95'0,"1"3"-96"15,2 2 4-15,-3 7 19 16,-8 17 13-16,-4 11-18 16,-12 6-10-16,0 5 2 15,-27 2-7-15,-10-3 5 16,-3-4-5-16,1-8 10 16,5-4 27-16,13-12 4 15,12-8-10-15,9-3-4 16,0-6-24-16,28 2-13 15,14-2 7-15,12 0 1 0,-1 0 4 16,-2 0-4-16,-10-9 2 16,-11 0-2-16,-12 3 2 15,-7 2-3-15,-8 1-23 16,-3 2-8-16,0-3-21 16,0 2-32-16,-9-6-275 15</inkml:trace>
  <inkml:trace contextRef="#ctx0" brushRef="#br0" timeOffset="-98004.15">21011 2280 534 0,'-28'0'8'15,"10"0"-5"-15,-2 15 22 16,1 9 10-16,6 11-16 16,3 6-16-16,9 5 0 15,1-4-3-15,5-8 2 0,13-7-3 16,7-5-5-16,0-10 11 15,2-7-8 1,-3-5 7-16,-3 0-4 16,-1-21-2-16,-3-8 2 0,-8-8 3 15,-8 1-2-15,-1-1 2 16,-7 5 0-16,-13 6-1 16,0 4 5-16,0 6-3 15,-1 5 7-15,5 5-6 16,1 6-5-16,5 0-2 15,3 6-6-15,3 19-2 16,4 3-41-16,0-2-71 16,4-9-225-16</inkml:trace>
  <inkml:trace contextRef="#ctx0" brushRef="#br0" timeOffset="-97791.6">21422 2116 594 0,'0'-2'15'0,"0"2"-7"16,0 0 22-16,-9 6-8 15,-6 33-16-15,-4 17-5 16,4 13 5-16,0-2-8 16,7-8 2-16,4-3-7 0,4-8-17 15,0-8-41 1,0-16-74-16,4-20-187 15</inkml:trace>
  <inkml:trace contextRef="#ctx0" brushRef="#br0" timeOffset="-97476.78">21606 2225 83 0,'22'-17'367'0,"-2"5"-362"16,2 7 2-16,-3 5 16 15,-6 0 5-15,-3 5-12 16,-5 15-10-16,-5 5 2 15,0 6 3-15,-14 1-1 16,-8-5-1-16,0-4-7 16,2-8 3-16,7-9-1 15,9-4 7-15,0-2-5 16,4 0 7-16,0 0-11 16,5 0-4-16,19 0-4 0,9 0 8 15,5 0 0-15,5 0-3 16,4 0 5-16,-1 1-5 15,-8 5 2-15,-2-1 0 16,-10-3-1-16,-7 2 0 16,-4-1-1-16,-8 1-8 15,-1 1-67-15,-4-2-63 16</inkml:trace>
  <inkml:trace contextRef="#ctx0" brushRef="#br0" timeOffset="-96872.98">23254 2913 170 0,'0'-13'269'0,"-5"5"-255"16,-4 1 72-16,-2-1-18 15,3 4-5-15,0 1-6 16,0 3-15-16,5 0-19 16,3 0-3-16,-5 0-18 15,4 13-4-15,1 18 0 16,0 10 5-16,7 4-4 0,22-6-1 15,9-7 4-15,4-7-7 16,7-10-3-16,-6-12-11 16,-7-3 0-1,-8-8 4-15,-10-18 6 0,-12-8 7 16,-6-3 3-16,-3-5 1 16,-22 7-3-16,-4 4 7 15,-6 5-1-15,-3 8 3 16,3 6-8-16,-1 6 4 15,9 6-7-15,5 0-3 16,6 9-11-16,14 10-40 16,2 1-29-16,21-7-83 15</inkml:trace>
  <inkml:trace contextRef="#ctx0" brushRef="#br0" timeOffset="-96652.58">23835 2693 640 0,'-24'0'4'16,"-4"24"31"-16,-7 15 1 15,-4 15-14-15,-1 11-8 16,2 5-11-16,2-1 2 16,8 0-8-16,2-6 6 15,11-6-3-15,6-8-2 0,9-10-13 16,0-11-43-1,17-23-65-15,10-12-114 16</inkml:trace>
  <inkml:trace contextRef="#ctx0" brushRef="#br0" timeOffset="-96427.18">23933 2721 645 0,'0'20'-1'15,"0"14"7"-15,0 10 15 16,6 6 17-16,4 4-21 16,1 3-17-16,-1-4 5 0,2-4-7 15,-3-6 6 1,0-9-6-16,0-8 5 16,-3-6-7-16,1-6-31 15,7-8-21-15,2-6-71 0,-2-11-53 16</inkml:trace>
  <inkml:trace contextRef="#ctx0" brushRef="#br0" timeOffset="-93752.81">18967 4175 204 0,'0'-1'39'0,"0"1"0"16,0 0 20-16,0 0-12 15,0 0-10-15,0-1-17 16,0 1-2-16,0 0-1 0,0 0-2 15,0 0 0-15,0 0-10 16,0 0 5-16,0 0-4 16,0 0 2-1,0 0-4-15,0 0 1 0,0 0-2 16,0 0-1-16,0 0 0 16,0 0-2-16,0 0 1 15,0 0-4-15,0 0 3 16,3 0-4-16,0 0 3 15,2 6 2-15,0 2-1 16,-1 0 1-16,2 0-2 16,-2-2 3-16,2 1-3 15,0-2 2-15,0 4-1 0,3-3 0 16,0 0 0-16,-3 1 1 16,0-4-2-1,-2 0 2-15,-2-2 0 16,-1-1-3-16,-1 0 4 0,0 1-5 15,0 1 5-15,2 0-1 16,2-2-40-16,2 2-41 16,-4-2-103-16</inkml:trace>
  <inkml:trace contextRef="#ctx0" brushRef="#br0" timeOffset="-87969.26">18991 4207 325 0,'-10'0'-13'0,"1"0"19"15,6 0-6-15,1 0 0 16,2 0 4-16,0 0-7 16,0 0 6-16,0 0-7 15,0 0 4-15,0 0-1 16,0 0 1-16,0 0 2 15,-1 0-2-15,-1 0 3 16,1 0-2-16,-1 0 3 16,2 0-3-16,0 0 2 15,0 0-4-15,0 0 2 16,0 0-1-16,0 0 0 0,0 0-4 16,0 0-1-16,0 0 3 15,0 0 0-15,0 0 2 16,0 0-3-16,0 0 5 15,0 2-6-15,3 0 3 16,10 5 0-16,7 7 0 16,10 6 2-16,6 7-1 15,1 5 1-15,6 9-8 16,-1 6-26-16,0 4-4 16,4 1 1-16,-3-1-1 15,2 4-17-15,-5-4 45 16,-3 4 2-16,1-3-5 0,0 0-1 15,-1-3 13-15,5-5-4 16,4-3 7 0,0-4-5-16,8 1 5 15,-1 2-3-15,1 6-1 0,3 2-4 16,-4 2-38-16</inkml:trace>
  <inkml:trace contextRef="#ctx0" brushRef="#br0" timeOffset="-87771.85">21508 5159 95 0,'63'-6'-65'16</inkml:trace>
  <inkml:trace contextRef="#ctx0" brushRef="#br0" timeOffset="-87704.03">22310 5078 3 0</inkml:trace>
  <inkml:trace contextRef="#ctx0" brushRef="#br0" timeOffset="-82732.38">21404 3996 340 0,'-12'4'2'0,"3"2"-3"16,0 0 2-16,3-2 2 16,3-3 2-16,0 0-1 15,3 0-5-15,-1 1 1 16,1-2-1-16,0 0 3 15,0 0-1-15,0 0 5 16,-2 0 2-16,-8 6-1 16,-4 1 2-16,-5 5-10 0,-3 4 2 15,4-3-2-15,3-1 3 16,5-6-3-16,5-3 4 16,1-3 19-1,4 0-3-15,0 0-2 0,0 0-6 16,0 0 0-16,0 0-4 15,0 0-2-15,0 0-2 16,0 0-1-16,0 0 0 16,0 0-1-16,0 0-1 15,0 0-2-15,18 0 0 16,15-1-1-16,14-7 5 16,11-4-2-16,3 1 2 15,0 0-4-15,0 3 4 0,-6 4-2 16,-1 2-1-1,1 2 2-15,-6 0-2 16,-3 0 2-16,-7 0-3 16,-5 4 3-16,-7-1-4 0,-6-1 5 15,-9 2-4-15,-5-4 4 16,-5 1-2-16,-2 1-2 16,0-2 7-16,0 0-1 15,0 0 18-15,-3 1 9 16,-19 0-1-16,-10 1-24 15,-8 2 0-15,-5-3-5 16,-1 3-1-16,0-1 3 0,0 0-4 16,0 0 2-1,4 0-2-15,-2-2 3 16,2 0-3-16,3 1 1 16,-3-2-1-16,5 0 3 0,4 0-3 15,5 0 2-15,8 0 0 16,4 0-2-16,7-2 5 15,6 1-4-15,3 1 3 16,0-1-5-16,0 0 1 16,2 1-5-16,26 0-6 15,18-5 9-15,21 0 3 16,11-4 2-16,5-1-3 16,2-1 3-16,-2 3-4 15,-8 1 4-15,-5 4-4 16,-16 3 0-16,-10 0-9 15,-10 0 0-15,-11 0 1 16,-11 0-1-16,-8 0-2 0,-1 0-7 16,-3 0-10-16,0 0-7 15,-22-3-58-15</inkml:trace>
  <inkml:trace contextRef="#ctx0" brushRef="#br0" timeOffset="-81128.14">20208 3128 231 0,'0'0'53'15,"0"0"-26"-15,0 0 0 16,0 0 16-16,0 0-8 16,0 0-16-16,0 0-9 15,0 0-2-15,0 0-6 16,0 0 2-16,0 0-1 16,0 0 1-16,0 0-5 15,0 0 9-15,0 0-1 16,0 0 6-16,0 0 2 0,0 0 0 15,0 0 3-15,0 0-9 16,0 0 2-16,0 0-6 16,0 0-2-1,0 0-3-15,0 0 4 0,0 0-6 16,0 0 3-16,0 0 0 16,0 0-2-16,0 0 5 15,0 0-7-15,0 7 5 16,3 2-3-16,3 0 3 15,4 1-1-15,1 0-1 16,2 1 1-16,1 0-2 16,3 3 3-16,0 1-3 0,2 2 2 15,1-2-2-15,-1 0 3 16,0 1-3 0,-4 0 2-16,3 1-1 15,-1 0 0-15,-1-1 3 0,-1 0-2 16,3 0-1-16,-2 4-4 15,3-2 9-15,2 2-7 16,-4-1 4-16,3 0-3 16,3 0 2-16,-4 1-1 15,5 0 1-15,-2 2 0 16,1 3-3-16,1 0 5 16,1 0-5-16,2 2 3 15,-1-2-3-15,3 0 4 0,0-3-2 16,1-2 0-16,0-2 2 15,-3 0-2 1,1-3 1-16,-1-1-3 16,-3 0 3-16,0 0-3 0,-2 0 3 15,-1 1-1-15,1 3 2 16,-1 2-3-16,-1-1 0 16,-1 1 4-16,3 2-5 15,1-1 3-15,-1-1-1 16,3 0 1-16,3-2-1 15,1-1 0-15,5 3-1 16,-1 0-1-16,-4 2-8 0,1-1 2 16,-1 3 3-16,0-4-4 15,-2 4 7 1,-1-2-2-16,-1 0 3 16,0-1-4-16,5-3 0 0,4-2-4 15,4-4-10-15,3-1-2 16,-2 0-2-16,1-1 14 15,0 3 4-15,-4 0 7 16,-2 4-5-16,-1 3 4 16,1 0-4-16,2 3 5 15,0-1-1-15,5 3-4 16,0 0 6-16,-1-1-6 16,4-2 5-16,-6-1-9 15,-5-1 3-15,-2 3-3 16,-7-1 3-16,-5-2 0 15,-1-3 3-15,-6-2-1 16,-2-4 1-16,-1-1 5 0,-1-3-8 16,0 0 4-16,-2-5-1 15,-1 2 2-15,0-3-3 16,-4-1 3-16,-1 0-1 16,0 1-1-16,0-1 3 15,0 0-3-15,0 0 3 16,0 0-3-16,0 0 4 15,0 0-5-15,0 0 5 0,0 0-13 16,0-1-72 0,-6-13-245-16</inkml:trace>
  <inkml:trace contextRef="#ctx0" brushRef="#br0" timeOffset="-80624.48">22326 4235 313 0,'1'0'-11'16,"2"0"-6"-16,7 0 19 15,1 4 1-15,4 6 1 0,1 2 1 16,1 1-1-16,-4-1 3 16,1 2 3-16,0-1 8 15,-1-1-10-15,-1 4 0 16,-2 2 11-16,-1 7 9 16,0 4-7-16,-4 2-11 15,2 2 1-15,-7-5-7 16,0-3 4-16,0-3-4 15,0-5 5-15,0-2 15 16,-14 0 6-16,-2 0 5 16,-6 2-13-16,-4-3-2 15,-2-1-1-15,-2-3 1 0,1-3-8 16,-6-2-4-16,2 1-4 16,-2-2-3-16,-3-1 0 15,1 1 0-15,0 1-1 16,4 0-2-16,5 2-5 15,7-1-18-15,5 6-39 16,7 6-47-16,7 3-23 16,1-2-188-16</inkml:trace>
  <inkml:trace contextRef="#ctx0" brushRef="#br0" timeOffset="-77297.01">22046 4740 250 0,'0'0'12'15,"1"0"-14"-15,1 0 3 0,-2 0 2 16,3 1 1-16,-2 1-2 15,2 1 2 1,-1-1 13-16,-2 0 11 16,0 0 3-16,0-1-16 0,1-1 5 15,-1 1 6-15,0-1 0 16,0 0-5-16,0 1-5 16,0 3-7-16,0 5-3 15,0-1-4-15,0 5-2 16,0-2 2-16,0-3-12 15,0 1-15-15,2-5-6 16,0-2 13-16,-1 1 6 0,-1-3 1 16,0 0 12-16,3 0-2 15,-3 0 3 1,0 0-1-16,0 0 7 16,0 0 5-16,0 2 11 0,0-2-13 15,-6 0 1-15,0 0 7 16,0 0 1-16,0 0 1 15,0 0 7-15,-1 0-5 16,2 0-6-16,1-2-4 16,-1-1-10-16,1 1 4 15,-1-1-1-15,-2 2-1 16,2-2 3-16,-2 0-4 16,-1 2 7-16,-3-5-5 15,0 2 1-15,0-3-6 16,-2-1 4-16,1-1-3 15,-5 1 7-15,1-2-6 16,0 2 7-16,1-1 3 0,2 0-11 16,1 3 5-16,0-2-5 15,-3-2 2-15,3 0-4 16,0 0 1-16,2 2-1 16,2 0-1-16,-3-1 5 15,-3 0-2-15,-2-2 5 16,-1-3-6-16,0-2 3 15,0 2-4-15,-1-3 3 16,2 2 2-16,-4 0-1 16,4 0 2-16,1-1-5 15,2 4 5-15,-2-2-3 16,-3 3 4-16,0-3-9 0,-4-3 6 16,4 3-3-16,-3 0 0 15,3-1 0-15,0 1-2 16,1-1 4-16,-4-3-6 15,1 1 8-15,-4 1-7 16,1-3 6-16,2 6-4 16,1-1 1-16,4 4-1 15,0 0 2-15,-1 2-1 16,2-2-3-16,5 2 5 16,-3 0-5-16,1-1 5 15,-6-3-6-15,0-1 6 16,-3 1-3-16,0-4 0 15,2 5 1-15,-5-4-1 0,-1 3 3 16,2 0-6-16,2 0 6 16,1 5-7-16,2-1 8 15,1-1-4-15,4 2 1 16,-2-1 1-16,0 0-2 16,3-1 0-16,-5-2-1 15,0-1 4-15,-2-6-6 16,-1 1 6-16,1-1-6 15,-3-1 6-15,-2 2-2 16,0-2-1-16,-3 3 0 16,3-1-3-16,-1 2 8 15,-2 3-8-15,3-1 5 0,0 2-3 16,1-2 5-16,-1 1-4 16,1-2 1-16,0 2-1 15,-1-1 0-15,2-2 0 16,2-1 0-16,1 0 2 15,0 2-3-15,4-2 3 16,-5 2-4-16,1 1 5 16,-4-3-5-16,0 0 1 15,2 0 3-15,-5-2-3 16,3 3 4-16,0-2-6 16,0 0 4-16,2 4-2 15,1 0 2-15,4 0 0 16,1 4-1-16,3 0 1 0,0 1-3 15,2 5 4-15,1-4-3 16,2 2 3-16,2 1-4 16,-1-2 3-1,1 2-1-15,1 0 1 0,-2-1-3 16,0 0 2-16,-1 1 2 16,2 0-4-16,-2-2 4 15,2-4-5-15,-3-1 5 16,0 0-2-16,2 1 0 15,-2 2 0-15,1 2 0 16,3 2-1-16,1 1 1 16,0 2 2-16,3 1-4 0,0 0 4 15,0 0-7-15,0 0 1 16,0 0-22-16,0 0-19 16,0 0-28-16,4 14-16 15,8 8 4-15,0 3-57 16,-1-1-57-16</inkml:trace>
  <inkml:trace contextRef="#ctx0" brushRef="#br0" timeOffset="-76860.99">20013 3575 165 0,'0'14'21'15,"0"-3"9"-15,0-2 29 16,0-4-16-16,1-5-8 16,-1 0-7-16,0 0 0 15,0 0 1-15,0 0 10 0,0 0 9 16,0 0-2-1,0-20-3-15,0-13-25 16,0-9-10-16,0-5-10 16,0 3 4-16,0 7-2 0,0 1 2 15,2 2-1-15,4 2-1 16,-3 7 1-16,2 9-1 16,-4 7 1-16,1 8-2 15,0 1 4-15,4 0-8 16,5 0 4-16,14 0-4 15,6 0 6-15,10 1 2 16,5 10 0-16,-2 3 1 0,4 2-3 16,-6 2 4-1,-5 0-3-15,-7 0 3 16,-6-4-3-16,-11-4 2 16,-4-5-2-16,-8-2 0 0,1-2-3 15,-2-1 5-15,0 0-1 16,0 0-3-16,0 0 4 15,0 0-6-15,3 0 3 16,4 3-20-16,8 1-35 16,2 6-31-16,-3 1-45 15,-5 0-187-15</inkml:trace>
  <inkml:trace contextRef="#ctx0" brushRef="#br0" timeOffset="-71608.45">18798 4173 297 0,'1'0'14'0,"5"-2"-78"16,2 2 7-16,2 0 57 15,3 0-38-15</inkml:trace>
  <inkml:trace contextRef="#ctx0" brushRef="#br0" timeOffset="-69900.33">19151 4177 256 0,'0'-4'16'15,"-2"2"-11"-15,2-1 19 16,0 3 10-16,0 0-12 16,0 0-3-16,0 0 15 15,-1 0 11-15,-1 0-3 16,1-1-9-16,-1 1-4 15,1-1 0-15,-4-1-10 16,2 1-8-16,-1 0-6 0,-4 1 2 16,2 0-8-16,2-1 4 15,-3 1-5-15,1-2 5 16,0 0-6 0,-2 1 3-16,1 0 1 0,1-1-1 15,1 1 1-15,1 1-1 16,1-3 2-16,0 3-5 15,0-1 6-15,-2-1-5 16,0 1 7-16,0-1-6 16,-2 1-1-16,0 0 4 15,0-1-2-15,-2 0 1 16,3 0-1-16,0-1 2 16,0 2-5-16,2 0 7 0,0 0-6 15,4 1 5-15,-2 0-1 16,2 0 2-16,0 0 2 15,-1 0 3 1,-1 0 1-16,1 0-2 0,-1 0 2 16,0 0-7-16,2 0 6 15,0 0-5-15,0-2-1 16,0 2-2-16,0 0 0 16,0 0 0-16,0 0 0 15,0 0 1-15,-1 0-5 16,1 0 7-16,-3 0-7 15,0 0 5-15,-2 0-1 0,1 0 1 16,-2 0-1 0,5 0-2-16,-2 0 1 0,1 0 0 15,1-2 1-15,-2 2-5 16,0 0 5-16,0 0-8 16,0 0-2-16,1 0 0 15,1 0-3-15,1 0-7 16,0 0-14-16,0 0-21 15,0 0-45-15,-2 0-92 16</inkml:trace>
  <inkml:trace contextRef="#ctx0" brushRef="#br0" timeOffset="-69042.95">19041 4250 147 0,'0'0'6'0,"0"0"-1"16,0 0 48-16,0 0-10 15,0 0-26-15,0 0 10 16,0 0 7-16,0-1-3 15,0 1-16-15,0 0-2 16,0 0-4-16,0 0-1 16,0 0-5-16,0 0 2 15,0 0-2-15,-2-3-2 16,-1 0 1-16,0 2-4 16,2-5 5-16,-1 0-6 15,2-6-20-15,0-4-40 0,0-2-49 16,0 0-50-16</inkml:trace>
  <inkml:trace contextRef="#ctx0" brushRef="#br0" timeOffset="-68676.7">19063 4077 299 0,'0'-3'33'16,"0"3"44"-16,0 0-18 15,0 0-5-15,0 0-18 16,0 0-16-16,0 0 10 15,0 0-8-15,0 0-5 16,0 0-3-16,0 0-3 0,0 0-4 16,0 0-4-16,0 11 0 15,0 10-3-15,0 8 8 16,-2 3-8-16,1-6 1 16,1 2-1-16,0 0 1 15,0 4-1-15,0 3 0 16,0-2 3-16,0-2-4 15,0-9 2-15,0-8-3 16,0-7 4-16,0-5-4 16,0-2 3-16,0 0 0 15,0 0-1-15,0 0 2 16,0 0-4-16,0 0 3 16,0 0-22-16,0-2-20 0,1-21-45 15,8-13-30-15,-1-7-166 16</inkml:trace>
  <inkml:trace contextRef="#ctx0" brushRef="#br0" timeOffset="-68452.27">19191 4091 363 0,'0'-2'58'16,"0"2"-34"-16,0 3 20 16,0 24 16-16,0 18-21 15,-5 15-10-15,-2 5-10 16,1 2-2-16,0-3-10 15,5-5 0-15,-1-9-5 0,2-9-2 16,0-5 3-16,0-10-4 16,0-6 1-1,0-6-10-15,0-11-34 16,12-3-34-16,4-17-18 0,4-27 5 16,-1-12-86-16</inkml:trace>
  <inkml:trace contextRef="#ctx0" brushRef="#br0" timeOffset="-67964.61">19276 4368 35 0,'3'-12'121'15,"-2"8"-6"-15,-1 4-10 16,0 0-40-16,0 22-11 16,-1 20-27-16,-4 16 2 15,2 13-4-15,3 0-5 16,0-5-6-16,0-4-11 0,0-8 1 16,12-9-4-1,3-9 1-15,0-12-4 16,0-10-23-16,1-14-30 15,2-6-13-15,2-27 25 0,0-17-7 16,0-14 5-16,-2 5 29 16,-2 6 10-16,-7 17 6 15,-3 18 18-15,-4 11 20 16,-2 7 14-16,1 0-4 16,-1 15 11-16,0 24-15 15,0 16-2-15,0 4-21 16,0 2-15-16,0-9-3 0,3-6-3 15,3-6 4 1,-2-11-2-16,2-12-2 16,2-8-9-16,6-9-29 15,3-6-16-15,7-30 13 0,3-18-11 16,-4-16-30-16,-2 1 35 16,-4 5 22-16,-8 19 25 15,-5 19 14-15,-2 15 50 16,-2 11 18-16,0 0-12 15,0 27-10-15,-6 18-39 16,-6 15-12-16,0 6-1 16,6-2-5-16,4-1 0 15,2 1-2-15,2 0-4 16,13-7-82-16,0-15-181 16</inkml:trace>
  <inkml:trace contextRef="#ctx0" brushRef="#br0" timeOffset="-67468.83">20902 4647 520 0,'0'-9'26'0,"-9"5"8"16,-1 4 59-16,-12 16-29 16,-7 31-42-16,-8 28-22 15,0 20 8-15,5 2 1 0,6-2 0 16,7-15-4-16,8-10 1 15,3-12-5-15,8-10-2 16,0-15 5-16,0-13-10 16,3-10-16-16,9-10-43 15,6-11-28-15,4-32-22 16,5-16-103-16</inkml:trace>
  <inkml:trace contextRef="#ctx0" brushRef="#br0" timeOffset="-67296.89">21008 4755 540 0,'0'0'38'0,"-11"16"14"0,-15 20-12 16,-6 15-6-16,3 8-24 15,5 3-10-15,9-4 4 16,5-9-4-16,7-7 0 16,3-13-5-16,4-9-22 15,23-19-42-15,13-5-49 16,0-36-62-16</inkml:trace>
  <inkml:trace contextRef="#ctx0" brushRef="#br0" timeOffset="-67116.38">21206 4797 580 0,'-25'31'4'0,"-7"11"1"16,-2 6 24-16,1 2 15 0,6-1-36 15,8-5-4-15,9-7-4 16,7-8 1-16,3-8-2 15,4-10-23-15,26-11-29 16,10-9-39-16,12-31 8 16,2-15-55-16,-5-4-48 15</inkml:trace>
  <inkml:trace contextRef="#ctx0" brushRef="#br0" timeOffset="-66980.74">21354 4874 218 0,'0'31'165'15,"-13"10"-131"-15,-6 10 24 16,-3 2-4-16,1-3-16 15,5-4-15-15,4-7-15 0,9-9-6 16,3-9-1-16,0-7-2 16,28-12-19-1,8-2-70-15,4-27-30 16</inkml:trace>
  <inkml:trace contextRef="#ctx0" brushRef="#br0" timeOffset="-66808.2">21602 5043 546 0,'-34'38'9'0,"10"-3"-9"15,11-3 3-15,13-7 0 16,0-2-5-16,22-2-8 0,14-10-37 16,6-11-44-16,7-8-9 15,-6-25-99 1</inkml:trace>
  <inkml:trace contextRef="#ctx0" brushRef="#br0" timeOffset="-66688.52">21840 4964 447 0,'-16'20'54'0,"-6"19"-54"15,-1 9 25-15,7 4-3 16,7-2-15-16,9-5-6 16,0-6-6-16,2-14-82 15,6-18-231-15</inkml:trace>
  <inkml:trace contextRef="#ctx0" brushRef="#br0" timeOffset="-66256.51">21863 4456 597 0,'-18'0'13'16,"0"3"41"-16,-3 18 8 16,-3 9-27-16,2 12-23 15,1 3-4-15,3-2 4 16,3-1-10-16,1 1 2 16,2 0-3-16,-3 0-1 15,3-4 2-15,1-7-4 16,5-9 3-16,4-10-18 15,2-7-14-15,0-6-43 16,0-13-30-16,5-27-58 16,4-21-27-16</inkml:trace>
  <inkml:trace contextRef="#ctx0" brushRef="#br0" timeOffset="-66076.26">21628 4410 518 0,'-10'-4'34'15,"3"4"72"-15,1 0-30 16,-6 3-36-16,0 19-31 15,-2 17-5-15,1 12 1 16,3 4-8-16,3 0 8 16,5-6-6-16,2-3 2 15,0-6-2-15,0-12-15 16,0-10-28-16,0-13-43 16,0-8-45-16,0-29-177 15</inkml:trace>
  <inkml:trace contextRef="#ctx0" brushRef="#br0" timeOffset="-65888.52">21437 4303 640 0,'-11'0'8'0,"3"0"20"15,-3 8 32-15,0 13-31 16,-2 14-23-16,0 8-6 16,2 7 2-16,0 3-2 15,1-4 0-15,1-3 1 16,2-7-5-16,3-9-13 15,1-12-39-15,0-11-30 16,0-7-26-16,-2-39-177 0</inkml:trace>
  <inkml:trace contextRef="#ctx0" brushRef="#br0" timeOffset="-65708">21224 4130 483 0,'-21'-12'100'15,"2"8"-78"-15,2 4 60 16,1 0-22-16,0 17-42 15,3 14-14-15,0 7-7 16,6 10 7-16,1 0-8 16,4-3 6-16,2-6-5 15,0-12-12-15,0-9-33 16,0-11-27-16,0-7-37 16,0-32-95-16</inkml:trace>
  <inkml:trace contextRef="#ctx0" brushRef="#br0" timeOffset="-65527.49">21024 4030 211 0,'-7'0'374'0,"2"0"-360"16,1 0 49-16,1 0-6 15,-2 8-29-15,-1 14-21 16,-1 5-5-16,1 5-1 16,-1 2-1-16,-1-5-1 15,0 0-1-15,-2-5-23 16,0-6-26-16,-5-8-37 15,0-10-34-15,-1-13-191 0</inkml:trace>
  <inkml:trace contextRef="#ctx0" brushRef="#br0" timeOffset="-65348.96">20816 3905 353 0,'-21'-7'160'16,"4"7"-117"-16,1 0 31 15,1 0-2-15,-3 13-35 16,3 4-27-16,4 10-5 15,0 3-6-15,5 2 2 16,-1-1-3-16,1-5 4 16,1-2-26-16,2-6-27 15,0-9-33-15,2-9-58 16,-2-4-108-16</inkml:trace>
  <inkml:trace contextRef="#ctx0" brushRef="#br0" timeOffset="-65180.41">20609 3744 520 0,'-18'0'20'16,"-3"0"16"-16,2 10 17 16,-1 12-9-16,1 9-32 15,1 3-4-15,5 4-8 16,4 0 1-16,3-3-2 16,-2-5 1-16,4-6-35 15,-4-11-43-15,-5-11-92 16</inkml:trace>
  <inkml:trace contextRef="#ctx0" brushRef="#br0" timeOffset="-64996.9">20305 3634 577 0,'-27'0'-3'0,"3"16"14"16,2 5 21-16,6 4-1 15,2 7-27-15,4-2 0 16,1 1-4-16,4-1 1 15,4-4-1-15,1-10-6 16,0-6-30-16,0-10-48 16,0 0-37-16,0-22-88 15</inkml:trace>
  <inkml:trace contextRef="#ctx0" brushRef="#br0" timeOffset="-64836.33">20155 3558 308 0,'-17'-6'176'16,"-1"6"-132"-16,0 12 16 0,-4 24-34 15,1 14-7-15,5 7-3 16,4 0-11-16,6-4 2 16,5-1-10-16,-1-4 6 15,2-5-6-15,0-8-40 16,0-11-70-16,0-12-146 16</inkml:trace>
  <inkml:trace contextRef="#ctx0" brushRef="#br0" timeOffset="-57088.48">20653 2575 413 0,'2'-7'28'0,"-2"3"-26"15,0 0 43-15,0 4 21 16,0 0-13-16,0 0-23 16,0 0-13-16,-13 6 7 0,-14 24 9 15,-7 16-15-15,-8 10-10 16,4 1-1-16,4-9-6 15,4-2 1-15,4 0-2 16,3-3-2-16,11-7 2 16,7-10-8-16,5-7-23 15,13-14-26-15,23-5-39 16,13-29-35-16,3-25-135 16</inkml:trace>
  <inkml:trace contextRef="#ctx0" brushRef="#br0" timeOffset="-56584.84">20872 2590 447 0,'0'0'54'0,"-3"8"-39"16,-18 14 33-16,-7 9-6 15,-5 13-15 1,7-3-17-16,4-2-4 0,6-5-8 16,7-10 3-16,8-2-4 15,1-7-21-15,6-8-27 16,21-7-14-16,11-17 8 15,7-22-3-15,4-11 5 16,-1-4-10-16,-6 7 46 16,-10 8 1-16,-9 11 16 15,-13 13 38-15,-5 5 33 16,-4 8-6-16,-1 2-3 0,0 0 0 16,-4 7-11-1,-20 18-26-15,-6 9-13 16,-3 9 0-16,5-4-10 15,7-6 2-15,3-3-3 0,8-7 1 16,7-5-6-16,3-5-12 16,10-9-45-16,23-4 2 15,9-24 11-15,10-17-35 16,1-8-35-16,-3 0 65 16,-6 9 37-16,-11 12 29 15,-11 10 68-15,-10 10 19 16,-7 6-41-16,-5 2 0 0,0 0-3 15,0 6-10 1,-5 20-28-16,-7 12 4 16,2 5-11-16,4-6-5 15,6-5-7-15,5-6-12 0,26-15-46 16,13-11-70-16,6-9-209 16</inkml:trace>
  <inkml:trace contextRef="#ctx0" brushRef="#br0" timeOffset="-56440.22">21593 2576 438 0,'0'7'25'16,"-10"6"-19"-16,-2 7 3 15,4 2 1-15,2 3-2 0,3 0-2 16,3-3-8 0,0-1-11-16,21-11-65 15,3-10-141-15</inkml:trace>
  <inkml:trace contextRef="#ctx0" brushRef="#br0" timeOffset="-56308.57">21782 2549 411 0,'0'-5'53'16,"0"5"-8"-16,0 0 19 15,0 0-21-15,0 6-28 16,-6 19-24-16,-3 13 21 16,2 9-8-16,4 3-18 15,3-3-72-15,4-12-139 16</inkml:trace>
  <inkml:trace contextRef="#ctx0" brushRef="#br0" timeOffset="-56141.02">22546 3048 48 0</inkml:trace>
  <inkml:trace contextRef="#ctx0" brushRef="#br0" timeOffset="-55872.23">22917 2891 401 0,'0'-6'185'16,"0"4"-176"-16,0 2 34 16,-1 0-13-16,1 5-18 15,0 21-12-15,-2 19 2 16,2 15-2-16,0 3 2 15,0 3-4-15,3-7 4 16,9-2-6-16,1-10-35 0,3-13-56 16,0-17-73-16</inkml:trace>
  <inkml:trace contextRef="#ctx0" brushRef="#br0" timeOffset="-55675.1">23146 3030 584 0,'0'0'22'0,"0"7"-1"16,-1 18 9-16,-12 14 0 16,2 10-3-16,1 6-25 15,4-3 3-15,4-2-6 16,1 2-1-16,1-6-17 16,0-8-22-16,6-9-18 0,15-20-60 15,5-9-22-15,3-20-135 16</inkml:trace>
  <inkml:trace contextRef="#ctx0" brushRef="#br0" timeOffset="-55376.76">23282 3282 455 0,'0'0'61'0,"0"0"-1"15,0 3-19-15,-4 18 3 16,-11 8-26-16,3 9-1 16,1 2-14-16,3-2-2 15,2-1-1-15,4 0 0 16,2-5 1-16,0-5-18 15,8-6-15-15,11-8-19 0,4-13-22 16,9-7 2-16,-2-27 15 16,-4-9 0-1,-8 5 24-15,-10 14 35 16,-5 13 92-16,-2 11 7 0,-1 0-28 16,0 0-7-16,0 9-37 15,-1 23-18-15,-8 14-4 16,1 10 2-16,5 0-8 15,3-6 0-15,0-3-2 16,3-1-11-16,3-3-53 16,-6-5-95-16</inkml:trace>
  <inkml:trace contextRef="#ctx0" brushRef="#br0" timeOffset="-49059.87">18673 5123 87 0,'8'-13'54'15,"-8"5"-46"-15,0 1-7 16,0 4 33-16,0 2 7 16,0-1-23-16,0 2-6 15,0 0-3-15,0-2-1 16,0 1-5-16,0-3-3 16,0-1-10-16,0-2-47 15,0 0-30-15,0-2-20 16</inkml:trace>
  <inkml:trace contextRef="#ctx0" brushRef="#br0" timeOffset="-48427.95">18723 4899 464 0,'-20'-3'19'16,"1"1"15"-16,0 2 45 0,-3 0-30 15,1 6-5-15,-4 16-24 16,-1 10-10-16,4 10-1 16,5 4-5-16,7 1 2 15,9-2-6-15,1-5 5 16,0-1-9-16,21-4 8 15,5-9-6-15,7-8 3 16,3-11-8-16,4-7-2 16,3-15-4-16,-5-22 0 15,-7-14-5-15,-14-4-1 16,-12-4 18-16,-5 4-4 16,-12 6 8-16,-9 8-3 15,-6 11 3-15,2 12 11 0,5 10 17 16,0 6 4-1,1 2-8-15,-3 14-16 16,0 19-11-16,5 13 4 16,8 7-4-16,9-1 3 0,1-5-3 15,27-11 0-15,11-9 0 16,10-11-7-16,5-14 1 16,1-2-19-16,-9-23-10 15,-13-16 0-15,-16-6 22 16,-17-3 8-16,-5 2 5 15,-25 6 1-15,-12 7 2 16,-8 7 21-16,0 14 13 0,-2 9-1 16,7 3-29-16,7 6 4 15,8 12-9 1,11 5-5-16,4 3 2 16,8 3-11-16,3 3-26 0,3-2-42 15,-4-6-69-15,-5-13-275 16</inkml:trace>
  <inkml:trace contextRef="#ctx0" brushRef="#br0" timeOffset="-48163.66">17950 4661 672 0,'-4'5'4'0,"4"5"-11"0,0 12 10 16,0 20 7-16,0 18 12 15,0 14-6-15,0 9-9 16,0-5-3-16,1-4-4 16,4-10 4-16,1-9-6 15,8-8-7-15,3-7-51 16,4-14-62-16,-2-17-192 15</inkml:trace>
  <inkml:trace contextRef="#ctx0" brushRef="#br0" timeOffset="-47272.64">21367 5457 523 0,'-30'0'20'0,"2"0"27"16,7 8 34-16,1 6-35 15,1 6-13-15,1 2-15 16,3 2-4-16,2 1-4 16,7-3-3-16,3-5-5 15,3-2-5-15,0-1 5 16,16-2-7-16,11-6 2 16,7-6-19-16,5 0 3 15,-1-24-18-15,-6-9-2 16,-8-7 1-16,-16-1-9 0,-8 11 25 15,-6 9 18-15,-27 11 27 16,-12 10 32-16,-9 0 9 16,-2 24-21-1,5 10-12-15,10 4 6 0,11 1-17 16,18 0-2-16,12 0-17 16,0-4 2-16,22-2-6 15,11-5 5-15,5-8-8 16,3-13 1-16,-5-7-20 15,-4-5-1-15,-6-28-5 16,-10-6 11-16,-15-4 7 16,-1-4 0-16,-20 6 17 0,-13 6-3 15,-3 9 7-15,-5 6 9 16,0 8-1-16,4 4 4 16,4 2-11-1,14 6 4-15,8 0-12 0,10 0 0 16,-1 0-11-16,-1 7-29 15,-4 18-79-15,-6 1-131 16</inkml:trace>
  <inkml:trace contextRef="#ctx0" brushRef="#br0" timeOffset="-47072.18">20877 5741 697 0,'-21'31'16'16,"6"1"-21"-16,6 14 9 16,9 8 15-16,0 4-9 0,12 5-9 15,6-3 0-15,3-6 0 16,-2-8-23-16,-5-10-30 16,-4-15-50-16,-6-17-139 15</inkml:trace>
  <inkml:trace contextRef="#ctx0" brushRef="#br0" timeOffset="-46180.56">21380 3577 30 0,'-1'-4'327'0,"1"4"-316"16,0 0-6-16,0 0 5 16,0 0-7-16,0 0 3 15,0 0 2-15,0 0 15 16,0 0-5-16,0 0-1 0,0 0 2 16,0-1-9-16,0 1-5 15,0-6-7-15,0-2 3 16,4 0-4-16,3 1 2 15,-5 4-7-15,-2 3 10 16,0 0 1-16,0-1 3 16,0-4 26-16,0-1 18 15,0-6-26-15,-6-2-22 16,0 0 4-16,2 0-4 16,-1 8 8-16,4 1 5 15,-1 4 4-15,1 1 4 16,-1 0-2-16,2 0-4 15,-1 0-12-15,-4 8 5 0,-3 22-14 16,0 11 18-16,5 9-9 16,3 2 0-16,0-9-5 15,14-5 2-15,8-6-1 16,3-9-1-16,5-3 2 16,-2-9-5-16,-1-10 3 15,0-1-2-15,-6-10-2 16,-2-17-7-16,-7-11 4 15,-9-6 4-15,-3-5 2 16,-8-4 4-16,-20 3-2 16,-8 4 4-16,-2 7-4 15,0 11 12-15,6 9 4 0,9 9-1 16,7 6-7-16,10 3-6 16,4 1-7-16,2 0-7 15,0 0-49-15,0 6-136 16</inkml:trace>
  <inkml:trace contextRef="#ctx0" brushRef="#br0" timeOffset="-45556.46">20852 2280 548 0,'-30'13'14'16,"15"-4"-11"-16,3 9 36 15,6 3-19-15,3 4-12 16,3 4-4-16,4-1-3 16,22-1-1-16,6-8 0 15,4-5-1-15,3-12-23 16,1-2-5-16,-6-12-16 16,-8-10 16-16,-13-1 15 15,-10 2 17-15,-3 3 3 0,0 4 35 16,-10 4 28-16,-11 4-17 15,-1 6-5 1,-1 0-21-16,-1 4-15 16,10 3-7-16,5-1 4 0,9 0-11 15,0 2 3-15,4 3-3 16,12 4 1-16,-2-4-5 16,-1-4-42-16,-2-5-27 15,-10-2-46-15,-1-6-83 16</inkml:trace>
  <inkml:trace contextRef="#ctx0" brushRef="#br0" timeOffset="-45352.38">20591 1694 528 0,'0'0'-5'16,"-4"23"17"-16,-1 19 20 15,1 13 23-15,1 12-31 16,1 5-17-16,0 2-3 16,2 0-6-16,0-4-6 15,0-7-81-15,0-17-185 16</inkml:trace>
  <inkml:trace contextRef="#ctx0" brushRef="#br0" timeOffset="-44364.52">23358 2846 453 0,'-16'16'32'16,"-7"0"-20"-16,0 11 30 15,5 0 7-15,3 4-10 16,10 0-29-16,5-2-4 16,0-3-6-16,8-5 3 15,8-6-5-15,3-6 2 16,-1-7-2-16,0-2-6 15,-1-2-2-15,-4-22 1 16,-6-7 8-16,-5-2-1 16,-2 5 5-16,0 7-3 15,-8 10 17-15,-2 6 1 0,6 3 15 16,2 2-4-16,1 0-13 16,1 0-15-16,0 0-3 15,0 6-4-15,0 10 8 16,0 3 2-16,4-3-5 15,8 0 1-15,3-4-2 16,4-3 0-16,3-3-8 16,1-6-3-16,1 0 3 15,-4-7 1-15,-3-14 8 16,-2-8-1-16,-5-4 4 16,-5 1-2-16,-5 6 1 15,0 9 3-15,-8 9 20 16,-12 6 12-16,-7 2-19 0,-4 0-4 15,5 16-4-15,5 7 1 16,9 2-9-16,12 4-1 16,0 2-1-1,12-3 2-15,12-3-5 0,3-9-1 16,-3-7-9-16,-7-8-3 16,-4-1-3-16,-9-10 8 15,-4-16 16-15,-3-9-4 16,-25-5 6-16,-11 0-1 15,-12 2 3-15,-4 2-5 16,-1 6 0-16,1 0-2 16,3 5-4-16,4 3-33 0,2-3-116 15</inkml:trace>
  <inkml:trace contextRef="#ctx0" brushRef="#br0" timeOffset="-44152.08">23172 2069 736 0,'-21'11'14'0,"3"4"-16"16,8 9 17-16,1 12 7 15,3 10-12-15,6 9-8 0,0 9 1 16,0 0-8-16,1 3-41 15,-1-10-111-15</inkml:trace>
  <inkml:trace contextRef="#ctx0" brushRef="#br0" timeOffset="-4180.96">24612 12434 573 0,'-37'-2'14'16,"7"2"-11"-16,2 0 9 15,-4 0 27-15,4 14 4 16,-2 10-23-16,1 6-9 16,-1 8 0-16,0 9 1 15,7 9-3-15,3 5 3 16,5 6-9-16,8-1 3 16,7-1-2-16,0-6-3 15,13-6-1-15,16-8-2 16,16-7 2-16,10-8-1 0,9-10 3 15,8-12-3-15,1-8 2 16,-6 0-2-16,-5-21-1 16,-5-6-1-16,-14-5-1 15,-8-7 1-15,-16-5 0 16,-12-12 6-16,-7-6-3 16,-7-9 4-16,-25-7-3 15,-9 5 4-15,-7 5-1 16,-4 14 3-16,4 11 12 15,1 14 1-15,2 8-7 16,4 10-6-16,5 8 4 16,6 3-10-16,9 0 0 0,11 0-2 15,4 0 2-15,6 1-8 16,0 15-25-16,23 5-21 16,15 6-1-16,8-1-61 15,8-6-80-15,2-6-9 16</inkml:trace>
  <inkml:trace contextRef="#ctx0" brushRef="#br0" timeOffset="-3848.84">24929 12606 402 0,'0'0'34'0,"0"2"39"16,0-2 7-16,-1 0-24 15,1 0-29-15,0 0-16 0,0 0-4 16,1 0-1-16,23 0-4 15,22-6 6-15,20-5 7 16,20-7 7-16,23-5-13 16,15-6 0-16,12-3-3 15,8-3-4-15,3 2 3 16,-3 4-6-16,-8 2 4 16,-12 6-6-16,-13 4 7 15,-19 4-6-15,-15 5 4 16,-24 1-3-16,-23 4 3 15,-14 1-1-15,-13 1-1 16,-3 1 2-16,0 0-4 0,0-1 4 16,0-2-5-16,0-9-21 15,-16-6-55-15,-20-8-144 16</inkml:trace>
  <inkml:trace contextRef="#ctx0" brushRef="#br0" timeOffset="-3617.46">26243 12123 647 0,'0'0'15'16,"6"0"-22"-16,25 0 0 16,24 0 15-16,17 2 5 15,10 10-12-15,1 6 4 16,-14 7-6-16,-15 5 6 16,-19 4-4-16,-22 5 4 0,-13 3 0 15,-3 5 7-15,-26-1 9 16,-10-3-12-1,-5-4 4-15,-6-7-10 0,7-8 1 16,4-6-5-16,15-10-14 16,12-8-60-16,12-8-145 15</inkml:trace>
  <inkml:trace contextRef="#ctx0" brushRef="#br0" timeOffset="-2980.29">27008 12047 577 0,'-58'0'74'0,"0"10"-71"16,15 8 53-16,7 1-1 16,12 8-15-16,11 12-26 15,9 5-7-15,4 14 4 16,10 5-3-16,21-2-5 16,14 3-2-16,13-5 2 15,11-6-3-15,11-7 0 16,1-12 0-16,2-14 1 0,2-16-4 15,-4-4-5 1,-3-29 5-16,-9-16-2 16,-13-12 1-16,-17-5-1 15,-14-5 6-15,-12-3-1 0,-13-2 4 16,0 1-3-16,-20 5 1 16,-16 4 2-16,-15 13-1 15,-13 13 4-15,-7 13-5 16,-13 12 7-16,0 8-5 15,-4 3-1-15,3 10-3 16,0 13 1-16,6 6-5 16,12 6-22-16,9 4-42 15,10 0-66-15,1-6-347 16</inkml:trace>
  <inkml:trace contextRef="#ctx0" brushRef="#br0" timeOffset="-2049.36">25745 11947 489 0,'-10'-10'20'0,"7"5"-4"16,3-2 36-16,0-7-19 15,15-3-23-15,13-2-7 16,6 1 5-16,2 5 3 0,-1 5-3 16,-1 5-3-16,-4 3 0 15,-2 2-1-15,-7 18-3 16,-8 14 3-16,-6 5 1 16,-7 9 3-16,-1 1-7 15,-21-3 7-15,-7-1-8 16,0-8 5-16,-1-7 1 15,5-10 0-15,6-11 19 16,6-5 8-16,9-4 3 16,2 0-13-16,2 0-6 15,0 0-15-15,6 0 0 16,26-6-9-16,13-8 7 16,12-2 1-16,0 1 0 0,-3 4-2 15,-6 4 2-15,-7 1 0 16,-13 4-4-16,-13 0 5 15,-6 2-4-15,-8 0 3 16,-1 0 0-16,0 0 4 16,0 0 1-16,0 0 7 15,0 0-5-15,0 0-5 16,0 0 0-16,0 0-8 16,0 0-9-16,8 0-54 15,4 6-23-15,1 1-46 16,-7 0-385-16</inkml:trace>
  <inkml:trace contextRef="#ctx0" brushRef="#br0" timeOffset="-717.21">25725 11726 510 0,'-20'-11'12'0,"-4"1"23"16,17 7 20-16,4 2-3 0,-1 1-22 16,2 0-12-16,-2 1-3 15,-10 27-3-15,-8 17-1 16,-9 20 0-16,-4 12 16 16,1 4-6-16,0 0-2 15,7-12-3-15,6-10-7 16,6-15-2-16,8-13-6 15,2-9-1-15,4-8 1 16,1-4-1-16,0-6 1 16,0-1-6-16,0-3-23 15,0 0-36-15,0 0-16 16,0-10-45-16,-8-14-128 16</inkml:trace>
  <inkml:trace contextRef="#ctx0" brushRef="#br0" timeOffset="-280.85">25132 11867 598 0,'-19'2'7'15,"7"2"15"-15,4 5 32 0,-2 3-20 16,2 13-23-16,2 7-11 16,3 4 5-16,3 0-4 15,0-5 1 1,19-3-3-16,6-5 2 0,6-3-1 16,7-8-2-16,3-8 4 15,-3-4-5-15,1-6 1 16,-3-15-5-16,-11-7 3 15,-5-1-2-15,-13 1 7 16,-7-3 0-16,-7 4 3 16,-23 3 11-16,-11 5 9 15,-6 7 24-15,1 8-25 16,1 4-1-16,9 0-14 16,11 2 0-16,10 3-9 15,10 2 3-15,5 7-5 16,0 3-15-16,19 2-24 15,6 2-55-15,2-9-97 0</inkml:trace>
  <inkml:trace contextRef="#ctx0" brushRef="#br0" timeOffset="1080.08">24944 13150 156 0,'-1'1'42'0,"-4"-1"-37"0,4 0-1 16,1 0 9-16,0 0-8 16,0 0-2-16,0 0-2 15,0 0 20 1,-2 0 12-16,2 0 1 0,0 0-13 16,0 0-13-16,0 0-5 15,0 0-5-15,0 0-42 16,-1 0-193-16</inkml:trace>
  <inkml:trace contextRef="#ctx0" brushRef="#br0" timeOffset="2014.97">24944 13150 189 0,'-42'-66'34'15,"41"65"-29"-15,1 1 10 0,0-1 16 16,0 1-20-16,0-2-7 16,0 2-2-16,0 0 6 15,0 0 17-15,0 0 10 16,0 0-8-16,0 0 0 16,0 0-6-16,0 0 1 15,0 0 1-15,0 0-5 16,0 0-6-16,0 0-3 0,0 0-2 15,0 0 3 1,3 0 1-16,6 0 0 16,1 4 3-16,5 3-5 15,0 0 5-15,3 0-7 0,0 2-2 16,1-2 1-16,2-1-1 16,-3-1 0-16,1 2-3 15,3-3 4-15,-2 0-4 16,2 2 4-16,2-4-4 15,0 1 0-15,0-2-1 16,0 1 1-16,2 1-1 16,0-2 0-16,-1-1 1 15,6 0-3-15,0 0 2 16,4 0-2-16,-1 1 7 16,-1 1-6-16,0-1 2 15,-1 1-3-15,1 0 3 16,3 0-2-16,-3-2 0 0,4 0 4 15,3 0-4-15,2 0 2 16,5 0-2-16,1 0 3 16,1-7-5-16,-1 1 3 15,1 1 1-15,-1-2-1 16,-2 2 0-16,-6-3-3 16,0 3 6-16,-1-2-6 15,1 0 4-15,5-2-4 16,3 0 4-16,1-4-1 15,4 3-1-15,-2-5 1 16,0 1-3-16,-3 1 6 16,-4-1-6-16,-5-3 3 0,-2-2-1 15,1 0 3-15,0-1 3 16,1-4 2-16,0-1-4 16,-1 0-1-16,-5 0-2 15,-4 3-1-15,-6 1 4 16,-4 1-4-16,-4 6 3 15,-4 2 2-15,-5 2 12 16,-3 3-3-16,-2 1-3 16,1 3 0-16,1-5-3 15,0 1-2-15,2 2-5 16,3-2 0-16,-1 0-1 16,1 0 2-16,1-1-3 15,0-2 1-15,1-3 1 0,2 1 0 16,-2-3-2-16,0-2-2 15,-3 3-7-15,-1-1-13 16,-3 2-3-16,-3 1-18 16,0 6-18-16,-9 0-76 15,-17 6-128-15</inkml:trace>
  <inkml:trace contextRef="#ctx0" brushRef="#br0" timeOffset="2292.21">26837 12574 473 0,'-3'0'69'16,"2"0"-63"-16,1 0 18 0,0 0 19 16,0 0-20-16,3 0-23 15,19 0-1-15,9 0 15 16,8 0-5 0,4-3-1-16,-7 1-6 0,-2 2-2 15,-10 0 2-15,-7 1-1 16,-6 9-1-16,-6 4 2 15,-4 6 5-15,-1 7 4 16,0 6 7-16,0 2-2 16,-7 3-6-16,-3 0-5 15,-1 2-6-15,5 1 2 16,0 2-17-16,-1-1-55 16,-5-9-155-16</inkml:trace>
  <inkml:trace contextRef="#ctx0" brushRef="#br0" timeOffset="3995.07">25812 12990 171 0,'-13'-14'134'16,"3"4"-101"-16,2 5 40 16,-1-1-10-16,5 1-8 15,-1-1-15-15,1 2-10 16,2-1 5-16,1 3-8 16,1-1-4-16,-2 1 6 15,1-3-11-15,1-4-1 16,0-7-11-16,4-4-4 15,16-6 1-15,0 3-3 16,5 2 0-16,1 3-3 0,-2 5 6 16,4 3-6-16,-6 5 6 15,-2 5-7-15,-1 0 5 16,-7 0-2 0,3 10 0-16,-1 9 0 0,-4 5 1 15,-7 4 2-15,-3 4-1 16,0 1 0-16,-18 0 2 15,-4-3 0-15,1-8-4 16,-1-4 5-16,1-6-4 16,6-3 4-16,2-4-2 15,7-3-2-15,3-1 2 16,1-1-3-16,2 0 5 16,0 0-4-16,0 0-3 0,0 0 0 15,9-6 0-15,12-7 8 16,6-3-1-1,4 0 1-15,0 2-5 16,2 4 5-16,-3 2-7 0,-2 2 6 16,-3 3-5-16,-7 1 1 15,-2 0 0-15,-9 1-1 16,-3 1 3-16,-2 0-3 16,-2 0 7-16,0 0-6 15,0 0 4-15,0 0-6 16,0 0 5-16,0 0-9 15,0 0-16-15,0 0-34 0,3 0-29 16,1 5-10-16,-4 5-106 16</inkml:trace>
  <inkml:trace contextRef="#ctx0" brushRef="#br0" timeOffset="4655.76">26180 13143 444 0,'-22'8'10'0,"1"0"44"15,-4 2 12-15,4-1-23 16,-1-5-27-16,-1 3-10 16,-1-6 7-16,-4-1-4 15,-6 0 0-15,-5 0-1 16,-4-8 7-16,-3-8-7 15,0-2 2-15,2-2 1 0,6 3-3 16,6-1 4-16,7 0-3 16,6-2-1-16,2-3-7 15,3-1 3-15,1-2-2 16,3-5-3-16,6-3 3 16,2 0-5-16,2-2 5 15,0 4-5-15,0-1 4 16,10 1-2-16,4-1 1 0,5 0-1 15,-1 1 1 1,5 3 1-16,2 0-2 16,3 8 0-16,5 3-1 15,1 0 3-15,3 4-2 0,5 1 1 16,4 3 0-16,1 2 0 16,-1 5 1-16,-1 3-2 15,-4 0 1-15,-4 14-3 16,-1 6 4-16,-6 3-5 15,-2 4 5-15,-4 3-2 16,-5 4 0-16,1 1-1 16,-4 2 3-16,-6 2-2 15,-2 0 2-15,-5 1-1 16,-3 2-2-16,0 0 4 16,-5-2-1-16,-15 0 3 15,-13-2-5-15,-9-1 6 16,-13 0-1-16,-6-6-1 0,-3-6 6 15,1-5 0-15,7-6 2 16,12-7-11-16,13-3 4 16,10-3-4-16,14-1-7 15,7 0-34-15,0-1-60 16,3-12-187-16</inkml:trace>
  <inkml:trace contextRef="#ctx0" brushRef="#br0" timeOffset="9599.03">24472 7845 485 0,'-13'-3'8'0,"1"-4"20"0,7 6 39 15,2 1-14-15,-1 0-20 16,-4 0-13-16,-1 0-1 16,-7 0-14-16,-2 12 3 15,-1 5-8-15,-3 5 3 16,4-1 1-16,0 0 1 16,3 0 4-16,3-2-4 15,2 6 3-15,-3 0-2 16,0 7 1-16,4 2-6 15,2 1 5-15,2 1-1 16,5-4-3-16,0 3 4 16,0 1-6-16,11 0 0 0,7 0-4 15,7 2 5-15,3-6-2 16,4-2 2-16,3-2-1 16,2-4 2-16,1-5-1 15,0-4-5-15,0-8 7 16,-2-5-10-16,2-2 5 15,-2-9-4-15,1-13 6 16,-3-7-4-16,2-3 4 16,-1-5 2-16,-7-2-4 15,-1 1 2-15,-7-1-2 16,-3-1 3-16,-2 1-4 16,-9-7 6-16,-6-2-3 15,0 0 1-15,-13-1-1 0,-7 3 0 16,-5 4 2-16,-1 5 1 15,-3 2-1-15,0 6 3 16,-8 4 7-16,0 7-3 16,-5 5-1-16,-6 5-3 15,0 5 1-15,2 3-5 16,6 0-1-16,9 0 1 16,10 1 0-16,11 1 0 15,8-1-8-15,2 11-14 16,0 5-39-16,5 8-19 15,20 0-46-15,9-12-147 16</inkml:trace>
  <inkml:trace contextRef="#ctx0" brushRef="#br0" timeOffset="10271.4">24891 8054 416 0,'-14'0'30'0,"4"0"-11"15,5 0 64-15,4 0-8 0,1 0-41 16,0 0-25-16,0 0-7 16,0 0 2-16,18 0-5 15,11 0 6 1,13 0-3-16,15 0 7 0,8 0-2 16,8-6 1-16,9-2-1 15,7-5-6-15,7 1 4 16,8-4-2-16,3 0 2 15,6 0-2-15,2-2 1 16,6 1-4-16,-7 2 4 16,3 0-3-16,0 2 1 15,-2 2 4-15,0 0-2 16,-11 1-1-16,-15 4-4 16,-13 0 6-16,-15 0-8 0,-17 3 7 15,-12 1-7 1,-11 2 5-16,-12-2-2 15,-4 2 0-15,-5 0 5 0,0 0-3 16,-2 0 5-16,-13-1-7 16,-12-2-24-16,-7 2-42 15,-6-5-67-15,-5-4-192 16</inkml:trace>
  <inkml:trace contextRef="#ctx0" brushRef="#br0" timeOffset="10527.25">26757 7670 447 0,'3'0'11'0,"4"0"-16"15,8 0 7-15,4 0 21 0,4 12 16 16,0 7-10-16,4 4 11 16,-7 4-19-16,-3 3 1 15,-6 0-10-15,-11 2-9 16,0-1 5-16,-8-2-3 15,-14-2 2-15,-1-4-7 16,1-5 4-16,3-4-4 16,6-7 3-16,4-3-17 15,9-4-26-15,0 0-86 16,16-11-149-16</inkml:trace>
  <inkml:trace contextRef="#ctx0" brushRef="#br0" timeOffset="10978.56">27174 7563 578 0,'-30'0'23'16,"0"0"-13"-16,3 14 31 16,3 5 6-16,5 7-9 15,7 8-20-15,3 5-6 16,6 5 2-16,3 6-1 15,0 0 0-15,17 0-11 16,6 0 3-16,7-1-5 16,4-2 2-16,4-3 0 0,1-8-3 15,5-8 5-15,-2-10-7 16,1-7 4-16,2-11-6 16,0 0 3-16,0-15-1 15,2-15 1-15,-6-7-1 16,-5-4 1-16,-6-2 2 15,-8 0-1-15,-7 4 1 16,-12-1-2-16,-3-2 6 16,-6-4-2-16,-18-1 4 15,-11 2 1-15,-9 10 2 16,-9 2 10-16,-10 10-13 16,-4 5 1-16,-4 8-7 15,2 7 3-15,2 3-7 0,6 0-1 16,2 8-27-16,1 9-28 15,3 4-24-15,1 2-105 16</inkml:trace>
  <inkml:trace contextRef="#ctx0" brushRef="#br0" timeOffset="11540.05">26125 7461 562 0,'0'-15'5'0,"13"0"-2"16,9 1 14-16,6 4 12 0,2 6-18 15,1 4 0-15,-3 0-8 16,-3 15-1-1,-5 8 0-15,-13 10 0 16,-7 2 4-16,0 3-4 0,-24 1 3 16,-2-6-5-16,-1-9 4 15,7-6-4-15,6-9 3 16,8-5 4-16,6-4 10 16,0 0 1-16,0 0-12 15,1 0 0-15,21 0-11 16,11 0 6-16,4-5 3 15,4 0-2-15,-1 1-1 0,-6 0 1 16,-4 2-1-16,-5 2 0 16,-8 0-2-16,-6 0 1 15,-3 0-3 1,-7 0-41-16,-1 0-32 0,-3 0-129 16</inkml:trace>
  <inkml:trace contextRef="#ctx0" brushRef="#br0" timeOffset="11932">26022 7200 365 0,'0'-6'24'16,"0"5"97"-16,0 1-17 16,0 0-43-16,-9 4-23 15,-14 28-25-15,-9 17-3 16,-4 13 9-16,2 4 1 0,4-5-5 15,5-1-4 1,0-9-6-16,4-4-2 16,6-9 1-16,0-8-6 15,8-6 6-15,1-6-8 0,3-7 7 16,3-6-17-16,0-3-43 16,3-2-57-16,9-15-108 15</inkml:trace>
  <inkml:trace contextRef="#ctx0" brushRef="#br0" timeOffset="12404.34">25461 7172 429 0,'0'-7'74'16,"0"6"12"-16,0 1-9 16,0 0-27-16,0 0-21 0,0 0-20 15,0 8 1-15,0 20-7 16,-2 12 1-16,-1 15 4 16,-1 4 1-16,4-5-5 15,0-3-3-15,0-4 3 16,0-12-5-16,0-4 1 15,0-12 0-15,3-6 2 16,-2-6-3-16,-1-4 0 16,0-2-12-16,0-1-15 15,0 0-32-15,2-8-67 16,-2-11-271-16</inkml:trace>
  <inkml:trace contextRef="#ctx0" brushRef="#br0" timeOffset="15310.79">24855 8354 447 0,'-12'0'3'0,"5"0"0"16,1 0 2-16,6 0 17 16,0 0-11-16,0 0-14 15,0 0 3 1,0 0-2-16,0 0 5 0,0 0-1 16,0 0 16-16,0 0 17 15,0 0 1-15,0 0-6 16,0 0-8-16,0 0 0 15,0 0-10-15,0 0-2 16,-2 0-6-16,2 0-1 16,0 0-2-16,0 0 1 15,0 4-1-15,2 3 1 16,2-1 3-16,-1-1-5 16,1 0 7-16,-2-3-4 15,2 1 7-15,4 1 5 16,-1 2-7-16,6-1-1 15,1 2-3-15,1-2-3 0,-2 0 0 16,5-1 3-16,-3 0-5 16,3 3 5-16,-3-1-5 15,0 1 4-15,1 3-3 16,3-2 1-16,2 3 4 16,5 0-3-16,-2 0 0 15,-1 5-3-15,4-2 5 16,0 2-6-16,3 2 4 0,1-2-3 15,0 3 3 1,0-1-3-16,1-3 3 16,-3 1-2-16,6-1-1 15,1-3 2-15,1-1-3 0,3-1 3 16,5-2-1-16,-2 1 0 16,3-2 0-16,-3 0 2 15,0-2-3-15,1 1 0 16,-2-1 4-16,2 1-4 15,1-3 3-15,2-2-4 16,1-1 3-16,4 0-3 16,0-4 6-16,2-10-5 15,3-1 2-15,1-2 0 16,3-2-1-16,0-4 1 16,0-2-2-16,0-2 2 15,-5-5-1-15,-2-2 1 16,-9 0-2-16,-2-1 3 0,-11 4-1 15,0 6-1-15,-6 3 1 16,-6 1-2-16,1 5 3 16,-1-3-4-16,-1 6 3 15,0-2 0-15,-1-1-1 16,1 0-1-16,2-2 4 16,-1 3-2-16,-3 1-2 15,-5 5 2-15,-3 2-1 16,-3 0 1-16,-1 2-2 15,-1 0 2-15,4-3 0 16,-1-1-1-16,5 1 0 16,-3-3 0-16,0 2 4 0,0 0-8 15,-5-3 6-15,-1 6-7 16,-1-3-2-16,-2 2-9 16,0-3-22-16,0 3-34 15,-9 1-138-15</inkml:trace>
  <inkml:trace contextRef="#ctx0" brushRef="#br0" timeOffset="15600.58">26861 8131 555 0,'3'0'0'0,"18"0"-16"0,10 0 31 16,9 0 10-16,5-6-9 15,-3-1-10-15,-5 2-7 16,-12 3 5-16,-6 2-4 16,-10 0 1-16,-6 0-2 15,-3 1 5-15,0 12 9 16,0 9 26-16,-9 7-3 16,-2 3-16-16,2 0-5 15,4-4-12-15,1 0-1 16,2-2-3-16,1 2-6 15,-2-1-51-15,-6-5-158 16</inkml:trace>
  <inkml:trace contextRef="#ctx0" brushRef="#br0" timeOffset="16391.47">26140 9060 569 0,'-10'0'8'0,"7"0"16"15,3 0 25-15,0 0-8 0,0 0-29 16,0 0-7-16,0 9-4 16,0 9 8-16,0 9 4 15,0 10 11-15,0 0-9 16,0 2-4-16,0-5 4 16,0-5-6-16,0-6 0 15,0-3-4-15,1-6 1 16,1-4-6-16,2-6 3 15,-3-3-4-15,1-1 2 16,-1 0 0-16,1 0-11 16,1 0-21-16,5 0-31 15,2-4-46-15,3-9-74 0</inkml:trace>
  <inkml:trace contextRef="#ctx0" brushRef="#br0" timeOffset="17006.16">26320 9398 416 0,'-21'9'133'0,"2"-1"-127"16,3-1 33-16,1 0 8 15,1-1-31-15,-2 2-9 16,1 0-5-16,-7 1 2 0,-2-2 6 15,-6-6 0-15,-5-1 3 16,-7 0 6-16,-9-6-5 16,-1-9-5-16,-3-7 1 15,3-3-4-15,7-6 1 16,6-4-4-16,8-2 1 16,12-5-3-16,2-3-2 15,8 1 2-15,6 2-3 0,3 3 4 16,0 4-6-1,2 3 4-15,14 3-1 16,8 1 3-16,6 1-3 16,7 0 1-16,8 1 2 0,3 3-4 15,2 4 3-15,-1 1-3 16,-3 3 3-16,-2 3-2 16,-4 6 4-16,-1 6-5 15,-2 0 2-15,0 2 0 16,2 14 0-16,-4 0 1 15,1 2-4-15,0 3 4 16,-5 7-2-16,1 4 4 16,-3 3-4-16,-6 2 1 15,-4 0 0-15,-9-3 4 16,-7 1-4-16,-3-1 1 16,-7-2 3-16,-20 1 0 15,-4 0 3-15,-8-2-4 0,-5-3 4 16,0-2-5-16,3-5-1 15,8-4 0-15,6-7-1 16,9-3-4-16,5-6-50 16,5-1-52-16,4 0-192 15</inkml:trace>
  <inkml:trace contextRef="#ctx0" brushRef="#br0" timeOffset="20391.73">27118 7407 350 0,'-11'13'21'16,"5"-11"-4"-16,1-2 55 16,4 0-6-16,1 0-26 15,-2 0-21-15,2 0-3 16,-3 0 7-16,0 0-6 15,-4 0 2-15,2 0-11 0,-1 0 1 16,3 2-2-16,2-2 2 16,-1 0 1-16,-1 0-4 15,-1 0 0 1,0 0-6-16,-1 0 1 0,2 0-2 16,0 0 5-16,2 0-7 15,-1 0 5-15,2 0-2 16,0 0-2-16,0 0 5 15,0 0-5-15,-1 0 5 16,1 0-5-16,-2 0 5 16,1 0-3-16,1 0 2 15,-3 0-2-15,1 0 3 16,1 0 3-16,-1 0-2 0,2 0 4 16,0 0-2-16,-3 0 0 15,3 0-2-15,0 0 3 16,0 0-3-1,0 0 1-15,0 0 0 0,0 0-3 16,0 0 2-16,0 0-3 16,0 0 1-16,-1 0-2 15,1 0 2-15,0 0-4 16,0 0 5-16,0 0-4 16,0 0 2-16,-2 0-1 15,2 0 0-15,0 0 2 16,0 0-5-16,0 0 4 15,0 0-7-15,0 0 0 0,0 0-13 16,0 0-29 0,0 0-24-16,0 4-27 15,0 0-33-15,0 2-35 0</inkml:trace>
  <inkml:trace contextRef="#ctx0" brushRef="#br0" timeOffset="22303.4">27090 7435 283 0,'-7'0'14'0,"-1"-2"-10"0,5-3 21 16,2 1 4-16,-2-2-4 15,1-1-13-15,-1 2 0 16,-1-2 10-16,1-1 10 16,-3 2 0-16,0-2-1 15,0 1-6-15,2 0 0 16,-2 0-8-16,0 1-7 15,1-1-4-15,2 2-5 16,-1-1 4-16,-4-4-6 16,2 2 5-16,-2-3-4 15,0-2 4-15,1 0-3 16,-1-3 2-16,-2 1 5 16,1 0-3-16,-3-1 4 0,-1 0-4 15,-3-4 1-15,0 0-6 16,3 1 6-16,-2 0-5 15,0 2 5 1,-1 2-2-16,-4 1 3 0,-2-3-3 16,0 2 4-16,-4-2-4 15,4 2-5-15,-2 1 6 16,-1 0-5-16,1-1 5 16,-3-2-1-16,5 2 0 15,-4 2 4-15,0-1-3 16,-3 3 2-16,0-1-7 15,-4 0 4-15,3 1-4 0,-1 0 2 16,2 0 0-16,6 1 1 16,-2 2-2-1,6-2 0-15,0 3 2 16,3-3-2-16,-1 5 2 0,1-2-2 16,-3 0 2-16,-1 1-3 15,2 1-1-15,-1 2 4 16,-1-1-3-16,-3 1 2 15,-1-2-4-15,0 0 4 16,-1 1-2-16,4 0 3 16,-3 0-3-16,0 0 2 15,2-1-1-15,-1 3 1 16,4-1-1-16,-1 0-3 0,1 3 6 16,2-3-4-16,-1 2 2 15,1 1-3 1,1-2 3-16,0 2-5 15,-1 0 5-15,-2 0-3 0,0 0 2 16,-1 0 1-16,-1 0-5 16,1 0 5-16,0 0-4 15,-4 0 4-15,-1 0-3 16,-2 0 2-16,2 6-3 16,4 2 3-16,-1-2 0 15,-1 2-4-15,2-1 6 16,1 3-7-16,0-2 7 15,4 1-4-15,0 2 2 16,2-3-2-16,-1 1 2 16,3 3-4-16,-1 3 3 15,-2 2 2-15,-1 3-4 0,1-2 4 16,3 0-6-16,-3-1 6 16,4 1-3-16,0-6 2 15,-3 2-2-15,4-1 2 16,-7 3-1-16,5-1-1 15,-1-3 4-15,1 3-7 16,-4-2 6-16,-1 5-5 16,-3 1 5-16,1-1-3 15,-1 5 2-15,1-3-2 16,0 1 3-16,-1 3-1 16,-1-2-5-16,4 0 5 15,-2 1-3-15,3-1 5 16,-4 0-4-16,-2 0 1 0,1 2-1 15,0 0 1-15,1 1 1 16,1 1-1-16,-1-1 0 16,-1 1-1-16,3-2 3 15,-1 1-4-15,0-1 4 16,0 1-3-16,0-4 1 16,4 2 0-16,-1 2 0 15,2-3 1-15,1-1-3 16,4-6 4-16,2-5-5 15,2-4 6-15,3-2-4 16,-2-2 3-16,4-1-3 16,0-1 2-16,0 0-3 0,0 0-1 15,0 0-1-15,0 0-18 16,0 0-17-16,0 0-35 16,0-1-27-16,3-19-88 15</inkml:trace>
  <inkml:trace contextRef="#ctx0" brushRef="#br0" timeOffset="22711.46">24636 7499 305 0,'0'-3'29'0,"0"3"8"15,0 0 17-15,-2 0 2 16,2 0-23-16,-1 0-18 16,1 0 0-16,0 0 10 15,0 0 0-15,0 13-11 0,-6 17 7 16,-1 10 4-16,1 3-6 15,3 2-5-15,1-1-8 16,2-2-3-16,0-9-2 16,0-6 1-16,2-9-2 15,5-6 2-15,-4-2-4 16,4-4 2-16,-1-4 0 16,6 0-1-16,12-2-2 15,15 0 6-15,19-18 0 16,16-8-5-16,10-5 5 15,1 1-3-15,-7 3 2 16,-10 3-4-16,-13 3 4 0,-17 5-3 16,-9 6 1-16,-16 3 1 15,-8 6-2-15,-4 1 4 16,-1 0-6 0,0 0 10-16,0 0-5 0,0 0 1 15,2-6-4-15,14-13-26 16,9-12-35-16,3-9-107 15</inkml:trace>
  <inkml:trace contextRef="#ctx0" brushRef="#br0" timeOffset="23715.27">25819 6216 385 0,'-23'-11'112'15,"1"2"-106"-15,5 2 52 0,14 7-3 16,2 0-15 0,1 0-28-16,0 0-6 15,0 0-3-15,0 22-2 16,0 9 2-16,-3 8 25 0,1 2-15 15,2-4-3-15,0-1-3 16,0-2-2-16,0-3 0 16,0-5-7-16,0-3 7 15,0-5-7-15,0-7 3 16,0-2 0-16,0-6-2 16,0-3 0-16,0 0 1 15,0 0-4-15,0 0-24 16,6-10-30-16,1-9-57 15,1-6-91-15</inkml:trace>
  <inkml:trace contextRef="#ctx0" brushRef="#br0" timeOffset="24331.82">25915 6620 412 0,'-18'4'17'16,"1"0"-1"-16,-5-1 36 15,0 0 2-15,-2-1-19 16,-2-2-27-16,-1 2 7 16,0-2 0-16,0 0 2 15,0 0-2-15,1-10-4 0,-3-4 3 16,1-1-8-16,1-7 2 15,2-3-4-15,5-5 6 16,1-4-6-16,6-2-1 16,4-3-2-16,4-2-1 15,5 3 3-15,0-4-3 16,3 3-2-16,9 2 3 16,3-1-1-16,1 5 2 15,6 2-4-15,4 0 3 16,4 3-7-16,4 1 9 15,5 2-4-15,1 5 2 16,5 7-2-16,1 3-3 0,-3 5 3 16,2 4 2-16,-5 1-1 15,-3 0 0-15,-5 10 1 16,-3 8-3-16,0 10 0 16,-4 6 1-16,-1 7 1 15,-5 5 1-15,-2 5 0 16,-5 3-1-16,-5-1 2 15,-6-1-1-15,-1-9 1 16,0-10 1-16,-10-7-7 16,-20-3 8-16,-9-5 0 15,-12-2 1-15,-8-3-3 16,5-5 0-16,4-4-2 16,11 0 0-16,11 0-5 0,10-3-19 15,14 1-18-15,4 0-57 16,0-2-197-1</inkml:trace>
  <inkml:trace contextRef="#ctx0" brushRef="#br0" timeOffset="26183.62">25610 6615 303 0,'-10'-4'15'0,"-1"0"15"15,3 1 24-15,5 3 1 16,3-1-16-16,0 1-27 15,0 0-12-15,8 0-9 16,17 0 6-16,14 0 7 16,15 0 4-16,8-6-5 15,10 1 1-15,-2 1-3 16,-3 2 3-16,-7 1-3 16,-12 1-1-16,-10 0 1 0,-11 0-2 15,-14 0 2-15,-6 0-2 16,-7 0 3-1,0 0 1-15,-4 0 15 16,-23 0-7-16,-11 0-9 0,-9 0-2 16,-8 0 2-16,-1 0 0 15,-1 0-2-15,0 3 5 16,5 2-5-16,3 2 4 16,7 0-5-16,7 0 4 15,5 0-4-15,6-1 4 16,9-2-3-16,5-4-1 15,7 0 5-15,1 0 9 0,2 0 2 16,0 0-10-16,0 0-3 16,0 0-6-16,9 0-6 15,17-7 14 1,11-3-4-16,13-2 4 0,7-6-3 16,7 1 1-16,5 0-2 15,2 1 0-15,-3 3-1 16,-5 3 2-16,-17 3-1 15,-13 5 0-15,-12 0 1 16,-14 2-4-16,-5 0 3 16,-2 0 0-16,0 0 3 15,0 0 1-15,0 0 0 16,0 0-1-16,0 0-3 16,0 0-20-16,0 0-82 15,-2 0-160-15</inkml:trace>
  <inkml:trace contextRef="#ctx0" brushRef="#br0" timeOffset="28327.41">25407 7692 179 0,'-3'0'44'16,"2"0"-39"-16,1-2 11 0,0 0 10 16,-2-3-18-16,2 3-2 15,0-1-6-15,-1 3 5 16,1 0 5-16,-2 0 9 16,1 0 4-16,1 0-1 15,-2 0-10-15,-2 0-1 16,3-1 6-16,-2-1-3 15,1 2 0-15,1 0 3 0,-4-1-3 16,2 1-1 0,2-2-5-16,-4 1 4 15,2 1-4-15,1 0-1 16,-3 0-4-16,5 0 4 0,-3-1-5 16,3 1 7-16,-2-1-4 15,1 1 3-15,1 0 2 16,0 0 5-16,0 0 0 15,0 0-4-15,0 0-4 16,0 0-2-16,0 0-1 16,0 0-7-16,0 0-6 15,16-4 0-15,4 3 13 16,6-3-3-16,3 0 0 0,-1 0-1 16,0-1-1-1,-4 3 4-15,0-3-5 16,-6 3 4-16,-4 0-3 15,-3 1 2-15,-8 1-2 0,-1 0 1 16,-2 0 2-16,0 0 5 16,0 0 3-16,-3-2-3 15,-11 1-3-15,-5 0-2 16,-5-2 0-16,-1 3-3 16,-3 0 5-16,2 0-4 15,-2 0 3-15,2 0-1 16,4 0-1-16,5 1 3 15,6 2-5-15,5 0 3 16,3-3-2-16,3 0 3 16,0 0-3-16,0 0-1 15,0 0 2-15,0 0-3 0,0 0 0 16,0 1-10-16,12-1 7 16,7 2 2-16,5-2 6 15,1 1-5-15,1-1 6 16,0 0-6-16,0 0 4 15,-3 0-1-15,-2 0-4 16,-4 0 6-16,-8-3-4 16,-4 2 2-16,-5 1-1 15,0 0 2-15,0 0 5 16,-11 0 3-16,-11 0-3 16,-13 0-9-16,-5 0 5 15,-5 4-4-15,-1 4 2 16,6-2-1-16,5-2 3 0,10-1-2 15,8-2 2-15,6-1 5 16,8 0-5-16,3 0 5 16,0 0-5-16,0 0-2 15,0 0-8-15,0 0 3 16,15 0-2-16,13 0 5 16,10 0-1-16,11-5 3 15,-1-2 1-15,3 0-2 16,-3 0 1-16,-8 1-3 15,-4 1 5-15,-9 1-7 16,-8-1 5-16,-10 4-2 16,-6 0 2-16,-3 1-2 0,0 0 6 15,0 0 0-15,0 0 0 16,-3 0-1-16,-1 0-4 16,-1 0-3-16,5 0-24 15,0 0-44-15,0 1-111 16,0 9-171-16</inkml:trace>
  <inkml:trace contextRef="#ctx0" brushRef="#br0" timeOffset="30811.3">25933 9429 518 0,'-24'4'38'0,"11"-4"-30"16,8 0 28-16,5 0 16 16,0 0-20-16,0 0-17 15,0 0-13-15,0 0 1 16,9 2-5-16,20 2 1 16,14 2 9-16,15 2-1 15,6-1-3-15,3-7-2 0,1 0 2 16,-2 0-4-16,-1 0 3 15,-10 0-6-15,-11 0 6 16,-16 0-4-16,-17 0 2 16,-6 0-1-16,-5 0 1 15,0 0 8-15,-17 0 0 16,-16 0-1-16,-15 1-5 16,-7 6-1-16,-5 1-1 15,-4 1 1-15,-7 1-2 16,-5-1 2-16,-6 0-1 15,6 4-2-15,16-4 4 16,25-1-3-16,17-6 5 0,16-2 1 16,2 0-3-16,0 0-4 15,0 0-3-15,13 2-2 16,15-2 3-16,13 3 5 16,10-3-2-16,3 0 2 15,2 0 0-15,1 0 0 16,-2 0-5-16,0-3 6 15,-1 0-4-15,-5 2 0 16,-6 0 2-16,-7 1-2 16,-12 0 3-16,-12 0-4 15,-9 0 1-15,-3 0 1 16,-2 0 2-16,-25 0 0 16,-14 0-1-16,-19 0-4 0,-10 1 2 15,-13 7 0-15,-5 2 0 16,-2 3 1-1,14-2-2-15,24-3 5 16,24-4-3-16,17-4 5 0,10 0-3 16,1 0-2-16,0 0-3 15,4 0-3-15,25 0 1 16,13 0 3-16,10-12 4 16,6-2-3-16,1 1 4 15,-2 4-2-15,1 0 2 16,-4 4-3-16,1 2 0 15,0 2 1-15,-5 1-3 0,-11 0 4 16,-11 0-3 0,-16 0 3-16,-7 0-3 0,-5 0 2 15,0 0-1 1,0 0 5-16,-2 0 0 0,-23 0 3 16,-15 0-1-16,-18 4-8 15,-11 1 3-15,-4 4-5 16,0 0 5-16,6 0-4 15,11-4 2-15,15 1 2 16,18-3-4-16,11-3 5 16,10 0-5-16,2 0 2 15,12 0-10-15,25 0 3 16,21 0 5-16,11-10 5 0,8 0-3 16,-4-1 1-1,-1 3 2-15,-8 2-8 16,-8 2 7-16,-8 4-4 15,-15 0 5-15,-12 0-5 0,-11 0 2 16,-5 0-1-16,-5 0 4 16,0 0-3-16,0 0-2 15,0 0 6-15,0 0-6 16,0 0 2-16,0 0-15 16,0 3-39-16,0 11-48 15,0 2-113-15</inkml:trace>
  <inkml:trace contextRef="#ctx0" brushRef="#br0" timeOffset="35379.71">26287 7893 217 0,'-1'0'54'0,"1"0"-20"0,-3 0 3 15,3 0-2-15,0 0-25 16,0 0-8 0,0 0-16-16,4 0-71 15</inkml:trace>
  <inkml:trace contextRef="#ctx0" brushRef="#br0" timeOffset="36195.54">25835 9418 289 0,'3'4'-1'0,"10"-1"2"16,8 0 8-16,3 1 5 16,2 1 7-16,9 1-9 15,4 2-2-15,3 2-4 16,3-2-2-16,-6-2-2 15,-1-1 0-15,-7-2-1 16,-7 0-8-16,-7 0-7 16,-9 0 0-16,-7-3 9 15,-1 2 1-15,-4 1 12 16,-17 1 2-16,-12 3-2 16,-4 0-1-16,-3 3 11 15,-6 0 6-15,5-1-4 0,3 0 15 16,8-1-8-16,12-2 8 15,11-2-24-15,7-1-5 16,0-1-11-16,18 3-14 16,14 0 21-16,13 1-5 15,3-5 2-15,-1-1-18 16,-3 0-3-16,-6 0 7 16,-10 0-4-16,-8 0 5 15,-8 0-1-15,-9 0 7 16,-3 1 7-16,-5 0 16 15,-13 4 6-15,-4-2 3 16,2 0 11-16,0-2-2 0,5 0-12 16,6 1-1-16,6-1 1 15,3 0-12-15,0-1-12 16,18 1-19 0,16-1 16-16,17 2-16 0,9 0-53 15,1 0-16-15,-5 0-162 16</inkml:trace>
  <inkml:trace contextRef="#ctx0" brushRef="#br0" timeOffset="38567.31">23989 15502 312 0,'-4'-29'-118'16</inkml:trace>
  <inkml:trace contextRef="#ctx0" brushRef="#br0" timeOffset="39156.72">23960 15312 67 0,'-8'-11'101'0,"-2"3"-27"15,-4-1-8-15,-2 2-1 0,0 1-19 16,-2 1-15-16,0 4 15 16,-4-1-8-16,1 2-14 15,1 0 3 1,4 0-3-16,-1 2-6 0,0 9-4 15,-4 4-1-15,-3 7-2 16,2 6-6-16,-2 7 1 16,6 5 4-16,0 3-3 15,3 5 1-15,3 2 2 16,3 1-4-16,6 0-1 16,3 2 2-16,3-3-6 15,15 3 1-15,11-3-2 0,2-2-1 16,10-2 4-1,6-6-5-15,3-1 3 16,5-5-1-16,1-7 1 16,-3-3-3-16,1-7 2 0,-9-9-2 15,1-5 1-15,-5-3 1 16,1-9-6-16,-5-11 3 16,-3-13 0-16,-2-6 4 15,-9-9-3-15,-3-11 3 16,-5-6 2-16,-8-5-1 15,-4-2 2-15,-3-2-4 16,0 3 2-16,-19 5-2 16,-8 4 5-16,-10 12 1 0,-9 9 11 15,-2 10-2 1,-3 10 4-16,-4 8 1 16,0 7-5-16,-3 5-3 15,2 1-11-15,5 2 2 0,6 11-3 16,8 1 1-16,10-4-2 15,11 2 2-15,6 0-4 16,7 1-9-16,3 4-12 16,0 1-16-16,13 3-7 15,11-2-23-15,7-1-39 16,0-4-64-16</inkml:trace>
  <inkml:trace contextRef="#ctx0" brushRef="#br0" timeOffset="39695.06">24295 15541 484 0,'-22'2'9'16,"8"0"-4"-16,2 0 37 15,8 0 22-15,2-1-22 16,2-1-21-16,0 0-13 16,0 0-2-16,2 0-9 0,17 0 7 15,6 0 1-15,6-5 7 16,11-3-4-16,7-6-3 15,7-1 1-15,6-6 0 16,8-4-1-16,5-1-2 16,9-8 1-16,12 2-4 15,7-2 3-15,4-1-4 16,-4 3 5-16,-3 0-4 16,-7 2 3-16,-6 0 1 15,-6 4-1-15,-12 2 4 16,-9 3-7-16,-10 4 2 15,-10 5-3-15,-7-2 5 0,-9 6-4 16,-10 1 1-16,-8 4-1 16,-2 3 2-16,-4 0-2 15,0 0 2-15,0 0-1 16,0 0-2-16,0 0 2 16,0 0-21-16,0 0-37 15,-14-3-40-15,-12-8-145 16</inkml:trace>
  <inkml:trace contextRef="#ctx0" brushRef="#br0" timeOffset="39955.01">25484 14860 678 0,'-7'-1'5'0,"6"1"-5"0,1 0-9 16,4 0 13-16,23 0-6 15,15 11 9-15,4 10-1 16,4 4-2-1,-3 5-4-15,-6 2 4 0,-8 6-3 16,-12 2-1-16,-14 8 4 16,-7 5-5-16,-22-1 6 15,-12 1-5-15,-5-3 2 16,11-12-2-16,7-13 4 16,12-11-3-16,9-10-2 15,1-4-10-15,31-5-58 16,13-24-2-16,7-11-185 0</inkml:trace>
  <inkml:trace contextRef="#ctx0" brushRef="#br0" timeOffset="40543.45">26113 14654 598 0,'-33'-3'7'0,"10"3"5"16,14 0 37-16,4 0-20 16,0 5-14-1,0 15-9-15,-1 8-6 16,-2 11 2-16,-1 9 1 0,2 2 4 15,4 5 10-15,3-3-2 16,0-2-3-16,0 0 0 16,5-3-4-16,11-1-7 15,5-3 5-15,4-6-6 16,5-3 2-16,5-5-4 16,6-8 4-16,8-6-6 15,11-6 4-15,11-9-1 0,5 0 0 16,4-14 1-16,-3-10-10 15,-10-6 9 1,-8-4-10-16,-10-6 8 16,-13-2-5-16,-9-1 10 0,-12 0-2 15,-10-3 4-15,-5 2 1 16,0-2-2-16,-10-4 10 16,-14 2-4-16,-10 0-1 15,-8 2-1-15,-11 7 11 16,-8 5-8-16,-9 9 5 15,-11 10 7-15,-4 12-8 16,3 3-5-16,12 6-8 16,17 9 4-16,17 0-6 15,14-3-1-15,11-1-26 16,11 3-30-16,0-4-54 16,2-1-209-16</inkml:trace>
  <inkml:trace contextRef="#ctx0" brushRef="#br0" timeOffset="41426.72">25077 14507 299 0,'-17'0'93'16,"3"0"-67"-16,4-2 52 15,7-1-21-15,2 2-14 16,1 0-22-16,0-1-1 15,0 1-6-15,0-2 2 0,4-5-12 16,20-10-3-16,7-7 5 16,7-4-4-16,-1 2 0 15,-3 6-3-15,-1 10 1 16,-4 7-1-16,-4 4 0 16,-3 8-2-16,-7 15 2 15,-3 8-8-15,-8 4-3 16,-4 4 0-16,-1-1 4 15,-15-5 7-15,-4-4 0 16,-2-3 2-16,1-10 0 16,6-2 3-16,3-9-2 15,8-3 8-15,4-2 0 16,0 0-7-16,0 1-8 0,16 5-8 16,9 0 15-16,4 5-5 15,1 1 5-15,-8 3-2 16,-6 0 3-16,-13 5-2 15,-3 0 1-15,-16 2 4 16,-15 0 2-16,-4-4-3 16,1-2-4-16,3-7 7 15,5-4-7-15,4-5 0 16,1 0-5-16,2 0-28 16,2 0-77-16,1-9-183 15</inkml:trace>
  <inkml:trace contextRef="#ctx0" brushRef="#br0" timeOffset="42362.55">25036 14295 477 0,'-10'-4'16'16,"4"3"32"-16,6 0 18 16,0-1-30-16,0 2-23 0,0 0-5 15,0 0-2 1,0 0 7-16,0 7 1 15,-7 31 3-15,-10 16-4 16,-7 15 9-16,2 8-9 0,4-5-4 16,2 0-4-16,1 0-1 15,-3-2 4-15,3-2-3 16,3-12 1-16,5-11-3 16,4-8 2-16,1-10-6 15,2-9 1-15,0-7-2 16,0-7 2-16,0-1-23 15,2-3-31-15,13-4-10 16,4-17-44-16,-10-8-116 16</inkml:trace>
  <inkml:trace contextRef="#ctx0" brushRef="#br0" timeOffset="43114.85">24341 14658 281 0,'-20'-11'160'16,"9"4"-133"-16,6 3 49 15,5-6-31-15,0 0-23 16,0 1-16-16,8-5-1 0,8 0 0 16,3-1 5-16,2 1-5 15,0 4 1-15,0 4-4 16,-5 5 1-16,-2 1-3 15,-1 0 4-15,-1 20 0 16,-5 16 3-16,-7 8 3 16,0 9-5-16,-14 0-2 15,-8-8 0-15,-1-8 1 16,-1-4-4-16,5-10 3 16,7-8 1-16,4-6 4 15,7-6 13-15,-1-3-8 16,2 0-8-16,0 0-13 0,11 0 2 15,16 0 8-15,4 0 6 16,2 0 0-16,-2 0 1 16,-3-6-3-16,0 2-3 15,-2-1 5-15,-2 2-5 16,-5 1 1-16,-1 0-4 16,-5 2 5-16,-1 0-7 15,2 0 5-15,-1 0-4 16,2-1 4-16,-5 1-7 15,1 0-15-15,1 0-28 16,-3 0-39-16,-9 1-115 16</inkml:trace>
  <inkml:trace contextRef="#ctx0" brushRef="#br0" timeOffset="44868.17">23972 15318 223 0,'-5'3'12'0,"4"-1"1"16,1 0 22-16,0-2 0 15,0 0-18-15,0 0-7 16,0 0 13-16,0 0 6 15,0 0 0-15,0 0 0 16,0 0 1-16,0 0 3 16,0 0-3-16,0 0-1 15,-2 0-9-15,2 0-4 0,0 0-7 16,0 0-2-16,0 0 1 16,-1 0-6-1,1 0 4-15,0 0-6 16,0 0 7-16,0 0-6 0,0 0 3 15,0 0 1-15,0 0-1 16,0 0-1-16,0 0-3 16,0 0 3-16,0 0-3 15,0 0 5-15,0 0-7 16,0 0 6-16,0 0-5 16,0 0 2-16,0 0 0 15,0 0-4-15,0 0 4 0,0 0-4 16,0 0 0-16,0 0-2 15,0 0-31 1,1 1-29-16,5 0-88 16,-3 3-181-16</inkml:trace>
  <inkml:trace contextRef="#ctx0" brushRef="#br0" timeOffset="46023.24">24317 16013 375 0,'-15'-1'87'16,"9"-1"-82"-16,3 2 35 16,3-1 25-16,0 1-36 0,0 0-23 15,0 0-6-15,0 0 0 16,0 0-1-16,0 0 3 15,0 0-2-15,6 0 4 16,8 1 11-16,4 5-4 16,2 1 0-16,7 2-5 15,3 4 5-15,3-1-5 16,2 0 1-16,0 0-4 16,-3-4-1-16,3 1 0 15,-1-2-1-15,0-3 1 16,-1 2 0-16,4-2-2 15,-1-4 0-15,3 4 2 0,3 0-2 16,-1 0 1-16,-1 3-2 16,1 0 1-16,-1-1 2 15,-2-1-3-15,1-1 2 16,-1-2-1-16,-3 1 2 16,5-3-6-16,-4 0 5 15,0 0 0-15,-2 0 1 16,2 0-4-16,-3-3 3 15,4-7-1-15,-1 0-1 16,-2-1 0-16,0-4 2 16,-1 0-1-16,0-2-2 15,0-1 4-15,-4 0-3 0,3-3 2 16,-4-1 0-16,-3 1-2 16,3 0 2-16,-1-4-1 15,1-2-2-15,2-1 5 16,-2-1-3-16,-2 0 1 15,2 0 0-15,-2-5-1 16,-1 1-1-16,-3 3 3 16,-2-4-3-16,-1 2 5 15,2 0-4-15,-2-1 5 16,-4 6-4-16,0 5 3 16,-3 5-6-16,-6 5 3 15,0 4 1-15,-3 2-2 16,-2 3 1-16,1 0-3 0,-2-1 3 15,1 0-2-15,2-1 2 16,2-1-9-16,2-2-13 16,1-2-11-16,-4 0-24 15,-1-1-74-15,-3-1-57 16</inkml:trace>
  <inkml:trace contextRef="#ctx0" brushRef="#br0" timeOffset="46366.9">25864 15395 580 0,'-13'4'15'16,"7"-2"-9"-16,6-2 39 16,0 0-21-16,10 3-22 15,19 0-7-15,11-3 9 16,5 0-1-16,-1 0-1 15,-6 0-3-15,-7 0 3 16,-13 0-1-16,-9 0-1 16,-8 0 0-16,-1 0 0 15,0 8 6-15,0 21 3 16,-17 11 13-16,-5 10 5 16,3 2-6-16,9-7-7 15,3-1-6-15,5-3-3 0,2 1-7 16,0-3 6-1,0-5-6-15,10-4-9 0,5-7-37 16,-2-7-67 0,-10-7-167-16</inkml:trace>
  <inkml:trace contextRef="#ctx0" brushRef="#br0" timeOffset="47126.87">25445 16348 616 0,'-20'-8'16'0,"7"5"1"16,13 2 28-16,0 1-2 15,0 0-24-15,0 0-16 16,0 0 0-16,0 0-3 16,0 9 4-16,6 14-3 15,7 9 11-15,1 4-3 16,2 2-5-16,-6-8-2 16,-2-5 1-16,-1-6-1 15,-2-5-4-15,-2-2 5 16,0-3-5-16,0-5 3 15,1 2-4-15,-2-4 1 0,4 0-18 16,7-2-27-16,4 0-42 16,0-16-100-16</inkml:trace>
  <inkml:trace contextRef="#ctx0" brushRef="#br0" timeOffset="47687">25713 16665 346 0,'-29'12'209'0,"6"2"-202"16,4-3 26-16,2 0 22 0,-1-2-37 16,0-1-9-16,-4-2-7 15,-5-1 0-15,-7-1-1 16,-7-2 2-16,-11-2 2 15,-7 0-2-15,-5-16 13 16,-2-6-10-16,4-6 9 16,2-8-12-16,12-4 3 15,7-8-4-15,12-3 1 16,13-1-2-16,6 2 1 16,10 3-1-16,0 6-1 15,5 2 0-15,16 3-2 16,6 1 0-16,9 1 0 0,7-1 3 15,3 0-5-15,3 7 4 16,2 2-1 0,4 3 0-16,-1 11 3 15,-2 5-4-15,-4 7 2 0,-2 0-3 16,-3 3 6-16,-3 13-7 16,-1 7 6-16,-3 5-5 15,-5 5 7-15,-4 10-3 16,-6 9 1-16,-8 5 3 15,-1 0-3-15,-6 0 2 16,-6 2-3-16,0-7 2 16,-5-2-1-16,-13-7-1 15,-2-10 2-15,-3-4-3 0,2-3 1 16,4-12-2-16,7-2-8 16,6-10-25-16,1-2-34 15,2-2-133 1</inkml:trace>
  <inkml:trace contextRef="#ctx0" brushRef="#br0" timeOffset="51559">26113 14693 294 0,'0'0'39'0,"0"0"3"16,0 0 24-16,0 0-10 16,0 0-25-16,0 0-17 15,0 0-1-15,0 0-4 16,0 0-1-16,0 0-3 15,0 0 5-15,0 0-5 16,0 0 2-16,0 0 3 16,0 0-1-16,0 0 4 15,0 0 0-15,0 0 3 16,-6 0-3-16,-1-3-5 16,1-4-5-16,-2 2-1 15,1-2 5-15,-1-1-7 16,1-1 3-16,1 1-5 0,2-7 3 15,-1-1 0-15,-2-2 4 16,0-3-4-16,-4 3-1 16,0-3 2-1,0 2 0-15,-1-1 2 0,1 1-6 16,-2-2 8-16,-2 2 1 16,-3 0-1-16,0-3-6 15,2 3 7-15,-2 1 3 16,1 0-9-16,-3 2 2 15,0 2-1-15,-2-2 1 16,1-1-3-16,3 2 2 16,0 0-3-16,2-2 4 0,0 2-4 15,-1-1 1-15,2 3 1 16,1-3-3-16,-1 2 4 16,-2 0-3-1,4-2 4-15,-5-1-7 0,3-4 6 16,-1 3-3-16,-1 2 2 15,4-1 1-15,-1 2-4 16,2 1 4-16,-2 0-2 16,-1 1 0-16,-3 4-5 15,0-1 10-15,0 3-5 16,-1 0-2-16,1 0 4 16,-3 0-2-16,0 0 1 15,5 3-1-15,-2-3 2 16,0 1-4-16,0 1 3 15,-4-1-1-15,1 2 2 16,-1 0-4-16,-2 0 3 16,2 0-1-16,-4-2-1 0,-1 3 2 15,0 2-2-15,1-1 5 16,1 0-5-16,-2-1 2 16,-1-1 0-16,-1 2 0 15,4 1-1-15,-5 1 1 16,0 0 1-16,5 0-5 15,1 0 5-15,5 0-4 16,5 0 3-16,2 0-2 16,1 0 4-16,-2 0-5 0,-1 0 4 15,0 0-2 1,-3 4 0-16,0 2 2 16,-2 1-4-16,-5 2 4 0,0 1-3 15,-5 1 4-15,0 2-5 16,-1-5 4-16,3 5-2 15,3-4 0-15,2-2 1 16,0 2-2-16,-1-2 3 16,0 1-2-16,-1 3 1 15,1-2-2-15,-2 3 4 16,3 0-5-16,-3 1 3 16,0-1-2-16,0 7 1 15,-2-1 2-15,-1 0-4 16,4 2 3-16,1-3-2 15,2 1 2-15,0 2-1 16,-3-1 0-16,4 1-2 0,-3 2 2 16,2 1 1-16,-1 0-2 15,-2 3 3-15,0-1-5 16,2 1 4-16,4 1-2 16,4-4 3-16,2 2-3 15,-2 0 2-15,2 2-3 16,-3-1 2-16,6-2 0 15,0-2-2-15,3-4 4 16,3-1-3-16,-3 1 1 16,5 4-1-16,-1 4 1 15,1 9 2-15,1 2-3 16,0 4 3-16,0 4-5 0,0-3 5 16,0 2-2-16,0-3 2 15,0-4-3-15,0 1 3 16,0-5-2-16,-3-6-2 15,1-7 3-15,2-8-3 16,-1-5 4-16,1-3-4 16,0-4 2-16,0 0-6 15,0 0-12-15,0 0-26 16,0 0-5-16,-2-2-34 16,1-10-19-16,-4-8 16 15,-5-1-60-15</inkml:trace>
  <inkml:trace contextRef="#ctx0" brushRef="#br0" timeOffset="51971.9">23610 14958 228 0,'-11'-4'37'15,"5"-2"22"-15,3 4 9 16,2 1 9-16,1 1-16 16,0 0-29-16,0 0-6 15,0 0-6-15,0 0-10 16,0 9-3-16,0 23-3 15,0 6-1-15,3 6-5 16,6-4 8-16,4-16-9 16,1-4 4-16,-1-3-1 15,-1-7 0-15,-3-2 4 0,0-2-4 16,-2-4 3-16,2-2-7 16,6 0 5-16,8 0-3 15,9-16 10-15,11-11 5 16,8-7 5-16,3-5-11 15,-5 7-4-15,-3 4 3 16,-10 7-7-16,-9 10 4 16,-11 4-6-16,-9 4 6 15,-4 3-3-15,-3 0 2 16,0 0 4-16,0 0 16 16,0 0-2-16,0 0-11 15,0 0-6-15,0 0-5 16,0 0-5-16,9 0-62 0,12 0-16 15,1-7-108-15</inkml:trace>
  <inkml:trace contextRef="#ctx0" brushRef="#br0" timeOffset="53035.74">24112 13636 303 0,'-6'-2'30'16,"1"-3"26"-16,1 0-1 15,-1-1 0-15,2 2-16 16,3 0-18-16,0-2-3 16,0-8-8-16,0 1 0 15,8-6-6-15,7 0 0 16,-2 6 2-16,3 1 1 16,-1 5-3-16,2 3-3 0,-4 4 3 15,2 0-7 1,-1 4 6-16,-1 17-3 15,-4 11 9-15,-8 3-7 16,-1 2 1-16,-1 1-6 0,-15-8-5 16,0 0 8-16,-4-1-3 15,2-5 3-15,-2-4 0 16,7-4 2-16,3-8-4 16,4-5 7-16,3-3 1 15,3 0 4-15,0 0 2 16,0 0-5-16,0 0-2 15,0 0-5-15,1-7 5 16,14-3-5-16,3-1 5 16,6 1-2-16,7-2 7 15,-1 0-4-15,4-1-1 16,-3 2 2-16,-1 1-7 0,-6 3 5 16,-9 1-7-16,-3 4 4 15,-6 2-3-15,-5 0 2 16,2 0-1-16,-3 0 1 15,0 0 1-15,0 0-5 16,2 0 6-16,2 0-5 16,4 0 1-16,3 0-2 15,1 0-17-15,3 1-29 16,-4 0-39-16,-2-1-106 16</inkml:trace>
  <inkml:trace contextRef="#ctx0" brushRef="#br0" timeOffset="53900.24">24492 13963 448 0,'-11'0'18'15,"2"0"-9"-15,3 0 17 16,2 2 22-16,-2-1-21 16,-5 3-14-16,-5 3-7 15,-2 0 3-15,-3 4 8 0,-6 1 4 16,1-3-1-16,-4 2-3 16,0-4 2-16,-1-1 1 15,0-2-1-15,-4-4-7 16,4 0-2-16,-2 0-5 15,2-11-1-15,1-3 2 16,-1-5-5-16,4-5 4 16,0 0-7-16,3-2 5 15,0-2-4-15,4-4 3 16,3 2-2-16,2-1 0 16,3 2 0-16,1 1 1 15,2 1 4-15,0 2-4 16,1 0 4-16,5-1-4 0,2-1 2 15,1-1-4-15,0 3 1 16,0-2-1-16,10 0 1 16,1 1 3-1,1-2-7-15,1 4 7 0,2-2-6 16,4 1 3-16,2 0-2 16,-3 0 5-16,-2 5-6 15,-4 1 4-15,1 5 0 16,-1 0-1-16,1 3-1 15,1 2 0-15,4-4 1 16,3 4-3-16,4 1 3 16,1 2 2-16,5 4-5 0,3 0 3 15,3 2-1-15,1 0 2 16,-2 4-1-16,0 12 3 16,0 2-6-1,-4 3 2-15,0 4 1 0,-2 0 1 16,-3 0 2-16,0 4-5 15,-5 1 4-15,1 5-2 16,-3 4 4-16,-5 3-6 16,-3 0 7-16,-6-3-7 15,-6-2 5-15,0-1-2 16,-16 1 2-16,-11 3-3 16,-3 0 2-16,-4 2 3 15,-2-6-7-15,5-1 5 0,3-6-6 16,5-6 7-1,8-5-6-15,3-6 3 16,2-1-3-16,0-2 3 16,0 0-7-16,-3 3-40 0,4 7-41 15,-1 5-83-15,-2 1-246 16</inkml:trace>
  <inkml:trace contextRef="#ctx0" brushRef="#br0" timeOffset="58467.25">24311 14977 441 0,'-9'4'46'0,"5"-2"-36"0,4-1-3 16,0-1 30-16,0 0-5 15,0 0-20-15,0 0-17 16,15 0 5-16,9 0 4 15,7 0-3-15,5 0 5 16,4 0-3-16,0 0 1 16,-3 0-5-16,-2 0 3 15,-4 0-3-15,-4 0 3 16,-7 0-1-16,-5 0 0 0,-1 3 1 16,-8-1-4-1,-3-2 5-15,-2 2-6 16,-1-2 11-16,0 0-2 15,0 0 8-15,-15 0-4 0,-13 0-4 16,-5 4-3-16,-4-1-1 16,-3 3 3-16,5-1-3 15,6-2 2-15,3 1-2 16,10-1 6-16,3-1-3 16,5 0-1-16,7-2-4 15,-1 0 2-15,2 0-1 16,0 0-2-16,0 0 2 15,0 1-9-15,3 1 4 0,18 1-3 16,7-2 9 0,5 0-5-16,1 1 4 15,4-2 0-15,-3 0-1 0,0 0 1 16,-6 0-3-16,-3 0 4 16,-6 0-3-16,-3-2 3 15,-4 1-6-15,-4 1-20 16,2-1-25-16,-4 1-52 15,-3 0-19-15</inkml:trace>
  <inkml:trace contextRef="#ctx0" brushRef="#br0" timeOffset="61680.04">24476 16023 112 0,'-6'2'48'0,"1"0"-46"16,3-1 6-16,2-1 4 15,0 0-4-15,0 0-9 16,0 0-3-16,0 0 0 16,0 0 2-16,0 0 5 15,0 0-2-15,2 0 2 16,-2 0 0-16,0 0 4 0,0 0-2 15,0 0 1-15,0 0-6 16,0 0-13-16,-5 0-3 16,-2-4 8-16,-2-2-3 15,-2 4-3-15,1-5 10 16,-1 0 2-16,0-2 3 16,0 2-2-16,1-2-37 15</inkml:trace>
  <inkml:trace contextRef="#ctx0" brushRef="#br0" timeOffset="61879.51">24326 15945 20 0,'-1'-2'13'0,"1"1"-7"15,0-2-2-15,0 2-3 16,0-3 2-16,0 2-3 16,0 2 1-16,0-1-1 15,0 1 2-15,0 0-3 16,0-2 3-16,0 2-1 15,0 0 4-15,0 0-2 16,0 0-3-16,0 0 2 16,3 0-7-16,3 0-9 15</inkml:trace>
  <inkml:trace contextRef="#ctx0" brushRef="#br0" timeOffset="67771.34">26022 14493 315 0,'-1'3'11'0,"-2"-3"-11"16,0 0 5-16,3 1-5 15,0-1 3-15,0 0-10 0,0 4-1 16,0 3 5-16,3 1 3 16,4 4 1-16,-1-1-2 15,-2 1 2-15,1 1-2 16,-3-1-10-16,1 2-24 16,-2 0 9-16,1-4-10 15,-2-3 30-15,0-4 6 16,0-3 2-16,0 0 9 15,0 0 9-15,0 0 13 0,0 0-13 16,0 0 3 0,0 0-3-16,0 0-3 15,0 0-2-15,0-3-2 0,-2-4-2 16,-2-3-11-16,-3 0 5 16,-1-2-8-16,0-5 7 15,-1-4-5-15,-1-4 2 16,0-7-3-16,-5-7-12 15,1-4 5-15,2-1-25 16,-4-1 12-16,1 6 18 16,0 3 5-16,-1 4-2 15,-4 6 4-15,1 1-4 16,1 3 2-16,-1 0 0 16,-2-1 4-16,2 3 1 15,-2 0-1-15,-1-1 7 16,4 5-5-16,-2-1 7 0,1 2-4 15,-3 2-3-15,-2-1-6 16,-4 2 4-16,-2-1-3 16,2 5 0-16,-1-1 1 15,1 1-2-15,1-2 0 16,-2-2-2-16,1-2 3 16,0 0-4-16,-2 1 3 15,0-1-2-15,-1 4 0 16,-3 0-2-16,-2 0-1 15,-2 6 3-15,0-2-4 16,1 3 7-16,1 2-5 16,2 0 4-16,-1-2-1 0,6 1 1 15,-1-2-1-15,2 0 0 16,4 0 4-16,-1 0-8 16,-2-1 6-16,3 1-3 15,-5-1 2-15,-3 3-4 16,1 2-3-16,1 0-3 15,5 0 5-15,-4 0 5 16,3 2-6-16,-3 9 9 16,-1 0-8-16,1 2 6 15,-4 2-4-15,-1 3 6 16,-2 4-6-16,-3 0 4 16,7 1-4-16,2-4 0 15,6-2 6-15,-2 0-6 0,3 0 5 16,-1 6-6-16,3-2 5 15,0 1-6-15,3 0 6 16,5-2-2-16,1 5-2 16,3 1 1-16,0 5-5 15,-3 2 0-15,0-2-10 16,2-1 12-16,-5-2 0 16,1-4 5-16,-2 2-2 15,-3 0 2-15,-1 3-1 16,0 3-1-16,0-2 3 15,-1-4-5-15,2-1 5 16,3-1-4-16,-1 3 3 0,7 2-2 16,1 2 2-16,-3 4-1 15,5-1 0-15,1 1 1 16,0-4-1-16,4-3 3 16,2-4-6-16,0-7 6 15,0-6-5-15,0-4 5 16,-2 4-3-16,1 0 1 15,1-1-1-15,-4-1 0 16,4-3 2-16,0-5-4 16,0 1 2-16,0-2-5 15,0 0-53-15,-5 0-109 16</inkml:trace>
  <inkml:trace contextRef="#ctx0" brushRef="#br0" timeOffset="68056.2">23741 14651 288 0,'-8'0'6'16,"8"0"-2"-16,0 10 2 16,0 25-4-16,11 15 1 15,9 10-1-15,5 0 0 16,4-6 2-16,-2-11-6 15,0-12 4-15,-6-10-6 0,-5-12 7 16,-1-6-7 0,0-3 2-16,3 0-2 15,5-15 4-15,7-11 0 16,3-8 5-16,1-4-1 0,5-5-14 16,-3 6-25-16,-6 3-70 15</inkml:trace>
  <inkml:trace contextRef="#ctx0" brushRef="#br0" timeOffset="68503.02">24205 13986 320 0,'-4'0'11'16,"1"0"-10"-16,3 0 8 16,-2 0 0-16,2 0 2 15,0 0-12-15,9-3-13 16,18-9 7-16,14-4 13 15,11-5-4-15,4-4-2 16,2 2 3-16,-4 3-5 16,-8 6-11-16,-13 9-81 15</inkml:trace>
  <inkml:trace contextRef="#ctx0" brushRef="#br0" timeOffset="68680.53">24257 13953 496 0,'-56'0'8'0,"20"0"-3"16,18 0-1-16,11 0 4 16,7 0-3-16,22 0-15 15,31 2-4-15,30 0 16 16,21-2-8-16,11 0-39 16,1-6-59-16,-13-5-185 15</inkml:trace>
  <inkml:trace contextRef="#ctx0" brushRef="#br0" timeOffset="82499.14">16815 7417 344 0,'0'4'9'0,"-3"-4"-3"0,3 1 0 15,0-1 14-15,0 0-9 16,0 0-6-16,0 0-5 15,0 3 1 1,0 3-2-16,0 1 4 0,0 0 4 16,0-1 5-16,0-3-4 15,0 2 4-15,2 0 2 16,1-1-7-16,3 0 2 16,-1 2-5-16,3-2 4 15,-2 2-4-15,0-3 2 16,0 2-4-16,4 0 1 15,2 0-1-15,6 2 1 0,0-3 4 16,6-1-3 0,1-2 4-16,4-1-6 15,3 0 3-15,4 0-3 16,0 0 1-16,1 0-2 0,2-2-2 16,-4 0 4-16,1 0-4 15,-3 2 3-15,1 0-3 16,1 0 2-16,2 0 0 15,4 0 0-15,0 0-1 16,-2 0 0-16,-2 0 1 16,0 0-2-16,-1 0 3 15,-2 0-3-15,-1 0 3 16,3 0-4-16,-1-2 3 0,5-4-1 16,4 1 0-1,-1-2 0-15,4 1 1 16,1 0-1-16,0 2 0 15,1 2 3-15,-3-3-6 0,5 3 3 16,0-4 0-16,1-4 1 16,6-1-2-16,0-3 1 15,-2 0 0-15,2 1 0 16,-4 1 3-16,-2 1-5 16,3 4 5-16,-4-1-6 15,-3 3 6-15,-3 2-4 16,-4 0-1-16,-5 3 4 15,-4 0-2-15,-2 0 1 16,-5 0-1-16,-1 0 0 16,-3 0-3-16,0 0 6 15,-2-3-6-15,1 2 6 0,-4-2-3 16,1 2-3-16,-4 1 6 16,-1 0-3-16,-3 0 0 15,-2 0-1-15,-2 0 3 16,-4 0-4-16,-1 0 3 15,2 0-2-15,2 1-3 16,-1 11-42-16,-1 2-45 16,-2-5-286-16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49:31.1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14760 4146 478 0,'-19'-9'10'0,"9"-1"-3"16,3 6 13-16,4-1 33 16,2 4-4-16,1-2-19 15,0 2-8-15,-2 1 3 16,2 0 0-16,-1 0-5 0,-5 0 0 16,-9 0-4-1,-3 0-9-15,-6 0-11 16,-4 0 8-16,1 1-7 15,2 9 11-15,1-2-11 0,6 3 6 16,1 1-3-16,1 4 3 16,-1 8-1-16,-1 4-6 15,0 8 8-15,1 7-3 16,4 1 0-16,3 5-3 16,1 3 4-16,3 0-4 15,3 1 4-15,3-1-3 16,0-4 0-16,0 0 1 15,15 2-3-15,6-4 6 16,7-3-7-16,5-1 4 16,5-3-1-16,3-4 2 15,-1 0-2-15,4-4 2 0,1-4-2 16,3-5-1-16,0-7 6 16,4-7-6-16,4-5 0 15,4-3 1-15,2-1 6 16,2-15-10-16,-6-6-1 15,-5-6-4-15,-7-4-2 16</inkml:trace>
  <inkml:trace contextRef="#ctx0" brushRef="#br0" timeOffset="1303.78">14693 4087 178 0,'-15'-3'20'0,"-1"0"17"15,10 2 48-15,3 1-3 16,1 0-27-16,2 0-20 15,-1 0-1 1,1 0-7-16,0 0-7 0,0 0-6 16,0 0-9-16,0 0-3 15,0 0-6-15,0 0 1 16,10 0-5-16,11 0 9 16,0 1-1-16,6 2 0 15,-2 0 4-15,7-1-4 16,2 2 2-16,-3 2-2 15,3-2 0-15,3 2 0 0,-1-2 3 16,1-1-6 0,1 0 5-16,-2 1-2 0,-2 3 0 15,-1 2-1 1,-4 5 1-16,1 6 0 0,-3 0 0 16,-3 5 2-16,-1 2-3 15,0-1 2-15,-4 2-2 16,4 0 0-16,-7 2 0 15,0 4 2-15,-2 4-2 16,-6 7 1-16,-3 8-2 16,-3 0-2-16,-1 1 9 15,-1-6-7-15,0-1 5 16,0-3-4-16,0-3 4 0,-3 0-3 16,-9-6 3-1,-1-1-4-15,-6-5 2 16,-6-1 6-16,-4-2-5 15,-7-1 3-15,-4-2-3 0,1 1-1 16,5-4-1-16,7-6 2 16,12-4-3-16,12-8-2 15,3-2-28-15,0 0-113 16,10-12-179-16</inkml:trace>
  <inkml:trace contextRef="#ctx0" brushRef="#br0" timeOffset="2063.05">15030 4385 474 0,'-27'-5'10'16,"-4"2"3"-16,-1 3 29 16,4 0-5-16,0 0-1 15,7 3-17-15,2 3-4 16,6 1-4-16,3 0 1 15,6-1-8-15,2 4-5 16,2 4-2-16,0 5 2 16,5 9-3-16,13 0 2 15,3 1-3-15,5-3-6 16,1-1-4-16,-3 2 1 16,-2-3 1-16,-10-2 3 15,-4-5 1-15,-8-8 3 0,0-2 0 16,-8-3 21-16,-19 3 20 15,-8-1-13-15,-4 0-1 16,1-6-8-16,6 0-2 16,5 0-7-16,9 0-5 15,11 0-2-15,7-12-19 16,0-8-70-16,7-10-175 16</inkml:trace>
  <inkml:trace contextRef="#ctx0" brushRef="#br0" timeOffset="3999.05">15444 4284 447 0,'-14'2'19'0,"-1"-2"-18"15,11 0 6-15,3 0 14 16,1 0 30-16,-2 0-32 15,2 0-10-15,0 0-7 0,0 0 5 16,0-6-7-16,10-11-4 16,13-8 15-16,11-10-7 15,11-5-1-15,11-2 0 16,11-5 1-16,8-3-1 16,8-5-1-16,0-1 0 15,2-1 0-15,-6 1-3 16,-3 2 0-16,-12 4 4 15,-6 4-4-15,-5 1 0 0,-6 2 1 16,0 1 1 0,-6 6-1-16,-13 10 1 15,-8 9-1-15,-13 10 0 16,-1 4 0-16,-6 3 0 0,0 0 3 16,0 0-2-16,0 0 2 15,0 0-1-15,0 0 4 16,-12 0-17-16,-7 0-46 15,-11 0-65-15,-10 0-308 16</inkml:trace>
  <inkml:trace contextRef="#ctx0" brushRef="#br0" timeOffset="4271.32">16166 3344 546 0,'0'-5'12'16,"0"1"-16"-16,0 4 6 0,9 0-10 15,16 0-4-15,10 0 13 16,8 0 2-16,0 0-1 16,-1 9 0-16,-4 6 2 15,-5 6-3-15,-7 5 2 16,-9 6 0-16,-11 4-1 16,-6 6 0-16,-7 6 5 15,-18 0-4-15,-5-2 3 16,3-8-2-16,3-6-4 15,5-9 5-15,10-10-6 16,9-6-21-16,7-7-84 16,21-13-21-16</inkml:trace>
  <inkml:trace contextRef="#ctx0" brushRef="#br0" timeOffset="5026.3">16825 2871 441 0,'-32'-7'14'15,"2"7"-13"-15,2 0 10 16,1 2 14-16,2 10 18 16,4 9-22-16,0 8-11 0,5 7-6 15,-2 12-1-15,4 4 10 16,3 5-8 0,3 6 0-16,5 1-2 15,3-1 4-15,0-3-5 0,11-4 2 16,16-9-1-16,12-2-4 15,11-7 4-15,5-8-2 16,7-8 3-16,3-6-5 16,0-9 4-16,4-5-2 15,0-2 3-15,-2-6-4 16,1-17 3-16,-3-7-3 16,-7-11 1-16,-6-5 0 0,-11-1-3 15,-12-4 7-15,-11 0-6 16,-7-1 4-16,-8-5-4 15,-3 1 4-15,0-6 0 16,-17 3 2-16,-13 1 0 16,-11 2 8-16,-6 11 0 15,-11 4 11-15,-6 11-12 16,-1 7 3-16,-6 10 0 16,5 7-9-16,3 6-5 15,11 0 0-15,9 6-2 16,10 6 2-16,11-1-5 15,8 0 0-15,13 0-25 16,1 5-23-16,17-1-15 0,21-3-54 16,8-9-52-1</inkml:trace>
  <inkml:trace contextRef="#ctx0" brushRef="#br0" timeOffset="5618.87">17784 3178 365 0,'-15'0'13'0,"9"-3"-7"15,1 1 33-15,3 0 13 16,2 2-10-16,0 0-23 15,0 0-18-15,0-1 3 16,14-2-7-16,13-2 5 16,7-4 7-16,11 0 19 15,9-1-13-15,8 0-8 16,14-1 7-16,16-1-10 0,16-4 1 16,17 0 0-16,16-2 7 15,14 2 0-15,3 5-8 16,3 4-1-16,-6 6 1 15,-14 1-3-15,-7 0 0 16,-12 0 1-16,-10 0-3 16,-18 4 4-16,-18 3-6 15,-21-2 6-15,-25 0-3 16,-13-3 0-16,-12 2-1 16,-5-4 3-16,0 0 4 15,0 0 1-15,0 0 1 16,-6 0-9-16,-9-2-34 0,-2-15-78 15,-5-8-213-15</inkml:trace>
  <inkml:trace contextRef="#ctx0" brushRef="#br0" timeOffset="5891.27">19728 2695 613 0,'0'-3'-22'16,"0"3"1"-16,5 0 6 15,13 1 16-15,6 19-2 16,1 5 4-16,2 5 5 16,-8 5 1-16,-2-1-8 15,-13-1 2-15,-4 0 6 0,-14 3 0 16,-27 5 11-16,-13 3-5 16,-8 1-5-16,2-5-6 15,11-5 7-15,13-8-5 16,16-9-2-16,13-4-5 15,7-1-4-15,29-4-16 16,24-7-33-16,17-2-94 16</inkml:trace>
  <inkml:trace contextRef="#ctx0" brushRef="#br0" timeOffset="6434.82">20189 2686 257 0,'-52'3'391'16,"7"3"-392"-16,8 9 1 15,7 5 6-15,3 5 10 16,8 8-4-16,4 9-2 15,10 5-5-15,5 6 1 16,0 4-7-16,17 0 4 16,8 0-3-16,12 3 2 0,8-5-4 15,12-2 6-15,8-9-4 16,7-9 0 0,5-10 0-16,1-14 0 0,-4-11-4 15,-4 0 2-15,-4-25 3 16,-7-13-9-16,-7-8 9 15,-7-5-3-15,-8 1 5 16,-11-4 0-16,-6-3-2 16,-4-3 1-16,-6-5-1 15,-6-2 7-15,-4-4-2 16,0 2 6-16,-16 1 9 16,-17 6-5-16,-10 10 16 15,-18 8-21-15,-18 11-2 0,-18 15-5 16,-15 12-2-16,-10 6-4 15,6 12 6 1,25 10-5-16,30-1 3 16,28 4-8-16,24 4-2 0,9 7-17 15,21 4-23-15,33-2-22 16,25-6-59-16,13-12-169 16</inkml:trace>
  <inkml:trace contextRef="#ctx0" brushRef="#br0" timeOffset="7043.19">20944 3146 353 0,'-14'-11'16'0,"3"1"6"16,3 6 27-1,4 2 14-15,0-1-14 16,4 3-5-16,0 0-23 15,0 0-18-15,0 0-3 0,11 4-2 16,17 14 3-16,10 6 7 16,12 8 5-16,14 2 1 15,9 5 9-15,14 1-11 16,3-1-6-16,6 3 5 16,-1 1 3-16,1 3-7 15,-3 3 1-15,-2-2 3 16,-6-1-4-16,-9 2 3 15,-12-7-2-15,-10 1-2 0,-5-3 0 16,-10-4 8 0,-5-3-5-16,-3-2-2 15,-3-2-4-15,-2-1 4 16,2-1-4-16,0-2-2 0,-1-2 2 16,4 0-1-16,-3-5 2 15,-2-2-4-15,-5-5 0 16,-6-3 0-16,-6-4 1 15,-5-3 0-15,-4 2-2 16,0 0 3-16,0-1-11 16,-6 0-12-16,-21 1-38 15,-10-2-130-15,-5 0-149 16</inkml:trace>
  <inkml:trace contextRef="#ctx0" brushRef="#br0" timeOffset="7383.03">22435 3646 473 0,'10'14'-14'0,"2"6"41"16,6 8 36-16,-2 7-18 16,4 4-14-16,-1 6-10 15,-1 1-7-15,0 0-6 16,-3-2-4-16,-4-7-3 15,-5-9 3-15,-3-13-3 16,-3-8 2-16,0-4 6 16,-7 0 47-16,-30 1-4 15,-19 0-40-15,-16 0-7 0,-3-3-5 16,5-1 4-16,7 0 2 16,13 0-3-16,11 0-4 15,14 0 1-15,12 2-5 16,13 0-11-16,4 7-46 15,35 2-40-15,20-4 24 16,14-7-162-16</inkml:trace>
  <inkml:trace contextRef="#ctx0" brushRef="#br0" timeOffset="7882.67">23045 3724 585 0,'-32'-12'9'15,"8"8"24"-15,7 2 10 16,3 2 8-16,2 0-19 16,-2 1-12-16,-8 20-12 15,-5 14-5-15,-1 9 3 16,1 10 3-16,3 4-1 15,9 3-2-15,11 0-2 16,4-4 0-16,1-3-3 16,20-7-3-16,4-3 0 0,11-5 2 15,4-7-1-15,7-7 0 16,6-11-1-16,8-11 7 16,9-3-8-1,7-24 6-15,7-12-6 0,-8-11-4 16,-7-2 0-16,-16-1 4 15,-16 3 3-15,-10 0 3 16,-16 1-1-16,-11 3-3 16,0-3 5-16,-18 2-1 15,-18 1 6-15,-16 1-3 16,-21 6 6-16,-15 2-8 16,-15 6 1-16,2 8-4 0,15 6-2 15,20 5 3-15,29 6-3 16,18 3-4-1,11 0-28-15,3 6-44 16,-2 7-87-16,-3-11-360 0</inkml:trace>
  <inkml:trace contextRef="#ctx0" brushRef="#br0" timeOffset="8687.52">15721 4870 121 0,'-14'2'4'0,"10"-2"10"16,-1 0 25-16,2 0-6 16,0 0-19-16,-2-2-2 15,0-7-14-15,-5 0 4 16,-7-1-14-16,-1 0-44 16</inkml:trace>
  <inkml:trace contextRef="#ctx0" brushRef="#br0" timeOffset="9114.83">15360 4802 141 0,'-16'0'305'0,"7"0"-297"0,4 0 24 16,5 0 32-16,0 0-26 15,0 0-29-15,0 0-7 16,23 0-11-16,11 0 11 16,14 5-2-16,11 10 2 15,16 6 1-15,10 6-3 16,9 6 3-16,7 1 1 16,-1 1-4-16,-1-2 3 15,-2-3 0-15,-6-8-2 0,-9-5 1 16,-12-7 0-16,-16-3-1 15,-14-2 4-15,-12-2-3 16,-9 1 0-16,-10-3 0 16,-4 0 0-16,-4 3-1 15,1-3 0-15,0 2 0 16,-1-2 3-16,-1 1-3 16,2-2 0-16,-2 0-1 15,0 0-1-15,0 0 2 16,0 0-35-16,-8-6-46 15,-19-18-128-15</inkml:trace>
  <inkml:trace contextRef="#ctx0" brushRef="#br0" timeOffset="9382.79">16254 4748 575 0,'-12'-4'10'0,"8"1"-10"15,4 3 5-15,0 0-6 0,17 9-8 16,16 17 8-16,11 12 9 15,4 9-1-15,3 5-4 16,-6-1-1-16,-9 6 0 16,-10-7 3-16,-13-3-3 15,-13-4 2-15,-13-2 14 16,-21-1 22-16,-8-3-16 16,-1-5 6-16,1-6-13 0,10-9-8 15,8-5-2-15,13-7-7 16,11-5 4-16,0 0-12 15,33-5-73 1,15-26 4-16,9-12-133 0</inkml:trace>
  <inkml:trace contextRef="#ctx0" brushRef="#br0" timeOffset="9851.04">16918 4755 590 0,'-37'0'18'0,"7"0"-19"15,12 3 6 1,5 12 26-16,7 12-3 16,6 13-21-16,0 17-4 0,7 9-2 15,20 3 4-15,9-2 1 16,7-5-2-16,8-5-4 15,10-4 3-15,12-7 1 16,9-9-6-16,9-7 6 16,-2-14-3-16,-3-13-1 15,-8-3-3-15,-10-26 8 16,-7-23-5-16,-11-13 1 16,-11-13 2-16,-17-11-1 0,-12-8 3 15,-10-7-5 1,-22-1 1-16,-24 8-1 15,-11 18 5-15,-13 18-1 0,-9 19 8 16,-8 18 11-16,-8 17-1 16,0 4-6-16,1 19-12 15,14 13-2-15,17 6-4 16,24 4 0-16,22-2-3 16,17 3-27-16,19-1-28 15,29-9-9-15,17-12-102 16,8-18-261-16</inkml:trace>
  <inkml:trace contextRef="#ctx0" brushRef="#br0" timeOffset="10330.76">17886 5055 599 0,'-14'0'-2'16,"9"0"5"-16,5 0 5 0,0 0-6 15,21 0-14-15,19 0 11 16,21 0-1-16,21 0 7 16,21-5 2-16,14-6 2 15,16 0-1-15,19-1-1 16,13 0-4-16,6 4 9 16,5 1-6-16,-15 2 0 15,-17-1 0-15,-17 0-1 16,-26 2-1-16,-20-1 0 15,-26 0 0-15,-23 4 2 16,-19-1 0-16,-12 2 1 16,-1 0 38-16,0 0-11 15,0 0-10-15,0-2-13 0,-8-2-7 16,-9-2-6-16,-7-5-55 16,-9 0-78-16,-12-8-324 15</inkml:trace>
  <inkml:trace contextRef="#ctx0" brushRef="#br0" timeOffset="10592.06">19590 4659 615 0,'21'4'-40'16,"10"6"39"-16,2 7 0 15,1 4 22-15,2 7 2 0,-2 5 5 16,-1 3-11-16,-9 2-2 15,-10-3-3-15,-12 5-3 16,-2 0-1-16,-19 6 3 16,-11 2-6-16,-1-5 0 15,4-6-4-15,9-6 0 16,8-12 1-16,10-2-11 16,3-6-42-16,38-11-24 15,13-6-55-15,20-31-298 16</inkml:trace>
  <inkml:trace contextRef="#ctx0" brushRef="#br0" timeOffset="11064.8">20290 4542 641 0,'-61'0'7'16,"16"5"0"-16,16 7 6 16,6 13 22-16,5 13-31 15,9 15-3-15,9 9-1 16,0 8 1-16,20-2-2 16,17-1 2-16,9-5 1 0,11-3-4 15,8-8 3-15,7-10-3 16,1-9 3-1,1-10-4-15,-3-15 4 16,0-7-4-16,-1-18 3 0,-5-21 2 16,-4-16-8-16,-10-7 5 15,-15-6 2-15,-11-7-1 16,-13-3-1-16,-12 0 5 16,0 1-4-16,-25 8 7 15,-19 6 6-15,-21 10 7 16,-19 11 4-16,-12 17-10 15,-19 17 7-15,-1 8-11 16,12 14-5-16,24 5-4 0,30-3 1 16,28 5-9-16,20 8-2 15,2 11-6 1,39 9-29-16,24-5-31 16,18-14-97-16</inkml:trace>
  <inkml:trace contextRef="#ctx0" brushRef="#br0" timeOffset="11482.89">21133 5045 619 0,'-17'0'-2'0,"13"-2"9"15,4 0 1-15,6-4-6 16,31-5 1-16,29-10 11 16,26-10 8-16,20-6-4 15,13-8-9-15,15-3-5 16,10-3-1-16,5-4-1 15,-3-5-3-15,-13-5 4 16,-24 1-2-16,-25 2 0 16,-26 14-1-16,-25 14 2 15,-21 11 2-15,-9 7-3 16,-8 4 16-16,-1-4-2 0,0 3 3 16,-10 1-14-16,-2-1 1 15,-4 6-18-15,-4 5-45 16,-7 2-50-16,-10 3-104 15</inkml:trace>
  <inkml:trace contextRef="#ctx0" brushRef="#br0" timeOffset="11712.27">22347 4267 573 0,'4'-12'-7'15,"24"2"-6"-15,10 0 18 16,5 4-5-16,0 6 15 0,-4 2 0 15,-3 17 8-15,-11 6-2 16,-7 2 5-16,-9 5-1 16,-9 5 0-16,-15 8 4 15,-18 9-13-15,-12 6-10 16,-5-2-5-16,-10 2 1 16,-13 0-16-16,-15-10-100 15,-28-17-159-15</inkml:trace>
  <inkml:trace contextRef="#ctx0" brushRef="#br0" timeOffset="12610.91">17487 3630 549 0,'-15'-7'1'0,"9"0"2"16,5 5 14-16,1 2 30 15,0 0-19-15,0 0-22 16,0 0-1-16,0 0-7 16,7 0 0-16,19 8 0 15,12 10 5-15,13 6 0 16,2 1-1-16,10 5 4 16,0 4-4-16,2 2 3 0,5 4-2 15,6 6 5-15,8 2-3 16,11-2 5-16,8-1-4 15,10-4-2 1,3-4 2-16,8 0-3 0,-1 1 4 16,-4 2-7-16,-4 6 7 15,-15 1-6-15,-9 6 6 16,-7-1-6-16,-2-2 4 16,-6-6-2-16,2-6 0 15,1-5 1-15,1-6 3 16,-1-6 0-16,-8-5-7 15,-12-5 4-15,-13-1-4 16,-16-4 1-16,-15-3-1 0,-7-1 1 16,-6-2-1-1,-2 0 4-15,0 0 2 16,0 0-1-16,0 0 2 16,0 0-5-16,0 0 0 0,0 0-3 15,0 0-13-15,-3 0-40 16,-13-19-46-16,-3-14-111 15</inkml:trace>
  <inkml:trace contextRef="#ctx0" brushRef="#br0" timeOffset="12922.81">19711 4211 480 0,'-11'0'136'0,"4"0"-138"15,7 0 13-15,0 0-7 0,9 20-8 16,13 19 13-16,12 16 19 16,2 8-15-16,-2 4-8 15,-4-8 5-15,-10-9-7 16,-10-6 6-16,-10-9 0 16,0-5 23-16,-33 1 1 15,-22 2 6-15,-14-4-14 16,-12-4-7-16,7-8-2 15,5-11-5-15,9-3-7 16,12-3-2-16,6 0-2 16,14 0-16-16,12 0-25 15,13 0-28-15,3 3-58 16,0-1-203-16</inkml:trace>
  <inkml:trace contextRef="#ctx0" brushRef="#br0" timeOffset="14995.41">15217 3046 429 0,'-10'-3'7'0,"0"-2"13"16,7 2 37-16,3 3 15 15,0 0-34-15,-2 0-18 16,2 0 5-16,-1 0-4 15,-4 0-2-15,-4 21-14 16,-4 19 1-16,-1 13-4 16,7 0-2-16,7-7 0 15,0-7 0-15,6-10 0 0,10-1-3 16,8-9 3-16,0-9-4 16,0-5 4-16,1-5-3 15,-2 0 3-15,-3-9 3 16,-2-16 0-16,-7-10-1 15,-7-5 0-15,-4-5 3 16,0 2-5-16,-22 6 6 16,-2 0-6-16,-5 5 3 15,3 6 1-15,3 5-1 16,1 6-1-16,7 7-3 16,0 3 4-16,3 5-7 15,0 0-1-15,1 12-25 0,3 11-15 16,8 5-31-16,0-4-58 15,8-11-113-15</inkml:trace>
  <inkml:trace contextRef="#ctx0" brushRef="#br0" timeOffset="15242.74">15521 2817 478 0,'0'-4'37'0,"0"4"-26"15,0 0 50-15,0 0-9 16,0 0-24-16,-3 12-22 16,-7 26 1-16,-5 13 4 0,3 12-7 15,2-2-2-15,4-1 0 16,3-5-3-16,1-6 3 16,2-7-4-1,0-9 2-15,0-7-4 0,6-9-18 16,3-7-32-16,0-10-54 15,1-10-60-15</inkml:trace>
  <inkml:trace contextRef="#ctx0" brushRef="#br0" timeOffset="16276.02">15816 2838 515 0,'-18'0'26'16,"12"0"-23"-16,5 0 23 15,1 3 1-15,-2 18-14 16,2 12-10-16,0 11 8 16,0 11-3-16,0-4-1 15,8 0-4-15,1-3-1 16,1-11 0-16,-4-5-3 15,0-7 4-15,0-6-3 16,-1-5-3-16,2-5-41 16,-1-9-68-16,3-3-238 15</inkml:trace>
  <inkml:trace contextRef="#ctx0" brushRef="#br0" timeOffset="17054.18">18394 3796 589 0,'-49'15'13'15,"16"-1"-8"-15,2 3 19 16,7-3 34-1,6 4-25-15,9 4-21 0,9 1-12 16,3 4 1-16,29 1-1 16,8-10-5-16,9-3 5 15,-3-10-8-15,-3-5-5 16,-12-5-9-16,-10-13 8 16,-12-3 12-16,-9-2 2 15,0-3 5-15,-20-1 2 16,-13 3 8-16,-5 7-4 15,-3 7-1-15,1 5 3 16,4 5-6-16,8 0-9 0,12 0 6 16,9 0-12-1,7 10-12-15,17 8-39 16,17-3-24-16,12-8-228 16</inkml:trace>
  <inkml:trace contextRef="#ctx0" brushRef="#br0" timeOffset="17259.62">18825 3714 594 0,'-30'0'52'0,"-4"4"-50"16,-2 13 26-16,0 11 11 0,-1 8-20 16,1 8-15-16,9 6 0 15,5 3-3 1,11-4 1-16,11-2-8 15,0-4-18-15,14-11-41 0,8-15-52 16,2-17-165-16</inkml:trace>
  <inkml:trace contextRef="#ctx0" brushRef="#br0" timeOffset="17582.96">19058 3721 474 0,'14'-7'24'0,"5"1"-18"15,-1 6 15-15,0 0-1 16,-3 6-12-16,-9 15-4 16,-6 7 0-16,0 5 0 15,-15 5 8-15,-13-1-6 16,-2-7 3-16,4-4-6 0,7-14 8 16,10-5 10-16,7-5 25 15,2-2-32-15,9 0-20 16,23 0 0-16,11-6 11 15,9-4 10-15,-3 1-11 16,-6 5-1-16,-7 3-3 16,-7 1 1-16,-7 0 0 15,-13 0-1-15,-5 0-1 0,-4 0 1 16,2 0 0 0,1 3-6-16,-2 10-22 15,-1-2-112-15</inkml:trace>
  <inkml:trace contextRef="#ctx0" brushRef="#br0" timeOffset="18434.66">21587 5225 576 0,'-19'0'23'0,"1"0"3"16,3 2 25-16,3 8-19 15,3 8-14-15,5 8-15 16,4 6 1-16,0 4-4 16,21-7 1-16,5-4-2 15,6-8 0-15,-4-8-2 16,2-6 1-16,-7-3-2 16,-3-8 3-16,-5-18 6 0,-9-6 0 15,-6-6 0-15,0 2-3 16,-21 3 6-1,-9 5-6-15,-4 7 4 16,-3 4-4-16,-1 10 0 0,4 3-2 16,3 4-5-16,9 0 3 15,4 0-13-15,12 5-23 16,6 11-52-16,3-3-78 16</inkml:trace>
  <inkml:trace contextRef="#ctx0" brushRef="#br0" timeOffset="18664.72">22001 4960 660 0,'-12'0'11'0,"-10"12"9"16,1 12 2-16,-7 9 6 0,-1 13-12 15,7 2-12-15,3 2-2 16,7 0 1-16,4-2-3 15,5-2 0-15,3-4 2 16,0-12-11-16,0-8-24 16,12-8-44-16,8-14-71 15,2-9-196-15</inkml:trace>
  <inkml:trace contextRef="#ctx0" brushRef="#br0" timeOffset="18871.3">22253 4855 535 0,'0'-1'115'0,"0"1"-105"16,0 0 10-16,4 0 8 15,7 21-10-15,2 12 7 16,7 9 4-16,-4 7-19 16,-3-2-5-16,2-1-3 15,-3-3 0-15,-1-4-1 16,-4-6-11-16,-4-1-29 15,-3-8-79-15,0-16-99 16</inkml:trace>
  <inkml:trace contextRef="#ctx0" brushRef="#br0" timeOffset="19750.95">18282 5232 140 0,'0'-4'399'0,"-13"1"-389"0,-1 3 37 15,0 0 11-15,-1 23-22 16,2 10-30-16,7 10-3 16,6 3 0-16,1-5-2 15,26-3-2-15,9-5-1 16,8-8-3-16,-4-8 5 15,-4-12-2-15,-4-5 2 16,-10-1-2-16,-10-20 5 16,-8-5-1-16,-4-5 3 0,-10-3-2 15,-20 4 2-15,-7 5-1 16,-2 7-4-16,-3 7 2 16,8 6-4-1,6 5 1-15,8 0-1 0,9 0-5 16,11 9-12-16,3 7-52 15,25-7-56-15,10-5-271 16</inkml:trace>
  <inkml:trace contextRef="#ctx0" brushRef="#br0" timeOffset="19943.89">18750 5209 571 0,'0'0'52'0,"-19"20"-38"16,-6 12 17-1,-4 11 5-15,4 7-6 16,1 2-19-16,3 2-7 0,3-1-2 16,3 2-4-16,5-3 2 15,4-10-2-15,6-6-18 16,0-14-42-16,1-15-48 16,16-8-147-16</inkml:trace>
  <inkml:trace contextRef="#ctx0" brushRef="#br0" timeOffset="20230.74">18889 5365 443 0,'31'-16'10'0,"-1"3"-7"16,-7 9 36-16,-3 4-10 15,-11 0-11 1,-5 9-14-16,-4 15 11 16,-7 9 12-16,-23 7-2 0,-7 1-13 15,-3 0 1-15,7-11 5 16,10-6 3-16,10-13 2 15,10-7-1-15,3-4-14 16,11 0-17-16,23 0-3 16,10 0 14-16,10-1 6 15,2-6-4-15,-3-3-1 16,-6 5-3-16,-3 2 2 0,-11-1 1 16,-11 4-6-16,-9-2-3 15,-9 2-38 1,-4 0-35-16,-11 0-52 15</inkml:trace>
  <inkml:trace contextRef="#ctx0" brushRef="#br0" timeOffset="20927.27">15825 5170 487 0,'-28'16'15'0,"2"5"-15"16,10 0 12-16,4 8 9 15,9 1 3-15,3 3-17 16,8-3-4-16,22-5-2 16,9-8-4-16,2-11 6 15,-1-6-2-15,-9-3-2 0,-8-17 5 16,-11-7 1-16,-11-6 4 16,-1-1-3-16,-9 1-4 15,-18 5 11 1,-5 6 5-16,-6 5-2 0,2 7 1 15,4 7-8-15,6 3-5 16,6 0-4-16,6 10-2 16,7 15-4-16,7 7 3 15,0 4-34-15,18-7-59 16,11-12-80-16</inkml:trace>
  <inkml:trace contextRef="#ctx0" brushRef="#br0" timeOffset="21131.73">16162 5213 574 0,'-7'0'26'0,"-15"14"-19"15,-3 12 17-15,-2 10 6 16,2 10-12-16,4 7-11 16,0 2 0-16,2 2-7 15,5-1 0-15,4-3 0 16,1-4-2-16,6-8 2 15,3-10-25-15,0-12-57 16,0-18-101-16</inkml:trace>
  <inkml:trace contextRef="#ctx0" brushRef="#br0" timeOffset="21430.92">16133 5442 419 0,'25'-14'12'0,"2"6"-9"0,-4 8 0 16,-2 0 20-16,-6 5 12 15,-7 22-23-15,-8 9 11 16,0 5-5-16,-11 0-10 16,-9-4-2-16,-2-6-2 15,1-13 19-15,6-7 6 16,6-5 14-16,3-6-5 16,6 0-11-16,0 0-18 0,12-14-14 15,16-6 2-15,7-3 6 16,3 2 0-16,1 7-7 15,0 4 6 1,-4 5-2-16,-3 2-1 0,-3 2 1 16,-4 1-2-16,-2 0 0 15,1 0-35-15,-5 0-73 16,-7-5-104-16</inkml:trace>
  <inkml:trace contextRef="#ctx0" brushRef="#br0" timeOffset="22394.81">18349 2617 487 0,'-20'0'8'0,"6"0"23"16,1 0 27-16,4 5-11 15,1 12-34-15,4 7-9 16,2 5-3-16,2 4-1 16,2 2 1-16,16 0 0 15,12-3-1-15,7-4-1 16,6-9 3-16,3-10-4 15,-1-7 3-15,-5-2-1 16,-6-12 1-16,-5-15 1 16,-6-7 5-16,-8-7-2 15,-11 0-2-15,-4-3 2 0,-14 7-2 16,-17 5 3-16,-7 7-4 16,-2 11 3-16,2 5 2 15,-1 9-5-15,3 0-4 16,3 16-2-16,8 9 1 15,10 8-1-15,12 2-18 16,3-3-46-16,19-7-69 16,19-18-189-16</inkml:trace>
  <inkml:trace contextRef="#ctx0" brushRef="#br0" timeOffset="22607.25">18893 2441 569 0,'-4'-1'9'16,"-5"1"34"0,-3 1-7-16,-5 24-13 0,-5 12-20 15,-4 16 4-15,-3 8-7 16,-3 5 4-16,3 2-3 16,2 1-1-16,5-4-1 15,7-8-10-15,3-10-34 16,9-19-63-16,3-21-155 15</inkml:trace>
  <inkml:trace contextRef="#ctx0" brushRef="#br0" timeOffset="22923.4">19047 2578 439 0,'28'-18'10'0,"2"6"-4"15,-5 4 25-15,-3 8-7 0,-7 2-5 16,-3 18-9-16,-11 11-1 15,-1 8 7-15,-13 7-5 16,-15-1-2-16,-3-4-8 16,-1-10 3-16,8-13-3 15,5-7 3-15,10-8 21 16,7-3 32-16,2 0-16 16,0 0-31-16,14 0-10 0,14-7-6 15,11-8 13-15,4 2-8 16,-4 3 4-1,-3 5-4-15,-2 2 3 16,-4 2-4-16,-6 1 4 0,-4 0-2 16,-3 0-5-16,-1 2-28 15,1 10-66-15,0-5-87 16</inkml:trace>
  <inkml:trace contextRef="#ctx0" brushRef="#br0" timeOffset="23583.17">21644 3049 530 0,'-16'-14'36'0,"0"4"9"16,2 6 25-16,0 3-17 15,1 1-21-15,2 0-21 16,-2 11-11-16,-3 17 0 16,4 9 2-16,6 8 1 15,6-1-4-15,3-5 2 16,18-7-4-16,7-6 1 0,8-9 4 16,-1-10-5-16,-1-7 0 15,-4-4 0-15,-6-28 3 16,-1-11 1-16,-9-7 0 15,-11-6-1-15,-3 5-1 16,-14 6 4-16,-13 3-3 16,-7 10 2-16,-4 8-1 15,-2 9 1-15,-3 6-10 16,1 9-8-16,5 0-28 16,9 21-20-16,11 10-25 15,17-1-84-15</inkml:trace>
  <inkml:trace contextRef="#ctx0" brushRef="#br0" timeOffset="23894.6">22163 2891 622 0,'0'-4'12'0,"0"2"7"16,0 2 4-16,0 0 19 16,0 0-30-16,0 9-10 15,-16 24 9-15,-10 20 14 0,-10 17 4 16,-5 10-18-16,-5 3-7 16,-3 2 2-16,2 1-4 15,3-8 0-15,10-13-1 16,10-14 1-16,14-13-4 15,10-14-7-15,0-9-29 16,10-13-31-16,18-4-60 16,5-37-146-16</inkml:trace>
  <inkml:trace contextRef="#ctx0" brushRef="#br0" timeOffset="24191.8">22351 2916 623 0,'0'8'10'16,"0"12"-7"-16,0 11-2 16,0 18 30-16,0 9-13 15,0 9-5-15,0 3 0 16,3-4-2-16,2-5-1 15,-4-8-8-15,4-9 1 16,-2-9-3-16,-2-7 3 16,1-6-3-16,-2-4 2 0,0-2-2 15,0-3-2-15,0 1-23 16,-3-5-64-16,-11-6-117 16</inkml:trace>
  <inkml:trace contextRef="#ctx0" brushRef="#br0" timeOffset="34268.14">21367 6604 337 0,'-24'-8'108'0,"9"1"-101"16,0 2 45-16,8 2 5 15,-1 1-8-15,1 2-17 16,2-1-6-16,-1 0-4 15,0 1 1-15,0 0-10 16,-5 0-6-16,-1 0-5 16,-8 4 0-16,2 10-1 15,-2 6 0-15,-3 7 2 16,4 1-1-16,-2 2 0 0,3 0-1 16,3-3 2-16,2 0-4 15,4-3 2-15,3 2 0 16,3 0-2-1,3 5 1-15,0 1 2 0,0 1-3 16,3 1 0-16,8-2 1 16,5 3-2-16,0 1 2 15,7 3-1-15,0-3 0 16,6 3-1-16,3-3 4 16,6-5-4-16,4-6 2 15,6-7-2-15,1-6 1 16,1-3 2-16,-3-7-4 15,1-2 3-15,0 0-1 0,-2 0-2 16,3-12 1-16,-3-5-5 16,2-8-3-16,-3-5-5 15,-4-8 3 1,-8-6 1-16,-6-2 9 0,-12-4-1 16,-6-2 5-16,-9-4-2 15,0-2 3-15,-9-2-3 16,-16 0 2-16,-5 6 2 15,-8 1-2-15,-2 7 10 16,-3 7-7-16,-3 7 7 16,-2 7-5-16,2 6 2 15,-6 8-1-15,1 7-3 0,-1 4-3 16,2 0-2 0,5 4 2-16,6 8-6 15,8 2 4-15,5 0-1 16,9 1-1-16,6 2-16 0,2 0-24 15,5 3-16-15,4 3-6 16,0-1-57-16,0-1-89 16</inkml:trace>
  <inkml:trace contextRef="#ctx0" brushRef="#br0" timeOffset="34747.86">21522 6816 501 0,'-14'0'16'15,"7"0"-9"-15,1-2 34 0,3 1 1 16,1-2-18-16,-2-1-15 16,1 4-6-16,-6-3-2 15,-1 2 2-15,-7-2 1 16,-4 3-2-16,-7 0-4 15,-5 2 8-15,2 10 0 16,3 1 2-16,7-1 1 16,7-5 2-16,7 0-9 15,3-1 0-15,2-1-1 16,2 5-6-16,0 1 7 16,0 4-6-16,2 2 2 15,17 1-5-15,8-1 4 0,5-3 0 16,1 1 1-16,0 0 2 15,-5 3 0-15,-2 3-1 16,-7 4 0-16,-6 0 0 16,-10-2 1-16,-3-2-1 15,0-2 1-15,-13-5 3 16,-8-3 1-16,-6-4 1 16,-1-7-2-16,3 0-2 15,0-4 5-15,5-14-10 16,7-6 2-16,11-3-28 15,2-8-78-15,25-3-204 16</inkml:trace>
  <inkml:trace contextRef="#ctx0" brushRef="#br0" timeOffset="35486.91">22001 6642 379 0,'-15'4'12'0,"9"0"-9"16,2-2 32-16,1-2 5 16,0 0-14-16,2 0-16 15,-1 0 18-15,1 0 1 16,1 0-7-16,0 0-2 15,0 0-4-15,0 0 1 16,0 0-8-16,1 0-11 16,18 0 2-16,11-3 0 15,12-10 4-15,16-6-1 16,9-6 6-16,9-4 0 0,6-6-6 16,4-3 4-16,4-5-8 15,3-1 5-15,0 1-4 16,-2 3 0-1,-5 5 1-15,-10 4-2 0,-13 6 2 16,-13 3 1-16,-13 3-1 16,-11 2 10-16,-9 5 9 15,-8 5-8-15,-3 0 1 16,-2 2-10-16,-1 3 2 16,2-1-5-16,-2 0 1 15,-1 0-2-15,-1 1-16 16,-1-3-27-16,0-3-26 15,-19-1-120-15</inkml:trace>
  <inkml:trace contextRef="#ctx0" brushRef="#br0" timeOffset="35752.18">22941 6014 486 0,'5'0'2'15,"2"0"-10"-15,8 4 8 16,6 4 5-16,3 4 2 16,4 5-6-16,-4 4 5 15,-8 6-4-15,-4 5 4 0,-12 5-9 16,0 7 8 0,-16 0 3-16,-11 0-2 15,0-6 1-15,0-7-6 16,3-7 4-16,4-4-4 0,-2-6-2 15,2-7-50-15,-4-7-163 16</inkml:trace>
  <inkml:trace contextRef="#ctx0" brushRef="#br0" timeOffset="36207.98">22414 5717 591 0,'-12'13'-1'0,"5"12"5"0,2 11 10 15,3 16 16 1,2 5-13-16,0 4-1 16,7-2-7-16,4-9 1 15,-2-3-4-15,-1-9 1 0,-2-5-6 16,-2-8 1-16,0-9 1 15,-2-4-3-15,-2-7 3 16,1-4-4-16,-1-1 3 16,0 0-2-16,0 0 3 15,0 0 0-15,0 0 0 16,0 0-5-16,0 0 1 16,6 0-45-16,2-6-62 15,1-15-105-15</inkml:trace>
  <inkml:trace contextRef="#ctx0" brushRef="#br0" timeOffset="37148.55">23551 5738 227 0,'-42'-15'275'0,"15"5"-274"16,1 9 21-16,5 1 29 15,2 0-9-15,4 11-27 16,1 13-8-16,1 9-6 0,4 10 2 16,1 9 4-16,2 5 3 15,3 3 1-15,3 2-3 16,0 2-5-1,17-1 0-15,9-2 0 0,5-7-2 16,9-4-2-16,5-8 2 16,6-9-4-16,4-11 9 15,-1-9-6-15,4-12 1 16,0-1 0-16,-3-16-3 16,-3-15 3-16,-8-9-4 15,-6-9 5-15,-10-6-2 16,-6-9 2-16,-8-7-1 15,-6-6 2-15,-6-5-2 0,-2 0 0 16,-6 5 2-16,-18 12 1 16,-3 15 0-16,-7 14 13 15,-5 9 11 1,-8 12-11-16,-8 7-11 0,-3 8-12 16,-2 0 6-16,2 18-1 15,3 4 6-15,7 2-9 16,14-1-9-16,10-2-11 15,18 4-13-15,6 3-10 16,15-1-26-16,19-4-76 16,7-10-270-16</inkml:trace>
  <inkml:trace contextRef="#ctx0" brushRef="#br0" timeOffset="37578.41">24158 5967 265 0,'-17'0'235'0,"8"0"-236"15,5 0 11 1,4 0 24-16,0 0-6 16,0 0-28-16,4 0-4 15,16 0 2-15,14 6 4 0,14 1 7 16,14-1 22-16,13-4-4 16,14-2-8-16,14 0 3 15,6 0-12-15,14 0 0 16,-1 0-7-16,-4 0 0 15,-9-3-2-15,-18-4-1 16,-13 4 2-16,-12-1 0 16,-14 1 0-16,-16 2-2 0,-11-1-1 15,-14 2 0 1,-5-1 4-16,-6 1-4 16,0-3-11-16,0-8-63 15,-17-5-121-15</inkml:trace>
  <inkml:trace contextRef="#ctx0" brushRef="#br0" timeOffset="37799.81">25394 5758 512 0,'12'0'2'16,"4"0"-4"-16,8 14 5 16,-3 8 4-16,-6 9 19 15,-5 8 11-15,-10 5-22 16,0 5 5-16,-13 2-10 15,-15-5 0-15,-10-1-6 16,-2-9-1-16,0-8-1 16,-5-5-1-16,3-7-12 0,4-7-34 15,-1-9-71-15,5 0-111 16</inkml:trace>
  <inkml:trace contextRef="#ctx0" brushRef="#br0" timeOffset="38134.92">24736 5484 627 0,'16'-14'-4'16,"18"1"-11"-16,16 8 13 0,5 3 4 15,-3 2-5-15,-15 11 2 16,-15 12-8-16,-20 6-20 15,-8 5-8-15,-34 0 36 16,-14 1 9-16,-4-6-6 16,7-9 4-16,18-7 5 15,18-7 21-15,7-5 5 16,8-1-4-16,1 0-36 16,28 0 2-16,21 0-1 15,17 0 7-15,9 0-1 16,3 0-4-16,-3 0 1 15,-5 0-7-15,-5 6-64 16,-8 6-58-16,-18 0-317 0</inkml:trace>
  <inkml:trace contextRef="#ctx0" brushRef="#br0" timeOffset="38864.74">25929 5890 513 0,'-35'-17'28'16,"4"3"-5"-1,1 9 34-15,-1 3-6 16,4 2-13-16,0 0-15 0,-1 23-15 16,4 11-1-16,3 11-3 15,4 8 5-15,6 4-3 16,5 1 1-16,6 6-5 15,0 0 0-15,1 3-2 16,18-1 0-16,9-8 3 16,8-4-5-16,11-10 3 15,7-9-3-15,7-7 5 0,6-13-6 16,3-10 5 0,3-5-1-16,0-12-8 15,-2-19-5-15,-5-8-1 16,-5-6 9-16,-14-7-6 0,-14-2 12 15,-15-4-3-15,-15-2 4 16,-3-4 0-16,-21-1 0 16,-20-1 1-16,-10 4 0 15,-12 6 4-15,-2 12-1 16,-5 12 2-16,9 15-5 16,10 11 3-16,14 6-11 15,9 7 0-15,13 27-17 16,15 12-31-16,0 8-79 0,25-5-409 15</inkml:trace>
  <inkml:trace contextRef="#ctx0" brushRef="#br0" timeOffset="39155.58">26258 6420 587 0,'0'1'5'0,"0"11"-14"16,12 8 6-16,19 17 35 16,12 9 1-16,8 11-8 15,5 4-10-15,1 2 3 16,-6 1-4-16,-1 1-2 16,-1-3-5-16,-8-2 2 15,-1-3-4-15,-4-7 0 0,-5-7-6 16,-1-5 3-16,-5-11-4 15,-4-6 5-15,-6-8-1 16,-2-6-2-16,-2-7-20 16,-1-10-65-16,0-26-82 15</inkml:trace>
  <inkml:trace contextRef="#ctx0" brushRef="#br0" timeOffset="39427.86">26989 6961 443 0,'0'30'11'16,"0"4"3"-16,0 6 30 0,2 2 31 15,-2-2-26-15,0-2-22 16,0-5-15-16,0-6 0 16,-8-9 1-16,-14-3 9 15,-14-5 0-15,-15-5-4 16,-17-3-8-16,-10-2-6 15,-2-5-1-15,7-10-1 16,10-3-3-16,19 0 4 16,17 4-7-16,17 6-10 15,10-3-47-15,22-1-82 16,20-6-174-16</inkml:trace>
  <inkml:trace contextRef="#ctx0" brushRef="#br0" timeOffset="39667.21">26886 6285 607 0,'0'4'-2'15,"0"24"-6"-15,-4 18 51 16,-7 14 29-16,-1 7-47 15,8-1-11-15,1-7-8 16,3-4-3-16,0-8-1 0,3-4-4 16,11-1-37-16,-3-11-92 15,-2-13-383-15</inkml:trace>
  <inkml:trace contextRef="#ctx0" brushRef="#br0" timeOffset="40176.1">27098 7159 561 0,'-55'19'142'0,"8"4"-138"16,6 17 18-16,8 10 11 16,11 9-15-16,10 8-4 15,12 2-12-15,7-2 1 16,29-5-1-16,10-6-4 15,11-8 3-15,7-14-2 0,1-15 4 16,5-16-4-16,3-3-6 16,-3-30-7-1,-3-14 1-15,-7-11 6 16,-13-8 1-16,-9-3 6 0,-13-6 0 16,-13-1 5-16,-12 3-3 15,-2 1 4-15,-30 11-1 16,-19 8 7-16,-17 15 5 15,-19 16-6-15,-13 12-7 16,0 7-3-16,5 1 2 16,18 18-8-16,16 13-5 15,14 11-30-15,8 2-84 0,-2-8-316 16</inkml:trace>
  <inkml:trace contextRef="#ctx0" brushRef="#br0" timeOffset="40927.51">21711 7232 589 0,'-16'0'18'16,"8"0"-16"-16,8 0 4 16,0 3 3-16,15 18-6 0,19 11-6 15,20 19 27-15,13 13-8 16,7 10 9-16,4 7 4 16,-2 4-11-16,-5-3-11 15,-3-10-4-15,-5-6-1 16,-9-12-1-16,-5-5 0 15,-10-7 1-15,-9-8-1 16,-7-4 0-16,-5-10 0 16,-10-10-18-16,-2-4-39 15,-3-6-42-15,-2-22-82 16,-1-15-97-16</inkml:trace>
  <inkml:trace contextRef="#ctx0" brushRef="#br0" timeOffset="41143.94">22536 7756 445 0,'4'0'18'0,"2"1"-34"16,3 17 21-16,2 9 34 16,-7 7 20-16,-4 7-17 15,0-1-7-15,-6 0-9 16,-19-1 14-16,-6-5-6 16,-8-2-5-16,-4-4-12 15,1-7-1-15,5-6-7 16,5-5-5-16,10-2-2 15,9-5-1-15,8 0-5 16,5-3-36-16,0 0-63 0,0 0-96 16</inkml:trace>
  <inkml:trace contextRef="#ctx0" brushRef="#br0" timeOffset="41391.28">21958 7715 364 0,'28'0'-89'0,"-7"28"71"0,-18 11 11 16,-3 8-49-16,-30 5-74 16</inkml:trace>
  <inkml:trace contextRef="#ctx0" brushRef="#br0" timeOffset="41554.85">21876 7971 37 0,'-59'35'158'0,"5"-8"-26"16,6-8-37-16,20-8-12 16,14-7-18-16,10-2-11 15,4-2-25-15,14 0-40 16,23 0 10-16,16 0 3 15,8 0 0-15,4-3-1 0,-1-1 1 16,-6 1-2-16,-3 2 0 16,-7 1 2-1,-9 0-32-15,-4 0-38 16,-10 0-64-16,-7 0-139 0</inkml:trace>
  <inkml:trace contextRef="#ctx0" brushRef="#br0" timeOffset="42075.02">22706 7935 529 0,'-20'-4'19'0,"6"1"-14"16,6 3 46-16,0 0 8 16,-2 25-38-16,1 17-12 15,2 14-2-15,7 11 8 16,0 5-4-16,6 0-5 0,20-1-4 15,12-5 0 1,14-7-3-16,12-10 0 16,6-11-2-16,6-13 5 15,-5-20-2-15,-8-5-6 0,-7-26-10 16,-12-23-4-16,-10-11 9 16,-13-9 4-16,-17-4 9 15,-4 4 0-15,-22 1 3 16,-21 6 4-16,-9 7 3 15,-9 9 6-15,0 14-1 16,1 10-1-16,6 10-7 16,10 10 1-16,12 2-11 15,16 0-2-15,14 8-3 16,2 11-27-16,38 7-12 16,15 0-26-16,6-11-175 15</inkml:trace>
  <inkml:trace contextRef="#ctx0" brushRef="#br0" timeOffset="42554.65">23385 8201 244 0,'0'0'21'0,"0"0"-66"0,0 0 36 15,0 0 13-15,0 0 8 16,0 0 30-16,0 0 49 16,0 0 16-16,0 1-26 15,-2-1-22-15,2 0-25 16,0 0-21-16,11 2-7 15,17 2-3-15,15 2 19 16,18 1 1-16,23-1-5 16,18 1-12-16,21 3 4 15,15 0-7-15,16 7 12 16,2 1-12-16,-7 1 3 16,-14 2-6-16,-23 0 2 0,-27-4-1 15,-27-5-2-15,-24-3 2 16,-18-5-3-16,-14-3 6 15,-2-1-1-15,0 0 7 16,-7 0 7-16,-8 0-8 16,-4 0-8-16,3-7-7 15,0-5-28-15,3-8-43 16,-5-9-106-16</inkml:trace>
  <inkml:trace contextRef="#ctx0" brushRef="#br0" timeOffset="42805.97">24731 8080 529 0,'3'0'57'0,"6"0"-77"16,9 12 15-16,9 9 10 15,6 9 21-15,4 4 4 16,-1 5-6 0,-7 6-13-16,-6-3-3 0,-13-1-1 15,-10-2-5-15,-9-2 4 16,-31-1-1-16,-9-3 5 15,-3-4 3-15,7-8 0 16,14-9 0-16,13-7-10 16,10-5-1-16,8 0-5 15,17-5-36-15,21-19-56 16,20-8-10-16,2-6-319 0</inkml:trace>
  <inkml:trace contextRef="#ctx0" brushRef="#br0" timeOffset="43275.71">25127 8120 627 0,'-20'6'21'15,"1"8"-20"-15,6 12 17 0,6 12 14 16,5 11-10-16,2 10-9 16,12 5-6-1,15 5 2-15,7 1-3 16,9-4-2-16,4-5-3 0,8-11 0 16,4-13-1-16,4-13-2 15,2-17 4-15,1-7-5 16,1-29 5-16,-3-19-7 15,-6-13 8-15,-7-7-5 16,-11-7-3-16,-12-4 10 16,-12-4-3-16,-11 0 1 15,-5 7-1-15,-22 4 0 0,-17 12 0 16,-18 8 0-16,-7 12 2 16,-9 19 11-1,-4 17 7-15,4 4-11 16,10 18-6-16,13 9-4 0,15 7 0 15,15 6-5-15,8 6-13 16,3-1-37-16,-3-3-76 16,-8-10-238-16</inkml:trace>
  <inkml:trace contextRef="#ctx0" brushRef="#br0" timeOffset="43834.87">23881 8539 459 0,'0'-21'64'15,"3"-2"-62"-15,19 4 11 16,6 4 16-16,7 4 2 16,3 10-17-16,-1 1 1 15,-2 14-11-15,-2 16 4 16,-8 12-5-16,-12 6 3 16,-13 7-8-16,0-3 5 15,-26-3-3-15,-9-9 3 16,1-9 1-16,1-12-3 15,8-9 11-15,8-6 13 16,10-4 20-16,7 0-18 16,0 0-23-16,29-1-15 0,13-13 14 15,16-1-2-15,7 2-1 16,-1 2 1-16,1 5-6 16,-2 4-26-16,-4 0-54 15,-1 2-85-15</inkml:trace>
  <inkml:trace contextRef="#ctx0" brushRef="#br0" timeOffset="44435.44">25999 8248 574 0,'-30'3'5'0,"3"3"27"15,0 2 0-15,3 2-26 16,4 1-5-16,2 1 0 16,3-1-6-16,4 2-1 15,3 0 0-15,1-5 5 16,6-2 4-16,-1-5-3 15,2-1 2-15,0 1 9 16,0-1 3-16,0 0-8 16,27 0-3-16,24-11 11 15,20-15 29-15,14-13-28 16,7-4-8-16,2-5-4 0,8-6-1 16,2-2 1-16,0 1-6 15,-15 2 3-15,-17 4-8 16,-14 7-2-1,-16 6 0-15,-6 6 10 0,-11 6-2 16,-4 6-1-16,-3 4 1 16,-5 3-6-16,-2 1-15 15,-8 2-33-15,-3-3-16 16,0-1-45-16,-13-6-133 16</inkml:trace>
  <inkml:trace contextRef="#ctx0" brushRef="#br0" timeOffset="44691.75">26755 7583 444 0,'0'0'46'16,"20"0"-51"-1,8-2 12-15,3-4 15 16,4 5 3-16,-6 1-7 0,-2 0-7 16,-6 12 18-16,-9 5 5 15,-4 7 5-15,-6 5-7 16,-2 11 9-16,-6 9-13 15,-16 5-1-15,-5 1-12 16,2-3-9-16,4-6-2 16,7-6-5-16,4-5 5 15,1-2-12-15,0-3-28 0,2-4-42 16,-1-8-76-16,-5-8-145 16</inkml:trace>
  <inkml:trace contextRef="#ctx0" brushRef="#br0" timeOffset="44871.28">26678 8248 521 0,'-9'11'79'0,"1"5"-78"15,4 3 21-15,0 5 31 16,4 4-13-16,0 0-33 16,5-1 0-16,6 1-5 15,-2-3-1-15,1-3-1 16,-3-1-14-16,-2-3-57 0,-5-7-79 15,-6-11-337 1</inkml:trace>
  <inkml:trace contextRef="#ctx0" brushRef="#br0" timeOffset="45674.74">24109 6485 510 0,'-7'-7'10'16,"6"1"14"-16,-2 6 38 16,3 0-29-16,0 0-25 0,0 12-7 15,18 22 0-15,12 20 39 16,9 20-16-16,13 14-11 15,4 9 10-15,10 8-8 16,4 2-12-16,3-2 2 16,-2-6 6-16,-4-7-5 15,-4-10-1-15,-7-8-2 16,-2-12 1-16,-9-6-2 16,-6-9-1-16,-4-6-1 15,-11-6 4-15,-2-4-5 16,-4-9 2-16,-7-5 0 15,-2-4-1-15,-5-8 2 16,-2-2-6-16,-2-2-8 0,0-1-12 16,0 0-12-16,4-25-43 15,0-14-75-15,-4-11-176 16</inkml:trace>
  <inkml:trace contextRef="#ctx0" brushRef="#br0" timeOffset="45943.44">25065 7429 573 0,'-3'16'15'0,"-9"11"-12"15,1 9 43-15,2 7-8 16,5 1-18-16,-3-1-13 0,1-7 9 16,-3-4 3-16,-9-9 4 15,-2-3 4-15,-9-2-4 16,-10-1-2-16,-4-4-6 15,-9-3-5-15,4-3-6 16,0-4 0-16,7-3-4 16,5 0-1-16,3 2-6 15,6-2-26-15,13 1-13 16,12-1-17-16,2 0-59 16,16 0-274-16</inkml:trace>
  <inkml:trace contextRef="#ctx0" brushRef="#br0" timeOffset="46363.56">24993 6799 643 0,'14'-5'-14'16,"11"-1"12"-16,14 3 5 15,4 3-2-15,0 0-3 0,-9 24 3 16,-16 12-4-16,-13 13-6 16,-5 8 2-1,-26-1 8-15,-11-2-1 16,-7-6 3-16,3-9-1 0,5-11 6 15,16-11 13-15,11-11 19 16,7-6 0-16,2 0-29 16,0 0-11-16,20 0-11 15,21 0 6-15,12 1 8 16,5 2 4-16,-3 2-5 16,-5 4-2-16,-3 2 0 15,-6 2 0-15,-8 4 0 16,-12 3-36-16,-17 6-52 0,-4-2-162 15</inkml:trace>
  <inkml:trace contextRef="#ctx0" brushRef="#br0" timeOffset="47347.16">21587 7706 431 0,'0'0'9'0,"-1"0"41"16,1 0-4-16,0 0-27 16,3 0-18-16,17 0-5 0,9-5 5 15,3-6 1-15,6 2 2 16,-2-1-5-16,-1 4 5 15,-2 6-4-15,-1 0 2 16,-4 4-1-16,-3 16 1 16,-3 10-1-16,-8 7 3 15,-7 4-1-15,-5 4 2 16,-2-5 2-16,0-2-4 16,-12-4 3-16,-3-4 7 15,-3-5 5-15,0-4-4 16,-1-3-5-16,-7-1-2 15,-2 2-6-15,-6 1 3 16,-5 0-8-16,-4-4-16 0,6-2-20 16,7-3 1-16,8-4 15 15,11-4 2-15,7-2 19 16,4-1-2 0,0 0-1-16,0 0-16 0,12 0 19 15,5 0 4-15,7 0 4 16,-1 0 8-16,4 0 6 15,5 0 11-15,8 0-5 16,7 0 3-16,3 0-2 16,3 0-9-16,-3 0-7 15,-4 0-1-15,-9 0-8 16,-8 0 1-16,-8 0-2 0,-4 0 2 16,-3 0-10-16,-2 0-54 15,-2 0-83-15,-2 0-298 16</inkml:trace>
  <inkml:trace contextRef="#ctx0" brushRef="#br0" timeOffset="47999.51">27010 7390 79 0,'0'1'10'16,"0"3"27"-16,0-2 8 16,0 4-14-16,0 0-2 15,0 0-10-15,0 1-7 16,0-1-7-16,0-5-4 15,0-1-28-15,0 0-119 16</inkml:trace>
  <inkml:trace contextRef="#ctx0" brushRef="#br0" timeOffset="48342.59">27285 7181 453 0,'0'-10'28'0,"0"4"50"16,0 6 1-16,0 0-18 15,0 0-25-15,0 0-15 16,-6 9-11-16,-17 23-1 16,-9 15 6-16,-5 11-2 15,4 8-4-15,8-10 0 16,7-3 3-16,6-1-12 15,8-8 6-15,4-7-7 16,0-4 2-16,9-8-1 16,11-5 0-16,7-3-3 0,9-12 4 15,1-5-1-15,5-6-7 16,3-21-3-16,-5-6-26 16,-7-3 11-16,-7-2-27 15,-13 2-40-15,-13 4-66 16</inkml:trace>
  <inkml:trace contextRef="#ctx0" brushRef="#br0" timeOffset="48523.12">27007 7379 342 0,'0'0'277'15,"0"0"-280"-15,22 0-4 16,18-1 17-16,15-10 7 15,11-2-11-15,4 2-4 16,-1 1-1-16,-7 5-75 16,-11-2-223-16</inkml:trace>
  <inkml:trace contextRef="#ctx0" brushRef="#br0" timeOffset="55047.75">21939 6727 290 0,'0'-4'8'16,"0"2"-8"-16,0 2 6 0,0-1 10 16,0-1 2-16,0 2-16 15,0-1 2-15,0 1-6 16,0 0 4-16,0 0-2 15,0 0 3-15,0 0 7 16,0 0 9-16,0 0 6 16,0 0-9-16,0 0-1 15,0 0-9-15,0 0 6 16,0 0-6-16,0 0-3 16,0 0 0-16,0 0-2 15,0 0 1-15,0 0-2 16,0 0 2-16,0 0-3 15,0 0 4-15,0 0-4 0,0 0 6 16,0-1-8-16,8-4 2 16,9-6 0-16,17-8 0 15,8-6 3 1,-3-6-71-16</inkml:trace>
  <inkml:trace contextRef="#ctx0" brushRef="#br0" timeOffset="58514.87">21942 6706 269 0,'-3'0'20'0,"1"0"-17"16,2 0 18-16,0 0 11 15,0 0-4-15,0 0-15 16,0 0-5-16,0 0-1 15,0 0 10-15,0 0-5 0,0 0 1 16,0 0-10-16,0 0 3 16,0 0-3-16,0 0-2 15,0 0 1 1,0 0-1-16,0 0 2 0,0 0-6 16,0 0 7-16,0 0-2 15,0 0 1-15,0 0 2 16,0 0-1-16,0 0-3 15,0 0-3-15,9 0 3 16,9-4-3-16,7-3 7 16,4-2-6-16,-1 0 3 15,3-4-2-15,5-2 0 0,1-3 0 16,5 0-1-16,0 0 4 16,-4 1-5-1,5-1 4-15,-2 1-6 16,-4-1 1-16,0 3-20 0,-2 0-17 15,-2 4 14-15,-5-2 2 16,-3 2 8-16,-4 0 13 16,-5 0 6-16,2-2-6 15,-3 3 6-15,-5 1-5 16,-1-1 4-16,3 5-1 16,3-2-2-16,7 0 2 15,3-2-2-15,7 0 2 16,0-1-2-16,6-1 2 0,-4 0-3 15,0-2 5 1,-4 3-5-16,-5 1 2 16,-4 3 1-16,-6-2-1 15,-4 2 1-15,-1 2-2 0,-5 0 3 16,-1 3-3-16,-1-1 2 16,-1 1-2-16,-1-1 2 15,2 2-1-15,0-1 0 16,3 0 0-16,-2-4 0 15,2 1 2-15,2-3-4 16,1-1-15-16,-2-5-133 16</inkml:trace>
  <inkml:trace contextRef="#ctx0" brushRef="#br0" timeOffset="58807.77">22919 6086 505 0,'-14'0'-22'16,"8"0"26"-16,4 0 5 15,2 0-2-15,8 0-11 16,22 3-6-16,10 3 13 16,5-1 0-16,1 0-3 15,-9 4 2-15,-5 0-3 16,-10 8 3-16,-11 2-4 15,-7 6 4-15,-4 4-5 16,-6 5-2-16,-15 8 11 16,-6-2-2-16,-1 2-5 0,7-3 1 15,2-2-11-15,5-3-70 16,8-13-196-16</inkml:trace>
  <inkml:trace contextRef="#ctx0" brushRef="#br0" timeOffset="67391.1">25519 7740 198 0</inkml:trace>
  <inkml:trace contextRef="#ctx0" brushRef="#br1" timeOffset="84923.61">22132 6507 572 0,'0'-4'-1'16,"0"1"7"-16,-1 3 5 16,-1 0-3-16,-3 15-7 15,0 9 7-15,0 7-3 0,1 1-4 16,1-5 3-16,0 0-5 15,-2 1 4 1,0-3-3-16,0 0 0 16,4-3-2-16,-1-10-19 0,2-3-32 15,3-9-76-15,15-17-33 16</inkml:trace>
  <inkml:trace contextRef="#ctx0" brushRef="#br1" timeOffset="85130.76">22348 6403 361 0,'0'0'65'0,"0"0"-66"16,0 18 25-16,-10 10 19 15,-4 8-5-15,-2 3-18 16,1 2-12-16,2-2-5 16,4-2 1-16,4-8-2 15,4-10-1-15,1-5-2 0,0-10-7 16,16-4-62-16,10-11 27 15,8-26-15-15,0-11-96 16,2-7 39-16</inkml:trace>
  <inkml:trace contextRef="#ctx0" brushRef="#br1" timeOffset="85292">22527 6361 61 0,'4'-5'138'0,"-4"5"-103"16,0 0 39-16,0 5-14 0,0 15 1 15,0 8-14 1,-4 4-32-16,0-2-11 15,1-4 1-15,3 1-6 16,0-8 3-16,0-5-7 0,0-8-34 16,14-6-73-16,6-21 16 15,7-14-129-15</inkml:trace>
  <inkml:trace contextRef="#ctx0" brushRef="#br1" timeOffset="85439.61">22719 6282 333 0,'0'0'34'15,"0"9"6"-15,-7 11-3 16,1 7-11-16,3 2-12 16,3-3-14-16,0-2 0 15,3-6-9-15,11-7-37 16,0-8-38-16,7-3-19 16,4-16-104-16</inkml:trace>
  <inkml:trace contextRef="#ctx0" brushRef="#br1" timeOffset="85606.71">22929 6209 253 0,'1'-2'31'16,"-1"2"16"-16,0 0 25 16,0 6-17-16,-7 13-34 15,-2 6-7-15,3 6-12 16,3-8-1-16,3-1-5 16,0-6 5-16,5-6-14 15,10-4 1-15,4-6-27 16,5-6-21-16,-3-18-53 15</inkml:trace>
  <inkml:trace contextRef="#ctx0" brushRef="#br1" timeOffset="85779.92">23248 6038 584 0,'-15'15'2'16,"0"8"-4"-16,2 9 5 15,2 3-2-15,5 6 0 16,3 4 0-16,3 3-4 16,0-4-17-16,0-4-113 15</inkml:trace>
  <inkml:trace contextRef="#ctx0" brushRef="#br1" timeOffset="86372.34">24296 6510 454 0,'-7'-4'58'0,"-5"4"-42"16,0 0 34-16,-4 11-13 15,-2 14-13-15,-3 11-19 16,0 10 2-16,6 1-6 16,3-1 3-16,2 3-4 15,8-5 4-15,2-2-9 0,0-3-19 16,18-10-38-1,2-13-73-15,3-16-89 16</inkml:trace>
  <inkml:trace contextRef="#ctx0" brushRef="#br1" timeOffset="86567.82">24476 6703 463 0,'0'7'-9'15,"-4"18"48"-15,-14 11 23 16,-1 7-23-16,2 3-19 15,3 5-13-15,3 1-5 16,4 0-1-16,4-2-3 16,3-4 2-16,0-9-10 15,10-7-15-15,14-17-36 16,4-13-35-16,5-16-18 16,1-26-27-16</inkml:trace>
  <inkml:trace contextRef="#ctx0" brushRef="#br1" timeOffset="86723.4">24639 6933 134 0,'4'-7'99'15,"-4"7"-7"-15,0 8-24 16,0 26 3-16,-13 16-25 16,-5 12-20-16,1 5-17 15,3 1-5-15,2-2 0 16,3-1-3-16,6-5 0 16,3-5-2-16,0-9-12 15,2-13-43-15,15-15-25 16,2-18-108-16</inkml:trace>
  <inkml:trace contextRef="#ctx0" brushRef="#br1" timeOffset="86903.92">24798 7347 470 0,'-21'38'8'0,"-3"12"10"16,2 5 30-16,5 4-23 15,4-2-18-15,9-3-6 16,2-3 2-16,2-6-3 15,0-9-1-15,8-9-12 16,11-12-27-16,6-15-31 16,5-13-24-16,4-26-34 15</inkml:trace>
  <inkml:trace contextRef="#ctx0" brushRef="#br1" timeOffset="87051.62">24958 7559 326 0,'-6'22'85'0,"-14"16"-78"16,-4 7 30-16,1 5-5 15,5-3-18-15,6-2-7 16,9-5-5-16,3-5-1 16,0-10-1-16,16-10-16 15,8-12-44-15,7-3-64 16,-1-31-42-16</inkml:trace>
  <inkml:trace contextRef="#ctx0" brushRef="#br1" timeOffset="87180.42">25138 7642 412 0,'-2'11'47'0,"-13"15"-40"16,-2 8 14-16,1 5-6 16,3 2-9-16,6 1-4 15,7 0-9-15,0-10-64 16,6-9-198-16</inkml:trace>
  <inkml:trace contextRef="#ctx0" brushRef="#br1" timeOffset="87750.71">26192 8081 429 0,'0'-2'20'0,"-1"2"76"16,-7 1-37-16,-4 25-26 16,-4 16-29-16,1 14 6 15,2 4 2-15,5-2 0 0,2-4-10 16,3-6 3-16,2-7-4 16,1-9-2-16,0-8 2 15,0-12-2 1,4-10-9-16,11-5-44 0,9-32-11 15,1-17-71-15,-3-12-189 16</inkml:trace>
  <inkml:trace contextRef="#ctx0" brushRef="#br1" timeOffset="87939.01">26360 8002 409 0,'0'0'116'15,"-12"0"-103"-15,-4 20 24 0,1 6 0 16,-1 5-18-1,4 3-11-15,2 1-2 16,4-1-5-16,4-2-1 16,2-7-2-16,3-6-10 0,13-11-23 15,6-8-28-15,3-15-68 16,3-22-23-16,2-14 5 16</inkml:trace>
  <inkml:trace contextRef="#ctx0" brushRef="#br1" timeOffset="88250.47">26490 7974 234 0,'0'0'125'15,"0"0"-7"-15,0 7-42 16,-4 21-38-16,-9 8-25 16,2 9 7-16,2-6-13 15,7 0-2-15,2-7-4 16,0-5 1-16,3-6-7 16,12-15-15-16,8-6-22 15,2-8-47-15,5-24-23 0,-2-13-1 16,-1-6 62-16,-2-2 13 15,-2 0 12-15,-4 10 16 16,-7 12 58-16,-8 17 39 16,-1 9-3-16,-3 5 11 15,0 0-31-15,0 11-27 16,0 13-16-16,-9 10-4 16,0 2-9-16,6-4-4 15,3-2-5-15,0-5 1 16,6-6-6-16,9-9-39 15,2-10-58-15,2-2-66 16,2-23-79-16</inkml:trace>
  <inkml:trace contextRef="#ctx0" brushRef="#br1" timeOffset="88396.09">26883 7845 396 0,'0'0'85'0,"0"8"-26"15,-4 19-31-15,-8 9-16 16,3 4 2-16,7 0-12 15,2-5-2-15,0-4-4 16,5-7-18-16,13-13-121 16,-2-11-113-16</inkml:trace>
  <inkml:trace contextRef="#ctx0" brushRef="#br1" timeOffset="88558.65">27118 7657 580 0,'-5'25'7'0,"-6"12"-2"0,2 5 20 16,3 1-19-16,4 2-5 15,2-2 2-15,0-5-21 16,0-2-60-16,0-7-182 16</inkml:trace>
  <inkml:trace contextRef="#ctx0" brushRef="#br0" timeOffset="96826.35">15164 3050 37 0,'-3'-19'68'0,"-6"-3"-4"0,-3-6 14 16,2 11-24-16,2-2 2 16,1 2-3-1,2 5-3-15,-1 2-14 16,5 5 1-16,1 5 5 0,-2 0-9 16,2 0-4-16,0 0-14 15,-3 0-5-15,3 12-10 16,0 31 6-16,-1 21 21 15,1 19-2-15,0 2-13 16,0-9-3-16,0-9-6 16,1-8-3-16,9-9 4 15,-2-16-6-15,-2-10 4 16,-3-13-4-16,-3-8 4 0,2-3-1 16,-2 0 4-1,0 0 0-15,0-10-1 16,-6-19-1-16,-4-16-6 15,7-16 1-15,3-12 1 0,0-8 3 16,11-7-9-16,6 12-2 16,2 16 5-16,-7 21-8 15,-2 22 13-15,-7 12-4 16,-3 5-2-16,3 3-4 16,3 27 2-16,-1 20 9 15,-2 19 0-15,-3 7 6 16,0-1-1-16,0-7-2 0,0-9-1 15,0-9-2-15,0-15 0 16,0-10 2 0,0-15-6-16,0-8 3 15,0-2 0-15,0 0 2 0,0 0 0 16,0-6 0-16,0-20-4 16,-5-20-4-16,-2-18-2 15,4-13 12-15,3-6-11 16,0 4-3-16,0 17-1 15,0 20 12-15,0 22 0 16,0 16-2-16,0 4-1 16,0 3-6-16,0 32-6 15,0 25 13-15,0 19 10 16,0 11-3-16,0-2-3 16,0-13-1-16,0-10-1 15,1-18-3-15,8-14 4 16,-4-11-4-16,-1-14 2 0,-3-7-4 15,-1-1 5-15,0 0 0 16,0-13 3-16,0-25-10 16,0-18 13-16,0-18-10 15,2-8 2-15,-1-4-1 16,1-1-3-16,-1 5-4 16,-1 16-4-16,0 22 11 15,0 25 1-15,0 16 1 16,0 3-6-16,5 18-5 15,-4 24 4-15,4 20 8 16,-4 10 3-16,1 2-4 16,0-6 3-16,1-11-4 0,-3-8 0 15,1-12 1-15,2-13 2 16,-3-10-9-16,0-9-46 16,0-5-60-16,0-9-226 15</inkml:trace>
  <inkml:trace contextRef="#ctx0" brushRef="#br0" timeOffset="98283.48">18507 3689 605 0,'-17'-7'7'0,"15"1"-1"0,2 6 3 15,-3 0 4 1,-3 10-4-16,-6 32-3 0,-9 12 2 16,1 15 4-16,-2-3-2 15,5-14 0-15,2-5-6 16,-3-4 0-16,3-7-3 15,2-4 1-15,1-10 0 16,6-9-1-16,3-8 0 16,3-5 0-16,0 0-2 15,3-10-16-15,21-29-27 16,8-24 33-16,10-18-14 0,-6-8-10 16,-5-1 12-1,-6 14-12-15,-10 21 4 16,-6 21 30-16,-5 23 3 15,-4 11 19-15,0 0-3 0,0 15 9 16,0 18-16-16,-8 18 28 16,-7 12-6-16,-1 2-20 15,2-2-4-15,-1-8-4 16,6-10-1-16,3-12-3 16,3-8 0-16,2-12-2 15,-1-8 2-15,1-3 0 16,1-2 1-16,0 0-4 0,0-31-19 15,9-19 13-15,6-19 5 16,3-11 1 0,-3 2-6-16,-1 13-8 15,-3 18 5-15,-7 20 9 0,-4 22 1 16,0 5 12-16,0 0-6 16,0 11 7-16,-13 28-2 15,-15 18 0-15,-4 15 1 16,4-2-3-16,1-13 0 15,11-10-4-15,4-14-2 16,6-13 0-16,4-9-2 16,1-7 2-16,1-4-4 15,0 0 2-15,1-10-8 16,16-27-6-16,1-19 22 16,5-13-10-16,-6-2-3 15,-5 4 2-15,-5 15-2 16,-4 13-4-16,-1 18 10 0,-2 13-2 15,0 8 3-15,0 0-7 16,0 17 2-16,-2 27 2 16,-11 20 8-16,-8 14 0 15,4-4 0-15,3-10-3 16,5-14-3-16,3-17 2 16,4-12-4-16,2-10 3 15,0-8-3-15,0-3 2 16,0 0 2-16,0-17-3 15,2-28 6-15,11-18-4 16,5-9 0-16,0-3-11 16,3 6-40-16,-6 11-88 0,-5 9-211 15</inkml:trace>
  <inkml:trace contextRef="#ctx0" brushRef="#br0" timeOffset="100230.05">21728 5117 516 0,'-4'0'13'0,"-2"0"-8"16,-1 0 23-16,-5 25 12 15,-7 15-24-15,-4 14 0 16,0 9 3-16,1-2-6 0,3-1-7 16,3-6 2-16,-2-7-2 15,6-9 2-15,2-13-7 16,4-10 2-16,6-8 0 16,-2-4-2-16,2-3 3 15,0 0-2-15,0 0 1 16,0-21-4-16,8-28-8 15,11-17 2-15,2-12 0 16,0 7 6-16,-4 20-6 16,-7 19 5-16,-7 18-1 15,-2 10 5-15,-1 4-3 16,0 0 2-16,0 0 1 16,0 0 2-16,0 13 0 0,-6 18 4 15,-6 11 6-15,-4 2-9 16,4 1 2-16,-1-1-5 15,3-4 2-15,3-1-8 16,1-8 5-16,4-12-2 16,-2-8 3-16,4-8-3 15,0-3 1-15,0 0 1 16,0-12-5-16,6-32-18 16,10-20 19-16,4-23-2 15,-4 0-2-15,-3 11 6 16,-5 16-4-16,-3 26 4 15,-4 17 0-15,1 15 4 0,-2 2-2 16,0 0 0-16,0 15 2 16,-2 22-4-1,-9 19 8-15,-5 11 1 16,4-5-4-16,2-1 1 0,0-7-2 16,2-8-4-16,3-7 1 15,2-16 1-15,3-14-2 16,-1-6 2-16,1-3-2 15,0 0 3-15,0-29-5 16,0-18 2-16,6-19-6 16,5-7 6-16,-1 5 1 15,-3 9-3-15,-2 13 2 16,-4 17 0-16,-1 14 2 0,0 10-2 16,0 5 7-16,0 0-6 15,0 2 2 1,0 30-2-16,0 20 2 15,-4 18 11-15,-2 5-5 0,1-1-4 16,4-9-2-16,1-10-3 16,0-11 1-16,0-12-1 15,0-12 2-15,0-8-1 16,0-11 2-16,0-1-1 16,0 0 4-16,0-18-1 15,0-23-7-15,3-22 6 16,7-16-3-16,4-7-3 0,0-1-3 15,-1 7-8 1,-5 16-3-16,-5 22 16 16,0 22-3-16,-3 15 8 15,0 5-9-15,0 5 6 0,0 32-4 16,0 22 4-16,-10 20 8 16,1 3-2-16,1-5-3 15,4-11-2-15,2-9 0 16,-1-10-2-16,2-10 1 15,-2-11-1-15,0-11 1 16,3-10-1-16,-1-5 2 16,-2 0 5-16,-3-19 2 15,-2-20-12-15,4-21 2 16,1-9 2-16,0-12-1 16,3 2-2-16,0 8-10 15,0 21 5-15,0 22 8 16,0 21 0-16,0 7-1 0,0 0-3 15,-1 23 2-15,-6 20-1 16,-2 18 8-16,-5 10 2 16,0-1-3-16,2-9-6 15,2-6 3-15,2-9 1 16,2-12-3-16,2-10 1 16,2-9-3-16,1-5 5 15,1-10-8-15,0 0-28 16,1 0-81-16,11-17-194 15</inkml:trace>
  <inkml:trace contextRef="#ctx0" brushRef="#br0" timeOffset="109771.7">22095 11133 508 0,'0'-7'12'16,"-3"2"-8"-16,2 2 22 15,1 2 22-15,0 1-19 16,0 0-16-16,0 0-4 15,0 0 6-15,0-2 0 16,0 2-3-16,-3 0-4 0,-3 0 5 16,-3 0-11-16,-6 0-2 15,0 0 0-15,-4 4 2 16,-1 5 0-16,1 2-3 16,0-1 5-16,2 1-5 15,-1 1 0-15,2 1 2 16,-2 3 1-16,3 3-4 15,0 2 5-15,6 6-4 16,1 4 0-16,3 6 3 16,5 2-5-16,0 2 4 15,0 1-2-15,2 1 2 16,12-3-2-16,1 2 2 16,6-3-1-16,6-4-1 0,3-2 0 15,4-4 1-15,2-5-1 16,-1-3-1-16,5-6 1 15,-2-4-1-15,-1-5 3 16,0-6-3-16,1 0 4 16,-3-7-3-16,-1-11-1 15,1-6 1-15,-4-8 0 16,-1-8 1-16,-4-9-1 16,-4-5 3-16,-3-4-3 15,-6-4 4-15,-2 1-5 16,-10 5 5-16,-1 0-3 15,-1 8 2-15,-17 2 1 0,-6 5-3 16,-4 5 6-16,-5 6-6 16,-1 5 6-16,-7 2 5 15,1 8 5-15,-4 7 1 16,-6 8-12-16,1 0-4 16,0 0-3-16,6 12 5 15,9-2-5-15,4 4 1 16,8-2-3-16,5 0 3 15,7 4-5-15,10 2-24 16,0 2-29-16,18-4-36 16,11-7-86-16</inkml:trace>
  <inkml:trace contextRef="#ctx0" brushRef="#br0" timeOffset="111239.27">23738 10058 404 0,'-13'-9'19'0,"5"3"-11"16,3 3 31-16,4 2 24 15,-1 0-12-15,-1 1-26 16,0 0-2-16,-1 0-2 16,-8 0-2-16,-1 0-7 15,-8 8-7-15,-1 9 1 16,-4 6-2-16,5 5-2 15,2 1 0-15,5 2 1 16,6 2-3-16,2 0 0 16,4 5 0-16,2 1 1 15,0-3-2-15,2 1 1 16,9-1 2-16,3-1-4 16,4-2 2-16,3-2 1 0,3-2-2 15,4-5 1-15,5-5-3 16,3-3 3-16,1 0 0 15,3-6-2-15,-3-5 3 16,3-5-1-16,0 0 2 16,1-5-2-16,2-16 0 15,0-10 3-15,3-9-3 16,2-10-3-16,-3-7 1 16,-2-5-1-16,-9-3-1 15,-6 1 3-15,-13 3 0 16,-10 2 1-16,-5 5 0 15,-11 5 1-15,-17 6 2 0,-8 6-3 16,-4 5 6-16,-9 11 2 16,-3 7 8-16,-1 9-6 15,-5 5 4-15,-3 1-11 16,5 16 2-16,-1 5-4 16,8 3-2-16,7 3 1 15,7 2-6-15,9 1-13 16,7-1-46-16,10-3-40 15,6-9-182-15</inkml:trace>
  <inkml:trace contextRef="#ctx0" brushRef="#br0" timeOffset="116139.69">15176 4230 49 0,'0'-5'9'0,"4"5"-10"15,2 0 4-15,2 0-15 16,0 4 18-16,1 3-27 16</inkml:trace>
  <inkml:trace contextRef="#ctx0" brushRef="#br0" timeOffset="117030.3">15330 4305 264 0,'0'0'119'0,"-4"0"-110"16,2 0 35-16,1 0 16 15,1 0-2-15,0 0-37 0,0 0-9 16,0 0-2-16,0 0 2 15,0 0-2 1,0 0-2-16,0 0-4 16,0 0-1-16,0 0 0 0,0 0-1 15,0 0-3-15,0 0-3 16,0 0 3-16,0 0-2 16,4 0 4-16,4-2 0 15,3-6 1-15,3-2-2 16,1-1 3-16,8-4-3 15,0-2 0-15,7-2 2 16,1-4-1-16,4 2-1 16,-1-1 1-16,2 2-3 0,0 2 6 15,-2 2-7-15,-1 0 5 16,-3 3-2 0,-4 1 2-16,4 0-3 15,0 1 2-15,0-4-2 0,1-2 0 16,-3 1 2-16,0-1-1 15,-2 2 1-15,-1-1-2 16,3 1 1-16,-5 0-1 16,-1 2 0-16,-3 2 2 15,-2 0-2-15,2 1 3 16,-1 1-4-16,0-4 3 16,-5 6-2-16,-2-1 3 15,-4 1-3-15,-2 1 2 16,-2 1-3-16,1 1 2 15,2-2 2-15,3-1-3 16,3 1 2-16,3-3-3 0,-2-3 3 16,3-1-2-16,1-3 2 15,1-2-2-15,-3 2 2 16,1 0-2-16,-4 0 2 16,1 2-1-16,-1 0 0 15,-3 3 0-15,3-1 0 16,-1-2-1-16,-2 1 2 15,-1 3-2-15,-2 1 1 16,0 3-1-16,-3 1 3 16,0 1-4-16,0 1 5 15,-1 1-5-15,-1 0 3 16,2 2-2-16,-3-1 2 16,1 1-2-16,1 0 0 0,1 0 0 15,3-2 0-15,3 0 3 16,1-2-3-16,-1 1 3 15,-3 0-4-15,-1-3-8 16,-1 0-31-16,-4-4-43 16,0-4-47-16,-10-2-239 15</inkml:trace>
  <inkml:trace contextRef="#ctx0" brushRef="#br0" timeOffset="117375.2">16126 3281 491 0,'-15'0'11'0,"11"0"-9"16,4 0 20-16,0 0-7 15,0 4-10-15,17 4-9 16,10 2 6-16,10 1 2 16,4 1-1-16,0-3 1 15,1 0-4-15,-3 0 1 16,-8 0-1-16,-4 3 2 15,-8 1-1-15,-4 1-1 16,-7 4 0-16,-8 1 2 16,0 12 7-16,0 6 18 15,-12 5 7-15,-2 1-13 16,5 0-1-16,0-3-8 0,3-2-2 16,1 1-6-16,0-1-2 15,4 0-1-15,1-4-2 16,0-2-22-1,0-4-52-15,0-7-63 0,-2-11-209 16</inkml:trace>
  <inkml:trace contextRef="#ctx0" brushRef="#br0" timeOffset="123167.46">16631 3228 220 0,'-3'0'-10'15,"-6"0"-22"-15,0 0 44 16,0 0 2-16,-6-4-9 16,-6 0-3-16,-6 0 4 15,-7 0 8-15,-5 1-5 16,-2 3 4-16,-1 0 1 15,0 0 0-15,1 0 0 16,0 4 0-16,4 2-1 16,-1 3-7-16,0 6 4 15,0 1-7-15,-6 7 2 16,-2 2-6-16,-2 3 3 16,-5 3-1-16,-7-3-1 0,-4 4 1 15,-4-2 0-15,-4 1 1 16,8-5-2-16,3-3 8 15,8-1 0-15,5-2-3 16,0 3 0-16,4 4-5 16,-1 5 2-16,6 2-2 15,0 4-2-15,4 2 0 16,5 1 5-16,2-4-4 16,5 4 1-16,8-1 1 15,2-2 0-15,6 3-1 16,2-2 3-16,-3-4-5 15,1-3 4-15,-2-5-4 0,-6-1 1 16,-3 0 2-16,-1-3-29 16,-2-3-17-16,0-5-34 15,2-9-86-15</inkml:trace>
  <inkml:trace contextRef="#ctx0" brushRef="#br0" timeOffset="123459.68">14928 3925 407 0,'-1'0'104'15,"-4"0"-103"-15,5 0-8 16,0 0 5-16,0 5-12 0,11 17 10 16,4 7 6-16,3 2-1 15,-2-2 0-15,2-4 0 16,-2-4 0-16,-5-2-2 15,1-6 1-15,4-5-4 16,1-4 4-16,5-4-6 16,9 0 6-16,6-6-3 15,9-12 4-15,4-4-1 16,0-3-11-16,-2 7-17 16,-8 3-34-16,-7 6-23 15,-12 8-99-15</inkml:trace>
  <inkml:trace contextRef="#ctx0" brushRef="#br0" timeOffset="126523.08">23523 10530 242 0,'-3'-1'26'15,"2"0"30"-15,1 1 3 16,-2 0-22-16,2 0-23 16,0 0-9-16,0 0 4 15,0 0-3-15,0 0-4 0,0 0 1 16,-1 0 2-16,-2 0 12 15,0 0 9 1,2 0 9-16,-2 0-2 16,0 0-6-16,-2 0-8 0,2 0-17 15,1 0 2-15,2 0-4 16,0 0 0-16,0 0-10 16,0 0-13-16,0 0-4 15,0 0-4-15,0 0 13 16,0 0 9-16,0 0 7 15,0 0-1-15,0 0 4 16,0 0 3-16,0 0 1 16,0 0 4-16,0 0 5 0,0 0-6 15,0 0-5 1,0 0 0-16,0 0-4 16,0 0 2-16,0 0-2 15,0 0 2-15,0 0-2 0,0 0 4 16,0 0 5-16,0 0 7 15,0 0 5-15,0 0-3 16,0 0-5-16,-1 0-4 16,-1 0-2-16,-1 0-6 15,-2 0 3-15,-3 2-5 16,-2 5 2-16,-9 2 2 16,-7 3-1-16,-5 3 2 15,-5 3-3-15,-4 4 5 16,-2 0-3-16,1 0 2 15,5 1-1-15,6-2 0 16,5-1 0-16,4-2 1 0,-2 1 2 16,-2 1-8-16,-5 3 6 15,-4 4-4-15,-3-1 3 16,-8 3-4-16,2 0 2 16,1-4 1-16,4-1-2 15,8-5 3-15,3-2-3 16,4 0 9-16,1-3-6 15,3-1 1-15,2-4 0 16,1-1-2-16,3-2-1 16,4-1 2-16,-2-1-2 15,5 2 0-15,2-2 3 16,-1-1-6-16,2-2 4 16,2 1-4-16,-1 0 1 0,1-2 0 15,-2 1 1-15,3 1-1 16,-1 0 1-16,1 0-1 15,0 0-10-15,0-2-14 16,0 0-27-16,0 0-56 16,0-11-68-16</inkml:trace>
  <inkml:trace contextRef="#ctx0" brushRef="#br0" timeOffset="126962.92">22656 10839 344 0,'-3'0'147'0,"-4"0"-142"16,1 0 17-16,-1 0 6 16,-4 12-13-16,-1 10-14 15,2 1 2-15,2 4-3 16,3-4 1-16,-1-4-2 16,1 1 1-16,1-8 1 15,1 1-1-15,1-4 2 16,1-2-4-16,1-1 3 15,0-2-1-15,0-1 0 16,0 2 1-16,0 1-2 16,9 2 3-16,11 2 4 15,3-3-2-15,8 0 3 16,5-2 3-16,-2 1-4 0,0-2-1 16,-2 2-4-16,-3-2 1 15,-2 0-1-15,-7 0 0 16,-4 0-1-1,-7 0-1-15,-4-4 5 0,-2 0-6 16,-3 0 7-16,0 0 0 16,0 1 9-16,0-1 1 15,0 1-7-15,0-1-3 16,0 0-3-16,0 1 0 16,0-1-4-16,0 0-20 15,0-5-68-15,-10-20-200 16</inkml:trace>
  <inkml:trace contextRef="#ctx0" brushRef="#br0" timeOffset="127922.29">22941 10310 536 0,'-11'0'19'16,"7"0"39"-16,1 0 0 0,3 0-9 16,0 0-27-16,-1 0-11 15,1 0-3-15,0 0-4 16,-2 7-2-16,2 16-1 16,-3 10 4-16,-1 10 14 15,-2 3-6-15,0-1-6 16,-1-4 2-16,4-3-7 15,-1-2 1-15,3-7-3 0,1-2 1 16,0-5 0 0,0-4-2-16,0-3-11 15,6-2-33-15,4-5-59 16,-4-8-105-16</inkml:trace>
  <inkml:trace contextRef="#ctx0" brushRef="#br0" timeOffset="143570.18">22707 11796 514 0,'-22'-3'4'16,"10"-4"1"-16,7 3 21 16,2 2 35-16,3 2-24 15,0 0-23-15,0 0-9 16,0 0 2-16,0 0-1 16,0 0-1-16,0 0-6 15,0 0 4-15,5 0-5 0,11 9 5 16,4 5 3-1,11 5 2-15,5 6 8 16,11 6-4-16,10 6-3 16,10 5-6-16,8 6 3 0,6 1-1 15,7 0-1-15,-2-4-3 16,1-8 3-16,-6-7-4 16,-11-4 2-16,-9-6-1 15,-12-2-1-15,-12-1 3 16,-9-4-5-16,-6-3 5 15,-6 0-7-15,-5-4 7 16,-5-2-5-16,-1 0 4 16,-4-3-2-16,1 1 2 15,-2-2-2-15,0 0-2 16,0 0-13-16,0 0-40 16,0-3-25-16,-3-16-85 15</inkml:trace>
  <inkml:trace contextRef="#ctx0" brushRef="#br0" timeOffset="143835.74">23674 12054 564 0,'0'0'15'15,"0"0"-19"-15,6 0 2 16,3 21 16-16,5 16 19 16,6 10-8-16,-2 3-16 15,0-6-5-15,-3-7 0 16,-9-9 1-16,-6-3 10 15,-2-3 27-15,-32-1 4 16,-14 3-12-16,-9-2-15 0,-4-4 0 16,11-8-5-16,12-4-7 15,19-4-7-15,13 0 2 16,6-2-9-16,14 0-52 16,27 0-45-16,13 0 9 15,3-11-111-15</inkml:trace>
  <inkml:trace contextRef="#ctx0" brushRef="#br0" timeOffset="144554.81">24091 12130 558 0,'-30'-7'3'16,"2"6"9"-16,5 1 40 16,7 0-10-16,2 0-16 15,3 13-3-15,3 13-13 16,1 11-4-16,4 9-1 16,3 4 2-16,0 3-3 15,3 3 0-15,15 0-4 16,9-3 3-16,8-3-2 15,5-4-2-15,4-4 0 16,5-7 1-16,-3-3 2 16,6-5-3-16,-6-5 1 15,-1-8-3-15,-3-7 2 16,-5-7 1-16,-2 0-8 0,0-17 7 16,-3-12 4-16,0-10-1 15,-3-7 1-15,-3 0 0 16,-7 0-3-1,-2 3 4-15,-7 6-1 0,-5 0-1 16,-5 4 5-16,0 1 3 16,-3 0 13-16,-12 1-10 15,-9 2 1-15,-6 1-2 16,-6-1-1-16,-8 3 0 16,-6-3-2-16,-5 1 0 15,-4 5-9-15,-2 3 3 16,-3 6-2-16,0 3 2 0,7 4-6 15,10 1 5-15,11 6-3 16,11 0-1-16,11 0-1 16,6 0-6-16,4 9-14 15,2 14-37-15,-2 8-18 16,-3-1-85-16</inkml:trace>
  <inkml:trace contextRef="#ctx0" brushRef="#br0" timeOffset="145299.31">22797 12388 624 0,'-9'-10'6'0,"7"6"-3"16,2 2 5-16,2 0-3 15,24-4-8-15,9 2 7 16,3 4-6-16,-3 0 6 16,-5 7-9-16,-8 20 5 0,-10 11-1 15,-12 8 5 1,0 6 3-16,-23 0-7 16,-11-4 9-16,-4-4-7 15,0-7 2-15,7-11 2 0,9-9 12 16,10-9-1-16,7-5 4 15,4-3 0-15,1 0-21 16,0 0-2-16,7 0-5 16,20-6 6-16,10-6 3 15,5 0 2-15,9 3-3 16,-1 3 1-16,-4 3 0 16,2 3 2-16,-8 0-2 0,-2 0-2 15,-9 0 2 1,-8 0-4-16,-10 3 3 15,-8 0-2-15,-3-3 4 16,0 1-5-16,0 1 4 0,0 2-3 16,5 3-12-16,7 6-25 15,2-1-47-15,2-7-149 16</inkml:trace>
  <inkml:trace contextRef="#ctx0" brushRef="#br0" timeOffset="146390.81">24958 12397 338 0,'-20'0'40'0,"-1"0"-34"16,12-4 46-16,3 1 2 15,5 2 7-15,1 1-29 16,0 0-17-16,0 0-4 16,0 0 5-16,0 0-5 15,0-3-4-15,25-1-3 0,24-6 6 16,22-1 27 0,12-3-20-16,9 0 2 15,7 5-6-15,-1 3 0 16,1 5-5-16,-6 1 1 0,-11 0-6 15,-3 0-1-15,-12 5 0 16,-6 1-2-16,-9-1 2 16,-7-2-1-16,-6 0 1 15,-1 0-3-15,-4-3 5 16,-4 0-3-16,-3 0-1 16,-6 0 4-16,-5 0-3 15,-7 0 0-15,-1 0-2 0,-7 0 2 16,-1 0-6-16,0 0-4 15,0-6-19 1,-16-5-32-16,-16-4-72 16,-15-6-127-16</inkml:trace>
  <inkml:trace contextRef="#ctx0" brushRef="#br0" timeOffset="146630.94">25878 12125 572 0,'0'-2'19'0,"0"1"-20"16,3 1-3-16,27 0 12 15,13 1 15-15,8 16-4 16,5 9-8-16,-8 6-1 16,-8 3-5-16,-9 4 3 0,-12 1-6 15,-11 2-1 1,-8 1 4-16,-9-1 0 16,-19-2 2-16,-8-5-3 15,1-7 2-15,5-8-4 0,7-8 3 16,10-4-9-16,8-8 3 15,5 0-20-15,12 0-72 16,17-22-119-16</inkml:trace>
  <inkml:trace contextRef="#ctx0" brushRef="#br0" timeOffset="147128.18">26547 12139 633 0,'-48'-4'-3'0,"11"4"11"16,7 0 30-16,5 0 19 15,5 12-29-15,3 12-17 16,1 9-1-16,2 9 3 15,3 8 7-15,5 4-4 16,3 0-1-16,3 2-10 16,0-5-1-16,21-2-4 15,18-4 0-15,12-6-1 16,10-7 0-16,9-10 0 16,-1-11-2-16,-1-9 0 0,-6-2-5 15,-4-24 1-15,-3-15 1 16,-13-13-2-16,-8-7 6 15,-15-7-4-15,-15-1 10 16,-4 3-2-16,-14 3 2 16,-18 9-2-16,-12 8 5 15,-9 11-1-15,-4 13 10 16,-2 12-5-16,-1 8 1 16,8 0-5-16,1 6-4 15,12 9-5-15,10 4-2 16,3 6-3-16,6 9-38 15,3 4-29-15,-4-3-94 0,-7-4-399 16</inkml:trace>
  <inkml:trace contextRef="#ctx0" brushRef="#br0" timeOffset="147710.62">25410 12748 601 0,'-4'-10'8'0,"4"2"-2"16,7-2 8-16,25-5 1 16,9-3-2-16,8 4-3 15,0 8-8-15,-5 6 0 16,-7 9-4-16,-7 19 2 0,-9 9 3 15,-12 6-2-15,-9 8 2 16,-11-2-2-16,-16-1 0 16,-7-9 4-1,1-12 1-15,-1-8-2 0,4-8 1 16,9-7 6-16,11-4 10 16,5 0 5-16,5 0-6 15,0 0-19-15,12-2-6 16,21-12 0-16,12-4 5 15,6 3 0-15,1 3-3 16,-2 5 6-16,-4 2-5 16,-8 3 4-16,-8 0-3 15,-10 2 2-15,-9 0 0 0,-4 0-7 16,0 0-3-16,4 0-17 16,5 0-24-16,4 0-66 15,-1-2-254 1</inkml:trace>
  <inkml:trace contextRef="#ctx0" brushRef="#br0" timeOffset="148498.65">27071 12250 367 0,'-14'0'122'15,"7"0"-110"-15,4 0 46 16,3 0-1-16,0 0-34 0,0 0-21 16,5-6-4-16,25-10 2 15,11-11 10-15,11-9 10 16,12-8-7-16,8-9 3 16,12-10-7-16,9-12 3 15,4-11-8-15,-2-9-1 16,-1 4 0-16,-5 2-3 15,-7 12 1-15,-6 11-2 16,-15 14 5-16,-15 12-7 16,-13 12 5-16,-12 11-3 15,-10 6 2-15,-4 5 0 16,-7 6-2-16,0-1 3 16,0 1-3-16,0 0 3 0,0 0-6 15,0 0 5-15,0 0-6 16,0 0-2-16,0 3-41 15,-7 8-38-15,-21 0-84 16</inkml:trace>
  <inkml:trace contextRef="#ctx0" brushRef="#br0" timeOffset="148806.31">27766 11334 605 0,'0'0'32'0,"0"0"-39"16,27 0-6-16,19 0 19 16,14-5 7-16,6 0-12 15,-7 2 2-15,-10 3-4 16,-13 0 5-16,-15 2-5 16,-8 9-2-16,-10 8 0 15,-3 9 6-15,0 8 18 16,-7 7-7-16,-7-2-2 15,2 0-4-15,-1 1-4 16,3-4-5-16,-1-1 2 16,1 0-2-16,4-7-16 15,6-5-27-15,0-9-38 16,0-16-76-16,7-5-209 0</inkml:trace>
  <inkml:trace contextRef="#ctx0" brushRef="#br0" timeOffset="149220.23">28343 10928 648 0,'-28'0'30'16,"2"0"-15"-16,4 25 29 15,1 13-16-15,3 13-14 16,6 7-8-16,8 6 7 0,4 1-9 15,1 2-2-15,21-6 1 16,8-4-2-16,9-11-4 16,7-12 3-16,2-11 0 15,4-14-11-15,-3-9-5 16,3-21 0-16,-7-20 4 16,-9-16 3-16,-8-8 5 15,-12-3 4-15,-8-2 1 16,-8 3 3-16,-1 8 1 15,-26 7 11-15,-9 8 4 16,-12 9 4-16,-10 12-4 16,-6 4-3-16,-3 13-9 15,0 6 2-15,0 0-9 0,-2 26-4 16,7 11 3 0,5 12-7-16,19 5-17 15,15 7-32-15,11 5-30 16,6-5-145-16</inkml:trace>
  <inkml:trace contextRef="#ctx0" brushRef="#br0" timeOffset="149707.26">27646 12069 422 0,'-5'-4'215'16,"0"1"-190"-16,3 3 51 16,2 0-21-16,0 0-28 15,0 4-16-15,0 23-14 0,5 13 17 16,8 13 6-16,0 0-11 15,2-3-6-15,-3-3-2 16,0-4-1-16,-5-4 0 16,-1-5 1-16,-1-9-2 15,-2-6 3-15,0-8-6 16,0-4-15-16,4-4-35 16,1-3-38-16,-2-15-57 15,-6-26-353-15</inkml:trace>
  <inkml:trace contextRef="#ctx0" brushRef="#br0" timeOffset="150659.47">26165 9967 510 0,'-44'-10'19'0,"6"2"-12"15,12 8 31-15,7 0 15 16,9 0-19-1,4 0-23-15,0 12-7 0,3 16-5 16,2 14 4-16,1 13-2 16,0 9 5-16,0 10-1 15,6 3 0-15,14-2-3 16,6-3 0-16,10-12-3 16,10-7-2-16,4-14 1 15,3-14-1-15,5-11 0 16,3-14-2-16,2-4 12 0,-1-30-12 15,-5-17 10-15,-11-13-3 16,-12-14 1-16,-13-9 0 16,-15-6-3-16,-6-1 1 15,-27 7 0-15,-21 15 3 16,-7 18 1-16,-9 16 6 16,-1 16 8-16,5 14 9 15,4 8-10-15,12 0-9 16,9 21-3-16,5 5-11 15,14 7 4-15,11 8-5 16,5 3-8-16,18 2-36 16,27-3-28-16,11-10-94 15,14-12-235-15</inkml:trace>
  <inkml:trace contextRef="#ctx0" brushRef="#br0" timeOffset="151214.97">26798 10372 287 0,'-3'-2'35'0,"0"-2"40"16,0 1 5-16,2 0 0 15,-1 1-21-15,2 2-14 16,0 0-5-16,0 0-9 16,0 0-10-16,0 0-14 15,9 0-7-15,24 11-1 16,16 12 8-16,14 9 0 16,10 10 5-16,6 8-5 15,4 5-4-15,4 3 1 0,-1-1 1 16,0-1-4-16,-8-6 2 15,-8-1 1-15,-11-10-4 16,-14-7 2-16,-11-5-4 16,-8-11 3-16,-11-4-1 15,-7-6 0-15,-3-4 1 16,-5-2 1-16,0 0-2 16,0 0-4-16,0-11-15 15,-5-22-59-15,-14-12-150 16</inkml:trace>
  <inkml:trace contextRef="#ctx0" brushRef="#br0" timeOffset="151472.19">27650 10505 319 0,'3'0'188'0,"5"10"-204"16,5 16 30-16,2 16 58 15,1 5-24-15,-4 6-15 16,0-3-15-16,-6 0-8 15,-6-5 3-15,0-8-2 16,-22-2 8-16,-17-6 12 16,-9-4-9-16,-10-4-2 15,0-7-9-15,6-10-5 16,6-4-5-16,12 0-2 16,10-13-5-16,16-13-20 0,8-10-53 15,0-8-59-15,5-5-204 16</inkml:trace>
  <inkml:trace contextRef="#ctx0" brushRef="#br0" timeOffset="151727.51">27297 9940 681 0,'0'0'43'16,"0"13"-50"-16,0 23 7 16,0 15 40-16,0 12-16 15,0 2-18-15,11-5-8 16,-1-5 9-16,-2-10-9 16,2-11 6-16,-3-6-14 15,-1-5-24-15,-6-6-53 16,0-10-112-16</inkml:trace>
  <inkml:trace contextRef="#ctx0" brushRef="#br0" timeOffset="153051.69">24395 10301 403 0,'-15'0'26'16,"4"0"-7"-16,7 0 42 0,1 0 13 16,3 0-30-16,0 0-27 15,0 0-8-15,0 0-2 16,0 0-4-16,1 0-2 16,22 0-1-16,9 0 5 15,12 0 6-15,12 0 2 16,7 0-3-16,11-3 0 15,11 1-3-15,11 2-6 16,12 0 2-16,4 0-1 16,-8 12-2-16,-7 1 0 15,-14 0 1-15,-11 2 1 16,-13-1-3-16,-11-4 3 16,-11 1-4-16,-7-5 4 0,-6 0-3 15,-6-4 1-15,-8-2 1 16,-1 1 2-16,-4-1-3 15,-4 0 1-15,1 0 2 16,-2 0-3-16,0 0 4 16,0 0-6-16,0-2-6 15,-3-19-48-15,-20-7-76 16,-9-5-117-16</inkml:trace>
  <inkml:trace contextRef="#ctx0" brushRef="#br0" timeOffset="153288.09">25337 10078 561 0,'3'0'6'0,"14"5"-22"16,10 11 18-16,7 13 2 15,3 4 10-15,-1 13-1 16,-4 7 1-16,-8-1 0 16,-9 1-5-16,-10-5-3 15,-5-3-1-15,-11-3 2 16,-17-5-2-16,-11-5 3 15,-2-5-6-15,0-8 1 16,1-5-3-16,7-4 3 16,2-6-15-16,4-4-42 15,2 0-110-15</inkml:trace>
  <inkml:trace contextRef="#ctx0" brushRef="#br0" timeOffset="153758.81">24789 9660 655 0,'11'-15'-3'15,"25"-1"0"-15,14 2 4 16,7 6 1 0,1 8 1-16,-5 0-4 15,-11 15 2-15,-12 14-4 0,-17 7 2 16,-13 6-5-16,0 2 6 16,-25-4 1-16,-11 0 1 15,-6-8 1-15,4-9 0 16,5-8 3-16,11-10 8 15,8-4 21-15,11-1-8 16,3 0-8-16,6 0-17 16,28 0-12-16,14-4 13 15,13-4-1-15,5-1 0 0,-4 6-2 16,-2 3 3-16,-7 0-6 16,-11 1 5-1,-10 5-3-15,-12 0-1 16,-9-1-7-16,-7-2-14 0,-3-1-26 15,-1 3-18-15,0 4-51 16,0-4-125-16</inkml:trace>
  <inkml:trace contextRef="#ctx0" brushRef="#br0" timeOffset="156555.1">24439 10541 49 0,'-2'0'14'0,"2"0"10"0,0 0 12 15,0 0 12-15,0 0 14 16,-2 0 9-16,2 0 0 16,-2 0-25-16,1 0-23 15,-2 0-13-15,-3 0-5 16,-2 0-9-16,1 0-15 15,-2-1-6-15,3-2 6 16,-1 0 3-16,2-1 15 16,-2-1 3-16,2 0 6 15,1 0 12-15,1 1 10 16,1 1-6-16,1 2-3 16,-1 1-1-16,2 0 0 15,0 0 0-15,0 0-4 0,0 0 0 16,0 0 1-16,-1 0 3 15,1-2 2-15,-2 2-4 16,2 0 1-16,0 0-4 16,0 0 4-16,0 0-8 15,0 0-3-15,0 0-3 16,-1 0-2-16,1 0 0 16,0 0-4-16,0 0 2 0,0 0-1 15,0 0-1 1,0 0 0-16,0 0 0 15,0 0-2-15,0 0 3 16,0 0-4-16,9 3 4 0,9 7 2 16,1 1-4-16,9-1 4 15,1-2-2-15,2 0 3 16,2 0-4-16,0 0 1 16,1 0 2-16,-4 0-2 15,-4-1 1-15,0 2-2 16,-3-1 2-16,1 0-3 15,-4 3 5-15,2 1-4 16,-1 1 1-16,1 0 0 16,5 0 0-16,1 5 1 15,4-4-1-15,0 4 0 16,3 2-1-16,-4 0 4 16,2 2-4-16,-2-1 2 0,0-2-2 15,2 2 2-15,-3 1 0 16,0 1-1-16,-1 3 0 15,1-1-1-15,0 0 2 16,-2-1-2-16,1-2 2 16,-3 0-3-16,1-3 2 15,0 1 0-15,-5-2 0 16,4 1-2-16,-3-1 3 16,3 1 0-16,-3 0-2 15,-1 2 1-15,0 4-1 16,1 1 2-16,0 1-1 15,-2-2 0-15,1 1-2 0,2-2 2 16,3 0 1-16,2-1-1 16,-3-5 0-16,1 0-2 15,-4-1 3-15,0 0-1 16,-2 2 1-16,-2 1-3 16,2 1 2-16,-2 0 1 15,2 1-1-15,3 2 0 16,0-2-1-16,-2 0 3 15,2 2-4-15,0-5 4 16,-2 2-3-16,-1-1 1 16,0-1-1-16,-2-1 3 15,-2 3-2-15,0-2 0 16,-3 4 1-16,3-4-3 0,0 3 4 16,-1 2-3-16,1-2 1 15,-2-1 1-15,-2-6 0 16,-1-2-3-1,-5-5 3-15,-2-2 0 0,-2-4-2 16,-3 0 2-16,0-2-3 16,0 0 2-16,0 0 0 15,1 0 1-15,-1 0-1 16,0 0 0-16,0 0 1 16,0 0-2-16,0 0 3 15,0 0-6-15,0 0 0 16,0 0-12-16,0 0-2 0,0 0 2 15,0 0 6-15,0 0 2 16,0 0 0-16,0 0 5 16,0 0-6-1,0 0 0-15,0 0-10 0,0-9-55 16,0-2-95-16</inkml:trace>
  <inkml:trace contextRef="#ctx0" brushRef="#br0" timeOffset="156898.19">26273 11717 602 0,'0'2'3'0,"0"4"-11"15,4 6 2 1,14 11 7-16,2 4 6 0,2 3-6 15,-3 0-2-15,-7-2 4 16,-4-7-3-16,-4-5 6 16,-4-5 3-16,0-4 41 15,-6-1 15-15,-17 1-27 16,-9-1-7-16,-7-2-15 16,-1-3-4-16,-1-1-2 15,0 0 1-15,-1 0-7 0,0 0-2 16,-4 1-3-1,3 10-5-15,7 1-21 16,11 0-14-16,20-1-6 16,5-5-74-16,25-6-180 0</inkml:trace>
  <inkml:trace contextRef="#ctx0" brushRef="#br0" timeOffset="162974.31">19014 4100 120 0,'-9'-7'18'0,"6"5"4"16,1 2 22-16,2 0 5 16,0 0-22-16,0-2-10 15,0 2-1-15,-1 0 11 16,-1 0 10-16,2 0-6 0,0 0-3 15,0 0-4-15,0 0 2 16,0 0-11 0,0 0-3-16,0 0-12 15,0 0 2-15,2 0-4 0,23 0-4 16,12-2 7-16,8 0 0 16,9-1 0-16,-1 1-1 15,-1 1 1-15,-4 1-2 16,-8 0 2-16,-7-2-2 15,-11 0 1-15,-8 2 1 16,-8 0-1-16,-5 0 0 16,-1 0 1-16,-4 0 1 15,-20 0-9-15,-12 0 11 0,-8 5 0 16,-6 2-5-16,0 1 2 16,-2-3 2-1,4 0-3-15,2-4 0 16,7-1 3-16,9 0-4 0,5 0 5 15,11 0-4-15,5-1 1 16,5-1 5-16,4 2-3 16,0 0-4-16,3 0-4 15,12 0-1-15,12 0 2 16,7 0 6-16,9 0-1 16,14-4 0-16,6-4-3 15,2-3 6-15,3-3-3 0,-5 1 0 16,-11 2 2-1,-3 4-3-15,-10 2 1 16,-9 3-2-16,-9 1 3 16,-11-1-5-16,-7 2 5 0,-3 0-3 15,0 0 1-15,0 0 2 16,0 0 0-16,0 0-1 16,0 0-2-16,0 0-6 15,0 0-42-15,0 0-94 16,0 0-173-16</inkml:trace>
  <inkml:trace contextRef="#ctx0" brushRef="#br0" timeOffset="164039.44">18117 4291 392 0,'-6'0'5'16,"6"0"-6"-16,0 0-6 15,21 0-9-15,19 0 18 16,18 0 0-16,12 0 0 16,6-7-2-16,-1 0 2 15,-5 1-2-15,-4 5 0 16,-12 1 0-16,-12 0 3 15,-18 0-4-15,-20 0 2 16,-8 7-4-16,-33 4-7 16,-21 4 25-16,-9 0-13 15,-10-3 2-15,0-7-4 16,3-4 1-16,1-1 7 0,10 0 10 16,11 0 1-16,10-1-4 15,17-3-1-15,10 3-3 16,11-2 12-16,4 1-15 15,0 2-10-15,12 0-15 16,20 0 17-16,13 0 1 16,10 0 1-16,3-1 0 15,0-3 0-15,2 0-1 16,-7-1-2-16,-2 0 0 16,-9 1 0-16,-5 2 1 15,-6 2-2-15,-10 0-1 16,-4 0 1-16,-10 0-5 0,-4 0 6 15,0 0-3-15,-3 0 1 16,0 0-10 0,6 0-7-16,1 0-37 15,7 6-13-15,5-1-182 0</inkml:trace>
  <inkml:trace contextRef="#ctx0" brushRef="#br0" timeOffset="166442.93">25963 10939 367 0,'0'-2'182'0,"-8"1"-175"16,7 1 8-16,1 0 27 16,0-1-21-16,0 1-16 15,0 0-4-15,0 0 2 16,0 0-3-16,0 0 2 0,0 0 1 16,0 0 1-16,-3 0 6 15,-3 6 4-15,0 17 3 16,-1 10 4-16,1 13-2 15,-1 0-13-15,2-2-1 16,3-2-6-16,1-3 2 16,1-7 2-16,0-8-3 15,0-5 2-15,0-8-5 16,0-7 5-16,0-2-3 16,0-2 3-16,0 0-1 15,0 0 0-15,0 0 3 16,0 0 0-16,0 0-4 0,0-15 2 15,-2-12 2-15,-1-11-6 16,2-9 3-16,-2 0-1 16,1-3 1-16,2 7-3 15,0 1 4-15,0 7-1 16,0 6-3-16,0 6 3 16,0 7-3-16,0 7 4 15,0 3-4-15,0 5 6 16,0 1-6-16,0 0 2 15,0 0-1-15,0 0 0 16,0 0 1-16,0 18-6 16,-3 15 6-16,-4 13 0 15,1 11 5-15,3 2-6 0,2-3 0 16,1 3 2-16,0-5-1 16,0-5 0-16,0-9-1 15,0-8 2-15,0-11-2 16,0-9 2-16,0-7-2 15,0-4 4-15,0-1-1 16,0 0-1-16,0 0 1 16,0 0 2-16,0 0-3 15,0 0-4-15,0 0 1 16,0 0-40-16,0-4-84 16,0-12-308-16</inkml:trace>
  <inkml:trace contextRef="#ctx0" brushRef="#br0" timeOffset="170814.65">25969 12116 101 0,'0'2'45'0,"-2"-2"-42"15,2 1-3-15,0 1 9 16,0-1 14-16,0-1 5 16,0 0 31-16,-1 0-10 15,1 0 6-15,0 0 2 16,0 0-9-16,0 0-7 16,0 0-8-16,0 0-10 15,0 0-3-15,0 0-6 16,0 0-6-16,0 0 1 15,0 0 0-15,-2 0 9 0,-1 0-1 16,-1 0 5 0,-2 0-5-16,-4 0-7 15,2 0-2-15,-1 0 1 0,-1 0-1 16,-1 0-2-16,1-1 1 16,0-4-4-16,-1 3 6 15,0-2-3-15,-3 1 1 16,2-1-6-16,-1-1 4 15,0 1 0-15,-2-3-3 16,-2 0 4-16,-3-1-4 16,2 0 1-16,1-1-2 0,-1 0 3 15,0-1-3 1,0-1 3-16,2-2-2 16,-1 2 1-16,1 0-2 15,-3 1 1-15,2-3 2 0,-4 1-2 16,1 0-1-16,1-2 0 15,-1-1 0-15,-1-1-2 16,0-3 2-16,-1 0-1 16,1 0 1-16,6 1 2 15,-3-1-4-15,0 1 3 16,-1-1-4-16,0-1 4 16,-1-2-3-16,-1-2 2 15,-4-1 0-15,-3-4-1 16,2 0 2-16,-2 1-3 15,0-1 1-15,-1-2 0 16,1 0 5-16,-2 2-9 16,2 0 6-16,3 4-3 0,-2 0 5 15,6 0-5-15,-3 1 2 16,2 0-1-16,1-2 2 16,2 1-2-16,-1 0 0 15,2 1 2-15,2 5-4 16,1 1 3-16,0-2 0 15,2 2 0-15,-2 0-1 16,1-2 1-16,0 4-2 16,2 0 2-16,-1-2 0 15,2 5-2-15,0-3 2 16,-2 1-2-16,1-3 3 16,-3 0-4-16,3-2 4 0,0 1-2 15,-1-2-1-15,0 0 5 16,-2 0-5-16,6 1 2 15,-2 2-3-15,1 0 3 16,1 2-3-16,-2 2 3 16,1-1-1-16,0-3-1 15,-2 0 1-15,-1 0-1 16,0 0 2-16,0 3-4 16,1 2 4-16,5 2 0 15,-3 1-2-15,2 3 1 16,2 2 1-16,1 1 0 15,2 2-4-15,3 2 6 16,0-2-5-16,0 2 2 0,0 0-3 16,0 0 3-16,0 0-1 15,0 0 2-15,0 0-1 16,-1 0-1-16,1 0 4 16,0 0-4-16,0 0 2 15,0 0-5-15,0 0 4 16,0 0-5-16,0 0-2 15,0 0-6-15,0 0 4 16,0 0-2-16,0 0 0 16,0 0-1-16,0 0-13 15,0 0-16-15,0 0-13 16,1 0-19-16,8 0-45 0,-1 5-89 16</inkml:trace>
  <inkml:trace contextRef="#ctx0" brushRef="#br0" timeOffset="171387.12">24827 10844 496 0,'-21'-2'8'15,"7"-5"-2"-15,5 1 29 0,3 2 28 16,1 0-35-16,0 0-17 16,-1-1-4-1,-2 1 7-15,-2-1-6 16,-5-4-1-16,-4-4 3 0,-2-1-10 16,-1-3 6-16,-4-2-3 15,3 3 7-15,0 0-5 16,-1 0 6-16,2 4-3 15,3-1 5-15,1 5-3 16,-3 0-5-16,1 2-1 16,-5 1-5-16,-2 3 5 15,1 1-8-15,3 1 7 0,7 0-3 16,1 0-1-16,6 0 2 16,3 0 0-1,1 5-1-15,4 19-5 16,-1 12 8-16,2 14-2 0,0 3 2 15,6-6-4-15,5-10 4 16,-2-3-2-16,3-9-1 16,-5-6-1-16,-4-4 0 15,0-9 2-15,-1-3-2 16,-2-3 3-16,0 1-4 16,0-1 7-16,0 0-5 15,0 0 1-15,0 0 0 16,0 0 0-16,0 0-2 15,0 2-20-15,0 0-56 16,0 3-55-16,0-5-260 16</inkml:trace>
  <inkml:trace contextRef="#ctx0" brushRef="#br0" timeOffset="171964.1">24581 11353 561 0,'-8'-7'9'0,"4"4"-6"0,4 3 33 15,0 0-5-15,0 13-21 16,0 19-10-16,0 14 13 16,0 7 8-16,1 1 3 15,7-4-8-15,-1-3-6 16,2-9-1-16,-3-10-2 15,-1-7 2-15,-2-12-7 16,-3-3 4-16,0-3-3 16,0-3-1-16,0 0 4 15,0 0-6-15,0 0 4 16,0 0-3-16,1 0-8 16,5 0-45-16,0-7-59 0,1-8-45 15,-4-1-301-15</inkml:trace>
  <inkml:trace contextRef="#ctx0" brushRef="#br0" timeOffset="194543.81">22274 13453 610 0,'-2'-7'-1'15,"-2"4"3"-15,4 3 3 16,7 10-7-16,14 17 5 16,3 11 3-16,-4-2-2 15,-1-6-1-15,-3-7-1 0,-6-5-2 16,-4-7 4-1,-6-4-3-15,0-4-2 16,0-3 2-16,0 0 3 16,0 0 5-16,-1 0-9 0,-11-4-3 15,-1-17 1-15,4-8 4 16,6-5-2-16,3-3-1 16,0 1 4-16,16 4-4 15,5 1 3-15,1 5-2 16,-2 7 4-16,-1 4-3 15,-1 8 1-15,0 2-3 16,-2 1 3-16,-1 4-3 0,0 0-4 16,-5 2-22-16,-2 18-60 15,-8 5-112 1</inkml:trace>
  <inkml:trace contextRef="#ctx0" brushRef="#br0" timeOffset="194895.87">22631 13528 495 0,'0'0'28'16,"0"0"-23"-16,0 0 33 16,5 0-4-16,5 0-18 15,11-6-15-15,1-6 2 16,1-6 1-16,-4 0-4 16,-8 1 3-16,-4 0 0 0,-7 4 0 15,0 0 3 1,-13 0-2-16,-11 2-1 15,-2 3 13-15,-4 6 15 16,5 2-5-16,0 0-9 0,1 15-6 16,6 5 1-16,-1 8-10 15,4 5-2-15,6 3 1 16,8 2 0-16,1-6 2 16,0-3 1-16,17-2-3 15,7-6-4-15,6-2 5 16,4-8-3-16,2-8 1 15,3-3-3-15,-3-1-11 16,-2-17-30-16,-3-7-21 16,-6-7-104-16</inkml:trace>
  <inkml:trace contextRef="#ctx0" brushRef="#br0" timeOffset="195151.19">22874 13364 437 0,'-16'11'122'15,"4"0"-116"-15,12 4 5 16,0 5 9-16,10 2-15 16,12 4 0-16,4 1-3 15,-5-2 1-15,-4 0 0 16,-7 0-2-16,-10-1 2 16,-2 5-2-16,-29 3 13 15,-8-1 9-15,-3 0 12 16,5-11-5-16,16-6-10 15,8-7-9-15,10-6-10 0,3-1-4 16,14-12-80-16,12-20-40 16,8-11-179-16</inkml:trace>
  <inkml:trace contextRef="#ctx0" brushRef="#br0" timeOffset="195323.43">23029 13419 602 0,'0'0'14'15,"0"11"19"-15,-2 10 11 16,1 7-11-16,1 5-22 16,0 1-9-16,1-2 3 15,11-6-6-15,0-5 2 0,3-8-37 16,-3-10-42-16,-6-3-84 16,-6-21-137-16</inkml:trace>
  <inkml:trace contextRef="#ctx0" brushRef="#br0" timeOffset="195485.99">22916 13275 586 0,'-6'-4'13'15,"6"2"7"-15,0 2 9 16,4 0-12-16,21 0-16 16,5 0 5-16,8 2-5 15,-3 4 2-15,0 0-10 16,-3 2-32-16,-5 1-77 0,-3-2-200 15</inkml:trace>
  <inkml:trace contextRef="#ctx0" brushRef="#br0" timeOffset="196354.36">23304 13204 192 0,'-16'-15'161'15,"2"4"-85"-15,6 6 29 0,5 4-30 16,1 1-18-16,2 0-34 15,0 11-6-15,0 21-9 16,5 11 16-16,7 10-5 16,1 0-10-16,3-6-5 15,-1-7 2-15,0-5-4 16,-3-6 1-16,-3-5-2 16,-2-6-2-16,-4-10 2 0,-1-3-1 15,-2-5-5-15,0 0-6 16,-15-5-13-1,-12-13-19-15,-7-8 12 0,0-5 29 16,1 5 0 0,3 5 2-16,9 11 6 0,3 9 26 15,9 1-11-15,1 13 1 16,8 16-12-16,0 5-4 16,0 5 4-16,13-6-7 15,5-6 0-15,3-5-2 16,1-5 1-16,3-6-3 15,-1-7 1-15,5-4-3 16,3 0 3-16,4-15-11 0,0-15-21 16,-5-8-20-1,-8-7-32-15,-7 2-32 16,-7 8-26-16,-6 10 61 16,-3 13 87-16,0 9 114 0,0 3 6 15,0 0-47-15,5 13-31 16,4 16 1-16,2 7-5 15,7 3-22-15,1-1-12 16,5-8-6-16,0-2 0 16,-2-6-6-16,-4-12 2 15,0-2-4-15,-3-8-4 16,1-7-19-16,-2-20 5 0,-6-12-12 16,-3-9 0-16,-5 1 16 15,0-2 9 1,-2 9 7-16,-5 14 3 15,3 14 17-15,2 11 42 16,2 1-19-16,0 13-16 0,0 16-9 16,2 12 10-16,9 8-15 15,6-1-4-15,1-7-5 16,0-4 0-16,3-8-2 16,-1-8-2-16,0-5-12 15,1-9-30-15,1-7-41 16,-4-15-72-16,-2-20-296 15</inkml:trace>
  <inkml:trace contextRef="#ctx0" brushRef="#br0" timeOffset="196919.18">23909 13414 511 0,'-31'19'153'0,"0"5"-151"16,9 8 38-16,6 1 4 15,12 5-25-15,4-2-13 16,1-3-3-16,20-3-4 15,0-11 2-15,4-4-6 16,1-8-1-16,-3-7-38 16,-3-16 3-16,-5-18 8 15,-8-7 4-15,-7-4 15 16,0 3 15-16,-4 12 2 16,-7 10 21-16,3 12 40 15,4 8-13-15,3 0-21 16,1 10-20-16,0 20-6 15,8 8 5-15,11-1-6 0,3-3-1 16,3-8-1-16,-1-5-10 16,-3-7-12-16,-3-6-9 15,-9-5-10-15,-6-3 8 16,-2 0 27-16,1 0 6 16,1 0-3-16,1-19 5 15,5-13 0-15,3-10-2 16,4-8 1-16,-1-12-4 15,-1-7 3-15,-7-9-4 16,-7-4 2-16,-1 9-6 16,-17 11 3-16,-6 19 3 15,3 23 11-15,-3 13 19 0,2 7 17 16,0 31-6-16,4 24-29 16,12 17 2-16,6 10 5 15,3-3-7-15,23-5-5 16,6-7-3-16,4-12 2 15,-4-7-6-15,0-14 4 16,-1-13-7-16,-6-5-9 16,0-16-34-16,-3-2-31 15,-15-24-53-15,-7-6-432 16</inkml:trace>
  <inkml:trace contextRef="#ctx0" brushRef="#br0" timeOffset="197690.67">22942 14155 580 0,'-37'-5'44'0,"-6"2"-45"0,7 3 34 16,7 0 19-16,5 14-30 15,9 5-13 1,9 2-3-16,6 5-8 16,0-1 4-16,6-2-4 0,11-4 1 15,3-5-4-15,-1-6 1 16,-4-4-5-16,-3-2-14 16,-3-2 0-16,-3-2 11 15,0-17 9-15,-4-7 5 16,-1-6 2-16,-1 0-5 15,0 10 3-15,0 6-1 16,0 12 0-16,4 4-2 0,4 0-1 16,9 7 0-1,2 24 14-15,3 14 10 16,-2 16-7-16,-3 9-1 16,-5 2-5-16,0-1-3 0,-11-7-3 15,-1-7 0-15,0-12 0 16,-20-10 0-16,-4-12 1 15,-9-9 0-15,-6-10-2 16,-4-4 2-16,-1-14-7 16,6-18-1-16,4-14 0 15,9-11-9-15,11-11-24 16,10-1-12-16,4 5-36 16,2 15-120-16</inkml:trace>
  <inkml:trace contextRef="#ctx0" brushRef="#br0" timeOffset="197970.93">23145 14216 638 0,'0'5'12'0,"1"10"-15"16,1 6 17-16,2 9-3 15,-1 2-9-15,0-4-1 16,-3-7 0-16,0-8 1 15,0-8-4-15,0-4 3 16,0-1-2-16,-1-3-12 16,1-20-1-16,0-12 8 15,14-5 3-15,11-3-5 16,8 8-2-16,1 7 0 0,-6 9 6 16,-3 10 3-16,-13 5 0 15,-4 4 1-15,-8 2-6 16</inkml:trace>
  <inkml:trace contextRef="#ctx0" brushRef="#br0" timeOffset="199650.9">23599 14137 254 0,'0'-5'227'15,"-18"0"-209"-15,-10 4 44 16,-3 1 7-16,-5 0-35 15,1 15-15-15,2 6 4 0,6 4-9 16,3 4-3 0,5 5 1-16,13-2-10 15,6-1 2-15,0-3-7 16,20-4 3-16,6-2-5 0,5-5 2 16,5-8-12-16,-4-8-13 15,-3-1-7-15,-8-16-14 16,-10-14 15-16,-8-9 13 15,-3-6 15-15,0 0 4 16,-8 4 5-16,-10 8 11 16,0 9 17-16,4 12 11 15,8 8 21-15,5 4-19 16,1 0-26-16,0 7-15 16,3 19 0-16,14 11 5 15,8 7-5-15,5-7-3 16,-2 1 0-16,0-7 1 0,0-4-1 15,-4-5-12-15,-4-9-27 16,-4-6-26-16,-10-7-34 16,-6 0-104-16</inkml:trace>
  <inkml:trace contextRef="#ctx0" brushRef="#br0" timeOffset="200063.79">23641 14164 594 0,'0'33'0'16,"1"13"13"-16,14 20 32 16,11 8-17-16,2 7-9 15,5 6-7-15,0-2-8 0,-2-11-1 16,-6-6-1-16,-7-10-5 16,-6-17-8-16,-9-17-20 15,-3-16 3-15,-2-8-8 16,-18-25-49-16,-6-23-44 15,-2-20 16-15,-1-18 100 16,3-10 12-16,2-3 2 16,8 16 2-16,10 20 46 15,6 27 21-15,0 17-18 16,17 10-13-16,5 9-6 16,1 0-1-16,4 6-2 15,-6 13-3-15,-6 6-15 0,-5 3-5 16,-10 1-3-16,0 2 0 15,-19-5 5-15,-9-2-2 16,-4-5-3 0,2-7-1-16,2-7 3 0,8-5-8 15,7 0-4-15,9-24-26 16,4-17-51-16,0-13-110 16</inkml:trace>
  <inkml:trace contextRef="#ctx0" brushRef="#br0" timeOffset="200390.13">23867 13891 602 0,'0'25'52'15,"0"11"-42"-15,0 17 45 16,6 6-33-16,5 0-14 16,-1 0-7-16,4-7 0 15,-6-10-2-15,0-16-2 16,-4-9-5-16,-4-13-13 15,0-4-4-15,3-1 4 16,3-28 3-16,6-11 26 16,5-4-6-16,0 8-2 15,3 15 3-15,2 13-4 16,0 8 9-16,1 7 19 16,-4 21-4-16,-1 9 2 0,-6 5-10 15,0 3 0-15,-5-3-11 16,-1-3-2-1,0-7 0-15,-1-7-7 16,-4-5-49-16,-1-15-95 0,-9-5-430 16</inkml:trace>
  <inkml:trace contextRef="#ctx0" brushRef="#br0" timeOffset="210219.87">24374 10522 394 0,'-12'11'-1'15,"1"-10"-55"-15,10-1 58 16,1 0-50-16</inkml:trace>
  <inkml:trace contextRef="#ctx0" brushRef="#br0" timeOffset="210687.26">25836 10590 240 0,'2'1'16'16,"-2"-1"-14"-16,0 0 4 15,0 0 6-15,0 0-4 0,0 0-4 16,0 2-2-16,0-2 0 15,0 0 5-15,0 0-1 16,0 0-6-16,0 0 1 16,1 0-8-16,1 0-4 15,2 0-13-15,2 0-13 16,0 0-46-16,-5-4-52 16</inkml:trace>
  <inkml:trace contextRef="#ctx0" brushRef="#br0" timeOffset="210902.69">25729 10383 387 0,'-3'0'12'0,"2"0"-23"16,1 0 14-16,0 0-11 16,0 0-48-16,3 2-50 15</inkml:trace>
  <inkml:trace contextRef="#ctx0" brushRef="#br0" timeOffset="211075.23">25829 10284 371 0,'-5'0'-17'16,"5"0"0"-16,0 0 11 16,0 1-45-16,2 2-51 15</inkml:trace>
  <inkml:trace contextRef="#ctx0" brushRef="#br0" timeOffset="211238.79">25829 10284 341 0,'9'24'-31'16,"-9"-22"-22"-16,0 4-8 15,1-1-75-15</inkml:trace>
  <inkml:trace contextRef="#ctx0" brushRef="#br0" timeOffset="212875.96">24301 10369 352 0,'-15'1'19'16,"6"-1"-6"-16,5 0 30 15,1 0 6-15,3 0-7 16,0 0-19-16,0 0-10 0,0 0-5 16,0 0-2-16,0 0-3 15,0 0-2-15,3 0-2 16,13 4-8-16,6 10-15 15,2 2-51-15,0 0-105 16</inkml:trace>
  <inkml:trace contextRef="#ctx0" brushRef="#br0" timeOffset="213468.17">26226 11989 427 0,'-7'-2'7'16,"6"2"-5"-16,1 0-2 16,0 0 3-16,0 0-6 15,0 2-28-15,3 7-29 16</inkml:trace>
  <inkml:trace contextRef="#ctx0" brushRef="#br0" timeOffset="213638.71">26315 11940 441 0,'-8'0'67'16,"3"0"-77"-16,5 0 13 15,0 0-2-15,0 7-7 16,2 1-65-16,7-1-28 16</inkml:trace>
  <inkml:trace contextRef="#ctx0" brushRef="#br0" timeOffset="213851.14">26315 11940 245 0,'31'13'285'0,"-42"-13"-285"16,7 0 12-16,4 0 26 0,0 0-8 16,0 0-20-16,0 0-10 15,0 0-1-15,0 0 0 16,0 0-5-16,0 0-6 16,0 0-8-16,0 0-18 15,0 0-15-15,0 2-28 16,0 0-55-16</inkml:trace>
  <inkml:trace contextRef="#ctx0" brushRef="#br0" timeOffset="214443.56">26218 12432 445 0,'0'0'31'0,"0"0"9"16,0 0 23-16,0 0-10 15,0 0-24-15,0 0-8 16,0 0-8-16,0 0 2 15,0 0-7-15,0 0 3 16,0 0-7-16,0 0 0 16,0 0-4-16,0 0 2 15,0 0 1-15,0 0-31 16,-12-7-43-16,-9-15-116 16,-7-13-92-16</inkml:trace>
  <inkml:trace contextRef="#ctx0" brushRef="#br0" timeOffset="-214160.39">24341 10621 425 0,'0'0'40'16,"0"0"5"-16,0 0 29 0,0 0-16 15,0 0-22-15,0 0-19 16,0 0-2-16,0 0-5 16,0 0 1-16,0 0-8 15,0 0 5-15,0 0-5 16,2 0 1-16,-2 0-3 15,0 0-1-15,0 0 3 16,0 0-4-16,0 0 3 16,0 0-4-16,0 0 4 15,0 0-4-15,0 0 6 16,0 0-5-16,0 0 5 16,0 0-3-16,0 0 1 15,0 0 3-15,0 0-3 0,0 0 3 16,0 0-5-16,0 0 5 15,0 0-5-15,0 0 2 16,0 0-1-16,0 0 4 16,0 0-2-16,0 0 1 15,0 0 0-15,0 0-5 16,0 0 5-16,0 0-6 16,0 0 5-16,0 0-4 0,0 0 3 15,0 0-2 1,0 0 0-16,0 0 2 15,1 0-3-15,-1 0 1 16,0-2-1-16,0 2 4 0,0 0-4 16,0 0 2-16,0 0-2 15,0 0 2-15,0 0-3 16,0 0-1-16,0 0-23 16,0 0-39-16,0 4-49 15,-3 6-140-15</inkml:trace>
  <inkml:trace contextRef="#ctx0" brushRef="#br0" timeOffset="-208397.85">22366 11275 493 0,'-9'-17'18'16,"0"8"2"-16,2 2 40 15,2 0-26-15,2 0-3 16,0 1-7-16,0-1-5 0,-3-1-4 16,-5 0-7-16,-9-3 0 15,-7 2-3-15,-7 4 4 16,-9 5-5-16,0 0 4 15,-6 1-3-15,8 13-1 16,12-2-1-16,9-2-1 16,16-3 1-16,4 1-7 15,0 9 0-15,19 4 0 16,6 0 2-16,8-2-3 16,1-5 0-16,2-3 1 15,-3-2-4-15,-8-1 4 16,-7 2-5-16,-9 0 7 0,-4 0-2 15,-5 8 3-15,0 4-2 16,-8 6 6-16,-13-1-1 16,-2-6 1-1,1-7-1-15,2-6 2 0,-5-8 0 16,-2 0 3-16,-5-5 0 16,-3-10-7-16,0-1 0 15,3 4-7-15,5 6-48 16,5 6-134-16</inkml:trace>
  <inkml:trace contextRef="#ctx0" brushRef="#br0" timeOffset="-207090.1">28614 10893 412 0,'0'-13'50'16,"-12"7"58"-16,9 6-47 15,1 0-17-15,-8 0-17 16,-17 38-15-16,-7 19 3 16,-8 17 6-16,3 6-10 15,13-11-9-15,6-4 3 16,10-2-6-16,7-8 4 16,3-7-4-16,0-7 1 0,10-7 1 15,16-6-2-15,5-7-3 16,12-9 1-16,5-7 3 15,4-5 0 1,2-12-6-16,-4-14-21 0,-8-6-48 16,-12-3-33-16,-24 4-96 15</inkml:trace>
  <inkml:trace contextRef="#ctx0" brushRef="#br0" timeOffset="-206909.48">28383 11208 580 0,'0'0'12'0,"15"0"-40"15,27 0 26 1,20 0 15-16,13 0-10 16,-1 0 3-16,0-2-10 0,-13-5-86 15,-16 1-254-15</inkml:trace>
  <inkml:trace contextRef="#ctx0" brushRef="#br1" timeOffset="-193366.4">22742 11566 411 0,'0'0'11'0,"0"0"1"16,0 0 20-16,0 0 6 16,0 0-16-16,0 0-10 15,0 0-5-15,0 0 12 0,0 0 0 16,0 0-8-16,0 0 5 16,0 0-6-16,0 0 2 15,0 0-7-15,0 28 1 16,-5 18-2-16,-4 15 4 15,1 5 2-15,4-8-7 16,4-11 0-16,0-8-2 16,0-6 0-16,0-8-1 15,0-8 3-15,0-5-4 16,3-3 2-16,0-5-4 16,-2-1-2-16,4-3-13 15,1 0-20-15,9-11-4 16,4-20-16-16,2-15 41 0,1-11-21 15,-2-1 13-15,-2 5 19 16,-6 14 7-16,-2 14-1 16,-6 14 3-1,-2 10 11-15,-2 1 25 0,0 0-17 16,0 23-13-16,0 13 17 16,0 12 5-16,-3 0-10 15,-3-5-6-15,3-6-9 16,3-7-2-16,0-8-4 15,7-5 1-15,-2-7 0 16,1-5-3-16,2-3-5 16,5-2 2-16,3-14-12 0,5-20 7 15,4-9 9-15,-4 2-9 16,-3 6 2 0,-6 16 4-16,-5 12 5 15,-4 7-9-15,0 0 1 0,2 12 3 16,-1 20 13-16,2 8 2 15,0 3 1-15,2-1-3 16,-1-6-7-16,2-7 4 16,-3-2-6-16,4-9 1 15,-1-9-2-15,2-4-2 16,2-5-7-16,4-7-6 16,3-21 8-16,3-10-3 15,0-6-1-15,0 1 2 0,-7 14 5 16,-10 14 4-16,-4 13 0 15,-2 2-4 1,1 22 12-16,5 12 10 16,1 11 6-16,-2 0-13 0,4-1-5 15,9-6-2-15,1-9-3 16,5-5 4-16,-2-8-6 16,-4-5 2-16,2-7-5 15,0-4-2-15,2-8-16 16,3-22 1-16,-3-9 23 15,-2 1-7-15,-3 5 5 16,-9 18-3-16,-7 9 9 0,-1 6-3 16,0 1 16-16,0 22-10 15,5 7 1 1,7 9 13-16,-2 1-16 16,5-3-3-16,0-7-1 0,0-5-1 15,-3-4-2-15,-2-1 2 16,2-5 2-16,-3-1-6 15,2-6-8-15,5-4-28 16,0-4-87-16</inkml:trace>
  <inkml:trace contextRef="#ctx0" brushRef="#br1" timeOffset="-192305.9">25171 12240 456 0,'0'0'42'0,"0"0"18"16,0 0-4-16,-3 4-3 16,-23 23-33-16,-8 9-14 15,-8 11 0-15,2-1-4 16,5-5 3-16,7-7-4 15,6-6 1-15,9-11-2 0,5-7 1 16,8-6-1-16,0-4 1 16,0 0-9-16,5 0-20 15,25-23-34-15,19-20 25 16,13-10 3-16,-1-2-21 16,-6 10 17-16,-17 19 26 15,-15 10 14-15,-14 15-2 16,-6 1 5-16,-3 0 6 15,0 6 18-15,0 13 15 16,-7 8-16-16,-8 3-7 16,0-1-11-16,5-8-5 15,5-3-3-15,5-4-2 0,0-3 0 16,12-2-4-16,12-5-10 16,3-4-6-16,14-14-11 15,0-18-36-15,5-4 10 16,-4 1 20-16,-8 11 32 15,-10 11 6-15,-11 13 2 16,-7 0 9-16,-3 23 12 16,-3 9 25-16,0 7-18 15,0-5-13-15,0-4-10 16,0-5-3-16,3-7-4 16,10-8-2-16,13-10-8 15,5-1-16-15,5-26-29 16,3-8-8-16,-4-4-26 0,2 2 21 15,-5 3 44-15,-10 11 16 16,-4 9 44 0,-9 7 32-16,-2 7 13 15,1 0-29-15,2 3 5 0,5 13-11 16,5 3-25-16,2 2-4 16,5-3-14-16,4-3-1 15,0 0-1-15,0-7-4 16,-1-3 2-16,-5-4-10 15,-2-1 1-15,-2 0-6 16,-9 1 15-16,-4 4-3 16,-3 0 7-16,1-1-5 0,-4 4 4 15,1 2-2-15,-3 3-5 16,0-3-87-16,0-8-174 16</inkml:trace>
  <inkml:trace contextRef="#ctx0" brushRef="#br1" timeOffset="-191361.43">25866 12054 589 0,'-9'14'22'15,"-12"9"-15"-15,-1 8 5 16,8 4 23-16,4-5-26 16,7-1-8-16,3-9 0 15,0-6-1-15,0-4-3 16,2-9-20-16,6-1-19 15,0-6-36-15,1-24 4 16,-1-10 49-16,-4-6-10 0,-4 4 30 16,0 13 7-16,0 12 15 15,0 10 60 1,0 7 12-16,0 0-40 16,0 0-17-16,-2 0-11 0,-8 9-10 15,-5 9-9-15,-6 4 0 16,0 3-2-16,-3-3 1 15,5-3 2-15,0-5-3 16,4-2 1-16,6-6-3 16,2-1 3-16,1-5-5 15,-2-7-16-15,0-29-34 16,1-23 9-16,1-23 8 16,-3-20 3-16,-5-10-15 15,-9 10 24-15,-7 29 26 16,-6 29 81-16,-2 26 2 15,7 16-31-15,4 2-9 16,6 0-15-16,0 15-20 0,2 12-7 16,4 4-1-16,7-4 0 15,5 0-6-15,3-11 5 16,0-6-4-16,0-3-2 16,0-7-15-16,-7 0 4 15,-7-18-2-15,-5-19-35 16,-7-18 32-16,-2-12 24 15,2-9-1-15,-3 2-2 16,1 11 3-16,4 19 1 16,5 20 13-16,3 15 12 15,1 9-5-15,-3 5-9 16,-4 20-10-16,-1 7 0 0,2 2-5 16,6-6 3-16,6-6-4 15,3-8 3-15,5-7-1 16,1-6 0-16,-5-1 2 15,-2 0-2-15,-3-24-4 16,-8-12-15-16,1-17 11 16,-5-8 8-16,0-6 2 15,2 3-3-15,1 16 3 16,10 13-3-16,3 15 5 16,3 13 1-16,3 5-3 15,0 0 1-15,-2 2-2 16,0 0 1-16,-7 2-7 15,-6 12-17-15,0-1-29 0,-2-4-76 16,3-9-112-16</inkml:trace>
  <inkml:trace contextRef="#ctx0" brushRef="#br1" timeOffset="-190733.75">24782 10406 554 0,'-23'13'7'0,"0"6"-3"16,3 1 7-16,2 2 10 16,5 0-16-16,1-1-3 15,5 0 0-15,4-7-2 16,0-4-6-16,3-7-20 15,0-3-17-15,4-16-31 16,20-21 21-16,7-18 28 16,0-7 16-16,1 1 7 15,-8 11 5-15,-5 16-1 16,-7 13 8-16,-6 14 19 16,-6 7 8-16,0 6-8 15,0 23-12-15,0 13 26 16,0 2-24-16,0-3-8 0,0-5-10 15,10-11 0-15,8-8 0 16,12-9-5 0,9-8 3-16,7-13-11 0,6-19-14 15,-7-9-18-15,-5-1 27 16,-10 6-5-16,-12 9 20 16,-7 11 2-16,-5 9 6 15,-6 7 10-15,0 5 7 16,3 20-1-16,3 11 18 15,6 3-22-15,3-1-16 16,6-5 2-16,6-8-6 16,5-8 1-16,6-9 1 0,4-8 0 15,0 0-7-15,-7-13-1 16,-8 0-8-16,-11 6 16 16,-4 7 2-1,0 0-4-15,-1 6 3 0,3 13 7 16,0 8 1-16,3 0-3 15,5 1-3-15,4-5-2 16,9-12-23-16,3-11-213 16</inkml:trace>
  <inkml:trace contextRef="#ctx0" brushRef="#br1" timeOffset="-190316.86">27043 10428 578 0,'-38'30'11'15,"-5"12"-1"-15,0 6 32 16,7 2-16-16,12-1-16 15,15-4-7-15,9-7-1 16,0-5-4-16,11-10-7 16,16-12-19-16,9-11-54 15,6-21-42-15,5-20 18 16,-4-14-62-16</inkml:trace>
  <inkml:trace contextRef="#ctx0" brushRef="#br1" timeOffset="-189733.4">27202 10370 280 0,'0'-3'114'15,"0"3"-25"-15,0 17-42 16,-6 17-27-16,-6 16-1 0,-4 5 6 16,1 0-18-16,6-10-1 15,8-6-4-15,1-5-1 16,0-6-2-16,4-9 2 16,9-5-3-16,1-10-6 15,8-4-8-15,3-7-17 16,7-21 26-16,0-6 7 15,-3-1 7-15,-6 7-6 0,-11 11 0 16,-9 12 1 0,-3 5 13-16,0 0 2 15,0 23-13-15,0 12 16 16,8 10-2-16,4 2-7 0,-2-5-9 16,5-6 1-16,5-9-4 15,5-8 3-15,3-7-5 16,2-11-10-16,3-1-10 15,-5-11-1-15,-1-15 8 16,-8-6 13-16,-3 1 5 16,-7 9-3-16,-4 11 6 15,-3 8 21-15,-2 3 5 16,0 7-18-16,0 25-7 16,0 10 16-16,4 6-11 15,3-2-7-15,2-10-2 16,6-6-1-16,2-11-5 15,2-7 4-15,0-6-5 0,4-6 2 16,5 0-1-16,-1-11 4 16,-5-4 4-16,-6 2-1 15,-8 7-1-15,-2 6-2 16,-6 0-1-16,3 3 12 16,4 20 7-16,1 7 11 15,-2 5-10-15,1 1-9 16,-7 2-9-16,1-1 1 15,-1 3-3-15,0 3-20 16,-1-3-95-16,-15-10-187 16</inkml:trace>
  <inkml:trace contextRef="#ctx0" brushRef="#br0" timeOffset="-170026.3">25281 13461 561 0,'-29'-4'14'16,"12"1"-3"-16,5 3 10 16,1 0 18-16,-1 0-14 15,2 14-20-15,-2 8-3 16,0 2-1-16,5-2 1 16,2-1 0-16,4-4 2 15,1-2-7-15,0 0 8 16,0-1-7-16,6-4-2 15,6 0 3-15,2-3-7 16,0-4 1-16,-2-3-6 0,-2 0 2 16,-1-18 0-16,0-10 18 15,-5-9-4-15,-4-3-2 16,0 5-1-16,0 13 1 16,0 5 3-16,-1 16 2 15,1 1 7-15,0 0-8 16,0 0 0-16,0 19-5 15,9 9 8-15,5 7 9 16,2 1-9-16,2-7-4 16,3-2-4-16,-2-6 2 15,0-6-3-15,-1-4 1 16,0-9-6-16,-5-2-14 16,1-10-15-16,4-23-18 0,-5-7-52 15,-4-10-34-15,-8 0-50 16</inkml:trace>
  <inkml:trace contextRef="#ctx0" brushRef="#br0" timeOffset="-169708.84">25462 13411 144 0,'0'-3'179'16,"0"3"-71"-16,0 0-31 16,0 0-33-16,0 19-16 15,0 5-6-15,0 7-3 16,9-2-3-16,0-4-13 16,5-3-1-16,-2-2-3 15,2-5 2-15,-2-2-2 16,-2-8 1-16,-2-5-12 15,-2 0-26-15,3-22-3 0,2-15 16 16,2-11-22-16,-5-1 22 16,-4 9 12-16,-4 14 11 15,0 14 10-15,0 8 41 16,0 4 8-16,0 0-17 16,0 12-20-16,3 14-5 15,4 10 0-15,2 3 4 16,3-3-16-16,5-4-2 15,1-4 0-15,2-6 0 16,3-2-3-16,-4-10-21 16,2-10-32-16,0 0-55 15,-8-25-35-15</inkml:trace>
  <inkml:trace contextRef="#ctx0" brushRef="#br0" timeOffset="-169321.83">25786 13379 452 0,'-12'0'45'15,"-1"1"-37"-15,6 15 15 0,6 3-12 16,1 5-6-16,0-3-5 16,12 1-3-16,4-4 4 15,0-7-6-15,-4-2-4 16,-1-8-21-16,-2-1-6 16,0-3 4-16,-2-19 32 15,1 0 7-15,-3 3-6 16,-3 9 4-16,-1 8 11 0,1 2 5 15,4 8-12-15,3 21 11 16,3 13 32 0,0 7-23-16,-2 4-19 15,-1-2 3-15,-6-2-9 0,-3-4-1 16,0-6-1-16,-15-3 1 16,-13-7 9-16,-8-5 5 15,-7-8 1-15,-5-6-5 16,7-10-7-16,3 0-2 15,5-18-5-15,11-13 0 16,8-3-8-16,9-4 7 16,5 4-15-16,6 3-24 15,16 8-13-15,5 9-33 0,0 7-77 16</inkml:trace>
  <inkml:trace contextRef="#ctx0" brushRef="#br0" timeOffset="-168797.22">26196 13568 554 0,'-8'0'61'16,"6"0"-59"-16,2 0-12 0,9 0-5 15,18 0 8 1,13 0 11-16,3-4-13 16,6-3-23-16,-7 0-13 15,-4 0 32-15,-6-1 7 0,-9 2 5 16,-7 2 4-16,-4 1-3 15,-5 1 4-15,4 2 7 16,-2-2 9-16,7 2-3 16,3 0-5-16,4 0-6 15,0 0-4-15,-3 0 4 16,-1 3-6-16,-2 1 1 16,-7 0-69-16,-7-4-214 15</inkml:trace>
  <inkml:trace contextRef="#ctx0" brushRef="#br0" timeOffset="-168317.52">26992 13327 625 0,'-9'-2'7'16,"9"2"-7"-16,0 3 1 16,5 35-3-16,8 19 10 15,0 16-4-15,-1-1 0 16,0-8-5-16,2-7 4 16,-3-12-4-16,-5-11-3 0,-1-15-10 15,-5-14-10-15,0-5-7 16,-8-14 2-16,-8-25-78 15,1-12 69-15,-1-15 39 16,1-6 5-16,6 0 3 16,9 2 10-16,0 14 15 15,6 18 11-15,13 11-24 16,5 12-12-16,0 9-5 16,-2 6 1-16,-2 0-6 15,-6 14 4-15,-8 9 2 16,-6 4 2-16,-12 7 4 15,-19 2-4-15,-9 3-3 0,4-4-2 16,7-6 0-16,9-8-2 16,14-10 2-16,6-11-19 15,21-3-72-15,16-29 12 16,8-17-115-16</inkml:trace>
  <inkml:trace contextRef="#ctx0" brushRef="#br0" timeOffset="-167845.1">27218 13228 507 0,'-28'17'17'16,"1"3"57"-16,5 4-11 16,8-2-29-16,11 1-30 15,3 2-3-15,12 2-5 16,14-3 2-16,2-7-15 0,0-11-22 16,-3-6-33-16,-5-4-35 15,-4-21 13-15,-11-6 24 16,-5 1 69-16,0 6 6 15,0 8 18-15,-2 10 59 16,1 6 32-16,1 0-81 16,0 0-20-16,0 15-10 15,1 5 3-15,11-1 1 16,6-4-9-16,4-3 3 16,1-8-3-16,2-4 0 15,2-7-17-15,1-22-7 16,0-13-17-16,-2-9-1 0,-4-11 1 15,-5-1 23-15,-8-4 13 16,-8 4 7 0,-1 13 13-16,0 16 39 15,-3 18 48-15,-3 12-7 0,3 4-30 16,-6 27-31-16,-3 30-24 16,8 18 3-16,4 9-2 15,0-5-2-15,22-16-8 16,-1-8 6-16,4-12-6 15,-1-15 1-15,-3-6-1 16,-3-16-8-16,-3-6-44 16,-6-11-34-16,-9-24-93 15</inkml:trace>
  <inkml:trace contextRef="#ctx0" brushRef="#br0" timeOffset="-167685">27355 13087 590 0,'-6'0'54'0,"6"6"-52"16,10 5-4-16,29 4 3 16,15 6 15-16,14-3-12 15,3-4-1-15,-9-3-8 16,-8-5-58-16,-19-6-172 16</inkml:trace>
  <inkml:trace contextRef="#ctx0" brushRef="#br0" timeOffset="-167333.95">27728 12904 518 0,'-5'0'68'0,"5"4"-46"15,-1 32-11-15,1 14 19 16,0 17 1-16,0 0-26 16,13-10-6-16,2-3 6 15,1-14-8-15,-1-11 2 16,-4-12-4-16,-4-12-3 15,-2-5-7-15,1-1 1 16,3-31 4-16,4-6 16 16,-1-3-4-16,-3 7-4 15,-3 19 4-15,-2 8-4 16,4 7 4-16,4 0-1 16,5 17 14-16,4 9 11 15,-1 6 0-15,-3 2-6 0,0-2-11 16,-2-6-3-16,-3-7-5 15,-2-3-1-15,-3-5 1 16,-2-6-1-16,1 1-16 16,-1-6-40-16,-5 0-69 15,0-7-259-15</inkml:trace>
  <inkml:trace contextRef="#ctx0" brushRef="#br0" timeOffset="-150177.43">15862 5277 43 0,'-1'0'89'16,"1"0"-76"-16,0 0 15 15,0 0-3-15,0 0-19 16,0 0 14-16,0-2-15 16,0 0 3-16,-2-1 6 15,1-1 5-15,-2-3-8 16,1-4-3-16,1-1-7 16,-1-3 3-16,2-3-4 0,0 2 4 15,0-1 0-15,0 2 10 16,-1 5 4-1,-5-1 12-15,2 4 14 0,1 1-9 16,0 3 13-16,1 3-4 16,0 0-9-16,2 0-15 15,-1 0-14-15,-2 10-4 16,-5 19-1-16,1 13 4 16,1 8-4-16,5 1 3 15,1-3-2-15,0-7 3 16,3-5-4-16,0-11-1 15,-2-4 0-15,1-8 0 16,-2-5 2-16,0-3-2 0,0-5 2 16,0 0 1-1,0 0 2-15,1-8-2 16,3-21-2-16,-1-20 5 16,3-15-1-16,2-9-4 0,-2 3 0 15,0 12-2-15,-3 14-1 16,-2 17 4-16,-1 13-2 15,0 10 2-15,0 4-8 16,0 13 9-16,-3 26-1 16,-11 15 1-16,-3 10 1 15,4 4-3-15,8-10 2 16,5-9-2-16,0-8 3 16,0-16-8-16,5-8 6 0,-1-10-2 15,-2-7-4 1,-1 0 3-16,2-13-1 15,3-27 18-15,0-20-11 0,0-12-2 16,0-7-4-16,-1 1 2 16,2 2-4-16,3 6 4 15,-1 15-2-15,0 16-2 16,-3 15-7-16,2 9-45 16,4 2-95-16</inkml:trace>
  <inkml:trace contextRef="#ctx0" brushRef="#br0" timeOffset="-149329.62">18306 5209 479 0,'-16'0'13'0,"3"2"-7"16,1 24 6-16,-2 18 28 16,2 6 15-16,2 7-18 15,5 3-16-15,5-6-10 16,0 0 0-16,5-5-3 15,8-7-5-15,0-11-3 16,-2-9 2-16,-5-7-3 16,-3-8 2-16,1-6-1 15,-4-1 0-15,0-1 4 16,0-30 0-16,0-21 5 16,0-16-5-16,5-11-2 15,4 0-1-15,3 8-4 0,3 14-3 16,-6 22 5-16,-6 19 3 15,-3 16-3-15,0 0-3 16,0 11-12 0,1 25 16-16,1 17 1 0,-2 13 7 15,0 7-1-15,0-11-8 16,-2-9 3-16,2-15-4 16,0-12 3-16,0-12 0 15,0-10-2-15,0-4 0 16,0 0 6-16,0-5 0 15,0-22 0-15,-1-19 2 16,-4-14-6-16,4-13 2 16,1-11-6-16,0-9-32 0,9-10-63 15,8-3-152-15</inkml:trace>
  <inkml:trace contextRef="#ctx0" brushRef="#br0" timeOffset="-148161.42">18490 3750 47 0,'3'-15'29'15,"-1"-2"25"-15,-2 7-1 16,0 2 9-16,0-3-13 0,0 0-10 16,0 1-2-1,0 2-10-15,0 3-3 16,0 1 19-16,-2 3 6 15,-3-1-11-15,-1 0-15 0,-3 2-2 16,-3 0-10-16,2 0-5 16,2 0 2-16,2 0 3 15,5 0-1-15,-1 0-4 16,2 0 0-16,0 0-6 16,0 0 1-16,0 0-4 15,0 0 3-15,0 0-5 16,0 0 3-16,0 0-2 15,0 0 2-15,0 0 0 0,0 0-4 16,0 0-1 0,9-2-4-16,0 1 7 15,-1-2 6-15,-1 0-1 16,-4 3-1-16,-3-1 1 0,0 1 4 16,0 0-2-16,0 0 7 15,0 0 2-15,0 0 3 16,-9 0-1-16,-10 0-6 15,-13 7-7-15,1 12 0 16,-2 5-1-16,1 4 0 16,0 0 2-16,4-3-2 15,1 1 1-15,-3 2 0 16,8 0 4-16,-3 0-4 16,5 1 1-16,6-1-1 15,3 1 0-15,7 0 1 16,4-2 0-16,0 0-2 0,3-5-2 15,13-1 0-15,8-4 0 16,7-7 0-16,5-3-2 16,5-7 3-16,1-4 0 15,2-15 9-15,-3-7-8 16,-5-10 1-16,-6-2 5 16,-5-9-6-16,-5-3 2 15,-6 0-4-15,-3-3 4 16,-11 3-2-16,0 0 1 15,-3 4-1-15,-11 8 1 16,-5 8 3-16,-2 8-1 16,0 8 9-16,-7 5-2 15,-2 8-7-15,-6 1-2 0,-4 6-1 16,3 19-1-16,4 2 0 16,11 3-17-16,11 0-49 15,10-10-107-15</inkml:trace>
  <inkml:trace contextRef="#ctx0" brushRef="#br0" timeOffset="-147401.1">18603 2298 328 0,'0'-14'16'15,"-6"11"36"-15,0 2 4 16,-3 1-4 0,-5 4-27-16,-9 27-17 15,-9 14 3-15,-2 14 12 0,1 2-4 16,3 2-10-16,4-5 2 15,0 4-4-15,1-2-1 16,4-5-4-16,0 2-2 16,-1-7 2-16,7-8-2 15,4-13 2-15,6-12-4 16,5-13 2-16,0-4-4 16,5 0 1-16,21-31 1 0,14-23 11 15,3-21-3-15,2-12-1 16,-9 0-4-16,-10 10-1 15,-4 11 1 1,-9 16-2-16,-4 19 1 16,-3 16 0-16,-6 11 2 0,0 4-2 15,0 22-3-15,-8 27-3 16,-15 29 8-16,-9 21 2 16,-1 12-3-16,2 0 0 15,7-7-2-15,11-19 2 16,7-28-4-16,4-24 5 15,2-20-3-15,0-13 0 16,0-13 7-16,5-41 35 0,16-34-21 16,13-25-15-1,8-15-4-15,4 0 3 16,5 9-1-16,-2 9-5 16,0 14 0-16,0 18 2 0,-3 10-16 15,2 10-63-15,-3 2-240 16</inkml:trace>
  <inkml:trace contextRef="#ctx0" brushRef="#br0" timeOffset="-146510.4">21584 2883 69 0,'11'-16'315'0,"-11"8"-291"16,0 8 68-16,0 0-64 15,0 15-20-15,-9 25 1 16,-2 19 21-16,-5 14 8 0,1 2-20 15,0-5-7-15,8-9-3 16,4-12-4-16,3-12 0 16,0-12-2-16,0-12-2 15,0-9 3-15,0-4-4 16,1 0 0-16,11-11 5 16,7-27 7-16,4-19 3 15,2-21-14-15,5-11 5 16,-6 2-5-16,-1-1-1 15,-7 19 0-15,-6 25 2 16,-4 20-1-16,-5 21 0 16,-1 3-13-16,0 24-4 15,-7 23 17-15,-9 20 1 0,-5 20 2 16,0 5-2-16,-5-3 0 16,9-10 0-16,5-11-2 15,6-15 3-15,4-17-3 16,1-15 1-16,1-13-1 15,0-5 2-15,0-3 0 16,0 0 10-16,0-20 16 16,9-21-11-16,10-20-10 15,7-20-7-15,3-9 4 16,3-3-2-16,-3 2 0 16,-2 11-10-16,-3 9-8 15,-9 13 1-15,-8 10-17 0,-7 7-31 16,0 7-50-16,-13 5-168 15</inkml:trace>
  <inkml:trace contextRef="#ctx0" brushRef="#br0" timeOffset="-142514.02">14461 7924 480 0,'1'-12'11'0,"-1"-1"-5"16,0 2 21-16,-7 7 4 15,2 0 0-15,2 1-20 16,-1 0-6-16,-1 0 4 15,-1 1 3-15,-2-1-1 16,-3 1 1-16,-1 1-1 16,-6 1-3-16,-5 0-2 15,0 0-4-15,-5 0 1 16,1 3-4-16,3 6 8 16,2 1-4-16,4 0 1 15,-1 4-4-15,-2 1 4 16,3 3-4-16,-1 4 1 0,5 0 1 15,-1 2-2-15,3-1 1 16,-1 2 0-16,6-2 0 16,1 0-2-16,3 4 4 15,3-1-3-15,0 3 1 16,0 4-1-16,0 2 0 16,12 1 1-16,5-1-3 15,4-1 2-15,2-1 0 16,0-4-1-16,3 0 2 15,2-3-2-15,0-2 1 16,3-3-1-16,2-4 0 16,0-5 0-16,1-4 0 0,1-3-1 15,0-4 4-15,-2-1-1 16,2 0 1 0,-3-6-1-16,2-9 0 0,-1-4 0 15,-2-5 1-15,-2-2-2 16,-7-3-1-16,-1-2 6 15,-2-4-6-15,-4-2 3 16,0-1-2-16,-5-4 2 16,0 2-2-16,-6 2 1 15,-2 2 2-15,-2 0-3 16,0 1 2-16,0 0-4 16,-3 2 5-16,-5 2-6 15,-3 4 6-15,-5 0-2 0,-2 2 1 16,-7 0-1-16,-3 3 0 15,-5 5 4 1,-9 4-5-16,-1 7 11 16,-6 4-6-16,-2 2-4 0,4 0 1 15,2 7-4-15,0 6 2 16,5 4 0-16,4 6-2 16,11-2 3-16,7 3-3 15,14 2-13-15,4-4-41 16,3-8-81-16,18-14-321 15</inkml:trace>
  <inkml:trace contextRef="#ctx0" brushRef="#br0" timeOffset="-141396.87">14717 7825 137 0,'0'3'21'0,"0"0"-21"16,0-2-3-16,3-1-5 15,6 0 5-15,3 0-9 16,-2-5-34-16</inkml:trace>
  <inkml:trace contextRef="#ctx0" brushRef="#br0" timeOffset="-141234.31">14867 7690 409 0,'0'-2'12'0,"0"-1"-4"16,0 1-8-16,3-3 0 15,15-4-20-15,6-6-8 16,3-3-45-16,1-3-136 16</inkml:trace>
  <inkml:trace contextRef="#ctx0" brushRef="#br0" timeOffset="-141081.72">15128 7467 327 0,'0'-3'14'0,"0"2"-9"16,8-5-5-16,6-2-7 16,9-5 1-16,1-2-38 0,1-2-56 15,-3 1-89-15</inkml:trace>
  <inkml:trace contextRef="#ctx0" brushRef="#br0" timeOffset="-140917.15">15411 7239 177 0,'0'-1'26'15,"4"1"-8"-15,1-3-1 16,4-4-13-16,3-3-1 16,4-2-6-16,2-5-36 0,1-1-135 15</inkml:trace>
  <inkml:trace contextRef="#ctx0" brushRef="#br0" timeOffset="-140764.56">15646 7039 302 0,'0'-3'17'0,"0"1"-9"16,0 2 6-16,3-1-11 15,10-3-13-15,3-1-12 16,3-6-45-16,-4 4-153 15</inkml:trace>
  <inkml:trace contextRef="#ctx0" brushRef="#br0" timeOffset="-139221.02">15487 6980 331 0,'0'0'9'0,"0"0"-7"15,10-3 1-15,16-1-1 16,5-1-1-16,3 2 1 16,4 0 0-16,-6 3 0 15,0 0-6-15,-9 3 6 16,-5 7-6-16,-6 1 3 16,-4 3-1-16,-8-1-5 15,0 10 0-15,0 5 13 16,-12 5 3-16,-6 5-6 15,0 1 1-15,-3 1-3 16,3-3 4-16,0-2-4 0,6-6-38 16,2-9-162-16</inkml:trace>
  <inkml:trace contextRef="#ctx0" brushRef="#br0" timeOffset="-138525.93">15721 6934 141 0,'-8'4'8'0,"8"-2"16"15,-1-1 14-15,1-1-16 16,0 2-17-16,0-1-2 16,0-1 3-16,0 0 4 15,0 0-2-15,0 0-1 16,0 0-2-16,0 0 0 16,0 0-3-16,0 0-2 15,0 0-1-15,6-3-18 16,4-7-92-16</inkml:trace>
  <inkml:trace contextRef="#ctx0" brushRef="#br0" timeOffset="-137429.86">16071 6668 141 0,'0'0'57'16,"0"-1"13"-16,0 1-15 16,0 0 3-16,0 0-13 0,0 0-2 15,0 0 1-15,0 0-8 16,0 0-7-16,0 0-8 16,0 0-11-16,-2 0-3 15,-2 0-4-15,-5 0 2 16,-2 0-2-16,1 3 1 15,0 1 2-15,-1 0 0 16,2-1 2-16,-1 0-2 0,-1-1 4 16,5 1-5-1,0 0-3-15,-4 0 2 16,0 4-1-16,-3 2-3 16,-1 4 1-16,-7 2 1 0,1 2-2 15,-3-5 5-15,-5 4-5 16,1-1 4-16,-3 2 1 15,0 5 0-15,4-7 2 16,3 4-1-16,2-6 0 16,3-1-7-16,5 0 4 15,-1-1-4-15,0 5 4 16,0-1-3-16,1-1 0 16,1-2 0-16,-1-1 2 0,-1 5-2 15,-2 0 0 1,-1 3 2-16,-2-1-3 15,-1 3 1-15,0 2 0 16,-1 4 1-16,0 2-1 0,-4 0 4 16,-1 9-3-16,-3-4-2 15,-3 5 5-15,2-4-3 16,1-3 1-16,0-3 0 16,0-4-2-16,5-2 0 15,1-3 2-15,3-3-2 16,0 0 3-16,1-1 0 15,-2 6-3-15,-1 2 2 0,-1 1-4 16,-5 4 4 0,-2 3-2-16,-1 0 1 15,4-1-1-15,2-2-1 16,4-4 3-16,6-4 0 0,2-5-3 16,4-6 1-16,4-3 1 15,2-4 1-15,0 1-4 16,2-3 1-16,-1-1 4 15,2 0-3-15,0 0 0 16,0 0 0-16,0 0 0 16,0 0-5-16,0 0-17 15,-1 0-15-15,-2-13-25 16,0-12-67-16,0-8-62 16,-1-5-99-16</inkml:trace>
  <inkml:trace contextRef="#ctx0" brushRef="#br0" timeOffset="-137105.71">14769 7499 228 0,'0'-4'168'16,"0"4"-157"-16,0 0 12 16,0 0 20-16,0 0-12 15,0 13-30-15,0 19 9 16,0 10 16-16,0 4-6 16,0-3-11-16,0-7-4 15,0-7 0-15,0-8 2 16,0-6-8-16,0-3 1 15,4-4 3-15,6-1-5 16,7-3 1-16,6 0 0 16,8-2 6-16,3-2 0 15,5 0 1-15,-3 0-3 0,-1-7 0 16,-3-2-2-16,-9 2-1 16,-6 0 0-16,-8 3 0 15,-5 3 1-15,-4 1 0 16,0 0-1-16,0 0 1 15,0 0-2-15,0 0-11 16,0-10-74-16,0-8-138 16</inkml:trace>
  <inkml:trace contextRef="#ctx0" brushRef="#br0" timeOffset="-136784.55">14955 6745 572 0,'-4'-3'6'15,"4"3"3"-15,0 0 1 16,0 3-1-16,0 23-10 15,0 13 5-15,3 13 12 16,1 2-3-16,2-2-4 16,5-2-6-16,-1-7 0 0,0-11-3 15,-2-10 3-15,-3-5-3 16,-4-8 1 0,2-2-1-16,3-2-11 15,1-5-56-15,4-18-153 0</inkml:trace>
  <inkml:trace contextRef="#ctx0" brushRef="#br0" timeOffset="-135184.9">16313 6492 399 0,'-8'-6'17'0,"-6"3"2"15,2 1 39-15,3 2-14 16,-3 0-20-16,-4 4-16 15,-3 11-3-15,-1 7 4 16,2 6-1-16,1 3 3 16,-4 2 1-16,1 5-1 15,0 6-2-15,0 1 2 16,5 5-5-16,2 1 0 16,6-2-1-16,0 3-5 15,7-2 2-15,0 0-1 16,0 1-1-16,11-2 0 0,7-3 3 15,7-3-6-15,3-8 4 16,5-3-4 0,3-7 5-16,-3-6-4 15,4-5 2-15,2-6 0 0,-2-6-1 16,-2-2 3-16,1 0-1 16,-3-15 2-16,4-8-2 15,1-7-2-15,0-5 2 16,-2-11-1-16,-5-4 1 15,-3 0-1-15,-4-3 0 16,-9 0-1-16,-4 2 3 16,-10 1-1-16,-1-2-1 0,-9 3 1 15,-11 2 2-15,-5 2-3 16,-1 5 1-16,-6 4-1 16,-2 7 2-1,-6 6 2-15,0 7-2 0,-4 7 8 16,-1 5-1-16,-2 4-2 15,-6 0-5-15,4 7-1 16,10 8-5-16,11-3 4 16,14 2 0-16,9 4-10 15,5 1-12-15,3 5-29 16,22-8-86-16,4-10-223 16</inkml:trace>
  <inkml:trace contextRef="#ctx0" brushRef="#br0" timeOffset="-134189.56">16723 6828 117 0,'-6'0'15'15,"5"0"41"-15,1 0-22 16,0 0-28-16,0 2-3 16,7 3 8-16,4-2-4 15,8-3-1-15,2 0-1 0,0 0-1 16,1 0-90-16</inkml:trace>
  <inkml:trace contextRef="#ctx0" brushRef="#br0" timeOffset="-134033.98">16972 6810 282 0,'0'0'21'0,"3"2"-43"16,3-1 10-16,9 0 13 15,5-1-6-15,6 0-89 16</inkml:trace>
  <inkml:trace contextRef="#ctx0" brushRef="#br0" timeOffset="-133881.39">17308 6794 287 0,'2'0'18'0,"4"0"-17"15,9 0-2-15,6 0 1 16,9 0 1-16,-1-2-30 15,-3-2-141-15</inkml:trace>
  <inkml:trace contextRef="#ctx0" brushRef="#br0" timeOffset="-133737.93">17682 6756 275 0,'5'4'-5'16,"-1"-1"6"-16,6 2 0 15,7 1 1-15,7-4-1 16,1-2-56-16</inkml:trace>
  <inkml:trace contextRef="#ctx0" brushRef="#br0" timeOffset="-133580.8">18028 6781 291 0,'0'0'20'0,"5"0"-26"16,5 2 5-16,3-2 1 0,6 0-2 15,2 0-101-15</inkml:trace>
  <inkml:trace contextRef="#ctx0" brushRef="#br0" timeOffset="-133426.22">18387 6770 312 0,'4'0'8'16,"4"0"-18"-16,6 0 8 16,6 0-9-16,-4-4-196 0</inkml:trace>
  <inkml:trace contextRef="#ctx0" brushRef="#br0" timeOffset="-130985.65">16668 6844 360 0,'0'0'7'0,"0"0"-2"16,0 0 0-16,0 0-1 15,0 0-4-15,0 0 0 16,0 0 0-16,0 0 4 15,0 0 10-15,0 0 10 16,0 0 10-16,0 0 0 0,0 1-5 16,0-1-11-16,0 0-5 15,0 1-3-15,0-1-5 16,0 0-2-16,0 0-2 16,0 0 0-16,0 0-1 15,0 0 4-15,0 0-3 16,0 2 0-16,0-2 2 15,0 0 2-15,0 3-1 16,0-3 2-16,0 0 4 16,0 1 0-16,0-1 7 15,0 4-3-15,0-4-2 16,0 0-1-16,0 0-3 0,0 0-5 16,0 0-3-16,6 2 0 15,12-2-2-15,-1 1 6 16,0 0-5-16,2-1 1 15,-1 3 1-15,2-1-2 16,2-1 3-16,-1 1-2 16,1-2 0-16,-1 2 1 15,-4-2 1-15,0 0-5 16,-3 0 7-16,0 0-5 16,2 0 1-16,3 0-2 15,5 0 5-15,2 0-3 16,3 0-1-16,5 0 4 15,0 0-5-15,3-2 5 0,-2-1-6 16,1 0 7-16,-2-1-6 16,-3 2 3-16,4 2-1 15,3-4 1-15,-2 1-1 16,6 0-1-16,3 1 2 16,3-2-1-16,12 2 0 15,6 2-1-15,5 0 4 16,3 0-3-16,0 0-2 15,0 0 4-15,0 10-2 16,2-2-2-16,0-1 2 16,-7 0 2-16,-1-3-5 15,-7-1 4-15,-13 0-1 0,-1 0 2 16,-9-2-4-16,-7-1 4 16,-1 0-2-16,-6 0 0 15,-9 0 0-15,-5 0-2 16,-1 0 4-16,-6 0-2 15,3 0 0-15,-2 0 0 16,4 0 0-16,1 0 1 16,0 0-1-16,1 0 2 15,5 0-2-15,-1 0 3 16,-1 0-4-16,-4 0 2 16,-5 0-1-16,-2 0 0 15,-1 0 2-15,-1 0 0 16,0 0 1-16,0-6-1 0,0-13-26 15,-7-6-92-15,-14-6-52 16,-7 2-169-16</inkml:trace>
  <inkml:trace contextRef="#ctx0" brushRef="#br0" timeOffset="-130745.3">18504 6654 483 0,'-9'-2'3'15,"7"2"18"-15,2 0 7 16,0 0-8-16,0 0-13 15,7 0-17-15,12 9 15 16,10 7 5-16,2 2 3 16,3 3-6-16,-4 2-3 0,-5 1 0 15,-7 2 0-15,-14 1-4 16,-4 2 2-16,-16 7 5 16,-21 1 12-16,-3 1-4 15,-3-10-8-15,7-3-2 16,5-5-3-16,2-1-1 15,5-2-20-15,-3-8-114 16</inkml:trace>
  <inkml:trace contextRef="#ctx0" brushRef="#br0" timeOffset="-130265.64">17880 6353 599 0,'-10'-14'6'16,"7"13"21"-16,3 1 14 15,0 0-8-15,0 0-25 16,0 0-9-16,0 23-9 16,0 12 21-16,-2 7 12 15,-1 1-10-15,0-3-9 16,0-4 1-16,0-3-4 16,2 1 0-16,-5-4 0 15,6 4-4-15,-1-2-42 16,1-6-93-16,0-13-185 15</inkml:trace>
  <inkml:trace contextRef="#ctx0" brushRef="#br0" timeOffset="-129321.15">19082 6543 385 0,'-37'-7'42'16,"7"0"-35"-16,12 7 32 15,8 0 14-15,3 0-15 16,2 0-25-16,-4 0-5 16,0 6-6-16,-6 15-3 15,-1 7 2-15,-5 8 1 0,-1 3 4 16,-2 2-1-16,3 2 12 16,0 3 0-16,3-2-3 15,6 0 2-15,6-1-12 16,6-2 0-16,0-1-3 15,3-1 1-15,16-1 0 16,3 0-2-16,9 0 0 16,9-3 0-16,3-2-2 15,8-5 5-15,1-8-3 16,6-11-3-16,5-9 5 16,2 0 0-16,-2-22 2 15,-2-11-9-15,-6-6 2 16,-8-5 1-16,-3 0 0 0,-5-1 2 15,-3 2 2-15,-8-1-2 16,-5 3-1-16,-5-2 3 16,-10 2-2-1,-4-5 1-15,-4-7 6 0,-6-2-5 16,-16 2 4-16,-12 3-2 16,-5 6 17-16,-9 9-3 15,-10 6-1-15,-12 10 3 16,-12 6-9-16,-13 11-10 15,-5 2 5-15,2 12-5 16,13 7-2-16,16 1 6 16,19 3-14-16,17 1-15 0,16 4-38 15,11 2-39-15,6-7-142 16</inkml:trace>
  <inkml:trace contextRef="#ctx0" brushRef="#br0" timeOffset="-128205.95">18777 7215 102 0,'0'0'317'16,"-3"0"-305"-16,-3 0 26 15,2 0-10-15,-1 0-2 16,-3 0-11-16,-1 0 0 16,-4 0-2-16,1 0-4 0,-2 0 3 15,-2 0-1 1,0 0 2-16,1 2-5 15,-3-1-3-15,3 5 11 16,-2-2-6-16,0-1-8 0,-2 1 3 16,0-1 1-16,0-2 3 15,-3 0 3-15,-1-1 0 16,-3 0 6-16,2 0-5 16,-4 0-5-16,-2 0-4 15,-1 0 3-15,0 0-5 16,1 0-1-16,0 0-1 15,2 0 1-15,-1 0 1 16,1 0-2-16,0 0 3 16,0-1-5-16,-1 0 4 15,3-1-2-15,2 2 0 16,0 0 0-16,-6 0-1 0,-10 0 1 16,-6 0-1-16,-5 0 2 15,-1 0-3-15,0 0 4 16,0 0-1-16,-1 0-2 15,3 0 1-15,5 0 0 16,2 0 0-16,4 0 2 16,0-1-1-16,1-1-2 15,-1 0 0-15,2-3 0 16,1 1 3-16,0 0-2 16,-1 1-1-16,2 1 2 15,-3 0-3-15,1 0 4 16,0 0-4-16,-2 1 3 15,5-2-2-15,0-1 2 0,4 2 0 16,5-2 2-16,2 2-5 16,5 1 2-16,2 0 2 15,2-2-5-15,5 3 6 16,3 0-5-16,-1 0 4 16,1 0-2-16,2 0 0 15,-1 0-3-15,2 0 4 16,2 0 1-16,1 0-4 15,0 0 1-15,0 0-4 16,0 0 2-16,-3 0-33 16,-5 0-27-16,2 0-50 15,3 0-31-15,3-5-83 0</inkml:trace>
  <inkml:trace contextRef="#ctx0" brushRef="#br0" timeOffset="-127857.89">17042 6970 308 0,'0'0'17'16,"0"0"-12"-16,0 0 64 16,-15 0 25-16,-12 2-88 15,-6 12-4-15,-6 6 1 16,-3 0 8-16,3 2-4 16,7-2 5-16,7-5 9 15,13-5 2-15,5 0-9 16,4 3-10-16,3 6-3 0,0 7 1 15,10 4-1-15,4 4 0 16,8 0-2-16,-1 2 7 16,0-3-4-1,6-2-5-15,-5-2 5 0,-2-6-5 16,-4-5 7-16,-6-6-3 16,-1-2 0-16,-3-5 0 15,-2-2 1-15,-2 3-1 16,1 0 0-16,0 4-1 15,5-1 0-15,8 0-10 16,7-7-92-16,6-2-104 16</inkml:trace>
  <inkml:trace contextRef="#ctx0" brushRef="#br0" timeOffset="-127588.61">17670 7452 654 0,'0'0'11'0,"0"0"-11"16,0 0 4-16,2 5 0 16,2 10-7-16,1 12 3 15,1 13 4-15,-2 4 2 0,0 6-2 16,-1-4 3-1,-1-3-7-15,-1-4 2 16,1-4-2-16,-1-4 1 16,1-5-9-16,-2-5-61 0,0-20-107 15</inkml:trace>
  <inkml:trace contextRef="#ctx0" brushRef="#br0" timeOffset="-125489.05">19702 7056 317 0,'4'1'38'0,"-4"-1"28"16,0 1-17-16,0-1-15 15,0 0-27-15,2 0-7 16,4 3-8-16,3 2-8 15,2 1-16-15,0-2-114 16,-3 2-150-16</inkml:trace>
  <inkml:trace contextRef="#ctx0" brushRef="#br0" timeOffset="-125344.83">19864 7204 112 0,'0'5'206'16,"0"3"-215"-16,5 3 16 15,2 4 0-15,3 1 1 0,5 4-8 16,5-2 2-16,-2-1-15 16,2-4-84-16</inkml:trace>
  <inkml:trace contextRef="#ctx0" brushRef="#br0" timeOffset="-125188.74">20066 7479 327 0,'0'9'36'0,"0"-2"-39"16,0 2 11-16,0 2-1 16,0 3 6-16,2 3-9 15,5 2-3-15,6 2-5 0,1-4-58 16,1-5-95-16</inkml:trace>
  <inkml:trace contextRef="#ctx0" brushRef="#br0" timeOffset="-125037.14">20257 7745 268 0,'5'11'2'15,"1"2"-1"-15,3 0 4 16,2 0-4-16,2-2 2 16,6-1-5-16,-1-5-29 15,0-4-134-15</inkml:trace>
  <inkml:trace contextRef="#ctx0" brushRef="#br0" timeOffset="-124889.53">20523 7948 319 0,'1'5'14'0,"3"1"-20"16,2-1 12-16,3 1-6 15,6-2-2-15,0-1-13 16,-3 0-76-16,-3-2-120 15</inkml:trace>
  <inkml:trace contextRef="#ctx0" brushRef="#br0" timeOffset="-124745.92">20679 8092 272 0,'2'5'26'0,"2"0"-25"0,-3 1 3 16,2-3 2-16,2 2-3 15,-4-3-5-15,-1-2-83 16</inkml:trace>
  <inkml:trace contextRef="#ctx0" brushRef="#br0" timeOffset="-123766.27">20497 8002 149 0,'-6'0'-11'0,"5"0"23"15,-1 0 4-15,2 0 4 16,0 0-11-16,0 0 4 15,0 0 8-15,0 0 14 16,0 0 9-16,0 0 5 16,0 0-9-16,0 0-2 15,0 0-10-15,0 0-8 16,0 0-14-16,0 4-9 0,12 3 5 16,0 0-1-16,3 1 1 15,-3-1-1-15,1 0-1 16,0-1 0-16,0-2 1 15,-2 3-1-15,-2-3 3 16,0-1-4-16,-3 1 1 16,-1-2-2-16,-3 0-1 15,0 0 3-15,-2-2-2 16,0 1 2-16,3 1-1 16,0-1-1-16,3 2 3 15,0 0-1-15,4 1 2 16,-2-2-4-16,-2 0 2 15,-2-1 0-15,-2-1 1 0,-1 0-2 16,-1 0 2-16,0 0-1 16,3 0-2-16,2-12 3 15,2-8 3 1,1-7-2-16,-1-1-3 0,1-3-1 16,-3 0-7-16,-3 5-17 15,-2 5-6-15,0 7 3 16,0 6-59-16,0 5-26 15</inkml:trace>
  <inkml:trace contextRef="#ctx0" brushRef="#br0" timeOffset="-121777.7">20677 8148 412 0,'-6'2'15'0,"2"-2"21"16,4 0 2-16,0 0-15 15,0 0-13-15,0 0-6 16,0 0 0-16,0 0 7 15,-5 0 9-15,-2 0 18 0,-5 0-13 16,0 0-14-16,-4 0 0 16,1-6 3-16,-1 2 1 15,2 0-2-15,-2-1 0 16,1 0-4-16,-6-1 1 16,3 1 1-16,-3-2-1 15,0 3-4-15,2-3 5 16,0-2-3-16,-2 0-4 15,-2-5 3-15,-1-3-7 16,1-4 4-16,-4-3-4 16,2-1 0-16,-1-2 1 15,-1 0 2-15,1-1-3 0,0 1 0 16,3 1 3-16,-1 2-3 16,3-2 3-16,-1 3-2 15,-1-1 5-15,2-1-3 16,-1 0-3-16,1 0 1 15,0 1 1-15,-1-1-1 16,1 2 2-16,3-1-3 16,-1-4-1-16,3 3 4 15,1 0-3-15,-3-2 1 16,1 0-2-16,0-1 2 16,1-2-1-16,2 2-1 15,0 0 1-15,4 2-2 16,-2 1 7-16,3 0-8 0,3 3 4 15,-3-1 1-15,0 1-2 16,0 3 0 0,-1-2 0-16,-1 1 0 0,2 2 0 15,-1 0 2-15,3 2-3 16,1-1 1-16,1 4 0 16,2 3 0-16,0 3 1 15,0 2-1-15,1 1 0 16,-2-3 1-16,-2 2 0 15,0 0-2-15,0-2 3 16,2 1-2-16,1 1 0 16,1 2 0-16,2 0 2 0,0 2-2 15,0 1-2-15,0 0 0 16,0 0-9-16,0 0-22 16,2 0-44-1,16 1-44-15,7-1-49 0,6 0-209 16</inkml:trace>
  <inkml:trace contextRef="#ctx0" brushRef="#br0" timeOffset="-121402.7">19933 6912 463 0,'0'0'30'16,"-12"0"38"-16,-17 11-33 16,-11 7-27-16,-7 6-4 15,-4 2-4-15,3-2 1 0,2-3-2 16,7-5 5-16,5-3-1 15,6-6 9-15,11-3 0 16,4-2-5 0,8-1-3-16,4-1-3 0,1 0 1 15,0 1-5-15,0 10 0 16,0 14-8-16,0 13 8 16,0 14 6-16,8 3 3 15,1-2 2-15,1 0 7 16,-3-9-3-16,-1-8-5 15,-1-8 2-15,0-8-7 16,-3-7 5-16,-2-4-6 0,1-7 4 16,-1-2-1-1,0 0 3-15,2 0-3 16,-2 0-3-16,0 0 4 16,1 0-8-16,7 0-7 0,10 0-49 15,7-16-32-15,11-10-54 16</inkml:trace>
  <inkml:trace contextRef="#ctx0" brushRef="#br0" timeOffset="-120905.03">20305 7043 554 0,'-11'-7'22'0,"7"5"-10"16,2 2 19-16,2 0-2 15,0 0-19-15,0 20-13 16,0 16 3-16,2 13 25 15,2 8-12-15,1-3-3 16,-2 0 2-16,0-4-6 16,0-9-1-16,1-7 0 15,-2-9-2-15,-1-8-5 16,2-5 5-16,3-2-4 16,6 3-4-16,8-4-34 15,6-9-74-15,3 0-217 16</inkml:trace>
  <inkml:trace contextRef="#ctx0" brushRef="#br0" timeOffset="-119936.65">20878 7909 412 0,'-9'-6'19'15,"-1"4"52"-15,1 0 5 16,0 2-14-16,3 0-20 16,-1 0-20-16,5 0-3 15,-1 0-5-15,-4 0-5 16,-5 10-7-16,-14 13 3 16,-3 12 1-16,-3 2-5 15,0 6 2-15,2-2 1 16,0 0-1-16,2 0 8 15,6 0 0-15,6-1-3 16,6-1-8-16,7 0 1 16,3 1 0-16,0-1-1 0,5 2-2 15,12-1 3-15,6 0 0 16,2-2-3-16,4-2 2 16,0-2-2-1,7-8 5-15,-2-1-5 0,8-6 3 16,0-1-1-16,2-3 1 15,4-4-1-15,0-2 0 16,1-5 1-16,1-4-1 16,-2 0 0-16,-3-1-2 15,-2-11 0-15,-1-4-1 16,-4-4 4-16,-3 0-4 16,-5-5 0-16,-4-3 2 15,-5-3 2-15,-3-8 2 0,1-4-3 16,-2-4 6-16,-1-3-4 15,-4 0 0-15,-6-2-1 16,-5-2 0 0,-1 2 0-16,0 0 2 0,-16 2-1 15,-5 5-2-15,-4 1 1 16,-7 7-3-16,-6 5 5 16,-7 4-1-16,-5 6 2 15,-5 6-2-15,-2 4 4 16,0 10-1-16,-1 2-3 15,3 0 2-15,5 15-7 16,3-1 4-16,10 3-2 0,9-2-5 16,10 2-9-1,10 4-16-15,7 2-38 16,1-1-43-16,0-6-157 16</inkml:trace>
  <inkml:trace contextRef="#ctx0" brushRef="#br0" timeOffset="-118349.43">20640 8722 214 0,'-4'0'35'15,"2"0"-24"-15,1 0 20 0,1 0-6 16,0 0-16-16,0 0-9 16,0 0-1-16,0 0 0 15,0 0 2-15,0 2 0 16,0-2-2-16,0 1 2 15,0-1-2-15,4 0-15 16,5 0-27-16,1 0 18 16,-2 0-7-16,-2 0 19 0,-5-3 12 15,-1 2 1-15,0 1 15 16,0-1 26-16,0 1 10 16,2 0-27-1,-2 0-5-15,0 0 0 0,0 0-3 16,0 0 1-16,0 0 0 15,0 0 14-15,0 0-1 16,0 0-2-16,0 0 4 16,0 0-8-16,0 0-3 15,0 0-6-15,0 0-9 16,0 0 2-16,0 0-5 16,0 0-2-16,0 0-1 15,0 0-1-15,0 0 4 0,0 0-5 16,0 0 1-16,0 0-2 15,-9 2 6 1,-10 9 4-16,-3 3-5 16,-1 3 1-16,-2 2 3 0,-1 2 2 15,-3 4-1-15,-7 6-3 16,-5 4-1-16,-6 8 2 16,-8 7-4-16,-4 4 4 15,-2 5-1-15,2 0 2 16,4-3 4-16,3 0 1 15,2-3 3-15,-2 0-9 16,3-3 4-16,0-4-3 0,2-5-3 16,6-5 4-16,8-8 5 15,7-6-2 1,10-5-5-16,3-7 0 16,7-3-2-16,0 0-1 0,2-4-2 15,1 2 1-15,2-4-2 16,1-1 0-16,0 0-7 15,0 0-28-15,0 0-41 16,0-6-25-16,4-18-13 16,3-10-63-16</inkml:trace>
  <inkml:trace contextRef="#ctx0" brushRef="#br0" timeOffset="-118050.23">19669 9393 248 0,'-2'-7'47'15,"2"4"26"-15,0 3-16 16,0 0-18-16,0 0-39 15,0 0 2-15,0 14 7 16,0 14 23-16,0 10 4 0,0 7-17 16,0-2-1-16,-5-5-2 15,2-6-3-15,0-11-7 16,3-5 4-16,0-5-4 16,0-4-3-16,10 0-1 15,14-1 0-15,10-3 2 16,12-2-2-16,3-1 6 15,2 0-6-15,0 0 1 0,-10 0-3 16,-8 0 3 0,-9 0-3-16,-13 0 0 15,-3 0 1-15,-2 0-4 16,-6 1-13-16,0 2-51 0,-6 3-32 16,-22-2-344-16</inkml:trace>
  <inkml:trace contextRef="#ctx0" brushRef="#br0" timeOffset="-117297.59">19385 9507 357 0,'-15'-6'15'16,"-3"2"71"-16,4 0-10 15,0 1-25-15,-1-1-19 16,2 1 7-16,0 3-12 16,0 0-2-16,-2 0-7 15,-5 6-12-15,-5 15-2 0,-3 6 1 16,-3 8-1-16,4 8 2 16,2 4 6-16,2 2-6 15,10 1 3-15,5 0-8 16,8 1 4-16,0 2-5 15,15 1 0-15,11 1 0 16,3-6 0-16,7-4-1 16,3-3 0-16,4-6 3 15,-1-4-2-15,-1-10-1 16,1-6-1-16,-3-8 3 16,0-6 0-16,1-2-4 15,-3-9 4-15,3-14-3 16,0-9 1-16,-5-9 0 0,-4-6 1 15,-8-6 1-15,-6 0-2 16,-8-1 3 0,-4 1 0-16,-5 4 0 15,0 0 0-15,-2 3 5 0,-11-4-5 16,-5 1-1-16,-3 3-1 16,-4 7 4-16,-2 12-3 15,-4 6 4-15,-4 5-2 16,-4 8 5-16,-8 4-2 15,-3 4-3-15,-6 0 1 16,4 12-4-16,6 4-1 16,13-2 0-16,15-3-3 0,8 4-9 15,10 2-22-15,3 2-5 16,19 2-20-16,13-11-47 16,0-10-156-1</inkml:trace>
  <inkml:trace contextRef="#ctx0" brushRef="#br0" timeOffset="-116744.56">20645 9213 543 0,'0'-7'26'16,"-3"6"-1"-16,3 1 28 0,0 0-18 15,0 0-16-15,0 0-16 16,0 8 1-16,0 23-5 15,0 11 13-15,0 9 8 16,0 1-13-16,0-4 1 16,1-3 0-16,8-5 1 15,-5-9-8-15,-1-9 2 16,0-8-2-16,-3-9 1 16,0-2-1-16,0-3 2 15,0 0 0-15,0 0-1 16,0 0 0-16,0 0-8 15,2 0-22-15,1-5-73 16,-3-15-160-16</inkml:trace>
  <inkml:trace contextRef="#ctx0" brushRef="#br0" timeOffset="-115333.78">16687 7654 264 0,'-9'-14'13'16,"-1"5"38"-16,6 3 28 15,-1 3-12-15,5 3-10 16,0-1-16-16,-1 1-9 15,1 0-17-15,0 0-5 16,0 0-9-16,0 0-6 16,3 0-4-16,17 12 9 0,4 9 1 15,5 7 0-15,0 1 2 16,4 6-3-16,0 3 4 16,2 2-2-1,4 7 5-15,2 3-2 0,3 5-1 16,4 3-2-16,10 2 0 15,3 3 2-15,3 4-3 16,3 3 0-16,-1 3-2 16,-4-1 4-16,-1-3-4 15,-4-6 3-15,-2-1-2 16,-3-2 0-16,4 0 0 16,-3 4 1-16,0 0-1 15,2 0-1-15,-5 1 3 0,2-6-2 16,1-4 4-1,4-8-4-15,-2-8 0 16,2-4-1-16,-5-6 4 16,-9-2-2-16,0 1-2 0,-7-6 2 15,-6-1-1-15,-1 0 3 16,-2-4-6-16,-3-1 5 16,-3 1-2-16,0-2 2 15,-5-1-2-15,1-1 0 16,-4-1 1-16,0-3-2 15,-4 2 4-15,0-2-4 16,0-2 3-16,-4 2-1 0,2-4-1 16,-1 1 0-1,0 1-1-15,1-2 3 16,2 2-2-16,-1-1-1 16,4-2 0-16,0 1 3 0,1 2-2 15,3 0 1-15,1 0-3 16,-4-2 3-16,-2 0-1 15,-3-5-1-15,-5 0 2 16,-3 0-2-16,0 0 2 16,-7-3-18-16,-15-17-66 15,-11-10-248-15</inkml:trace>
  <inkml:trace contextRef="#ctx0" brushRef="#br0" timeOffset="-115042.56">18558 9169 483 0,'7'9'-16'16,"4"7"26"-16,5 7 15 15,2 8 16-15,1 5-9 16,2 2-9-16,-6 4-9 16,-6-6 6-16,-7 1 2 15,-2-2-2-15,-8-6 9 16,-15-1 9-16,-10-1-2 15,-9-4-11-15,-7-2-8 0,-5-3-6 16,-1-5-6 0,-2-5 0-16,5-3-5 15,11-4 1-15,8-1-2 16,14 0-8-16,13 0-23 0,6 0-34 16,7-3-97-16,12-20-208 15</inkml:trace>
  <inkml:trace contextRef="#ctx0" brushRef="#br0" timeOffset="-114390.27">18053 8501 530 0,'-3'-13'8'0,"3"-1"4"16,16-3 6-16,19-5-6 15,5 2-3-15,6 5-2 0,-1 10-4 16,-5 5-2-16,-7 4-1 16,-9 23-1-16,-10 15 0 15,-12 11 5-15,-2 11 4 16,-18 4-5-16,-15-4 1 15,-4-7-3-15,-2-7 2 16,2-11-2-16,6-13 4 16,11-11 6-16,7-8 13 15,9-4 13-15,4-3-5 16,0 0-27-16,3 0-9 16,25-11-2-16,12-9 14 15,14-2-4-15,-2 4-5 16,0 7 5-16,-7 4-4 0,-8 4 1 15,-10 3 0-15,-7 0-1 16,-10 0 1-16,-7 0-1 16,-2 0 5-1,-1 0 1-15,0 0 6 0,0 0-3 16,0 0-4-16,0 0-2 16,0 0-4-16,0 0 1 15,0 0-30-15,3 0-63 16,4-14-112-16,-2-11-236 15</inkml:trace>
  <inkml:trace contextRef="#ctx0" brushRef="#br0" timeOffset="-103057.68">16529 10068 155 0,'-10'2'33'16,"6"-2"-27"-16,4 0-4 15,0 0 0-15,0 0-6 16,0 0-13-16,3 0-15 16,5-2-113-16</inkml:trace>
  <inkml:trace contextRef="#ctx0" brushRef="#br0" timeOffset="-102425.16">16559 9896 291 0,'-16'-11'15'16,"-2"2"5"-16,0 2 39 16,0 2-6-16,0 1-10 15,1 0-10-15,-3 4-4 16,-1 0-10-16,-4 0 3 15,-2 17-6-15,-2 3-3 0,-1 6 1 16,6 6 0-16,-5 3-7 16,6 4 2-16,0 1 2 15,7 5-3-15,3 1-1 16,7 3 0-16,6 3-2 16,0 1-1-16,0 3-3 15,6-2 3-15,13-2-1 16,5-4-2-16,7-2-1 15,5-2 2-15,4-8-2 16,6-6 2-16,2-3-1 16,5-11-1-16,2-5 2 15,2-5-5-15,-2-6 7 16,2 0-5-16,-5-3 4 0,-4-9-3 16,-4-4-1-16,-7-3 0 15,-4-6 3-15,-4-5-3 16,-9-7 4-1,-2-10-2-15,-3-6-2 0,-6-5 3 16,-6-6-4-16,-3-3 5 16,0-4-4-16,-12 1 1 15,-9 5 4-15,-7 4-3 16,-8 6 0-16,-1 7 0 16,-11 7 1-16,-1 8 1 15,-6 9 5-15,-3 13 1 16,-6 9-1-16,-2 2-3 0,5 16-3 15,3 11-1-15,12 3-1 16,11-1 0-16,12-2 0 16,17-5 0-16,6 0-7 15,6 2-12-15,21-3-26 16,6-2-54-16,7-10-82 16,-1-9-229-16</inkml:trace>
  <inkml:trace contextRef="#ctx0" brushRef="#br0" timeOffset="-100402.38">17128 9979 127 0,'-19'0'6'0,"7"0"-2"16,3 0 12-16,4 0 12 0,2 0 0 15,2 0 5-15,-2 0 2 16,3 0-7-16,0 0-6 16,0 0-2-16,0 0-6 15,0 0-4-15,0 0 0 16,0 0 10-16,0 0 8 16,0 0-7-16,0 0 3 15,-1 0-12-15,1 0 0 16,0 0 1-16,-3 0 2 15,0 0-5-15,-2 0-5 16,2 0-2-16,0 0-4 16,3 0 3-16,0 0-4 15,0 0 0-15,0 0 3 0,0 0-3 16,0 0 4 0,0 6 0-16,0 2-3 0,0-2 1 15,3 2 1 1,9 0-2-16,6-2 4 0,7 1-4 15,8-4 1-15,7-3-1 16,9 0 2-16,4 0 0 16,3 0-1-16,-2-5 2 15,-1-2-2-15,-5 1 2 16,-3-2-4-16,1-1 3 16,-2 0-1-16,-3 3 1 15,2 1-1-15,-5 2-1 0,0-2 1 16,-2 2 1-16,-1 2 0 15,0-2-1 1,-1 2-1-16,1-1 2 16,3 0 0-16,2-1-3 0,6 0 2 15,0-1-1-15,6-2 1 16,5 1 0-16,-2-5-1 16,3-1 1-16,-4-3 0 15,-4 1 1-15,0 2-1 16,0 2-1-16,1-1 2 15,-2 2-1-15,-7 1 2 16,-10 1-3-16,-7 3 2 16,-8 1-3-16,-9 2 5 0,-4 0-3 15,-4 0 0 1,0 0 0-16,0 0 5 16,0 0-1-16,-1 0-3 15,-14 0-2-15,-14 0-51 0,-8 0-117 16</inkml:trace>
  <inkml:trace contextRef="#ctx0" brushRef="#br0" timeOffset="-100129.09">18525 9619 452 0,'1'0'35'0,"5"0"-53"16,10 14 16-16,6 7 12 15,6 7-2-15,5 2 4 16,0 2-5-16,-2 2 0 0,-4-5-4 16,-11-5-2-16,-7-4 4 15,-9-3-1-15,-10 2 11 16,-23 4 17-16,-7 0-15 16,-8 1-14-16,5-5 1 15,4-1-3-15,6-2 0 16,5-5-23-16,1-4-72 15,-3-7-262-15</inkml:trace>
  <inkml:trace contextRef="#ctx0" brushRef="#br0" timeOffset="-99725.59">17830 9569 156 0,'0'-2'368'16,"0"0"-358"-16,0 2 25 16,0 0 10-16,-3 11-3 15,-2 28-29-15,-2 21 11 16,2 12 0-16,4 5-13 16,1-4-5-16,0-5-1 15,0-7 0-15,0-9-7 16,3-13 4-16,7-10-2 15,-1-11 1-15,2-11-13 16,9-7-32-16,4-22-45 16,-3-19-144-16</inkml:trace>
  <inkml:trace contextRef="#ctx0" brushRef="#br0" timeOffset="-98805.3">19075 10111 365 0,'0'-1'20'15,"0"1"26"-15,0 0 10 16,0 0-7-16,0 0-24 16,0 0-12-16,0 0 2 15,0 0 1-15,0 0 3 16,-11 0 2-16,-8 5-11 16,-2 8-8-16,-7 2 1 15,-5 2 1-15,-3 1 7 0,-5 0 4 16,-1-2-2-1,-7 0 3-15,-1 0-5 16,-3-2-2-16,-5 2-4 16,0-1 1-16,-2-2-4 0,-1 0 0 15,0 0 3-15,-4-3-3 16,-2 1 1-16,1 0 0 16,-1-1 0-16,3-1 0 15,-9-1 3-15,-18 7-7 16,-13-1 5-16,-9-1-8 15,-3-2 5-15,5-7 0 16,4-1-2-16,6-2 3 16,15-1-2-16,17 0 1 0,24 0-3 15,18 0 3 1,14 0-1-16,12 0-1 16,1 0-6-16,1 0 2 15,17-1 6-15,-1-2 0 0,0 3 1 16,-6-1-2-16,-7 1 0 15,2 0-1-15,-6 0-4 16,0 0 3-16,0 0-1 16,0 0-1-16,1 0-8 15,4 0-18-15,6 0-22 16,5 0-19-16,0-10-112 16,5-8-225-16</inkml:trace>
  <inkml:trace contextRef="#ctx0" brushRef="#br0" timeOffset="-98481.18">17382 10271 469 0,'-32'0'7'15,"-2"0"20"-15,-5 7 10 16,-3 14-12-16,-4 8-14 16,6 1-2-16,4 2 0 15,9-3 3-15,10-2 6 16,9-7-5-16,8 1-3 15,0 0-6-15,22 1 2 16,14 2-1-16,6 0-2 16,7-1 1-16,-3 4-3 15,0-1 0-15,-7 1 1 16,-1-3 0-16,-7-4 0 16,-9-5-1-16,-6-4-1 0,-10-4 1 15,-3-4 1-15,-3-2-3 16,0-1 5-16,0 0-4 15,0 0 0-15,6 0-41 16,5-18-92-16,5-9-116 16</inkml:trace>
  <inkml:trace contextRef="#ctx0" brushRef="#br0" timeOffset="-98164.03">17986 10394 647 0,'-14'-4'13'0,"6"1"-7"15,6 3 30-15,2 0 11 16,0 0-32-16,0 18-12 16,0 17 1-16,0 11 1 15,6 5 2-15,3 1-7 16,-1-2 6-16,-1-4-7 15,1-6 3-15,-3-7 0 16,0-10-2-16,-2-4 3 16,-3-7-3-16,1-1 1 15,-1-4-1-15,0-2 0 16,2-1-9-16,-1-2-16 0,4-2-56 16,1 0-39-16,-3-20-104 15</inkml:trace>
  <inkml:trace contextRef="#ctx0" brushRef="#br0" timeOffset="-94297.4">19139 5742 150 0,'0'0'54'0,"0"0"-17"16,0 0 3-16,-2 0 3 15,1 0-4-15,-1 0-16 16,-1 0 7-16,-1-1 10 16,-4 1-3-16,-3 0-15 15,0-1-3-15,-1-1-7 16,-4-1 8-16,-1-1-11 0,-2 2-8 15,1 0 2-15,0-1-3 16,-2 1 5-16,-3 0-2 16,1-5 0-16,-4 2 1 15,1-3 3-15,0-1 2 16,-3-2 2-16,1-2-2 16,0-1-7-16,0 2 6 15,3-1-8-15,2 2 4 16,4-1-5-16,-1-2 2 15,4 0-3-15,0 2 1 16,7-1 2-16,1-1-3 16,1 0 7-16,2-4-8 15,-1-3 7-15,5 1-6 0,0-4 2 16,0 3 2-16,0 0 5 16,0 0-6-16,0 0-1 15,0 1 3 1,5-2-4-16,1 0 5 0,1 4-8 15,0 0 6-15,1 4-4 16,5 2 2-16,-1-4-2 16,3 3 1-16,1-2 1 15,1 5 0-15,4 0-1 16,6-2-1-16,4 3 3 16,5-1-4-16,-1 3 5 15,5 1-4-15,-4-3 3 0,-3 2-1 16,0 3-2-1,-5 1 4-15,-3 3-4 16,2 0 3-16,-4 0-4 16,-1 0 2-16,0 3 0 0,2 5-1 15,-3 2 0-15,3 0 1 16,-4 0 1-16,-3-1-1 16,2 1 1-16,-2 3-6 15,-1-4 4-15,-2 2-2 16,-3 0 0-16,-2 0-2 15,-1 1 3-15,4 3 0 16,-2 3 1-16,-2 4 1 0,-1 6 1 16,-1-1-1-1,-5 4-4-15,1-2 7 16,-2-5-2-16,0 0 2 16,0-3-5-16,0-1 0 15,0 1 4-15,-2-1-3 0,-11 1 2 16,0 1 0-16,-5 2 4 15,-2 2-4-15,-3-4 1 16,-1-1 1-16,0 0-4 16,3-6 4-16,-1-1-1 15,-1-1 0-15,1-4-2 16,3-2 2-16,-1-1-17 16,7-4-78-16,0-2-120 15</inkml:trace>
  <inkml:trace contextRef="#ctx0" brushRef="#br0" timeOffset="-94128.84">19109 5742 487 0,'-7'0'6'0,"7"0"-1"15,0 0-3-15,3 0-18 16,17 0-42-16,3 0-13 15,-2 0-234-15</inkml:trace>
  <inkml:trace contextRef="#ctx0" brushRef="#br0" timeOffset="-91850.08">18075 5766 282 0,'-3'0'31'0,"3"0"-10"16,0 0 29-16,0 0-8 15,0 0-20-15,0 0-12 16,0 0 1-16,0 0 3 0,0 0-4 16,0 0 2-16,0 0-5 15,0 0-2-15,0 0-5 16,15 0-2-16,18 0 0 15,10 0 4-15,5 0-2 16,1 0 2-16,-6 4-1 16,-3 2-1-16,-7 0-1 15,-12 2 2-15,-5-3-1 16,-10-1-2-16,-6 1-1 16,0-4-1-16,0 0 2 15,-20-1-2-15,-13 0 15 16,-12 2-9-16,-5-1-3 15,-5 2 6-15,5 0-4 0,3 0 3 16,6-1-4-16,9-2 4 16,8 2 1-16,10-2-1 15,6 0 1-15,6 0-3 16,2 0 3-16,0 0-5 16,0 0-6-16,7 0-5 15,14 4 1-15,12 2 12 16,9-2 2-16,6 0-2 15,5-3-2-15,-1-1 3 16,-6 0-3-16,-7 0 2 16,-15 0-4-16,-11 0-7 15,-10 0-1-15,-3 0 11 16,-6 0 9-16,-16 0-6 0,-6-1-8 16,-5-3 8-16,0 0 1 15,0 1-3-15,6-1 1 16,8 2 1-1,6-1 3-15,7 1-3 0,0 0 0 16,5-1-2-16,1 3 1 16,0-1-1-16,0 0-2 15,0-1 2-15,0-1-5 16,0 1 0-16,0 2 0 16,1 0 2-16,8 0-4 15,3 0 3-15,1 0 4 16,0 0-1-16,0 0-2 0,-5 0 3 15,-2 1-2-15,-4-1 1 16,-2 0-2-16,0 0 2 16,0 0-1-16,0 0 0 15,0 0 1-15,0 0-1 16,0 1-1-16,0-1 2 16,0 0-2-16,1 0 1 15,-1 0 0-15,3 0 1 16,2 0-1-16,1 2 0 15,4 2-1-15,2 0-1 16,-1 3-48-16,0-1-63 16,-6-5-228-16</inkml:trace>
  <inkml:trace contextRef="#ctx0" brushRef="#br0" timeOffset="-88564.38">19367 10065 218 0,'-3'2'29'16,"-2"-2"-7"-16,-1 1 18 16,2 1 6-16,-2-1-31 15,0 2-7-15,-3 1-5 0,-4 1 1 16,-3 2-1-16,-1 3 3 16,0-2-3-1,-4 2 2-15,-4 0 1 0,-2 2-4 16,-5 1 4-16,-4 1-5 15,-1 1 4-15,-3-1-5 16,-1 2 4-16,-2 2-5 16,-5 0 1-16,-7 3 1 15,-6 4-1-15,-6-2-8 16,-4 2-35-16,1-1 9 16,-2-3 35-16,2 0 1 15,0-1-1-15,-7-1-2 16,1-4-1-16,0-2 0 15,4-2-15-15,7-3-8 16,4 2-3-16,4-1-39 16,4 6 16-16,2-3 12 0,0 2 22 15,5 3-4-15,0-2 15 16,1 0-45-16</inkml:trace>
  <inkml:trace contextRef="#ctx0" brushRef="#br0" timeOffset="-86097.72">14842 8356 385 0,'0'-2'8'16,"0"2"7"-16,0 0 11 16,0 0-11-16,0 0-7 15,8 0-8-15,8 0 1 16,5 0 1-16,6 8-2 15,4 9 5-15,6 10-2 0,6 6 4 16,4 9-3-16,3 6 3 16,2 8-3-16,1 2 3 15,2 3-2-15,0 0-2 16,4 3 3-16,5-1-1 16,9-1 1-16,9 0 1 15,1-6 0-15,0 2-3 16,-9-1 4-16,-7 1-3 15,-3 3 3-15,-2 2 9 16,3-2-3-16,-3-5-4 16,-2-6-3-16,-5-7 3 15,-10-11-5-15,-4-6 2 0,-5-10-2 16,-8-7 0-16,-8-2-1 16,-7-4-2-16,-10-1-2 15,-3-1 1-15,0-1 4 16,0 0-4-16,-6 0 2 15,-10-1-4-15,-1-12-1 16,2-3-23-16,2-10-61 16,-3-6-76-16</inkml:trace>
  <inkml:trace contextRef="#ctx0" brushRef="#br0" timeOffset="-85805.5">16366 9210 521 0,'0'21'4'0,"0"13"-3"16,0 9 4-16,4 6 6 15,2 5-1-15,2 0-1 16,-4-1 1-16,-2-9-3 16,-2-11 3-16,0-2 6 15,-16-8 7-15,-9-4 6 16,-6-6-10-16,-9-5 0 15,-3-5-5-15,-4-3-3 16,-3 0-6-16,5 0-3 16,2-6 2-16,10-2-4 0,13-3-2 15,10 0-17-15,10-5-49 16,0-2-86-16,5-5-207 16</inkml:trace>
  <inkml:trace contextRef="#ctx0" brushRef="#br0" timeOffset="-85505.3">16056 8319 572 0,'0'-1'20'0,"0"0"-17"16,0 1 1-16,2 26-7 0,9 20 17 15,7 21 3-15,5 8-8 16,0-3-3-16,1-8-2 16,0-11-1-16,-2-10-3 15,-2-9 1-15,-5-3-6 16,-9-5-31-16,-6-8-82 15,-2-9-305-15</inkml:trace>
  <inkml:trace contextRef="#ctx0" brushRef="#br0" timeOffset="-84637.86">16053 10184 284 0,'-3'0'103'15,"-6"0"-97"-15,1 0 20 16,3 0 25-16,3 1-7 0,1-1-18 16,-1 0-8-16,1 0 13 15,-8 0-9-15,-2 0-6 16,-7-11 0-16,-2-5-9 15,-1-2-3-15,-8-5 3 16,-1-4 2-16,-7-5-2 16,-6-9 2-16,-5-11 2 15,-10-8-4-15,-3-10-2 16,-7-7-3-16,0-2 1 16,0 0-4-16,1 5 5 15,0 8-4-15,0 7-1 16,0 3 4-16,6 5-5 15,3 1 5-15,1 1-5 0,5 0 5 16,2 1-4-16,5 3 2 16,2 2-2-16,-2 3 1 15,3 4 0-15,4 5 0 16,2 4 1-16,6 7 0 16,8 3 0-16,1 0-3 15,5 3 7-15,5 0-8 16,5 1 4-16,3 3-2 15,0 3 0-15,2 1-1 16,1 5 3-16,-2 1-1 16,2-1 0-16,0 1 2 15,0 0-4-15,0 0 2 0,0 0-3 16,0 0 0-16,0 0-12 16,0 0-23-16,5 0 1 15,5 4-10-15,-2 12-38 16,-5 5-56-16,-3 1-36 15</inkml:trace>
  <inkml:trace contextRef="#ctx0" brushRef="#br0" timeOffset="-84253.89">14559 9105 372 0,'0'0'17'15,"0"0"25"-15,0 0 31 16,0-10-20-16,0-16-35 0,0-12-16 15,3-6-2-15,5-5 1 16,-1 4 0-16,3-1-1 16,-2 3 1-1,-2 2-1-15,1-1 3 0,4 4-6 16,-4 5 3-16,2 8 3 16,3 3-3-16,0 9 0 15,3 6-3-15,4 3 3 16,3 2 0-16,5 2 6 15,6 0 2-15,3 11 5 16,0 8 0-16,1 3-4 16,-3 2-4-16,-1-2 0 0,-5-1 1 15,-4-6-5-15,-5-2-1 16,-8-5-1-16,-2-2 3 16,-1-2 0-1,-2-1-2-15,4-3-2 0,0 1-18 16,-1-1-41-16,-5 1-57 15,-4 3-184-15</inkml:trace>
  <inkml:trace contextRef="#ctx0" brushRef="#br0" timeOffset="-83931.75">15058 9354 484 0,'-12'3'80'0,"5"-2"-77"15,5 1 15-15,2 0 14 16,0 12-12-16,12 14-15 16,8 12 18-16,5 11 5 15,3 4-12-15,3 2 2 16,-1 1-7-16,0-6-5 15,-8-8-2-15,-5-8-3 16,-4-10 0-16,-6-7 1 0,1-6-4 16,-5-7 6-1,0 0-7-15,3-5-21 16,-2-1-64-16,-1-3-54 16,-3-18-215-16</inkml:trace>
  <inkml:trace contextRef="#ctx0" brushRef="#br0" timeOffset="-80742.63">14686 8042 485 0,'0'-14'24'0,"0"2"-18"16,-2 4 46-16,-5-1-19 15,-4-2-6-15,2 0-13 0,0-2 3 16,-2 0-3-16,-3-2 8 16,-7 3 10-16,-5-3-14 15,-9 1-5-15,-5 3-7 16,-3 2 2-16,1 8-5 15,5 1 2-15,3 0-4 16,5 3 1-16,6 6 4 16,3 4-7-16,7 5-3 0,4 7 5 15,4 3 7 1,5 4-8-16,0-3-2 16,18-2 1-16,9-5-5 15,6-5-2-15,0 1 3 0,2-3 3 16,-2-3-1-16,-3 0 6 15,-6-1-3-15,-8-1 1 16,-7-2-3-16,-6-1-1 16,-3-3-1-16,0 0 1 15,0 0 2-15,-18-2 0 16,-16 3 14-16,-14 2-5 16,-8-1-2-16,2-3-6 15,3-1 3-15,8-2-3 16,17 0-3-16,12 0-15 15,14 0-46-15,7-12-81 16,16-8-331-16</inkml:trace>
  <inkml:trace contextRef="#ctx0" brushRef="#br0" timeOffset="-79504.69">21138 8056 653 0,'-11'13'5'0,"-8"10"-11"16,-4 19 15-16,-5 19 11 0,-2 9-4 15,8 0-6-15,7-9-3 16,6-14-5 0,6-13 2-16,3-12 2 15,0-10 1-15,0-3-4 0,9-3-1 16,13 0-1-16,11-5 2 16,12-1 0-16,4-7 2 15,8-16 0-15,-1-3-8 16,-7-4-48-16,-13-2-55 15,-22-1-103-15</inkml:trace>
  <inkml:trace contextRef="#ctx0" brushRef="#br0" timeOffset="-79325.16">20874 8276 646 0,'0'0'0'15,"10"0"-21"-15,29 0 15 16,21-5 6-16,14-1 4 16,5 5-2-16,3 1-4 15,-12 0-124-15,-15 0-367 16</inkml:trace>
  <inkml:trace contextRef="#ctx0" brushRef="#br0" timeOffset="-59905.4">7154 9199 489 0,'-13'-9'10'0,"0"9"67"15,10 0-9-15,1 0-2 16,2 0-31-16,0 0-19 15,0 0 1-15,0 0-12 16,0 0-4-16,0 2-2 16,0 16 2-16,13 3 7 15,2 8-5-15,5-8 0 16,3-2-6-16,0-1 2 16,-1-4-23-16,-6-3-45 15,-11 0-67-15,-5 0-162 16</inkml:trace>
  <inkml:trace contextRef="#ctx0" brushRef="#br0" timeOffset="-59466.58">7151 9447 496 0,'0'0'63'0,"0"0"-69"15,2 0-2-15,19 0 1 16,5 0 13-16,6-2 0 15,-3 2-5-15,-7 0 1 16,-6 0 0-16,-7 0-1 16,-8 15-6-16,-1 5 2 15,-4 8 8-15,-14 4 10 16,-5 2-9-16,1-5-4 0,1-3-1 16,9-4-1-16,2-2 2 15,4-5-3 1,3-4 1-16,3-2 0 15,0-3-3-15,0 1-5 0,0 5 0 16,3 0-3-16,-2 5-7 16,-1 2-14-16,0 3 12 15,-4 0 18-15,-3-6 2 16,2-6 1-16,4-8 29 16,1-2 0-16,0 0-18 15,0 0-12-15,16 0-11 16,9 0 15-16,11 0-1 0,3-8 1 15,1-3 3-15,0-2-7 16,-1 2 5-16,-7-2-30 16,-10 1-74-1,-12 0-139-15</inkml:trace>
  <inkml:trace contextRef="#ctx0" brushRef="#br0" timeOffset="-59225.72">7370 9283 517 0,'0'42'7'0,"0"8"3"16,0 8 14-16,15-1 15 16,2-3-9-16,2 1-16 15,3-4-6 1,-5-6-6-16,-1-1 1 0,-1-10-1 15,-5-6-1-15,-2-5-16 16,-2-8-37-16,-6-7-61 16,0-8-219-16</inkml:trace>
  <inkml:trace contextRef="#ctx0" brushRef="#br0" timeOffset="-58901.57">7567 9469 627 0,'0'-2'11'0,"0"-2"-20"0,16-4 7 15,17-7 4-15,7-6 3 16,-4 0-2-16,-11 5-2 16,-13 6-3-16,-9 6-3 15,-3 2 3-15,-12 2 6 16,-19 0-3-16,-12 12-4 15,1 8 13-15,2 11 15 16,14-3 2-16,9-5-3 16,11 3-4-16,6-4-13 15,0 4-4-15,23 2-1 16,12-3-8-16,10-3 7 16,4-8-6-16,4-10-15 15,-4-4-34-15,-4-14-40 0,-14-15-189 16</inkml:trace>
  <inkml:trace contextRef="#ctx0" brushRef="#br0" timeOffset="-58457.74">7823 9319 237 0,'-8'0'328'0,"5"0"-314"16,3 7 5-16,0 19-13 16,8 12 24-16,11 11-16 15,1-5-11-15,5 1-1 16,2-6-2-16,-4-7-4 15,-3-9-32-15,-8-12-46 16,-11-11-26-16,-1-1-2 0,-8-25 98 16,-11-4 22-16,-1-1 59 15,3 5 13-15,9 6-10 16,6-1-17-16,2 1-36 16,9-2-16-16,12-2 0 15,4 1-3-15,2-4-1 16,-2 1-2-16,-8 0-19 15,-7-1-30-15,-10-1-1 16,0-3 2-16,-6-3 7 16,-9 7 36-16,0 6 7 15,6 10 25-15,8 11 70 16,1 9-47-16,0 34-40 16,18 21 37-16,4 18 3 0,8 8-12 15,0 3-13-15,1 1-4 16,-4-5-7-16,1-6-5 15,-4-11-3-15,-5-11-5 16,-7-14 3-16,-4-12 0 16,-4-14-16-16,-1-16-34 15,4-5-72-15</inkml:trace>
  <inkml:trace contextRef="#ctx0" brushRef="#br0" timeOffset="-58128.62">8642 9224 693 0,'-33'10'7'16,"11"-2"-3"-16,10-1 18 15,12 0 4-15,0 7-25 16,6 0-1-16,15 3 0 15,9-5-5-15,1-10-5 16,3-2 5-16,-1-13 0 16,-6-15-3-16,-8-6 0 15,-13-5 5-15,-6 3 6 16,-3 5-2-16,-19 7 4 0,-8 8 1 16,-6 9 0-16,0 5 2 15,1 2 1-15,-3 13-8 16,-3 15 0-1,7 12 0-15,-4 9-2 0</inkml:trace>
  <inkml:trace contextRef="#ctx0" brushRef="#br0" timeOffset="-56022.3">8480 9585 618 0,'-9'0'19'0,"6"-6"-11"15,3 1 7-15,25-13-13 16,26-14 4-16,25-13-5 16,14-6 0-16,1 1 0 15,-3 6 2-15,-12 10-5 0,-15 6 1 16,-19 11 0 0,-18 6 0-16,-14 7-2 15,-10 4 2-15,0 0 3 16,0 0 1-16,-16 0-4 0,-12 9-11 15,-5 8-2-15,-1 3-10 16,-1 0-18-16,5 0-22 16,2-2-14-16,11-4-24 15,4-6 34-15,9-3 53 16,1-5 25-16,3 0 28 16,-2 0 21-16,2 0-13 15,0 0-12-15,0 0-9 0,0 0-3 16,0 5-2-16,0 9 14 15,12 14 17 1,6 9 0-16,3 9-20 16,3 2-9-16,1 3-2 0,-1-1-14 15,-3-7-2-15,1-4-3 16,-4-13-1-16,-6-5-1 16,-6-8 0-16,-3-10-26 15,-3-3-45-15,0-9-41 16,-12-27-316-16</inkml:trace>
  <inkml:trace contextRef="#ctx0" brushRef="#br0" timeOffset="-55765.52">9107 9066 535 0,'9'-10'30'0,"7"6"-30"0,0 1 2 16,2 3 4-16,-6 6 6 15,0 21 0-15,-6 15 3 16,-6 8 4-16,0 5-4 16,0-6-5-16,0-8-4 15,0-8-4-15,0-7-1 16,15-6-1-16,10-7-3 16,11-12 1-16,7-1 2 0,6-15 4 15,0-18-23 1,-11-9-53-16,-15-4-144 15</inkml:trace>
  <inkml:trace contextRef="#ctx0" brushRef="#br0" timeOffset="-55557.36">9349 8879 441 0,'0'31'-3'15,"14"13"18"-15,5 15 28 16,1 5 17-16,5 4-17 15,0 2-13-15,0-5-3 16,1-5-6-16,-7-3-15 16,5-7-2-16,-9-8-4 15,0-13 3-15,-8-11-36 16,-7-12-48-16,0-6-82 16,-3-27-175-16</inkml:trace>
  <inkml:trace contextRef="#ctx0" brushRef="#br0" timeOffset="-55286.08">9522 9172 405 0,'-3'-20'71'0,"3"7"-40"16,0 4 14-16,16 3-24 16,7 1-2-16,-1 2-11 15,10 3-6-15,-9 0 2 16,-6 4-10-16,-10 18-25 16,-7 8-43-16,-15 10-5 15,-13-5-73-15,-2-6-24 16,9-11 130-16,8-10 181 15,7-5 51-15,6-3-57 0,0 0-55 16,11 0-46-16,18-15-10 16,19-7 7-16,-2-2-14 15,-1 2-7 1,-6 6-1-16,-10 7-4 0,-3 2 1 16,-13 7-22-16,-13 0-69 15,0 14-167-15</inkml:trace>
  <inkml:trace contextRef="#ctx0" brushRef="#br0" timeOffset="-54984.89">9538 9560 608 0,'-3'0'7'0,"3"5"0"15,0 8 10-15,13 3 4 16,12 7-11-1,11-3-5-15,2-4-5 0,2-9 2 16,-4-7-4-16,-11 0 5 16,-11-10-1-16,-8-14 0 15,-6-7-1-15,0-3 2 16,-20-2 6-16,-11 6-2 16,-7 9 6-16,-6 7 5 15,4 7-6-15,-1 7-3 16,0 0-11-16,5 10-1 0,5 12-4 15,-2 3-33-15,2 2-65 16,-9-1-217-16</inkml:trace>
  <inkml:trace contextRef="#ctx0" brushRef="#br0" timeOffset="-54665.74">8584 9572 346 0,'0'-4'203'15,"0"3"-191"-15,0 1 27 16,0 0-2-16,0 0-14 16,4 16-30-16,5 14 16 15,6 15 0-15,-1 5 2 16,3 3-10-16,3 1-1 16,1 0-7-16,-6-2-71 15,-5-6-144-15</inkml:trace>
  <inkml:trace contextRef="#ctx0" brushRef="#br0" timeOffset="-53993">10143 8740 713 0,'-15'0'13'16,"8"-2"-7"-16,7 2 21 16,-2 0-3-16,1 32-14 15,1 22-3-15,0 12 3 16,0 4 3-16,0-14-11 16,1-12 1-16,10-6-1 15,-2-5-1-15,4-4 0 0,-2-2-1 16,1-2-22-16,1-3-50 15,-9-2-91-15,-4-5-356 16</inkml:trace>
  <inkml:trace contextRef="#ctx0" brushRef="#br0" timeOffset="-53864.36">10276 9561 653 0,'0'4'17'0,"0"-1"-16"16,0 0 1-16,0 0-1 15,3 2-4-15,13 5-26 16,-1-2-113-16</inkml:trace>
  <inkml:trace contextRef="#ctx0" brushRef="#br0" timeOffset="-52980.83">7987 10396 574 0,'-18'0'23'0,"0"0"-13"16,4 2 41-16,0 26-15 15,0 16-23-15,5 14-6 16,7 7 2-16,2 0 1 0,8-2-8 16,20-3 8-16,7-2-7 15,7-5 2-15,4-8-6 16,8-7 1-16,1-9-4 15,4-10-2-15,1-13-32 16,-8-6-41-16,-15-22-110 16</inkml:trace>
  <inkml:trace contextRef="#ctx0" brushRef="#br0" timeOffset="-52569.86">8334 10502 22 0,'-6'-4'605'15,"6"-4"-600"-15,10-2-12 16,23-12 7-16,12 1 6 16,1 0 1-16,-4 9-7 15,-11 9 3-15,-9 3-5 16,-10 0 1-16,-9 18-5 15,-3 15 1-15,-6 13 16 16,-19 4 2-16,-3 2-9 16,-2-12-5-16,10-9-11 15,6-12-9-15,8-12-13 0,6-7 2 16,0-1-21-16,7-24 28 16,17-4 24-16,3-1 3 15,2 5-2-15,3 9 1 16,-1 3 7-16,-1 5 8 15,1 2 7-15,-3 5-10 16,-4 1-7-16,-6 0-1 16,-3 5-2-16,-12 13-5 15,-3 9-36-15,-9 5-54 16,-25 3-196-16</inkml:trace>
  <inkml:trace contextRef="#ctx0" brushRef="#br0" timeOffset="-52412.27">8398 10821 349 0,'0'0'166'16,"3"-3"-170"-16,25-11-9 16,20-7 22-16,7-4 9 15,4 2-10-15,-1 3-3 16,-4 5-5-16,-8 8 2 16,-8 7-3-16,-15 0-62 15,-18 6-321-15</inkml:trace>
  <inkml:trace contextRef="#ctx0" brushRef="#br0" timeOffset="-52141.69">8609 11007 569 0,'-4'18'16'0,"4"0"-21"16,24 3 1-16,22-7 1 15,9-10 0-15,9-4 4 16,-6-13 6-16,-9-13 0 15,-18 1-5-15,-17 1 1 16,-14 4 2-16,-4-1 8 16,-25 1 16-16,-10 2-9 15,-7 8-6-15,0 5-2 16,6 5-12-16,4 0 7 16,6 3-11-16,8 5 0 0,10-1 3 15,6 3-28-15,6-1-50 16,2-4-90-16</inkml:trace>
  <inkml:trace contextRef="#ctx0" brushRef="#br0" timeOffset="-51642.47">8862 10337 621 0,'0'21'25'15,"0"17"-35"-15,3 9 13 16,14 7 6-16,7-4-3 0,1-7-4 16,-3-11-1-16,-7-11-4 15,-3-11-8-15,-11-6-7 16,-1-4 5 0,0-4 14-16,-5-24 3 0,-6-12-3 15,2-11 0-15,6 3 2 16,3 9-1-16,0 10 1 15,17 10 2-15,4 12-3 16,-1 5 0-16,3 2 1 16,-4 0 0-16,-7 21-3 15,-3 5 5-15,-9 12-1 16,0 6 7-16,-19 3-7 0,-11 2 1 16,0-4-4-1,3-6-11-15,5-9-32 16,12-13-6-16,8-13-19 15,2-4-8-15,8-31-88 0,18-10 130 16,3-12-6-16,3 0 36 16,-2 3 25-16,1 4 33 15,2 8 17-15,-3 6-11 16,1 10-22-16,-4 8-1 16,-5 6-27-16,-2 4-5 15,-5 4-6-15,-9 7-10 16,-6 18-75-16,-2 5-121 15</inkml:trace>
  <inkml:trace contextRef="#ctx0" brushRef="#br0" timeOffset="-51505.48">9096 10608 495 0,'-3'0'50'0,"3"0"-53"0,5 0 6 16,30-21 7-16,7-8-4 15,6 0 0-15,0-2-7 16,-7 8-1-16,-4 3-60 15,-16 1-199-15</inkml:trace>
  <inkml:trace contextRef="#ctx0" brushRef="#br0" timeOffset="-51308.49">9236 10213 607 0,'-3'0'32'16,"3"21"-34"-16,0 15 5 0,9 17 36 15,12 9-16-15,0 0-14 16,4-5-9-16,-2-7 2 16,-3-1 0-16,-6-9-4 15,-8-2-17-15,-6-4-44 16,-3-10-79-16,-25-13-334 16</inkml:trace>
  <inkml:trace contextRef="#ctx0" brushRef="#br0" timeOffset="-51062.15">9126 10823 602 0,'0'20'2'15,"15"10"-4"-15,10-2 15 0,8-4 11 16,1-5-14-16,8-8-7 16,-2-11 1-16,-6 0 0 15,-8-13-6-15,-16-10 8 16,-10 0-1-16,-10-4 0 15,-23 2 0-15,-9 7 0 16,-4 7 1-16,0 11-7 16,3 0 3-16,4 14-3 15,18 8-4-15,12 0-12 16,9-4-51-16,12-12-107 16</inkml:trace>
  <inkml:trace contextRef="#ctx0" brushRef="#br0" timeOffset="-50657.24">10172 10029 712 0,'-12'-6'7'0,"6"6"22"16,-3 9-4-16,-8 32-15 16,-9 15 2-16,-4 14-9 0,-5 2-1 15,1-5-2-15,4-8 2 16,7-12 0-16,8-11-3 16,8-16-5-1,7-12-28-15,0-8-21 0,0-3-12 16,16-26 24-16,4-7 41 15,-2 4 3-15,2 5 1 16,-2 15 0-16,3 5 16 16,5 5-1-16,6 2-1 15,2 0 2-15,-1 12-9 16,1 4-6-16,-6 0-3 16,-4-2-1-16,-7-8-27 0,-6-6-55 15,-11-4-162-15</inkml:trace>
  <inkml:trace contextRef="#ctx0" brushRef="#br0" timeOffset="-50501.65">10215 10117 463 0,'-3'-3'70'15,"3"3"-41"-15,0 0-12 16,0 25-18-16,0 14 20 16,12 6-2-16,1 6-10 15,0-6-3-15,3-6-4 16,0-7-27-16,-3-14-53 15,-1-15-58-15,-4-3-73 16</inkml:trace>
  <inkml:trace contextRef="#ctx0" brushRef="#br0" timeOffset="-50194.03">10315 10323 171 0,'-4'-35'116'0,"-6"3"-10"15,4 4-20 1,6 6-25-16,0 4-37 16,0 0-19-16,13-2-4 0,4-1-1 15,-2-1-5-15,-2-2-19 16,-5-1-13-16,-7-2 20 15,-1 1 15-15,0 0 5 16,-3 5 10-16,-4 10 41 16,4 6 14-16,1 3-13 15,2 2-7-15,0 0-33 16,0 0-11-16,0 11-8 0,5 16 8 16,5 13 12-1,2 6 5-15,-4 4-3 16,-2-1-11-16,4-5-1 15,-1 1-7-15,0-9 3 0,-2-5-1 16,1-8-4-16,-7-7-9 16,1-2-13-16,-2-3-29 15,0-4-36-15,-3-5-13 16,-12-2-177-16</inkml:trace>
  <inkml:trace contextRef="#ctx0" brushRef="#br0" timeOffset="-49937.4">10292 10513 463 0,'-13'37'83'16,"3"2"-71"-16,10 1 42 16,0-4-19-16,16-2-7 15,10-7-18-15,10-6-6 16,5-8-3-16,3-13-1 0,-5 0 5 16,-9-20-4-16,-8-13-4 15,-13-6 3-15,-9-3-2 16,-3 2 5-16,-28 5-1 15,-7 9 2-15,-8 9-3 16,-3 13 1-16,5 4 3 16,9 3-4-16,12 9-1 15,15 3-9-15,8 1-2 16,6-8-73-16,18-8-194 16</inkml:trace>
  <inkml:trace contextRef="#ctx0" brushRef="#br0" timeOffset="-49601.3">10521 10013 629 0,'14'-7'28'15,"7"7"-54"-15,5 0 31 16,0 4-5-16,-2 14 0 16,-6 5-3-16,-15 11-3 15,-3 6 1-15,-10 5 14 0,-13 2 1 16,4-6 1-16,5-9 14 16,11-3-6-16,3-8-5 15,4-3-12-15,20 0 1 16,9-7-4-16,7-6 3 15,4-5-3-15,0-4-2 16,-5-24-28-16,-9-16-54 16,-13-5-81-16</inkml:trace>
  <inkml:trace contextRef="#ctx0" brushRef="#br0" timeOffset="-49226.3">10703 9826 543 0,'0'0'14'0,"0"25"-19"15,17 16 39-15,5 16 10 16,2 5-20-16,-3 5-6 16,3 1-7-16,-2-12-9 15,-1-6 0-15,-5-15 4 16,-5-16-13-16,-8-10-14 16,-3-9-44-16,0-16 30 15,0-19-5-15,-6-17 3 16,4-8 39-16,2 4-1 15,0 3 3-15,8 15 1 16,8 8 8-16,4 12-5 16,-1 8-4-16,0 7-3 0,-7 3-1 15,-6 0-4-15,-6 16-6 16,0 9-1-16,-12 1 7 16,-6 1 0-1,8-8 14-15,4-3 7 0,4-7 5 16,2-2-10-16,11-3-8 15,17-1-6-15,9-3 7 16,3 0-2-16,-10-8-33 16,-13 1-198-16</inkml:trace>
  <inkml:trace contextRef="#ctx0" brushRef="#br0" timeOffset="-48945.05">10743 10484 478 0,'0'0'139'0,"0"0"-151"0,19 0-17 16,19-11 40-16,4-10-4 15,5 2-2-15,-5 2-2 16,-9 3 0-16,-6 9-6 16,-12 4 9-16,-7 1 5 15,-3 0 17-15,-2 8 2 16,3 14 7-16,3 10-2 15,1 7-18-15,1 1-9 16,2-1-6-16,4-3 0 0,2-6-2 16,-1-9-4-16,6-8-31 15,-2-13-81 1,-4-9-99-16</inkml:trace>
  <inkml:trace contextRef="#ctx0" brushRef="#br0" timeOffset="-48609.83">11393 9868 714 0,'-19'-4'37'16,"8"1"-32"-16,11 3 9 16,0 0 9-16,0 15-1 15,0 32-21-15,0 11 12 16,3 11 0-16,6-5-5 16,3-10-6-16,-5-5 0 15,4-6-1-15,0-7 0 16,0-8 1-16,0-4-8 15,0-3-17-15,3-3-43 16,-1-7-54-16,-7-7-114 16</inkml:trace>
  <inkml:trace contextRef="#ctx0" brushRef="#br0" timeOffset="-48465.33">11552 10565 671 0,'0'0'43'0,"0"0"-44"15,5 0 7-15,11 3-5 16,9-2-9-16,14-1-1 16,6-12-46-16,-8-23-127 15</inkml:trace>
  <inkml:trace contextRef="#ctx0" brushRef="#br0" timeOffset="-48204.63">11899 9674 577 0,'36'29'35'0,"9"10"-25"16,7 14 38-16,-1 8 3 15,-7 4-22-15,-10 4-12 16,-10 6 0-16,-18 6 3 15,-6 11 3-15,-15 14-9 16,-20 1-9-16,-4-4-2 16,1-17-3-16,4-16-28 15,-10-27-99-15,-23-28-518 0</inkml:trace>
  <inkml:trace contextRef="#ctx0" brushRef="#br0" timeOffset="-21693.86">9850 12396 449 0,'-21'-4'21'0,"7"2"-11"16,6 2-3-16,5 0 17 15,3 0-1-15,0 0-16 16,0 0-4-16,0-1-2 15,0 1 0-15,0 0 2 16,-2 0 0-16,-7 0 2 16,-3 5 10-16,-7 12-12 15,-3 4 5-15,-1 3 6 0,-2-2 2 16,1 3-5-16,0 2 6 16,6 2-6-16,1 3-3 15,3 0 1-15,2-5-4 16,3-5 0-16,5 0-4 15,-1 7 1-15,4 9-1 16,1 6 1-16,0 3 0 16,10 6 0-16,11 4-2 15,5 4 2-15,5 3 0 16,7-1-2-16,4-4 2 16,0-3 0-16,4-6 0 15,-1-6-3-15,4-6 4 0,-3-7-6 16,3-8 4-16,0-9 0 15,-5-5-2-15,6-9 3 16,-5 0-3-16,4-13 2 16,0-9-1-1,0-5 3-15,2-2-4 0,-8 0 2 16,-3-2-1-16,-2-3-1 16,-1-2 2-16,-3-6-1 15,-7-3 2-15,-2-3-4 16,-2-9 0-16,-7-6 3 15,-3-5 0-15,-7-3 2 16,-6-1-2-16,0-3 0 16,-13 4-2-16,-15 0 3 0,-14 4-1 15,-7 8 2-15,-12 9-4 16,-6 7 7-16,-5 11-5 16,-5 7 2-1,-1 11 6-15,1 7-5 0,2 7 5 16,6 0-3-16,8 5 2 15,2 10-8-15,13 4 1 16,6 1-2-16,11-5 1 16,16-2-4-16,10-2-16 15,3 4-36-15,13 2-39 16,19-2-76-16</inkml:trace>
  <inkml:trace contextRef="#ctx0" brushRef="#br0" timeOffset="-20276.39">13177 11005 316 0,'-19'-13'7'0,"-5"-1"11"0,10 3 44 16,2-2-5-16,1 3-10 15,2 5-8-15,1-1-8 16,-4 3-13-16,2 3 11 15,-4-1-6-15,-2 1 3 16,-3 0-9-16,-2 0-10 16,-6 14-2-16,-1 4-1 15,-2 6 1-15,5 2 3 0,3 0 4 16,5 4-9-16,-1 1 4 16,3 4-1-16,2 6 0 15,4 3 0-15,6 5-5 16,3 2 4-16,0 5-7 15,4-2 6-15,13 3-6 16,4-1 5-16,5 0-5 16,9-5 2-16,6-2 2 15,9-6-4-15,5-4 5 16,6-6-3-16,0-6 0 16,-2-9-1-16,1-6 2 15,-4-5 0-15,1-7-3 16,-9 0-1-16,5-7 3 0,-6-13-2 15,-1-4 2-15,-5-9 3 16,-2-10-4-16,-2-1 0 16,-6-4 0-16,-4-5 2 15,-4-4-1-15,-4-5 1 16,-5-3-1-16,-4-5-1 16,-7 1 4-16,-3-4-5 15,0 6 3-15,-12 2 1 16,-4 7-1-16,-11 7-2 15,-9 9 4-15,-16 10-1 16,-17 10 1-16,-18 12 0 16,-15 9-5-16,-11 1 4 0,-3 8-2 15,10 7 1-15,11 1-2 16,21-4 3 0,24 5-4-16,20-2-10 15,19 9-53-15,5 0-87 0,3-3-398 16</inkml:trace>
  <inkml:trace contextRef="#ctx0" brushRef="#br0" timeOffset="-18590.04">10490 12418 90 0,'0'2'12'0,"0"-2"-8"16,0 0 16-16,0 0 29 0,0 0-8 15,0 0-3-15,0 0-7 16,0 0 2-16,0 0 2 16,0 0-3-16,0 0-9 15,0 0-5-15,0 0-10 16,0 0-1-16,0 0-3 16,0 0-4-16,0 0 2 15,0 0-1-15,0 2 0 16,0 0 3-16,0-2 0 15,2 1 1-15,1-1 1 16,0 0-1-16,0 0 0 16,0 0 2-16,1 0 0 15,1 0 4-15,-2 0 4 0,-1 0 0 16,1 0-4-16,3 0 1 16,4 0-3-16,0-1 2 15,2-5 2-15,0-1-5 16,1 2-1-16,1-1-3 15,2-1 0-15,-3 0 6 16,-2 3-5-16,1-3-1 16,0 3-4-16,1 1 3 15,2-1-3-15,1 1 3 16,2-1-2-16,1 0-2 16,1-3 4-16,4-1-2 15,1-3 1-15,5-2-1 0,3-1 1 16,2 0 1-16,4 3 1 15,-5 0-3-15,2 0 2 16,1 1-4-16,-1-3 2 16,3 2-1-1,2-3 1-15,0 0 1 0,-4 2-4 16,1-2 6-16,1 2-4 16,0-4 7-16,3 0 4 15,5-2-2-15,2-2-3 16,1 1-1-16,5-4-3 15,-2 1 2-15,0 0-2 16,0-2-3-16,-1 0 4 16,5-4-3-16,1 0 2 0,0-1-4 15,0 1 4 1,-3 4-3-16,-4 1 3 0,-3 1-3 16,1 1 1-1,-1-3 1-15,2 1-1 0,0-1 1 16,0 0-1-16,2-1 2 15,-5 5-2-15,0 2 2 16,-7 4-3-16,-9 2 2 16,-2-1 0-16,-10 5-2 15,-6 1 3-15,-3 2-4 16,-6 2 4-16,0 0-1 16,-2 2 0-16,-2 1 1 15,0 0 1-15,0 0 1 0,0 0 0 16,0 0-1-1,0 0 1-15,0 0-2 16,0 0-2-16,-10 0-7 0,-10 0-48 16,-18 0-68-16,-10 0-329 15</inkml:trace>
  <inkml:trace contextRef="#ctx0" brushRef="#br0" timeOffset="-18313.55">12302 11376 478 0,'-10'0'112'16,"4"0"-122"-16,6 0 14 15,6 2-2-15,24 14 1 16,18 9 20-16,6 5 3 16,11 5-17-16,-3-2-4 0,-12-1-4 15,-11 1 1-15,-17-4 0 16,-13 1 4-16,-9 5-1 15,-11 1 10-15,-18 3 17 16,-10 0-16-16,-2-7-11 16,4-3-4-16,8-5 4 15,7-3-11-15,3-2-44 16,6-9-91-16,-5-9-399 0</inkml:trace>
  <inkml:trace contextRef="#ctx0" brushRef="#br0" timeOffset="-17302.25">11064 11464 385 0,'-17'-4'32'0,"-4"0"37"16,11 3-4-16,-2 1-17 16,3 0-17-16,5 0-3 15,-1 0 4-15,-3 7-14 16,-3 9-10-16,-1 12-2 16,-3 7 0-16,3 4-3 15,6 1 2-15,3-2-5 0,3-3 3 16,0-5-1-16,9-4-2 15,12-2-2-15,8-4 4 16,7-3-4-16,3-8 4 16,2-5-6-16,-4-4 0 15,0 0-1-15,-9-8-1 16,-2-15 3-16,-6-9 2 16,-12-5 1-16,-5-3-1 15,-3 0 4-15,-20 2-1 16,-11 2 3-16,-9 8 5 15,1 6 3-15,0 5 0 16,2 7-1-16,9 5-3 16,7 3-6-16,9 2-2 0,6 0-5 15,6 0 1-15,0 0-9 16,0 13-34 0,9 4-35-16,16-6-71 15</inkml:trace>
  <inkml:trace contextRef="#ctx0" brushRef="#br0" timeOffset="-17013.02">11545 11225 632 0,'0'0'7'0,"0"0"16"16,-13 24 11-16,-3 23-10 15,-4 17-7 1,0 15 6-16,4 4-12 16,-2-3-6-16,0-3 2 0,6-8-2 15,0-7-4-15,8-10 0 16,1-9 1-16,3-12 1 16,0-10-8-16,0-12-3 15,7-9-33-15,17-6-49 16,7-35-37-16,1-20-146 15</inkml:trace>
  <inkml:trace contextRef="#ctx0" brushRef="#br0" timeOffset="-16780.91">11695 11165 605 0,'0'29'2'16,"-3"16"7"-16,3 15 29 15,0 8 14-15,8 2-23 16,12-5-8-16,0-8-13 16,1-10-6-16,-3-9-2 15,-5-7 2-15,-3-12-2 16,1-5 0-16,-4-6-6 0,4-5-35 16,0-3-47-16,-2-14-77 15,-4-15-303 1</inkml:trace>
  <inkml:trace contextRef="#ctx0" brushRef="#br0" timeOffset="-15742.53">12840 11799 331 0,'0'-3'154'16,"-1"3"-146"-16,-5 0 35 16,-3 0 6-16,-3 5-15 15,-3 9-1-15,-4 3-13 0,-5 4 2 16,-1 5 2-16,-6 0-1 16,-4 2-7-16,-8-1-8 15,-1-1 1-15,-3-1-1 16,-5 1 3-16,4 1-7 15,-7-2 5-15,-6 4-4 16,-3-1-1-16,-10 5 1 16,-2-1 1-16,-2 4 0 15,2 0-3-15,9 0 2 16,6-1 1-16,6 0-1 16,3-2-5-16,4-1 2 15,-11 5-2-15,-14 9 1 0,-11 6-1 16,-8 0-1-16,-2-2 2 15,-1-8-2-15,-2-2 2 16,3-1-1-16,9-3-1 16,17-6 2-16,16-10-1 15,10-7-1-15,11-5 2 16,10-4 0-16,8-1-1 16,7-1-1-16,3-2 0 15,1 0 2-15,1 0-1 16,-2 0 1-16,1 0 0 15,-1 1-3-15,-4 2 3 16,-1-1-2-16,-2 4 3 16,-3 0-2-16,-1 2 2 0,-1-1-5 15,6 1 6-15,2-4-6 16,4-1 6 0,1-3-3-16,2 0-4 15,0 0 8-15,0 0-14 0,0 0-12 16,0 0-19-16,0 0-17 15,12 0-53-15,9-17-16 16,-1-12-104-16</inkml:trace>
  <inkml:trace contextRef="#ctx0" brushRef="#br0" timeOffset="-15393.76">10720 12594 480 0,'0'0'22'0,"-11"0"-8"16,-4 12 21-16,-1 14-12 15,-3 2-9 1,2 6-7-16,2-2 3 0,5-3 2 16,5-2 2-16,5-1-4 15,2-2-7-15,22 1 5 16,13 1-6-16,8-4 2 16,7-1-4-16,6 0 4 15,-3-1-3-15,6 2 2 16,-6-3-4-16,-7-1 3 15,-11-5-1-15,-12-4-2 16,-13-3 3-16,-9-3 1 16,-3-3 12-16,0 1 24 0,0-1-5 15,0 1-17 1,0 2-11-16,0-3-1 16,0 3-6-16,0-2-5 0,2 2-29 15,13 1-57-15,3-4-59 16,5 0-341-16</inkml:trace>
  <inkml:trace contextRef="#ctx0" brushRef="#br0" timeOffset="-13610.2">11753 12876 408 0,'-18'-5'29'16,"2"1"-17"-16,7 4 42 16,9 0 0-16,-3 0-10 15,3 0-15-15,0 0-4 16,0-1-1-16,0 1 3 15,-3 0-6-15,0 0-3 16,0 0-9-16,-1 0 1 16,2 0-7-16,0 0 1 0,1 0-2 15,1 0 2-15,0 0-2 16,0 0 0-16,0 0-1 16,-3 0 0-16,3 0-1 15,0 0 0-15,0 0 2 16,-1 0-4-16,1 0 0 15,0 0-3-15,0 0-10 16,0 0-4-16,0 0-7 16,0 0 3-16,0 0-1 15,0 0 13-15,0 0 2 16,0 0 6-16,0 0 3 16,0 0-4-16,0 0-2 0,0 0-6 15,0 0 5-15,0 0-4 16,0 0 0-16,0 0-7 15,0 0 6 1,0 0 4-16,0 0 7 0,0 0 0 16,0 0 1-16,0 0 0 15,0 0-1-15,0 0 1 16,0 3-3-16,0 4-5 16,0 0-12-16,7 0-38 15,2-3-11-15,-3-4 11 16,6 0 9-16,-6 0 2 15,-3-9 22-15,-2 3 19 16,-1 0 7-16,0 2 28 0,0 2 22 16,0 1 21-16,0 0-2 15,-3 1-18 1,-4 0-4-16,-2 0-13 16,3 0-12-16,-6 0-3 0,-1 2 4 15,-1 13-11-15,-2 6-4 16,2 6 2-16,-3 8-6 15,5 4 2-15,0 4 5 16,6 3 3-16,5-5-5 16,1-4-6-16,4-3 0 15,14-9-6-15,4 0 4 16,2-8-6-16,3-7 1 0,4-8-1 16,-1-2 1-1,-2-9-8-15,-3-18-1 16,-2-5 3-16,-8-4 4 15,-4 2 2-15,-6-3 1 0,-5 3 3 16,0 2-1-16,-13 1 2 16,-4 4 1-16,-2 6 3 15,-1 4 10-15,0 4 1 16,-1 5-3-16,1 4 0 16,1 1-2-16,3 3-7 15,4 0-5-15,4 0 0 16,5 0 0-16,2 0-6 15,1 0-17-15,0 0-32 0,0 4-70 16,12-4-219 0</inkml:trace>
  <inkml:trace contextRef="#ctx0" brushRef="#br0" timeOffset="-13162.13">12206 12588 441 0,'-6'-1'72'16,"-9"1"-47"-16,0 0 60 16,-3 18-29-16,-4 11-31 15,-3 15-3-15,0 13 0 16,3 10-7-16,2 9-2 15,0 4 1-15,4 1-5 16,0-9-2-16,4-10-2 16,4-13 0-16,4-16-4 15,2-10 0-15,2-12-1 0,0-9 1 16,0-2-5-16,0 0-21 16,18-11-72-16,10-18 4 15,1-11-73-15</inkml:trace>
  <inkml:trace contextRef="#ctx0" brushRef="#br0" timeOffset="-12693.38">12289 12812 618 0,'-19'17'7'15,"3"4"-2"-15,2 4 29 16,2 4 6-16,8 6-22 16,4 4-8-16,0-6-6 15,1 1-1-15,14-7 0 16,5-2-2-16,0-6-2 15,7-3-2-15,-3-9 1 16,5-6-1-16,0-1 0 16,1-8 1-16,0-16-5 0,-3-9-3 15,-8-7 4-15,-9 1 4 16,-8 0 6-16,-2 3-2 16,-8 2-1-1,-11 5 9-15,-8 5 4 0,-1 6 8 16,-3 7 9-16,-2 7-21 15,3 3-5-15,5 1-4 16,-1 0 3-16,4 2-7 16,3 8-1-16,5 8-14 15,8 3-20-15,5 1-61 16,1-1-117-16</inkml:trace>
  <inkml:trace contextRef="#ctx0" brushRef="#br0" timeOffset="-9492.41">10581 12482 139 0,'0'0'62'0,"-4"0"-55"16,4 0 8-16,0 0 10 16,0-3-12-16,0 1-12 15,0-1-12-15,1-4-5 16,9-1-11-16,-2 1-38 16,-3 2 22-16,-2 2 6 15,-2 3 16-15,-1 0 22 0,0 0 31 16,0-1 29-16,0 0-5 15,0 1-1-15,0-1-12 16,-1 1-1-16,-1 0-6 16,2 0-11-16,0 0-6 15,0 0-5-15,0 0-11 16,0 0-2-16,0 0-1 16,0 0-1-16,0 0 1 15,0 0 0-15,0 0 0 16,0 0 0-16,0 0 2 15,0 0-2-15,0 0 0 16,0 0-2-16,0 0 0 16,0 0-2-16,0-2 3 0,12-2 0 15,6-4 2-15,9-4 2 16,4-3-6-16,3-3 7 16,2-2-4-1,1 0-1-15,-1-1-4 0,1 1-2 16,3 4 3-16,6-2-5 15,-1 1-23-15,6-1-1 16,-5 2 13-16,3 3-5 16,-4 1-1-16,1 3 12 15,-1-2 6-15,-2-1 6 16,-3 0 3-16,3 0-1 16,5-4-1-16,-3 0 2 0,4-1-5 15,1-1 2-15,-2-1-13 16,3 0 5-1,-7-1 9-15,5-4 0 0,3-1 2 16,-4-1-1-16,3 1 0 16,-6 1-1-16,-7 4 2 15,-4 2-1-15,-2 5 3 16,-3-1-1-16,-3 1-2 16,2 1 1-16,2 2 0 15,4-3-2-15,3 1 2 16,4-2-1-16,2-4-2 15,4 0-3-15,7-3-63 16,-2 0-54-16</inkml:trace>
  <inkml:trace contextRef="#ctx0" brushRef="#br0" timeOffset="-9349.8">12909 11508 5 0,'13'-7'31'0,"-2"0"21"16,-5 3-14-16,0-2-23 15,1 0-6-15,-3 2-4 16,-2 0-2-16,-2-2 2 16,0 2-10-16</inkml:trace>
  <inkml:trace contextRef="#ctx0" brushRef="#br0" timeOffset="-9073.54">12627 11380 485 0,'0'0'0'0,"0"1"-19"15,4 2 9-15,18 1 7 16,9 6 6-16,3 2-1 16,2 6-1-16,-6 5 0 15,-9 2 2-15,-8 8-3 16,-10 2 2-16,-3 3 1 15,-10 2 2-15,-20-1 0 16,-7-3-2-16,-5-4 0 16,2-1-2-16,5-5 2 15,6-2-2-15,11-5-30 16,10-11-115-16</inkml:trace>
  <inkml:trace contextRef="#ctx0" brushRef="#br0" timeOffset="-7746.25">12744 11905 106 0,'-12'6'142'0,"6"-5"-142"16,4 1 0-16,1-2 5 15,1 0-4-15,0 0-1 16,0 0-5-16,0 0 1 16,0 0 0-16,0 1 4 15,-2-1 1-15,-7 4 18 16,-10 6 35-16,-9 5-50 15,-10 8 0-15,-6 4-3 16,-7 2 3-16,-2 2 7 0,-1 0 13 16,2-1-2-1,-3-1 1-15,-3 4-5 16,-12 2-5-16,-21 14 0 16,-19 12-15-16,-11 3-88 0,0 0 46 15,8-7 52-15,8-2 1 16,5 2-10-16,6 0-6 15,4-4 0-15,7-7 8 16,5-9 3-16,10-3 5 16,7-4-2-16,6-2-4 15,3-3-3-15,10 0 0 16,5-3-2-16,4-1-6 0,12-6 4 16,9-5 2-16,6-4 1 15,6-5 0 1,0-1-7-16,2 0-2 15,11 0 5-15,1 0-45 0,-1 0-58 16</inkml:trace>
  <inkml:trace contextRef="#ctx0" brushRef="#br0" timeOffset="-7265.54">10749 12722 487 0,'-23'13'6'15,"0"8"-19"-15,-2 6 16 16,7-1 0-16,1 4 11 15,1 2-3-15,6-3-8 16,0-1 0-16,4-5-3 16,1-3 1-16,5-2-2 15,-1-3 4-15,1 2-2 16,0-5-1-16,7 3-3 16,14 2 0-16,9 0 5 15,10 2-2-15,6-1 1 16,-1 2 6-16,4-2-6 0,-9 0 3 15,-1-2-1-15,-6 0-3 16,-14-5 0-16,-3-1 3 16,-10-5-1-16,-4-2 2 15,-2-2 3-15,0-1 10 16,0 0-6-16,0 2-4 16,0-1-4-16,0 2-2 15,0 2-10-15,0 5-37 16,0 1-53-16,0-3-149 15</inkml:trace>
  <inkml:trace contextRef="#ctx0" brushRef="#br0" timeOffset="25533.74">2386 9781 476 0,'0'-3'24'16,"0"1"-17"-16,0 2 29 15,0 0 20-15,0 0-22 16,0 0-18-16,0 0 8 15,0 0 9-15,0 0-5 16,0 0-6-16,0 3-7 16,0 13-6-16,-8 24-2 15,-3 14-2-15,4 18 0 16,4 7 2-16,3-1 0 16,0-4 1-16,0-8-2 15,6-9-5-15,1-10 1 16,1-10-1-16,-3-12 1 0,-2-6-3 15,1-10 1-15,-4-5-7 16,0-4-35-16,0 0-30 16,0-22-52-1,-4-22-187-15</inkml:trace>
  <inkml:trace contextRef="#ctx0" brushRef="#br0" timeOffset="25873.94">2347 9787 518 0,'3'-1'24'15,"1"1"-13"-15,6 0 19 16,6-3-16-16,6-1-9 16,11 0 3-16,-5 4-4 15,5 0 3-15,-5 22-3 16,-3 16 2-16,-1 10 1 15,-4 16 7-15,-6 4-3 16,-6-1-2-16,-8-1-1 16,0-11-4-16,-6-6 5 15,-10-12-4-15,-4-9 1 16,-1-8 2-16,-7-5 1 16,-2-2-8-16,-1-4 1 15,6 0 0-15,9-8-17 0,9-1-19 16,7-6-20-16,12-26-102 15,15-13-223 1</inkml:trace>
  <inkml:trace contextRef="#ctx0" brushRef="#br0" timeOffset="26166.87">2801 9693 691 0,'0'0'13'16,"0"0"-20"-16,27 0 6 0,13 0 13 15,12-6 7-15,-1-5-10 16,-4 2-9-16,-11 2 3 15,-9 1-3-15,-6 5 3 16,-12 1-12-16,-6 0-37 16,-3 0-53-16,-12 16-53 15,-15 8-275-15</inkml:trace>
  <inkml:trace contextRef="#ctx0" brushRef="#br0" timeOffset="26362.33">2801 9878 430 0,'0'0'39'16,"0"0"-40"-16,18 0 2 0,16 0 16 16,17 0 28-16,7-5-23 15,3-10-9-15,-3 0-2 16,-3 0-4-16,-13 4-1 16,-11 4-2-16,-12 4-4 15,-14 3-14-15,-5 0-38 16,-14 0-51-16,-23 14-202 15</inkml:trace>
  <inkml:trace contextRef="#ctx0" brushRef="#br0" timeOffset="26614.66">2783 9739 373 0,'-1'-2'75'16,"1"2"-46"-16,0 0 16 15,0 3 11-15,0 22-24 16,0 16 2-16,0 11 19 16,4 5-17-16,5 2-17 15,-3-5-8-15,3-7-4 16,1-7-7-16,-1-9 1 16,-1-7-1-16,1-5 2 15,-2-6-11-15,-1-3-18 16,9-6-40-16,1-4-28 15,5 0-88-15</inkml:trace>
  <inkml:trace contextRef="#ctx0" brushRef="#br0" timeOffset="27194.12">3639 9755 536 0,'-13'-16'33'15,"-5"-2"-33"-15,6 4 19 16,-3 0 7-16,-1-1 9 15,-5 4-19-15,-6-2 3 16,-4 3 7-16,-2 6-8 16,-6 3-2-16,-1 1-5 15,2 0-4-15,3 6-2 16,4 6-3-16,9 0-2 16,7 4 8-16,6 0-7 15,4 2 1-15,3 6-1 16,2-4-2-16,2 4 0 0,18 0 0 15,11 0-1-15,8-2 0 16,10-3-1-16,4-2 4 16,-3-3-2-1,0-2-1-15,-8 2-1 0,-3 4-3 16,-8 5-2-16,-8 6 1 16,-9-1 4-16,-5 4 0 15,-9-2 1-15,0 2 2 16,-18 0-1-16,-9-3 11 15,-7-1-2-15,-9-5-2 16,3-7 3-16,-9-3-3 16,-1-9-3-16,-2-4-4 0,0 0 2 15,3 0-12-15,3-12-38 16,13 2-79-16,15 2-241 16</inkml:trace>
  <inkml:trace contextRef="#ctx0" brushRef="#br0" timeOffset="28294.14">2092 10750 449 0,'0'0'30'16,"0"0"-26"-16,0 0-4 16,0-1 18-16,3-1 16 15,15-1-26-15,6-2 2 16,6-1 5-16,4-1 11 16,3 0-6-16,-3 0-9 15,6 0-3-15,1 1-1 16,5-1-1-16,6 1 1 15,5-2 1-15,14-5-2 0,13 1 12 16,10-2-2-16,11 0-9 16,1-1-3-16,10-1 1 15,3 2-4-15,3-3 0 16,3 1-1-16,-4-3 1 16,-11-2-2-16,-19 1 2 15,-9 5-1-15,-19 4 1 16,-15 1-1-16,-15 7 0 15,-8 2 1-15,-15 0-3 16,-6 1-3-16,-4 0-4 16,0 0-11-16,0 0-5 15,-15 2-41-15,-9 6-142 0</inkml:trace>
  <inkml:trace contextRef="#ctx0" brushRef="#br0" timeOffset="29666.2">2386 11130 370 0,'-12'-2'113'0,"-1"0"-100"15,10 2 30-15,3 0 10 16,0 0-12-16,0 0-23 15,0 0-9-15,0 0-3 16,0 0-2-16,0 3 3 16,0 25-1-16,3 21 11 15,5 13 9-15,-2 6-8 16,0 2-13-16,3-5 5 16,-3 1-6-16,3-5 2 15,1-8-1-15,2-10-4 16,-3-12 0-16,-1-9 1 15,-5-11-3-15,1-7 0 0,-4-2 0 16,0-2-15-16,0-6-36 16,0-26-18-16,-15-18-34 15,-2-11-117-15</inkml:trace>
  <inkml:trace contextRef="#ctx0" brushRef="#br0" timeOffset="30118">2320 11214 350 0,'0'-21'26'15,"0"2"-8"-15,0 1 24 16,6-3 10-16,9 0-15 16,11-4-17-16,9-2-4 15,5 2 0-15,3 6 1 0,3 8-6 16,-4 5-2-16,-2 6-6 16,-4 3-7-16,-11 17 1 15,-8 7 0-15,-9 9 5 16,-8 6-16-16,-14 0-7 15,-14 1 13-15,-8-7 9 16,3-5 1-16,0-6 0 16,2-10 10-16,7-5 3 15,9-5 6-15,6-3 5 16,8-2 8-16,1 0-30 16,13 0-15-16,17-7 6 15,12-6 11-15,10 4-5 16,-1 6-1-16,-1 3 1 0,-8 11-1 15,-8 14-2-15,-16 6 0 16,-10 6 4-16,-8 6-2 16,-14 2 7-16,-16-3 2 15,-7-3-1-15,-3-9 13 16,3-7-4-16,1-6-4 16,6-7-7-16,2-7-5 15,7-3-4-15,0 0-2 16,8-19-36-16,10-10-54 15,3-9-80-15</inkml:trace>
  <inkml:trace contextRef="#ctx0" brushRef="#br0" timeOffset="30419.24">3002 10967 648 0,'-4'-5'87'0,"1"4"-81"16,3 1-6-16,0-1 18 15,10-2 2-15,14-3-19 0,14-1-1 16,6-2 3-16,-1-2-2 15,3 1 2 1,-6 0-2-16,-5 2-4 16,-13 4-20-16,-13 3-46 0,-9 1-39 15,-12 9-138-15</inkml:trace>
  <inkml:trace contextRef="#ctx0" brushRef="#br0" timeOffset="30583.06">3045 11123 408 0,'14'0'87'0,"11"0"-86"16,9-6 5-16,8-6 26 15,1 0-9-15,9 1-11 16,-1-2-5-16,-1 2-7 16,-11 4 1-16,-13-1-20 0,-19 4-138 15</inkml:trace>
  <inkml:trace contextRef="#ctx0" brushRef="#br0" timeOffset="30831.37">2962 10958 484 0,'-2'15'65'15,"2"11"-55"-15,5 16 15 16,17 8 33-16,5 5-10 15,-2-1-28-15,-4-2-3 16,-3-8-3-16,-6-5-8 0,1-4-3 16,-5-2 1-16,-5-4-3 15,-3-2-1-15,0-6-14 16,0-7-17-16,4-5-26 16,8-9-52-16,3 0-140 15</inkml:trace>
  <inkml:trace contextRef="#ctx0" brushRef="#br0" timeOffset="31334.26">3765 10937 553 0,'-35'-12'100'16,"3"1"-98"-16,3 0 1 15,3-1 10-15,3 1 7 16,2 6-9-16,-1 3 1 16,1 2 6-16,0 0 4 15,-6 3-11-15,-1 14-3 16,-2 8 0-16,2 6-6 15,10 9 3-15,5-3-5 0,13-2 4 16,0-3-4-16,28-7-2 16,14-4 0-16,11-3-1 15,8-8 2-15,2-5 1 16,-3-2-3-16,-4 0 0 16,-14 1-9-16,-11 2 2 15,-9 2 5-15,-13-1 0 16,-9 7 6-16,0 7-5 15,-21 8 3-15,-19 7 9 16,-9 3 1-16,-8-6 0 16,4-5-4-16,4-5-2 15,-2-7-2-15,9-5 2 0,15-4-8 16,11-3 3-16,16-4-27 16,5 0-73-16,17-18-165 15</inkml:trace>
  <inkml:trace contextRef="#ctx0" brushRef="#br0" timeOffset="32030.4">2222 11976 401 0,'23'0'129'16,"-2"0"-122"-16,10-7-1 16,7-3 78-16,7-3-22 15,10-4-20-15,12-5-13 16,19-6-15-16,17-7-6 16,25-2 2-16,18-8-2 15,25-5-3-15,18 0 0 0,11 0-4 16,-4 7-1-16,-26 8 3 15,-31 10-5 1,-40 10 1-16,-31 6-4 16,-29 5 5-16,-20 1 2 0,-16 1-1 15,-3 2-1-15,0 0 5 16,0 0 12-16,0 0 13 16,0 0-8-16,0 0-9 15,0 0-4-15,0 0-9 16,0 0-1-16,0 0-8 15,0 0-9-15,3 0-15 16,11 0-29-16,4 0-13 0,-1 0-32 16,-11 0-123-1</inkml:trace>
  <inkml:trace contextRef="#ctx0" brushRef="#br0" timeOffset="34586.57">2771 12542 542 0,'-25'-4'13'16,"7"-2"-11"-16,-3 6 11 16,-1-2 24-16,-2 0-17 15,-7 2-15-15,5 0 3 16,-2 0 8-16,3 6 14 15,-2 4-5-15,3 5-9 16,2 4-7-16,4 5-6 16,5 0 0-16,4 0-1 15,9-1-4-15,0-2 3 16,9 2-1-16,16-2-2 16,5 0-2-16,11-3 1 15,-2-1 2-15,3 5 1 0,-6 1 2 16,-11 4-1-16,-9 0-2 15,-11 1 2-15,-5 1 0 16,0-1 1-16,-18 1 1 16,-5-4-2-16,-2-6 0 15,1-4 2-15,5-6-1 16,1-5-9-16,8-4-16 16,1-7-42-16,7-24-28 15,2-9-108-15</inkml:trace>
  <inkml:trace contextRef="#ctx0" brushRef="#br0" timeOffset="34826.91">2770 12509 514 0,'0'2'76'0,"0"11"-69"15,0 9 5-15,0 14 19 16,15 15 1-16,13 10-21 15,12 6-7-15,2-1-1 16,1-2-3-16,0-4 3 16,-6-7-3-16,-8-16 0 15,-10-11-7-15,-10-13-11 16,-8-11-16-16,-1-2-22 16,-4-21-68-16,-20-19-76 0</inkml:trace>
  <inkml:trace contextRef="#ctx0" brushRef="#br0" timeOffset="35082.24">2815 12417 440 0,'-8'-6'84'0,"5"5"-72"16,3 0 13-16,0 1-7 16,0 0-11-16,19 0-15 15,8 0 14-15,2 6 0 16,-4 13 5-16,-3 7-8 15,-13 5 1-15,-9 5 5 0,0 4 12 16,-18 3-1-16,-6-3-8 16,-4-6-5-1,9-12-1-15,8-9-7 16,4-9 2-16,4-4-23 0,3-18-53 16,0-25-88-16,0-7-260 15</inkml:trace>
  <inkml:trace contextRef="#ctx0" brushRef="#br0" timeOffset="35218.86">3026 12382 338 0,'22'-10'10'0,"3"2"27"15,5 0 41-15,3-1-32 16,0 0-21-16,1-2-18 0,0 3-3 16,-7 1-3-16,-2 7-6 15,-17 0-110 1</inkml:trace>
  <inkml:trace contextRef="#ctx0" brushRef="#br0" timeOffset="35398.38">3100 12528 444 0,'0'0'124'0,"18"0"-128"15,12-10 6-15,14-3-2 16,6-3 5-16,2 4-6 15,-7 5 3-15,-10 4-3 16,-17 3-25-16,-18 7-93 16,-1 11-98-16</inkml:trace>
  <inkml:trace contextRef="#ctx0" brushRef="#br0" timeOffset="35607.41">3056 12464 385 0,'-11'-5'59'0,"5"-1"-8"15,6 6 15-15,-3 0-21 16,3 0-19-16,0 7-19 16,11 19 2-16,4 18 19 15,4 8-9-15,2 7-11 16,-5-3-3-16,2-6-3 16,0-4 0-16,0-7-6 15,1-6-23-15,2-2-48 16,0-10-53-16,-2-10-287 0</inkml:trace>
  <inkml:trace contextRef="#ctx0" brushRef="#br0" timeOffset="35951.14">3531 12834 575 0,'0'-4'48'0,"0"-1"-42"16,0-5 10-16,-2-11-4 15,0-12-12-15,-2-12 0 16,1-12-4-16,-1-6 4 16,-4-1-4-16,-1-7 4 0,-4 2-1 15,7 6 0-15,5 13 3 16,1 18-3-16,0 18 1 16,0 11-4-16,17 3 0 15,9 16-9-15,12 16 33 16,4 17 3-16,0 6-4 15,-4-1-9-15,-5-1 1 16,3-8-6-16,-8-1-3 16,1-6 0-16,-7-3-1 15,-6-6 0-15,-5-3-1 16,-5-3-14-16,-6-2-33 16,0-6-51-16,-6-5-103 15</inkml:trace>
  <inkml:trace contextRef="#ctx0" brushRef="#br0" timeOffset="36118.71">3556 12678 646 0,'-6'0'8'16,"6"0"-5"-16,0 0 5 16,3 0 2-16,16-2-12 15,5-4 0-15,9-5 3 16,-2-4-11-16,-1-1-79 15,-13 0-165-15</inkml:trace>
  <inkml:trace contextRef="#ctx0" brushRef="#br0" timeOffset="36557.51">2470 12973 584 0,'-10'-4'6'0,"10"4"-2"16,0-2 12-16,20-1 1 0,27-11-12 16,30-11 3-16,23-15 5 15,16-11-6-15,9-8 6 16,-1-7-7-16,-6 3-6 16,-8 9 4-16,-18 12-3 15,-20 10 0-15,-22 14-1 16,-17 3 1-16,-14 8 2 15,-10 4-5-15,-7 3 5 0,-2 0-4 16,0 0 6-16,-6 7-8 16,-21 14-12-1,-9 13-1-15,-14 7-56 16,-11 7-57-16,-11-1-172 0</inkml:trace>
  <inkml:trace contextRef="#ctx0" brushRef="#br0" timeOffset="36873.68">2589 13214 590 0,'-10'1'21'0,"10"-1"-15"16,7 0 0-16,25-6 9 0,26-14 19 16,15-14 9-1,19-6-23-15,12-10-1 16,4-1-8-16,3-2 7 15,-2 3-11-15,-5 6-2 0,-15 9-4 16,-17 7 1-16,-20 7-1 16,-19 7-3-16,-17 6 3 15,-8 5-1-15,-4 3 1 16,-4 0 0-16,0 0 3 16,0 0 0-16,0 0 0 15,0 0-2-15,0 0-1 16,0 0-4-16,-10 0-32 15,-5 3-63-15,-3 2-90 16</inkml:trace>
  <inkml:trace contextRef="#ctx0" brushRef="#br0" timeOffset="37978.3">4097 9722 667 0,'-5'-1'8'0,"5"-3"-7"16,5 0-2-16,27-1-3 15,20-3 6-15,6-2-1 16,7 5 1-16,-7 2-1 15,-7 3-1-15,-6 0 0 16,-12 13-2-16,-9 10-1 16,-7 10 2-16,-3 15 0 15,-5 13 0-15,2 21 7 16,4 22-6-16,1 16 7 16,5 15 6-16,0 2 4 0,1-9-5 15,0-15 5-15,-2-20-8 16,-2-23 0-1,-7-19-1-15,-5-18-1 16,-6-16 7-16,0-9 9 0,0-5 11 16,-1-2 2-16,-23 5-5 15,-15 2-6-15,-17 5-20 16,-4 1-1-16,4 1-6 16,6-3-1-16,11-2-17 15,9 1-46-15,9 0-58 16,4 1-228-16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8T11:57:50.0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17862 2654 348 0,'-4'-15'16'0,"-8"1"-4"16,6 3 50-16,2 3-7 15,1 5-3-15,3 1-10 16,0 2-12-16,0 0-5 15,0 0-3-15,0 0-6 16,0 0-5-16,0 0-4 16,0 0-8-16,0 9-1 15,0 20 4-15,0 13 9 0,4 7-1 16,2 2-5-16,3-1-4 16,0-6-1-16,-2 0 0 15,1-4 2-15,-1 1-2 16,-5-4-6-16,-2-4-14 15,0-7-63-15,0-11-14 16,0-13-81-16,0-2-94 16</inkml:trace>
  <inkml:trace contextRef="#ctx0" brushRef="#br0" timeOffset="291.21">17922 2493 485 0,'1'-3'8'16,"7"2"-12"-16,8 1-11 16,12 0 20-16,11 9 16 15,2 15-1-15,2 10-3 16,-8 9-5-16,-5 11-2 16,-6 7-5-16,-12 5 1 15,-7-4-5-15,-5-6 5 16,-2-5-9-16,-22-2 0 15,-5-6 11-15,-9-3 5 16,-1-4-10-16,0-7 1 16,4-5-1-16,8-6-4 0,8-8 0 15,13-10-33-15,6-4-55 16,9-33-256 0</inkml:trace>
  <inkml:trace contextRef="#ctx0" brushRef="#br0" timeOffset="679.67">18306 2608 298 0,'0'0'7'15,"0"0"11"-15,0 0 9 16,0-1 19-16,2 0-20 15,8-2-2-15,5-1 20 16,9-3 5-16,9-3-15 0,4-3 3 16,4 1-26-1,-3 4-12-15,-2 2 5 16,-7 6-5-16,-9 0-23 16,-14 10-53-16,-6 11-136 0</inkml:trace>
  <inkml:trace contextRef="#ctx0" brushRef="#br0" timeOffset="844.23">18321 2828 496 0,'18'0'-10'0,"12"-5"12"0,10-8 1 16,5 1-1-1,-2 2 2-15,-3 2-3 16,-9 1-1-16,-14-2-45 15,-17 0-171-15</inkml:trace>
  <inkml:trace contextRef="#ctx0" brushRef="#br0" timeOffset="1039.7">18281 2603 464 0,'-10'-3'17'15,"7"3"16"-15,3 3-19 16,0 22-19-16,6 18 39 15,10 10-3-15,2 3-24 16,3 1 2-16,4 0-6 16,-3-1 0-16,-2 0-2 15,-3-6-2-15,0-3-19 16,-2-12-39-16,1-20-131 0</inkml:trace>
  <inkml:trace contextRef="#ctx0" brushRef="#br0" timeOffset="1407.72">19161 2430 500 0,'0'-36'-2'16,"-12"4"-5"-16,-7 8 21 15,-9 12 18-15,-10 12 0 16,-11 1-27-16,-9 27-4 0,0 8 7 15,6-1 0-15,18-6 10 16,13-4-18-16,16-2 6 16,5 2-8-16,12 7 3 15,24 8-1-15,3 2 3 16,4 2 1-16,-7 2-3 16,-8-4 1-16,-9-3-6 15,-13-15 3-15,-6-11-2 16,0-7 3-16,-22-6 11 15,-18 0 3-15,-12 0-2 16,-2 0-2-16,6-7-7 16,17-3 0-16,14 3-3 15,17-1-8-15,22-7-38 0,37-11-168 16</inkml:trace>
  <inkml:trace contextRef="#ctx0" brushRef="#br0" timeOffset="1740.41">19919 2370 559 0,'-4'-10'10'16,"2"9"-3"-16,2 1-5 16,0 0 25-16,0 0-7 15,2 19-15-15,5 13 8 16,1 8 7-16,-2 6-11 16,-3 1-6-16,2-2 3 15,1 0-6-15,-1-8 2 16,2-6-3-16,0-7-12 15,1-14-48-15,1-10-55 16,-3-12-112-16</inkml:trace>
  <inkml:trace contextRef="#ctx0" brushRef="#br0" timeOffset="2068.27">20033 2368 430 0,'8'-31'29'0,"4"7"-25"0,10 6 23 15,4 6 4-15,5 5-19 16,6 3-7-16,-1 4-8 15,-5 0 6-15,-10 4-11 16,-13 18 2-16,-8 2-25 16,-18 6 2-16,-12 0 23 15,2-3 6-15,5-4 5 16,13-4-13-16,10-1 18 16,0-1-11-16,19 4 3 0,11 4-1 15,3 3 2-15,-2 5 0 16,-9-4 1-16,-14-3-4 15,-8-7 1 1,-25-5 0-16,-23-3 48 0,-16-3-3 16,0-5-3-16,4-3 1 15,7 0-16-15,17-3-16 16,11-6-7-16,17-4-5 16,10-11-8-16,32-17-75 15,14-12-97-15</inkml:trace>
  <inkml:trace contextRef="#ctx0" brushRef="#br0" timeOffset="2247.35">20528 2255 460 0,'0'0'146'16,"0"0"-143"-16,2 0 11 0,11 0-7 15,14 0-13-15,9 0 11 16,4 0-3-16,-3 0 1 15,-10 4-6-15,-11 12-30 16,-16 3-45-16,0 0-155 16</inkml:trace>
  <inkml:trace contextRef="#ctx0" brushRef="#br0" timeOffset="2391.96">20458 2453 447 0,'0'0'23'16,"11"0"-38"-16,18 0 14 15,13-7 17-15,9-2-6 0,-6 4-9 16,-4-1 3-16,-8 2-6 16,-12-2-32-16,-15-1-127 15</inkml:trace>
  <inkml:trace contextRef="#ctx0" brushRef="#br0" timeOffset="2583.46">20391 2275 372 0,'-9'0'54'16,"5"0"-48"-16,4 9-3 16,0 23 7-16,0 14 35 15,0 10-18-15,7-1-9 16,7 2-7-16,1 1-3 0,0-6-4 16,2-1-3-16,-2-11 1 15,6-9-2-15,4-15-36 16,8-16-128-16</inkml:trace>
  <inkml:trace contextRef="#ctx0" brushRef="#br0" timeOffset="2916.56">20999 2121 557 0,'-43'4'-16'0,"-3"17"19"15,4 6 2-15,6 1 7 16,15 2-9-16,14 1 0 16,7 2-6-16,10 3 0 15,24 2 0-15,8 0 3 16,4 1 0-16,-5-2-3 16,-10 2-1-16,-9-5-6 15,-11-9 7-15,-11-8 1 16,0-5 5-16,-15-2 1 15,-24-2 14-15,-9 7-5 16,-8-4-1-16,-1-2-3 16,6-2-4-16,2-2-3 15,9 1-3-15,6-1-17 0,-3 0-81 16,3-5-356-16</inkml:trace>
  <inkml:trace contextRef="#ctx0" brushRef="#br0" timeOffset="3755.24">17518 3182 149 0,'0'6'318'0,"0"-6"-315"0,8 0-39 15,19 1 31-15,13-1 12 16,13 0 3-16,18 0-1 15,10 0-5 1,10-14 3-16,14-2-3 0,14-4 7 16,16 0-6-16,11 1-2 15,19-1-1-15,8 3 3 16,10 2-3-16,4-1 1 16,-6 5 1-16,1 1-4 15,4-1 7-15,6 0-2 16,8-1 4-16,4-3 0 15,-2-5-6-15,-3 1-1 16,-12-4 1-16,-13 4-1 0,-14 4-2 16,-22 2 5-1,-22 9-6-15,-29 4 3 16,-27 0-4-16,-24 0 3 16,-16 0-1-16,-12 2 0 0,-8 0 0 15,0-2 19-15,0 2 27 16,0-1-19-16,0-1-17 15,0 1-8-15,0 1-3 16,0 8-12-16,0 9-59 16,0 0-80-16</inkml:trace>
  <inkml:trace contextRef="#ctx0" brushRef="#br0" timeOffset="27194.58">18323 5468 392 0,'0'-9'5'15,"0"4"14"-15,-2 3 15 16,-1-3 20-16,0 1-10 16,0 3-8-16,-1 0-5 0,-1 1-4 15,-4-5-1 1,-4 4-12-16,-9 0-3 15,-4 1-5-15,-3 0 1 16,-4 0-1-16,3 7 6 0,-6 4-2 16,3 0-2-16,1 1 0 15,0 4-4-15,4-3 4 16,1 7-6-16,2 3 1 16,1 0-3-16,5 2-1 15,-1 0 0-15,5 3 1 16,1 4-2-16,2 3 3 15,3 2 1-15,3 1-3 16,0-3 1-16,1 2 1 16,2-1-2-16,2 2 0 15,-1-2 1-15,2-1 0 16,0 0 0-16,0-4 0 16,0 0-2-16,2-3 5 0,7 0-6 15,1 0 4-15,7 0-2 16,-2-3-1-16,5 1 2 15,1 0 2-15,-1-1-3 16,2 2 0-16,-1-2 4 16,2-4-6-16,0 3 6 15,2-5-7-15,4-4 5 16,-3-1-2-16,3-5 1 16,-1 2 0-16,0-5 0 15,2-2 1-15,1 0-2 16,-1-4 2-16,3 0-2 15,-5 0-2-15,3 0 6 0,1 0-3 16,2-5 0-16,-1-4 0 16,-4-3 1-16,1 1-1 15,-5 1 2-15,3-2-5 16,-3-1 5-16,2-2-2 16,-1 0 2-16,1-2-5 15,0-1 3-15,0-3 1 16,-5-1-1-16,-1-3-1 15,-2-1 2-15,-1-2 1 16,0-3-4-16,-1-3 3 16,-3 3-2-16,-3-1 1 15,-2-2 0-15,0 4 1 16,-5-4-1-16,-4 0 0 0,0-1 2 16,0-4-3-16,-4 0 3 15,-8-1-2-15,-3 1 3 16,-4 3-5-1,-1 6 3-15,-4-2 0 0,-2 4 2 16,0 3-3-16,-2-1 1 16,-3 6-1-16,-1 1 2 15,0 1 0-15,-3 1-3 16,0 3 2-16,-3-1-1 16,-2 4 1-16,-2 0 0 15,1 0 0-15,1 5-2 16,-2 0 2-16,4 4 2 0,1 2-2 15,0 0 1-15,6 0 0 16,0 1-4-16,4 10-1 16,1 0 1-1,6 0 2-15,5-1-4 0,7-3 2 16,8-2-17-16,0 1-28 16,12 0-67-16,14-6-41 15,5 0-284-15</inkml:trace>
  <inkml:trace contextRef="#ctx0" brushRef="#br0" timeOffset="28055.93">18772 5690 340 0,'-10'0'45'16,"4"0"-36"-16,1 0 2 15,4 0 34-15,-1 0 7 0,2 0-25 16,0 0-11-16,0 0 0 15,0 0-3-15,0 0 2 16,0 0-7-16,0 0-1 16,0 0-1-16,0 0-3 15,0 0 2-15,0 0-6 16,0 0 5-16,7-6-3 16,8-5 2-16,7-6-1 15,5-5-2-15,5-3 2 16,3-2 0-16,5-3 1 15,6-5-1-15,4-4-1 16,6-7 1-16,3-4 0 0,4-4 0 16,-2-1-4-16,-3 0 3 15,0 0-1-15,-6-3 0 16,2 5-1-16,-6-2 1 16,-3 7 0-16,-3 4 0 15,-3 6-2-15,-3 6 4 16,-5 2-1-16,-2 7-2 15,-7 5 0-15,-6 4 2 16,-5 5 0-16,-5 4-3 16,-5 1 3-16,1 4-2 15,-2 0 3-15,0 0-2 16,0 0 0-16,-3 0-8 16,-24-3-102-16,-17-3-408 0</inkml:trace>
  <inkml:trace contextRef="#ctx0" brushRef="#br0" timeOffset="28378.64">19355 4627 39 0,'6'0'479'0,"4"0"-489"15,11 0-3-15,7 0 15 16,8 0 5-16,7 0-3 15,5 0 0-15,-2 0-4 0,2 0 3 16,-7 10-1-16,-9 3 1 16,-7 5-1-16,-11 2-7 15,-7 3 3-15,-7 7-2 16,-3 7 17-16,-21 5 8 16,-6 5-7-16,-4-1 0 15,-1-1 1-15,6 1-9 16,0-7-1-16,9-4-2 15,8-4-5-15,12-11 1 16,0-7-42-16,22-13-101 16,8-10-265-16</inkml:trace>
  <inkml:trace contextRef="#ctx0" brushRef="#br0" timeOffset="29256.29">20175 4206 478 0,'-35'-11'11'0,"5"5"-12"15,2 6 16-15,5 0 17 0,4 6 3 16,-1 8-19-16,5 6-8 16,-1 7 2-1,1 8-4-15,2 8 9 16,2 7-6-16,4 5-1 0,0 1-1 15,5 1-3-15,2-1 0 16,0-3-1-16,3-2-2 16,12-4 0-16,2-3-2 15,6-4 0-15,5-5 3 16,5-2-10-16,6-4 10 16,9-2-2-16,5-5-1 15,7-6 2-15,2-3 1 0,2-7-2 16,2-6 3-1,-4 0-3-15,1-15 2 0,-3-9-3 16,-2-7 2 0,-6-3-1-16,0-5 1 0,-8-2-2 15,-3-3 4-15,-7-5-3 16,-6-4 1-16,-4-3-1 16,-9 0 3-16,-2 4-4 15,-10-2 2-15,-3-1 3 16,0 0-3-16,-11 0 2 15,-14 5 0-15,-7 2 14 16,-8 9-2-16,-7 2 3 16,-6 12 5-16,-7 2-8 15,-2 8-7-15,-5 4 7 16,-3 3-12-16,-3 2-3 16,4 3 5-16,5 3-7 15,8 0 4-15,11 0-3 0,6 2 3 16,11 5-6-16,9 2 3 15,4 14-7-15,6 6-8 16,4 10-28-16,5 6-42 16,11-7-64-16</inkml:trace>
  <inkml:trace contextRef="#ctx0" brushRef="#br0" timeOffset="29888.22">21048 4772 465 0,'-15'-10'19'15,"8"6"-13"-15,5 4 12 16,2 0 20-16,0 0-18 16,0 0-20-16,6 0-5 15,15 8 6-15,8 8 3 16,7 7 10-16,11 4 6 15,8 5 12-15,12 9-17 0,13 4-4 16,6 2-1-16,13 4-5 16,8-3-4-16,6 1 3 15,5-2 0-15,-5 0-4 16,-10-2 2-16,-9-5-3 16,-14-3 5-16,-10-6-5 15,-10-5 4-15,-11-2-3 16,-12-7 0-16,-8-1 0 15,-9-5-6-15,-11-2-5 16,-7-5-20-16,-2-4-37 16,0 0-19-16,-20-17-177 15</inkml:trace>
  <inkml:trace contextRef="#ctx0" brushRef="#br0" timeOffset="30163.48">22466 5120 17 0,'4'11'412'0,"-1"8"-424"16,0 10 32-16,0 12 27 15,-1 6 5-15,-2 3-24 16,0-4-6-16,0-7-10 16,0-5 1-16,-11-7 3 15,-8-6 11-15,-11-3 10 16,-6-4-16-16,-4-5-2 0,-1 0-9 15,6-4-5-15,7-2-1 16,8-2-2-16,7 3-3 16,4-1-12-1,9 7-28-15,0 5-50 0,27-2-62 16,12-6-129-16</inkml:trace>
  <inkml:trace contextRef="#ctx0" brushRef="#br0" timeOffset="30763.88">23127 5086 221 0,'-39'-1'387'0,"6"-2"-384"15,5 3 2-15,3 4 39 16,-2 17-15-16,-2 11-23 16,3 8 3-16,3 6 5 15,3 3 2-15,5 4-2 0,5-2-3 16,8 2-6-1,2 1 1-15,8-1-4 16,14 0-2-16,8 0 0 16,7-2 0-16,10-1 1 0,4-5-2 15,6-6 2-15,4-7-6 16,6-13 7-16,9-9-4 16,5-10 1-16,2-8-2 15,-5-17-2-15,-7-9 2 16,-9-1-3-16,-8-4-5 15,-8-4 3-15,-6-3 9 16,-6-7 1-16,-5-4 3 16,-7-2-5-16,-6-7 3 0,-5-3 1 15,-11-1 0 1,-2 4 0-16,-24 6 1 16,-18 5 2-16,-15 13-3 15,-13 8 3-15,-19 14-2 0,-8 14 5 16,1 6-5-16,5 6 0 15,17 17-7-15,12 5 3 16,12 7-9-16,9 5-31 16,1-1-62-16,-1-13-257 15</inkml:trace>
  <inkml:trace contextRef="#ctx0" brushRef="#br0" timeOffset="31535.82">18645 6559 490 0,'-7'-3'12'15,"6"3"-11"-15,1 0 10 16,0 0 9-16,13 0-6 15,17 9-6-15,12 9 15 16,11 6-7-16,11 8 11 16,3 7-4-16,7 6-1 15,4 2-9-15,1 3 0 16,5-2-6-16,-4 0 3 0,-5-6-6 16,-13-6-4-16,-8-6 2 15,-12-6-1-15,-8-6 0 16,-7-5-2-1,-8-3 3-15,-7-3-2 0,-8-3-2 16,2-1 4-16,-4 0-2 16,-1-2 1-16,1 0-18 15,-2-1-35-15,0 0-57 16,-9-15-146-16</inkml:trace>
  <inkml:trace contextRef="#ctx0" brushRef="#br0" timeOffset="31815.19">19620 6767 504 0,'7'0'-14'0,"4"13"15"15,2 15 34-15,2 10 0 0,0 11-4 16,-3 5-10-16,-5-1-10 16,-4-3-5-16,-3 1 10 15,-1-8-7-15,-17-4 8 16,-3-6 13-16,-4-4-3 15,-5-2-2-15,-5-5-12 16,0-4-2-16,4-3-2 16,-2-3-6-16,5 0 0 15,8-4-4-15,7-5 1 0,11 0-9 16,2-3-25-16,5 0-82 16,13 0-44-16,2-8-202 15</inkml:trace>
  <inkml:trace contextRef="#ctx0" brushRef="#br0" timeOffset="32520.31">20127 6803 540 0,'-58'0'25'0,"13"0"-22"16,10 6 0-16,5 5 31 16,2 7-2-16,4 3-17 0,6 12-11 15,2 8 4 1,6 10 0-16,2 11-2 16,8 4 9-16,0 5-5 15,3 3 1-15,24 2-6 0,9-1-1 16,7-4 0-16,9-4-2 15,6-9-2-15,8-6 0 16,5-11 3-16,8-9-4 16,4-14 2-16,-5-12-2 15,1-6 2-15,-3-13-4 16,-5-17-2-16,-1-13-12 16,-13-3 1-16,-11-5 0 15,-10-4 7-15,-12-2 14 16,-8-4-8-16,-4-4 7 15,-9-9-3-15,-3-2 3 16,0-8 1-16,-2 1 3 0,-18 4-3 16,-9 6 2-16,-6 12 14 15,-12 15 1-15,-12 11 6 16,-14 12-8-16,-12 10-6 16,-16 12-7-16,-8 1-1 15,0 16-4-15,15 11-1 16,24-1 3-16,30-3-6 15,22-7 3-15,18 4-11 16,2 2-11-16,32 4-8 16,24-2-36-16,14-11-31 15,2-12-121-15</inkml:trace>
  <inkml:trace contextRef="#ctx0" brushRef="#br0" timeOffset="33094.97">21041 6979 401 0,'-15'0'19'0,"5"0"2"15,3 0 49-15,4 0-17 16,2 0-21-16,-1 0-9 16,2 0-8-16,0 0-3 15,0 0-7-15,0 0 4 16,3-6-6-16,20-11 5 15,12-8 8-15,14-8 1 16,15-6-2-16,16-6-6 16,12-7-5-16,15-10 1 15,12-7-1-15,8-2 4 16,7-1-5-16,-3 5-4 0,-3 2 3 16,-7 0-5-16,-11 5 4 15,-12 4-1-15,-14 10 2 16,-19 7-4-16,-16 10 2 15,-12 8 1-15,-13 7-1 16,-13 8 2-16,-5 1 1 16,-6 4 8-16,0 1 2 15,0 0 2-15,0 0-10 16,0 0-3-16,0 0 0 16,0 0-5-16,0 0 5 15,0 0-17-15,0 0-26 16,-12 11-49-16,-18 2-69 0,-18-7-320 15</inkml:trace>
  <inkml:trace contextRef="#ctx0" brushRef="#br0" timeOffset="33368.35">22295 5961 539 0,'0'0'55'16,"0"0"-72"-16,22 0 1 15,14 10 21-15,13 4 7 16,11 5 5-16,-1 2 0 16,-2 3-11-16,-10 0-1 15,-10 6-3-15,-8 1 0 0,-17 1 0 16,-12 6 1-16,-2 4 5 16,-23 4 18-1,-8 1-8-15,3-3-5 16,2-5-10-16,4-4-3 0,-1-2 1 15,1-1-31-15,-6-8-96 16,-9-10-326-16</inkml:trace>
  <inkml:trace contextRef="#ctx0" brushRef="#br0" timeOffset="34132.31">20512 5281 448 0,'0'-6'27'0,"-2"4"-25"0,2 2 9 16,-1 0 12-16,1 0 3 15,-3 0-14-15,0 0 1 16,-2 0 11-16,-2 6 7 16,0 26-9-16,-4 13 2 15,-2 19 0-15,2 11-13 16,2 7 3-16,2 11 0 15,4 7-4-15,0 3-4 16,2 0 4-16,-2-4-2 16,0-8-2-16,-2-10-2 15,1-11 1-15,0-12 3 16,3-12-4-16,-1-8-1 16,2-11-1-16,0-7 2 0,0-5-5 15,0-7 4-15,-2-3-5 16,2-3 4-16,0 0-3 15,0-2-12-15,-2 0-21 16,-1-13-54-16,-10-17-39 16,-14-13-299-16</inkml:trace>
  <inkml:trace contextRef="#ctx0" brushRef="#br0" timeOffset="34447.71">20143 6121 492 0,'0'7'16'0,"0"19"-23"0,10 13 17 16,12 15 24-16,8 5 1 16,6 2-3-16,-2-6-13 15,3-9-3-15,-8-8-11 16,-5-11 0-16,-5-13-2 16,-9-4 0-16,2-8-3 15,6-2 0-15,13-12 3 16,11-20 11-16,6-12 8 15,5-5-13-15,-3 2-4 16,-1 7-5-16,-7 7 2 16,-7 8-3-16,-8 7 1 15,-9 6 2-15,-6 4-3 16,-4 3 2-16,-6 3-3 0,-1 1-19 16,-1 1-34-16,0-3-41 15,-14-3-109-15</inkml:trace>
  <inkml:trace contextRef="#ctx0" brushRef="#br0" timeOffset="35180.33">18817 4547 369 0,'-21'1'141'0,"15"0"-136"16,6 2 13-16,0-3 16 16,0 6-10-16,0 12-21 15,0 15 0-15,0 14 14 16,0 15 1-16,0 2 1 15,0 3-5-15,0-8-10 16,0-9-2-16,0-6 1 16,3-12-4-16,5-7 3 15,1-7-3-15,-2-9-5 16,2-6-32-16,4-3-64 16,2-19-30-16,2-19-141 15</inkml:trace>
  <inkml:trace contextRef="#ctx0" brushRef="#br0" timeOffset="35536.37">18967 4641 421 0,'0'-1'22'0,"0"1"-19"16,0 0 21-16,0 15 4 16,0 17-10-16,3 13 7 15,0 10-7-15,4-5 1 0,3-1-10 16,2-9-2-1,4-6-7-15,2-8 2 16,1-8-2-16,1-8-6 0,1-7 7 16,-2-3 0-16,-1-1 5 15,1-28-4-15,-2-13 7 16,-3-17-5-16,-8-9-1 16,-6-3-1-16,-1 3 1 15,-23 7-2-15,-3 12 1 16,-5 18 1-16,-3 16-3 15,4 12 2-15,-2 3-4 16,4 14 2-16,5 8-2 16,9 7 4-16,10 2-12 15,5 0-29-15,0-6-65 16,8-13-197-16</inkml:trace>
  <inkml:trace contextRef="#ctx0" brushRef="#br0" timeOffset="36043.01">19166 4187 491 0,'-6'-23'1'15,"-2"-4"4"-15,-2 3 12 0,-4 3 25 16,1 4-23-16,-3 6-5 16,-3 4 22-16,2 3-10 15,-4 4-6-15,3 0-16 16,6 0 5-16,5 0-7 16,4 0-6-16,3 0 5 15,0 6-7-15,3 9 6 16,14-2-1-16,3 2-14 15,1-8 8-15,-1-7-4 16,-1 0 5-16,-5 0 1 16,-2-2 7-16,-4-2-2 15,-5 0 3-15,0 3-4 16,-3 1 4-16,0 0-4 0,0 0 3 16,0 0-5-16,4 16-4 15,5 18 4-15,0 11 14 16,4 5-6-1,-1-1-4-15,-1-7 2 0,1-6-3 16,-6-7 2-16,-2-10-4 16,-1-2 4-16,-3-8-3 15,2-4-1-15,-1-1-45 16,2-4-108-16,4-4-207 16</inkml:trace>
  <inkml:trace contextRef="#ctx0" brushRef="#br0" timeOffset="36688.43">21750 4469 569 0,'-6'0'27'16,"3"0"-18"-16,-5 0 7 15,-5 30 9-15,-7 23-11 16,-4 11-1-16,4 10 1 16,6-5-11-16,4-3 0 15,7-6-2-15,3-8 0 16,0-7-3-16,0-9-29 16,19-13-31-16,2-21-78 15,5-8-221-15</inkml:trace>
  <inkml:trace contextRef="#ctx0" brushRef="#br0" timeOffset="37011.75">21942 4562 613 0,'-29'11'10'0,"5"8"-15"15,2 13 19 1,12 8 6-16,7 8-5 15,3-1-11-15,15-3-3 16,19-10-5-16,5-10 3 0,4-10-2 16,-6-10-1-16,-9-4-12 15,-5-11 2-15,-10-13 9 16,-4-12 2-16,-3 1 13 16,-6-2-9-16,0-1 5 15,-6 3 2-15,-9 3-5 16,-9 7 1-16,2 6-4 15,-5 8 1-15,-1 9-8 16,4 2-20-16,5 6-23 16,14 11-41-16,5-6-147 15</inkml:trace>
  <inkml:trace contextRef="#ctx0" brushRef="#br0" timeOffset="37431.64">22311 4416 477 0,'-22'-21'15'0,"-1"1"-19"16,3 6 15-16,0 2 15 16,1 5 10-16,2 3-12 15,1 4 8-15,2 0-28 16,1 0-2-16,3 17 4 15,4 7-2-15,6 4-5 0,0-1-1 16,12-4 1-16,11-6-9 16,3-7-7-16,3-10-12 15,3 0-22-15,-4-21-21 16,-2-5 30-16,-12 2 20 16,-8 6 17-16,-6 9 35 15,0 7 59-15,0 2-12 16,0 0-30-16,0 0-20 15,0 9-24-15,0 18 4 16,-6 8 1-16,2 9-4 16,2-5-2-16,2 0 0 15,0-3-2-15,0 3 0 16,0-5 0-16,0 0-13 0,0-2-53 16,0-14-123-16</inkml:trace>
  <inkml:trace contextRef="#ctx0" brushRef="#br0" timeOffset="38000.18">21461 6981 513 0,'0'2'35'16,"0"-2"-27"-16,0 0 27 16,0 3 1-16,1 13-21 15,5 7-14-15,0 10 2 16,0 9 0-16,0-3 0 16,-5 4 2-16,1 0 2 15,-1-4 1-15,1-4-4 0,1-5-3 16,1-7 1-16,4-5-1 15,4-6-5-15,6-11-21 16,2-3-75 0,3-32-152-16</inkml:trace>
  <inkml:trace contextRef="#ctx0" brushRef="#br0" timeOffset="38339.86">21763 6876 108 0,'-30'22'501'16,"2"7"-498"-16,7 14 8 16,9 12 36-16,9 6-24 0,3 7-18 15,12-5-4 1,16-9 3-16,10-12-5 16,5-16 0-16,0-15-3 15,0-11-9-15,-3-17-15 0,-6-25-7 16,-7-14 25-16,-10-7 5 15,-13-5 6-15,-4 0 0 16,-6 8 4-16,-17 8 1 16,-9 18 13-16,-2 12-1 15,1 13 12-15,-4 6-16 16,4 3-10-16,5 2 1 16,9 12-6-16,13 4-4 15,6 1-23-15,14-4-29 16,18-6-25-16,3-9-182 15</inkml:trace>
  <inkml:trace contextRef="#ctx0" brushRef="#br0" timeOffset="38719.83">22162 6561 596 0,'-48'-1'4'0,"5"1"8"15,3 1 38-15,7 12-26 16,12 2-10-16,13 7-11 16,8 5-3-16,8 1-1 15,19-2-2-15,3-8 3 16,3-7-6-16,1-7-15 16,-3-4-26-16,0-2-3 0,-6-18 4 15,-8-4 2-15,-8 2 37 16,-7 6 7-16,-2 4 29 15,0 7 34-15,0 3 6 16,0 2-22-16,0 0-10 16,-6 14-24-16,0 20-6 15,4 9-5-15,2 1 5 16,0-6-6-16,6-10 0 16,2-5 2-16,-1-2-6 15,-1-7 4-15,-1-1-6 16,-2-5-21-16,-3-4-97 15,0-4-65-15</inkml:trace>
  <inkml:trace contextRef="#ctx0" brushRef="#br0" timeOffset="39316.25">18641 7039 583 0,'0'52'7'0,"0"14"-1"15,0 15 25-15,0 6-2 16,0-4-18-16,0-9-7 16,11-10-3-16,-1-13 0 15,4-8 0-15,3-9-1 0,3-12-9 16,-1-12-24-16,0-10-47 16,0-28-76-16,-5-22-240 15</inkml:trace>
  <inkml:trace contextRef="#ctx0" brushRef="#br0" timeOffset="39599.17">18839 7257 525 0,'-3'15'36'15,"-8"12"-36"-15,2 10 15 16,4 9 21-16,5 10-18 16,0-3-10-16,15-1-7 15,12-10 2-15,6-13-5 0,1-12 2 16,-1-13 0-16,-8-4-3 15,-7-32-9 1,-9-15 1-16,-8-14 17 16,-1-6-12-16,-15-3 13 0,-16 5-5 15,-7 10 2-15,-3 11-2 16,4 18 2-16,9 14 4 16,7 7 0-16,12 4-5 15,9 1-4-15,0 18-11 16,13 11-28-16,8 6-23 15,1-8-288-15</inkml:trace>
  <inkml:trace contextRef="#ctx0" brushRef="#br0" timeOffset="40055.21">19173 7052 102 0,'-25'-9'473'0,"2"-1"-493"16,4 6 50-16,3 1 1 16,1 2 0-16,3 1-20 15,3 0 2-15,2 0-1 16,1 0-10-16,0 9 2 16,3 11-8-16,1 5 2 0,2 3-1 15,0 4 2 1,14-7-3-16,5 0-1 15,5-6-1-15,-2-9-9 16,-1-3-9-16,-2-7-14 0,-5-4 3 16,-4-20-4-16,-3-6 16 15,-4-5 16-15,-3 3 10 16,0 7 2-16,0 11 9 16,0 7 32-16,0 7 5 15,0 0-23-15,0 0-17 16,3 14-5-16,8 22-7 15,5 11 15-15,-1 11-7 16,0-3-5-16,-3-6 0 16,0-6-2-16,-2-6 1 15,-1-6 0-15,0-8 0 16,-3-6-11-16,-1-10-59 16,-2-7-82-16,-3-18-265 0</inkml:trace>
  <inkml:trace contextRef="#ctx0" brushRef="#br0" timeOffset="41047.56">21011 5790 486 0,'-12'-9'60'16,"7"5"-45"-1,4 4 48-15,1 0-25 0,0 0-20 16,0 3-14-16,0 22-1 16,0 13 7-16,0 10 5 15,0 0-7-15,0-5-8 16,0-8 2-16,0-9-3 15,0-6 2-15,0-10 0 16,0-5 0-16,0-4-2 16,0-1-2-16,0 0 5 15,0 0-6-15,0-9-11 0,0-15-9 16,0-10 22-16,0-5-8 16,0 6 11-16,0 9-2 15,0 13 2 1,0 8 1-16,-2 3 2 0,2 0-3 15,0 0 1-15,0 0 2 16,0 2-6-16,-1 16-1 16,1 10 7-16,-3 8-1 15,2 0-2-15,-1-3 1 16,2-9 1-16,0-4-5 16,0-12 4-16,0-5-4 15,0-3 6-15,0 0-4 0,0 0 4 16,0 0 0-1,0 0 1-15,-1 0-1 16,-2 0-6-16,-3-17 0 16,0-5-7-16,-2-5-16 0,-2-2-3 15,1 4-15-15,-7 2-33 16,-4 9-45-16,-11 8-85 16</inkml:trace>
  <inkml:trace contextRef="#ctx0" brushRef="#br0" timeOffset="41915.51">18415 5741 616 0,'-31'-12'6'16,"7"-1"4"-16,-3 7 18 15,0 4 2-15,-5-1-10 16,-3 3-14-16,0 0 2 16,0 0-1-16,4 4 6 15,1 7-4-15,6-1-6 16,8 1 0-16,3-3-3 15,10 1 0-15,3 7-2 0,1 7-3 16,18 9 7-16,7 4-6 16,5-1 1-16,2-1-1 15,-4 0 2-15,-4-2-3 16,-6-4-1-16,-10-6 5 16,-5-7-2-16,-4-4 4 15,-6-2-7-15,-12-4 15 16,-7 2-5-16,-3-1-1 15,-2-4 1-15,0-2-4 16,5 0 1-16,4 0-2 16,5 0 2-16,10 0-6 15,6 0-33-15,0 0-52 16,19-13-142-16,8-7-145 0</inkml:trace>
  <inkml:trace contextRef="#ctx0" brushRef="#br0" timeOffset="42764.15">23462 5215 140 0,'-30'-6'455'0,"10"0"-450"15,8 6 36-15,-5 0 8 16,-5 7-9-16,-14 25-27 16,-2 17-9-16,-1 12 5 0,7 5 1 15,10 0-3 1,7-7-1-16,8-3-6 16,7-10 1-16,0-10-1 15,13-8-2-15,7-7 1 0,10-6 1 16,6-10 0-16,9-5-3 15,9-3 1-15,-1-27-13 16,-2-9-24-16,-8-5-13 16,-19-2-39-16,-15 5-84 15</inkml:trace>
  <inkml:trace contextRef="#ctx0" brushRef="#br0" timeOffset="42936.49">23111 5479 502 0,'0'3'-3'16,"21"1"-15"-16,19-1 23 15,21-3 4-15,12 0-2 16,6-5-5-16,-2-8 3 16,-13 1-47-16,-17-2-177 15</inkml:trace>
  <inkml:trace contextRef="#ctx0" brushRef="#br0" timeOffset="47291.35">18793 5631 153 0,'-10'1'4'0,"1"-1"1"16,5 2 2-16,4-2 15 15,0 0 2-15,0 0-10 16,0 0 2-16,0 0 3 16,0 0-3-16,0 0-4 15,0 0-3-15,0 0-7 16,0 0 4-16,0 0-12 16,0 4-7-16,0 5-5 15,-2 0 23-15,2 5-7 16,-1-7-2-16,1-2-3 15,0 1-1-15,0-6 7 0,0 0 0 16,-2 0 2-16,2 0-1 16,0 0 3-16,0 0 3 15,0 0 5-15,-1 0 1 16,1 0-2-16,0 0-4 16,0 0-3-16,0 0 2 15,0 0-3-15,10-10 0 16,8-8 2-16,4-4-3 15,3-3 1-15,-2 0-1 16,2-1-1-16,5-1 1 16,3-2-1-16,-2 2 1 15,6 2 0-15,-4 0-1 0,3-1 1 16,-1-2-2-16,1 0 2 16,2-1-1-16,0 2 0 15,2-5 0-15,4-2 0 16,0 0-1-16,-1 0 0 15,-4 2 3-15,0 3-4 16,-4 0 1-16,-3 1 0 16,-1 2 0-16,-4-1-3 15,-5 1-2-15,-1-2 3 16,-2 6 2-16,-1-1 1 16,2 4-2-16,0 1 2 15,3 0 0-15,4 0-1 16,3-3 1-16,1 3 0 0,-3 0-1 15,0 2 0 1,-5 7 4-16,-7 0-4 0,-4 6 1 16,-8-1-1-16,-2 4 1 15,-2-2 1-15,0 2-1 16,0 0-2-16,3-2 2 16,3-1 0-16,7-4 1 15,-2-1-2-15,1-4 1 16,-1 3 1-16,-6 2 0 15,-1 4-2-15,-4 2 1 16,0 1 1-16,0 0-2 16,0 0 0-16,0 0-15 0,0 0-7 15,0 0 9-15,0 8-8 16,0 1-43-16</inkml:trace>
  <inkml:trace contextRef="#ctx0" brushRef="#br0" timeOffset="48227.95">22797 5513 198 0,'1'3'43'16,"1"-1"-51"-16,-1 1 6 0,-1 1 2 15,0-1 0 1,2-3 0-16,-2 1 2 15,0-1-2-15,0 0 0 0,0 2 2 16,0 2-3-16,0 4 2 16,0 4-1-16,0 0 0 15,0 3 2-15,0 0-4 16,1-5 2-16,-1-2 2 16,0-3-2-16,0-5-2 15,0 0 5-15,0 1-3 16,0-1 9-16,0 0 20 15,0 0 1-15,0 0-3 16,0 0-5-16,0 0 0 16,0 0-6-16,0 0 1 15,0 0-5-15,3 0 4 16,-3 0-6-16,0 0 2 0,0 0 1 16,0 0 2-16,0 0-6 15,0 0-3-15,0 0-4 16,0 0-2-16,0 0 3 15,0 0-3-15,0-1 1 16,0 1-1-16,0 0 2 16,0 0-2-16,0 0 1 15,0 0 0-15,0 0 2 16,0 0-2-16,0 0-1 16,0 0 3-16,0 0-3 15,0 0 1-15,0 0 0 16,0 0-1-16,0 0-9 15,0-5-46-15,-15-11-159 0</inkml:trace>
  <inkml:trace contextRef="#ctx0" brushRef="#br0" timeOffset="49007.68">19471 4711 367 0,'2'0'4'0,"2"0"-8"16,6 0 0-1,11 1 8-15,9 1 4 0,10-2-2 16,9 2 1-16,3 2 1 15,3 1-3-15,-1 2-2 16,-6 5 0-16,-6 3-1 16,-9 4-3-16,-7 1 2 15,-8 0 1-15,-9-1-4 16,-4 1 5-16,-5 1-3 16,0 4 8-16,-10 4 7 15,-15 9 9-15,-8 6 0 0,-5 3-6 16,-1 2-1-1,4-4-9-15,7 0 2 16,7 2-10-16,15-1 3 16,6 3-19-16,0-14-111 0</inkml:trace>
  <inkml:trace contextRef="#ctx0" brushRef="#br0" timeOffset="50184.47">18421 5772 298 0,'-8'0'7'0,"4"0"-3"0,4-2 5 16,0-2 4-16,0 0 2 15,0-2-9-15,10-2-5 16,10-5-2-16,1 2 3 15,4 0-3-15,2-2 2 16,3-2-15-16,1 0-45 16,-3-5-11-16,-6 4 11 15,-5 2 6-15,-5 1 18 16,-3 5 20-16,-3-2 14 16,-3 5 9-16,1-4 19 15,5-1 7-15,4-3-18 16,8-3-5-16,9-2 0 0,6-5-6 15,7-4 0-15,8-3 0 16,1-6 2-16,-1 0 0 16,-1-2 4-16,-5 3-5 15,-2 5 0-15,-1 2-3 16,-5 3 2-16,3-1 0 16,-1 2 2-16,0-2 3 15,-1 1-6-15,1-2-1 16,-2 0 1-16,-1 1-2 15,0 2 1-15,-2 4-2 16,0-1-1-16,2 6 1 16,1-2-1-16,-1 3 0 15,0 1 1-15,-2 4-3 0,-1-1 3 16,-2 3-1-16,0-1 1 16,-1-1-1-16,0 1-1 15,1-2 2-15,4 1-2 16,0-1 3-16,1-1-4 15,4-1 3-15,9-4-2 16,8 0 2-16,11-2-1 16,4-2 0-16,-1 2-1 15,-5 1 2-15,-6 2 0 16,-8 2-1-16,-9 3 0 16,-3 3-1-16,-4-1 1 15,-5 4-1-15,-3 1 2 16,-1 2-2-16,1 1 1 0,3 0-2 15,8 0-2-15,12 0 4 16,4 0-1-16,12 0 2 16,3 9-2-16,5 4 2 15,2 5-3-15,-2 3-4 16,-5 2-24-16,-8 1-23 16,-8 2 0-16,-14 0-52 15</inkml:trace>
  <inkml:trace contextRef="#ctx0" brushRef="#br0" timeOffset="50610.49">21670 4972 14 0,'16'15'6'0,"7"5"-2"0,12 0-3 15,17-1 4-15,12-1-4 16,9-1 28-16,1-2-14 16,-4 0-14-1,-7 2 3-15,-11 0-4 0,-4 1 1 16,-10 1-1-16,-6 2 1 15,-2-3-1-15,-5 0 3 16,1 0-5-16,6 3 2 16,2 0 2-16,3 5-1 15,3 5 0-15,4 2 2 16,-1 5 2-16,-3 1-1 16,-1 1-3-16,-6 2 0 0,-5-5 0 15,-4 1 1-15,-5-8-1 16,0-5-1-1,-1-3 1-15,-1-2-1 16,-3-5 0-16,-3-1 0 16,-5-1 0-16,-1-5 1 0,-2-1-2 15,-1-5 2-15,-2 0-1 16,0-2 25-16,0 0 21 16,0 1-12-16,0-1-9 15,0 0-7-15,0 0-4 16,0 0-9-16,0 0-4 15,0 8-12-15,-13-1-98 16,-2 0 44-16</inkml:trace>
  <inkml:trace contextRef="#ctx0" brushRef="#br0" timeOffset="50764.9">22804 5786 163 0,'-1'0'32'15,"-1"-2"-26"-15,2 2-2 16,0 0 19-16,0 0 5 15,0 0-23-15,0 0-11 16,0 0-16-16,0 0-16 16,0 2 5-16,2 7-92 15</inkml:trace>
  <inkml:trace contextRef="#ctx0" brushRef="#br0" timeOffset="54031.86">18841 5634 9 0,'0'0'38'15,"0"-8"-16"-15,7-3-1 16,7-4 0-16,2 3 0 16,3-5-9-16,1-1-7 15,2 0-1-15,2-2-2 0,1-3 0 16,-1 1 0-16,3 0-1 16,1-1-1-16,2 0 3 15,1-2-1-15,2 1-1 16,-2 0 18-16,-4 5 1 15,-3 1-4-15,-6 4-3 16,1 3 0-16,0 3-7 16,4-3-1-16,5-2 1 15,5-2 0-15,4-6 4 16,0 1 4-16,2-2-7 16,-1 0 2-16,-3 1 1 15,-1 0-4-15,-7 2 0 16,-1 0-1-16,-4 5-3 0,-3 1 1 15,1 2-1-15,2-1-2 16,2 2 0-16,2-1 2 16,2-1-3-16,3 1 3 15,4-1-3-15,0-1 1 16,2 1 1-16,0-1-1 16,-2 1 0-16,-1 2-1 15,-1 2 3-15,0-1-4 16,2 4 3-16,2-2-2 15,2 2 3-15,4 4-3 16,-4 1 0-16,1 0 1 16,-1 0-1-16,-1 4 1 0,0 5-3 15,-6 5 5-15,0-2-5 16,-7 2 3 0,-2 4-3-16,-3 0 2 15,-7 3-1-15,-7 7-5 0,-6 1 3 16,0 5 0-16,-6 3 7 15,-13-2-13-15,0 1 17 16,2 0-12-16,4-1 8 16,4-1-2-16,5 0 0 15,1 0-1-15,0 4-1 16,-3 4 2-16,-6 3-1 16,-2 5-2-16,-2 5-13 0,0 0-3 15,-1 1 14-15,1-2 0 16,1-3 1-16,5 1 3 15,1 0 0 1,6 0-2-16,0-1 4 0,1-2-4 16,1-2 5-16,-1-3-3 15,1-2 1-15,-1 0-2 16,2-1 2-16,-1 1-1 16,1-3 1-16,0-2 4 15,0-2-5-15,0-3 3 16,15-3-1-16,6-4-1 15,1-1 0-15,6-2 0 16,-1 0 1-16,0 1-2 0,1 2 3 16,1 0-3-1,2 0 0-15,0-1 3 16,-1-1-2-16,3-5-1 16,-3-1 2-16,1-2-2 0,3-4 2 15,-6-2-2-15,2-4 0 16,0 2 2-16,-3-3-2 15,-1 0 1-15,4 1-2 16,-2-5 4-16,5 0-3 16,0-2 1-16,6-12-1 15,2-3 0-15,1-6 1 16,6-8-2-16,-1-6 1 0,5-2-1 16,3-6 1-1,1 1-3-15,0-1 3 16,1 0-3-16,1 3-1 15,3 0-3-15,5 5 7 0,4 3 0 16,1 2-2-16,-1 1 4 16,-1 0-4-16,2-2 3 15,-3-1-2-15,1-2 1 16,1-3 1-16,-3 0-1 16,-2 0-1-16,-9 4 2 15,-7 3-1-15,-10 7-1 16,-10 4 3-16,-9 5-4 15,-8 7 4-15,-8 4-3 0,-2 3 2 16,-2 1 5 0,0 1 8-16,0 0-3 15,0-1-8-15,-8 1-19 16,-10 0-140-16</inkml:trace>
  <inkml:trace contextRef="#ctx0" brushRef="#br0" timeOffset="56327.67">19477 9495 538 0,'-37'-10'3'0,"13"-1"-5"16,6 8 17-16,3 1 4 15,2 1 17-15,-2 1-20 16,3 0-2-16,-5 0-3 0,-3 4 8 15,-1 4-3-15,-1 6-4 16,-1 2-1-16,-1 3-2 16,0 6 0-16,2 2-7 15,3 4 2-15,1 4-2 16,4 1 2-16,1 6-4 16,7 2 1-16,6 4 1 15,0 6-5-15,0 1 6 16,8 6-7-16,9 1 6 15,7-3-2-15,4-4 3 16,2-6-4-16,4-6 2 16,2-8-5-16,0-2 3 15,3-7 3-15,2-3-4 0,1-5 3 16,3-2-1-16,1-6 1 16,1-4-4-16,3-6 2 15,0 0 0-15,4-3 0 16,-2-8 0-16,-1-5-1 15,-3-2 1-15,-2-5-2 16,-8-5 1-16,1-5-4 16,-5 0 5-16,-7-3-2 15,-3-5 3-15,-3-4 1 16,-5-7 1-16,-5-2-2 16,-5-1 0-16,-6-4 1 15,0 1-1-15,-5 2 3 0,-10 0-2 16,-1 5 0-16,-3 4-1 15,-1 4 4-15,-1 6-1 16,-6 5 1 0,-1 4 0-16,-5 1 2 0,-2 7 3 15,-4 0-3-15,-3 5 5 16,4 2-5-16,0 1 1 16,2 2 4-16,0 0-7 15,0 2 0-15,1 2-3 16,1 1 3-16,-2 2-3 15,0 3 1-15,-2 0-2 16,-2 0 1-16,1 10-4 16,5 4 2-16,5 1 1 0,9-2-3 15,6-2 2-15,4-3-6 16,5 3-7 0,4 7-23-16,1 3-15 15,0 3-17-15,10-3-62 0,-1-5-161 16</inkml:trace>
  <inkml:trace contextRef="#ctx0" brushRef="#br0" timeOffset="56840.07">19763 9631 561 0,'-20'-16'4'0,"5"4"-10"0,1 1 8 16,0 0 12-16,-1 4 5 15,0 1-4-15,-1 5-4 16,-2-1 13-16,-6 2-10 16,1 0-1-16,-3 0-7 15,3 10-4-15,1 7 5 16,2 1-3-16,2 7-4 15,3 1 0-15,4-2 3 16,8 1-3-16,3-6-4 16,0 1 4-16,11-1-3 15,10 0 1-15,3 0-1 16,6-2 4-16,6-3-3 16,-1 2 3-16,-1-1-2 0,-1 2 0 15,-6 1 0-15,-5 0 1 16,-4 1-1-16,-6 2-1 15,-5-3 3-15,-5 2-2 16,-2 0 0-16,-5 0 3 16,-16-1 1-16,-5-3 1 15,-3-7 4-15,0-3-4 16,-1-6-1-16,0 0-1 0,0-8-2 16,7-12-1-16,6 1-13 15,6-5-17 1,6-2-33-16,5 5-124 15</inkml:trace>
  <inkml:trace contextRef="#ctx0" brushRef="#br0" timeOffset="58224.25">20072 9613 128 0,'0'0'53'0,"0"0"-46"15,0 0 8-15,-3 0 5 16,2 0 0-16,1 0-10 16,-2 0-7-16,2 0-3 0,0 0-5 15,0 0-9-15,0 2 15 16,0 2-36-16,0-1-47 15,0-3-9-15</inkml:trace>
  <inkml:trace contextRef="#ctx0" brushRef="#br0" timeOffset="58523.68">20072 9613 127 0,'5'-20'18'0,"-7"20"2"16,2 0 20-16,0 0 4 15,0 0-29-15,0 0-12 16,0 0-1-16,0 0 0 15,0 0 4-15,-1 0-7 16,-1 0 2-16,1 0 7 16,-1 0-10-16,2 0-27 15,-4 0-34-15,1 0-23 16</inkml:trace>
  <inkml:trace contextRef="#ctx0" brushRef="#br0" timeOffset="59178.98">20017 9528 172 0,'-3'-2'11'0,"0"2"-3"15,2 0 48-15,-2 0-9 16,3 0-19-16,-3-1-8 16,-1 1 3-16,-1 0-1 15,2 0 2-15,0 0-1 16,0-1-3-16,0 1 3 16,-1 0 0-16,-1 0-10 15,4 0-6-15,-2 0-2 16,3 0-5-16,0 0 3 15,0 0-5-15,0 0 5 16,0 0-8-16,0 0 6 16,0 0-4-16,0 0-1 15,0 0 2-15,0 0 0 0,0 0 4 16,0 0-4-16,0 0 2 16,0-5-1-16,0-3 9 15,4-6-4-15,8-4 5 16,6-3-8-16,6-7 0 15,7-5 0-15,9-6-2 16,14-3 4-16,9-4-6 16,9-4 4-16,11 0-2 15,-3-4 2-15,2 0 0 16,-6 2-3-16,-9 2 4 16,-8 7-2-16,-10 8 1 15,-11 9 0-15,-13 5 2 0,-6 5 3 16,-8 3 17-16,-5 1 2 15,-2 6-4-15,-4 1-5 16,2 3-6-16,1-4-4 16,0-4-4-16,4-2 0 15,-2-4-3-15,-4 1-3 16,-1 1-50-16,-5 3-85 16,-23 4-317-16</inkml:trace>
  <inkml:trace contextRef="#ctx0" brushRef="#br0" timeOffset="59396.4">20689 8663 528 0,'0'-6'7'0,"0"2"-24"0,18-4 16 15,12 3 6-15,4 5 2 16,6 0 2-16,-7 17-1 16,-2 15 7-1,-7 11-3-15,-10 3-5 0,-7 4-1 16,-7-2-2-16,0-3 0 15,-13-5-4-15,-11-6 5 16,-3-4-4-16,-3-3-3 16,-4-5-52-16,-3-7-61 15,-8-8-189-15</inkml:trace>
  <inkml:trace contextRef="#ctx0" brushRef="#br0" timeOffset="59792.35">19997 8651 509 0,'-9'-1'16'0,"6"1"-8"0,1 0 25 15,2 3-5-15,0 23-21 16,0 12 3-16,2 8 0 15,5-2-4-15,2-2-4 16,1-3 0-16,-2-7-3 16,3-7 4-16,0-10-5 15,0-11-23-15,3-4-47 16,-1-24-57-16,-3-15-195 0</inkml:trace>
  <inkml:trace contextRef="#ctx0" brushRef="#br0" timeOffset="60078.61">20129 8637 457 0,'-4'8'12'0,"-5"14"-1"16,1 8 14-16,4 10 21 15,4 2-22-15,0 3-10 16,9-5-9-16,12-8 0 16,1-7-4-16,3-12-1 15,-2-10 1-15,-1-3-1 16,-5-24 8-16,-4-15-7 15,-10-6 5-15,-3-5-7 16,-13 3 5-16,-16 8-1 16,2 3 2-16,-3 10-3 15,4 8-1-15,3 4 2 16,6 7-2-16,8 2-1 0,4 3-1 16,5 2-14-16,0-3-54 15,12-5-91-15,10-13-77 16</inkml:trace>
  <inkml:trace contextRef="#ctx0" brushRef="#br0" timeOffset="60392.74">20250 8312 342 0,'-30'-8'120'16,"0"5"-107"-16,3 3 42 16,7 0 4-16,2 0-33 15,7 8-19-15,8 5-7 16,3 0 1-16,0 1-2 0,19-4-2 15,6-4 1-15,1-3-4 16,4-3-14-16,-5-1-1 16,-4-12 12-16,-9 1-1 15,-6 3 12-15,-4 5-4 16,-2 2 18-16,0 2 11 16,0 0-6-16,0 0-7 15,0 16-14-15,1 10 2 16,6 11 5-16,-1 2-3 15,2-3-5-15,3-3 4 16,0-4-4-16,4-2 0 16,5-8-16-16,0-11-58 15,0-8-135-15</inkml:trace>
  <inkml:trace contextRef="#ctx0" brushRef="#br0" timeOffset="60544.33">20455 8518 511 0,'-7'-3'33'15,"2"2"-26"-15,5-2 22 16,0 0-15-16,20-6-20 16,11-7 5-16,8-3-1 15,-5-5-22-15,-6-2-52 16,-10 0-45-16,-6-4-98 16</inkml:trace>
  <inkml:trace contextRef="#ctx0" brushRef="#br0" timeOffset="60683.61">20626 8282 64 0,'-10'-16'177'0,"1"9"-31"16,5 6-46-16,2 1-9 15,2 0-48-15,0 3-33 16,0 19-14 0,0 12 16-16,8 6-6 0,5-2 1 15,2-1-7-15,3 1 2 16,-5-2-3-16,4-2 1 16,-7 1-48-16,-4-6-108 15</inkml:trace>
  <inkml:trace contextRef="#ctx0" brushRef="#br0" timeOffset="61100.64">20954 9039 153 0,'0'-1'361'0,"-1"1"-347"15,-8 0 47-15,-5 0-6 16,-6 8-28-1,-12 13-13-15,-5 13-6 16,-12 4-1-16,-6 7 3 0,-1 2-1 16,-3 0 7-16,2 1-4 15,4-3-5-15,7-3-4 16,9-7 1-16,8-5-4 16,11-8 1-16,7-9-9 15,3-5-20-15,7-5-30 16,-1-3-36-16,2 0-30 15,0-17-128-15</inkml:trace>
  <inkml:trace contextRef="#ctx0" brushRef="#br0" timeOffset="61332.02">20333 9415 111 0,'-9'-14'161'15,"5"6"-53"-15,-1 5-19 16,2 3-10-16,-2 0-17 16,-3 0-18-16,-6 15-43 0,-3 12 9 15,0 6-6-15,4-4 5 16,7-2-5-16,6-5-1 15,0-4 1-15,0-1-3 16,3-3-2-16,6-5-1 16,7 0 2-16,2-4-4 15,8 1 1-15,6-3 5 16,11-3-3-16,7 0 1 0,2-11 2 16,1-8-6-1,-6-4-31-15,-15-1-73 16,-11-1-303-16</inkml:trace>
  <inkml:trace contextRef="#ctx0" brushRef="#br0" timeOffset="61489.6">20703 9476 568 0,'0'16'-9'0,"0"2"14"16,1 5 6-16,5 2 8 15,6-2-13-15,0 0-6 16,1-3 5-16,-1-4-11 15,-1-2-26-15,-1-11-92 16,-4-3-250-16</inkml:trace>
  <inkml:trace contextRef="#ctx0" brushRef="#br0" timeOffset="62223.23">21243 8490 520 0,'-28'-1'6'16,"0"1"4"-16,2 1 37 16,4 19-12-16,2 10-22 15,1 12-6-15,6 8 0 0,3 5 6 16,5 3-7-16,5 3 0 16,6 0-3-16,21 1 0 15,9-3-5-15,8-5 3 16,5-9-2-16,6-6 0 15,2-9 3-15,-2-9-1 16,-2-10-1-16,-5-9-3 16,1-2 3-16,-1-18-2 15,0-15 5-15,1-14-3 16,-1-8 0-16,-8-7-2 16,-12-3 2-16,-10-2 1 15,-17 0-1-15,-1-1 3 0,-20 5-6 16,-18 3 8-16,-9 4-2 15,-7 10 9-15,-6 8 10 16,1 7 11 0,-5 10-7-16,1 9-3 0,1 3-4 15,5 9-14-15,7 0 0 16,14 0-6-16,12 2-1 16,12 3-3-16,8 6 0 15,4 10-18-15,0 4-13 16,18 6-17-16,13-1-63 15,7-9-82-15</inkml:trace>
  <inkml:trace contextRef="#ctx0" brushRef="#br0" timeOffset="62719.46">22071 8693 526 0,'-1'0'15'0,"1"0"-16"16,10 3-6-16,23 5 15 15,14 7 15-15,12 3 1 16,11 9 1-16,4 2-5 16,6 6-1-16,4 2-2 15,6-2-3-15,12 0-3 16,5-4-6-16,6-5-1 15,-1-4-4-15,-2-5 4 16,-7-2-1-16,-9-4-3 0,-12-2 1 16,-19-4-1-1,-23 1 0-15,-16-3-1 16,-14-2 3-16,-7 2-3 16,-3-3 2-16,0 1-1 0,-2 6-1 15,-18 2-16-15,-10 4-27 16,-6 3-40-16,0-7-106 15</inkml:trace>
  <inkml:trace contextRef="#ctx0" brushRef="#br0" timeOffset="62979.75">23407 8911 430 0,'5'0'5'0,"1"14"-11"15,1 13 23-15,-1 10 44 0,-2 11-13 16,-1 2-20-16,1 2-12 16,-4-4-4-16,0-6 6 15,0-9-5-15,-8-9-1 16,-11-4 2-16,-8-6 1 16,-4-4 0-16,-4-3-7 15,3-7-5-15,0 0-6 16,9-4-12-16,6-13-46 15,12-4-15-15,5-5-139 16</inkml:trace>
  <inkml:trace contextRef="#ctx0" brushRef="#br0" timeOffset="63956.3">22717 8236 465 0,'-7'-2'11'16,"3"2"28"-16,2 0 32 15,2 0-20-15,0 0-26 16,-3 2-17-16,-4 28-9 16,-1 15 9-16,0 12 14 15,6 4-18-15,2-4 0 16,0-4-4-16,0-7-1 16,9-9-7-16,1-9-27 0,5-14-41 15,0-14-72-15,2-13-185 16</inkml:trace>
  <inkml:trace contextRef="#ctx0" brushRef="#br0" timeOffset="64248.16">22865 8326 430 0,'-18'18'131'16,"0"5"-133"-16,6 10 7 15,6 7 20-15,6 5 4 16,0 1-17-16,17-2-2 15,11-8-10-15,7-12 1 16,-3-14-2-16,-2-10-2 0,-3-13-7 16,-6-23 7-16,-11-10 9 15,-10-3-3 1,0 2-2-16,-22 4 4 16,-7 7-2-16,-6 8-2 0,4 7 4 15,5 7-2-15,7 6-1 16,10 5-3-16,6 3 0 15,3 0-11-15,18 0-63 16,16 3-39-16,12-3-203 16</inkml:trace>
  <inkml:trace contextRef="#ctx0" brushRef="#br0" timeOffset="64591.85">23210 8079 558 0,'-41'-3'14'15,"1"3"0"-15,5 1 23 0,6 14-6 16,8 6-18-16,12 2-9 16,9 4-4-16,4 2 1 15,22-6-9-15,6-5-4 16,7-11-15-16,-3-7-11 16,-3 0-5-16,-6-10 2 15,-10-9 18-15,-6 1 20 16,-8 4 4-16,-3 7 12 15,0 4 42-15,0 3 11 0,0 0-25 16,0 0-20 0,0 5-14-16,0 16-11 15,0 11 20-15,0 10-8 16,0 3-6-16,5-1-1 0,3-1 2 16,3 3-4-16,8-3-5 15,6-1-16-15,5-4-44 16,1-9-83-16,-5-11-314 15</inkml:trace>
  <inkml:trace contextRef="#ctx0" brushRef="#br0" timeOffset="65003.75">23648 8975 627 0,'-38'41'11'0,"2"7"-7"15,12 7 17-15,11-3 16 16,13-1-18-16,1 1-14 16,28-4 1-16,9-8-7 15,11-7 3-15,3-7-5 16,6-17-10-16,-1-9-9 15,-2 0-13-15,-4-25 11 16,-8-12 2-16,-6-9-4 16,-10-6 20-16,-4-5 3 15,-9-4 6-15,-9-2-3 0,-5 2 5 16,0 3 0-16,-18 8 21 16,-10 9 0-16,-11 9-3 15,-8 11 2-15,-13 14-1 16,-15 7-12-16,-4 3-10 15,-4 24-3-15,7 6-3 16,15 7-28-16,12 4-76 16,7-12-230-16</inkml:trace>
  <inkml:trace contextRef="#ctx0" brushRef="#br0" timeOffset="65644.05">21483 9365 42 0</inkml:trace>
  <inkml:trace contextRef="#ctx0" brushRef="#br0" timeOffset="65791.73">21483 9365 38 0,'-10'-25'49'0,"7"25"24"0,3 0 17 15,-2 0-27-15,2 0-12 16,0 0-10-16,0 0 1 15,0 0 0-15,0 0-9 16,0 0-13-16,0 0-12 16,0 0-2-16,0 0-7 15,0 0-8-15,0 0-60 16,0 0-64-16,0-4-144 16</inkml:trace>
  <inkml:trace contextRef="#ctx0" brushRef="#br0" timeOffset="66144">21520 9300 250 0,'0'-2'25'0,"0"2"11"16,0 0 16-16,-1 0 3 15,-4 0-16-15,1 0-12 16,1 0 3-16,0 0-5 16,0 0-14-16,1 2-4 15,-1-1-3-15,3-1 0 16,-3 4-5-16,2-1 2 15,-1 0-2-15,1-1-1 16,1-2 5-16,0 0-3 16,0 0 0-16,0 0 1 15,0 0-2-15,0 0-3 16,0 0-16-16,0 0-17 0,0 0-1 16,0 0 7-16,0 0 8 15,0 0 4-15,0 0 7 16,0 0-34-16,0 0-2 15,0 0 25-15,0 0 13 16,0 0-13-16,0 0-51 16,0 0-12-16,0 0 43 15,0 0 24-15</inkml:trace>
  <inkml:trace contextRef="#ctx0" brushRef="#br0" timeOffset="66259.7">21520 9300 3 0,'-31'10'2'16,"31"-10"5"-16,0 0 4 16,0-6-31-16</inkml:trace>
  <inkml:trace contextRef="#ctx0" brushRef="#br0" timeOffset="67032.14">21489 9283 54 0,'0'0'47'0,"0"0"-3"16,0-2-4-16,0 2 2 16,0 0-4-16,0 0-14 15,-2 0-4-15,-1 0-9 0,-1 0 4 16,1 0 5-16,0 0 4 16,2 0-3-16,1 0-10 15,0 0-9-15,0 0 3 16,0 0-11-16,0 0-22 15,0 0-33-15,0 0 16 16,0 0 21-16,0 0 35 16,0 0 0-16,0 0-5 15,0 0 2-15,0 0 4 16,0 0 6-16,0 0-4 16,0 0 0-16,0 0-8 15,0 0-7-15,0 0 2 0,0 0-2 16,0 0-5-16,0 0-7 15,0 0 5-15,0 0 7 16,0 0-2-16,0 0 4 16,0 0-1-16,0 0 3 15,0 0-2-15,0 0 2 16,0 0-6-16,0 0 7 16,0 0-3-16,0 0 2 15,0 0 0-15,0 0 1 16,0 0-1-16,0 0-6 15,0-2-2-15,0 1 5 16,-2-3 1-16,2 2-2 16,0 0 1-16,0-2 0 0,0-1-4 15,0 0-5-15,0 3-4 16,0-1 8-16,0 3 4 16,0 0 4-16,0 0 1 15,0 0 12-15,0 0-18 16,-6 9 18-16,0 5 5 15,0 5-4-15,0 1-3 16,2 6-3-16,-1 4 5 16,2 11-11-16,0 7 4 15,2 11 0-15,1 14 9 16,-2 11-4-16,2 7 3 16,0 1-5-16,0-10-1 0,0-8 1 15,8-16-2-15,8-8 0 16,2-10-10-16,-2-5 4 15,-4-10-1 1,-1-7-1-16,-2-5-4 0,-6-7 3 16,-2-4-2-16,-1-2-17 15,0 0-43-15,-10-11-87 16</inkml:trace>
  <inkml:trace contextRef="#ctx0" brushRef="#br0" timeOffset="67264.22">21351 10108 402 0,'0'16'61'0,"10"3"-66"15,3 11 12-15,5 5 19 16,3 3 18-16,3 0-23 16,1-3-12-16,0-8-3 0,-5-11-2 15,-4-8-2-15,-4-6-6 16,1-2 1-16,1-19 10 15,4-19 4-15,0-13-5 16,2-7-3-16,-7 2-44 16,-6 9-75-16,-7 9-91 15</inkml:trace>
  <inkml:trace contextRef="#ctx0" brushRef="#br0" timeOffset="67615.63">21237 9774 320 0,'-9'-5'32'15,"8"5"81"-15,-1 0-53 16,2 0-28-16,0 10-23 16,0 12 3-16,0 8 4 15,0-4-11-15,9-2-3 16,3-5-2-16,2-5-2 15,0-7 1-15,1-7-8 16,2 0-5-16,-4-18 7 16,-1-12 10-16,-8-3 3 15,-4 1-4-15,0 6 4 16,-13 6-3-16,0 5 5 0,-3 7 16 16,2 6-4-16,-1 2-13 15,2 0-6-15,1 10-3 16,3 12 1-16,9 6-4 15,0 3-25-15,15-2-28 16,3-4-131-16</inkml:trace>
  <inkml:trace contextRef="#ctx0" brushRef="#br0" timeOffset="68456.38">21418 9818 144 0,'2'3'13'0,"-2"-1"8"16,0-2 12-16,0 0 7 15,0 0-15-15,0 0-12 16,0 0-7-16,0 0 1 16,0 0-5-16,0 0-7 0,3-13 3 15,-1-7-57-15,-1-5-71 16</inkml:trace>
  <inkml:trace contextRef="#ctx0" brushRef="#br0" timeOffset="69759.33">21444 9490 294 0,'-7'-3'-6'0,"2"3"24"16,2 0 3-16,0 0 11 15,-1 0-10-15,-3 0 10 16,-1 0 2-16,-1 6-4 0,-4 7-4 16,-1 5 2-1,-2 7-6-15,1 7 1 16,0 6 0-16,3 8-6 16,3 7-1-16,3 2-6 0,5-3-1 15,1-6-4-15,3-7-1 16,15-10-7-16,5-11 2 15,1-7-6-15,-3-11-2 16,3 0 0-16,0-31 5 16,-5-12 9-16,-4-9-7 15,-7-5-1-15,-7-3-5 16,-1-3 11-16,0 1 0 0,-12-2-1 16,-7 7 0-1,1 13-4-15,2 10 4 16,5 19 0-16,6 9 6 15,2 5 7-15,0 1 7 0,-4 4-19 16,-5 26 0-16,-5 18 12 16,-3 13-9-16,2 4 4 15,6-2-6-15,9-3 5 16,3-5-8-16,3-9 0 16,17-8-3-16,8-11 2 15,2-9-4-15,0-15-6 16,2-3-3-16,3-24-1 15,-6-20 3-15,-5-7-9 0,-9-6 5 16,-14-1 8 0,-1 2 6-16,0-4 1 15,-16 0 3-15,-3 6-6 16,-5 11 4-16,5 15 3 0,5 16 2 16,4 9 21-16,2 3 2 15,-4 21-18-15,-4 33-3 16,1 19-3-16,0 19 4 15,8-1-5-15,4-4-1 16,1-5-3-16,2-6 4 16,0-14-7-16,0-12 5 15,11-12-4-15,0-12 2 16,0-8-5-16,-3-11 3 16,-2-3-8-16,5-4-11 15,6-23 13-15,5-29 5 16,5-23-2-16,-5-20-22 0,-8-9-1 15,-7-1-3-15,-7 2 0 16,0 11 7-16,-4 24 19 16,-10 23 3-16,-1 24 8 15,3 19 29-15,-5 6 20 16,-2 38-37-16,-3 17-11 16,2 24 9-16,7 12-3 15,7 7 1-15,6 5-4 16,0 0-2-16,0-7-1 15,11-13-7-15,5-16 1 16,-2-14 0-16,-1-18-1 16,-1-14-2-16,-3-12 0 15,-6-7-6-15,0-6-7 0,0-3 3 16,6-36 1-16,1-27 14 16,-2-18-15-16,-5-8-9 15,-3 12 0-15,0 23 10 16,-8 24 11-16,-1 21 8 15,2 12 17-15,-5 5 2 16,-1 33-13-16,-4 16-4 16,5 14-3-16,9 4-3 15,3-5-1-15,0-10-3 16,9-4 4-16,7-13-6 16,3-8 2-16,-2-11-1 15,-3-8-3-15,2-8-5 0,-1-5-13 16,0-18 8-16,-3-23-1 15,-4-14 7-15,-7-9-16 16,-1-1 13-16,0 14 2 16,-3 14 9-16,-9 18 7 15,-1 16 26-15,-2 3-1 16,-3 1-4-16,1 20-13 16,-2 7-10-16,4 4 5 15,2 1-12-15,8-1 5 16,4-1 0-16,1-5-5 15,0 0 3-15,12-6-13 16,6-8-15-16,1-4-21 16,0-8-23-16,-1-8-109 0</inkml:trace>
  <inkml:trace contextRef="#ctx0" brushRef="#br0" timeOffset="71070.95">21821 10543 195 0,'-7'3'13'16,"5"-2"-7"-16,2 0 23 0,0-1 2 16,0 3-4-16,-1-1 10 15,1 0 21-15,0 0-17 16,0-2 2-16,0 1-1 15,-2-1 1-15,2 0-9 16,0 0-10-16,0 0-5 16,0 0-11-16,0 0 2 15,0 0-8-15,0 0 1 16,0 0-4-16,0 0 1 16,0 0-1-16,0 0 1 15,0 0 1-15,0 0-3 16,0 0 4-16,0 0-5 0,0 0 4 15,0-5-1-15,3-9 7 16,7 0-4-16,-1-7 2 16,-1 0-2-16,0 1-4 15,-3-3 4-15,0-4-2 16,-2-3 0-16,-2-4 0 16,1-5 3-16,1 2-4 15,0-6 1-15,-2-5-1 16,2-2-1-16,-1-4 3 15,-2-5-3-15,0 1 2 16,0-4-1-16,-3-2 2 16,0-3-2-16,-5-2 0 15,-3-2 0-15,-5-1 0 0,-6 2 1 16,-3 6-1-16,-1 11-1 16,0 12-1-16,3 8 4 15,4 10-2-15,6 6 3 16,2 6-3-16,1 3 1 15,5 5-1-15,4 0 0 16,-1 3 3-16,2 0-6 16,0 0 1-16,0 0-3 15,0 0 0-15,0 0-3 16,0 0-2-16,0 3-15 16,0 8-3-16,0 5-34 15,0-2-101-15,0 2-169 0</inkml:trace>
  <inkml:trace contextRef="#ctx0" brushRef="#br0" timeOffset="71438.97">21611 9507 503 0,'0'0'36'0,"-2"0"-24"16,2 0 37-16,0 0 1 15,0-10-27-15,0-12-22 16,8-9-1-16,4-6 1 15,0-4 2-15,-3 1-7 16,-2 1 7-16,-2 1-4 16,0 9 2-16,-3 10-2 0,1 6 0 15,-2 10 1-15,2 3-2 16,8 0-1-16,10 3-6 16,10 15 11-16,8 10-2 15,1 6 6-15,0-2-3 16,-3 0-1-16,-1-6 1 15,-6-2-3-15,-8-8 2 16,-7-4-2-16,-9-7 3 16,-3-4-5-16,-3-1 6 15,0 0-2-15,0 0 5 16,0 0-6-16,0 0 2 16,0 0-11-16,0 0-24 0,0 0-156 15</inkml:trace>
  <inkml:trace contextRef="#ctx0" brushRef="#br0" timeOffset="71883.78">22163 9619 599 0,'-16'0'41'0,"10"0"-49"0,5 0 31 16,-2 9 5-1,0 20-13-15,1 9-10 16,2 9 4-16,0-3-5 15,2-2-4-15,10 1 0 0,4 1-1 16,-1 1-32-16,-7-6-61 16,-8-12-272-16</inkml:trace>
  <inkml:trace contextRef="#ctx0" brushRef="#br0" timeOffset="73159.53">19870 10531 419 0,'-12'-5'2'0,"7"1"-11"0,5 4 33 16,-1 0 9-16,1 0-5 15,0 0-12-15,0 0-13 16,0 0 1-16,12 0 5 16,9 4 15-16,3 6-2 15,6 2-7-15,5 3-1 16,1 3-6-16,4 5-2 16,6 2-1-16,8 0 3 0,7 1 0 15,6-1-7-15,7 0 3 16,1 0 1-1,4-2-1-15,2-4 3 0,3-5-3 16,9-4-1-16,2-6 0 16,0-4-1-16,-5 0-2 15,-8 0 3-15,-15 0-4 16,-12 0 3-16,-15 0-2 16,-15 0 2-16,-7 0-2 15,-9 0 0-15,-3 0 1 16,2 0-3-16,0 0 6 15,3 1-6-15,-1 1 4 16,3 0-3-16,-3-1 2 0,-3 1-3 16,-2-2-6-1,-5 0-43-15,0 0-79 16,-17-16-222-16</inkml:trace>
  <inkml:trace contextRef="#ctx0" brushRef="#br0" timeOffset="73391.92">21149 10583 511 0,'0'0'45'0,"3"0"-85"16,12 2 28-16,12 16 20 15,1 10 8-15,5 10-5 16,1 5 4-16,-7 5-3 0,-6 0-4 16,-10-5-2-16,-11-1 2 15,0-6-2 1,-19-5 7-16,-4-5 4 15,-1-7-5-15,6-5-1 0,9-8-8 16,6-6-3-16,3 0-12 16,9-17-78-16,15-9-78 15</inkml:trace>
  <inkml:trace contextRef="#ctx0" brushRef="#br0" timeOffset="73940.14">21790 10683 514 0,'-34'0'8'0,"6"0"11"16,3 0 46-16,2 4 1 16,3 12-40-16,7 5-13 15,2 9-6-15,7 9 1 16,4 4 0-16,0 2-3 16,22 2 2-16,10-4-6 15,13-2 1-15,9-3-3 16,9-5 2-16,5-8-6 0,-1-10 5 15,-3-12 0-15,-4-3-1 16,-4-16 0-16,-3-19-3 16,-7-10 2-16,-9-5-6 15,-6-4 2-15,-10-1-3 16,-12-2 10-16,-9-2 1 16,0 3-2-16,-13 1 3 15,-17 0 0-15,-6 2-2 16,-4 5 2-16,-8 10 6 15,-5 10 4-15,-13 11 0 16,-11 14-3-16,-4 3-4 16,-1 24 2-16,20 6-5 15,21 4 1-15,27 4-8 0,14-1-1 16,24 5-12-16,19-5-38 16,4-7-87-16,-3-11-319 15</inkml:trace>
  <inkml:trace contextRef="#ctx0" brushRef="#br0" timeOffset="74471.28">22305 10635 517 0,'-1'0'14'15,"1"0"-10"-15,0 0 18 16,0 0-2-16,0 0-5 16,0 0-13-16,4 0 0 15,17-13 8-15,6-2 7 16,4-5-3-16,9-6-6 15,9-5-1-15,9-9-2 16,14-7-1-16,7-6-2 16,6-9 1-16,3-8-1 0,-5-8-3 15,-8-9 2-15,-10-3 1 16,-10 2-4 0,-9 10-1-16,-9 10 3 15,-7 16-1-15,-6 7 5 0,-7 13-4 16,-3 9 4-16,-3 7 0 15,-5 7 4-15,-2 4 5 16,-4 5-4-16,0 0-5 16,0 0-4-16,0 0 2 15,0 0-3-15,0 0 2 16,0 0-4-16,0 0 5 16,0 0 0-16,0 0-2 0,0 0-4 15,-12 6-20-15,-8 8-14 16,-5 1-35-16,-6-2-121 15</inkml:trace>
  <inkml:trace contextRef="#ctx0" brushRef="#br0" timeOffset="75039.75">22989 9676 359 0,'-6'0'35'0,"1"2"-25"16,5 2 43-16,0-4-1 0,0 0-28 15,0 0-17-15,0 0-3 16,0 0 1-16,0 0-4 15,0 0-1-15,0 0 1 16,0 0-1-16,0 0 0 16,0 0 1-16,0 0 4 15,0 0 17-15,0 0 1 16,0 0 4-16,0 0-6 0,0 0-10 16,9-7-4-1,20-11-11-15,15-11 10 16,11-7-5-16,6-2 0 15,0 5-2-15,-2 5-1 0,-6 7-10 16,-11 6-2-16,-15 5 2 16,-11 7-1-16,-12 2 7 15,-4 1 1-15,0 0-2 16,0 20-3-16,-7 9 27 16,-2 7 7-16,2 1-4 15,4 5 1-15,3 2 0 16,0 0-2-16,0 0-8 15,0-8 1-15,0-1-4 0,3-6 0 16,1-4-7 0,0-4 3-16,-1-5-3 15,0-3 1-15,3-1-11 16,-1-7-58-16,-5-5-119 0</inkml:trace>
  <inkml:trace contextRef="#ctx0" brushRef="#br0" timeOffset="76091.48">22922 10494 100 0,'-6'-6'440'0,"-9"-1"-431"16,9 6 44-16,5 1 15 15,1 0-18 1,0 0-28-16,0 1-18 0,0 26-2 16,-2 9 5-16,-1 7-3 15,0-2-1-15,0-8-3 16,3-4 2-16,0-2-2 16,0-7 1-16,0-3-14 15,12-6-31-15,7-11-37 16,2-2-60-16,-3-24-268 15</inkml:trace>
  <inkml:trace contextRef="#ctx0" brushRef="#br0" timeOffset="76403.64">23068 10486 514 0,'-14'22'78'15,"1"0"-80"-15,7 5 6 16,6-4 13-16,0 0-5 15,7-1-6-15,16-5-5 16,5-8-1-16,2-9-9 16,1-1-3-16,-1-26-12 15,-9-5-15-15,-8-2 11 16,-13-5 25-16,0 4 1 16,-18 3 10-16,-13 4 6 15,-2 7 25-15,-3 7-7 16,1 9-6-16,3 5-7 15,6 0-4-15,8 0-4 0,12 5-6 16,6 11-8-16,4 3-4 16,25-2-10-16,6-3-36 15,4-13-74-15,-6-1-290 16</inkml:trace>
  <inkml:trace contextRef="#ctx0" brushRef="#br0" timeOffset="77104.36">23288 10292 90 0,'-6'0'181'16,"3"0"-148"-16,2 0 46 15,-1 0-16-15,0 0-12 16,2 0-9-16,0 0-8 15,0 0-3-15,0 0-12 16,0 0-4-16,0 0-16 16,4 0 0-16,14 0-4 15,7 0 8-15,2-5-4 16,-2-2 5-16,-6-2-3 16,-4 4-1-16,-6 1-2 15,0 2-10-15,-5 2 3 0,5-2-12 16,4-1-6-16,7-4-59 15,-1-2-104-15</inkml:trace>
  <inkml:trace contextRef="#ctx0" brushRef="#br0" timeOffset="77455.93">23548 10090 538 0,'-25'-7'6'0,"9"2"33"16,5 5 5-16,7 0 0 0,4 0-26 15,0 0-13-15,0 0-2 16,0 0 0-16,0 0-5 16,0-3 3-1,0 3 1-15,0 0-2 0,0 0 2 16,0 0-1-16,0 0 4 15,0 0-5-15,0 0 0 16,0 0 1-16,0 0-1 16,0 0-2-16,0 0 3 15,0 0-6-15,0 0 8 16,0 0-8-16,0 0-10 16,0 0-7-16,1 0-16 0,10 3-6 15,-3 5-77-15,-4 2-123 16</inkml:trace>
  <inkml:trace contextRef="#ctx0" brushRef="#br0" timeOffset="78011.17">23456 10274 77 0,'0'0'227'0,"0"0"-209"15,0 0 61 1,0-3-13-16,-5-1-24 16,-8-1-9-16,-2 0 10 0,-7 3-4 15,-3 2-11-15,-3 0 3 16,-1 1-6-16,3 10-7 15,7 0-6-15,6-1-5 16,9 0-1-16,2 0-4 16,2 5-1-16,0-3-3 15,8 0 2-15,13-6-6 16,4-3-1-16,3-3-3 16,3 0-6-16,1-16-7 15,-6-7 1-15,-6-2 3 16,-7 3 8-16,-7 4 10 15,-3 6-4-15,-3 6 10 0,0 4 4 16,0 2 11-16,0 0 7 16,0 0-9-16,0 0-6 15,0 0-8-15,0 7-2 16,0 16 1-16,0 3 13 16,0 2-5-16,0-4-8 15,0-6-3-15,0 0 2 16,0-6-2-16,3-1-1 15,3 1 2-15,6-3-6 16,3 1-13-16,6-4-30 16,2-6-48-16,-6 0-149 15</inkml:trace>
  <inkml:trace contextRef="#ctx0" brushRef="#br0" timeOffset="78191.69">23626 10513 404 0,'-4'2'188'0,"2"-2"-180"16,2 0-4-16,0 0 4 15,18 0-14-15,9-3 7 16,11-8 2-16,0-6-1 16,-1-2-34-16,-6 0-61 15,-10-7-116-15</inkml:trace>
  <inkml:trace contextRef="#ctx0" brushRef="#br0" timeOffset="78371.2">23884 10253 614 0,'0'14'16'16,"0"9"-4"-16,0 13 33 16,0 7 1-16,12 0-37 15,1-7-5-15,3-3-1 16,-2-6-3-16,-2-2-1 15,-5-7-25-15,-2-8-32 16,-5-9-42-16,-9-1-155 16</inkml:trace>
  <inkml:trace contextRef="#ctx0" brushRef="#br0" timeOffset="78954.95">23339 9255 459 0,'0'0'9'16,"0"0"27"-16,0 1 19 16,-14 17 0-16,-10 9-26 0,-11 12-5 15,-7 11 4-15,-4 7-9 16,-6 8 8-16,-6 5-12 16,-3 4 0-1,-11 2-4-15,-7 5 3 0,0 6-5 16,-4 2-6-16,4 1 3 15,9-5-4-15,9-10 0 16,10-11-3-16,13-9 3 16,9-14-3-16,10-10 3 15,7-7-4-15,7-13 2 16,2-7-4-16,3-3-7 16,0-1-17-16,0 0-25 0,0 0-49 15,3-18-40-15,5-15 2 16</inkml:trace>
  <inkml:trace contextRef="#ctx0" brushRef="#br0" timeOffset="79262.81">22401 10103 445 0,'0'-1'13'0,"0"1"32"16,0 0 16-16,0 0-12 15,-8 21-42-15,-10 11 12 16,-3 11-8-16,2 1 14 15,10-8-4-15,4-6-7 16,5-8-13-16,0-5 2 0,9-6-8 16,20-3-3-16,10-8 8 15,11 0 2-15,5-6 5 16,5-14-6 0,-1-1 4-16,-5-2-6 0,-5 5 1 15,-15 2-21-15,-15 4-1 16,-8 8 0-16,-11 2 3 15,0 0 17-15,0-1 2 16,-6-1-19-16,-7-3-43 16,-1-8-50-16,1-10-173 15</inkml:trace>
  <inkml:trace contextRef="#ctx0" brushRef="#br0" timeOffset="79479.23">22795 9217 673 0,'-18'23'10'15,"3"7"-12"-15,8 11 16 16,5 6 17-16,2 3-12 16,0-3-12-16,11-2-4 15,3-5-2-15,0-5-1 16,-3 1-3-16,-4-3-41 15,-6-2-36-15,-1-3-100 0</inkml:trace>
  <inkml:trace contextRef="#ctx0" brushRef="#br0" timeOffset="80124.5">20099 11050 641 0,'-13'4'1'15,"4"6"8"-15,4 13 36 16,4 13-21-16,-2 16-17 16,3 8 0-16,0 4 1 15,0 1-8-15,0 2 4 0,6-6-5 16,8-9 3-16,5-6-5 15,-1-16-15-15,6-9-29 16,-1-18-48-16,-2-3-103 16</inkml:trace>
  <inkml:trace contextRef="#ctx0" brushRef="#br0" timeOffset="80423.36">20343 11258 644 0,'-25'20'25'0,"6"6"-29"16,7 11 15-16,7 4 13 16,5 7-12-16,8 2-7 0,19-10-8 15,7-12 3-15,3-10-4 16,1-14 0 0,-4-4-9-16,-6-23 0 15,-7-22 5-15,-10-13 11 0,-11-2-1 16,-2 2 1-16,-23 7 0 15,-8 12 0-15,0 9 2 16,2 10-1-16,4 10 5 16,10 6-1-16,6 4-4 15,8 0-7-15,3 0-7 16,10 4-39-16,20 8-17 16,4-4-79-16</inkml:trace>
  <inkml:trace contextRef="#ctx0" brushRef="#br0" timeOffset="80783.2">20725 11035 571 0,'-27'-7'23'0,"2"4"-5"16,2 3 16-16,-1 0 9 16,5 0-30-16,4 8 3 15,5 0-8-15,6 1-7 16,4 2-2-16,0 3 1 15,9 3-4-15,14-1 1 16,7-1-10-16,0-8-13 0,1-4-10 16,-4-3 0-1,-6 0 12-15,-9 0 1 16,-8 0 19-16,-4 0 3 16,0 0 6-16,0 0 21 0,0 0 24 15,0 0-5-15,0 11-13 16,0 20-18-16,0 12 1 15,0 10-2-15,0 0-13 16,0-4 1-16,9-2 1 16,1-1-4-16,3-6-14 15,0-4-32-15,-10-11-102 16,-3-12-335-16</inkml:trace>
  <inkml:trace contextRef="#ctx0" brushRef="#br0" timeOffset="87734.77">19889 10244 522 0,'0'6'17'0,"-11"-6"-14"16,8 0-1-16,3 0 7 16,0 0 6-16,0 0-8 15,0 0-6-15,0 0 1 16,0 0-2-16,0 0 2 15,0 0-2-15,0 0 3 16,0 0-2-16,0 2 0 0,0-1 4 16,-2 2-4-16,-1-1 6 15,-4 2 4-15,-1-3 9 16,1 2-13-16,2-2-3 16,4 1 8-16,1-2 1 15,-2 0-3-15,2 0-6 16,0 0-1-16,0 0-4 15,0 0 4-15,0 0-5 16,0 1 1-16,0 3-1 16,2 6-1-16,11 8 2 15,8 8 2-15,7 2-1 16,7 6 0-16,9 5 3 16,4-2-5-16,15 4 3 0,12-4-2 15,13-3 4-15,12-1-3 16,4-7 0-16,2-1 1 15,0-1-1-15,-4-5 2 16,-5-2 0-16,-1-3-3 16,-7-1 2-16,-5-2 1 15,-3 1-2-15,-6-1 2 16,-8-2 2-16,-6-4-6 16,-12 1 4-16,-4-2-2 15,-10 0 0-15,-5 0 0 16,-5 4 0-16,-2-2 0 15,1-2 0-15,1 4 1 0,5-3-2 16,0-2 3-16,1 2-3 16,2-4 2-16,-5-1-3 15,-6 0 3-15,-7 0-2 16,-9 0 1-16,-3 0 0 16,0 0 2-16,-3 0 2 15,1 0-3-15,1 0 2 16,-1 0-5-16,2 0 2 15,7 0-2-15,2 0 3 16,4 0-2-16,-4 0 2 16,-2 0-1-16,-4 0 0 15,-4 0 1-15,-2 0-2 16,1 0 3-16,-1 0-3 0,0 0 3 16,2 0 1-16,-2 0 0 15,0 0-2-15,0 0 2 16,0-1 1-1,0-4 5-15,0-8 11 0,0-12-17 16,0-14-1-16,0-9-4 16,4-5 4-16,4-5-3 15,0-1 0-15,3-5 1 16,-1-3-2-16,4-4 3 16,-4-3-2-16,-1-2 3 15,-3-8-4-15,-6-3 3 16,0-7-1-16,-7-1 0 0,-5-7 2 15,-2 4-2-15,-7 1 2 16,1 13-3 0,-4 17 2-16,0 10-4 15,0 14 4-15,-1 7-1 0,0 0 1 16,-2 4 0-16,3 2 0 16,0 0-1-16,5 5-1 15,4 1 4-15,0-1-4 16,6 3 3-16,0-1-6 15,-1 0 5-15,-1-2-1 16,-1-4 1-16,-3-1-1 16,3 2-1-16,-1 3 3 15,1 0-3-15,-3-2 1 0,0-7 0 16,-1-2 0 0,4 7 0-16,1 3 0 15,3 10 0-15,2 8 1 16,3 3-1-16,1 2 0 0,2 3-2 15,0 0-1-15,0 0-1 16,0 0 2-16,0 0-1 16,0 0 1-16,0 0 1 15,0 0 0-15,12 0 0 16,17-4 2-16,12-5-2 16,11 0 3-16,15-1-5 15,3 3 7-15,8 5-5 0,4 2 0 16,1 0 2-16,5 6-3 15,2 12 2 1,7 6-1-16,3 6 2 16,8 6-4-16,3 6 4 0,5 1-2 15,0 1 2-15,-7-1 1 16,-10-6-1-16,-13-1-1 16,-12-9-1-16,-11-4 2 15,-12-2-1-15,-8-4 1 16,-8-2-2-16,-2 2 2 15,-2-3-2-15,-2 2 6 16,-1 1-5-16,-7-2 4 16,0 1 1-16,-8-5 0 15,-1-2-1-15,-4-2 0 0,-5-4-1 16,-2-1-1 0,-1-2 1-16,0 0-2 15,0 0-1-15,0 0 2 0,0 0-4 16,0 0-2-16,0 8-55 15,0 6-73-15,-4 3-141 16</inkml:trace>
  <inkml:trace contextRef="#ctx0" brushRef="#br0" timeOffset="91959.81">20028 9389 288 0,'-12'15'21'15,"-4"-3"-21"-15,-2 7 3 16,10-9 2-16,1-1 15 15,5-3 0-15,2-4-6 16,-1-2-8-16,1 3 3 16,0-1 6-16,0 0 6 15,0 0 4-15,0-1-10 0,0 1 4 16,0-2-4-16,0 0-3 16,0 0-9-16,0 1 0 15,10 2 4-15,7-2 1 16,6-1 2-16,15 0-3 15,8-16 19-15,15-8-11 16,7-7-5-16,10-5-7 16,4-4 2-16,0-2-6 15,-2-1 1-15,4-2 3 16,-4-1-3-16,-1 0 0 16,-3 2-1-16,-9 3 2 15,-8 5-3-15,-6 4 5 0,-3 3-5 16,-8 2 3-16,-2 5 0 15,-6 4-1-15,-5 3 2 16,-7 7-5-16,-4 2 5 16,3 0-5-16,-3 1 4 15,2 1-1-15,3-2 0 16,-7 2 1-16,0 1-1 16,-3 0 0-16,-4 2-1 15,-2 1 3-15,-6 0-5 16,1 0 5-16,-2 0-3 15,0 0 6-15,0 0 8 16,0 0 0-16,0 0-3 16,0 0-6-16,0 6 2 0,0 16-9 15,4 13 9-15,4 12-2 16,1 9 1 0,4 3-2-16,-1 8 0 15,6 10-4-15,0 3 3 0,0 8 2 16,-1-3-2-16,0 0 2 15,-1-3 0-15,1-6 1 16,-1 1-5-16,-1-2 6 16,1-2-2-16,-1 2-2 15,0 2 1-15,-3 1-1 16,-1 4 2-16,0 0-2 16,3-4 2-16,-1-4-1 0,-2-9-1 15,1-9-3-15,-1-6 5 16,1-8-5-16,2-10 2 15,-4-3 0 1,-2-9-1-16,-4-6 1 0,-2-5-1 16,-1-5 2-16,-1-4-4 15,0 0 3-15,0 0 1 16,0 0-3-16,0 0 2 16,3 1-2-16,0 3 3 15,3 2-6-15,0 0 8 16,2 1-5-16,2 2 2 15,-1-3-2-15,1-1 2 16,0-1-1-16,-1 2-1 16,4-2 2-16,-2 2-2 0,6-2 1 15,0-3-2-15,3 2 6 16,5-1-4 0,1 0-1-16,5-2 3 0,8 0-2 15,5 0 2-15,6 0-2 16,5-10 1-16,6-8-4 15,1-4 7-15,5-6-6 16,3-5 4-16,5-4-2 16,6-6 1-16,10-9 1 15,8-5-1-15,-3-7-3 16,0-6 3-16,-7-1-2 0,-3-11 0 16,-2 2 4-16,-4-4-7 15,-8 5 6 1,-14 12-5-16,-17 14 5 15,-16 21-2-15,-14 16-1 0,-8 9 3 16,-3 4-2-16,0 2 2 16,0 1-2-16,0 0 2 15,0 0 0-15,0 0 0 16,0 0-2-16,0 0 0 16,0 0-2-16,0 0-6 15,0 0-29-15,-19 13-49 16,-17 6-138-16</inkml:trace>
  <inkml:trace contextRef="#ctx0" brushRef="#br0" timeOffset="94963.53">19778 10180 446 0,'0'-13'-35'16,"-6"-5"8"-16,0 8 18 15,1 0 10-15,1 1 1 16,0 3 3-16,2 5 4 15,2 1 3-15,0 0-8 16,0 0 1-16,0 0 3 16,0 0 1-16,0 0-1 15,0 0-1-15,0 0-5 16,16 7-1-16,12 5 6 16,11 6-3-16,12-2 1 0,8-1-3 15,7-4 2-15,6-4 5 16,5 1-4-16,-1 3-2 15,-1 5-3-15,-1 0 2 16,-3 4-2-16,1-3 3 16,2-6-4-16,4-4 3 15,4-4-2-15,1-1 3 16,-5 3-1-16,-4 1-4 16,-7 4 4-16,-6 5-2 15,-1 2 0-15,-5 3 0 16,-6 1 1-16,-2-1-1 15,-3 2 0-15,0-3 0 16,1 0 1-16,3 2 1 0,-1-4-4 16,4-2 3-16,-5-2-1 15,-3-5 2-15,-7-3-4 16,-8 1 4-16,-8-3-3 16,-8-2 0-16,-8-1 2 15,-4 0-1-15,0 0 3 16,0 2 2-16,0-2 7 15,0 1 15-15,0-1-9 16,0 0-6-16,0 2-4 16,0-2-3-16,0 0-3 15,0 0 3-15,0 0 1 16,0 0 7-16,0 0-1 0,-10-10 6 16,-13-14-12-16,-5-12-4 15,-6-17-1-15,-2-18-1 16,-2-17 0-1,3-23-1-15,3-19-1 0,0-14 1 16,2-4-1-16,-1 9 0 16,3 10 2-16,2 17-2 15,5 19 2-15,5 15-1 16,6 18-1-16,5 15 3 16,2 15-3-16,2 10 5 15,-1 9-5-15,1 7 2 16,1 1-1-16,0 1 1 15,0-1 0-15,0-1 0 0,0-4 1 16,0 0-3-16,0 1 0 16,0 0 2-1,3 3-1-15,0 1 0 16,-2 2 2-16,1-4-1 0,2-3 0 16,4-1 1-16,5-7-4 15,4-4 4-15,5-4-1 16,3-4 1-16,5-1-3 15,1-3 3-15,5 1-3 16,7-3 2-16,11 2-3 16,10 3 4-16,16 4-2 15,15 5 1-15,13 5 1 0,11 6-3 16,6 9 3 0,2 3-2-16,0 25 2 15,-1 12-2-15,-7 10 1 16,-7 9 0-16,-11 6-1 0,-13 3 2 15,-11 0-2-15,-10-3 3 16,-6-4-3-16,-6-9 3 16,-8-4-2-16,-6-12 2 15,-7-4-1-15,-2-5 0 16,-4-8 0-16,-2 2-2 16,-3-3 2-16,1-1-1 15,-2 2 1-15,-1 2-36 16,-7-4-131-16,-13-6-247 0</inkml:trace>
  <inkml:trace contextRef="#ctx0" brushRef="#br0" timeOffset="98535.93">22234 11392 491 0,'0'-4'13'0,"-3"3"-6"16,1-1 32-16,2 2 6 16,0 0-13-16,0 0-20 15,0 18-12-15,0 30 3 16,0 16 9-16,0 4-12 15,0-8 4-15,0-13-5 16,3-8 5-16,-1-4-7 16,2-3 7-16,2-9-10 15,9-3-19-15,3-11-44 16,1-9-96-16</inkml:trace>
  <inkml:trace contextRef="#ctx0" brushRef="#br0" timeOffset="98983.74">22496 11994 594 0,'-59'18'35'0,"-2"-2"-33"15,2-5 1-15,-1-7 2 16,2-4 9-16,5-6-11 15,-1-20-5-15,2-13-1 16,1-16 2-16,1-11 1 16,11-18-5-16,14-11-6 0,17-7-2 15,8 5-1-15,27 15 7 16,21 12 4 0,11 19 0-16,10 10 0 0,4 8 3 15,3 11 0-15,3 8 1 16,-2 12-2-16,-7 4 0 15,-10 30 0-15,-11 14 0 16,-8 15 5-16,-12 4 8 16,-8 3-3-16,-10-3 5 15,-9-6 7-15,-2 0 1 16,-3 1 2-16,-18 4-9 16,-4 7-3-16,-8 4-12 0,0 5 5 15,-7 2-5-15,-4 0-8 16,-4 5-21-1,-10 8-33-15,-17 11-42 16,-21 19-251-16</inkml:trace>
  <inkml:trace contextRef="#ctx0" brushRef="#br0" timeOffset="102419.39">22059 11206 315 0,'-12'2'4'0,"-1"-2"15"15,9 0 13-15,-4 0 5 16,-1-12-14-16,-4-5-17 16,-1-4-1-16,-2-5-3 15,0-6 8-15,-7-10-3 16,-2-8 2-16,-6-15-3 16,-7-13-3-16,0-13-1 15,-1-16-4-15,-1-13 4 16,7-9-3-16,0-6 2 15,4 5-4-15,2 10 5 16,-1 16-3-16,2 18 3 16,2 12 1-16,0 15-3 15,4 9 2-15,3 11-3 0,1 10 1 16,8 9 1-16,4 9 0 16,2 7-1-16,2 4 2 15,0 0-4-15,-1 0 5 16,1 6 0-16,0 28-2 15,0 23 21-15,0 20-16 16,6 13-2-16,13 7-5 16,2 3 3-16,6 2-2 15,0-5 0-15,-2-6 3 16,-1-15-2-16,-5-9 0 16,0-13-3-16,-2-13 3 15,-4-11 0-15,-5-12 2 0,-4-7-4 16,-2-6 1-16,-2-4 0 15,1-1 1-15,-1 0-1 16,0 0 0-16,0 0 1 16,0 1-1-16,2-1 2 15,-2 0-5-15,0 0 4 16,0-1-3-16,0-23 8 16,-11-27-2-16,-6-27-2 15,3-25-2-15,0-18-2 16,1-8 1-16,4-3-2 15,-1 3-2-15,1 17 0 16,1 20 7-16,-2 24-3 16,0 17 4-16,2 12-2 0,-1 8-4 15,5 9 6-15,1 9-7 16,0 8 7 0,3 4-3-16,0 1 2 15,0 0-12-15,0 30-5 0,0 24 22 16,6 28-3-16,6 24 1 15,1 12-3-15,5 5-2 16,3-4 1-16,-3-5 0 16,2-12-1-16,-2-11-1 15,-3-17 1-15,-1-17 2 16,-4-18-2-16,-4-17 0 16,-4-12 2-16,-2-8-4 0,0-2 4 15,0 0-2-15,0 0 7 16,0-17 5-1,-20-25-3-15,-1-23-4 16,-4-22-7-16,4-20 4 0,3-17-3 16,0-12 2-16,5-8-2 15,0 7 2-15,1 15-2 16,-2 18 2-16,2 23-2 16,0 16-2-16,-1 21 6 15,4 11-4-15,0 10 1 16,3 9-3-16,3 7 6 15,2 5-3-15,1 2-2 16,0 0-2-16,0 34-13 0,15 31 11 16,4 40 8-16,0 32 4 15,1 22-1 1,-5 6-1-16,1-4-4 16,-1-16 1-16,3-21-1 0,-2-28 1 15,2-21-2-15,-3-24 1 16,-2-14 3-16,-5-17-5 15,-5-10 4-15,-2-6-3 16,-1-4 1-16,0 0 1 16,0 0 5-16,0 0 0 15,0-6 6-15,-16-27 5 16,-10-28-13-16,0-30-1 16,0-34-7-16,6-18 6 15,0-11-4-15,2 1 3 16,3 14-4-16,-4 20 4 15,2 25 0-15,0 25-1 0,1 16-1 16,5 17 1-16,3 12 1 16,4 7-3-16,2 7 3 15,2-2-11-15,0 1-39 16,0-2-41-16,5 2-68 16</inkml:trace>
  <inkml:trace contextRef="#ctx0" brushRef="#br0" timeOffset="102728.29">21626 11965 66 0,'-8'10'1'16,"5"-5"2"-16,3-3-3 0,0-2-8 15,0 0-51-15</inkml:trace>
  <inkml:trace contextRef="#ctx0" brushRef="#br0" timeOffset="103462.8">21654 11948 257 0,'21'-5'10'0,"12"1"-12"15,12-5 5-15,11-2-3 16,10-3 2-16,6-1 6 16,2 3-1-16,-1-1-2 15,-2 6-1-15,-5 4-3 16,-2 3 1-16,-6 0-1 16,-7 0 2-16,-7 9-3 15,-10-1 2-15,-8-1-2 16,-11 0 1-16,-8-3-2 15,-6-1 1-15,-1 1 3 16,-14 3 8-16,-19 5-2 16,-18 4-8-16,-10-1 0 0,-6 0 6 15,-7-1 35 1,-1 0-18-16,1 3 11 0,-1-1-23 16,5 1 0-16,15-2 3 15,17-8-1-15,18-1 11 16,13-5 14-16,7-1-26 15,1 0-17-15,33 0-4 16,22 0 9-16,19 0 1 16,15 3-2-16,5 2 1 15,2 0 2-15,-3-4-6 16,-7-1 0-16,-10 0-7 16,-9 0-7-16,-11 0-8 0,-8 0-4 15,-7 0-20-15,-13 3-31 16,-14 1-56-1</inkml:trace>
  <inkml:trace contextRef="#ctx0" brushRef="#br0" timeOffset="108163.04">17827 8004 458 0,'-12'-8'-14'15,"9"2"-17"-15,1 4 11 16,2 2 4-16,0 0 11 16,0 0 3-16,5 0-4 15,14 0 7-15,8 0-1 16,4 7 0-16,2-1 4 16,6 1-5-16,7-2 2 15,2 1 0-15,13-1-1 0,10 1 1 16,8-3 0-16,10-2-1 15,7-1 1-15,1 0-1 16,2 0 3-16,-1 0-1 16,-5 0-3-16,-11 0 4 15,-6 6-4-15,-8-1 2 16,1 2 2-16,5-3-5 16,2-1 5-16,8-3-3 15,8 0 2-15,5 0-2 16,7 0 3-16,5 0-1 15,-9 0 0-15,-7 0-2 16,-8 6 3-16,-1 5-5 16,-1-3 4-16,7-2-1 0,3-4-2 15,1-2 4-15,3-2-5 16,1-14 5 0,-1 0-2-16,0 2 0 15,-5 3-2-15,-1 2 2 0,1 7-2 16,4 2 1-16,2 0 1 15,1 0-1-15,1 2 2 16,8 4-5-16,8-1 4 16,8-2-1-16,4 1 3 15,-6-4-5-15,-5 0 6 16,-5 0-6-16,-8-2 5 16,-4-3-3-16,-3 0 0 0,-1-1 1 15,0 2-1-15,-1 1 4 16,-4 1-4-16,-6-1 6 15,2 0-2 1,-4 0 0-16,-7 0-1 0,-6 2-1 16,-15 0 4-16,-10-1-7 15,-10 1 4-15,-8-1 1 16,-9 1 1-16,-5 0 2 16,-4 1 1-16,-4-2 2 15,-3 2-1-15,-2 0 4 16,0 0 4-16,0 0 10 15,0 0-8-15,0 0-2 16,0 0-5-16,0 0-6 16,0 0-2-16,0 0-3 0,-5 0 1 15,-10 2-13 1,-22 14-81-16,-26 8-196 16</inkml:trace>
  <inkml:trace contextRef="#ctx0" brushRef="#br0" timeOffset="110339.95">18755 5532 247 0,'-21'6'6'0,"6"-6"-4"16,9 0-1-16,4 0 3 16,2 0 0-16,0 0-4 15,0 0 1-15,0 0-1 16,-1 1 7-16,-2-1 4 16,3 2-3-16,-1-2 2 0,1 1-1 15,0-1 0-15,0 0-6 16,0 0 0-16,0 0-4 15,0 0 3-15,0 0-4 16,0 0 2-16,0 1-1 16,0 1 2-16,0 0-3 15,0-1 0-15,0-1 1 16,0 1 1-16,0-1 1 0,0 0 2 16,0 0 4-16,0 0-9 15,0 0 6 1,0 0-5-16,0 0 2 15,1 0-1-15,8 0 2 0,3-11 1 16,4-6 1-16,7-5-1 16,2-3-2-16,3-2 0 15,5-5-2-15,1-1 3 16,2 0-2-16,1 0 1 16,-6 3-2-16,2 1 1 15,-2 1 0-15,4 2 0 16,2-3 1-16,5-2-2 15,4 1 1-15,2-4-1 0,1 3 2 16,-2 1-2 0,-1-1 1-16,3 2-2 15,4-1-11-15,9-2-16 16,10-3-3-16,10-5 16 0,7-3 9 16,5-1 9-16,4 7 9 15,-8 13-3-15,2 12-4 16,4 10-4-16,3 2 2 15,2 0-1-15,9 0 0 16,1 4 0-16,0 3 0 16,4 0-1-16,-6-2 3 15,2 0 0-15,-3 2 2 16,2 1 7-16,-6 4-5 16,-4 10 0-16,2 6-2 15,-3 10 0-15,2 9-4 16,-1 8 1-16,-3 11 1 0,-7 0-1 15,-3 3-1-15,-1 0 2 16,-1-4 0-16,-5-2-1 16,0-6 2-16,-2-9-4 15,-3-6 4-15,-2-6-5 16,-12-5 5-16,-9 0-7 16,-13-3 5-16,-14 2-2 15,-13 3-3-15,-12 3-21 16,-4 6-39-16,-25 0-87 15</inkml:trace>
  <inkml:trace contextRef="#ctx0" brushRef="#br0" timeOffset="111051.76">18568 6329 328 0,'-6'-2'36'15,"5"0"-30"-15,1 2-19 16,0 0-2-16,15 11 12 16,9 16 4-16,5 6-2 15,10 9 4-15,13 8-3 16,15-2 2-16,18 6 2 15,16-2 1-15,23-1 3 16,16-2-5-16,12-7 3 16,16-5-1-16,9-2 0 15,8-7-1-15,15-4-1 16,2-8 2-16,-2-10-5 16,-2-6 4-16,-14-1 1 0,-5-17-1 15,-4-3 2-15,-4-2 0 16,0 0 2-1,2-1-4-15,-9-1-2 16,-12 0 1-16,-21-4-2 0,-27-2 0 16,-19-2 1-16,-20-8-4 15,-11-5 5-15,-2-11-6 16,0-17-6-16,-8-19-110 16,-15-14-170-16</inkml:trace>
  <inkml:trace contextRef="#ctx0" brushRef="#br0" timeOffset="114544.19">19773 9743 104 0,'-6'4'24'16,"3"-2"-6"-16,2-1-4 16,1 0-3-16,0 1-5 15,0 0-6-15,0-2-2 0,0 3-1 16,4 4 3-16,5 1 3 15,-1 0-1-15,0-2 3 16,-3 0 8-16,-2-2 13 16,-1-2 3-16,-1-2-7 15,-1 0 7-15,0 0 0 16,0 0 0-16,0 1-13 16,0-1-6-16,2 0-3 0,4 0-5 15,5 0 1 1,6 0-1-16,2 0 4 15,8 0-4-15,3 0 3 16,2-1 3-16,4-11-8 0,1-1 5 16,8-3-3-16,3-3 0 15,8 1-2-15,7 0 1 16,1-3 0-16,2 2-1 16,-2 0 1-16,-3 1-1 15,-2 2 3-15,-5-2-3 16,-2 1 0-16,-4-1 1 15,-1 1 0-15,-4-1-1 16,2-1-1-16,-5-4 3 16,2 1-1-16,-1-1-2 15,0-4 2-15,1 2-2 16,1-3 1-16,0 1 2 16,-1-1-3-16,-2 2 3 0,-6 1-3 15,-3 5 0-15,-4 3 1 16,-6 3 1-16,-6 4-2 15,-6 5 2-15,-7 3 0 16,-1 1-4-16,-1 1 6 16,0 0-4-16,2 0 2 15,-1 0-3-15,2-2 3 16,-1 2 0-16,0 0-3 16,-2 0 2-16,3 0-4 15,2 12-2-15,1 20 12 16,0 20 0-16,-2 18 0 15,1 14 0-15,0 7-4 0,1 3-1 16,2 1 0-16,3 3-1 16,5-3 1-16,1 0-2 15,5 1 2-15,1-3-2 16,1-5 3-16,-4-10-2 16,0-9 0-16,1-10 0 15,-4-9 0-15,2-8 1 16,0-9-1-16,-1-8 0 15,-2-8-2-15,-2-8 3 16,2-6-6-16,4-3-2 16,11 0 5-16,14-15 4 15,11-13-2-15,16-14 2 16,8-13-1-16,10-15-3 0,14-12 6 16,2-13-7-16,7-9 6 15,1-10-6-15,-3 0 4 16,-4 4-2-16,-7 13-1 15,-13 19 1-15,-13 18-1 16,-15 20 1-16,-17 14-2 16,-17 9 3-16,-10 10-2 15,-12 7-2-15,-3 0-18 16,-5 6-40-16,-23 13-78 16</inkml:trace>
  <inkml:trace contextRef="#ctx0" brushRef="#br0" timeOffset="115504.14">19956 10363 416 0,'0'0'28'0,"8"0"-32"16,8 0-18-16,15 10 17 15,17 4 4-15,25 5 6 16,22 5-1-16,19 1 9 16,14 6-4-16,1 1-4 15,4 3 2-15,-6 2-6 0,-2-2 2 16,-5-5-5-1,-5-6 5-15,-8-7-5 0,-12-9-1 16,-19-4-2 0,-16-4 3-16,-18 0 0 0,-15 0 2 15,-11 0 0-15,-9 0-1 16,-7 0 2-16,0 0-1 16,0 0 7-16,0 0-4 15,0-3 7-15,-4-6-1 16,-9-9-6-16,-3-7-4 15,0-9 0-15,0-10 1 16,0-13 0-16,-4-15 1 16,-1-22-3-16,-1-16 1 15,1-17 0-15,0-12-5 16,-1-4 1-16,-2 3-5 16,1 10-3-16,-6 15 3 15,-3 17 7-15,3 13 0 0,0 14 3 16,12 8 0-16,8 9 2 15,9 4-2-15,0 5-2 16,1 2 5-16,14 4-4 16,6 4 2-16,0 5-4 15,-2 8 5-15,-1 5-4 16,0 9 1-16,-2 5 0 16,3 3-8-16,7 4 6 15,6 14 4-15,10 4 5 16,18 5-4-16,12 2 2 15,24 4-4-15,24 2 4 16,15-4-1-16,11-1-1 0,6-2-1 16,-3 1 2-16,-2 1-1 15,-4-1-3-15,-15 1 2 16,-17-5-1-16,-19 0 0 16,-18-2 0-16,-16-1 0 15,-10 1 1-15,-5-4-2 16,-7 2 2-16,-6 0-3 15,-5 0-5-15,-9 1-12 16,-6 0-31-16,-10 2-67 16,-5-4-101-16</inkml:trace>
  <inkml:trace contextRef="#ctx0" brushRef="#br0" timeOffset="125032.14">20587 5028 132 0,'2'0'11'0,"0"0"-8"16,-2 0 35-16,1 0 28 16,-1 0 1-16,0 0-24 15,0 0 0-15,0 0-7 0,0 0-5 16,0 0 4-16,0 0-6 15,0 0-5-15,0 0-3 16,-16 0 1-16,-11 7-11 16,-9 0-7-16,-10-3 0 15,-7-4 0-15,-9 0-1 16,-3-10-1-16,-2-10 1 16,2-9-1-16,9-4 0 15,6-8 0-15,11-15-6 16,11-11 4-16,10-14-1 15,12-12 2-15,4-7-2 16,2 1 1-16,0 9-1 0,0 9 1 16,0 15 0-16,6 11 2 15,12 10-3-15,7 4 1 16,10 8 0 0,11 0-6-16,17 1 6 0,12 5-2 15,11 4 1-15,3 6 0 16,-4 7 0-16,-7 10-1 15,-7 0 1-15,-7 14 0 16,-2 17 1-16,-8 9-1 16,-5 9 0-16,-6 5 1 15,-10 10 0-15,-6 7 1 16,-12 9-3-16,-8 9 3 16,-7 3-3-16,-1-2 2 0,-19-6 2 15,-8-11-3-15,-2-11 2 16,-7-9-2-16,-2-10 4 15,-1-6-2 1,-2-3 1-16,2-8 0 0,0-4-3 16,1-2 0-16,2-2-29 15,1 1-69-15,-1 1-33 16</inkml:trace>
  <inkml:trace contextRef="#ctx0" brushRef="#br0" timeOffset="126054.64">20681 7795 241 0,'0'6'70'0,"0"0"-65"15,0 4 40-15,0-5 19 16,0 2-8-16,0-5-3 15,-4 1-7-15,-5-2-3 16,-4 2-23-16,-6 1-3 16,-4-1-6-16,-1-2 0 15,-6-1 1-15,-6 0-4 16,-9 0-6-16,-10 0 5 16,-8 0-6-16,-4-10 2 15,-5-7 1-15,3-6-4 16,3-3 3-16,2-6-2 0,6-9 2 15,1-5-3-15,8-14 0 16,10-9 0-16,11-17-2 16,15-19 1-16,13-11-2 15,3-8-1-15,25 1-2 16,5 17 0-16,0 17-4 16,1 23 6-16,-3 22-1 15,3 14 6-15,3 8-7 16,7 7 8-16,11 5-4 15,13 7-1-15,17-1 5 16,11 4-4-16,8 0 3 16,0 5-1-16,-1 11 1 0,-9 6-1 15,-10 8-1-15,-9 6 2 16,-14 6-2-16,-13 5-1 16,-16 6 1-16,-11 1 3 15,-12 6-3-15,-9 5 4 16,-4 5-3-16,-17 2 5 15,-6-1 4-15,-4-2-5 16,-5-2 1-16,-1 0-4 16,-8-4 4-16,7-8-6 15,3-7 2-15,8-11-14 16,15-11-19-16,12-13-41 16,3-13-95-16,23-27-242 15</inkml:trace>
  <inkml:trace contextRef="#ctx0" brushRef="#br0" timeOffset="127264.15">23683 6038 137 0,'-18'4'255'0,"13"-4"-248"16,2 2 25-16,3-2 20 15,0 0-13-15,-1 0-12 16,1 0-14-16,0 0 1 15,-2 0 2-15,-2 0 3 16,-5 0-3-16,-10 0-14 16,-8 0 2-16,-10 0-4 15,-9-2 4-15,-7-4 0 16,-6-2 3-16,-5-3 2 0,-6-6-3 16,4 3 4-1,5-5-3-15,2-1 4 16,6-1-7-16,0-5 7 15,1 1-6-15,5 0-3 0,9-2 1 16,4 1-2-16,13-1 2 16,3-5-1-16,6-9-3 15,9-9 1-15,3-17-5 16,0-11-2-16,18-7 2 16,3 5 0-16,-1 16-1 15,-5 14 3-15,2 13 3 16,-1 8-1-16,8 1 2 0,7-3-4 15,7-4 3 1,6-1-1-16,2-1-1 16,3 4 0-16,1 2 2 15,3 4 1-15,5 4-2 0,2 2 0 16,-1 6 1-16,2 5-3 16,2 3 5-16,-2 6-7 15,0 1 5-15,-6 0 0 16,-7 13-1-16,-1 5-1 15,-8 8 1-15,-3 8-2 16,-5 7 1-16,-5 10 2 16,-4 11-1-16,-6 3 3 15,-4 8 0-15,-9 6 0 16,-3-2-2-16,0 0 4 16,-5-4-4-16,-14-2 1 15,-6-1-2-15,-9 0 1 16,-3-2 2-16,-5-3-4 0,0-4 4 15,3-6-1-15,2-5-2 16,-4-4-15-16,0-2-45 16,-3-3-72-16,-6-15-194 15</inkml:trace>
  <inkml:trace contextRef="#ctx0" brushRef="#br0" timeOffset="131023.3">18497 5606 488 0,'0'0'12'0,"0"-6"-15"0,0 1 1 15,0-6 2-15,9-6 3 16,14-7-3-16,7-4 0 16,9-5 2-16,12 0-1 15,3-3 0-15,4 1 5 16,0 0-5-16,-3 1 2 15,0 2-1-15,-4 4-2 16,4 0 2-16,1 0-2 16,4-1 2-16,5-1-2 15,-1 0 4-15,0 1-4 16,-1 2 3-16,-1-1-3 16,3 1 3-16,0 2 2 15,3 3-3-15,2 1 3 0,2 3-1 16,4 3 1-16,1-2-2 15,7 3 1-15,7 0-4 16,4 2 3-16,9 0-1 16,-3 3 1-16,-8 0-1 15,-10 2-1-15,-7 5 3 16,-7 2-5-16,-4 0 3 16,-2 0-3-16,-4 4 1 15,-1 7 0-15,5 0 3 16,3 4-4-16,4 1 3 15,5-2 1-15,3 1-4 16,1 0 3-16,-3 2-2 0,-3 0 7 16,-3 2-8-16,-2 1 4 15,5 3-1-15,0 5 0 16,-1 4 0 0,2 1-2-16,-1 4 1 0,-1-1 0 15,1-3 1-15,-2 0-1 16,-4-1 5-16,-3-2-6 15,-6 3 1-15,-4-1 0 16,-5 2 1-16,-3 4 0 16,-1 4 1-16,-3 3 10 15,-2 9-1-15,0 1-3 16,-3 2-7-16,0-3 2 16,-1-3-1-16,-3-4 4 0,-3-10-5 15,-5-9 0-15,-3-6 1 16,-7-9-1-16,-7-3 2 15,-1-5-4 1,-5-3 2-16,-2-2 0 0,0 0-1 16,0 0-1-16,0 4-29 15,-26 6-109-15</inkml:trace>
  <inkml:trace contextRef="#ctx0" brushRef="#br0" timeOffset="150200.72">11271 5286 535 0,'-27'0'29'0,"15"-7"-25"15,7 6 25-15,3 0 21 16,2-1-26-16,0 1-23 15,22-3-5-15,17-5 5 16,13-3-1-16,3-2 3 16,3 0-4-16,-3 0 2 15,-7 3-1-15,-8 0 1 16,-9 3 1-16,-11 4-4 16,-13 2-8-16,-7 2-48 15,-7 11-78-15,-26 11-85 16</inkml:trace>
  <inkml:trace contextRef="#ctx0" brushRef="#br0" timeOffset="150379.25">11352 5385 427 0,'-1'0'30'16,"1"0"-24"-16,0 0 12 16,0 0 10-16,20 0-22 15,11 0 0-15,12-8 6 16,-3-3 0-16,-3 1-7 15,-2 1-4-15,-12 3 0 16,-12 6-20-16,-11 0-80 16,-4 0-188-16</inkml:trace>
  <inkml:trace contextRef="#ctx0" brushRef="#br0" timeOffset="150587.69">11277 5352 369 0,'-12'0'114'0,"4"-2"-111"15,8 2 19-15,0 0 10 16,3 3-18-16,12 22-11 16,3 14 27-16,-3 10 3 15,3 6 1-15,-5-1-18 16,3 1-9-16,-5-4-6 16,0-6 1-16,-1-4-2 15,-1-9-19-15,3-9-34 16,1-15-71-16,5-8-51 0</inkml:trace>
  <inkml:trace contextRef="#ctx0" brushRef="#br0" timeOffset="150878.91">11573 5566 469 0,'0'4'46'16,"-8"14"-41"-16,-3 9 25 15,3 5 19-15,4 1-26 16,4-1-16-16,0-3-6 15,7-3 1-15,17-5-3 16,4-15-1-16,5-6-3 16,-3-18-21-16,-4-17 14 0,-9-7-2 15,-14 1 14-15,-3 0 3 16,-12 5 2-16,-18 7 1 16,-6 6 3-16,-2 10 1 15,4 8 6-15,3 5-8 16,11 0-1-16,7 0-5 15,10 5-6-15,3 8-3 16,13 5-33-16,14-3-59 16,11-10-67-16</inkml:trace>
  <inkml:trace contextRef="#ctx0" brushRef="#br0" timeOffset="151159.54">11787 5567 373 0,'6'11'27'0,"0"3"60"0,-3 3-4 16,2 2-30-16,1 3-19 15,-2 5-23 1,-1 1-6-16,0-7-2 16,0-3 0-16,-3-8-3 0,0-8-1 15,0-2-2-15,0 0-2 16,0-14 4-16,0-15 1 16,0-6-3-16,0 1 5 15,0 7 1-15,0 13-3 16,6 6 2-16,6 4-3 15,1 1 2-15,8-4 0 16,0 6-2-16,2-2-1 0,2 0-13 16,0-3-47-1,-4-5-64-15,1-5-1 16,-7-8-128-16</inkml:trace>
  <inkml:trace contextRef="#ctx0" brushRef="#br0" timeOffset="151527.57">12042 5370 145 0,'0'-54'108'0,"-3"-5"-77"16,0 12 32-16,2 14 11 15,1 17 0-15,0 14-16 16,0 2-33-16,4 19-12 16,11 18 23-16,9 18 15 15,-5 11-19-15,2 4-12 16,-1-3-6-16,-1-8-10 16,-1-9-4-16,-2-9 3 15,-5-9-4-15,-1-13 2 16,-6-8-8-16,-4-6-11 15,0-5-27-15,-1-2 21 16,-23-24-21-16,-9-10-28 0,-7-6 34 16,-2 0 23-16,2 15 15 15,1 14 3-15,5 13 42 16,7 8-6-16,8 24-9 16,7 8 2-16,6 8-5 15,6-4-6-15,6-2-9 16,12-6-5-16,9-8-2 15,0-6 8-15,4-9-8 16,3-8-4-16,2-5-2 16,3-9 7-16,2-22-20 15,-6-9-74-15,-10-8-143 16</inkml:trace>
  <inkml:trace contextRef="#ctx0" brushRef="#br0" timeOffset="152179.81">12666 5578 584 0,'-9'-1'1'15,"6"-3"0"-15,3 4 0 16,0 0 2 0,22 0-4-16,10 0 0 15,4 0 4-15,2 0-2 0,-2 1 1 16,2 6-4-16,-6-3-59 16,-6-1-152-16</inkml:trace>
  <inkml:trace contextRef="#ctx0" brushRef="#br0" timeOffset="152403.23">13028 5316 623 0,'-4'-6'11'0,"4"1"-7"16,3 3-1-16,23-3-1 15,13-4 7-15,9-1-4 16,-3 2-2-16,-4 2-1 16,-5 1-4-16,-12 5-18 15,-14 0-83-15,-10 1-156 16</inkml:trace>
  <inkml:trace contextRef="#ctx0" brushRef="#br0" timeOffset="152552.44">13065 5443 535 0,'-1'2'56'16,"1"-2"-57"-16,0 0-1 16,24 0 0-16,10-7 7 0,8-6-2 15,-2 1-1-15,-4 3 0 16,-10 2-8-16,-12 2-62 16,-11-1-103-16</inkml:trace>
  <inkml:trace contextRef="#ctx0" brushRef="#br0" timeOffset="152756.46">13062 5337 441 0,'-23'0'76'0,"6"0"-59"16,8 11 32-16,3 18-8 15,3 9-1 1,3 7-17-16,0 1-13 16,5-2-4-16,13-2-1 0,1-3-3 15,2-4-2-15,4-6-1 16,0-7-4-16,2-10-36 15,4-12-26-15,-2-9-25 16,-1-29-49-16,-4-9-32 16,-9-4-14-16</inkml:trace>
  <inkml:trace contextRef="#ctx0" brushRef="#br0" timeOffset="152978.87">13277 5510 100 0,'0'-17'233'16,"0"13"-62"-16,0 4-78 16,0 0-39-16,0 6-30 15,1 15-17-15,7 4 6 16,5 4 2-16,1-4-14 15,3-7-2-15,6-4 2 16,-2-9-6-16,-2-5-4 0,-2 0 6 16,-6-2-1-16,-3-8 3 15,-5 0 2-15,0 3 0 16,-3 7 1-16,6 0-1 16,4 0-2-16,5 0-3 15,9 7 5-15,3 0-1 16,2-4-1-16,4-3-25 15,-6-13-80-15,-3-16-107 16</inkml:trace>
  <inkml:trace contextRef="#ctx0" brushRef="#br0" timeOffset="153151.41">13667 5220 571 0,'0'14'1'15,"0"17"14"-15,0 15 52 16,7 8-37-16,4-1-16 15,4 2-6-15,-2-5-3 16,5-5-4-16,3-7 0 16,0-6-4-16,3-10-24 15,-1-15-66-15,-3-7-100 16</inkml:trace>
  <inkml:trace contextRef="#ctx0" brushRef="#br0" timeOffset="153588.24">13987 5279 568 0,'-6'19'22'0,"0"12"-21"16,2 15 15-16,4 13 29 15,0 5-7-15,3 1-29 16,9-2-6-16,4-7-2 16,2-4 0-16,3-12-5 15,4-12-27-15,2-14-44 16,-2-14-31-16,4-21-52 0</inkml:trace>
  <inkml:trace contextRef="#ctx0" brushRef="#br0" timeOffset="153752.79">14142 5573 518 0,'-37'18'8'16,"3"11"19"-16,8 1 29 16,13 1-13-16,10 1-21 15,3-3-14-15,13-1 7 16,20-3-8-16,10-8-8 15,11-7 6-15,4-10-13 16,2-6-42-16,-5-22-49 16,-15-8-92-16</inkml:trace>
  <inkml:trace contextRef="#ctx0" brushRef="#br0" timeOffset="154307.18">14483 5648 446 0,'0'0'37'0,"0"0"-31"0,0 0 22 16,0 0 12-16,0-1-21 15,0 1-10-15,0 0-6 16,0-3 10-16,-15 0 19 16,-3 1-26-16,-1 1 17 15,1 1-4-15,8 0-5 16,4 0-6-16,6 0-1 16,0 0-8-16,3 0-7 15,16 0 3-15,11 0 0 0,3 0-10 16,1 0-11-16,3-12-11 15,-10 2-35 1,0 1 27-16,-11 4 37 16,-8 5 8-16,-5 0-1 0,-3 0 3 15,0 0 30-15,0 0 17 16,0 0-12-16,1 0-27 16,5 1-7-16,9 5-1 15,9-5 1-15,8-1-8 16,9-10-7-16,2-16-2 15,-5-3-24-15,-6 2 7 16,-14 9 21-16,-9 9 10 0,-6 6 0 16,-3 3 15-1,0 7 32-15,-20 18-2 16,-5 11-25-16,-2 2-2 16,9-5-3-16,7-7 0 0,11-2-6 15,1-2-12-15,23-1 3 16,7-1-2-16,3-4-1 15,-1-5 2-15,-8-5-5 16,-7-2-15-16,-12-4-10 16,-6 0 12-16,-6 0 22 15,-16 0-1-15,-2-7-14 16,6-1-10-16,14-6-27 16,4-7-41-16,15-8-196 0</inkml:trace>
  <inkml:trace contextRef="#ctx0" brushRef="#br0" timeOffset="154573.47">15101 5588 112 0,'-9'12'457'16,"-11"5"-447"-16,1 5 44 15,8 1-15-15,9-1-14 16,2-4-23-16,18-4-3 16,15-10-4-16,7-4-17 15,3-21-19-15,-6-13-23 16,-11-3-6-16,-11-3 26 15,-14 7 40-15,-1 3 8 16,-15 5 29-16,-15 11 28 16,-5 7 10-16,-5 7-30 15,8 0-18-15,11 9-18 16,8 9-5-16,13 1-3 0,10 4-7 16,23-4-29-16,13-9-85 15,5-10-80-15</inkml:trace>
  <inkml:trace contextRef="#ctx0" brushRef="#br0" timeOffset="154832.76">15353 5545 432 0,'1'0'57'16,"4"0"-4"-16,2 0-21 15,2 0 3-15,8 4-20 16,-2 6-9-16,-1 1-4 16,-3-4-1-16,-4-2-4 15,-4-3-6-15,5-2 2 16,-1 0 6-16,8-13 2 15,7-9 3-15,2-4-4 0,1 2 5 16,-3 9 4-16,1 8 1 16,3 5 6-16,-3 2-6 15,-2 4 9-15,-1 9-6 16,0 2-7-16,2 1-3 16,-2-1-1-16,7-1-4 15,3-7-27-15,-4-6-107 16,1-1-408-16</inkml:trace>
  <inkml:trace contextRef="#ctx0" brushRef="#br0" timeOffset="159872.29">6195 6968 228 0,'0'-12'17'16,"-13"-3"12"-16,2 1 41 15,5 5-12-15,0 2-13 16,2 2-7-16,-1 0 0 15,1 1 4-15,-2 4-3 16,0 0-9-16,-3 0 1 16,-6 0-9-16,-4 20-15 15,-3 19-6-15,-2 7 1 16,4 4 1-16,7 1 4 16,4-3-7-16,4 9 3 0,5 3-1 15,0-3 2-15,0-3-3 16,17-9-1-16,8-5-2 15,5-3 3-15,7-10-3 16,5-6 1-16,-2-11 0 16,4-6-2-16,1-4-2 15,-1-4 1-15,-7-15-3 16,0-2 1-16,-9-5 5 16,-5-4 2-16,-4-5-1 15,-7-5 2-15,-2-8-4 16,-10-2 4-16,0-5 0 15,-13-5 0-15,-11 1-1 16,-7 7 0-16,-2 4 3 0,-2 12 1 16,2 7 0-16,3 5 4 15,6 6 0-15,3 6-2 16,6 5 0-16,-1 2-3 16,-2 3-2-16,0 0-5 15,-7 2 0-15,-2 0-4 16,-1 5-10-16,1 10-18 15,6 1-15-15,12 3-29 16,9-6-43-16,2-4-91 16</inkml:trace>
  <inkml:trace contextRef="#ctx0" brushRef="#br0" timeOffset="160479.34">6996 6650 410 0,'-18'-11'29'16,"-1"1"-18"-16,4 5 47 15,9 3 5-15,0 2-16 0,2 0-19 16,-2 0-3-16,-7 0-13 16,-9 28-5-16,-4 20-4 15,-9 18 6 1,4 14 3-16,1 5 2 0,10-1 0 15,9-1 0-15,11-5-9 16,0-6-1-16,11-5-1 16,15-5 0-16,7-8-2 15,8-4 1-15,1-4-1 16,6-7-2-16,-5-6 2 16,-7-5 0-16,-8-8-1 15,-13-4-14-15,0-3-16 16,-7-4-12-16,-1 0-9 0,-4-8-88 15,-3-1-255 1</inkml:trace>
  <inkml:trace contextRef="#ctx0" brushRef="#br0" timeOffset="161295.18">7194 6902 397 0,'-11'-5'98'16,"-1"-4"-70"-16,8 7 46 16,1 0-11-16,3 2-22 15,0 0-28-15,3-6-8 16,26-4-6-16,10-2 7 15,2-6 8-15,7 1-4 16,-2 5-6-16,-1 2-4 0,0 2 2 16,-7 5-3-16,-9-1 2 15,-7 3-9-15,-11 1-43 16,-11 0-48-16,-2 16-88 16</inkml:trace>
  <inkml:trace contextRef="#ctx0" brushRef="#br0" timeOffset="161528.54">7209 7112 543 0,'3'0'48'0,"10"-3"-53"16,16-8 5-16,7-5 28 15,8-1-1-15,8 3-15 16,-2 2-9-1,-3 3 1-15,-9 1-1 0,-10 4-3 16,-13 4 0-16,-6 0-1 16,-9 0-16-16,0 0-22 15,-23 0-26-15,-15 9-106 16</inkml:trace>
  <inkml:trace contextRef="#ctx0" brushRef="#br0" timeOffset="161955.4">7190 6884 438 0,'0'0'54'0,"0"0"-36"16,0 11 21-16,-1 21 3 0,-1 17 1 16,2 11-19-16,0 4-9 15,0 1-10-15,7-5-1 16,5-7 0-16,0-10-1 15,2-15-3-15,-4-7 1 16,-4-6 0-16,0-5-2 16,0-3 4-16,0-1-3 15,4 0 0-15,7 0-3 0,5-4 3 16,7-2 1-16,15 0-2 16,9 0 5-1,3-13 2-15,0 1 0 16,-2 1-2-16,-12 2-2 0,-9 3-1 15,-10 3 0-15,-11 2-1 16,-8 1-1-16,-4 0 3 16,0 0-1-16,0 0 9 15,0 0 13-15,0 0-2 16,0 0-17-16,0 0-2 16,0 0-3-16,0 0-15 15,0 0-40-15,7-4-57 16,5-16-127-16</inkml:trace>
  <inkml:trace contextRef="#ctx0" brushRef="#br0" timeOffset="162435.63">7914 7002 598 0,'-33'0'29'0,"8"0"-29"16,14 0 38-16,7 0 6 16,4 0-25-16,0 0-19 15,3 9-11-15,15 0 10 16,5 3-1-16,0-8-2 16,-8 1-9-16,-4-5 2 15,-6 0 5-15,-5 0 5 0,0 0 6 16,-3 0 2-16,-16 0 8 15,-5-5 2-15,3 2 4 16,-1 2 0-16,-1 1 3 16,4 0-5-16,3 0-9 15,4 0-3-15,4 0-4 16,7 0-2-16,1 0-4 16,0 2-1-16,13 3-5 15,4-3 3-15,5 3-2 16,-4-5-2-16,-8 0 1 15,-5 0 6-15,-5 0 3 16,0 0 0-16,0-7 6 16,-11-7-7-16,-2 1 2 0,2 5 1 15,2 4 2-15,1 2-3 16,5 2 1-16,3-1-6 16,3-2-56-16,25-5-152 15</inkml:trace>
  <inkml:trace contextRef="#ctx0" brushRef="#br0" timeOffset="163223.51">8236 6977 468 0,'-12'0'28'16,"7"0"27"-16,2 0 10 15,3 0-14-15,0 0-34 16,0 0-17-16,11 0 0 16,17 0-3-16,15-5 7 15,8-9-4-15,-1-1 9 16,-3-5-8-16,-3-1-1 0,-7-3 3 16,-2-3-3-16,-9-3 3 15,-9 0-3-15,-7-1 5 16,-8 2-5-1,-2-2 3-15,-12 1-2 0,-11 2 0 16,-8 3 1-16,0 5-1 16,-6 7-3-16,4 4 6 15,5 6 2-15,7 3 3 16,5 0 13-16,0 9-8 16,0 23-15-16,1 12 5 15,-4 13-1-15,10 6-2 16,1 5 3-16,3 3 3 15,5 6 4-15,0 2 1 0,0-4-6 16,8-4 2-16,6-3-4 16,-1-14-1-1,-1-5-3-15,-1-13 0 16,-4-10 1-16,-4-10-2 0,-2-9 1 16,-1-3-1-16,0-4-9 15,0 0-23-15,-16 0-13 16,-12 0-56-16,-8 0-72 15,-4-15-33-15</inkml:trace>
  <inkml:trace contextRef="#ctx0" brushRef="#br0" timeOffset="163427.99">8067 7371 399 0,'-4'-3'46'0,"4"2"2"16,4-5-21-16,27-5-12 16,16-4 26-16,14-6 2 15,0 4-20 1,-6 3-1-16,-3 6-7 0,-10 5-13 15,-1 3 0-15,-8 0-1 16,-10 0 1-16,-6 0-2 16,-11 0 1-16,-1 0-4 15,2 0-2-15,5 0-16 16,10 0-29-16,8-15-65 16,3-11-335-16</inkml:trace>
  <inkml:trace contextRef="#ctx0" brushRef="#br0" timeOffset="163756.1">8906 6586 641 0,'-3'-5'27'16,"3"5"-32"-16,19 0-3 16,18 16 22-16,8 22 23 15,7 16-17-15,-6 16 5 16,-13 12-6-16,-12 7 5 16,-11 3-11-16,-10 0-6 15,0-7-3-15,-19-10 1 0,-8-11-3 16,-3-14 0-16,2-13-1 15,3-10-2-15,7-14-3 16,6-10-45-16,6-3-69 16,6-23-186-16</inkml:trace>
  <inkml:trace contextRef="#ctx0" brushRef="#br0" timeOffset="166963.01">7305 8009 378 0,'0'-7'22'15,"0"1"-5"-15,0 4 34 16,0 2 15-16,0 0-15 16,0 0-18-16,0 0 1 15,-8 0 8-15,-6 12-30 16,1 9-8-16,3 3 0 0,4-1 1 16,3-5 0-1,3 1-3-15,6 0-2 16,13 5 0-16,11 1 1 15,2-2-2-15,2 1 2 0,-4-2-1 16,-4-1 1-16,-6-7-1 16,-11-4 0-16,-6-3-2 15,-3-3 3-15,-3 10 0 16,-23 3 1-16,-6 2 2 16,-1-1-6-16,0-8-16 15,6-10-19-15,4 0-23 16,1-26-99-16,2-13-191 15</inkml:trace>
  <inkml:trace contextRef="#ctx0" brushRef="#br0" timeOffset="167124.59">7235 7952 565 0,'0'0'12'0,"0"0"-11"15,1 0 7-15,5 0 2 16,13 2-11-16,10 4-5 15,19-3 7-15,10-3-25 16,3 0-94-16,0-17-221 16</inkml:trace>
  <inkml:trace contextRef="#ctx0" brushRef="#br0" timeOffset="169094.75">8247 7942 216 0,'-3'0'12'0,"0"0"24"16,2-4 17-16,1 2-20 15,0 2-15-15,0-1-6 16,0 1 9-16,0 0 1 16,0 0-1-16,0 0-7 15,0-1-5-15,4-5-7 16,16-2-1-16,11 0 2 15,0 0-1-15,2 8-2 16,1 0 4-16,-10 12-5 16,-3 16-1-16,-10 11 7 15,-11 6-3-15,0 6-4 16,-17-5-5-16,-8-3 8 0,1-9-1 16,0-7 3-16,8-8-8 15,3-9 9-15,5-6-1 16,8-1 12-1,0-3 8-15,0 0-8 0,0 0-14 16,0 0-7-16,16 0 2 16,4-4 8-16,2-3-3 15,5 3 1-15,-5-2-2 16,2 4 2-16,-2-4-2 16,-4 6 1-16,-3 0 0 15,-2 0-1-15,-4 0-1 16,-3 0-30-16,-3-2-60 0,-3-6-90 15</inkml:trace>
  <inkml:trace contextRef="#ctx0" brushRef="#br0" timeOffset="169479.34">8548 7936 421 0,'-19'0'54'0,"3"2"-48"15,2 11 25-15,5 3 12 16,6 9-15-16,3 3-20 16,0 6 0-16,9-2-3 15,9-3-1-15,7-1-3 0,4-3 2 16,-1-4-5-16,0-3 1 16,-1-10 0-16,-6-5-7 15,-6-3-8 1,-3-7 5-16,-5-15 10 0,-3-8-1 15,-4-4 6-15,0-3-2 16,-4 0 0-16,-14 1 0 16,0 6-2-16,-3 4 6 15,-1 9 2-15,0 3 4 16,5 5-3-16,0 6-3 16,5 1-5-16,1 2-1 15,1 0-7-15,7 0 2 0,3 6-25 16,0 2-37-16,0-1-29 15,6-7-126 1</inkml:trace>
  <inkml:trace contextRef="#ctx0" brushRef="#br0" timeOffset="170515.91">8432 7976 443 0,'-25'7'20'0,"3"2"-20"15,6 3 13-15,5 8 14 16,5 4-6-16,4 7-15 16,2-1-3-16,6-1-3 15,18-4-3-15,7-4 6 16,7-7-5-16,3-8-4 15,-1-6-20-15,-2-4-9 0,-12-14 7 16,-8-5 9-16,-10-3 14 16,-8 1 9-16,0-2 2 15,-11 2 20-15,-7 7 10 16,-8 4 6-16,0 6 6 16,0 7-13-16,3 1-14 15,4 0-4-15,4 11-14 16,5 11-4-16,8 4 3 15,2 6 0-15,5-4-4 16,21-4 1-16,6-7-1 16,2-10 0-16,3-7-2 15,-10 0-8-15,-3-16 4 16,-10-12 3-16,-8-8 5 0,-6-3 1 16,0 3 1-16,-17 4-1 15,-6 7 0-15,2 8-1 16,-4 8 2-1,1 7 1-15,3 2-5 0,5 0-6 16,7 15-4-16,9 8-29 16,0 1-58-16,21-2-18 15</inkml:trace>
  <inkml:trace contextRef="#ctx0" brushRef="#br0" timeOffset="170879.94">8898 7920 456 0,'0'-1'75'15,"3"1"-73"-15,5 0 1 0,8 0-5 16,5 12 7-16,4 9 1 16,-1 10-5-16,-8 3 6 15,-8 5-4-15,-8 3 0 16,-2-2 0-16,-17 2-1 15,-3-11 2-15,-1-8-2 16,6-10 2-16,1-7 0 16,5-5 14-16,3-1 2 15,8 0 1-15,0 0-10 0,0 0-6 16,3-1-3-16,16-9-2 16,4 0-1-16,5 1 1 15,-1 4 0 1,1 1-2-16,1 3 3 0,-4 1-2 15,-1-3 2-15,-2 0-2 16,-1-3-22-16,-5-4-53 16,-7-6-80-16</inkml:trace>
  <inkml:trace contextRef="#ctx0" brushRef="#br0" timeOffset="171024.25">9209 8052 452 0,'0'0'62'16,"0"0"-61"-16,0 2-1 16,7 3-8-16,10-4-3 0,4-1-51 15,2 0-204-15</inkml:trace>
  <inkml:trace contextRef="#ctx0" brushRef="#br0" timeOffset="171204.77">9309 7882 559 0,'-12'10'-4'0,"6"8"11"15,5 8 0-15,1 8-1 16,0 4-6-16,0 1 2 16,7 0 1-16,5-1-7 15,3-8-50-15,-1-4-37 0,0-14-148 16</inkml:trace>
  <inkml:trace contextRef="#ctx0" brushRef="#br0" timeOffset="171519.24">9500 7867 449 0,'-15'0'124'0,"1"11"-122"15,3 13 21-15,5 6-1 16,6 9-4-16,0 0-14 15,17-1-1-15,11-6 0 16,1-8-2-16,4-9 0 0,-5-9-6 16,1-6-9-16,-9-5-3 15,-4-20-6-15,-8-8 12 16,-8-5 11-16,-3 2 0 16,-21 0 4-16,-7 5-1 15,-3 5-1-15,-2 6 10 16,-2 8 6-16,6 5-1 15,4 7-12-15,8 0-6 16,9 3-1-16,9 13-4 16,2 5-40-16,18-4-59 15,12-6-81-15</inkml:trace>
  <inkml:trace contextRef="#ctx0" brushRef="#br0" timeOffset="171899.4">9664 7701 524 0,'-30'-9'12'0,"8"2"8"16,10 7 32-16,4 0-21 16,2 0-16-16,6 0-12 15,0 18-7-15,0 4 3 16,0 6 2-16,6-3-2 15,15-7-2-15,1-4 2 0,4-7-5 16,-2-5-3-16,-4-2-2 16,-3 0-6-16,-7-6 10 15,-4-8 3-15,-3 0 4 16,-1 4 1-16,-2 4 2 16,0 4 9-16,0 2 0 15,0 0 0-15,1 0-7 16,3 10-6-16,-1 10 0 15,3 10 13-15,2-3-7 16,-3 1-2-16,1-1-2 16,1 0-1-16,-1 0-15 15,0-7-84-15,-2-7-106 16</inkml:trace>
  <inkml:trace contextRef="#ctx0" brushRef="#br0" timeOffset="177984.46">3060 9202 54 0</inkml:trace>
  <inkml:trace contextRef="#ctx0" brushRef="#br0" timeOffset="180359.09">2551 6313 127 0,'-6'10'104'0,"0"-6"-94"16,6-4 0-16,0 0 26 15,0 0 0-15,0 0-7 0,0 0 3 16,0 0 13-16,0 0 1 16,0 0-4-16,0 0-5 15,0 0-15-15,0 0-7 16,0 0-8-16,0 0-5 16,0 0 2-16,0 0-3 15,3 0-1-15,7 0 3 16,1 0-1-16,5 0 6 15,-4 0 1-15,1 0 1 16,1 0-8-16,-2 0 1 16,7-2-2-16,3 0-1 15,1 1 4-15,2 0-4 0,-4 0 1 16,4-2-3-16,-1 0 5 16,-3 3-4-16,3-1 2 15,-2-1-1-15,6 2 0 16,-5-1 2-16,8 0-3 15,-1-1 2-15,8 1 0 16,0-2-3-16,-4 0 3 16,5-2 0-16,-8 1-1 15,3 1 2-15,-4 1-3 16,-8 2 2-16,-1 0-2 16,2 0 1-16,0 0 2 15,4 2-3-15,6 2 1 16,-2 0 0-16,5 0 1 0,2 0-1 15,0 2 0-15,-1-2 0 16,-3 0 0-16,-1 1 1 16,-2 1-1-16,2 1-1 15,0-1 2-15,-5 1-3 16,5 0 3-16,-2-2 0 16,5 0-2-16,7-4 1 15,-6-1 1-15,-1 0 1 16,0 0-2-16,-1 0-1 15,-3 0 2-15,-5-4 1 16,1 1-2-16,0 0-2 16,7 0 4-16,2 1-1 0,1 0-4 15,4-1 3-15,6-1 0 16,1 2 0-16,0-1 0 16,0-1 3-16,-9 4-4 15,-2 0 1-15,-4 0 0 16,-6 0 0-16,2 0 0 15,3 0 2-15,1 0-2 16,4 0-1-16,5 0 1 16,-5 0-1-16,7 0 2 15,-6 0 0-15,-2 1-2 16,-1 2 1-16,-3-2-1 16,-4 1 2-16,3-1-1 15,-6 0-1-15,4 1 2 0,1-2-1 16,4 0 1-16,2 0-1 15,3 0-1-15,-4 0 2 16,-2 0 1-16,-1 0-3 16,-5 0 1-16,-1 0 0 15,4 0-1-15,-4 0 1 16,7 0 0-16,2 0 0 16,3 0 0-16,5-4 1 15,0-3 0-15,2 0-1 16,0 0-1-16,0 1 3 15,-1 5-2-15,-2-2 0 16,2 3-1-16,-7 0 2 0,0 0 0 16,-3 0-2-16,-4 0 3 15,2 0-5-15,2 0 6 16,3 0-4 0,4 0 1-16,4-1 1 0,5-2 0 15,1 0-3-15,0 2 2 16,-5-1 2-16,-3 2-4 15,-1 0 3-15,-1 0 0 16,-6 0-3-16,-1 0 4 16,3 2-4-16,-3 0 3 15,5 0 0-15,4-2-1 16,1 0 1-16,5 0-1 16,-2 0 1-16,-1 0-1 0,-4 0-2 15,-2-2 4-15,-2 2-2 16,-2 0 1-16,7 0-2 15,3-1 0 1,3-2 3-16,7 2-2 0,-1-3 2 16,-2 0-1-16,0-1-2 15,-8 3 2-15,-3 2 2 16,-6 0-3-16,-2 0 0 16,-3 0 1-16,-3 0-2 15,0 0 2-15,-3 2-3 16,2 1 4-16,2 0-2 15,1 0 1-15,-4-1-2 0,3 1 1 16,-5 1 1-16,-3-1-2 16,4 0 2-1,-3 1 0-15,0-1-1 16,-2 0 0-16,-4-1-1 0,-3 1 0 16,1-1 1-16,-3-1 1 15,1 0 0-15,4-1-1 16,6 0 0-16,7 0 0 15,6 0 1-15,8 0 0 16,0 0-1-16,2 0 0 16,-6-2-1-16,-9 2 3 15,-11 0-2-15,-4 0-1 16,-10 0 2-16,-3 0-1 0,-1 0 0 16,-1 0-1-16,-1 0 3 15,0 0-3 1,0 0 1-16,0 0 0 15,-9 2-3-15,-37 28-24 0,-33 6-157 16</inkml:trace>
  <inkml:trace contextRef="#ctx0" brushRef="#br0" timeOffset="182148.84">11302 6227 485 0,'-16'0'19'16,"5"-4"19"-16,11 3 21 16,0 1-18-16,0-1-22 0,6 0-12 15,21-3-10-15,13-5 7 16,8-2-2-16,4-1 1 15,-7 0 1-15,-11 4-6 16,-7 5 5-16,-16 3-18 16,-11 0-29-16,0 21-83 15,-33 6-117-15</inkml:trace>
  <inkml:trace contextRef="#ctx0" brushRef="#br0" timeOffset="182320.39">11316 6411 335 0,'1'2'141'16,"6"-2"-143"-16,4 0-5 16,9 0 10-16,13-4 10 15,8-8-9-15,5 3 0 16,-11 2-2-16,-12 3-4 16,-14 4-19-16,-9 0-96 15,-29 0-175-15</inkml:trace>
  <inkml:trace contextRef="#ctx0" brushRef="#br0" timeOffset="182578.7">11202 6320 410 0,'-10'-4'24'0,"7"1"-5"16,3 3 28-16,0 0-9 0,0 5-17 16,0 23-21-16,9 15 18 15,0 11 19-15,-2 7-17 16,2-2-4-1,4-9-2-15,-2-9-7 0,2-10-3 16,-2-13-2-16,-4-7 0 16,1-1-4-16,3-3 1 15,6 0-2-15,8-2 4 16,13-3 0-16,12-2 2 16,8 0 2-16,6-7-3 15,3-8-12-15,-3-2-58 16,-9-3-81-16</inkml:trace>
  <inkml:trace contextRef="#ctx0" brushRef="#br0" timeOffset="182980.31">11837 6114 624 0,'-14'24'8'16,"10"16"-11"-16,2 17 8 15,2 5 13-15,6 4 4 16,16-8-15-16,3-8-3 16,0-6-2-16,-4-13 0 15,-8-9-1-15,-6-9-9 0,-7-8-6 16,0-5-12-16,-1 0 9 16,-22 0-9-1,-8-8-14-15,-3-9 35 16,1-2 8-16,2 1-4 0,7 7 7 15,5 8 11-15,2 3 26 16,1 8-27-16,1 20-14 16,3 10 1-16,5 5 3 15,7-2-2-15,0-2 0 16,4-7 2-16,11-8 3 16,0-9-1-16,3-5-4 15,3-9-5-15,4-1 3 0,10-9-2 16,4-23-23-16,-3-13-50 15,-6-1-226 1</inkml:trace>
  <inkml:trace contextRef="#ctx0" brushRef="#br0" timeOffset="184600.1">12014 6470 551 0,'-22'23'5'0,"7"5"-3"15,7 7 11-15,6 4 13 16,2 1-17-16,4-2-4 0,9-5-1 16,5-8-3-16,-5-10-4 15,-5-8 1-15,-2-7-15 16,-2 0-1-1,1-15 7-15,1-20 20 0,1-11-6 16,2-4-4-16,1 3 4 16,0 12-3-16,0 12 0 15,0 11-1-15,-1 11-2 16,6 1 2-16,-1 1-2 16,3 16 4-16,-2 9 1 15,1-3 3-15,-3 0 2 16,-4-5-4-16,-5-8-3 0,-1-4 1 15,-2-6-2-15,1 0-1 16,2 0 3-16,2-6-3 16,3-5 8-1,-2 0-6-15,-2 4 0 0,-3 7-1 16,2 0 0-16,2 3-5 16,5 12 8-16,3 3 3 15,2-1-2-15,3-5-2 16,1-6-1-16,6-6-9 15,1-3-7-15,-2-19-42 16,-6 2 13-16,-10 4 12 16,-6 7 26-16,-3 9 17 15,0 0 37-15,0 0 3 0,0 0-16 16,0 0-15-16,2 0-10 16,-1 0-8-1,8 0-3-15,0 0-4 16,0-5 12-16,-3-2 0 0,-3-3-1 15,-3-1 1-15,-9 0 4 16,-18 1-5-16,-4 7 0 16,-2 3-3-16,5 0-3 15,11 0 1-15,11 0 1 16,6 0 1-16,17 0-19 16,19 0 2-16,16-2 11 15,4-11 3-15,-4 3-4 0,-8 8-2 16,-12 2 4-16,-8 0 3 15,-9 9-1 1,-5 0 8-16,-5 2 4 16,-1-4 5-16,1 0-8 0,-2 1-4 15,6-2-4-15,4 1 1 16,1-3-1-16,4-2 0 16,-6 1 1-16,2 1 0 15,1 5-2-15,2 2 1 16,1 6-13-16,-1-4-47 15,-1-8-125-15</inkml:trace>
  <inkml:trace contextRef="#ctx0" brushRef="#br0" timeOffset="184952.15">12959 6168 599 0,'-11'0'50'0,"8"0"-49"16,3 9 9-16,0 25-3 15,7 16 19-15,11 11-4 16,7-2-20-16,2-6 2 16,1-6-4-16,-4-10 0 15,-7-9-17-15,-7-13-26 16,-8-8-30-16,-2-7-30 16,-5-12 27-16,-21-15-113 15,-9-5 57-15,-4 6 181 16,-4 8 97-16,5 12-33 15,5 6 17-15,5 5-47 16,9 18-40-16,6 11-11 0,9 7-10 16,4 4-4-16,0-2-12 15,19-6-4-15,11-6-2 16,5-9 2-16,9-11-5 16,8-11-1-16,4-16-30 15,-5-24-60-15,-14-12-222 16</inkml:trace>
  <inkml:trace contextRef="#ctx0" brushRef="#br0" timeOffset="185100.75">13310 6417 409 0,'1'1'227'16,"4"2"-229"-16,12 1-7 0,13 2 11 15,14-1 1-15,12 0-2 16,10-5-10-16,-1 0-106 15,-8 0-130-15</inkml:trace>
  <inkml:trace contextRef="#ctx0" brushRef="#br0" timeOffset="185329.14">13776 6131 535 0,'-5'36'84'0,"5"15"-86"16,0 23 14-16,5 7 29 16,16 2-3-16,-2-5-20 15,-1-6-15-15,0-8-2 16,-5-14 0-16,0-11 0 16,-1-13-36-16,8-19-55 15,1-8-86-15,3-39-197 16</inkml:trace>
  <inkml:trace contextRef="#ctx0" brushRef="#br0" timeOffset="185528.61">14203 6247 550 0,'-36'14'-2'16,"-10"21"29"-16,-6 10-4 0,-3 7 6 16,5 1-20-16,12-4 1 15,10-8 13-15,14-6-7 16,11-9 2-1,3-5-8-15,6-1-1 0,21-5-5 16,15-4-9-16,15-8 8 16,13-3-1-16,2-14-49 15,-3-14-49-15,-11-7-130 16</inkml:trace>
  <inkml:trace contextRef="#ctx0" brushRef="#br0" timeOffset="186015.31">14348 6470 535 0,'-36'5'67'0,"-4"12"-57"15,7 9 22-15,12-1 11 16,12 3-27-16,9 1-10 16,7-2-6-16,18-4-6 15,4-5 4-15,3-9-13 16,-6-9-2-16,-3-6-12 16,-8-24 11-16,-7-9 20 15,-6-4 3-15,-2 8 0 16,0 11 39-16,0 12 9 15,-2 7-13-15,2 5-6 16,0 0-28-16,0 2-14 16,22 16 3-16,9 3 9 15,7-2-2-15,1-2-12 0,-2-10-40 16,-4-7-38 0,-3-13-33-16,-8-14-39 15,-10-4 25-15,-3 10 142 16,-6 11 96-16,-3 6 33 0,0 4-48 15,0 0-33-15,0 17-40 16,1 11 2-16,2 8 3 16,3-1-16-16,2-9-4 15,-2-9 0-15,0-10-12 16,-5-7 1-16,2 0 3 16,6-21 4-16,2-17 9 15,8-8-4-15,2-5 5 0,0 11-2 16,3 8-3-16,-4 11-1 15,1 10-1 1,-1 4-2-16,-3 3-21 16,3 2-104-16,-1 1-82 0,-3 0-35 15</inkml:trace>
  <inkml:trace contextRef="#ctx0" brushRef="#br0" timeOffset="186227.74">14943 6323 345 0,'0'-6'125'15,"0"0"-56"-15,0 6 15 16,0 0-57-16,5 11-16 15,10 27-1-15,4 24 40 16,-1 15-20-16,0 9-17 16,-2 3-3-16,2-4-4 15,0-3-4-15,0-8-1 0,-8-10-1 16,0-16-4 0,-5-17-13-16,-5-14-16 15,0-17-22-15,0-18 17 0,-2-35-93 16,-2-29-36-16,1-27 7 15,3-19 50-15</inkml:trace>
  <inkml:trace contextRef="#ctx0" brushRef="#br0" timeOffset="186415.39">15104 6331 313 0,'14'-70'160'0,"1"25"-64"15,7 20-25-15,3 12-33 16,3 13-23-16,2 0-7 16,-2 26 1-16,-9 12-3 15,-11 9-2-15,-8 6-5 16,-16 1 6-16,-23-4 2 15,-11-6-1-15,-4-12 0 16,6-12-1-16,14-10-1 0,12-10-2 16,14 0-3-16,8-3-6 15,15-15-23-15,30-4-36 16,7-2-103-16</inkml:trace>
  <inkml:trace contextRef="#ctx0" brushRef="#br0" timeOffset="186540.06">15474 6521 778 0,'0'0'17'0,"0"0"14"16,0 0-15-16,0 0-5 15,0 3-11-15,4 1-4 16,2 3-36-16,-6-6-138 16</inkml:trace>
  <inkml:trace contextRef="#ctx0" brushRef="#br0" timeOffset="190884.02">6192 9686 579 0,'-12'-8'22'15,"-6"1"-14"-15,14 7 13 16,-2 0 26-16,3 0-4 0,-3 0-25 16,0 0-6-16,-3 0-5 15,-3 8-1-15,-9 12-1 16,-4 16-3-16,-3 14-4 15,-2 14 4-15,9 11-2 16,2 2 2-16,8 0-4 16,7-9 4-16,4-6-4 15,10-10 2-15,18-6-1 16,10-5 0-16,5-10 0 16,5-8 3-16,1-9-3 15,4-9 1-15,2-5-3 16,0-9-8-16,0-23-5 15,-5-13-3-15,-6-9 13 0,-9-8 4 16,-7-4 0-16,-11-4 3 16,-4-5-1-16,-10-3 3 15,-3 5-3-15,-5 9 1 16,-20 11 1-16,-11 14 1 16,-11 10 1-16,-14 9 4 15,-8 14 0-15,-1 6-2 16,-3 13-1-16,9 15-5 15,12 4 2-15,16-3-8 16,21-1 2-16,15 0-28 16,25-5-59-16,20-16-83 15</inkml:trace>
  <inkml:trace contextRef="#ctx0" brushRef="#br0" timeOffset="191404.5">7090 9279 517 0,'-9'-7'21'16,"-3"5"-17"-16,0 2 16 16,0 2 10-16,-5 23-8 0,-3 18-12 15,-2 21-5-15,1 14 18 16,4 12-4 0,4 9-5-16,4 8-4 15,2 4-2-15,4-1-1 0,3-6-5 16,0-14 0-16,12-12 1 15,12-14-1-15,4-12-1 16,6-9 0-16,0-7-3 16,2-9 1-16,0-8-14 15,-5-9-45-15,-11-10-105 16</inkml:trace>
  <inkml:trace contextRef="#ctx0" brushRef="#br0" timeOffset="192019.86">7263 9689 588 0,'0'-7'25'16,"0"6"-20"-16,0 1 20 16,6 0-4-16,12 1-8 15,13 25-13-15,9 16 21 16,4 16 8-16,2 15-10 16,-8 6-13-16,-3 1-1 15,-3-9-2-15,-3-12 0 16,-6-17-2-16,-3-15 1 15,-8-11-1-15,-8-9 0 0,-2-7-2 16,2 0 3-16,8-24 4 16,5-29-3-16,2-24-2 15,-3-18 1-15,-1-13-1 16,-4 0-1-16,-1 5 1 16,-7 19 1-16,-3 17 0 15,0 21-1-15,0 18-4 16,0 12 5-16,0 8 0 15,0 7-4-15,0 1 3 16,0 0-10-16,0 0-31 16,15 11-69-16,10 8-19 15,5-4-265-15</inkml:trace>
  <inkml:trace contextRef="#ctx0" brushRef="#br0" timeOffset="192203.86">8076 9774 709 0,'-22'0'2'16,"10"0"6"-16,9 0 14 16,3 0-8-16,0 0-17 15,21 0-56-15,7 0-73 16,3-3-221-16</inkml:trace>
  <inkml:trace contextRef="#ctx0" brushRef="#br0" timeOffset="192543.59">8180 9493 619 0,'-10'-6'6'0,"10"5"20"15,0 1 17-15,5-4-18 16,23 0-23-16,16-5 0 15,10-5 4-15,3 3 2 16,-1-3-3-16,-2 5-4 16,-8 3-2-16,-6 2 3 15,-9 4-14-15,-14 0-43 16,-14 10-53-16,-3 9-83 16</inkml:trace>
  <inkml:trace contextRef="#ctx0" brushRef="#br0" timeOffset="192743.69">8247 9768 559 0,'0'0'5'0,"29"0"-18"0,17-5 24 16,17-7 22-16,9-2-16 16,-3 3-10-16,-8 2-6 15,-12 2 1-15,-13 4 1 16,-15 3-5-16,-13 0-16 15,-8 0-29-15,-11 1-22 16,-24 9-20-16,-8 0-110 16</inkml:trace>
  <inkml:trace contextRef="#ctx0" brushRef="#br0" timeOffset="193102.76">8136 9585 465 0,'0'0'18'16,"0"0"-1"-16,0 0 22 16,0 0 0-16,0 16-21 15,1 23 13-15,4 15 14 16,-5 10-21-16,0 6-1 16,0-5-11-16,3-7-6 15,1-8 1-15,2-11-4 16,3-12-3-16,2-8 1 0,3-5-1 15,3-4 0 1,10 0-1-16,8-2 3 16,13-2 0-16,7-4 0 0,6-2 2 15,0 0-2-15,-3 0-1 16,-7 0-1-16,-10-2 1 16,-8-3-1-16,-10 1-1 15,-10 2-4-15,-7 0-2 16,-6 2-18-16,3-3-23 15,-3-8-8-15,0-11-66 16</inkml:trace>
  <inkml:trace contextRef="#ctx0" brushRef="#br0" timeOffset="193487.7">8729 9236 634 0,'8'-2'2'0,"1"2"-11"16,2 0 4-16,2 24 1 16,-4 13 1-16,-9 8 6 0,0 9-27 15,0-3-3 1,-11-9 21-16,-5-10-2 15,1-9 9-15,7-12 4 16,3-6 2-16,2-3 26 0,3-2-5 16,0 0-12-16,0 0-12 15,19 0-10-15,14 0 9 16,7 0 1-16,6 0 0 16,-7 0-2-16,-5 0-4 15,-7-2 5-15,-10 2-2 16,-6 0-2-16,-4 0-8 15,-4 0-41-15,-3 0-31 16,0-7-154-16</inkml:trace>
  <inkml:trace contextRef="#ctx0" brushRef="#br0" timeOffset="193771.94">9242 9172 579 0,'30'18'0'15,"9"9"10"-15,8 16 22 16,1 10 34-16,1 14-27 16,-8 14-22-16,-15 11-1 15,-11 11-7-15,-15 3-4 16,0 3-1-16,-27-6-1 0,-9-10-2 15,-6-8 1-15,-6-13-1 16,5-12 2-16,10-16-12 16,13-20-32-16,15-21-73 15,5-18-205-15</inkml:trace>
  <inkml:trace contextRef="#ctx0" brushRef="#br0" timeOffset="196615.73">12595 8953 650 0,'-9'1'8'16,"7"-1"9"-16,2 0 22 15,0 0-11-15,0 0-15 0,0 0-13 16,18 0 0 0,21-5-3-16,16-6 6 15,6-2-4-15,2-2 6 16,-4-2-4-16,-8 2 0 0,-9 4-1 16,-7 4-1-16,-9 3 2 15,-7 2-2-15,-9 1-7 16,-5 1-20-16,-5 0-31 15,0 0-32-15,-20 7-40 16,-23 18-275-16</inkml:trace>
  <inkml:trace contextRef="#ctx0" brushRef="#br0" timeOffset="196804.24">12726 9217 311 0,'0'2'170'16,"0"-2"-165"-16,3 0 2 0,12 0 8 15,13 0 14-15,6-6-7 16,9-3-9-16,5-5-1 16,-3 2-8-16,1-1 2 15,-9-1-6-15,-7 1 0 16,-8 2-23-16,-16 0-90 16,-6 1-278-16</inkml:trace>
  <inkml:trace contextRef="#ctx0" brushRef="#br0" timeOffset="197184.2">12698 8988 339 0,'-3'-1'151'0,"1"1"-148"16,2 0 5-16,0 0 14 15,0 11 3-15,0 21-12 16,2 15 27-16,2 9-11 15,5-1-15-15,-3-5 0 16,1-10-3-16,-1-12-3 16,0-8-2-16,1-7 0 15,-3-7-2-15,3-1-3 16,1-4-2-16,8 3 1 16,8 1 2-16,7-3 0 15,9-2 4-15,4 0-1 0,14 0 0 16,-3-5-2-16,-2-7-1 15,-8 3 1-15,-14 1-3 16,-9 2 2-16,-12 4-1 16,-7 1-2-16,-3 1 4 15,0 0-1-15,0 0-3 16,0 0-18-16,0 0-48 16,-6 0-54-16,-15 0-341 15</inkml:trace>
  <inkml:trace contextRef="#ctx0" brushRef="#br0" timeOffset="198271.18">13262 9685 373 0,'0'0'44'0,"0"1"-20"16,0 0 24-16,-9 2 6 16,-3 2-26-16,-6 3-10 0,-4 1-1 15,-4 0 7-15,-3-2-5 16,-3-2 3-16,-6 1 0 15,-4-3-1-15,-4-3-7 16,-3 0-3-16,-2-3-2 16,-1-12-3-16,-5-4-1 15,-2-7-3-15,-4-4-2 16,1-6 1-16,-1-2 1 0,2-5-1 16,5-3 1-16,4-5-2 15,5-5-4 1,5-1 4-16,5-2-3 15,6 2 6-15,7 7-7 0,5 4 5 16,7 6-4-16,5 7 3 16,7 0-2-16,0 4 2 15,13-4-1-15,15-3-1 16,9-3 2-16,4-2-1 16,2 3 3-16,1 0-3 15,0 2 3-15,5-1-3 16,3 5 1-16,-1 0 1 15,5 4-3-15,4 1 3 16,1 2-2-16,1 5 1 16,-2 2-1-16,-7 6 2 15,-6 6-3-15,0 6 0 16,-6 0-1-16,0 4 0 0,-1 12 0 16,-1 9-1-16,-1 7 1 15,0 9-2-15,-5 4 4 16,0 10-2-16,-5 6 3 15,-4 4 0-15,-3 6-1 16,-2 3 3-16,-7 2-5 16,-4-1 6-16,-7-5-3 15,-1-6-2-15,0-3 2 16,-15-4 2-16,-9-4 0 16,-6-1-2-16,-5-7 3 15,-7-4 1-15,-4-4 0 16,-5-5-2-16,0-3 4 0,1-5-5 15,5-6 1-15,4-3-3 16,9-6 1-16,8-7-1 16,6-2-22-16,11-5-77 15,5-17-134-15</inkml:trace>
  <inkml:trace contextRef="#ctx0" brushRef="#br0" timeOffset="204262.54">10682 10406 583 0,'-29'-8'-6'0,"15"6"12"15,11 0-2-15,3 0 8 16,0 2 4-16,0 0-14 15,0 0-2 1,11 0-4-16,14 13 6 0,6 16 0 16,2 20 5-16,4 16 8 15,1 17-1-15,-4 5 1 16,6-5-9-16,-1-7-2 16,-2-8-2-16,0-14 1 15,-6-10-3-15,-5-15-1 16,-14-14 2-16,-5-8-2 15,-4-6 0-15,-3 0 3 0,3 0 8 16,9-24-5 0,7-32-1-16,5-28 2 15,2-26-3-15,-6-11-3 16,-2 7 0-16,-6 10 0 0,-1 13-1 16,-3 20 2-16,-2 16 0 15,-4 16-1-15,-2 12-1 16,0 16 1-16,0 7 1 15,0 4-2-15,0 0-3 16,0 0-10-16,6 0-32 16,0 16-86-16,4 4-48 15</inkml:trace>
  <inkml:trace contextRef="#ctx0" brushRef="#br0" timeOffset="204515.84">11424 10317 679 0,'-12'0'21'16,"3"0"-20"-16,9 0-1 16,0-1 3-16,21-7-6 15,16 1 1-15,18-7 6 16,0 0-4-16,-1 3 3 0,-9 2-5 15,-11 6 4-15,-9 3-22 16,-14 2-30 0,-11 22-40-16,-11 8-39 15,-24 12-40-15</inkml:trace>
  <inkml:trace contextRef="#ctx0" brushRef="#br0" timeOffset="204684.39">11455 10550 70 0,'-10'3'379'0,"4"-3"-343"16,6 0 12-16,0 0-26 15,3 0-16-15,22-2-6 16,15-12 6-16,10-4-1 16,3 1-1-16,-4 5-3 15,-5 8 0-15,-7 4-3 16,-9 0 1-16,-10 1-38 16,-17 16-63-16,-2-1-162 15</inkml:trace>
  <inkml:trace contextRef="#ctx0" brushRef="#br0" timeOffset="205035.45">11371 10436 507 0,'0'0'3'16,"0"0"-8"-16,0 4 1 15,13 28 7-15,8 18 31 16,1 18-8-16,2 5-12 15,-5-5 6-15,1-12-8 16,-4-15-5-16,-6-18-1 16,-2-10 7-16,-5-8-9 0,3-5-2 15,9 0-1-15,8 0 5 16,12 0 6-16,8-8 0 16,6-7-6-16,-1-3-4 15,1 2 0-15,-6 4-2 16,-4 5 0-16,-11 3 1 15,-11 4-3-15,-8-2-3 16,-8 2 1-16,-1 0-2 16,0 0-1-16,0 0-20 15,0 0-32-15,0 0-65 16,-10 2-209-16</inkml:trace>
  <inkml:trace contextRef="#ctx0" brushRef="#br0" timeOffset="206175.96">12698 10892 569 0,'-20'0'-1'0,"2"0"5"16,5-1 18-16,-3-12 14 16,5-12-25-16,-2-13-7 15,1-10-4-15,-4-11 0 16,-3-6 0-16,-6-2 1 15,-3-2-4-15,-2-1 4 16,0 5-1-16,2 5-1 16,8 14 1-16,4 15-1 15,9 14 1-15,5 13-3 16,1 4-29-16,1 0-68 16,-2 6-62-16</inkml:trace>
  <inkml:trace contextRef="#ctx0" brushRef="#br0" timeOffset="206491.12">12321 10486 500 0,'-6'0'12'15,"3"0"-2"-15,1 0 47 16,2 0-15-16,0-18-25 16,0-12-22-16,0-10 8 15,18-11-5-15,3 0 5 16,1 8-3-16,1 10 0 15,-2 9 0-15,-4 9-4 16,3 7 4-16,2 6-1 16,2 2-1-16,6 7-1 0,1 13 3 15,2 5 0-15,-2 1 0 16,-3-1 3-16,-4-3-2 16,-3-5-1-16,0-2 2 15,-5-3-1-15,2-1-1 16,0-2 2-16,0-2-13 15,3-5-46-15,-1-2-95 16,-3-11-264-16</inkml:trace>
  <inkml:trace contextRef="#ctx0" brushRef="#br0" timeOffset="206828.23">13265 10267 588 0,'-13'0'27'16,"5"0"-28"-16,7 0 16 15,-4 3 16-15,-4 19 0 16,-6 24-22-16,-4 18 0 0,-1 12 0 16,4-10 1-16,1-13-6 15,4-11 0-15,4-10-3 16,4-2 3-16,3-6-3 16,0-7-8-16,0-8-46 15,0-9-68-15,-1-11-103 16</inkml:trace>
  <inkml:trace contextRef="#ctx0" brushRef="#br0" timeOffset="207076.62">13072 10365 572 0,'4'8'14'16,"3"3"-25"-16,7 9 13 0,8 4 21 15,5 6 0-15,10 5 3 16,2 0-2-16,1-5-10 15,-4-1-3 1,-5-8-8-16,-3-1 0 0,-8-6-1 16,-3-3 1-16,-7-4-2 15,-6-4 0-15,-1 1 0 16,0-3-1-16,0 0 1 16,0 1-8-16,3 1-37 15,-3-1-46-15,-3-2-82 16</inkml:trace>
  <inkml:trace contextRef="#ctx0" brushRef="#br0" timeOffset="212735.23">10842 11490 375 0,'-19'12'18'15,"13"-4"-12"-15,1-3 12 16,5-3 32-16,0 0-10 15,0-1-23-15,0 1-4 16,0-2 0-16,0 0-1 16,0 0 1-16,-1 0 4 15,1 0 4-15,0 0 4 16,0 0-3-16,0 0-7 16,0 0-3-16,0 0-3 15,0 0-3-15,0 0-7 16,0 0 2-16,0-6-4 0,0-13 3 15,10-16 3-15,8-13 2 16,1-4-1-16,-1 11-3 16,-2 13 1-16,-2 14-4 15,0 3 4-15,2 3-5 16,3 2 3-16,4 4-2 16,2 2-3-16,1 0 3 15,4 9-1-15,2 5 3 16,-6-1 0-16,1-1 2 15,-5-3-3-15,-4-2 0 16,0-3 2-16,-4-3-1 16,2-1 1-16,-1 0-3 0,3-3 2 15,-2-18-2-15,2-8 2 16,-1-7-2-16,0-3 2 16,-5 4 2-16,0 12-2 15,-9 12 2-15,0 5-4 16,3 6 2-16,3 0-4 15,9 0-2-15,7 0 6 16,3 0 0-16,2 7-1 16,-3 0 5-16,-3-3-5 15,-2 1 2-15,-1-5 0 16,-3 0-5-16,1 0-2 16,-4-2-7-16,0-2-4 15,-3 4 14-15,6 0 1 0,-3 0 1 16,3 0 0-16,-2 2 0 15,-1 4 1-15,-2-3 2 16,1-2-3-16,-2-1 2 16,2 0-4-16,1-11 0 15,3-14 1-15,-1-3-2 16,-3 0 8-16,-4-1-11 16,-6 10 9-16,-1 6-3 15,-1 5 3-15,-2 7-3 16,1-2 5-16,9-1-8 15,11-3-21-15,5-7-65 16,-7-4-139-16</inkml:trace>
  <inkml:trace contextRef="#ctx0" brushRef="#br0" timeOffset="-213009.51">12452 9928 441 0,'-18'-10'13'0,"3"0"-8"0,11 7 16 15,1 3 29-15,1-2-5 16,2 0-16-16,0 2-17 15,0 0-8-15,0 0 3 16,0 0-5-16,0 0 2 16,0 0 1-16,0 0-3 15,0 0-2-15,0 0 0 16,0 0 1-16,0 0-1 16,0 0 0-16,18 0-1 0,7-4 2 15,12-3 2-15,5-1 0 16,12 0 3-16,7-2 2 15,7 1-3 1,11-2 0-16,5-1 1 0,1 1-4 16,-1 0 4-16,-5 1-6 15,-6 2 4-15,-13-1-6 16,-11 1 4-16,-8 0-1 16,-13 2 2-16,-8 2-3 15,-7 2 0-15,-8-2 0 16,-3 4 1-16,-2 0 3 15,0 0 6-15,0 0 25 0,0 0-10 16,0 0-8-16,0 0 4 16,0 0-8-16,-17 0-1 15,-6-2-10 1,-10 2-3-16,-9 0-1 0,-13 0-1 16,-12 0-1-16,-16 8-1 15,-7 6-2-15,-8 0 0 16,0 0 8-16,2-2-4 15,1-2 5-15,15-2-3 16,14-2 2-16,21-2 0 16,23-1-2-16,10-1 3 15,11-2-5-15,1 0 4 16,0 1-5-16,0-1 1 16,5 4-10-16,17-2 2 15,10 4 7-15,10-2 2 16,-2-1 0-16,4-2 2 15,-3 1-2-15,-1-2-2 0,-2 1 0 16,-7-1-4-16,-4 0-4 16,-5 0-1-16,-10 0 4 15,-3 0-3-15,-6 1 6 16,-3-1-4-16,0 0 6 16,6 0-2-16,4 0-5 15,8 0 3-15,13 2 2 16,8-2-17-16,10 0-30 15,5 0-14-15,1-9-33 16,-6 3-113-16</inkml:trace>
  <inkml:trace contextRef="#ctx0" brushRef="#br0" timeOffset="-211580.52">6456 11011 146 0,'-12'4'123'16,"10"-4"-279"-16</inkml:trace>
  <inkml:trace contextRef="#ctx0" brushRef="#br0" timeOffset="-210509.13">5804 10993 186 0,'0'0'18'0,"0"0"-12"16,0 0 24-16,2 0 29 16,-2 0 10-16,2 0-18 0,-2 0-12 15,0 0-6-15,0-1-6 16,0 1-3-16,1 0-5 16,-1 0-4-16,2 0-2 15,-2 0 0-15,0 0 0 16,0 0-4-16,0-1-1 15,0 1 0-15,0 0-2 16,0 0-4-16,0-2-3 16,0 2 4-16,0 0-3 15,0 0 0-15,0 0 0 16,0 0 1-16,0 0-1 16,3 0 1-16,3 0-1 0,6 0 1 15,4 0-3-15,9 0 4 16,2 0-2-1,10 0-1-15,2-2 3 16,7 1-1-16,2 0 1 0,4-4-2 16,8-1 4-16,2-6-4 15,8-1-1-15,10-5 2 16,-3 4 0-16,1 2 3 16,-11 1-6-16,-2 4 3 15,-6 0-1-15,2 1 1 16,5-1-2-16,-1-2 3 15,11 1-1-15,-1-5 0 16,9 2 2-16,12-1 0 16,5-2 0-16,8 0-2 15,-3-1 2-15,-3-1 0 16,1 0-1-16,-3 1 4 16,2-2-2-16,1 0-3 0,2 1 4 15,1-3 1-15,2 0-2 16,2 0 0-16,-5 0 2 15,-6 4-3-15,-8 3-2 16,-7 4 0-16,-3 3-1 16,-6-2 0-16,0 2 2 15,-7-1-3-15,2-1 3 16,6 2-2-16,5-1 1 0,0 2 0 16,3-1 0-1,-13 4-2-15,-11 1 1 16,-14 0 1-16,-8 0-2 15,-6 0 2-15,-5 0-2 0,-1 0 4 16,0 0-5-16,-5 0 5 16,-2 0-4-16,-6 0 4 15,-6 0-3-15,-4 0 4 16,-2 0-2-16,-2 0 4 16,0 0 0-16,0 0-1 15,0 0-1-15,0 0-4 16,0 0 3-16,0 0-4 15,0 0-24-15,-9 6-58 16,-23 2-101-16</inkml:trace>
  <inkml:trace contextRef="#ctx0" brushRef="#br0" timeOffset="-203497.16">10852 5468 340 0,'0'-5'23'16,"0"3"-16"-16,0 2 27 15,0 0 9-15,0 0-11 16,0 0-8-16,0 0-4 16,0 0 7-16,0 0 3 15,0 0 1-15,0 0-5 16,0 0 2-16,-10 0-3 16,-5 0-17-16,-6-1 3 0,-3 0-8 15,2-1 3 1,-2-1-4-16,-1 2 2 15,-2-2-2-15,-3 2 2 16,-1-3-3-16,-4 0-1 0,0-2 1 16,-4 2 0-16,3 1 1 15,4 3-3-15,2 0 2 16,5 0 1-16,5 0-1 16,5 0-1-16,9 0 1 15,3 3 2-15,2-3-4 16,1 3 2-16,0-3-4 15,0 1 2-15,0 14-2 16,0 9 3-16,-3 18 3 16,1 10-2-16,1 7 5 15,1 9-4-15,0 7 2 16,0 7-4-16,0 7 2 0,0-7-3 16,0-2 2-16,3-10-1 15,1-9 3-15,-1-11-5 16,0-12 5-16,-1-7-1 15,-1-5-5-15,-1-5 4 16,0-1-1-16,0-1 2 16,0-4-2-16,0-1 1 15,0-4-2-15,0-5 2 16,0-5-2-16,0 1 1 16,2-1 1-16,-1 0-1 15,-1 0 0-15,0 0 0 16,2 0-1-16,-2 0 1 15,5 0 0-15,3 0 0 0,6 2-4 16,11 2 6-16,5 1-2 16,4-3 4-16,5-2-5 15,-1 0 3-15,-2 0-1 16,-2 0-2-16,-2-2 1 16,-7-3 2-16,-3 1-1 15,-8 2-4-15,-4 1 4 16,-1-1 1-16,-6 2-2 15,-3 0-1-15,0 0 2 16,0 0 0-16,0 0-1 16,0 0 0-16,0 0 1 15,0 0-1-15,0 0 0 0,0 0 1 16,0 0-2-16,0 0 1 16,0 0 0-16,0 0 0 15,4 0-2-15,7 0 4 16,4 0-6-16,0 0-30 15,7 0-23-15,2 0-29 16,-2-6-64-16,-1-2-253 16</inkml:trace>
  <inkml:trace contextRef="#ctx0" brushRef="#br0" timeOffset="-156789.52">6009 7934 159 0,'-17'0'32'0,"6"0"-9"16,2 0 35-16,-2 0-11 15,-1-2-21-15,2 1 0 16,1 1 2-16,2 0 0 15,4 0 3-15,3 0 0 16,0 0-6-16,0 0-11 16,0 0-8-16,0 0-5 15,0 0 0-15,0-1-2 16,0 1-8-16,0 0 4 16,0-2-3-16,7 2 11 15,5 0-2-15,3 0 2 16,4 0-1-16,3 0 5 15,5 0-5-15,4 0 1 0,8 2-1 16,9-1-2-16,13-1 4 16,19-3-2-16,13-12 7 15,14-5 2-15,3 2-1 16,-4 4-9-16,-6 4 1 16,-10 4 0-16,0 3-3 15,-10 3 2-15,7 0-1 16,-2 0 3-16,8 0-4 15,4 0 6-15,5 0-10 16,-2 0 9-16,-1-10-3 16,4-1 2-16,0 0 2 15,1 2-3-15,-3 0-1 0,-2 5-1 16,-4-2 3-16,-1 3-4 16,4-1 3-16,-6-1-2 15,3-2 1-15,-2-3-1 16,-4-1 2-16,-5-2 1 15,-12 4-2-15,-10 2 2 16,-12 2-5-16,-5 1 4 16,-8 2-3-16,-5-1 3 15,-6 1 1-15,-2 1-2 16,-7 1 1-16,-7 0 0 16,-3 0 7-16,-4 0-6 15,-3 0 5-15,0 0-1 16,0 0 6-16,0 0-2 0,0 0-3 15,0 0-2-15,0 0 1 16,0 0 1-16,0 0-6 16,0 0 4-16,0 0-6 15,0 0 4-15,0 0-6 16,0 0 4-16,0 0-4 16,0 0-22-16,0 5-37 15,8 8-28-15,-5 11-49 16,-3 8-100-16</inkml:trace>
  <inkml:trace contextRef="#ctx0" brushRef="#br0" timeOffset="-155597.34">6015 10873 269 0,'0'0'57'0,"0"0"-30"16,-3 0-10-16,3 0-3 15,0 0 20-15,0 0-5 16,0 0-7-16,0 0-2 15,0 0-8-15,0 0-2 16,0-2-4-16,0 2 2 0,16 0-7 16,5 0 16-16,9 0-10 15,11 0 8-15,4 0-12 16,15 0 7-16,14 0 6 16,18-7-4-16,14-6 7 15,9-2-13-15,0 0 2 16,3 2-8-16,-7 2 6 15,-2 0-9-15,-3-1 8 0,-1-4-7 16,10 0 4 0,3-4 0-16,7-5-3 15,6 0 6-15,4 2-6 16,-5 3 10-16,-5 8-14 0,-9 5 12 16,-13 5-8-16,-3 2 5 15,-6 0 8-15,-5 0-8 16,2 4 0-16,4-1-4 15,4-3 5-15,-3 0-7 16,-1-4 8-16,-11-7-5 16,-7 1 1-16,-11 1-3 15,-7 4 2-15,-7 1-1 16,-11 3 0-16,-8 1 2 16,-8 0-5-16,-9 0 7 15,1 0-7-15,-5 0 7 16,-2 0-5-16,-1 0 3 15,-5 0-1-15,-1 0-2 0,-3 0 7 16,0 0-6-16,0 0 9 16,0 0 1-16,0 0 6 15,0 0-10 1,0 0 3-16,0 0-6 0,0 0 1 16,0 0-2-16,0 0 0 15,0 0 2-15,0 0-6 16,0 0 6-16,0 0-8 15,0 0 8-15,0 0-6 16,0 0 3-16,0 0-10 16,6 0-34-16,24-13-38 15,5-12-48-15,-4-15-343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www.acmicpc.net/problem/6086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20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Network Flow</a:t>
            </a:r>
          </a:p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플로우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3A3AF17-43C0-476C-9B96-3FDF73ED1633}"/>
                  </a:ext>
                </a:extLst>
              </p14:cNvPr>
              <p14:cNvContentPartPr/>
              <p14:nvPr/>
            </p14:nvContentPartPr>
            <p14:xfrm>
              <a:off x="1689480" y="2536560"/>
              <a:ext cx="5973840" cy="1058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3A3AF17-43C0-476C-9B96-3FDF73ED1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0120" y="2527200"/>
                <a:ext cx="5992560" cy="10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문제에 주어진 대로 유량 그래프를 만든다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‘A’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시점으로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‘Z’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종점으로 했을 때의 최대 유량을 구한다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1F2FFFA-09A6-416B-9084-A4D9FA3BA7B4}"/>
                  </a:ext>
                </a:extLst>
              </p14:cNvPr>
              <p14:cNvContentPartPr/>
              <p14:nvPr/>
            </p14:nvContentPartPr>
            <p14:xfrm>
              <a:off x="3174480" y="2702880"/>
              <a:ext cx="4859280" cy="1683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1F2FFFA-09A6-416B-9084-A4D9FA3BA7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5120" y="2693520"/>
                <a:ext cx="4878000" cy="17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5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축사 배정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https://www.acmicpc.net/problem/2188 -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2188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축사 배정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848597-D71B-4226-81BC-67D27DDB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096375" cy="5095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6063548-2114-463B-B0A7-6928DDF94678}"/>
                  </a:ext>
                </a:extLst>
              </p14:cNvPr>
              <p14:cNvContentPartPr/>
              <p14:nvPr/>
            </p14:nvContentPartPr>
            <p14:xfrm>
              <a:off x="4936680" y="591840"/>
              <a:ext cx="2556360" cy="4142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6063548-2114-463B-B0A7-6928DDF946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7320" y="582480"/>
                <a:ext cx="2575080" cy="41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64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6"/>
            <a:ext cx="6140742" cy="2159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유량 그래프로 모델링할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모델링한 그래프에서 최대 유량을 찾는다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7A7B-2BBD-44D8-A8BE-489CDFF087FD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올바른 모델링이라는 것을 보장하는가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EFD7112-AF3F-4586-BBD8-361565FD6FAE}"/>
                  </a:ext>
                </a:extLst>
              </p14:cNvPr>
              <p14:cNvContentPartPr/>
              <p14:nvPr/>
            </p14:nvContentPartPr>
            <p14:xfrm>
              <a:off x="438480" y="616320"/>
              <a:ext cx="9419400" cy="5441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EFD7112-AF3F-4586-BBD8-361565FD6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20" y="606960"/>
                <a:ext cx="943812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도시 왕복하기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79934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https://www.acmicpc.net/problem/17412 - </a:t>
            </a:r>
            <a:r>
              <a:rPr lang="ko-KR" altLang="en-US" sz="1200" dirty="0"/>
              <a:t>백준 온라인 저지 </a:t>
            </a:r>
            <a:r>
              <a:rPr lang="en-US" altLang="ko-KR" sz="1200" dirty="0">
                <a:latin typeface="+mn-ea"/>
              </a:rPr>
              <a:t>17412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b="0" i="0" dirty="0">
                <a:solidFill>
                  <a:srgbClr val="585F69"/>
                </a:solidFill>
                <a:effectLst/>
                <a:latin typeface="+mn-ea"/>
              </a:rPr>
              <a:t>도시 왕복하기 </a:t>
            </a:r>
            <a:r>
              <a:rPr lang="en-US" altLang="ko-KR" sz="1200" b="0" i="0" dirty="0">
                <a:solidFill>
                  <a:srgbClr val="585F69"/>
                </a:solidFill>
                <a:effectLst/>
                <a:latin typeface="+mn-ea"/>
              </a:rPr>
              <a:t>1</a:t>
            </a:r>
            <a:r>
              <a:rPr lang="en-US" altLang="ko-KR" sz="1200" dirty="0">
                <a:latin typeface="+mn-ea"/>
              </a:rPr>
              <a:t>]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DCABA-A5B6-4954-8594-61A1B41F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210675" cy="4143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D385B0F-B7FB-4A34-861B-EEFF0F675439}"/>
                  </a:ext>
                </a:extLst>
              </p14:cNvPr>
              <p14:cNvContentPartPr/>
              <p14:nvPr/>
            </p14:nvContentPartPr>
            <p14:xfrm>
              <a:off x="1117080" y="955080"/>
              <a:ext cx="6296040" cy="5434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D385B0F-B7FB-4A34-861B-EEFF0F6754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720" y="945720"/>
                <a:ext cx="6314760" cy="54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59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유량 그래프로 모델링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겹치지 않는 경로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정점도 겹치지 않아야 한다면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63E5-E90E-42AA-9893-C8CB5C50810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이렇듯 다양한 문제에 적용할 수 있다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552A447-22D9-4CCF-AC8E-01EE135F0A04}"/>
                  </a:ext>
                </a:extLst>
              </p14:cNvPr>
              <p14:cNvContentPartPr/>
              <p14:nvPr/>
            </p14:nvContentPartPr>
            <p14:xfrm>
              <a:off x="1354320" y="623880"/>
              <a:ext cx="8420400" cy="4514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552A447-22D9-4CCF-AC8E-01EE135F0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960" y="614520"/>
                <a:ext cx="8439120" cy="45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0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8808440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간선 </a:t>
            </a:r>
            <a:r>
              <a:rPr lang="ko-KR" altLang="en-US" sz="3199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끊어가기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https://www.acmicpc.net/problem/14286 -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14286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간선 </a:t>
            </a:r>
            <a:r>
              <a:rPr lang="ko-KR" altLang="en-US" sz="1200" dirty="0" err="1"/>
              <a:t>끊어가기</a:t>
            </a:r>
            <a:r>
              <a:rPr lang="ko-KR" altLang="en-US" sz="1200" dirty="0"/>
              <a:t> </a:t>
            </a:r>
            <a:r>
              <a:rPr lang="en-US" altLang="ko-KR" sz="1200" dirty="0"/>
              <a:t>2]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E5EC1C-6F02-4C75-B150-2566D01B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210675" cy="4838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F3B5B3C-AEB6-42FE-A116-935BD49B154D}"/>
                  </a:ext>
                </a:extLst>
              </p14:cNvPr>
              <p14:cNvContentPartPr/>
              <p14:nvPr/>
            </p14:nvContentPartPr>
            <p14:xfrm>
              <a:off x="6136200" y="626040"/>
              <a:ext cx="3160800" cy="3786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F3B5B3C-AEB6-42FE-A116-935BD49B1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6840" y="616680"/>
                <a:ext cx="3179520" cy="38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82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두 정점이 분리되기 위해 필요한 최소 비용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그래프를 두 부분으로 분리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7D3A1CF-C11D-4949-A549-0BE6DE7011FB}"/>
                  </a:ext>
                </a:extLst>
              </p14:cNvPr>
              <p14:cNvContentPartPr/>
              <p14:nvPr/>
            </p14:nvContentPartPr>
            <p14:xfrm>
              <a:off x="6762240" y="1528560"/>
              <a:ext cx="2665800" cy="2493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7D3A1CF-C11D-4949-A549-0BE6DE7011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880" y="1519200"/>
                <a:ext cx="2684520" cy="25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 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컷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(cut)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컷의 크기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컷의 크기는 항상 최대 유량의 크기와 동일하다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Max-flow min-cut theorem!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E2620F2-EBE5-47A4-8F56-7447F7176852}"/>
                  </a:ext>
                </a:extLst>
              </p14:cNvPr>
              <p14:cNvContentPartPr/>
              <p14:nvPr/>
            </p14:nvContentPartPr>
            <p14:xfrm>
              <a:off x="808200" y="651240"/>
              <a:ext cx="7530120" cy="5794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E2620F2-EBE5-47A4-8F56-7447F7176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840" y="641880"/>
                <a:ext cx="7548840" cy="58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그래프에서 최대 유량을 찾는다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E6DE6AE-4FB2-49D8-8951-2B3114D2787B}"/>
                  </a:ext>
                </a:extLst>
              </p14:cNvPr>
              <p14:cNvContentPartPr/>
              <p14:nvPr/>
            </p14:nvContentPartPr>
            <p14:xfrm>
              <a:off x="5326560" y="938520"/>
              <a:ext cx="3089520" cy="3484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E6DE6AE-4FB2-49D8-8951-2B3114D27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0" y="929160"/>
                <a:ext cx="3108240" cy="35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3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Further Study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8455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Dinic’s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algorithm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Min-cost max-flow problem (MCMF)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Circulation problem (L-R flow)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min-cut /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Gomory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-Hu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A6C5BA8-32F8-4E4C-A7B1-8AE05D6275F2}"/>
                  </a:ext>
                </a:extLst>
              </p14:cNvPr>
              <p14:cNvContentPartPr/>
              <p14:nvPr/>
            </p14:nvContentPartPr>
            <p14:xfrm>
              <a:off x="848880" y="628560"/>
              <a:ext cx="7838640" cy="5094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A6C5BA8-32F8-4E4C-A7B1-8AE05D627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520" y="619200"/>
                <a:ext cx="7857360" cy="51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3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https://www.acmicpc.net/problem/6086 -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6086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최대 유량</a:t>
            </a:r>
            <a:r>
              <a:rPr lang="en-US" altLang="ko-KR" sz="1200" dirty="0"/>
              <a:t>] (USACO January 2009 Contest Silver 2.)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8A631-5ECF-4502-B57F-D9D34A5F15BB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https://www.acmicpc.net/problem/6086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36B93F5-FD25-4256-91C5-51D927CC85AE}"/>
                  </a:ext>
                </a:extLst>
              </p14:cNvPr>
              <p14:cNvContentPartPr/>
              <p14:nvPr/>
            </p14:nvContentPartPr>
            <p14:xfrm>
              <a:off x="2932200" y="704520"/>
              <a:ext cx="2765160" cy="1454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36B93F5-FD25-4256-91C5-51D927CC8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2840" y="695160"/>
                <a:ext cx="2783880" cy="14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579297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06086]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유량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02188]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축사 배정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17412]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왕복하기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02316]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왕복하기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14286]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간선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끊어가기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71E766-040E-475F-B3D3-8302C280E71D}"/>
              </a:ext>
            </a:extLst>
          </p:cNvPr>
          <p:cNvSpPr txBox="1"/>
          <p:nvPr/>
        </p:nvSpPr>
        <p:spPr>
          <a:xfrm>
            <a:off x="4455522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11376]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열혈강호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07616]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교실로 가는 길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01658]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 잡기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05651]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중요한 간선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01420]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가지마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CCC2-A892-4873-A472-A88E3A56CED3}"/>
              </a:ext>
            </a:extLst>
          </p:cNvPr>
          <p:cNvSpPr txBox="1"/>
          <p:nvPr/>
        </p:nvSpPr>
        <p:spPr>
          <a:xfrm>
            <a:off x="8377182" y="3429000"/>
            <a:ext cx="3984771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10319]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 아포칼립스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14955] How Many to Be Happy? (*)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13161]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분단의 슬픔 </a:t>
            </a: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(*)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19579]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물건 가져가기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D551873-6652-498A-BFD1-28BD54627754}"/>
                  </a:ext>
                </a:extLst>
              </p14:cNvPr>
              <p14:cNvContentPartPr/>
              <p14:nvPr/>
            </p14:nvContentPartPr>
            <p14:xfrm>
              <a:off x="2729520" y="810360"/>
              <a:ext cx="5807160" cy="4559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D551873-6652-498A-BFD1-28BD546277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0160" y="801000"/>
                <a:ext cx="5825880" cy="4578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8E400B-04BF-4A63-A04D-26F97F4E9342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(*) : </a:t>
            </a:r>
            <a:r>
              <a:rPr lang="ko-KR" altLang="en-US" sz="1200" dirty="0" err="1"/>
              <a:t>디닉의</a:t>
            </a:r>
            <a:r>
              <a:rPr lang="ko-KR" altLang="en-US" sz="1200" dirty="0"/>
              <a:t> 알고리즘</a:t>
            </a:r>
            <a:r>
              <a:rPr lang="en-US" altLang="ko-KR" sz="1200" dirty="0"/>
              <a:t>, </a:t>
            </a:r>
            <a:r>
              <a:rPr lang="ko-KR" altLang="en-US" sz="1200" dirty="0"/>
              <a:t>혹은 그것과 같은 정도로 빠르거나 그것보다 더 빠른 알고리즘을 사용해야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우물에서 외양간까지 파이프들이 연결되어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파이프마다 용량이 설정되어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흐를 수 있는 최대 유량을 구하는 문제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문제의 입력이 플로우 네트워크를 이룬다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7DC4342-25D2-4FE1-9B8D-CDA84E336BBF}"/>
                  </a:ext>
                </a:extLst>
              </p14:cNvPr>
              <p14:cNvContentPartPr/>
              <p14:nvPr/>
            </p14:nvContentPartPr>
            <p14:xfrm>
              <a:off x="2304360" y="624240"/>
              <a:ext cx="8021880" cy="3998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7DC4342-25D2-4FE1-9B8D-CDA84E336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5000" y="614880"/>
                <a:ext cx="8040600" cy="40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플로우 네트워크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(Flow Network)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수송량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flow)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모델링하기에 적합한 그래프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간선마다 유량의 최대 제한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capacity)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있는 그래프에서 정의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수송되는 경로는 간선으로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수송물이 거쳐가는 지점을 정점으로 모델링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유량을 내보내기만 하는 정점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받기만 하는 정점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sink)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존재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유량이 올바르게 흐르기 위해서는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5CAF93B-9406-49AF-9F96-7E9B71C6B419}"/>
                  </a:ext>
                </a:extLst>
              </p14:cNvPr>
              <p14:cNvContentPartPr/>
              <p14:nvPr/>
            </p14:nvContentPartPr>
            <p14:xfrm>
              <a:off x="693360" y="1168560"/>
              <a:ext cx="8422560" cy="4899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5CAF93B-9406-49AF-9F96-7E9B71C6B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159200"/>
                <a:ext cx="8441280" cy="49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3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플로우 네트워크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(Flow Network)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시점은 나가는 유량만을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종점은 들어오는 유량만을 갖는다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두 정점을 제외한 나머지 정점에서는 나가는 유량의 합과 들어오는 유량의 합이 동일하다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어떤 간선에서도 흐르는 유량이 그 간선의 용량을 넘지 못한다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최대한 많은 유량을 흘리려면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ABA1885-B375-441F-A922-946B5AF9A9FB}"/>
                  </a:ext>
                </a:extLst>
              </p14:cNvPr>
              <p14:cNvContentPartPr/>
              <p14:nvPr/>
            </p14:nvContentPartPr>
            <p14:xfrm>
              <a:off x="804600" y="1617840"/>
              <a:ext cx="7765920" cy="3654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ABA1885-B375-441F-A922-946B5AF9A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240" y="1608480"/>
                <a:ext cx="7784640" cy="36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4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유량 그래프에서 최대로 달성 가능한 수송량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접근 방식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올바른 알고리즘인가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D180C0E-1FC8-4260-85A8-315F681F4BBC}"/>
                  </a:ext>
                </a:extLst>
              </p14:cNvPr>
              <p14:cNvContentPartPr/>
              <p14:nvPr/>
            </p14:nvContentPartPr>
            <p14:xfrm>
              <a:off x="566640" y="618120"/>
              <a:ext cx="7265160" cy="4544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D180C0E-1FC8-4260-85A8-315F681F4B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80" y="608760"/>
                <a:ext cx="7283880" cy="45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8464493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비효율적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사용하는 경우가 있을 수도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 흘린 유량 중 일부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전체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취소해야 할 수도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간선들마다 앞으로 더 흘릴 수 있는 유량을 계산한다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→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잔여 용량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(residual capacity)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잔여 용량이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큰 간선들만 모아서 만든 잔여 그래프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(residual graph)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생각한다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718936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잔여 그래프에서 시점과 종점을 잇는 경로를 찾는다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FA0CE97-F653-45ED-8388-47454F7286D5}"/>
                  </a:ext>
                </a:extLst>
              </p14:cNvPr>
              <p14:cNvContentPartPr/>
              <p14:nvPr/>
            </p14:nvContentPartPr>
            <p14:xfrm>
              <a:off x="1632600" y="609840"/>
              <a:ext cx="8330760" cy="5716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FA0CE97-F653-45ED-8388-47454F728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240" y="600480"/>
                <a:ext cx="8349480" cy="57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6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6"/>
            <a:ext cx="8464493" cy="17449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번 현재 그래프의 잔여 그래프를 구한다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잔여 그래프에서 시점과 종점을 잇는 경로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 경로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augmenting path)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 경로 상의 모든 간선에 유량을 흘려준다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 경로를 찾을 수 없을 때까지 반복한다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718936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경로 탐색 알고리즘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AEC30A4-B995-4CC5-92C2-9D94C120C251}"/>
                  </a:ext>
                </a:extLst>
              </p14:cNvPr>
              <p14:cNvContentPartPr/>
              <p14:nvPr/>
            </p14:nvContentPartPr>
            <p14:xfrm>
              <a:off x="753120" y="739080"/>
              <a:ext cx="9626400" cy="4628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AEC30A4-B995-4CC5-92C2-9D94C120C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760" y="729720"/>
                <a:ext cx="9645120" cy="46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1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6"/>
            <a:ext cx="8464493" cy="17449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경우 비효율적인 탐색을 할 가능성이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수도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718936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최대 유량을 구하는 다양한 알고리즘이 존재한다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04701FB-FE94-42B2-803F-CBFDEB83DB4B}"/>
                  </a:ext>
                </a:extLst>
              </p14:cNvPr>
              <p14:cNvContentPartPr/>
              <p14:nvPr/>
            </p14:nvContentPartPr>
            <p14:xfrm>
              <a:off x="914040" y="763560"/>
              <a:ext cx="7753680" cy="3751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04701FB-FE94-42B2-803F-CBFDEB83D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680" y="754200"/>
                <a:ext cx="7772400" cy="37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4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5633</TotalTime>
  <Words>723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Cambria Math</vt:lpstr>
      <vt:lpstr>Calibri Light</vt:lpstr>
      <vt:lpstr>Calibri</vt:lpstr>
      <vt:lpstr>나눔스퀘어 ExtraBold</vt:lpstr>
      <vt:lpstr>나눔스퀘어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103</cp:revision>
  <dcterms:created xsi:type="dcterms:W3CDTF">2020-07-09T15:21:01Z</dcterms:created>
  <dcterms:modified xsi:type="dcterms:W3CDTF">2020-08-20T13:14:07Z</dcterms:modified>
</cp:coreProperties>
</file>