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60" r:id="rId9"/>
    <p:sldId id="261" r:id="rId10"/>
    <p:sldId id="280" r:id="rId11"/>
    <p:sldId id="265" r:id="rId12"/>
    <p:sldId id="266" r:id="rId13"/>
    <p:sldId id="281" r:id="rId14"/>
    <p:sldId id="267" r:id="rId15"/>
    <p:sldId id="285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Number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Theory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整數論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Modular Arithmetic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 연산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성질들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B293B-C98F-4D5B-B8CE-7278CF55231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나머지들은 가환환을 이룬다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2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역원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(Inverse)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https://www.acmicpc.net/problem/14565 -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14565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역원</a:t>
            </a:r>
            <a:r>
              <a:rPr lang="en-US" altLang="ko-KR" sz="1200" dirty="0"/>
              <a:t>(Inverse) </a:t>
            </a:r>
            <a:r>
              <a:rPr lang="ko-KR" altLang="en-US" sz="1200" dirty="0"/>
              <a:t>구하기</a:t>
            </a:r>
            <a:r>
              <a:rPr lang="en-US" altLang="ko-KR" sz="1200" dirty="0"/>
              <a:t>] (</a:t>
            </a:r>
            <a:r>
              <a:rPr lang="ko-KR" altLang="en-US" sz="1200" dirty="0"/>
              <a:t>중앙대학교 </a:t>
            </a:r>
            <a:r>
              <a:rPr lang="en-US" altLang="ko-KR" sz="1200" dirty="0" err="1"/>
              <a:t>CodeRace</a:t>
            </a:r>
            <a:r>
              <a:rPr lang="en-US" altLang="ko-KR" sz="1200" dirty="0"/>
              <a:t> 2017 E</a:t>
            </a:r>
            <a:r>
              <a:rPr lang="ko-KR" altLang="en-US" sz="1200" dirty="0"/>
              <a:t>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F00AF-1CAA-49FB-9C58-DBE85D7D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39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덧셈역을 구하는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곱셈역을 구하는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전에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819604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Modular Multiplicative Inverse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나눗셈을 합동 연산에 적용할 수 있을까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B293B-C98F-4D5B-B8CE-7278CF55231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곱셈에 대한 역원 필요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3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8"/>
                <a:ext cx="6140742" cy="1435431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b="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곱셈에 대한 역원이 존재할 필요충분조건</a:t>
                </a:r>
                <a:endParaRPr lang="en-US" altLang="ko-KR" b="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素數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 – </a:t>
                </a: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페르마의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작은 정리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합성수라면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 – </a:t>
                </a: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오일러의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정리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8"/>
                <a:ext cx="6140742" cy="1435431"/>
              </a:xfrm>
              <a:prstGeom prst="rect">
                <a:avLst/>
              </a:prstGeo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확장된 유클리드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호제법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곱셈의 역원을 비롯한 다양한 응용 존재</a:t>
            </a:r>
          </a:p>
        </p:txBody>
      </p:sp>
    </p:spTree>
    <p:extLst>
      <p:ext uri="{BB962C8B-B14F-4D97-AF65-F5344CB8AC3E}">
        <p14:creationId xmlns:p14="http://schemas.microsoft.com/office/powerpoint/2010/main" val="1799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(Candy Distribution)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https://www.acmicpc.net/problem/3955 -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3955</a:t>
            </a:r>
            <a:r>
              <a:rPr lang="ko-KR" altLang="en-US" sz="1200" dirty="0"/>
              <a:t>번 </a:t>
            </a:r>
            <a:r>
              <a:rPr lang="en-US" altLang="ko-KR" sz="1200" dirty="0"/>
              <a:t>[Candy Distribution] (GCPC 2012 C)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E7276-EAC1-408D-88A1-68427653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346953" cy="49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합동식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확장된 유클리드의 알고리즘 이용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F01C-736B-45BE-90DB-D499A58B5BE2}"/>
              </a:ext>
            </a:extLst>
          </p:cNvPr>
          <p:cNvSpPr txBox="1"/>
          <p:nvPr/>
        </p:nvSpPr>
        <p:spPr>
          <a:xfrm>
            <a:off x="528506" y="5977157"/>
            <a:ext cx="687722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정수 해가 갖는 범위에 주의한다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04948]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베르트랑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공준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11689] GCD(n, k) = 1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10430]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14565]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역원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(Inverse)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03955] Candy Distribution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10166]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관중석</a:t>
            </a:r>
          </a:p>
          <a:p>
            <a:pPr>
              <a:lnSpc>
                <a:spcPct val="150000"/>
              </a:lnSpc>
            </a:pP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06064]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카잉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달력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03474]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교수가 된 현우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11401]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이항 계수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13206] Professor KCM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112154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14860] GCD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13358] </a:t>
            </a:r>
            <a:r>
              <a:rPr lang="en-US" altLang="ko-KR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Exponial</a:t>
            </a: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04798]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등차수열에 관한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디리클레의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베르트랑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공준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https://www.acmicpc.net/problem/4948 -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4948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베르트랑</a:t>
            </a:r>
            <a:r>
              <a:rPr lang="ko-KR" altLang="en-US" sz="1200" dirty="0"/>
              <a:t> 공준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E7FFF-FA8B-44DC-B193-C76638DC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7725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5" y="1434517"/>
                <a:ext cx="9336948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素數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prime number)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란</a:t>
                </a:r>
                <a:r>
                  <a:rPr lang="en-US" altLang="ko-KR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? 1</a:t>
                </a:r>
                <a:r>
                  <a:rPr lang="ko-KR" altLang="en-US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과 자기 자신으로 밖에 나누어 떨어지지 않는 </a:t>
                </a:r>
                <a:r>
                  <a:rPr lang="en-US" altLang="ko-KR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1 </a:t>
                </a:r>
                <a:r>
                  <a:rPr lang="ko-KR" altLang="en-US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이외의 정수</a:t>
                </a:r>
                <a:endParaRPr lang="en-US" altLang="ko-KR" b="0" dirty="0">
                  <a:latin typeface="Cambria Math" panose="02040503050406030204" pitchFamily="18" charset="0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소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수의 판정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–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더 잘할 수 있을까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434517"/>
                <a:ext cx="9336948" cy="1216404"/>
              </a:xfrm>
              <a:prstGeom prst="rect">
                <a:avLst/>
              </a:prstGeom>
              <a:blipFill>
                <a:blip r:embed="rId2"/>
                <a:stretch>
                  <a:fillRect l="-457" b="-4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에라토스테네스의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/>
              <a:t>Sieve of Eratosthenes)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범위 내의 모든 소수를 구할 때 유용하다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603861-3E92-493A-958B-BDEC6AC3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1411"/>
              </p:ext>
            </p:extLst>
          </p:nvPr>
        </p:nvGraphicFramePr>
        <p:xfrm>
          <a:off x="3961470" y="2316480"/>
          <a:ext cx="426906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906">
                  <a:extLst>
                    <a:ext uri="{9D8B030D-6E8A-4147-A177-3AD203B41FA5}">
                      <a16:colId xmlns:a16="http://schemas.microsoft.com/office/drawing/2014/main" val="3035453889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1283649495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4003128682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2720261222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3348854747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33412488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2361941735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766488762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2890341969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157128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54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9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29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(GCD(n, k) = 1)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https://www.acmicpc.net/problem/11689 -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11689</a:t>
            </a:r>
            <a:r>
              <a:rPr lang="ko-KR" altLang="en-US" sz="1200" dirty="0"/>
              <a:t>번 </a:t>
            </a:r>
            <a:r>
              <a:rPr lang="en-US" altLang="ko-KR" sz="1200" dirty="0"/>
              <a:t>[GCD(n, k) = 1]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9A045-236A-44D6-A3F1-E26F0A79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267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6"/>
            <a:ext cx="6140742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유클리드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互除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82C31-4426-4CF5-B97B-260E55407FCF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1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오일러 피 함수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(Euler totient function)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실제로 값을 구하려면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blipFill>
                <a:blip r:embed="rId2"/>
                <a:stretch>
                  <a:fillRect l="-695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A71275-393E-4350-B937-AAC29957E92E}"/>
                  </a:ext>
                </a:extLst>
              </p:cNvPr>
              <p:cNvSpPr txBox="1"/>
              <p:nvPr/>
            </p:nvSpPr>
            <p:spPr>
              <a:xfrm>
                <a:off x="1878150" y="4188676"/>
                <a:ext cx="8563716" cy="185248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</m:oMath>
                </a14:m>
                <a:r>
                  <a:rPr lang="ko-KR" altLang="en-US" sz="2400" b="0" dirty="0">
                    <a:ea typeface="나눔스퀘어 Bold" panose="020B0600000101010101" pitchFamily="50" charset="-127"/>
                  </a:rPr>
                  <a:t>의 소인수분해 결과가</a:t>
                </a:r>
                <a:r>
                  <a:rPr lang="en-US" altLang="ko-KR" sz="2400" b="0" dirty="0"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⋯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단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&gt;0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일 때</a:t>
                </a:r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  <m:nary>
                      <m:naryPr>
                        <m:chr m:val="∏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A71275-393E-4350-B937-AAC29957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50" y="4188676"/>
                <a:ext cx="8563716" cy="1852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https://www.acmicpc.net/problem/10430 -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10430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나머지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61789-00A8-4C21-9581-BA8D11D8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7648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일반화할 수 있을까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증명할 수 있을까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나머지 연산의 일반화</a:t>
            </a:r>
          </a:p>
        </p:txBody>
      </p:sp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4180</TotalTime>
  <Words>566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나눔스퀘어 Bold</vt:lpstr>
      <vt:lpstr>Calibri</vt:lpstr>
      <vt:lpstr>Arial</vt:lpstr>
      <vt:lpstr>Cambria Math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69</cp:revision>
  <dcterms:created xsi:type="dcterms:W3CDTF">2020-07-09T15:21:01Z</dcterms:created>
  <dcterms:modified xsi:type="dcterms:W3CDTF">2020-08-06T15:00:43Z</dcterms:modified>
</cp:coreProperties>
</file>